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16" r:id="rId2"/>
    <p:sldMasterId id="2147484067" r:id="rId3"/>
  </p:sldMasterIdLst>
  <p:notesMasterIdLst>
    <p:notesMasterId r:id="rId31"/>
  </p:notesMasterIdLst>
  <p:handoutMasterIdLst>
    <p:handoutMasterId r:id="rId32"/>
  </p:handoutMasterIdLst>
  <p:sldIdLst>
    <p:sldId id="466" r:id="rId4"/>
    <p:sldId id="574" r:id="rId5"/>
    <p:sldId id="575" r:id="rId6"/>
    <p:sldId id="3748" r:id="rId7"/>
    <p:sldId id="564" r:id="rId8"/>
    <p:sldId id="502" r:id="rId9"/>
    <p:sldId id="562" r:id="rId10"/>
    <p:sldId id="504" r:id="rId11"/>
    <p:sldId id="561" r:id="rId12"/>
    <p:sldId id="570" r:id="rId13"/>
    <p:sldId id="577" r:id="rId14"/>
    <p:sldId id="578" r:id="rId15"/>
    <p:sldId id="532" r:id="rId16"/>
    <p:sldId id="3749" r:id="rId17"/>
    <p:sldId id="573" r:id="rId18"/>
    <p:sldId id="554" r:id="rId19"/>
    <p:sldId id="567" r:id="rId20"/>
    <p:sldId id="3745" r:id="rId21"/>
    <p:sldId id="531" r:id="rId22"/>
    <p:sldId id="536" r:id="rId23"/>
    <p:sldId id="572" r:id="rId24"/>
    <p:sldId id="510" r:id="rId25"/>
    <p:sldId id="543" r:id="rId26"/>
    <p:sldId id="559" r:id="rId27"/>
    <p:sldId id="556" r:id="rId28"/>
    <p:sldId id="557" r:id="rId29"/>
    <p:sldId id="558" r:id="rId30"/>
  </p:sldIdLst>
  <p:sldSz cx="9144000" cy="5143500" type="screen16x9"/>
  <p:notesSz cx="6858000" cy="9144000"/>
  <p:custDataLst>
    <p:tags r:id="rId3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Presentation Guide" id="{8B9AB71C-BEFD-4FF7-B5B3-C09C7300A3A3}">
          <p14:sldIdLst/>
        </p14:section>
        <p14:section name="HX 4.0 Core Presentation" id="{DA3A9B86-09FB-4208-8579-655E3C21BDDA}">
          <p14:sldIdLst>
            <p14:sldId id="466"/>
            <p14:sldId id="574"/>
            <p14:sldId id="575"/>
            <p14:sldId id="3748"/>
            <p14:sldId id="564"/>
            <p14:sldId id="502"/>
            <p14:sldId id="562"/>
            <p14:sldId id="504"/>
            <p14:sldId id="561"/>
            <p14:sldId id="570"/>
            <p14:sldId id="577"/>
            <p14:sldId id="578"/>
            <p14:sldId id="532"/>
            <p14:sldId id="3749"/>
            <p14:sldId id="573"/>
            <p14:sldId id="554"/>
            <p14:sldId id="567"/>
            <p14:sldId id="3745"/>
            <p14:sldId id="531"/>
            <p14:sldId id="536"/>
            <p14:sldId id="572"/>
            <p14:sldId id="510"/>
            <p14:sldId id="543"/>
            <p14:sldId id="559"/>
            <p14:sldId id="556"/>
            <p14:sldId id="557"/>
            <p14:sldId id="558"/>
          </p14:sldIdLst>
        </p14:section>
        <p14:section name="Default Section" id="{5AA5D0DC-993E-435F-8A44-30483E1BC749}">
          <p14:sldIdLst/>
        </p14:section>
      </p14:sectionLst>
    </p:ex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69"/>
    <a:srgbClr val="113074"/>
    <a:srgbClr val="86DBF2"/>
    <a:srgbClr val="049FD9"/>
    <a:srgbClr val="1FAED4"/>
    <a:srgbClr val="72C059"/>
    <a:srgbClr val="B2D171"/>
    <a:srgbClr val="B8E1D0"/>
    <a:srgbClr val="26194B"/>
    <a:srgbClr val="9891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6" autoAdjust="0"/>
    <p:restoredTop sz="80000" autoAdjust="0"/>
  </p:normalViewPr>
  <p:slideViewPr>
    <p:cSldViewPr snapToGrid="0" snapToObjects="1" showGuides="1">
      <p:cViewPr varScale="1">
        <p:scale>
          <a:sx n="91" d="100"/>
          <a:sy n="91" d="100"/>
        </p:scale>
        <p:origin x="1166" y="58"/>
      </p:cViewPr>
      <p:guideLst>
        <p:guide pos="3144"/>
        <p:guide orient="horz" pos="1620"/>
      </p:guideLst>
    </p:cSldViewPr>
  </p:slideViewPr>
  <p:notesTextViewPr>
    <p:cViewPr>
      <p:scale>
        <a:sx n="100" d="100"/>
        <a:sy n="100" d="100"/>
      </p:scale>
      <p:origin x="0" y="0"/>
    </p:cViewPr>
  </p:notesTextViewPr>
  <p:sorterViewPr>
    <p:cViewPr>
      <p:scale>
        <a:sx n="200" d="100"/>
        <a:sy n="200" d="100"/>
      </p:scale>
      <p:origin x="0" y="-4760"/>
    </p:cViewPr>
  </p:sorterViewPr>
  <p:notesViewPr>
    <p:cSldViewPr snapToGrid="0" snapToObjects="1" showGuides="1">
      <p:cViewPr varScale="1">
        <p:scale>
          <a:sx n="87" d="100"/>
          <a:sy n="87" d="100"/>
        </p:scale>
        <p:origin x="25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10/6/2020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10/6/2020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a:t>
            </a:fld>
            <a:endParaRPr lang="en-US" dirty="0"/>
          </a:p>
        </p:txBody>
      </p:sp>
    </p:spTree>
    <p:extLst>
      <p:ext uri="{BB962C8B-B14F-4D97-AF65-F5344CB8AC3E}">
        <p14:creationId xmlns:p14="http://schemas.microsoft.com/office/powerpoint/2010/main" val="402281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01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984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While hyperconverged infrastructure is commonly associated with just the core datacenter, Cisco HyperFlex enables you to extend HyperFlex Anywhere your data is with a simplified computing platform engineered for the core, hybrid cloud, and expanding edge operations.  With HyperFlex you can simplify operations for mission critical applications in core data centers, power new distributed cloud-native containerized applications across clouds, and enable the new IoT and inferencing applications emerging across a growing distributed Edge.  </a:t>
            </a:r>
          </a:p>
          <a:p>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573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modernizing</a:t>
            </a:r>
            <a:r>
              <a:rPr lang="en-US" baseline="0" dirty="0"/>
              <a:t> your current infrastructure can deliver performance and cost benefits today, e</a:t>
            </a:r>
            <a:r>
              <a:rPr lang="en-US" dirty="0"/>
              <a:t>mbracing emerging technologies can further those</a:t>
            </a:r>
            <a:r>
              <a:rPr lang="en-US" baseline="0" dirty="0"/>
              <a:t> benefits </a:t>
            </a:r>
            <a:r>
              <a:rPr lang="en-US" dirty="0"/>
              <a:t>to </a:t>
            </a:r>
            <a:r>
              <a:rPr lang="en-US" baseline="0" dirty="0"/>
              <a:t>make IT a strategic enabler in gaining a competitive edge in your industry. </a:t>
            </a:r>
          </a:p>
          <a:p>
            <a:endParaRPr lang="en-US" baseline="0" dirty="0"/>
          </a:p>
          <a:p>
            <a:r>
              <a:rPr lang="en-US" baseline="0" dirty="0"/>
              <a:t>However, t</a:t>
            </a:r>
            <a:r>
              <a:rPr lang="en-US" dirty="0"/>
              <a:t>hings will be coming at you at a scale beyond what is cost effective to manage from a human</a:t>
            </a:r>
            <a:r>
              <a:rPr lang="en-US" baseline="0" dirty="0"/>
              <a:t> capacity, so you need a platform designed around simplifying your adoption of these technologies in order to enable you to effectively manage the distributed datacenter.  Cisco has engineered HyperFlex as a single, integrated platform to simplify your future through seamless integration of powerful management automation tools, muticloud capabilities, and the ability to adapt to the evolving application ecosystem.</a:t>
            </a:r>
          </a:p>
          <a:p>
            <a:endParaRPr lang="en-US" baseline="0" dirty="0"/>
          </a:p>
          <a:p>
            <a:r>
              <a:rPr lang="en-US" baseline="0" dirty="0"/>
              <a:t>As you plan ahead in your future goals, there are three main areas which need to be addressed by your modernized infrastructure in order to simplify your path. </a:t>
            </a:r>
          </a:p>
          <a:p>
            <a:endParaRPr lang="en-US" baseline="0" dirty="0"/>
          </a:p>
          <a:p>
            <a:r>
              <a:rPr lang="en-US" baseline="0" dirty="0"/>
              <a:t>These include:</a:t>
            </a:r>
          </a:p>
          <a:p>
            <a:pPr marL="171450" indent="-171450">
              <a:buFont typeface="Arial" panose="020B0604020202020204" pitchFamily="34" charset="0"/>
              <a:buChar char="•"/>
            </a:pPr>
            <a:r>
              <a:rPr lang="en-US" b="1" baseline="0" dirty="0"/>
              <a:t>Cloud Based Management Automation</a:t>
            </a:r>
            <a:r>
              <a:rPr lang="en-US" b="0" baseline="0" dirty="0"/>
              <a:t>: The distributed datacenter can be a complex ecosystem to manage.  Core workloads will no longer be static to your datacenter, cloud services will come from multiple sources, and the growth of edge computing driven by </a:t>
            </a:r>
            <a:r>
              <a:rPr lang="en-US" b="0" baseline="0" dirty="0" err="1"/>
              <a:t>IoT</a:t>
            </a:r>
            <a:r>
              <a:rPr lang="en-US" b="0" baseline="0" dirty="0"/>
              <a:t> and mobile workloads is driving management complexity beyond what is possible from current IT staffs.  AI driven operations (</a:t>
            </a:r>
            <a:r>
              <a:rPr lang="en-US" b="0" baseline="0" dirty="0" err="1"/>
              <a:t>AIOp’s</a:t>
            </a:r>
            <a:r>
              <a:rPr lang="en-US" b="0" baseline="0" dirty="0"/>
              <a:t>) is coming, and Ci</a:t>
            </a:r>
            <a:r>
              <a:rPr lang="en-US" baseline="0" dirty="0"/>
              <a:t>sco Intersight as an integrated component of HyperFlex will serve at the foundation to AI driven IT end-to-end mgmt.  Additionally, application performance monitoring, as well as intelligent workload placement means you can spend less time managing your infrastructure and realize cost benefits from running your applications in their ideal location, be it on-</a:t>
            </a:r>
            <a:r>
              <a:rPr lang="en-US" baseline="0" dirty="0" err="1"/>
              <a:t>prem</a:t>
            </a:r>
            <a:r>
              <a:rPr lang="en-US" baseline="0" dirty="0"/>
              <a:t> or in the cloud.</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1" baseline="0" dirty="0"/>
              <a:t>Simplified Multicloud Operations: </a:t>
            </a:r>
            <a:r>
              <a:rPr lang="en-US" b="0" baseline="0" dirty="0"/>
              <a:t>W</a:t>
            </a:r>
            <a:r>
              <a:rPr lang="en-US" baseline="0" dirty="0"/>
              <a:t>e live in a multicloud world.  Over the next 2 years, research indicates that 90% of organizations will utilize multiple clouds as well as SaaS offerings, and managing this can prove to be a daunting task without a true multicloud platform designed to around providing you workload protection and a secure connection to applications hosted off-prem.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1" baseline="0" dirty="0"/>
              <a:t>Distributed Edge Application Support: Ecosystem:</a:t>
            </a:r>
            <a:r>
              <a:rPr lang="en-US" b="0" baseline="0" dirty="0"/>
              <a:t>  </a:t>
            </a:r>
            <a:r>
              <a:rPr lang="en-US" sz="1200" kern="1200" dirty="0">
                <a:solidFill>
                  <a:schemeClr val="tx1"/>
                </a:solidFill>
                <a:effectLst/>
                <a:latin typeface="+mn-lt"/>
                <a:ea typeface="ＭＳ Ｐゴシック" charset="0"/>
                <a:cs typeface="ＭＳ Ｐゴシック" charset="0"/>
              </a:rPr>
              <a:t>HyperFlex Edge and Cisco Intersight enables an enterprise-class edge platform for simplifying the deployment of branch, edge applications and enabling new IoT and intelligence services in the edge</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776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As</a:t>
            </a:r>
            <a:r>
              <a:rPr lang="en-US" baseline="0" dirty="0"/>
              <a:t> we have discussed, t</a:t>
            </a:r>
            <a:r>
              <a:rPr lang="en-US" sz="1200" baseline="0" dirty="0">
                <a:latin typeface="Arial" charset="0"/>
                <a:ea typeface="Arial" charset="0"/>
                <a:cs typeface="Arial" charset="0"/>
              </a:rPr>
              <a:t>he role of the datacenter needs to expand to embrace extensibility into the cloud, and Edge deployments with the overall idea to bring the datacenter infrastructure (computing, networking, security, analytics, etc.) closer to where the data is gathered, wherever that may be.  This creates </a:t>
            </a:r>
            <a:r>
              <a:rPr lang="en-US" baseline="0" dirty="0"/>
              <a:t>three major </a:t>
            </a:r>
            <a:r>
              <a:rPr lang="en-US" dirty="0"/>
              <a:t>trends that will impact your future operations.</a:t>
            </a:r>
            <a:endParaRPr lang="en-US" sz="1200" baseline="0" dirty="0">
              <a:latin typeface="Arial" charset="0"/>
              <a:ea typeface="Arial" charset="0"/>
              <a:cs typeface="Arial" charset="0"/>
            </a:endParaRPr>
          </a:p>
          <a:p>
            <a:endParaRPr lang="en-US" dirty="0"/>
          </a:p>
          <a:p>
            <a:pPr marL="228600" indent="-228600">
              <a:buFont typeface="+mj-lt"/>
              <a:buAutoNum type="arabicPeriod"/>
            </a:pPr>
            <a:r>
              <a:rPr lang="en-US" b="1" dirty="0"/>
              <a:t>Application Evolution </a:t>
            </a:r>
            <a:r>
              <a:rPr lang="en-US" dirty="0"/>
              <a:t>- Modern apps are fundamentally becoming less monolithic and datacenter-dependent, becoming more mobile-enabled and </a:t>
            </a:r>
            <a:r>
              <a:rPr lang="en-US" dirty="0" err="1"/>
              <a:t>hyperscale</a:t>
            </a:r>
            <a:r>
              <a:rPr lang="en-US" dirty="0"/>
              <a:t> in architecture through the use of modular and highly distributed </a:t>
            </a:r>
            <a:r>
              <a:rPr lang="en-US" dirty="0" err="1"/>
              <a:t>microservices</a:t>
            </a:r>
            <a:r>
              <a:rPr lang="en-US" dirty="0"/>
              <a:t>. This is creating an explosion of new end points that IT has to account for in terms of management and security. </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dirty="0"/>
              <a:t>Application Location </a:t>
            </a:r>
            <a:r>
              <a:rPr lang="en-US" dirty="0"/>
              <a:t>- Whereas traditional IT could support and manage all users and applications safely behind the confines of the on premise datacenter, modern IT organizations have to now deal with users and application and workloads that operate in public, managed, and private cloud environments as well.  The big challenge for IT is that this is a “and” problem. While monolithic apps like Microsoft, SAP, Oracle are not going anywhere, you have to prepare for the onslaught of modern, next-gen apps delivered over containers.  IT has to support all on premise datacenters “and” leveraging the agility and simplicity of private cloud and public cloud options for those next-gen apps. </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dirty="0"/>
              <a:t>Infrastructure Management</a:t>
            </a:r>
            <a:r>
              <a:rPr lang="en-US" b="0" dirty="0"/>
              <a:t> - </a:t>
            </a:r>
            <a:r>
              <a:rPr lang="en-US" sz="1200" baseline="0" dirty="0"/>
              <a:t>Organizations are implementing distributed applications and distributed infrastructure to support new business services, such as </a:t>
            </a:r>
            <a:r>
              <a:rPr lang="en-US" sz="1200" baseline="0" dirty="0" err="1"/>
              <a:t>IoT</a:t>
            </a:r>
            <a:r>
              <a:rPr lang="en-US" sz="1200" baseline="0" dirty="0"/>
              <a:t> and mobility. The speed and complexity of this rapid change is becoming overwhelming for existing staff to support operations and ensure the performance, reliability and security of the applications and infrastructure. </a:t>
            </a:r>
            <a:r>
              <a:rPr lang="en-US" sz="1100" baseline="0" dirty="0"/>
              <a:t>Existing on premise management tools from other systems vendors are inadequate and just add to the complexity. </a:t>
            </a:r>
          </a:p>
          <a:p>
            <a:pPr marL="0" marR="0" lvl="0" indent="0" algn="l" defTabSz="457200" rtl="0" eaLnBrk="0" fontAlgn="base" latinLnBrk="0" hangingPunct="0">
              <a:lnSpc>
                <a:spcPct val="100000"/>
              </a:lnSpc>
              <a:spcBef>
                <a:spcPct val="30000"/>
              </a:spcBef>
              <a:spcAft>
                <a:spcPct val="0"/>
              </a:spcAft>
              <a:buClrTx/>
              <a:buSzTx/>
              <a:buFont typeface="+mj-lt"/>
              <a:buNone/>
              <a:tabLst/>
              <a:defRPr/>
            </a:pPr>
            <a:endParaRPr lang="en-US" sz="1100"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050" b="1" dirty="0"/>
              <a:t>Our</a:t>
            </a:r>
            <a:r>
              <a:rPr lang="en-US" sz="1050" b="1" baseline="0" dirty="0"/>
              <a:t> customers love Cisco Meraki, because it is cloud-based networking management. Meraki frees them from the hassle of managing their networks, and because it is cloud-based, we can deliver many additional benefits to our customers. Cisco </a:t>
            </a:r>
            <a:r>
              <a:rPr lang="en-US" sz="1050" b="1" baseline="0" dirty="0" err="1"/>
              <a:t>Intersight</a:t>
            </a:r>
            <a:r>
              <a:rPr lang="en-US" sz="1050" b="1" baseline="0" dirty="0"/>
              <a:t> is cloud-based systems management – </a:t>
            </a:r>
            <a:r>
              <a:rPr lang="en-US" sz="1050" b="1" i="1" baseline="0" dirty="0"/>
              <a:t>It’s Meraki for computing</a:t>
            </a:r>
            <a:r>
              <a:rPr lang="en-US" sz="1050" b="1" baseline="0" dirty="0"/>
              <a:t>. Cisco </a:t>
            </a:r>
            <a:r>
              <a:rPr lang="en-US" sz="1050" b="1" baseline="0" dirty="0" err="1"/>
              <a:t>Intersight</a:t>
            </a:r>
            <a:r>
              <a:rPr lang="en-US" sz="1050" b="1" baseline="0" dirty="0"/>
              <a:t> cloud-based management platform for HyperFlex allows you to treat infrastructure as code, and adds analytics and machine learning that enable the systems to learn and adapt.  It </a:t>
            </a:r>
            <a:r>
              <a:rPr lang="en-US" sz="1050" b="1" i="0" u="none" strike="noStrike" kern="1200" baseline="0" dirty="0">
                <a:solidFill>
                  <a:schemeClr val="tx1"/>
                </a:solidFill>
                <a:latin typeface="+mn-lt"/>
                <a:ea typeface="ＭＳ Ｐゴシック" charset="0"/>
                <a:cs typeface="ＭＳ Ｐゴシック" charset="0"/>
              </a:rPr>
              <a:t>gives you instant access to all of your clusters—including installation capabilities— regardless of where they are located. This means that you can ship your nodes to the facility of your choosing and install them remotely.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050" baseline="0" dirty="0"/>
          </a:p>
          <a:p>
            <a:r>
              <a:rPr lang="en-US" sz="1100" baseline="0" dirty="0">
                <a:latin typeface="Arial" charset="0"/>
                <a:ea typeface="Arial" charset="0"/>
                <a:cs typeface="Arial" charset="0"/>
              </a:rPr>
              <a:t>The benefit?</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sz="1100" baseline="0" dirty="0">
                <a:latin typeface="Arial" charset="0"/>
                <a:ea typeface="Arial" charset="0"/>
                <a:cs typeface="Arial" charset="0"/>
              </a:rPr>
              <a:t>You will be able to bring data together from all connected sources, for real-time analysis, and receive actionable intelligence</a:t>
            </a:r>
          </a:p>
          <a:p>
            <a:pPr marL="628650" lvl="1" indent="-171450">
              <a:buFont typeface="Arial"/>
              <a:buChar char="•"/>
            </a:pPr>
            <a:r>
              <a:rPr lang="en-US" sz="1100" baseline="0" dirty="0">
                <a:latin typeface="Arial" charset="0"/>
                <a:ea typeface="Arial" charset="0"/>
                <a:cs typeface="Arial" charset="0"/>
              </a:rPr>
              <a:t>You will be able to meet your user needs with the speed and agility of public cloud providers</a:t>
            </a:r>
          </a:p>
          <a:p>
            <a:pPr marL="628650" lvl="1" indent="-171450">
              <a:buFont typeface="Arial"/>
              <a:buChar char="•"/>
            </a:pPr>
            <a:r>
              <a:rPr lang="en-US" sz="1100" baseline="0" dirty="0">
                <a:latin typeface="Arial" charset="0"/>
                <a:ea typeface="Arial" charset="0"/>
                <a:cs typeface="Arial" charset="0"/>
              </a:rPr>
              <a:t>You will reduce manual involvement to deliver projects to meet business needs with full security and governance, easing the burden on IT teams that slow the growth rate needed to accelerate your business – resulting in reduced operational cost</a:t>
            </a:r>
          </a:p>
          <a:p>
            <a:pPr marL="0" lvl="0" indent="0">
              <a:buFont typeface="Arial"/>
              <a:buNone/>
            </a:pPr>
            <a:endParaRPr lang="en-US" sz="1100" baseline="0" dirty="0">
              <a:latin typeface="Arial" charset="0"/>
              <a:ea typeface="Arial" charset="0"/>
              <a:cs typeface="Arial" charset="0"/>
            </a:endParaRPr>
          </a:p>
          <a:p>
            <a:endParaRPr lang="en-US" dirty="0"/>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16</a:t>
            </a:fld>
            <a:endParaRPr lang="en-US"/>
          </a:p>
        </p:txBody>
      </p:sp>
    </p:spTree>
    <p:extLst>
      <p:ext uri="{BB962C8B-B14F-4D97-AF65-F5344CB8AC3E}">
        <p14:creationId xmlns:p14="http://schemas.microsoft.com/office/powerpoint/2010/main" val="28039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Public cloud services have</a:t>
            </a:r>
            <a:r>
              <a:rPr lang="en-US" baseline="0" dirty="0"/>
              <a:t> reset expectations for the speed and simplicity that IT resources can be delivered, but in a </a:t>
            </a:r>
            <a:r>
              <a:rPr lang="en-US" baseline="0" dirty="0" err="1"/>
              <a:t>mutlicloud</a:t>
            </a:r>
            <a:r>
              <a:rPr lang="en-US" baseline="0" dirty="0"/>
              <a:t> world, </a:t>
            </a:r>
            <a:r>
              <a:rPr lang="en-US" sz="1200" kern="1200" dirty="0">
                <a:solidFill>
                  <a:schemeClr val="tx1"/>
                </a:solidFill>
                <a:effectLst/>
                <a:latin typeface="+mn-lt"/>
                <a:ea typeface="ＭＳ Ｐゴシック" charset="0"/>
                <a:cs typeface="ＭＳ Ｐゴシック" charset="0"/>
              </a:rPr>
              <a:t>there is a growing mix</a:t>
            </a:r>
            <a:r>
              <a:rPr lang="en-US" sz="1200" kern="1200" baseline="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of applications, across multiple environments that need to be managed efficiently in order to deliver the promised benefits of the cloud.  Without a multicloud platform engineered to </a:t>
            </a:r>
            <a:r>
              <a:rPr lang="en-US" sz="1200" kern="1200" baseline="0" dirty="0">
                <a:solidFill>
                  <a:schemeClr val="tx1"/>
                </a:solidFill>
                <a:effectLst/>
                <a:latin typeface="+mn-lt"/>
                <a:ea typeface="ＭＳ Ｐゴシック" charset="0"/>
                <a:cs typeface="ＭＳ Ｐゴシック" charset="0"/>
              </a:rPr>
              <a:t>effectively manage a full hybrid service portfolio, complexity can undermine the value of cloud computing.</a:t>
            </a:r>
          </a:p>
          <a:p>
            <a:endParaRPr lang="en-US" baseline="0" dirty="0"/>
          </a:p>
          <a:p>
            <a:r>
              <a:rPr lang="en-US" sz="1200" kern="1200" baseline="0" dirty="0">
                <a:solidFill>
                  <a:schemeClr val="tx1"/>
                </a:solidFill>
                <a:effectLst/>
                <a:latin typeface="+mn-lt"/>
                <a:ea typeface="ＭＳ Ｐゴシック" charset="0"/>
                <a:cs typeface="ＭＳ Ｐゴシック" charset="0"/>
              </a:rPr>
              <a:t>Why? </a:t>
            </a:r>
          </a:p>
          <a:p>
            <a:pPr marL="171450" indent="-171450">
              <a:buFontTx/>
              <a:buChar char="-"/>
            </a:pPr>
            <a:r>
              <a:rPr lang="en-US" sz="1200" kern="1200" baseline="0" dirty="0">
                <a:solidFill>
                  <a:schemeClr val="tx1"/>
                </a:solidFill>
                <a:effectLst/>
                <a:latin typeface="+mn-lt"/>
                <a:ea typeface="ＭＳ Ｐゴシック" charset="0"/>
                <a:cs typeface="ＭＳ Ｐゴシック" charset="0"/>
              </a:rPr>
              <a:t>Clouds are all different – have different APIs. </a:t>
            </a:r>
          </a:p>
          <a:p>
            <a:pPr marL="171450" indent="-171450">
              <a:buFontTx/>
              <a:buChar char="-"/>
            </a:pPr>
            <a:r>
              <a:rPr lang="en-US" sz="1200" kern="1200" baseline="0" dirty="0">
                <a:solidFill>
                  <a:schemeClr val="tx1"/>
                </a:solidFill>
                <a:effectLst/>
                <a:latin typeface="+mn-lt"/>
                <a:ea typeface="ＭＳ Ｐゴシック" charset="0"/>
                <a:cs typeface="ＭＳ Ｐゴシック" charset="0"/>
              </a:rPr>
              <a:t>Business units want multiple clouds, for multiple reasons</a:t>
            </a:r>
          </a:p>
          <a:p>
            <a:pPr marL="171450" indent="-171450">
              <a:buFontTx/>
              <a:buChar char="-"/>
            </a:pPr>
            <a:r>
              <a:rPr lang="en-US" sz="1200" kern="1200" baseline="0" dirty="0">
                <a:solidFill>
                  <a:schemeClr val="tx1"/>
                </a:solidFill>
                <a:effectLst/>
                <a:latin typeface="+mn-lt"/>
                <a:ea typeface="ＭＳ Ｐゴシック" charset="0"/>
                <a:cs typeface="ＭＳ Ｐゴシック" charset="0"/>
              </a:rPr>
              <a:t>Evolving application architectures and technologies -  </a:t>
            </a:r>
            <a:r>
              <a:rPr lang="en-US" b="0" baseline="0" dirty="0"/>
              <a:t>Core workloads will no longer be static to your datacenter, new </a:t>
            </a:r>
            <a:r>
              <a:rPr lang="en-US" sz="1200" kern="1200" baseline="0" dirty="0">
                <a:solidFill>
                  <a:schemeClr val="tx1"/>
                </a:solidFill>
                <a:effectLst/>
                <a:latin typeface="+mn-lt"/>
                <a:ea typeface="ＭＳ Ｐゴシック" charset="0"/>
                <a:cs typeface="ＭＳ Ｐゴシック" charset="0"/>
              </a:rPr>
              <a:t>SaaS versions of apps, </a:t>
            </a:r>
            <a:r>
              <a:rPr lang="en-US" b="0" baseline="0" dirty="0"/>
              <a:t>adoption of </a:t>
            </a:r>
            <a:r>
              <a:rPr lang="en-US" sz="1200" kern="1200" baseline="0" dirty="0">
                <a:solidFill>
                  <a:schemeClr val="tx1"/>
                </a:solidFill>
                <a:effectLst/>
                <a:latin typeface="+mn-lt"/>
                <a:ea typeface="ＭＳ Ｐゴシック" charset="0"/>
                <a:cs typeface="ＭＳ Ｐゴシック" charset="0"/>
              </a:rPr>
              <a:t>containerized workloads</a:t>
            </a:r>
          </a:p>
          <a:p>
            <a:endParaRPr lang="en-US" baseline="0" dirty="0"/>
          </a:p>
          <a:p>
            <a:r>
              <a:rPr lang="en-US" sz="1200" b="1" i="0" u="none" strike="noStrike" kern="1200" baseline="0" dirty="0">
                <a:solidFill>
                  <a:schemeClr val="tx1"/>
                </a:solidFill>
                <a:latin typeface="+mn-lt"/>
                <a:ea typeface="ＭＳ Ｐゴシック" charset="0"/>
                <a:cs typeface="ＭＳ Ｐゴシック" charset="0"/>
              </a:rPr>
              <a:t>The Cisco HyperFlex Platform for Multicloud simplifies multicloud operations to give you everything you need to securely deploy your applications anywhere with a </a:t>
            </a:r>
            <a:r>
              <a:rPr lang="en-US" sz="1200" b="1" baseline="0" dirty="0">
                <a:solidFill>
                  <a:srgbClr val="000000"/>
                </a:solidFill>
              </a:rPr>
              <a:t>cloud agnostic platform that </a:t>
            </a:r>
            <a:r>
              <a:rPr lang="en-US" sz="1200" b="1" kern="1200" baseline="0" dirty="0">
                <a:solidFill>
                  <a:schemeClr val="tx1"/>
                </a:solidFill>
                <a:effectLst/>
                <a:latin typeface="+mn-lt"/>
                <a:ea typeface="ＭＳ Ｐゴシック" charset="0"/>
                <a:cs typeface="ＭＳ Ｐゴシック" charset="0"/>
              </a:rPr>
              <a:t>t</a:t>
            </a:r>
            <a:r>
              <a:rPr lang="en-US" b="1" baseline="0" dirty="0"/>
              <a:t>ranslates the </a:t>
            </a:r>
            <a:r>
              <a:rPr lang="en-US" sz="1200" b="1" baseline="0" dirty="0">
                <a:solidFill>
                  <a:srgbClr val="000000"/>
                </a:solidFill>
              </a:rPr>
              <a:t>application profile into a deployable blueprint </a:t>
            </a:r>
            <a:r>
              <a:rPr lang="en-US" b="1" baseline="0" dirty="0"/>
              <a:t>for each cloud API</a:t>
            </a:r>
            <a:r>
              <a:rPr lang="en-US" sz="1200" b="1" baseline="0" dirty="0">
                <a:solidFill>
                  <a:srgbClr val="000000"/>
                </a:solidFill>
              </a:rPr>
              <a:t>. </a:t>
            </a:r>
            <a:r>
              <a:rPr lang="en-US" sz="1200" b="0" baseline="0" dirty="0">
                <a:solidFill>
                  <a:srgbClr val="000000"/>
                </a:solidFill>
              </a:rPr>
              <a:t> </a:t>
            </a:r>
            <a:r>
              <a:rPr lang="en-US" sz="1200" b="0" i="0" u="none" strike="noStrike" kern="1200" baseline="0" dirty="0">
                <a:solidFill>
                  <a:schemeClr val="tx1"/>
                </a:solidFill>
                <a:latin typeface="+mn-lt"/>
                <a:ea typeface="ＭＳ Ｐゴシック" charset="0"/>
                <a:cs typeface="ＭＳ Ｐゴシック" charset="0"/>
              </a:rPr>
              <a:t>      </a:t>
            </a:r>
            <a:endParaRPr lang="en-US" sz="1200" kern="1200" baseline="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ＭＳ Ｐゴシック" charset="0"/>
                <a:cs typeface="ＭＳ Ｐゴシック" charset="0"/>
              </a:rPr>
              <a:t>Cisco </a:t>
            </a:r>
            <a:r>
              <a:rPr lang="en-US" sz="1200" b="1" i="0" u="none" strike="noStrike" kern="1200" baseline="0" dirty="0" err="1">
                <a:solidFill>
                  <a:schemeClr val="tx1"/>
                </a:solidFill>
                <a:latin typeface="+mn-lt"/>
                <a:ea typeface="ＭＳ Ｐゴシック" charset="0"/>
                <a:cs typeface="ＭＳ Ｐゴシック" charset="0"/>
              </a:rPr>
              <a:t>CloudCenter</a:t>
            </a:r>
            <a:r>
              <a:rPr lang="en-US" sz="1200" b="1" i="0" u="none" strike="noStrike" kern="1200" baseline="0" dirty="0">
                <a:solidFill>
                  <a:schemeClr val="tx1"/>
                </a:solidFill>
                <a:latin typeface="+mn-lt"/>
                <a:ea typeface="ＭＳ Ｐゴシック" charset="0"/>
                <a:cs typeface="ＭＳ Ｐゴシック" charset="0"/>
              </a:rPr>
              <a:t> - </a:t>
            </a:r>
            <a:r>
              <a:rPr lang="en-US" sz="1200" b="0" i="0" u="none" strike="noStrike" kern="1200" baseline="0" dirty="0">
                <a:solidFill>
                  <a:schemeClr val="tx1"/>
                </a:solidFill>
                <a:latin typeface="+mn-lt"/>
                <a:ea typeface="ＭＳ Ｐゴシック" charset="0"/>
                <a:cs typeface="ＭＳ Ｐゴシック" charset="0"/>
              </a:rPr>
              <a:t>simplifies self-service deployment.  It helps define how an application is to be structured and then deploys it in a Cisco HyperFlex cluster, a public cloud, or a multicloud environment. </a:t>
            </a:r>
            <a:r>
              <a:rPr lang="en-US" sz="1200" b="0" i="0" u="none" strike="noStrike" kern="1200" baseline="0" dirty="0" err="1">
                <a:solidFill>
                  <a:schemeClr val="tx1"/>
                </a:solidFill>
                <a:latin typeface="+mn-lt"/>
                <a:ea typeface="ＭＳ Ｐゴシック" charset="0"/>
                <a:cs typeface="ＭＳ Ｐゴシック" charset="0"/>
              </a:rPr>
              <a:t>CloudCenter</a:t>
            </a:r>
            <a:r>
              <a:rPr lang="en-US" sz="1200" b="0" i="0" u="none" strike="noStrike" kern="1200" baseline="0" dirty="0">
                <a:solidFill>
                  <a:schemeClr val="tx1"/>
                </a:solidFill>
                <a:latin typeface="+mn-lt"/>
                <a:ea typeface="ＭＳ Ｐゴシック" charset="0"/>
                <a:cs typeface="ＭＳ Ｐゴシック" charset="0"/>
              </a:rPr>
              <a:t> eliminates the complexity of having to adapt to different public cloud models, making it easy to deploy and move applications based on changing business, workload, or economic factors.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ＭＳ Ｐゴシック" charset="0"/>
                <a:cs typeface="ＭＳ Ｐゴシック" charset="0"/>
              </a:rPr>
              <a:t>Cisco </a:t>
            </a:r>
            <a:r>
              <a:rPr lang="en-US" sz="1200" b="1" i="0" u="none" strike="noStrike" kern="1200" baseline="0" dirty="0" err="1">
                <a:solidFill>
                  <a:schemeClr val="tx1"/>
                </a:solidFill>
                <a:latin typeface="+mn-lt"/>
                <a:ea typeface="ＭＳ Ｐゴシック" charset="0"/>
                <a:cs typeface="ＭＳ Ｐゴシック" charset="0"/>
              </a:rPr>
              <a:t>AppDynamics</a:t>
            </a:r>
            <a:r>
              <a:rPr lang="en-US" sz="1200" b="1" i="0" u="none" strike="noStrike" kern="1200" baseline="0" dirty="0">
                <a:solidFill>
                  <a:schemeClr val="tx1"/>
                </a:solidFill>
                <a:latin typeface="+mn-lt"/>
                <a:ea typeface="ＭＳ Ｐゴシック" charset="0"/>
                <a:cs typeface="ＭＳ Ｐゴシック" charset="0"/>
              </a:rPr>
              <a:t>® - </a:t>
            </a:r>
            <a:r>
              <a:rPr lang="en-US" sz="1200" b="0" i="0" u="none" strike="noStrike" kern="1200" baseline="0" dirty="0">
                <a:solidFill>
                  <a:schemeClr val="tx1"/>
                </a:solidFill>
                <a:latin typeface="+mn-lt"/>
                <a:ea typeface="ＭＳ Ｐゴシック" charset="0"/>
                <a:cs typeface="ＭＳ Ｐゴシック" charset="0"/>
              </a:rPr>
              <a:t>gives you complete multicloud lifecycle management. It combines the decision engine of Cisco Workload Optimization Manager with the deployment engine of Cisco </a:t>
            </a:r>
            <a:r>
              <a:rPr lang="en-US" sz="1200" b="0" i="0" u="none" strike="noStrike" kern="1200" baseline="0" dirty="0" err="1">
                <a:solidFill>
                  <a:schemeClr val="tx1"/>
                </a:solidFill>
                <a:latin typeface="+mn-lt"/>
                <a:ea typeface="ＭＳ Ｐゴシック" charset="0"/>
                <a:cs typeface="ＭＳ Ｐゴシック" charset="0"/>
              </a:rPr>
              <a:t>CloudCenter</a:t>
            </a:r>
            <a:r>
              <a:rPr lang="en-US" sz="1200" b="0" i="0" u="none" strike="noStrike" kern="1200" baseline="0" dirty="0">
                <a:solidFill>
                  <a:schemeClr val="tx1"/>
                </a:solidFill>
                <a:latin typeface="+mn-lt"/>
                <a:ea typeface="ＭＳ Ｐゴシック" charset="0"/>
                <a:cs typeface="ＭＳ Ｐゴシック" charset="0"/>
              </a:rPr>
              <a:t>. The </a:t>
            </a:r>
            <a:r>
              <a:rPr lang="en-US" sz="1200" b="0" i="0" u="none" strike="noStrike" kern="1200" baseline="0" dirty="0" err="1">
                <a:solidFill>
                  <a:schemeClr val="tx1"/>
                </a:solidFill>
                <a:latin typeface="+mn-lt"/>
                <a:ea typeface="ＭＳ Ｐゴシック" charset="0"/>
                <a:cs typeface="ＭＳ Ｐゴシック" charset="0"/>
              </a:rPr>
              <a:t>AppDynamics</a:t>
            </a:r>
            <a:r>
              <a:rPr lang="en-US" sz="1200" b="0" i="0" u="none" strike="noStrike" kern="1200" baseline="0" dirty="0">
                <a:solidFill>
                  <a:schemeClr val="tx1"/>
                </a:solidFill>
                <a:latin typeface="+mn-lt"/>
                <a:ea typeface="ＭＳ Ｐゴシック" charset="0"/>
                <a:cs typeface="ＭＳ Ｐゴシック" charset="0"/>
              </a:rPr>
              <a:t> platform adds instrumentation and performance monitoring to help continuously evaluate your deployment decisions for excellent application performance.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ＭＳ Ｐゴシック" charset="0"/>
              </a:rPr>
              <a:t>Cisco Workload Optimization Manager - </a:t>
            </a:r>
            <a:r>
              <a:rPr lang="en-US" sz="1200" b="0" i="0" u="none" strike="noStrike" kern="1200" baseline="0" dirty="0">
                <a:solidFill>
                  <a:schemeClr val="tx1"/>
                </a:solidFill>
                <a:latin typeface="+mn-lt"/>
                <a:ea typeface="ＭＳ Ｐゴシック" charset="0"/>
                <a:cs typeface="ＭＳ Ｐゴシック" charset="0"/>
              </a:rPr>
              <a:t>helps you optimize where your workloads run so that they get the resources they need for best performance.  It continuously analyzes workload consumption, cost, and compliance constraints to give you the best possible intelligence on where to deploy your workloads initially and where to move them should conditions change. </a:t>
            </a:r>
            <a:endParaRPr lang="en-US" baseline="0" dirty="0"/>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ＭＳ Ｐゴシック" charset="0"/>
              </a:rPr>
              <a:t>Cisco Intersight platform - </a:t>
            </a:r>
            <a:r>
              <a:rPr lang="en-US" sz="1200" b="0" i="0" u="none" strike="noStrike" kern="1200" baseline="0" dirty="0">
                <a:solidFill>
                  <a:schemeClr val="tx1"/>
                </a:solidFill>
                <a:latin typeface="+mn-lt"/>
                <a:ea typeface="ＭＳ Ｐゴシック" charset="0"/>
                <a:cs typeface="ＭＳ Ｐゴシック" charset="0"/>
              </a:rPr>
              <a:t>gives you instant access to all of your clusters regardless of where they are located.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ＭＳ Ｐゴシック" charset="0"/>
              </a:rPr>
              <a:t>End-to-end security - </a:t>
            </a:r>
            <a:r>
              <a:rPr lang="en-US" sz="1200" b="0" i="0" u="none" strike="noStrike" kern="1200" baseline="0" dirty="0">
                <a:solidFill>
                  <a:schemeClr val="tx1"/>
                </a:solidFill>
                <a:latin typeface="+mn-lt"/>
                <a:ea typeface="ＭＳ Ｐゴシック" charset="0"/>
                <a:cs typeface="ＭＳ Ｐゴシック" charset="0"/>
              </a:rPr>
              <a:t>In addition to the </a:t>
            </a:r>
            <a:r>
              <a:rPr lang="en-US" sz="1200" b="0" i="0" u="sng" strike="noStrike" kern="1200" baseline="0" dirty="0">
                <a:solidFill>
                  <a:schemeClr val="tx1"/>
                </a:solidFill>
                <a:latin typeface="+mn-lt"/>
                <a:ea typeface="ＭＳ Ｐゴシック" charset="0"/>
                <a:cs typeface="ＭＳ Ｐゴシック" charset="0"/>
              </a:rPr>
              <a:t>built-in security </a:t>
            </a:r>
            <a:r>
              <a:rPr lang="en-US" sz="1200" b="0" i="0" u="none" strike="noStrike" kern="1200" baseline="0" dirty="0">
                <a:solidFill>
                  <a:schemeClr val="tx1"/>
                </a:solidFill>
                <a:latin typeface="+mn-lt"/>
                <a:ea typeface="ＭＳ Ｐゴシック" charset="0"/>
                <a:cs typeface="ＭＳ Ｐゴシック" charset="0"/>
              </a:rPr>
              <a:t>of our platform are the </a:t>
            </a:r>
            <a:r>
              <a:rPr lang="en-US" sz="1200" b="0" i="0" u="sng" strike="noStrike" kern="1200" baseline="0" dirty="0">
                <a:solidFill>
                  <a:schemeClr val="tx1"/>
                </a:solidFill>
                <a:latin typeface="+mn-lt"/>
                <a:ea typeface="ＭＳ Ｐゴシック" charset="0"/>
                <a:cs typeface="ＭＳ Ｐゴシック" charset="0"/>
              </a:rPr>
              <a:t>security tools </a:t>
            </a:r>
            <a:r>
              <a:rPr lang="en-US" sz="1200" b="0" i="0" u="none" strike="noStrike" kern="1200" baseline="0" dirty="0">
                <a:solidFill>
                  <a:schemeClr val="tx1"/>
                </a:solidFill>
                <a:latin typeface="+mn-lt"/>
                <a:ea typeface="ＭＳ Ｐゴシック" charset="0"/>
                <a:cs typeface="ＭＳ Ｐゴシック" charset="0"/>
              </a:rPr>
              <a:t>that you expect from Cisco. </a:t>
            </a:r>
          </a:p>
          <a:p>
            <a:pPr marL="628650" lvl="1"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ＭＳ Ｐゴシック" charset="0"/>
              </a:rPr>
              <a:t>Cisco Application Centric Infrastructure </a:t>
            </a:r>
            <a:r>
              <a:rPr lang="en-US" sz="1200" b="0" i="0" u="none" strike="noStrike" kern="1200" baseline="0" dirty="0">
                <a:solidFill>
                  <a:schemeClr val="tx1"/>
                </a:solidFill>
                <a:latin typeface="+mn-lt"/>
                <a:ea typeface="ＭＳ Ｐゴシック" charset="0"/>
                <a:cs typeface="ＭＳ Ｐゴシック" charset="0"/>
              </a:rPr>
              <a:t>(Cisco ACI™) with </a:t>
            </a:r>
            <a:r>
              <a:rPr lang="en-US" sz="1200" b="0" i="0" u="none" strike="noStrike" kern="1200" baseline="0" dirty="0" err="1">
                <a:solidFill>
                  <a:schemeClr val="tx1"/>
                </a:solidFill>
                <a:latin typeface="+mn-lt"/>
                <a:ea typeface="ＭＳ Ｐゴシック" charset="0"/>
                <a:cs typeface="ＭＳ Ｐゴシック" charset="0"/>
              </a:rPr>
              <a:t>Tetration</a:t>
            </a:r>
            <a:r>
              <a:rPr lang="en-US" sz="1200" b="0" i="0" u="none" strike="noStrike" kern="1200" baseline="0" dirty="0">
                <a:solidFill>
                  <a:schemeClr val="tx1"/>
                </a:solidFill>
                <a:latin typeface="+mn-lt"/>
                <a:ea typeface="ＭＳ Ｐゴシック" charset="0"/>
                <a:cs typeface="ＭＳ Ｐゴシック" charset="0"/>
              </a:rPr>
              <a:t> secures the multiple layers of infrastructure with contracts that allow only specified traffic between application layers. </a:t>
            </a:r>
          </a:p>
          <a:p>
            <a:pPr marL="628650" lvl="1"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ＭＳ Ｐゴシック" charset="0"/>
              </a:rPr>
              <a:t>Cisco Adaptive Security Appliances </a:t>
            </a:r>
            <a:r>
              <a:rPr lang="en-US" sz="1200" b="0" i="0" u="none" strike="noStrike" kern="1200" baseline="0" dirty="0">
                <a:solidFill>
                  <a:schemeClr val="tx1"/>
                </a:solidFill>
                <a:latin typeface="+mn-lt"/>
                <a:ea typeface="ＭＳ Ｐゴシック" charset="0"/>
                <a:cs typeface="ＭＳ Ｐゴシック" charset="0"/>
              </a:rPr>
              <a:t>(Cisco ASA) protect your network perimeter by blocking known threats and command-and-control callbacks while providing dynamic analysis for unknown malware and threats. </a:t>
            </a:r>
          </a:p>
          <a:p>
            <a:pPr marL="628650" lvl="1"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ＭＳ Ｐゴシック" charset="0"/>
              </a:rPr>
              <a:t>Cisco </a:t>
            </a:r>
            <a:r>
              <a:rPr lang="en-US" sz="1200" b="1" i="0" u="none" strike="noStrike" kern="1200" baseline="0" dirty="0" err="1">
                <a:solidFill>
                  <a:schemeClr val="tx1"/>
                </a:solidFill>
                <a:latin typeface="+mn-lt"/>
                <a:ea typeface="ＭＳ Ｐゴシック" charset="0"/>
                <a:cs typeface="ＭＳ Ｐゴシック" charset="0"/>
              </a:rPr>
              <a:t>Stealthwatch</a:t>
            </a:r>
            <a:r>
              <a:rPr lang="en-US" sz="1200" b="1" i="0" u="none" strike="noStrike" kern="1200" baseline="0" dirty="0">
                <a:solidFill>
                  <a:schemeClr val="tx1"/>
                </a:solidFill>
                <a:latin typeface="+mn-lt"/>
                <a:ea typeface="ＭＳ Ｐゴシック" charset="0"/>
                <a:cs typeface="ＭＳ Ｐゴシック" charset="0"/>
              </a:rPr>
              <a:t> Enterprise </a:t>
            </a:r>
            <a:r>
              <a:rPr lang="en-US" sz="1200" b="0" i="0" u="none" strike="noStrike" kern="1200" baseline="0" dirty="0">
                <a:solidFill>
                  <a:schemeClr val="tx1"/>
                </a:solidFill>
                <a:latin typeface="+mn-lt"/>
                <a:ea typeface="ＭＳ Ｐゴシック" charset="0"/>
                <a:cs typeface="ＭＳ Ｐゴシック" charset="0"/>
              </a:rPr>
              <a:t>helps to outsmart emerging threats in your digital business with industry-leading machine learning and behavioral modeling. </a:t>
            </a:r>
          </a:p>
          <a:p>
            <a:br>
              <a:rPr lang="en-US" sz="1200" kern="1200" baseline="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17</a:t>
            </a:fld>
            <a:endParaRPr lang="en-US"/>
          </a:p>
        </p:txBody>
      </p:sp>
    </p:spTree>
    <p:extLst>
      <p:ext uri="{BB962C8B-B14F-4D97-AF65-F5344CB8AC3E}">
        <p14:creationId xmlns:p14="http://schemas.microsoft.com/office/powerpoint/2010/main" val="1437601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New HyperFlex Edge solutions bring the full power of your datacenter to the edge. HyperFlex and Intersight allow you to extend the simplicity and efficiency of HCI from your core data center to the edges of your operations with consistent policy enforcement and cloud-powered systems management. HyperFlex delivers an enterprise-class edge platform to power the growing requirements in branch offices and remote sites and enable new IoT and intelligent services at the edge.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Cisco Intersight lets you automate deployment and ongoing operation of HyperFlex systems across hundreds or thousands of remote locations from a single point of management with consistent policy and security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ＭＳ Ｐゴシック" charset="0"/>
              </a:rPr>
              <a:t>Customers experience up to a 35% TCO reduction and lower their deployment times by as much as 75% when they deploy HyperFlex Anywhere across hundreds or thousands of Edge and ROBO sites.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ＭＳ Ｐゴシック" charset="0"/>
                <a:cs typeface="ＭＳ Ｐゴシック" charset="0"/>
              </a:rPr>
              <a:t>New HyperFlex Edge solutions are fully configurable and available in 2 to 4 node clusters, engineered to meet the unique requirements of deploying HCI for multi-site, distributed computing at global scale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ＭＳ Ｐゴシック" charset="0"/>
              </a:rPr>
              <a:t>Meet aggressive cost envelopes for computing at branch locations in retail and other consumer industries.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ＭＳ Ｐゴシック" charset="0"/>
              </a:rPr>
              <a:t>New ultra-light 2 node cluster configurations - While most 2 node cluster configurations require a 3</a:t>
            </a:r>
            <a:r>
              <a:rPr lang="en-US" sz="1200" kern="1200" baseline="30000" dirty="0">
                <a:solidFill>
                  <a:schemeClr val="tx1"/>
                </a:solidFill>
                <a:effectLst/>
                <a:latin typeface="+mn-lt"/>
                <a:ea typeface="ＭＳ Ｐゴシック" charset="0"/>
                <a:cs typeface="ＭＳ Ｐゴシック" charset="0"/>
              </a:rPr>
              <a:t>rd</a:t>
            </a:r>
            <a:r>
              <a:rPr lang="en-US" sz="1200" kern="1200" dirty="0">
                <a:solidFill>
                  <a:schemeClr val="tx1"/>
                </a:solidFill>
                <a:effectLst/>
                <a:latin typeface="+mn-lt"/>
                <a:ea typeface="ＭＳ Ｐゴシック" charset="0"/>
                <a:cs typeface="ＭＳ Ｐゴシック" charset="0"/>
              </a:rPr>
              <a:t> node remotely deployed as a witness to maintain quorum, HyperFlex Edge clusters utilize Cisco Intersight to provide an Invisible Cloud-based Witness to simplify 2 node deployments and completely eliminate the need to host and manage a witness node.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ＭＳ Ｐゴシック" charset="0"/>
              </a:rPr>
              <a:t>Option to leverage existing network fabric – HyperFlex Edge solutions offer you a choice in networking with capabilities to leverage existing 1Gbe or 10Gbe switches to save cost.  If you choose to use 1Gbe switches, HyperFlex Edge nodes include the capability to directly connect to each other via a 10Gbe LOM to include performance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ＭＳ Ｐゴシック" charset="0"/>
                <a:cs typeface="ＭＳ Ｐゴシック" charset="0"/>
              </a:rPr>
              <a:t>•  Support IoT, AI driven applications and inferencing at the edge with an enterprise grade solution.  HyperFlex Edge solutions can scale to 4 nodes, and now include GPU support to power demanding edge applications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76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essential application ecosystem is evolving quickly, and HyperFlex delivers the power and scalability to support all of your ecosystem essentials</a:t>
            </a:r>
            <a:r>
              <a:rPr lang="en-US" baseline="0" dirty="0"/>
              <a:t> now and in the future.</a:t>
            </a:r>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19</a:t>
            </a:fld>
            <a:endParaRPr lang="en-US"/>
          </a:p>
        </p:txBody>
      </p:sp>
    </p:spTree>
    <p:extLst>
      <p:ext uri="{BB962C8B-B14F-4D97-AF65-F5344CB8AC3E}">
        <p14:creationId xmlns:p14="http://schemas.microsoft.com/office/powerpoint/2010/main" val="228211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871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Cisco</a:t>
            </a:r>
            <a:r>
              <a:rPr lang="en-US" sz="1200" b="0" i="0" u="none" strike="noStrike" kern="1200" baseline="0" dirty="0">
                <a:solidFill>
                  <a:schemeClr val="tx1"/>
                </a:solidFill>
                <a:effectLst/>
                <a:latin typeface="+mn-lt"/>
                <a:ea typeface="ＭＳ Ｐゴシック" charset="0"/>
                <a:cs typeface="ＭＳ Ｐゴシック" charset="0"/>
              </a:rPr>
              <a:t> has made getting started with HyperFlex easy.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mn-lt"/>
              <a:ea typeface="ＭＳ Ｐゴシック" charset="0"/>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i="0" u="none" strike="noStrike" kern="1200" baseline="0" dirty="0">
                <a:solidFill>
                  <a:schemeClr val="tx1"/>
                </a:solidFill>
                <a:effectLst/>
                <a:latin typeface="+mn-lt"/>
                <a:ea typeface="ＭＳ Ｐゴシック" charset="0"/>
                <a:cs typeface="ＭＳ Ｐゴシック" charset="0"/>
              </a:rPr>
              <a:t>We have online HyperFlex systems and cluster configurations posted to research options.  </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i="0" u="none" strike="noStrike" kern="1200" baseline="0" dirty="0">
                <a:solidFill>
                  <a:schemeClr val="tx1"/>
                </a:solidFill>
                <a:effectLst/>
                <a:latin typeface="+mn-lt"/>
                <a:ea typeface="ＭＳ Ｐゴシック" charset="0"/>
                <a:cs typeface="ＭＳ Ｐゴシック" charset="0"/>
              </a:rPr>
              <a:t>Cisco HyperFlex sales specialists utilize a variety of tools to size your HyperFlex cluster, profile your workloads, as well as benchmark HyperFlex cluster performance to meet your specific needs</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i="0" u="none" strike="noStrike" kern="1200" baseline="0" dirty="0">
                <a:solidFill>
                  <a:schemeClr val="tx1"/>
                </a:solidFill>
                <a:effectLst/>
                <a:latin typeface="+mn-lt"/>
                <a:ea typeface="ＭＳ Ｐゴシック" charset="0"/>
                <a:cs typeface="ＭＳ Ｐゴシック" charset="0"/>
              </a:rPr>
              <a:t>Once you have sized your HyperFlex cluster, your Cisco account team can assist in getting your cluster onsite for a proof of concept where you can experience increased application performance, a streamlined management experience, and see first hand in your environment how HyperFlex can lower your infrastructure TCO. </a:t>
            </a:r>
            <a:endParaRPr lang="en-US"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82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6"/>
                </a:solidFill>
                <a:latin typeface="+mn-lt"/>
              </a:rPr>
              <a:t>According to IDC FutureScape: Worldwide IT Industry 2018 Predictions by 2020 – “60% of all enterprises will have fully articulated an organization wide digital transformation platform strategy and will be in the process of implementing that strategy as the new IT core for competing in the digital economy”.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6"/>
              </a:solidFill>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6"/>
                </a:solidFill>
                <a:latin typeface="+mn-lt"/>
              </a:rPr>
              <a:t>This planning however is a stark contrast</a:t>
            </a:r>
            <a:r>
              <a:rPr lang="en-US" sz="1200" baseline="0" dirty="0">
                <a:solidFill>
                  <a:schemeClr val="accent6"/>
                </a:solidFill>
                <a:latin typeface="+mn-lt"/>
              </a:rPr>
              <a:t> to current budget spending, which Gartner highlights in their </a:t>
            </a:r>
            <a:r>
              <a:rPr lang="en-US" sz="1200" dirty="0">
                <a:solidFill>
                  <a:schemeClr val="accent6"/>
                </a:solidFill>
                <a:latin typeface="+mn-lt"/>
              </a:rPr>
              <a:t>2018 Strategic Roadmap for Compute Infrastructure by highlighting “Over the last two years, IT organizations spent 70% on "run the business“ IT spending, up from 67% in 2013 to 2014, and 65% in 2012.</a:t>
            </a:r>
            <a:r>
              <a:rPr lang="en-US" sz="1200" baseline="0" dirty="0">
                <a:solidFill>
                  <a:schemeClr val="accent6"/>
                </a:solidFill>
                <a:latin typeface="+mn-lt"/>
              </a:rPr>
              <a:t>  </a:t>
            </a:r>
            <a:r>
              <a:rPr lang="en-US" sz="1200" dirty="0">
                <a:solidFill>
                  <a:schemeClr val="accent6"/>
                </a:solidFill>
                <a:latin typeface="+mn-lt"/>
              </a:rPr>
              <a:t>This trend has infrastructure</a:t>
            </a:r>
            <a:r>
              <a:rPr lang="en-US" sz="1200" baseline="0" dirty="0">
                <a:solidFill>
                  <a:schemeClr val="accent6"/>
                </a:solidFill>
                <a:latin typeface="+mn-lt"/>
              </a:rPr>
              <a:t> and operations </a:t>
            </a:r>
            <a:r>
              <a:rPr lang="en-US" sz="1200" dirty="0">
                <a:solidFill>
                  <a:schemeClr val="accent6"/>
                </a:solidFill>
                <a:latin typeface="+mn-lt"/>
              </a:rPr>
              <a:t>moving in a direction diametrically opposed to the requirements of digital business”.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6"/>
              </a:solidFill>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a:solidFill>
                  <a:schemeClr val="accent6"/>
                </a:solidFill>
                <a:latin typeface="+mn-lt"/>
              </a:rPr>
              <a:t>Making</a:t>
            </a:r>
            <a:r>
              <a:rPr lang="en-US" sz="1200" b="1" baseline="0" dirty="0">
                <a:solidFill>
                  <a:schemeClr val="accent6"/>
                </a:solidFill>
                <a:latin typeface="+mn-lt"/>
              </a:rPr>
              <a:t> strategy a reality means that reducing operations and capital expenses related to the core the #1 initiative according to </a:t>
            </a:r>
            <a:r>
              <a:rPr lang="en-US" sz="1200" b="1" dirty="0">
                <a:solidFill>
                  <a:schemeClr val="accent6"/>
                </a:solidFill>
                <a:latin typeface="+mn-lt"/>
              </a:rPr>
              <a:t>Gartner.</a:t>
            </a:r>
          </a:p>
          <a:p>
            <a:pPr marL="0" indent="0">
              <a:buFontTx/>
              <a:buNone/>
            </a:pPr>
            <a:endParaRPr lang="en-US" sz="1200" dirty="0">
              <a:solidFill>
                <a:schemeClr val="accent6"/>
              </a:solidFill>
              <a:latin typeface="+mn-lt"/>
            </a:endParaRPr>
          </a:p>
          <a:p>
            <a:endParaRPr lang="en-US" sz="1200" dirty="0">
              <a:solidFill>
                <a:schemeClr val="accent6"/>
              </a:solidFill>
              <a:latin typeface="+mn-lt"/>
            </a:endParaRPr>
          </a:p>
          <a:p>
            <a:endParaRPr lang="en-US" sz="1200" dirty="0">
              <a:solidFill>
                <a:schemeClr val="accent6"/>
              </a:solidFill>
              <a:latin typeface="+mn-lt"/>
            </a:endParaRPr>
          </a:p>
          <a:p>
            <a:pPr marL="0" indent="0">
              <a:buFontTx/>
              <a:buNone/>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5584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APROVED FOR PUBLIC PRESENTATION USE </a:t>
            </a:r>
          </a:p>
          <a:p>
            <a:endParaRPr lang="en-US" dirty="0"/>
          </a:p>
          <a:p>
            <a:r>
              <a:rPr lang="en-US" sz="1050" dirty="0"/>
              <a:t>i.e. WEBCASTS, LARGE CUSTOMERS ETC.</a:t>
            </a:r>
          </a:p>
          <a:p>
            <a:endParaRPr lang="en-US" dirty="0"/>
          </a:p>
        </p:txBody>
      </p:sp>
      <p:sp>
        <p:nvSpPr>
          <p:cNvPr id="4" name="Slide Number Placeholder 3"/>
          <p:cNvSpPr>
            <a:spLocks noGrp="1"/>
          </p:cNvSpPr>
          <p:nvPr>
            <p:ph type="sldNum" sz="quarter" idx="10"/>
          </p:nvPr>
        </p:nvSpPr>
        <p:spPr/>
        <p:txBody>
          <a:bodyPr/>
          <a:lstStyle/>
          <a:p>
            <a:fld id="{4F0AE331-1E18-4F37-8273-934DDF79B57A}" type="slidenum">
              <a:rPr lang="en-US" smtClean="0"/>
              <a:t>24</a:t>
            </a:fld>
            <a:endParaRPr lang="en-US" dirty="0"/>
          </a:p>
        </p:txBody>
      </p:sp>
    </p:spTree>
    <p:extLst>
      <p:ext uri="{BB962C8B-B14F-4D97-AF65-F5344CB8AC3E}">
        <p14:creationId xmlns:p14="http://schemas.microsoft.com/office/powerpoint/2010/main" val="1689387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indent="-115888">
              <a:lnSpc>
                <a:spcPct val="100000"/>
              </a:lnSpc>
              <a:spcBef>
                <a:spcPts val="0"/>
              </a:spcBef>
              <a:spcAft>
                <a:spcPts val="0"/>
              </a:spcAft>
            </a:pPr>
            <a:r>
              <a:rPr lang="en-US" sz="1200" b="0" i="0" u="none" strike="noStrike" kern="1200" baseline="0" dirty="0">
                <a:solidFill>
                  <a:schemeClr val="tx1"/>
                </a:solidFill>
                <a:latin typeface="+mn-lt"/>
                <a:ea typeface="+mn-ea"/>
                <a:cs typeface="+mn-cs"/>
              </a:rPr>
              <a:t>CUSTOMER OVERVIEW: </a:t>
            </a:r>
          </a:p>
          <a:p>
            <a:pPr marL="115888" indent="-115888">
              <a:lnSpc>
                <a:spcPct val="100000"/>
              </a:lnSpc>
              <a:spcBef>
                <a:spcPts val="0"/>
              </a:spcBef>
              <a:spcAft>
                <a:spcPts val="0"/>
              </a:spcAft>
            </a:pPr>
            <a:r>
              <a:rPr lang="en-US" sz="1200" b="0" i="0" u="none" strike="noStrike" kern="1200" baseline="0" dirty="0" err="1">
                <a:solidFill>
                  <a:schemeClr val="tx1"/>
                </a:solidFill>
                <a:latin typeface="+mn-lt"/>
                <a:ea typeface="+mn-ea"/>
                <a:cs typeface="+mn-cs"/>
              </a:rPr>
              <a:t>ForePaaS</a:t>
            </a:r>
            <a:r>
              <a:rPr lang="en-US" sz="1200" b="0" i="0" u="none" strike="noStrike" kern="1200" baseline="0" dirty="0">
                <a:solidFill>
                  <a:schemeClr val="tx1"/>
                </a:solidFill>
                <a:latin typeface="+mn-lt"/>
                <a:ea typeface="+mn-ea"/>
                <a:cs typeface="+mn-cs"/>
              </a:rPr>
              <a:t> is a French company that offers a simple cloud-based platform for big data management and analysis: </a:t>
            </a:r>
            <a:r>
              <a:rPr lang="en-US" sz="1200" kern="1200" dirty="0">
                <a:solidFill>
                  <a:schemeClr val="tx1"/>
                </a:solidFill>
                <a:effectLst/>
                <a:latin typeface="+mn-lt"/>
                <a:ea typeface="+mn-ea"/>
                <a:cs typeface="+mn-cs"/>
              </a:rPr>
              <a:t> a Platform as a Service (PaaS)  to create data analytics application on-demand and online.</a:t>
            </a:r>
            <a:r>
              <a:rPr lang="en-US" sz="1200" b="0" i="0" u="none" strike="noStrike" kern="1200" baseline="0" dirty="0">
                <a:solidFill>
                  <a:schemeClr val="tx1"/>
                </a:solidFill>
                <a:latin typeface="+mn-lt"/>
                <a:ea typeface="+mn-ea"/>
                <a:cs typeface="+mn-cs"/>
              </a:rPr>
              <a:t> “</a:t>
            </a:r>
            <a:r>
              <a:rPr lang="en-US" sz="1200" b="0" i="0" kern="1200" dirty="0" err="1">
                <a:solidFill>
                  <a:schemeClr val="tx1"/>
                </a:solidFill>
                <a:effectLst/>
                <a:latin typeface="+mn-lt"/>
                <a:ea typeface="+mn-ea"/>
                <a:cs typeface="+mn-cs"/>
              </a:rPr>
              <a:t>ForePaas</a:t>
            </a:r>
            <a:r>
              <a:rPr lang="en-US" sz="1200" b="0" i="0" kern="1200" dirty="0">
                <a:solidFill>
                  <a:schemeClr val="tx1"/>
                </a:solidFill>
                <a:effectLst/>
                <a:latin typeface="+mn-lt"/>
                <a:ea typeface="+mn-ea"/>
                <a:cs typeface="+mn-cs"/>
              </a:rPr>
              <a:t> is an environment that gives IT professionals and developers the tools to quickly and easily create solutions for dashboard reporting, data visualization, data mining and custom software.”</a:t>
            </a:r>
            <a:endParaRPr lang="en-US" sz="1200" b="0" i="0" u="none" strike="noStrike" kern="1200" baseline="0" dirty="0">
              <a:solidFill>
                <a:schemeClr val="tx1"/>
              </a:solidFill>
              <a:latin typeface="+mn-lt"/>
              <a:ea typeface="+mn-ea"/>
              <a:cs typeface="+mn-cs"/>
            </a:endParaRPr>
          </a:p>
          <a:p>
            <a:pPr marL="115888" indent="-115888">
              <a:lnSpc>
                <a:spcPct val="100000"/>
              </a:lnSpc>
              <a:spcBef>
                <a:spcPts val="0"/>
              </a:spcBef>
              <a:spcAft>
                <a:spcPts val="0"/>
              </a:spcAft>
            </a:pPr>
            <a:endParaRPr lang="en-US" sz="1200" dirty="0"/>
          </a:p>
          <a:p>
            <a:pPr marL="115888" indent="-115888">
              <a:lnSpc>
                <a:spcPct val="100000"/>
              </a:lnSpc>
              <a:spcBef>
                <a:spcPts val="0"/>
              </a:spcBef>
              <a:spcAft>
                <a:spcPts val="0"/>
              </a:spcAft>
            </a:pPr>
            <a:r>
              <a:rPr lang="en-US" sz="1200" dirty="0"/>
              <a:t>==============================================================================================</a:t>
            </a:r>
          </a:p>
          <a:p>
            <a:pPr marL="115888" marR="0" indent="-115888"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F0AE331-1E18-4F37-8273-934DDF79B57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79714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APROVED FOR PUBLIC PRESENTATION USE </a:t>
            </a:r>
          </a:p>
          <a:p>
            <a:endParaRPr lang="en-US" dirty="0"/>
          </a:p>
          <a:p>
            <a:r>
              <a:rPr lang="en-US" sz="1050" dirty="0"/>
              <a:t>i.e. WEBCASTS, LARGE CUSTOMERS ETC.</a:t>
            </a:r>
          </a:p>
          <a:p>
            <a:endParaRPr lang="en-US" dirty="0"/>
          </a:p>
        </p:txBody>
      </p:sp>
      <p:sp>
        <p:nvSpPr>
          <p:cNvPr id="4" name="Slide Number Placeholder 3"/>
          <p:cNvSpPr>
            <a:spLocks noGrp="1"/>
          </p:cNvSpPr>
          <p:nvPr>
            <p:ph type="sldNum" sz="quarter" idx="10"/>
          </p:nvPr>
        </p:nvSpPr>
        <p:spPr/>
        <p:txBody>
          <a:bodyPr/>
          <a:lstStyle/>
          <a:p>
            <a:fld id="{4F0AE331-1E18-4F37-8273-934DDF79B57A}" type="slidenum">
              <a:rPr lang="en-US" smtClean="0"/>
              <a:t>26</a:t>
            </a:fld>
            <a:endParaRPr lang="en-US" dirty="0"/>
          </a:p>
        </p:txBody>
      </p:sp>
    </p:spTree>
    <p:extLst>
      <p:ext uri="{BB962C8B-B14F-4D97-AF65-F5344CB8AC3E}">
        <p14:creationId xmlns:p14="http://schemas.microsoft.com/office/powerpoint/2010/main" val="385724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The future for</a:t>
            </a:r>
            <a:r>
              <a:rPr lang="en-US" sz="1200" b="0" i="0" u="none" strike="noStrike" kern="1200" baseline="0" dirty="0">
                <a:solidFill>
                  <a:schemeClr val="tx1"/>
                </a:solidFill>
                <a:effectLst/>
                <a:latin typeface="+mn-lt"/>
                <a:ea typeface="ＭＳ Ｐゴシック" charset="0"/>
                <a:cs typeface="ＭＳ Ｐゴシック" charset="0"/>
              </a:rPr>
              <a:t> most organizations will include a blend of core on-</a:t>
            </a:r>
            <a:r>
              <a:rPr lang="en-US" sz="1200" b="0" i="0" u="none" strike="noStrike" kern="1200" baseline="0" dirty="0" err="1">
                <a:solidFill>
                  <a:schemeClr val="tx1"/>
                </a:solidFill>
                <a:effectLst/>
                <a:latin typeface="+mn-lt"/>
                <a:ea typeface="ＭＳ Ｐゴシック" charset="0"/>
                <a:cs typeface="ＭＳ Ｐゴシック" charset="0"/>
              </a:rPr>
              <a:t>prem</a:t>
            </a:r>
            <a:r>
              <a:rPr lang="en-US" sz="1200" b="0" i="0" u="none" strike="noStrike" kern="1200" baseline="0" dirty="0">
                <a:solidFill>
                  <a:schemeClr val="tx1"/>
                </a:solidFill>
                <a:effectLst/>
                <a:latin typeface="+mn-lt"/>
                <a:ea typeface="ＭＳ Ｐゴシック" charset="0"/>
                <a:cs typeface="ＭＳ Ｐゴシック" charset="0"/>
              </a:rPr>
              <a:t> workloads as well as leveraging public clouds and Software as a Service (SaaS) offerings. IDC predicts that by the same year, over 90% of enterprises will use multiple cloud services and platforms.</a:t>
            </a:r>
            <a:r>
              <a:rPr lang="en-US" sz="1200" b="0" i="0" u="none" strike="noStrike" kern="1200" dirty="0">
                <a:solidFill>
                  <a:schemeClr val="tx1"/>
                </a:solidFill>
                <a:effectLst/>
                <a:latin typeface="+mn-lt"/>
                <a:ea typeface="ＭＳ Ｐゴシック" charset="0"/>
                <a:cs typeface="ＭＳ Ｐゴシック"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282828"/>
              </a:solidFill>
              <a:effectLst/>
              <a:uLnTx/>
              <a:uFillTx/>
              <a:latin typeface="Arial" charset="0"/>
              <a:ea typeface="ＭＳ Ｐゴシック" charset="0"/>
            </a:endParaRPr>
          </a:p>
          <a:p>
            <a:endParaRPr lang="en-US" sz="1200" dirty="0">
              <a:solidFill>
                <a:schemeClr val="accent6"/>
              </a:solidFill>
              <a:latin typeface="+mn-lt"/>
            </a:endParaRPr>
          </a:p>
          <a:p>
            <a:pPr marL="0" indent="0">
              <a:buFontTx/>
              <a:buNone/>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90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In</a:t>
            </a:r>
            <a:r>
              <a:rPr lang="en-US" sz="1200" b="0" i="0" u="none" strike="noStrike" kern="1200" baseline="0" dirty="0">
                <a:solidFill>
                  <a:schemeClr val="tx1"/>
                </a:solidFill>
                <a:effectLst/>
                <a:latin typeface="+mn-lt"/>
                <a:ea typeface="ＭＳ Ｐゴシック" charset="0"/>
                <a:cs typeface="ＭＳ Ｐゴシック" charset="0"/>
              </a:rPr>
              <a:t> addition to core and cloud, Gartner predicts that by 2022, </a:t>
            </a:r>
            <a:r>
              <a:rPr lang="en-US" sz="1200" b="0" i="0" u="none" strike="noStrike" kern="1200" dirty="0">
                <a:solidFill>
                  <a:schemeClr val="tx1"/>
                </a:solidFill>
                <a:effectLst/>
                <a:latin typeface="+mn-lt"/>
                <a:ea typeface="ＭＳ Ｐゴシック" charset="0"/>
                <a:cs typeface="ＭＳ Ｐゴシック" charset="0"/>
              </a:rPr>
              <a:t>50%</a:t>
            </a:r>
            <a:r>
              <a:rPr lang="en-US" sz="1200" b="0" i="0" u="none" strike="noStrike" kern="1200" baseline="0" dirty="0">
                <a:solidFill>
                  <a:schemeClr val="tx1"/>
                </a:solidFill>
                <a:effectLst/>
                <a:latin typeface="+mn-lt"/>
                <a:ea typeface="ＭＳ Ｐゴシック" charset="0"/>
                <a:cs typeface="ＭＳ Ｐゴシック" charset="0"/>
              </a:rPr>
              <a:t> of enterprise-generated data will be created and processed outside of the core data center or cloud.  These off-</a:t>
            </a:r>
            <a:r>
              <a:rPr lang="en-US" sz="1200" b="0" i="0" u="none" strike="noStrike" kern="1200" baseline="0" dirty="0" err="1">
                <a:solidFill>
                  <a:schemeClr val="tx1"/>
                </a:solidFill>
                <a:effectLst/>
                <a:latin typeface="+mn-lt"/>
                <a:ea typeface="ＭＳ Ｐゴシック" charset="0"/>
                <a:cs typeface="ＭＳ Ｐゴシック" charset="0"/>
              </a:rPr>
              <a:t>prem</a:t>
            </a:r>
            <a:r>
              <a:rPr lang="en-US" sz="1200" b="0" i="0" u="none" strike="noStrike" kern="1200" baseline="0" dirty="0">
                <a:solidFill>
                  <a:schemeClr val="tx1"/>
                </a:solidFill>
                <a:effectLst/>
                <a:latin typeface="+mn-lt"/>
                <a:ea typeface="ＭＳ Ｐゴシック" charset="0"/>
                <a:cs typeface="ＭＳ Ｐゴシック" charset="0"/>
              </a:rPr>
              <a:t> edge workloads will be used to enhance branch or remote office capabilities as well as utilizing AI analytics and inferencing to support IoT and mobile workloads.</a:t>
            </a:r>
            <a:endParaRPr lang="en-US" sz="1200" dirty="0">
              <a:solidFill>
                <a:schemeClr val="accent6"/>
              </a:solidFill>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68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The future is the distributed datacenter</a:t>
            </a:r>
            <a:r>
              <a:rPr lang="en-US" sz="1200" b="0" i="0" u="none" strike="noStrike" kern="1200" baseline="0" dirty="0">
                <a:solidFill>
                  <a:schemeClr val="tx1"/>
                </a:solidFill>
                <a:effectLst/>
                <a:latin typeface="+mn-lt"/>
                <a:ea typeface="ＭＳ Ｐゴシック" charset="0"/>
                <a:cs typeface="ＭＳ Ｐゴシック" charset="0"/>
              </a:rPr>
              <a:t> that will blend core datacenters, cloud services, and edge workloads in a seamless ecosystem.</a:t>
            </a:r>
            <a:r>
              <a:rPr lang="en-US" sz="1200" b="0" i="0" u="none" strike="noStrike" kern="1200" dirty="0">
                <a:solidFill>
                  <a:schemeClr val="tx1"/>
                </a:solidFill>
                <a:effectLst/>
                <a:latin typeface="+mn-lt"/>
                <a:ea typeface="ＭＳ Ｐゴシック" charset="0"/>
                <a:cs typeface="ＭＳ Ｐゴシック"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11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6</a:t>
            </a:fld>
            <a:endParaRPr lang="en-US"/>
          </a:p>
        </p:txBody>
      </p:sp>
    </p:spTree>
    <p:extLst>
      <p:ext uri="{BB962C8B-B14F-4D97-AF65-F5344CB8AC3E}">
        <p14:creationId xmlns:p14="http://schemas.microsoft.com/office/powerpoint/2010/main" val="363310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Traditional infrastructure can be complex with multiple silos to manage through</a:t>
            </a:r>
            <a:r>
              <a:rPr lang="en-US" sz="1200" b="0" i="0" u="none" strike="noStrike" kern="1200" baseline="0" dirty="0">
                <a:solidFill>
                  <a:schemeClr val="tx1"/>
                </a:solidFill>
                <a:effectLst/>
                <a:latin typeface="+mn-lt"/>
                <a:ea typeface="ＭＳ Ｐゴシック" charset="0"/>
                <a:cs typeface="ＭＳ Ｐゴシック" charset="0"/>
              </a:rPr>
              <a:t> what was described by 63% of the organizations in a recent 451 Research Voice of the Enterprise poll as “highly manual”.  This maintenance focused operations model leaves IT departments with limited time and budget to allocate for future initiatives that you know you need to address.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charset="0"/>
                <a:cs typeface="ＭＳ Ｐゴシック" charset="0"/>
              </a:rPr>
              <a:t>With IT budgets expected to remain</a:t>
            </a:r>
            <a:r>
              <a:rPr lang="en-US" sz="1200" b="1" i="0" u="none" strike="noStrike" kern="1200" baseline="0" dirty="0">
                <a:solidFill>
                  <a:schemeClr val="tx1"/>
                </a:solidFill>
                <a:effectLst/>
                <a:latin typeface="+mn-lt"/>
                <a:ea typeface="ＭＳ Ｐゴシック" charset="0"/>
                <a:cs typeface="ＭＳ Ｐゴシック" charset="0"/>
              </a:rPr>
              <a:t> flat, and IT staff time being limited to the fixed time in the day, </a:t>
            </a:r>
            <a:r>
              <a:rPr lang="en-US" sz="1200" b="1" i="0" u="none" strike="noStrike" kern="1200" dirty="0">
                <a:solidFill>
                  <a:schemeClr val="tx1"/>
                </a:solidFill>
                <a:effectLst/>
                <a:latin typeface="+mn-lt"/>
                <a:ea typeface="ＭＳ Ｐゴシック" charset="0"/>
                <a:cs typeface="ＭＳ Ｐゴシック" charset="0"/>
              </a:rPr>
              <a:t>how do you get from just</a:t>
            </a:r>
            <a:r>
              <a:rPr lang="en-US" sz="1200" b="1" i="0" u="none" strike="noStrike" kern="1200" baseline="0" dirty="0">
                <a:solidFill>
                  <a:schemeClr val="tx1"/>
                </a:solidFill>
                <a:effectLst/>
                <a:latin typeface="+mn-lt"/>
                <a:ea typeface="ＭＳ Ｐゴシック" charset="0"/>
                <a:cs typeface="ＭＳ Ｐゴシック" charset="0"/>
              </a:rPr>
              <a:t> keeping the lights on today, to being future ready for the distributed datacenter?  By modernizing your current infrastructure.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Hyperconverged Infrastructure (HCI) has proven to yield</a:t>
            </a:r>
            <a:r>
              <a:rPr lang="en-US" sz="1200" kern="1200" baseline="0" dirty="0">
                <a:solidFill>
                  <a:schemeClr val="tx1"/>
                </a:solidFill>
                <a:effectLst/>
                <a:latin typeface="+mn-lt"/>
                <a:ea typeface="ＭＳ Ｐゴシック" charset="0"/>
                <a:cs typeface="ＭＳ Ｐゴシック" charset="0"/>
              </a:rPr>
              <a:t> impressive results with customers reporting 75% time savings in managing their infrastructure, 90% reduction in downtime, and 80% savings over traditional 3-tier infrastructure.  By combining virtualized computing, software defined storage and networking into a single pooled cluster, it’s s</a:t>
            </a:r>
            <a:r>
              <a:rPr lang="en-US" sz="1200" kern="1200" dirty="0">
                <a:solidFill>
                  <a:schemeClr val="tx1"/>
                </a:solidFill>
                <a:effectLst/>
                <a:latin typeface="+mn-lt"/>
                <a:ea typeface="ＭＳ Ｐゴシック" charset="0"/>
                <a:cs typeface="ＭＳ Ｐゴシック" charset="0"/>
              </a:rPr>
              <a:t>implicity allows HCI platforms to be implemented and managed by generalist IT staff, who do not need the expertise of storage and network specialists.  This enables</a:t>
            </a:r>
            <a:r>
              <a:rPr lang="en-US" sz="1200" kern="1200" baseline="0" dirty="0">
                <a:solidFill>
                  <a:schemeClr val="tx1"/>
                </a:solidFill>
                <a:effectLst/>
                <a:latin typeface="+mn-lt"/>
                <a:ea typeface="ＭＳ Ｐゴシック" charset="0"/>
                <a:cs typeface="ＭＳ Ｐゴシック" charset="0"/>
              </a:rPr>
              <a:t> you to spend less time managing your core infrastructure, and utilize your specialized staff to address strategic projects to advance the business.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Given that cloud and edge will figure largely in future IT environments, modernized on-premises core infrastructures utilizing HCI not only provide cloud-like in their delivery of IT resources, </a:t>
            </a:r>
            <a:r>
              <a:rPr lang="en-US" sz="1200" kern="1200" baseline="0" dirty="0">
                <a:solidFill>
                  <a:schemeClr val="tx1"/>
                </a:solidFill>
                <a:effectLst/>
                <a:latin typeface="+mn-lt"/>
                <a:ea typeface="ＭＳ Ｐゴシック" charset="0"/>
                <a:cs typeface="ＭＳ Ｐゴシック" charset="0"/>
              </a:rPr>
              <a:t>they are software based technologies, that easily </a:t>
            </a:r>
            <a:r>
              <a:rPr lang="en-US" sz="1200" kern="1200" dirty="0">
                <a:solidFill>
                  <a:schemeClr val="tx1"/>
                </a:solidFill>
                <a:effectLst/>
                <a:latin typeface="+mn-lt"/>
                <a:ea typeface="ＭＳ Ｐゴシック" charset="0"/>
                <a:cs typeface="ＭＳ Ｐゴシック" charset="0"/>
              </a:rPr>
              <a:t>integrate well with public cloud service providers as the foundation for hybrid infrastructures.  Additionally, and their</a:t>
            </a:r>
            <a:r>
              <a:rPr lang="en-US" sz="1200" kern="1200" baseline="0" dirty="0">
                <a:solidFill>
                  <a:schemeClr val="tx1"/>
                </a:solidFill>
                <a:effectLst/>
                <a:latin typeface="+mn-lt"/>
                <a:ea typeface="ＭＳ Ｐゴシック" charset="0"/>
                <a:cs typeface="ＭＳ Ｐゴシック" charset="0"/>
              </a:rPr>
              <a:t> modular architecture is easily adaptable to edge environments in the distributed datacenter.</a:t>
            </a: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06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2"/>
                </a:solidFill>
                <a:latin typeface="+mn-lt"/>
              </a:rPr>
              <a:t>So</a:t>
            </a:r>
            <a:r>
              <a:rPr lang="en-US" sz="1200" b="1" baseline="0" dirty="0">
                <a:solidFill>
                  <a:schemeClr val="bg2"/>
                </a:solidFill>
                <a:latin typeface="+mn-lt"/>
              </a:rPr>
              <a:t> what is Cisco HyperFlex?  Fully engineered and optimized HCI.  </a:t>
            </a:r>
          </a:p>
          <a:p>
            <a:endParaRPr lang="en-US" sz="1200" b="0" baseline="0" dirty="0">
              <a:solidFill>
                <a:schemeClr val="bg2"/>
              </a:solidFill>
              <a:latin typeface="+mn-lt"/>
            </a:endParaRPr>
          </a:p>
          <a:p>
            <a:r>
              <a:rPr lang="en-US" sz="1200" b="0" baseline="0" dirty="0">
                <a:solidFill>
                  <a:schemeClr val="bg2"/>
                </a:solidFill>
                <a:latin typeface="+mn-lt"/>
              </a:rPr>
              <a:t>When Cisco decided it was time to get into the HCI market, we </a:t>
            </a:r>
            <a:r>
              <a:rPr lang="en-US" sz="1200" kern="1200" dirty="0">
                <a:solidFill>
                  <a:schemeClr val="tx1"/>
                </a:solidFill>
                <a:effectLst/>
                <a:latin typeface="+mn-lt"/>
                <a:ea typeface="ＭＳ Ｐゴシック" charset="0"/>
                <a:cs typeface="ＭＳ Ｐゴシック" charset="0"/>
              </a:rPr>
              <a:t>observed the shortcomings of the HCI solutions available at the time, and set out to introduce a product that would redefine the space</a:t>
            </a:r>
            <a:r>
              <a:rPr lang="en-US" sz="1200" kern="1200" baseline="0" dirty="0">
                <a:solidFill>
                  <a:schemeClr val="tx1"/>
                </a:solidFill>
                <a:effectLst/>
                <a:latin typeface="+mn-lt"/>
                <a:ea typeface="ＭＳ Ｐゴシック" charset="0"/>
                <a:cs typeface="ＭＳ Ｐゴシック" charset="0"/>
              </a:rPr>
              <a:t> by </a:t>
            </a:r>
            <a:r>
              <a:rPr lang="en-US" sz="1200" kern="1200" dirty="0">
                <a:solidFill>
                  <a:schemeClr val="tx1"/>
                </a:solidFill>
                <a:effectLst/>
                <a:latin typeface="+mn-lt"/>
                <a:ea typeface="ＭＳ Ｐゴシック" charset="0"/>
                <a:cs typeface="ＭＳ Ｐゴシック" charset="0"/>
              </a:rPr>
              <a:t>addressing the shortcuts in networking integration and scalable performance that first-generation HCI vendors made then and continue to carry over now.</a:t>
            </a:r>
          </a:p>
          <a:p>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ＭＳ Ｐゴシック" charset="0"/>
                <a:cs typeface="ＭＳ Ｐゴシック" charset="0"/>
              </a:rPr>
              <a:t>We engineered HyperFlex to </a:t>
            </a:r>
            <a:r>
              <a:rPr lang="en-US" sz="1200" kern="1200" dirty="0">
                <a:solidFill>
                  <a:schemeClr val="tx1"/>
                </a:solidFill>
                <a:effectLst/>
                <a:latin typeface="+mn-lt"/>
                <a:ea typeface="ＭＳ Ｐゴシック" charset="0"/>
                <a:cs typeface="ＭＳ Ｐゴシック" charset="0"/>
              </a:rPr>
              <a:t>provide a seamless experience by deeply engineering hardware and software together in order to deliver the performance and scalability to power any app, in any cloud, anywhere.  Each node</a:t>
            </a:r>
            <a:r>
              <a:rPr lang="en-US" sz="1200" kern="1200" baseline="0" dirty="0">
                <a:solidFill>
                  <a:schemeClr val="tx1"/>
                </a:solidFill>
                <a:effectLst/>
                <a:latin typeface="+mn-lt"/>
                <a:ea typeface="ＭＳ Ｐゴシック" charset="0"/>
                <a:cs typeface="ＭＳ Ｐゴシック" charset="0"/>
              </a:rPr>
              <a:t> ships from the factory with fully integrated hardware, software, and networking, making HyperFlex solutions ready to be deploy in minutes </a:t>
            </a: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baseline="0" dirty="0">
                <a:solidFill>
                  <a:schemeClr val="bg2"/>
                </a:solidFill>
                <a:latin typeface="+mn-lt"/>
              </a:rPr>
              <a:t> </a:t>
            </a:r>
            <a:endParaRPr lang="en-US" sz="1200" b="0" dirty="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a:solidFill>
                  <a:schemeClr val="bg2"/>
                </a:solidFill>
                <a:latin typeface="+mn-lt"/>
              </a:rPr>
              <a:t>UCS Foundation - Cisco UCS, the foundation for Cisco HyperFlex Systems, is built with a single point of management and connectivity for the entire system. Cisco UCS provides a single point of connectivity and hardware management that integrates Cisco HyperFlex nodes into a single unified cluster. The system is built to be self-aware and self-integrating so that when the system’s fabric interconnects notice a new component attached, that component is automatically incorporated into the cluster. </a:t>
            </a:r>
          </a:p>
          <a:p>
            <a:pPr marL="0" lvl="1" indent="-223781" algn="l">
              <a:buFont typeface="Arial" panose="020B0604020202020204" pitchFamily="34" charset="0"/>
              <a:buChar char="•"/>
              <a:defRPr/>
            </a:pPr>
            <a:r>
              <a:rPr lang="en-US" sz="1000" u="none" dirty="0">
                <a:solidFill>
                  <a:schemeClr val="bg2"/>
                </a:solidFill>
                <a:latin typeface="CiscoSansTT Light" panose="020B0503020201020303" pitchFamily="34" charset="0"/>
                <a:cs typeface="CiscoSansTT Light" panose="020B0503020201020303" pitchFamily="34" charset="0"/>
              </a:rPr>
              <a:t>Fabric Centric - </a:t>
            </a:r>
            <a:r>
              <a:rPr lang="en-US" sz="900" u="none" kern="1200" dirty="0">
                <a:solidFill>
                  <a:schemeClr val="bg2"/>
                </a:solidFill>
                <a:latin typeface="+mn-lt"/>
                <a:ea typeface="ＭＳ Ｐゴシック" charset="0"/>
                <a:cs typeface="+mn-cs"/>
              </a:rPr>
              <a:t>High performance fully integrated unified fabric that integrates smoothly with the Cisco Application Centric Infrastructure (Cisco ACI™) solution</a:t>
            </a:r>
          </a:p>
          <a:p>
            <a:pPr marL="0" lvl="1" indent="-223781" algn="l">
              <a:buFont typeface="Arial" panose="020B0604020202020204" pitchFamily="34" charset="0"/>
              <a:buChar char="•"/>
              <a:defRPr/>
            </a:pPr>
            <a:r>
              <a:rPr lang="en-US" sz="1000" u="none" dirty="0">
                <a:solidFill>
                  <a:schemeClr val="bg2"/>
                </a:solidFill>
                <a:latin typeface="CiscoSansTT Light" panose="020B0503020201020303" pitchFamily="34" charset="0"/>
                <a:cs typeface="CiscoSansTT Light" panose="020B0503020201020303" pitchFamily="34" charset="0"/>
              </a:rPr>
              <a:t>Software Defined Compute - </a:t>
            </a:r>
            <a:r>
              <a:rPr lang="en-US" sz="900" kern="1200" dirty="0">
                <a:solidFill>
                  <a:schemeClr val="bg2"/>
                </a:solidFill>
                <a:latin typeface="+mn-lt"/>
                <a:ea typeface="ＭＳ Ｐゴシック" charset="0"/>
                <a:cs typeface="+mn-cs"/>
              </a:rPr>
              <a:t>Abstracts hardware from the operational plane to easily adapt to multiple workloads</a:t>
            </a:r>
          </a:p>
          <a:p>
            <a:pPr marL="0" lvl="1" indent="-223781" algn="l">
              <a:buFont typeface="Arial" panose="020B0604020202020204" pitchFamily="34" charset="0"/>
              <a:buChar char="•"/>
              <a:defRPr/>
            </a:pPr>
            <a:r>
              <a:rPr lang="en-US" sz="1000" u="none" dirty="0">
                <a:solidFill>
                  <a:schemeClr val="bg2"/>
                </a:solidFill>
                <a:latin typeface="CiscoSansTT Light" panose="020B0503020201020303" pitchFamily="34" charset="0"/>
                <a:cs typeface="CiscoSansTT Light" panose="020B0503020201020303" pitchFamily="34" charset="0"/>
              </a:rPr>
              <a:t>Intent-Based - </a:t>
            </a:r>
            <a:r>
              <a:rPr lang="en-US" sz="900" kern="1200" dirty="0">
                <a:solidFill>
                  <a:schemeClr val="bg2"/>
                </a:solidFill>
                <a:latin typeface="+mn-lt"/>
                <a:ea typeface="ＭＳ Ｐゴシック" charset="0"/>
                <a:cs typeface="+mn-cs"/>
              </a:rPr>
              <a:t>Automate configurations and tasks to business objectives and application experiences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u="none" dirty="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u="none" dirty="0">
                <a:solidFill>
                  <a:schemeClr val="bg2"/>
                </a:solidFill>
                <a:latin typeface="+mn-lt"/>
              </a:rPr>
              <a:t>HX Data Platform - The Cisco HyperFlex HX Data Platform combines the cluster’s storage devices into a single distributed, multitier, object-based data store. </a:t>
            </a:r>
          </a:p>
          <a:p>
            <a:pPr marL="0" lvl="1" indent="-223781" algn="l">
              <a:buFont typeface="Arial" panose="020B0604020202020204" pitchFamily="34" charset="0"/>
              <a:buChar char="•"/>
              <a:defRPr/>
            </a:pPr>
            <a:r>
              <a:rPr lang="en-US" sz="1000" u="none" dirty="0">
                <a:solidFill>
                  <a:schemeClr val="bg2"/>
                </a:solidFill>
                <a:latin typeface="CiscoSansTT Light" panose="020B0503020201020303" pitchFamily="34" charset="0"/>
                <a:cs typeface="CiscoSansTT Light" panose="020B0503020201020303" pitchFamily="34" charset="0"/>
              </a:rPr>
              <a:t>Purpose Built for HCI - </a:t>
            </a:r>
            <a:r>
              <a:rPr lang="en-US" sz="900" u="none" kern="1200" dirty="0">
                <a:solidFill>
                  <a:schemeClr val="bg2"/>
                </a:solidFill>
                <a:latin typeface="+mn-lt"/>
                <a:ea typeface="ＭＳ Ｐゴシック" charset="0"/>
                <a:cs typeface="+mn-cs"/>
              </a:rPr>
              <a:t>High performance, log-structured, scale-out file system that is designed for hyperconverged environments</a:t>
            </a:r>
          </a:p>
          <a:p>
            <a:pPr marL="0" lvl="1" indent="-223781" algn="l">
              <a:buFont typeface="Arial" panose="020B0604020202020204" pitchFamily="34" charset="0"/>
              <a:buChar char="•"/>
              <a:defRPr/>
            </a:pPr>
            <a:r>
              <a:rPr lang="en-US" sz="1000" u="none" dirty="0">
                <a:solidFill>
                  <a:schemeClr val="bg2"/>
                </a:solidFill>
                <a:latin typeface="CiscoSansTT Light" panose="020B0503020201020303" pitchFamily="34" charset="0"/>
                <a:cs typeface="CiscoSansTT Light" panose="020B0503020201020303" pitchFamily="34" charset="0"/>
              </a:rPr>
              <a:t>Fast and Flexible - </a:t>
            </a:r>
            <a:r>
              <a:rPr lang="en-US" sz="900" u="none" kern="1200" dirty="0">
                <a:solidFill>
                  <a:schemeClr val="bg2"/>
                </a:solidFill>
                <a:latin typeface="+mn-lt"/>
                <a:ea typeface="ＭＳ Ｐゴシック" charset="0"/>
                <a:cs typeface="+mn-cs"/>
              </a:rPr>
              <a:t>Supports multiple hypervisors and containerized applications</a:t>
            </a:r>
          </a:p>
          <a:p>
            <a:pPr marL="0" marR="0" lvl="1" indent="-223781"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u="none" dirty="0">
                <a:solidFill>
                  <a:schemeClr val="bg2"/>
                </a:solidFill>
                <a:latin typeface="CiscoSansTT Light" panose="020B0503020201020303" pitchFamily="34" charset="0"/>
                <a:cs typeface="CiscoSansTT Light" panose="020B0503020201020303" pitchFamily="34" charset="0"/>
              </a:rPr>
              <a:t>Enterprise Grade Storage</a:t>
            </a:r>
            <a:r>
              <a:rPr lang="en-US" sz="900" u="none" baseline="0" dirty="0">
                <a:solidFill>
                  <a:schemeClr val="bg2"/>
                </a:solidFill>
                <a:latin typeface="CiscoSansTT Light" panose="020B0503020201020303" pitchFamily="34" charset="0"/>
                <a:cs typeface="CiscoSansTT Light" panose="020B0503020201020303" pitchFamily="34" charset="0"/>
              </a:rPr>
              <a:t> - A full set of enterprise-class data management features are built in: for example, snapshots, thin provisioning, replication for disaster recovery and backup, data encryption, integration with third-party backup tools, and instant and space-efficient cloning. </a:t>
            </a:r>
            <a:endParaRPr lang="en-US" sz="900" u="none" dirty="0">
              <a:solidFill>
                <a:schemeClr val="bg2"/>
              </a:solidFill>
              <a:latin typeface="CiscoSansTT Light" panose="020B0503020201020303" pitchFamily="34" charset="0"/>
              <a:cs typeface="CiscoSansTT Light" panose="020B0503020201020303" pitchFamily="34" charset="0"/>
            </a:endParaRPr>
          </a:p>
          <a:p>
            <a:pPr marL="0" lvl="1" indent="-223781" algn="l">
              <a:defRPr/>
            </a:pPr>
            <a:r>
              <a:rPr lang="en-US" sz="900" u="none" kern="1200" dirty="0">
                <a:solidFill>
                  <a:schemeClr val="bg2"/>
                </a:solidFill>
                <a:latin typeface="+mn-lt"/>
                <a:ea typeface="ＭＳ Ｐゴシック" charset="0"/>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u="none" dirty="0">
                <a:solidFill>
                  <a:schemeClr val="bg2"/>
                </a:solidFill>
                <a:latin typeface="+mn-lt"/>
              </a:rPr>
              <a:t>Cloud Innovations -  The Cisco HyperFlex multicloud platform is an adaptive system engineered for speed and simplicity.</a:t>
            </a:r>
            <a:r>
              <a:rPr lang="en-US" sz="1200" b="1" u="none" baseline="0" dirty="0">
                <a:solidFill>
                  <a:schemeClr val="bg2"/>
                </a:solidFill>
                <a:latin typeface="+mn-lt"/>
              </a:rPr>
              <a:t> C</a:t>
            </a:r>
            <a:r>
              <a:rPr lang="en-US" sz="1200" b="1" u="none" dirty="0">
                <a:solidFill>
                  <a:schemeClr val="bg2"/>
                </a:solidFill>
                <a:latin typeface="+mn-lt"/>
              </a:rPr>
              <a:t>apable of powering more workloads with deployment on premises or in the cloud. </a:t>
            </a:r>
          </a:p>
          <a:p>
            <a:pPr marL="0" lvl="1" indent="-223781" algn="l">
              <a:buFont typeface="Arial" panose="020B0604020202020204" pitchFamily="34" charset="0"/>
              <a:buChar char="•"/>
              <a:defRPr/>
            </a:pPr>
            <a:r>
              <a:rPr lang="en-US" sz="1000" u="none" dirty="0">
                <a:solidFill>
                  <a:schemeClr val="bg2"/>
                </a:solidFill>
                <a:latin typeface="CiscoSansTT Light" panose="020B0503020201020303" pitchFamily="34" charset="0"/>
                <a:cs typeface="CiscoSansTT Light" panose="020B0503020201020303" pitchFamily="34" charset="0"/>
              </a:rPr>
              <a:t>Cisco Intersight - C</a:t>
            </a:r>
            <a:r>
              <a:rPr lang="en-US" sz="900" u="none" kern="1200" dirty="0">
                <a:solidFill>
                  <a:schemeClr val="bg2"/>
                </a:solidFill>
                <a:latin typeface="+mn-lt"/>
                <a:ea typeface="ＭＳ Ｐゴシック" charset="0"/>
                <a:cs typeface="+mn-cs"/>
              </a:rPr>
              <a:t>loud based management and AI driven analytics</a:t>
            </a:r>
          </a:p>
          <a:p>
            <a:pPr marL="0" lvl="1" indent="-223781" algn="l">
              <a:buFont typeface="Arial" panose="020B0604020202020204" pitchFamily="34" charset="0"/>
              <a:buChar char="•"/>
              <a:defRPr/>
            </a:pPr>
            <a:r>
              <a:rPr lang="en-US" sz="1000" u="none" dirty="0">
                <a:solidFill>
                  <a:schemeClr val="bg2"/>
                </a:solidFill>
                <a:latin typeface="CiscoSansTT Light" panose="020B0503020201020303" pitchFamily="34" charset="0"/>
                <a:cs typeface="CiscoSansTT Light" panose="020B0503020201020303" pitchFamily="34" charset="0"/>
              </a:rPr>
              <a:t>Cisco </a:t>
            </a:r>
            <a:r>
              <a:rPr lang="en-US" sz="1000" u="none" dirty="0" err="1">
                <a:solidFill>
                  <a:schemeClr val="bg2"/>
                </a:solidFill>
                <a:latin typeface="CiscoSansTT Light" panose="020B0503020201020303" pitchFamily="34" charset="0"/>
                <a:cs typeface="CiscoSansTT Light" panose="020B0503020201020303" pitchFamily="34" charset="0"/>
              </a:rPr>
              <a:t>CloudCenter</a:t>
            </a:r>
            <a:r>
              <a:rPr lang="en-US" sz="1000" u="none" dirty="0">
                <a:solidFill>
                  <a:schemeClr val="bg2"/>
                </a:solidFill>
                <a:latin typeface="CiscoSansTT Light" panose="020B0503020201020303" pitchFamily="34" charset="0"/>
                <a:cs typeface="CiscoSansTT Light" panose="020B0503020201020303" pitchFamily="34" charset="0"/>
              </a:rPr>
              <a:t> - </a:t>
            </a:r>
            <a:r>
              <a:rPr lang="en-US" sz="900" u="none" kern="1200" dirty="0">
                <a:solidFill>
                  <a:schemeClr val="bg2"/>
                </a:solidFill>
                <a:latin typeface="+mn-lt"/>
                <a:ea typeface="ＭＳ Ｐゴシック" charset="0"/>
                <a:cs typeface="+mn-cs"/>
              </a:rPr>
              <a:t>Hybrid/</a:t>
            </a:r>
            <a:r>
              <a:rPr lang="en-US" sz="900" u="none" kern="1200" dirty="0" err="1">
                <a:solidFill>
                  <a:schemeClr val="bg2"/>
                </a:solidFill>
                <a:latin typeface="+mn-lt"/>
                <a:ea typeface="ＭＳ Ｐゴシック" charset="0"/>
                <a:cs typeface="+mn-cs"/>
              </a:rPr>
              <a:t>Multicloud</a:t>
            </a:r>
            <a:r>
              <a:rPr lang="en-US" sz="900" u="none" kern="1200" dirty="0">
                <a:solidFill>
                  <a:schemeClr val="bg2"/>
                </a:solidFill>
                <a:latin typeface="+mn-lt"/>
                <a:ea typeface="ＭＳ Ｐゴシック" charset="0"/>
                <a:cs typeface="+mn-cs"/>
              </a:rPr>
              <a:t> </a:t>
            </a:r>
          </a:p>
          <a:p>
            <a:pPr marL="0" lvl="1" indent="-223781" algn="l">
              <a:buFont typeface="Arial" panose="020B0604020202020204" pitchFamily="34" charset="0"/>
              <a:buChar char="•"/>
              <a:defRPr/>
            </a:pPr>
            <a:r>
              <a:rPr lang="en-US" sz="1000" u="none" dirty="0">
                <a:solidFill>
                  <a:schemeClr val="bg2"/>
                </a:solidFill>
                <a:latin typeface="CiscoSansTT Light" panose="020B0503020201020303" pitchFamily="34" charset="0"/>
                <a:cs typeface="CiscoSansTT Light" panose="020B0503020201020303" pitchFamily="34" charset="0"/>
              </a:rPr>
              <a:t>Cisco Workload Optimization Mgr. - </a:t>
            </a:r>
            <a:r>
              <a:rPr lang="en-US" sz="900" u="none" kern="1200" dirty="0">
                <a:solidFill>
                  <a:schemeClr val="bg2"/>
                </a:solidFill>
                <a:latin typeface="+mn-lt"/>
                <a:ea typeface="ＭＳ Ｐゴシック" charset="0"/>
                <a:cs typeface="+mn-cs"/>
              </a:rPr>
              <a:t>Intelligent workload placement across cloud and on-</a:t>
            </a:r>
            <a:r>
              <a:rPr lang="en-US" sz="900" u="none" kern="1200" dirty="0" err="1">
                <a:solidFill>
                  <a:schemeClr val="bg2"/>
                </a:solidFill>
                <a:latin typeface="+mn-lt"/>
                <a:ea typeface="ＭＳ Ｐゴシック" charset="0"/>
                <a:cs typeface="+mn-cs"/>
              </a:rPr>
              <a:t>prem</a:t>
            </a:r>
            <a:r>
              <a:rPr lang="en-US" sz="900" u="none" kern="1200" dirty="0">
                <a:solidFill>
                  <a:schemeClr val="bg2"/>
                </a:solidFill>
                <a:latin typeface="+mn-lt"/>
                <a:ea typeface="ＭＳ Ｐゴシック" charset="0"/>
                <a:cs typeface="+mn-cs"/>
              </a:rPr>
              <a:t> environments to optimize cost</a:t>
            </a:r>
          </a:p>
          <a:p>
            <a:pPr marL="0" lvl="1" indent="0" algn="l">
              <a:buFont typeface="Arial" panose="020B0604020202020204" pitchFamily="34" charset="0"/>
              <a:buNone/>
              <a:defRPr/>
            </a:pPr>
            <a:endParaRPr lang="en-US" sz="900" kern="1200" baseline="0" dirty="0">
              <a:solidFill>
                <a:schemeClr val="bg2"/>
              </a:solidFill>
              <a:effectLst/>
              <a:latin typeface="+mn-lt"/>
              <a:ea typeface="ＭＳ Ｐゴシック" charset="0"/>
              <a:cs typeface="+mn-cs"/>
            </a:endParaRPr>
          </a:p>
          <a:p>
            <a:pPr algn="l"/>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9</a:t>
            </a:fld>
            <a:endParaRPr lang="en-US"/>
          </a:p>
        </p:txBody>
      </p:sp>
    </p:spTree>
    <p:extLst>
      <p:ext uri="{BB962C8B-B14F-4D97-AF65-F5344CB8AC3E}">
        <p14:creationId xmlns:p14="http://schemas.microsoft.com/office/powerpoint/2010/main" val="363778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t>Hyperconverged Infrastructure has gained popularity based on it’s simplicity which drives business outcomes to its users.  However, since coming to market, HCI has seen a growing trend of disaggregation between it’s hardware and software layers as vendors move in a direction to make their HCI software available on multiple hardware platforms.  This trend adds complexity and hinders the performance that an HCI solution can deliver, which in turn, limits the use cases and business outcomes that can be delivered to it’s users.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baseline="0" dirty="0"/>
              <a:t>As we discussed earlier, HyperFlex is fully engineered and optimized HCI solution that ships from the factory ready to deploy with fully integrated hardware, software and networking.  This fully engineered approach means that you can expect game changing results through a seamless user experience along with industry leading HCI performance to power e</a:t>
            </a:r>
            <a:r>
              <a:rPr lang="en-US" b="1" dirty="0"/>
              <a:t>nd-to-end modernization</a:t>
            </a:r>
            <a:r>
              <a:rPr lang="en-US" b="1" baseline="0" dirty="0"/>
              <a:t> across all of your applications.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baseline="0" dirty="0"/>
          </a:p>
          <a:p>
            <a:r>
              <a:rPr lang="en-US" dirty="0"/>
              <a:t>Lets tak</a:t>
            </a:r>
            <a:r>
              <a:rPr lang="en-US" baseline="0" dirty="0"/>
              <a:t>e a look at a few examples of </a:t>
            </a:r>
            <a:r>
              <a:rPr lang="en-US" dirty="0"/>
              <a:t>what modernizing on HyperFlex can for you.  </a:t>
            </a:r>
          </a:p>
          <a:p>
            <a:endParaRPr lang="en-US" dirty="0"/>
          </a:p>
          <a:p>
            <a:r>
              <a:rPr lang="en-US" b="1" baseline="0" dirty="0"/>
              <a:t>Based on feedback received from some of the 3000+ customers using HyperFlex, here’s some key examples of real-world g</a:t>
            </a:r>
            <a:r>
              <a:rPr lang="en-US" b="1" dirty="0"/>
              <a:t>ame changing results </a:t>
            </a:r>
            <a:r>
              <a:rPr lang="en-US" b="1" baseline="0" dirty="0"/>
              <a:t>our customers have experienced.  </a:t>
            </a:r>
          </a:p>
          <a:p>
            <a:endParaRPr lang="en-US" b="1" baseline="0" dirty="0"/>
          </a:p>
          <a:p>
            <a:r>
              <a:rPr lang="en-US" b="1" baseline="0" dirty="0"/>
              <a:t>Improvements in application performance and availability</a:t>
            </a:r>
          </a:p>
          <a:p>
            <a:pPr marL="171450" indent="-171450">
              <a:buFont typeface="Arial" panose="020B0604020202020204" pitchFamily="34" charset="0"/>
              <a:buChar char="•"/>
            </a:pPr>
            <a:r>
              <a:rPr lang="en-US" baseline="0" dirty="0"/>
              <a:t>Increased virtual desktop performance by 2X</a:t>
            </a:r>
          </a:p>
          <a:p>
            <a:pPr marL="171450" indent="-171450">
              <a:buFont typeface="Arial" panose="020B0604020202020204" pitchFamily="34" charset="0"/>
              <a:buChar char="•"/>
            </a:pPr>
            <a:r>
              <a:rPr lang="en-US" baseline="0" dirty="0"/>
              <a:t>Improved ERP response time by 50% </a:t>
            </a:r>
          </a:p>
          <a:p>
            <a:pPr marL="171450" indent="-171450">
              <a:buFont typeface="Arial" panose="020B0604020202020204" pitchFamily="34" charset="0"/>
              <a:buChar char="•"/>
            </a:pPr>
            <a:r>
              <a:rPr lang="en-US" baseline="0" dirty="0"/>
              <a:t>30% performance improvement for mission critical applications</a:t>
            </a:r>
          </a:p>
          <a:p>
            <a:pPr marL="171450" indent="-171450">
              <a:buFont typeface="Arial" panose="020B0604020202020204" pitchFamily="34" charset="0"/>
              <a:buChar char="•"/>
            </a:pPr>
            <a:r>
              <a:rPr lang="en-US" baseline="0" dirty="0"/>
              <a:t>Downtime becoming a thing of the past with a 90% reduction in reported downtime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Staff time and economic benefits</a:t>
            </a:r>
          </a:p>
          <a:p>
            <a:pPr marL="171450" indent="-171450">
              <a:buFont typeface="Arial" panose="020B0604020202020204" pitchFamily="34" charset="0"/>
              <a:buChar char="•"/>
            </a:pPr>
            <a:r>
              <a:rPr lang="en-US" baseline="0" dirty="0"/>
              <a:t>Savings of 80% vs 3 tier infrastructure, to enable budget reinvestment in strategic initiatives</a:t>
            </a:r>
          </a:p>
          <a:p>
            <a:pPr marL="171450" indent="-171450">
              <a:buFont typeface="Arial" panose="020B0604020202020204" pitchFamily="34" charset="0"/>
              <a:buChar char="•"/>
            </a:pPr>
            <a:r>
              <a:rPr lang="en-US" baseline="0" dirty="0"/>
              <a:t>Transforming the way IT spends their time through cloud like deliver of IT resources that requires 75% less time to manage infrastructure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A cloud like experience on-</a:t>
            </a:r>
            <a:r>
              <a:rPr lang="en-US" baseline="0" dirty="0" err="1"/>
              <a:t>prem</a:t>
            </a:r>
            <a:r>
              <a:rPr lang="en-US" baseline="0" dirty="0"/>
              <a:t> that provides a 51% savings vs full public cloud migration when measured over a 3yr period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a:t>These application performance benefits means that you can migrate over to a new modernized infrastructure platform, and not only increase the performance in which you deliver applications to your end users, but also transform your operating model to one that results in staff time and economic benefits that free up time and budget to enable your future.</a:t>
            </a:r>
          </a:p>
          <a:p>
            <a:pPr marL="0" indent="0">
              <a:buFont typeface="Arial" panose="020B0604020202020204" pitchFamily="34" charset="0"/>
              <a:buNone/>
            </a:pPr>
            <a:endParaRPr lang="en-US" dirty="0"/>
          </a:p>
          <a:p>
            <a:pPr marL="0" indent="0">
              <a:buFont typeface="Arial" panose="020B0604020202020204" pitchFamily="34" charset="0"/>
              <a:buNone/>
            </a:pPr>
            <a:r>
              <a:rPr lang="en-US" sz="1600" b="1" u="sng" dirty="0"/>
              <a:t>Customer Citations located on slide 24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78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www.ciscolive.com/Online" TargetMode="External"/><Relationship Id="rId2" Type="http://schemas.openxmlformats.org/officeDocument/2006/relationships/hyperlink" Target="http://www.ciscolive.com/us" TargetMode="External"/><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3164433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55753519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404208145"/>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94652408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6788515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8115928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86449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uccess Story 01 INTERNAL">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dirty="0">
              <a:solidFill>
                <a:srgbClr val="58585B"/>
              </a:solidFill>
            </a:endParaRPr>
          </a:p>
        </p:txBody>
      </p:sp>
      <p:sp>
        <p:nvSpPr>
          <p:cNvPr id="12" name="Text Placeholder 11"/>
          <p:cNvSpPr>
            <a:spLocks noGrp="1" noChangeAspect="1"/>
          </p:cNvSpPr>
          <p:nvPr>
            <p:ph type="body" sz="quarter" idx="11"/>
          </p:nvPr>
        </p:nvSpPr>
        <p:spPr>
          <a:xfrm>
            <a:off x="4792935" y="3135964"/>
            <a:ext cx="3872386" cy="981906"/>
          </a:xfrm>
          <a:prstGeom prst="rect">
            <a:avLst/>
          </a:prstGeom>
        </p:spPr>
        <p:txBody>
          <a:bodyPr lIns="0" tIns="45710" rIns="0" bIns="45710">
            <a:noAutofit/>
          </a:bodyPr>
          <a:lstStyle>
            <a:lvl1pPr marL="85718" indent="-85718" algn="l" defTabSz="685720" rtl="0" eaLnBrk="1" latinLnBrk="0" hangingPunct="1">
              <a:lnSpc>
                <a:spcPct val="90000"/>
              </a:lnSpc>
              <a:spcBef>
                <a:spcPts val="0"/>
              </a:spcBef>
              <a:buNone/>
              <a:defRPr lang="en-US" sz="12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a:t>Click to edit Master text styles</a:t>
            </a:r>
          </a:p>
        </p:txBody>
      </p:sp>
      <p:sp>
        <p:nvSpPr>
          <p:cNvPr id="19" name="Text Placeholder 18"/>
          <p:cNvSpPr>
            <a:spLocks noGrp="1"/>
          </p:cNvSpPr>
          <p:nvPr>
            <p:ph type="body" sz="quarter" idx="14"/>
          </p:nvPr>
        </p:nvSpPr>
        <p:spPr>
          <a:xfrm>
            <a:off x="4779200" y="4178411"/>
            <a:ext cx="3886121" cy="253746"/>
          </a:xfrm>
          <a:prstGeom prst="rect">
            <a:avLst/>
          </a:prstGeom>
        </p:spPr>
        <p:txBody>
          <a:bodyPr lIns="0" tIns="45710" rIns="0" bIns="45710">
            <a:noAutofit/>
          </a:bodyPr>
          <a:lstStyle>
            <a:lvl1pPr marL="0" indent="0">
              <a:buClr>
                <a:schemeClr val="tx2"/>
              </a:buClr>
              <a:buFontTx/>
              <a:buNone/>
              <a:defRPr sz="1050">
                <a:solidFill>
                  <a:schemeClr val="tx2"/>
                </a:solidFill>
                <a:latin typeface="+mn-lt"/>
                <a:cs typeface="CiscoSans ExtraLight"/>
              </a:defRPr>
            </a:lvl1pPr>
          </a:lstStyle>
          <a:p>
            <a:pPr lvl="0"/>
            <a:r>
              <a:rPr lang="en-US"/>
              <a:t>Click to 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5"/>
          <p:cNvSpPr>
            <a:spLocks noGrp="1"/>
          </p:cNvSpPr>
          <p:nvPr>
            <p:ph type="title"/>
          </p:nvPr>
        </p:nvSpPr>
        <p:spPr bwMode="auto">
          <a:xfrm>
            <a:off x="437766" y="341313"/>
            <a:ext cx="6005992"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2"/>
                </a:solidFill>
              </a:defRPr>
            </a:lvl1pPr>
          </a:lstStyle>
          <a:p>
            <a:pPr lvl="0"/>
            <a:r>
              <a:rPr lang="en-US"/>
              <a:t>Click to edit Master title style</a:t>
            </a:r>
            <a:endParaRPr lang="en-GB" dirty="0"/>
          </a:p>
        </p:txBody>
      </p:sp>
      <p:sp>
        <p:nvSpPr>
          <p:cNvPr id="10" name="Text Placeholder 11"/>
          <p:cNvSpPr>
            <a:spLocks noGrp="1"/>
          </p:cNvSpPr>
          <p:nvPr>
            <p:ph type="body" sz="quarter" idx="15"/>
          </p:nvPr>
        </p:nvSpPr>
        <p:spPr>
          <a:xfrm>
            <a:off x="6658549" y="417512"/>
            <a:ext cx="2006771" cy="192599"/>
          </a:xfrm>
          <a:prstGeom prst="rect">
            <a:avLst/>
          </a:prstGeom>
        </p:spPr>
        <p:txBody>
          <a:bodyPr lIns="91420" tIns="45710" rIns="0" bIns="45710">
            <a:noAutofit/>
          </a:bodyPr>
          <a:lstStyle>
            <a:lvl1pPr marL="85718" indent="-85718" algn="r" defTabSz="685720" rtl="0" eaLnBrk="1" latinLnBrk="0" hangingPunct="1">
              <a:lnSpc>
                <a:spcPct val="90000"/>
              </a:lnSpc>
              <a:spcBef>
                <a:spcPts val="0"/>
              </a:spcBef>
              <a:buNone/>
              <a:defRPr lang="en-US" sz="800" b="1" kern="1200" baseline="0" dirty="0" smtClean="0">
                <a:solidFill>
                  <a:schemeClr val="bg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a:t>Click to edit Master text styles</a:t>
            </a:r>
          </a:p>
        </p:txBody>
      </p:sp>
      <p:sp>
        <p:nvSpPr>
          <p:cNvPr id="4" name="Picture Placeholder 3"/>
          <p:cNvSpPr>
            <a:spLocks noGrp="1" noChangeAspect="1"/>
          </p:cNvSpPr>
          <p:nvPr>
            <p:ph type="pic" sz="quarter" idx="17"/>
          </p:nvPr>
        </p:nvSpPr>
        <p:spPr>
          <a:xfrm>
            <a:off x="4792929" y="1347789"/>
            <a:ext cx="3872392" cy="1677710"/>
          </a:xfrm>
          <a:prstGeom prst="rect">
            <a:avLst/>
          </a:prstGeom>
        </p:spPr>
        <p:txBody>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8532929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eme Graphic">
    <p:spTree>
      <p:nvGrpSpPr>
        <p:cNvPr id="1" name=""/>
        <p:cNvGrpSpPr/>
        <p:nvPr/>
      </p:nvGrpSpPr>
      <p:grpSpPr>
        <a:xfrm>
          <a:off x="0" y="0"/>
          <a:ext cx="0" cy="0"/>
          <a:chOff x="0" y="0"/>
          <a:chExt cx="0" cy="0"/>
        </a:xfrm>
      </p:grpSpPr>
      <p:sp>
        <p:nvSpPr>
          <p:cNvPr id="65" name="Freeform 6">
            <a:extLst>
              <a:ext uri="{FF2B5EF4-FFF2-40B4-BE49-F238E27FC236}">
                <a16:creationId xmlns:a16="http://schemas.microsoft.com/office/drawing/2014/main" id="{4558BFC1-2779-497B-9964-275329B0CC19}"/>
              </a:ext>
            </a:extLst>
          </p:cNvPr>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endParaRPr>
          </a:p>
        </p:txBody>
      </p:sp>
      <p:grpSp>
        <p:nvGrpSpPr>
          <p:cNvPr id="2" name="Group 1">
            <a:extLst>
              <a:ext uri="{FF2B5EF4-FFF2-40B4-BE49-F238E27FC236}">
                <a16:creationId xmlns:a16="http://schemas.microsoft.com/office/drawing/2014/main" id="{10149146-C86E-4773-BC1A-B3FCDA13351E}"/>
              </a:ext>
            </a:extLst>
          </p:cNvPr>
          <p:cNvGrpSpPr/>
          <p:nvPr userDrawn="1"/>
        </p:nvGrpSpPr>
        <p:grpSpPr>
          <a:xfrm>
            <a:off x="0" y="1609055"/>
            <a:ext cx="9144000" cy="3534445"/>
            <a:chOff x="0" y="1609055"/>
            <a:chExt cx="9144000" cy="3534445"/>
          </a:xfrm>
        </p:grpSpPr>
        <p:sp>
          <p:nvSpPr>
            <p:cNvPr id="64" name="Rectangle 63">
              <a:extLst>
                <a:ext uri="{FF2B5EF4-FFF2-40B4-BE49-F238E27FC236}">
                  <a16:creationId xmlns:a16="http://schemas.microsoft.com/office/drawing/2014/main" id="{84219F8C-8797-1A47-B693-5FCE8BB57F7F}"/>
                </a:ext>
              </a:extLst>
            </p:cNvPr>
            <p:cNvSpPr/>
            <p:nvPr/>
          </p:nvSpPr>
          <p:spPr bwMode="auto">
            <a:xfrm>
              <a:off x="0" y="2583181"/>
              <a:ext cx="9144000" cy="2560319"/>
            </a:xfrm>
            <a:prstGeom prst="rect">
              <a:avLst/>
            </a:prstGeom>
            <a:solidFill>
              <a:schemeClr val="accent1"/>
            </a:solidFill>
            <a:ln w="12700" cap="flat">
              <a:noFill/>
              <a:miter lim="800000"/>
              <a:headEnd type="none" w="med" len="med"/>
              <a:tailEnd type="none" w="med" len="med"/>
            </a:ln>
          </p:spPr>
          <p:txBody>
            <a:bodyPr lIns="91440" tIns="45720" rIns="91440" bIns="45720" rtlCol="0" anchor="ct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err="1">
                <a:ln>
                  <a:noFill/>
                </a:ln>
                <a:solidFill>
                  <a:srgbClr val="005073"/>
                </a:solidFill>
                <a:effectLst/>
                <a:uLnTx/>
                <a:uFillTx/>
                <a:latin typeface="CiscoSansTT Light" panose="020B0503020201020303" pitchFamily="34" charset="0"/>
                <a:ea typeface="Arial" pitchFamily="-107" charset="0"/>
                <a:cs typeface="CiscoSansTT Light" panose="020B0503020201020303" pitchFamily="34" charset="0"/>
                <a:sym typeface="Arial" pitchFamily="-107" charset="0"/>
              </a:endParaRPr>
            </a:p>
          </p:txBody>
        </p:sp>
        <p:sp>
          <p:nvSpPr>
            <p:cNvPr id="69" name="TextBox 68">
              <a:extLst>
                <a:ext uri="{FF2B5EF4-FFF2-40B4-BE49-F238E27FC236}">
                  <a16:creationId xmlns:a16="http://schemas.microsoft.com/office/drawing/2014/main" id="{6829F815-BAFB-5141-A80A-A20D013AC0DC}"/>
                </a:ext>
              </a:extLst>
            </p:cNvPr>
            <p:cNvSpPr txBox="1"/>
            <p:nvPr/>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75000"/>
                    </a:schemeClr>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49" name="Freeform 1">
              <a:extLst>
                <a:ext uri="{FF2B5EF4-FFF2-40B4-BE49-F238E27FC236}">
                  <a16:creationId xmlns:a16="http://schemas.microsoft.com/office/drawing/2014/main" id="{9B474BA2-AEBB-463C-8715-D96A089614C2}"/>
                </a:ext>
              </a:extLst>
            </p:cNvPr>
            <p:cNvSpPr>
              <a:spLocks noChangeAspect="1" noChangeArrowheads="1"/>
            </p:cNvSpPr>
            <p:nvPr userDrawn="1"/>
          </p:nvSpPr>
          <p:spPr bwMode="auto">
            <a:xfrm>
              <a:off x="3711984" y="3760075"/>
              <a:ext cx="1792224" cy="754211"/>
            </a:xfrm>
            <a:custGeom>
              <a:avLst/>
              <a:gdLst>
                <a:gd name="T0" fmla="*/ 4006 w 4066"/>
                <a:gd name="T1" fmla="*/ 160 h 1710"/>
                <a:gd name="T2" fmla="*/ 3684 w 4066"/>
                <a:gd name="T3" fmla="*/ 1150 h 1710"/>
                <a:gd name="T4" fmla="*/ 2169 w 4066"/>
                <a:gd name="T5" fmla="*/ 203 h 1710"/>
                <a:gd name="T6" fmla="*/ 2448 w 4066"/>
                <a:gd name="T7" fmla="*/ 544 h 1710"/>
                <a:gd name="T8" fmla="*/ 2426 w 4066"/>
                <a:gd name="T9" fmla="*/ 879 h 1710"/>
                <a:gd name="T10" fmla="*/ 3001 w 4066"/>
                <a:gd name="T11" fmla="*/ 907 h 1710"/>
                <a:gd name="T12" fmla="*/ 2770 w 4066"/>
                <a:gd name="T13" fmla="*/ 756 h 1710"/>
                <a:gd name="T14" fmla="*/ 2965 w 4066"/>
                <a:gd name="T15" fmla="*/ 810 h 1710"/>
                <a:gd name="T16" fmla="*/ 3165 w 4066"/>
                <a:gd name="T17" fmla="*/ 843 h 1710"/>
                <a:gd name="T18" fmla="*/ 3241 w 4066"/>
                <a:gd name="T19" fmla="*/ 1294 h 1710"/>
                <a:gd name="T20" fmla="*/ 3484 w 4066"/>
                <a:gd name="T21" fmla="*/ 708 h 1710"/>
                <a:gd name="T22" fmla="*/ 480 w 4066"/>
                <a:gd name="T23" fmla="*/ 1003 h 1710"/>
                <a:gd name="T24" fmla="*/ 646 w 4066"/>
                <a:gd name="T25" fmla="*/ 826 h 1710"/>
                <a:gd name="T26" fmla="*/ 869 w 4066"/>
                <a:gd name="T27" fmla="*/ 1280 h 1710"/>
                <a:gd name="T28" fmla="*/ 863 w 4066"/>
                <a:gd name="T29" fmla="*/ 961 h 1710"/>
                <a:gd name="T30" fmla="*/ 1462 w 4066"/>
                <a:gd name="T31" fmla="*/ 1206 h 1710"/>
                <a:gd name="T32" fmla="*/ 1690 w 4066"/>
                <a:gd name="T33" fmla="*/ 1037 h 1710"/>
                <a:gd name="T34" fmla="*/ 59 w 4066"/>
                <a:gd name="T35" fmla="*/ 1683 h 1710"/>
                <a:gd name="T36" fmla="*/ 189 w 4066"/>
                <a:gd name="T37" fmla="*/ 1680 h 1710"/>
                <a:gd name="T38" fmla="*/ 197 w 4066"/>
                <a:gd name="T39" fmla="*/ 1661 h 1710"/>
                <a:gd name="T40" fmla="*/ 364 w 4066"/>
                <a:gd name="T41" fmla="*/ 1568 h 1710"/>
                <a:gd name="T42" fmla="*/ 288 w 4066"/>
                <a:gd name="T43" fmla="*/ 1675 h 1710"/>
                <a:gd name="T44" fmla="*/ 511 w 4066"/>
                <a:gd name="T45" fmla="*/ 1542 h 1710"/>
                <a:gd name="T46" fmla="*/ 525 w 4066"/>
                <a:gd name="T47" fmla="*/ 1675 h 1710"/>
                <a:gd name="T48" fmla="*/ 728 w 4066"/>
                <a:gd name="T49" fmla="*/ 1500 h 1710"/>
                <a:gd name="T50" fmla="*/ 920 w 4066"/>
                <a:gd name="T51" fmla="*/ 1590 h 1710"/>
                <a:gd name="T52" fmla="*/ 830 w 4066"/>
                <a:gd name="T53" fmla="*/ 1675 h 1710"/>
                <a:gd name="T54" fmla="*/ 827 w 4066"/>
                <a:gd name="T55" fmla="*/ 1644 h 1710"/>
                <a:gd name="T56" fmla="*/ 1137 w 4066"/>
                <a:gd name="T57" fmla="*/ 1675 h 1710"/>
                <a:gd name="T58" fmla="*/ 1352 w 4066"/>
                <a:gd name="T59" fmla="*/ 1624 h 1710"/>
                <a:gd name="T60" fmla="*/ 1391 w 4066"/>
                <a:gd name="T61" fmla="*/ 1692 h 1710"/>
                <a:gd name="T62" fmla="*/ 1589 w 4066"/>
                <a:gd name="T63" fmla="*/ 1517 h 1710"/>
                <a:gd name="T64" fmla="*/ 1563 w 4066"/>
                <a:gd name="T65" fmla="*/ 1652 h 1710"/>
                <a:gd name="T66" fmla="*/ 1546 w 4066"/>
                <a:gd name="T67" fmla="*/ 1517 h 1710"/>
                <a:gd name="T68" fmla="*/ 1761 w 4066"/>
                <a:gd name="T69" fmla="*/ 1503 h 1710"/>
                <a:gd name="T70" fmla="*/ 1707 w 4066"/>
                <a:gd name="T71" fmla="*/ 1644 h 1710"/>
                <a:gd name="T72" fmla="*/ 1843 w 4066"/>
                <a:gd name="T73" fmla="*/ 1520 h 1710"/>
                <a:gd name="T74" fmla="*/ 1995 w 4066"/>
                <a:gd name="T75" fmla="*/ 1508 h 1710"/>
                <a:gd name="T76" fmla="*/ 1978 w 4066"/>
                <a:gd name="T77" fmla="*/ 1647 h 1710"/>
                <a:gd name="T78" fmla="*/ 2067 w 4066"/>
                <a:gd name="T79" fmla="*/ 1582 h 1710"/>
                <a:gd name="T80" fmla="*/ 1998 w 4066"/>
                <a:gd name="T81" fmla="*/ 1633 h 1710"/>
                <a:gd name="T82" fmla="*/ 2012 w 4066"/>
                <a:gd name="T83" fmla="*/ 1525 h 1710"/>
                <a:gd name="T84" fmla="*/ 2036 w 4066"/>
                <a:gd name="T85" fmla="*/ 1576 h 1710"/>
                <a:gd name="T86" fmla="*/ 2637 w 4066"/>
                <a:gd name="T87" fmla="*/ 1658 h 1710"/>
                <a:gd name="T88" fmla="*/ 2496 w 4066"/>
                <a:gd name="T89" fmla="*/ 1630 h 1710"/>
                <a:gd name="T90" fmla="*/ 2550 w 4066"/>
                <a:gd name="T91" fmla="*/ 1520 h 1710"/>
                <a:gd name="T92" fmla="*/ 2714 w 4066"/>
                <a:gd name="T93" fmla="*/ 1675 h 1710"/>
                <a:gd name="T94" fmla="*/ 2711 w 4066"/>
                <a:gd name="T95" fmla="*/ 1568 h 1710"/>
                <a:gd name="T96" fmla="*/ 2857 w 4066"/>
                <a:gd name="T97" fmla="*/ 1582 h 1710"/>
                <a:gd name="T98" fmla="*/ 2857 w 4066"/>
                <a:gd name="T99" fmla="*/ 1675 h 1710"/>
                <a:gd name="T100" fmla="*/ 2849 w 4066"/>
                <a:gd name="T101" fmla="*/ 1556 h 1710"/>
                <a:gd name="T102" fmla="*/ 2914 w 4066"/>
                <a:gd name="T103" fmla="*/ 1630 h 1710"/>
                <a:gd name="T104" fmla="*/ 3049 w 4066"/>
                <a:gd name="T105" fmla="*/ 1568 h 1710"/>
                <a:gd name="T106" fmla="*/ 2973 w 4066"/>
                <a:gd name="T107" fmla="*/ 1675 h 1710"/>
                <a:gd name="T108" fmla="*/ 3114 w 4066"/>
                <a:gd name="T109" fmla="*/ 1585 h 1710"/>
                <a:gd name="T110" fmla="*/ 3143 w 4066"/>
                <a:gd name="T111" fmla="*/ 1576 h 1710"/>
                <a:gd name="T112" fmla="*/ 3131 w 4066"/>
                <a:gd name="T113" fmla="*/ 1613 h 1710"/>
                <a:gd name="T114" fmla="*/ 3368 w 4066"/>
                <a:gd name="T115" fmla="*/ 1556 h 1710"/>
                <a:gd name="T116" fmla="*/ 3320 w 4066"/>
                <a:gd name="T117" fmla="*/ 1565 h 1710"/>
                <a:gd name="T118" fmla="*/ 3286 w 4066"/>
                <a:gd name="T119" fmla="*/ 1590 h 1710"/>
                <a:gd name="T120" fmla="*/ 3444 w 4066"/>
                <a:gd name="T121" fmla="*/ 1647 h 1710"/>
                <a:gd name="T122" fmla="*/ 3662 w 4066"/>
                <a:gd name="T123" fmla="*/ 1596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710">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moveTo>
                    <a:pt x="28" y="1627"/>
                  </a:moveTo>
                  <a:cubicBezTo>
                    <a:pt x="28" y="1638"/>
                    <a:pt x="31" y="1647"/>
                    <a:pt x="37" y="1652"/>
                  </a:cubicBezTo>
                  <a:cubicBezTo>
                    <a:pt x="42" y="1658"/>
                    <a:pt x="48" y="1661"/>
                    <a:pt x="59" y="1661"/>
                  </a:cubicBezTo>
                  <a:cubicBezTo>
                    <a:pt x="68" y="1661"/>
                    <a:pt x="76" y="1658"/>
                    <a:pt x="82" y="1652"/>
                  </a:cubicBezTo>
                  <a:cubicBezTo>
                    <a:pt x="87" y="1647"/>
                    <a:pt x="90" y="1638"/>
                    <a:pt x="90" y="1627"/>
                  </a:cubicBezTo>
                  <a:lnTo>
                    <a:pt x="90" y="1500"/>
                  </a:lnTo>
                  <a:lnTo>
                    <a:pt x="116" y="1500"/>
                  </a:lnTo>
                  <a:lnTo>
                    <a:pt x="116" y="1627"/>
                  </a:lnTo>
                  <a:cubicBezTo>
                    <a:pt x="116" y="1644"/>
                    <a:pt x="110" y="1658"/>
                    <a:pt x="102" y="1669"/>
                  </a:cubicBezTo>
                  <a:cubicBezTo>
                    <a:pt x="93" y="1678"/>
                    <a:pt x="79" y="1683"/>
                    <a:pt x="59" y="1683"/>
                  </a:cubicBezTo>
                  <a:cubicBezTo>
                    <a:pt x="51" y="1683"/>
                    <a:pt x="45" y="1683"/>
                    <a:pt x="37" y="1680"/>
                  </a:cubicBezTo>
                  <a:cubicBezTo>
                    <a:pt x="31" y="1678"/>
                    <a:pt x="25" y="1675"/>
                    <a:pt x="20" y="1669"/>
                  </a:cubicBezTo>
                  <a:cubicBezTo>
                    <a:pt x="14" y="1664"/>
                    <a:pt x="11" y="1658"/>
                    <a:pt x="8" y="1652"/>
                  </a:cubicBezTo>
                  <a:cubicBezTo>
                    <a:pt x="6" y="1647"/>
                    <a:pt x="6" y="1638"/>
                    <a:pt x="3" y="1630"/>
                  </a:cubicBezTo>
                  <a:lnTo>
                    <a:pt x="28" y="1630"/>
                  </a:lnTo>
                  <a:lnTo>
                    <a:pt x="28" y="1627"/>
                  </a:lnTo>
                  <a:close/>
                  <a:moveTo>
                    <a:pt x="147" y="1633"/>
                  </a:moveTo>
                  <a:cubicBezTo>
                    <a:pt x="147" y="1641"/>
                    <a:pt x="147" y="1647"/>
                    <a:pt x="149" y="1655"/>
                  </a:cubicBezTo>
                  <a:cubicBezTo>
                    <a:pt x="152" y="1661"/>
                    <a:pt x="155" y="1666"/>
                    <a:pt x="158" y="1669"/>
                  </a:cubicBezTo>
                  <a:cubicBezTo>
                    <a:pt x="161" y="1672"/>
                    <a:pt x="166" y="1675"/>
                    <a:pt x="172" y="1678"/>
                  </a:cubicBezTo>
                  <a:cubicBezTo>
                    <a:pt x="178" y="1680"/>
                    <a:pt x="183" y="1680"/>
                    <a:pt x="189" y="1680"/>
                  </a:cubicBezTo>
                  <a:cubicBezTo>
                    <a:pt x="197" y="1680"/>
                    <a:pt x="203" y="1678"/>
                    <a:pt x="212" y="1675"/>
                  </a:cubicBezTo>
                  <a:cubicBezTo>
                    <a:pt x="217" y="1672"/>
                    <a:pt x="223" y="1666"/>
                    <a:pt x="228" y="1661"/>
                  </a:cubicBezTo>
                  <a:lnTo>
                    <a:pt x="231" y="1675"/>
                  </a:lnTo>
                  <a:lnTo>
                    <a:pt x="251" y="1675"/>
                  </a:lnTo>
                  <a:lnTo>
                    <a:pt x="251" y="1545"/>
                  </a:lnTo>
                  <a:lnTo>
                    <a:pt x="228" y="1545"/>
                  </a:lnTo>
                  <a:lnTo>
                    <a:pt x="228" y="1624"/>
                  </a:lnTo>
                  <a:cubicBezTo>
                    <a:pt x="228" y="1630"/>
                    <a:pt x="228" y="1633"/>
                    <a:pt x="226" y="1638"/>
                  </a:cubicBezTo>
                  <a:cubicBezTo>
                    <a:pt x="226" y="1641"/>
                    <a:pt x="223" y="1647"/>
                    <a:pt x="220" y="1649"/>
                  </a:cubicBezTo>
                  <a:lnTo>
                    <a:pt x="212" y="1658"/>
                  </a:lnTo>
                  <a:cubicBezTo>
                    <a:pt x="209" y="1661"/>
                    <a:pt x="203" y="1661"/>
                    <a:pt x="197" y="1661"/>
                  </a:cubicBezTo>
                  <a:cubicBezTo>
                    <a:pt x="189" y="1661"/>
                    <a:pt x="183" y="1658"/>
                    <a:pt x="178" y="1655"/>
                  </a:cubicBezTo>
                  <a:cubicBezTo>
                    <a:pt x="172" y="1649"/>
                    <a:pt x="169" y="1644"/>
                    <a:pt x="169" y="1635"/>
                  </a:cubicBezTo>
                  <a:lnTo>
                    <a:pt x="169" y="1551"/>
                  </a:lnTo>
                  <a:lnTo>
                    <a:pt x="147" y="1551"/>
                  </a:lnTo>
                  <a:lnTo>
                    <a:pt x="147" y="1633"/>
                  </a:lnTo>
                  <a:close/>
                  <a:moveTo>
                    <a:pt x="313" y="1596"/>
                  </a:moveTo>
                  <a:cubicBezTo>
                    <a:pt x="313" y="1590"/>
                    <a:pt x="313" y="1587"/>
                    <a:pt x="316" y="1582"/>
                  </a:cubicBezTo>
                  <a:cubicBezTo>
                    <a:pt x="319" y="1579"/>
                    <a:pt x="319" y="1573"/>
                    <a:pt x="322" y="1570"/>
                  </a:cubicBezTo>
                  <a:cubicBezTo>
                    <a:pt x="324" y="1568"/>
                    <a:pt x="327" y="1565"/>
                    <a:pt x="333" y="1565"/>
                  </a:cubicBezTo>
                  <a:cubicBezTo>
                    <a:pt x="336" y="1562"/>
                    <a:pt x="341" y="1562"/>
                    <a:pt x="344" y="1562"/>
                  </a:cubicBezTo>
                  <a:cubicBezTo>
                    <a:pt x="353" y="1562"/>
                    <a:pt x="361" y="1565"/>
                    <a:pt x="364" y="1568"/>
                  </a:cubicBezTo>
                  <a:cubicBezTo>
                    <a:pt x="370" y="1573"/>
                    <a:pt x="372" y="1579"/>
                    <a:pt x="372" y="1590"/>
                  </a:cubicBezTo>
                  <a:lnTo>
                    <a:pt x="372" y="1675"/>
                  </a:lnTo>
                  <a:lnTo>
                    <a:pt x="395" y="1675"/>
                  </a:lnTo>
                  <a:lnTo>
                    <a:pt x="395" y="1590"/>
                  </a:lnTo>
                  <a:cubicBezTo>
                    <a:pt x="395" y="1573"/>
                    <a:pt x="392" y="1563"/>
                    <a:pt x="384" y="1554"/>
                  </a:cubicBezTo>
                  <a:cubicBezTo>
                    <a:pt x="375" y="1546"/>
                    <a:pt x="364" y="1542"/>
                    <a:pt x="350" y="1542"/>
                  </a:cubicBezTo>
                  <a:cubicBezTo>
                    <a:pt x="341" y="1542"/>
                    <a:pt x="336" y="1545"/>
                    <a:pt x="327" y="1548"/>
                  </a:cubicBezTo>
                  <a:cubicBezTo>
                    <a:pt x="322" y="1551"/>
                    <a:pt x="316" y="1556"/>
                    <a:pt x="310" y="1562"/>
                  </a:cubicBezTo>
                  <a:lnTo>
                    <a:pt x="308" y="1545"/>
                  </a:lnTo>
                  <a:lnTo>
                    <a:pt x="288" y="1545"/>
                  </a:lnTo>
                  <a:lnTo>
                    <a:pt x="288" y="1675"/>
                  </a:lnTo>
                  <a:lnTo>
                    <a:pt x="313" y="1675"/>
                  </a:lnTo>
                  <a:lnTo>
                    <a:pt x="313" y="1596"/>
                  </a:lnTo>
                  <a:close/>
                  <a:moveTo>
                    <a:pt x="519" y="1638"/>
                  </a:moveTo>
                  <a:cubicBezTo>
                    <a:pt x="516" y="1644"/>
                    <a:pt x="514" y="1649"/>
                    <a:pt x="508" y="1652"/>
                  </a:cubicBezTo>
                  <a:cubicBezTo>
                    <a:pt x="502" y="1655"/>
                    <a:pt x="497" y="1658"/>
                    <a:pt x="488" y="1658"/>
                  </a:cubicBezTo>
                  <a:cubicBezTo>
                    <a:pt x="477" y="1658"/>
                    <a:pt x="468" y="1655"/>
                    <a:pt x="460" y="1647"/>
                  </a:cubicBezTo>
                  <a:cubicBezTo>
                    <a:pt x="451" y="1641"/>
                    <a:pt x="449" y="1630"/>
                    <a:pt x="449" y="1613"/>
                  </a:cubicBezTo>
                  <a:lnTo>
                    <a:pt x="547" y="1613"/>
                  </a:lnTo>
                  <a:cubicBezTo>
                    <a:pt x="547" y="1599"/>
                    <a:pt x="545" y="1587"/>
                    <a:pt x="542" y="1579"/>
                  </a:cubicBezTo>
                  <a:cubicBezTo>
                    <a:pt x="539" y="1570"/>
                    <a:pt x="533" y="1562"/>
                    <a:pt x="530" y="1556"/>
                  </a:cubicBezTo>
                  <a:cubicBezTo>
                    <a:pt x="525" y="1551"/>
                    <a:pt x="519" y="1545"/>
                    <a:pt x="511" y="1542"/>
                  </a:cubicBezTo>
                  <a:cubicBezTo>
                    <a:pt x="502" y="1539"/>
                    <a:pt x="494" y="1539"/>
                    <a:pt x="485" y="1539"/>
                  </a:cubicBezTo>
                  <a:cubicBezTo>
                    <a:pt x="477" y="1539"/>
                    <a:pt x="468" y="1542"/>
                    <a:pt x="460" y="1545"/>
                  </a:cubicBezTo>
                  <a:cubicBezTo>
                    <a:pt x="451" y="1548"/>
                    <a:pt x="446" y="1554"/>
                    <a:pt x="440" y="1559"/>
                  </a:cubicBezTo>
                  <a:cubicBezTo>
                    <a:pt x="434" y="1565"/>
                    <a:pt x="432" y="1573"/>
                    <a:pt x="426" y="1582"/>
                  </a:cubicBezTo>
                  <a:cubicBezTo>
                    <a:pt x="423" y="1590"/>
                    <a:pt x="420" y="1602"/>
                    <a:pt x="420" y="1613"/>
                  </a:cubicBezTo>
                  <a:cubicBezTo>
                    <a:pt x="420" y="1625"/>
                    <a:pt x="423" y="1635"/>
                    <a:pt x="426" y="1644"/>
                  </a:cubicBezTo>
                  <a:cubicBezTo>
                    <a:pt x="429" y="1652"/>
                    <a:pt x="434" y="1661"/>
                    <a:pt x="440" y="1666"/>
                  </a:cubicBezTo>
                  <a:cubicBezTo>
                    <a:pt x="446" y="1672"/>
                    <a:pt x="451" y="1678"/>
                    <a:pt x="460" y="1680"/>
                  </a:cubicBezTo>
                  <a:cubicBezTo>
                    <a:pt x="468" y="1683"/>
                    <a:pt x="477" y="1686"/>
                    <a:pt x="485" y="1686"/>
                  </a:cubicBezTo>
                  <a:cubicBezTo>
                    <a:pt x="494" y="1686"/>
                    <a:pt x="499" y="1686"/>
                    <a:pt x="508" y="1683"/>
                  </a:cubicBezTo>
                  <a:lnTo>
                    <a:pt x="525" y="1675"/>
                  </a:lnTo>
                  <a:cubicBezTo>
                    <a:pt x="530" y="1672"/>
                    <a:pt x="533" y="1666"/>
                    <a:pt x="536" y="1661"/>
                  </a:cubicBezTo>
                  <a:lnTo>
                    <a:pt x="545" y="1644"/>
                  </a:lnTo>
                  <a:lnTo>
                    <a:pt x="519" y="1644"/>
                  </a:lnTo>
                  <a:lnTo>
                    <a:pt x="519" y="1638"/>
                  </a:lnTo>
                  <a:close/>
                  <a:moveTo>
                    <a:pt x="511" y="1570"/>
                  </a:moveTo>
                  <a:cubicBezTo>
                    <a:pt x="516" y="1576"/>
                    <a:pt x="522" y="1585"/>
                    <a:pt x="522" y="1599"/>
                  </a:cubicBezTo>
                  <a:lnTo>
                    <a:pt x="449" y="1599"/>
                  </a:lnTo>
                  <a:cubicBezTo>
                    <a:pt x="451" y="1587"/>
                    <a:pt x="454" y="1579"/>
                    <a:pt x="463" y="1573"/>
                  </a:cubicBezTo>
                  <a:cubicBezTo>
                    <a:pt x="468" y="1565"/>
                    <a:pt x="477" y="1562"/>
                    <a:pt x="485" y="1562"/>
                  </a:cubicBezTo>
                  <a:cubicBezTo>
                    <a:pt x="497" y="1562"/>
                    <a:pt x="502" y="1565"/>
                    <a:pt x="511" y="1570"/>
                  </a:cubicBezTo>
                  <a:close/>
                  <a:moveTo>
                    <a:pt x="728" y="1500"/>
                  </a:moveTo>
                  <a:lnTo>
                    <a:pt x="705" y="1500"/>
                  </a:lnTo>
                  <a:lnTo>
                    <a:pt x="666" y="1520"/>
                  </a:lnTo>
                  <a:lnTo>
                    <a:pt x="666" y="1545"/>
                  </a:lnTo>
                  <a:lnTo>
                    <a:pt x="705" y="1525"/>
                  </a:lnTo>
                  <a:lnTo>
                    <a:pt x="705" y="1675"/>
                  </a:lnTo>
                  <a:lnTo>
                    <a:pt x="728" y="1675"/>
                  </a:lnTo>
                  <a:lnTo>
                    <a:pt x="728" y="1500"/>
                  </a:lnTo>
                  <a:close/>
                  <a:moveTo>
                    <a:pt x="880" y="1675"/>
                  </a:moveTo>
                  <a:cubicBezTo>
                    <a:pt x="888" y="1672"/>
                    <a:pt x="894" y="1666"/>
                    <a:pt x="900" y="1658"/>
                  </a:cubicBezTo>
                  <a:cubicBezTo>
                    <a:pt x="906" y="1649"/>
                    <a:pt x="911" y="1642"/>
                    <a:pt x="914" y="1630"/>
                  </a:cubicBezTo>
                  <a:cubicBezTo>
                    <a:pt x="917" y="1619"/>
                    <a:pt x="920" y="1604"/>
                    <a:pt x="920" y="1590"/>
                  </a:cubicBezTo>
                  <a:cubicBezTo>
                    <a:pt x="920" y="1573"/>
                    <a:pt x="917" y="1559"/>
                    <a:pt x="914" y="1548"/>
                  </a:cubicBezTo>
                  <a:cubicBezTo>
                    <a:pt x="911" y="1537"/>
                    <a:pt x="906" y="1529"/>
                    <a:pt x="900" y="1520"/>
                  </a:cubicBezTo>
                  <a:cubicBezTo>
                    <a:pt x="894" y="1512"/>
                    <a:pt x="889" y="1508"/>
                    <a:pt x="880" y="1503"/>
                  </a:cubicBezTo>
                  <a:cubicBezTo>
                    <a:pt x="872" y="1500"/>
                    <a:pt x="863" y="1497"/>
                    <a:pt x="855" y="1497"/>
                  </a:cubicBezTo>
                  <a:cubicBezTo>
                    <a:pt x="846" y="1497"/>
                    <a:pt x="838" y="1500"/>
                    <a:pt x="830" y="1503"/>
                  </a:cubicBezTo>
                  <a:cubicBezTo>
                    <a:pt x="821" y="1506"/>
                    <a:pt x="815" y="1511"/>
                    <a:pt x="810" y="1520"/>
                  </a:cubicBezTo>
                  <a:cubicBezTo>
                    <a:pt x="804" y="1528"/>
                    <a:pt x="799" y="1537"/>
                    <a:pt x="796" y="1548"/>
                  </a:cubicBezTo>
                  <a:cubicBezTo>
                    <a:pt x="793" y="1559"/>
                    <a:pt x="790" y="1573"/>
                    <a:pt x="790" y="1590"/>
                  </a:cubicBezTo>
                  <a:cubicBezTo>
                    <a:pt x="790" y="1607"/>
                    <a:pt x="793" y="1619"/>
                    <a:pt x="796" y="1630"/>
                  </a:cubicBezTo>
                  <a:cubicBezTo>
                    <a:pt x="799" y="1642"/>
                    <a:pt x="804" y="1650"/>
                    <a:pt x="810" y="1658"/>
                  </a:cubicBezTo>
                  <a:cubicBezTo>
                    <a:pt x="815" y="1667"/>
                    <a:pt x="821" y="1672"/>
                    <a:pt x="830" y="1675"/>
                  </a:cubicBezTo>
                  <a:cubicBezTo>
                    <a:pt x="838" y="1678"/>
                    <a:pt x="846" y="1680"/>
                    <a:pt x="855" y="1680"/>
                  </a:cubicBezTo>
                  <a:cubicBezTo>
                    <a:pt x="863" y="1680"/>
                    <a:pt x="871" y="1678"/>
                    <a:pt x="880" y="1675"/>
                  </a:cubicBezTo>
                  <a:close/>
                  <a:moveTo>
                    <a:pt x="827" y="1644"/>
                  </a:moveTo>
                  <a:cubicBezTo>
                    <a:pt x="821" y="1633"/>
                    <a:pt x="818" y="1616"/>
                    <a:pt x="818" y="1590"/>
                  </a:cubicBezTo>
                  <a:cubicBezTo>
                    <a:pt x="818" y="1565"/>
                    <a:pt x="821" y="1548"/>
                    <a:pt x="827" y="1537"/>
                  </a:cubicBezTo>
                  <a:cubicBezTo>
                    <a:pt x="832" y="1525"/>
                    <a:pt x="844" y="1520"/>
                    <a:pt x="855" y="1520"/>
                  </a:cubicBezTo>
                  <a:cubicBezTo>
                    <a:pt x="869" y="1520"/>
                    <a:pt x="877" y="1526"/>
                    <a:pt x="883" y="1537"/>
                  </a:cubicBezTo>
                  <a:cubicBezTo>
                    <a:pt x="888" y="1549"/>
                    <a:pt x="892" y="1565"/>
                    <a:pt x="892" y="1590"/>
                  </a:cubicBezTo>
                  <a:cubicBezTo>
                    <a:pt x="892" y="1616"/>
                    <a:pt x="889" y="1633"/>
                    <a:pt x="883" y="1644"/>
                  </a:cubicBezTo>
                  <a:cubicBezTo>
                    <a:pt x="878" y="1655"/>
                    <a:pt x="869" y="1661"/>
                    <a:pt x="855" y="1661"/>
                  </a:cubicBezTo>
                  <a:cubicBezTo>
                    <a:pt x="841" y="1661"/>
                    <a:pt x="832" y="1655"/>
                    <a:pt x="827" y="1644"/>
                  </a:cubicBezTo>
                  <a:close/>
                  <a:moveTo>
                    <a:pt x="951" y="1607"/>
                  </a:moveTo>
                  <a:lnTo>
                    <a:pt x="1041" y="1607"/>
                  </a:lnTo>
                  <a:lnTo>
                    <a:pt x="1041" y="1587"/>
                  </a:lnTo>
                  <a:lnTo>
                    <a:pt x="951" y="1587"/>
                  </a:lnTo>
                  <a:lnTo>
                    <a:pt x="951" y="1607"/>
                  </a:lnTo>
                  <a:close/>
                  <a:moveTo>
                    <a:pt x="1160" y="1500"/>
                  </a:moveTo>
                  <a:lnTo>
                    <a:pt x="1137" y="1500"/>
                  </a:lnTo>
                  <a:lnTo>
                    <a:pt x="1098" y="1520"/>
                  </a:lnTo>
                  <a:lnTo>
                    <a:pt x="1098" y="1545"/>
                  </a:lnTo>
                  <a:lnTo>
                    <a:pt x="1137" y="1525"/>
                  </a:lnTo>
                  <a:lnTo>
                    <a:pt x="1137" y="1675"/>
                  </a:lnTo>
                  <a:lnTo>
                    <a:pt x="1160" y="1675"/>
                  </a:lnTo>
                  <a:lnTo>
                    <a:pt x="1160" y="1500"/>
                  </a:lnTo>
                  <a:close/>
                  <a:moveTo>
                    <a:pt x="1298" y="1503"/>
                  </a:moveTo>
                  <a:lnTo>
                    <a:pt x="1225" y="1621"/>
                  </a:lnTo>
                  <a:lnTo>
                    <a:pt x="1225" y="1644"/>
                  </a:lnTo>
                  <a:lnTo>
                    <a:pt x="1301" y="1644"/>
                  </a:lnTo>
                  <a:lnTo>
                    <a:pt x="1301" y="1678"/>
                  </a:lnTo>
                  <a:lnTo>
                    <a:pt x="1323" y="1678"/>
                  </a:lnTo>
                  <a:lnTo>
                    <a:pt x="1323" y="1644"/>
                  </a:lnTo>
                  <a:lnTo>
                    <a:pt x="1352" y="1644"/>
                  </a:lnTo>
                  <a:lnTo>
                    <a:pt x="1352" y="1624"/>
                  </a:lnTo>
                  <a:lnTo>
                    <a:pt x="1323" y="1624"/>
                  </a:lnTo>
                  <a:lnTo>
                    <a:pt x="1323" y="1503"/>
                  </a:lnTo>
                  <a:lnTo>
                    <a:pt x="1298" y="1503"/>
                  </a:lnTo>
                  <a:close/>
                  <a:moveTo>
                    <a:pt x="1250" y="1624"/>
                  </a:moveTo>
                  <a:lnTo>
                    <a:pt x="1301" y="1542"/>
                  </a:lnTo>
                  <a:lnTo>
                    <a:pt x="1301" y="1624"/>
                  </a:lnTo>
                  <a:lnTo>
                    <a:pt x="1250" y="1624"/>
                  </a:lnTo>
                  <a:close/>
                  <a:moveTo>
                    <a:pt x="1385" y="1647"/>
                  </a:moveTo>
                  <a:lnTo>
                    <a:pt x="1385" y="1675"/>
                  </a:lnTo>
                  <a:lnTo>
                    <a:pt x="1397" y="1675"/>
                  </a:lnTo>
                  <a:cubicBezTo>
                    <a:pt x="1397" y="1683"/>
                    <a:pt x="1397" y="1689"/>
                    <a:pt x="1391" y="1692"/>
                  </a:cubicBezTo>
                  <a:cubicBezTo>
                    <a:pt x="1388" y="1695"/>
                    <a:pt x="1385" y="1697"/>
                    <a:pt x="1380" y="1697"/>
                  </a:cubicBezTo>
                  <a:lnTo>
                    <a:pt x="1380" y="1709"/>
                  </a:lnTo>
                  <a:cubicBezTo>
                    <a:pt x="1383" y="1709"/>
                    <a:pt x="1388" y="1706"/>
                    <a:pt x="1391" y="1706"/>
                  </a:cubicBezTo>
                  <a:cubicBezTo>
                    <a:pt x="1394" y="1703"/>
                    <a:pt x="1400" y="1703"/>
                    <a:pt x="1402" y="1697"/>
                  </a:cubicBezTo>
                  <a:cubicBezTo>
                    <a:pt x="1405" y="1695"/>
                    <a:pt x="1408" y="1689"/>
                    <a:pt x="1411" y="1686"/>
                  </a:cubicBezTo>
                  <a:cubicBezTo>
                    <a:pt x="1414" y="1680"/>
                    <a:pt x="1414" y="1675"/>
                    <a:pt x="1414" y="1669"/>
                  </a:cubicBezTo>
                  <a:lnTo>
                    <a:pt x="1414" y="1647"/>
                  </a:lnTo>
                  <a:lnTo>
                    <a:pt x="1385" y="1647"/>
                  </a:lnTo>
                  <a:close/>
                  <a:moveTo>
                    <a:pt x="1552" y="1548"/>
                  </a:moveTo>
                  <a:cubicBezTo>
                    <a:pt x="1552" y="1539"/>
                    <a:pt x="1557" y="1531"/>
                    <a:pt x="1563" y="1525"/>
                  </a:cubicBezTo>
                  <a:cubicBezTo>
                    <a:pt x="1568" y="1520"/>
                    <a:pt x="1577" y="1517"/>
                    <a:pt x="1589" y="1517"/>
                  </a:cubicBezTo>
                  <a:cubicBezTo>
                    <a:pt x="1600" y="1517"/>
                    <a:pt x="1608" y="1520"/>
                    <a:pt x="1614" y="1525"/>
                  </a:cubicBezTo>
                  <a:cubicBezTo>
                    <a:pt x="1620" y="1531"/>
                    <a:pt x="1623" y="1537"/>
                    <a:pt x="1623" y="1548"/>
                  </a:cubicBezTo>
                  <a:cubicBezTo>
                    <a:pt x="1623" y="1554"/>
                    <a:pt x="1623" y="1556"/>
                    <a:pt x="1620" y="1559"/>
                  </a:cubicBezTo>
                  <a:cubicBezTo>
                    <a:pt x="1620" y="1562"/>
                    <a:pt x="1617" y="1568"/>
                    <a:pt x="1614" y="1570"/>
                  </a:cubicBezTo>
                  <a:cubicBezTo>
                    <a:pt x="1611" y="1573"/>
                    <a:pt x="1608" y="1579"/>
                    <a:pt x="1603" y="1585"/>
                  </a:cubicBezTo>
                  <a:cubicBezTo>
                    <a:pt x="1600" y="1590"/>
                    <a:pt x="1594" y="1593"/>
                    <a:pt x="1589" y="1599"/>
                  </a:cubicBezTo>
                  <a:lnTo>
                    <a:pt x="1532" y="1652"/>
                  </a:lnTo>
                  <a:lnTo>
                    <a:pt x="1532" y="1675"/>
                  </a:lnTo>
                  <a:lnTo>
                    <a:pt x="1645" y="1675"/>
                  </a:lnTo>
                  <a:lnTo>
                    <a:pt x="1645" y="1652"/>
                  </a:lnTo>
                  <a:lnTo>
                    <a:pt x="1563" y="1652"/>
                  </a:lnTo>
                  <a:lnTo>
                    <a:pt x="1603" y="1616"/>
                  </a:lnTo>
                  <a:lnTo>
                    <a:pt x="1623" y="1596"/>
                  </a:lnTo>
                  <a:cubicBezTo>
                    <a:pt x="1628" y="1590"/>
                    <a:pt x="1631" y="1585"/>
                    <a:pt x="1637" y="1579"/>
                  </a:cubicBezTo>
                  <a:cubicBezTo>
                    <a:pt x="1639" y="1573"/>
                    <a:pt x="1642" y="1568"/>
                    <a:pt x="1642" y="1565"/>
                  </a:cubicBezTo>
                  <a:cubicBezTo>
                    <a:pt x="1642" y="1559"/>
                    <a:pt x="1645" y="1554"/>
                    <a:pt x="1645" y="1548"/>
                  </a:cubicBezTo>
                  <a:cubicBezTo>
                    <a:pt x="1645" y="1539"/>
                    <a:pt x="1641" y="1534"/>
                    <a:pt x="1639" y="1528"/>
                  </a:cubicBezTo>
                  <a:cubicBezTo>
                    <a:pt x="1636" y="1522"/>
                    <a:pt x="1633" y="1517"/>
                    <a:pt x="1628" y="1514"/>
                  </a:cubicBezTo>
                  <a:cubicBezTo>
                    <a:pt x="1622" y="1511"/>
                    <a:pt x="1617" y="1506"/>
                    <a:pt x="1611" y="1506"/>
                  </a:cubicBezTo>
                  <a:cubicBezTo>
                    <a:pt x="1606" y="1503"/>
                    <a:pt x="1597" y="1503"/>
                    <a:pt x="1589" y="1503"/>
                  </a:cubicBezTo>
                  <a:cubicBezTo>
                    <a:pt x="1580" y="1503"/>
                    <a:pt x="1572" y="1503"/>
                    <a:pt x="1566" y="1506"/>
                  </a:cubicBezTo>
                  <a:cubicBezTo>
                    <a:pt x="1560" y="1508"/>
                    <a:pt x="1552" y="1511"/>
                    <a:pt x="1546" y="1517"/>
                  </a:cubicBezTo>
                  <a:cubicBezTo>
                    <a:pt x="1541" y="1522"/>
                    <a:pt x="1538" y="1525"/>
                    <a:pt x="1532" y="1534"/>
                  </a:cubicBezTo>
                  <a:cubicBezTo>
                    <a:pt x="1529" y="1539"/>
                    <a:pt x="1527" y="1545"/>
                    <a:pt x="1527" y="1554"/>
                  </a:cubicBezTo>
                  <a:lnTo>
                    <a:pt x="1552" y="1554"/>
                  </a:lnTo>
                  <a:lnTo>
                    <a:pt x="1552" y="1548"/>
                  </a:lnTo>
                  <a:close/>
                  <a:moveTo>
                    <a:pt x="1761" y="1675"/>
                  </a:moveTo>
                  <a:cubicBezTo>
                    <a:pt x="1769" y="1672"/>
                    <a:pt x="1775" y="1666"/>
                    <a:pt x="1781" y="1658"/>
                  </a:cubicBezTo>
                  <a:cubicBezTo>
                    <a:pt x="1786" y="1649"/>
                    <a:pt x="1792" y="1642"/>
                    <a:pt x="1795" y="1630"/>
                  </a:cubicBezTo>
                  <a:cubicBezTo>
                    <a:pt x="1797" y="1619"/>
                    <a:pt x="1800" y="1604"/>
                    <a:pt x="1800" y="1590"/>
                  </a:cubicBezTo>
                  <a:cubicBezTo>
                    <a:pt x="1800" y="1573"/>
                    <a:pt x="1797" y="1559"/>
                    <a:pt x="1795" y="1548"/>
                  </a:cubicBezTo>
                  <a:cubicBezTo>
                    <a:pt x="1792" y="1537"/>
                    <a:pt x="1786" y="1529"/>
                    <a:pt x="1781" y="1520"/>
                  </a:cubicBezTo>
                  <a:cubicBezTo>
                    <a:pt x="1775" y="1512"/>
                    <a:pt x="1769" y="1508"/>
                    <a:pt x="1761" y="1503"/>
                  </a:cubicBezTo>
                  <a:cubicBezTo>
                    <a:pt x="1752" y="1500"/>
                    <a:pt x="1743" y="1497"/>
                    <a:pt x="1735" y="1497"/>
                  </a:cubicBezTo>
                  <a:cubicBezTo>
                    <a:pt x="1726" y="1497"/>
                    <a:pt x="1718" y="1500"/>
                    <a:pt x="1710" y="1503"/>
                  </a:cubicBezTo>
                  <a:cubicBezTo>
                    <a:pt x="1702" y="1506"/>
                    <a:pt x="1696" y="1511"/>
                    <a:pt x="1690" y="1520"/>
                  </a:cubicBezTo>
                  <a:cubicBezTo>
                    <a:pt x="1685" y="1528"/>
                    <a:pt x="1679" y="1537"/>
                    <a:pt x="1676" y="1548"/>
                  </a:cubicBezTo>
                  <a:cubicBezTo>
                    <a:pt x="1673" y="1559"/>
                    <a:pt x="1670" y="1573"/>
                    <a:pt x="1670" y="1590"/>
                  </a:cubicBezTo>
                  <a:cubicBezTo>
                    <a:pt x="1670" y="1607"/>
                    <a:pt x="1673" y="1619"/>
                    <a:pt x="1676" y="1630"/>
                  </a:cubicBezTo>
                  <a:cubicBezTo>
                    <a:pt x="1679" y="1642"/>
                    <a:pt x="1684" y="1650"/>
                    <a:pt x="1690" y="1658"/>
                  </a:cubicBezTo>
                  <a:cubicBezTo>
                    <a:pt x="1695" y="1667"/>
                    <a:pt x="1702" y="1672"/>
                    <a:pt x="1710" y="1675"/>
                  </a:cubicBezTo>
                  <a:cubicBezTo>
                    <a:pt x="1718" y="1678"/>
                    <a:pt x="1726" y="1680"/>
                    <a:pt x="1735" y="1680"/>
                  </a:cubicBezTo>
                  <a:cubicBezTo>
                    <a:pt x="1743" y="1680"/>
                    <a:pt x="1752" y="1678"/>
                    <a:pt x="1761" y="1675"/>
                  </a:cubicBezTo>
                  <a:close/>
                  <a:moveTo>
                    <a:pt x="1707" y="1644"/>
                  </a:moveTo>
                  <a:cubicBezTo>
                    <a:pt x="1701" y="1633"/>
                    <a:pt x="1699" y="1616"/>
                    <a:pt x="1699" y="1590"/>
                  </a:cubicBezTo>
                  <a:cubicBezTo>
                    <a:pt x="1699" y="1565"/>
                    <a:pt x="1702" y="1548"/>
                    <a:pt x="1707" y="1537"/>
                  </a:cubicBezTo>
                  <a:cubicBezTo>
                    <a:pt x="1713" y="1525"/>
                    <a:pt x="1724" y="1520"/>
                    <a:pt x="1735" y="1520"/>
                  </a:cubicBezTo>
                  <a:cubicBezTo>
                    <a:pt x="1749" y="1520"/>
                    <a:pt x="1758" y="1526"/>
                    <a:pt x="1764" y="1537"/>
                  </a:cubicBezTo>
                  <a:cubicBezTo>
                    <a:pt x="1769" y="1549"/>
                    <a:pt x="1772" y="1565"/>
                    <a:pt x="1772" y="1590"/>
                  </a:cubicBezTo>
                  <a:cubicBezTo>
                    <a:pt x="1772" y="1616"/>
                    <a:pt x="1769" y="1633"/>
                    <a:pt x="1764" y="1644"/>
                  </a:cubicBezTo>
                  <a:cubicBezTo>
                    <a:pt x="1758" y="1655"/>
                    <a:pt x="1749" y="1661"/>
                    <a:pt x="1735" y="1661"/>
                  </a:cubicBezTo>
                  <a:cubicBezTo>
                    <a:pt x="1721" y="1661"/>
                    <a:pt x="1712" y="1655"/>
                    <a:pt x="1707" y="1644"/>
                  </a:cubicBezTo>
                  <a:close/>
                  <a:moveTo>
                    <a:pt x="1905" y="1500"/>
                  </a:moveTo>
                  <a:lnTo>
                    <a:pt x="1882" y="1500"/>
                  </a:lnTo>
                  <a:lnTo>
                    <a:pt x="1843" y="1520"/>
                  </a:lnTo>
                  <a:lnTo>
                    <a:pt x="1843" y="1545"/>
                  </a:lnTo>
                  <a:lnTo>
                    <a:pt x="1882" y="1525"/>
                  </a:lnTo>
                  <a:lnTo>
                    <a:pt x="1882" y="1675"/>
                  </a:lnTo>
                  <a:lnTo>
                    <a:pt x="1905" y="1675"/>
                  </a:lnTo>
                  <a:lnTo>
                    <a:pt x="1905" y="1500"/>
                  </a:lnTo>
                  <a:close/>
                  <a:moveTo>
                    <a:pt x="2084" y="1522"/>
                  </a:moveTo>
                  <a:cubicBezTo>
                    <a:pt x="2081" y="1517"/>
                    <a:pt x="2076" y="1511"/>
                    <a:pt x="2073" y="1508"/>
                  </a:cubicBezTo>
                  <a:lnTo>
                    <a:pt x="2056" y="1500"/>
                  </a:lnTo>
                  <a:cubicBezTo>
                    <a:pt x="2050" y="1497"/>
                    <a:pt x="2043" y="1497"/>
                    <a:pt x="2035" y="1497"/>
                  </a:cubicBezTo>
                  <a:cubicBezTo>
                    <a:pt x="2026" y="1497"/>
                    <a:pt x="2020" y="1497"/>
                    <a:pt x="2012" y="1500"/>
                  </a:cubicBezTo>
                  <a:cubicBezTo>
                    <a:pt x="2006" y="1503"/>
                    <a:pt x="1998" y="1506"/>
                    <a:pt x="1995" y="1508"/>
                  </a:cubicBezTo>
                  <a:cubicBezTo>
                    <a:pt x="1989" y="1511"/>
                    <a:pt x="1987" y="1517"/>
                    <a:pt x="1984" y="1522"/>
                  </a:cubicBezTo>
                  <a:cubicBezTo>
                    <a:pt x="1981" y="1528"/>
                    <a:pt x="1978" y="1537"/>
                    <a:pt x="1978" y="1542"/>
                  </a:cubicBezTo>
                  <a:cubicBezTo>
                    <a:pt x="1978" y="1548"/>
                    <a:pt x="1978" y="1554"/>
                    <a:pt x="1981" y="1556"/>
                  </a:cubicBezTo>
                  <a:cubicBezTo>
                    <a:pt x="1984" y="1562"/>
                    <a:pt x="1984" y="1565"/>
                    <a:pt x="1987" y="1568"/>
                  </a:cubicBezTo>
                  <a:lnTo>
                    <a:pt x="1995" y="1576"/>
                  </a:lnTo>
                  <a:cubicBezTo>
                    <a:pt x="1998" y="1579"/>
                    <a:pt x="2001" y="1579"/>
                    <a:pt x="2006" y="1582"/>
                  </a:cubicBezTo>
                  <a:cubicBezTo>
                    <a:pt x="2003" y="1585"/>
                    <a:pt x="1998" y="1585"/>
                    <a:pt x="1995" y="1587"/>
                  </a:cubicBezTo>
                  <a:cubicBezTo>
                    <a:pt x="1991" y="1590"/>
                    <a:pt x="1987" y="1593"/>
                    <a:pt x="1984" y="1596"/>
                  </a:cubicBezTo>
                  <a:cubicBezTo>
                    <a:pt x="1981" y="1599"/>
                    <a:pt x="1978" y="1604"/>
                    <a:pt x="1975" y="1610"/>
                  </a:cubicBezTo>
                  <a:cubicBezTo>
                    <a:pt x="1972" y="1616"/>
                    <a:pt x="1972" y="1621"/>
                    <a:pt x="1972" y="1627"/>
                  </a:cubicBezTo>
                  <a:cubicBezTo>
                    <a:pt x="1972" y="1635"/>
                    <a:pt x="1975" y="1642"/>
                    <a:pt x="1978" y="1647"/>
                  </a:cubicBezTo>
                  <a:cubicBezTo>
                    <a:pt x="1981" y="1653"/>
                    <a:pt x="1986" y="1659"/>
                    <a:pt x="1992" y="1664"/>
                  </a:cubicBezTo>
                  <a:cubicBezTo>
                    <a:pt x="1997" y="1670"/>
                    <a:pt x="2003" y="1672"/>
                    <a:pt x="2012" y="1675"/>
                  </a:cubicBezTo>
                  <a:cubicBezTo>
                    <a:pt x="2020" y="1678"/>
                    <a:pt x="2028" y="1678"/>
                    <a:pt x="2036" y="1678"/>
                  </a:cubicBezTo>
                  <a:cubicBezTo>
                    <a:pt x="2045" y="1678"/>
                    <a:pt x="2054" y="1678"/>
                    <a:pt x="2062" y="1675"/>
                  </a:cubicBezTo>
                  <a:cubicBezTo>
                    <a:pt x="2071" y="1672"/>
                    <a:pt x="2076" y="1669"/>
                    <a:pt x="2081" y="1664"/>
                  </a:cubicBezTo>
                  <a:cubicBezTo>
                    <a:pt x="2087" y="1658"/>
                    <a:pt x="2093" y="1655"/>
                    <a:pt x="2096" y="1647"/>
                  </a:cubicBezTo>
                  <a:cubicBezTo>
                    <a:pt x="2098" y="1641"/>
                    <a:pt x="2101" y="1633"/>
                    <a:pt x="2101" y="1627"/>
                  </a:cubicBezTo>
                  <a:cubicBezTo>
                    <a:pt x="2101" y="1621"/>
                    <a:pt x="2101" y="1616"/>
                    <a:pt x="2098" y="1610"/>
                  </a:cubicBezTo>
                  <a:cubicBezTo>
                    <a:pt x="2096" y="1604"/>
                    <a:pt x="2093" y="1601"/>
                    <a:pt x="2090" y="1596"/>
                  </a:cubicBezTo>
                  <a:cubicBezTo>
                    <a:pt x="2087" y="1593"/>
                    <a:pt x="2084" y="1590"/>
                    <a:pt x="2079" y="1587"/>
                  </a:cubicBezTo>
                  <a:cubicBezTo>
                    <a:pt x="2076" y="1585"/>
                    <a:pt x="2070" y="1582"/>
                    <a:pt x="2067" y="1582"/>
                  </a:cubicBezTo>
                  <a:cubicBezTo>
                    <a:pt x="2070" y="1579"/>
                    <a:pt x="2073" y="1579"/>
                    <a:pt x="2079" y="1576"/>
                  </a:cubicBezTo>
                  <a:lnTo>
                    <a:pt x="2087" y="1568"/>
                  </a:lnTo>
                  <a:cubicBezTo>
                    <a:pt x="2090" y="1565"/>
                    <a:pt x="2093" y="1562"/>
                    <a:pt x="2093" y="1556"/>
                  </a:cubicBezTo>
                  <a:cubicBezTo>
                    <a:pt x="2090" y="1554"/>
                    <a:pt x="2090" y="1548"/>
                    <a:pt x="2090" y="1542"/>
                  </a:cubicBezTo>
                  <a:cubicBezTo>
                    <a:pt x="2090" y="1534"/>
                    <a:pt x="2087" y="1528"/>
                    <a:pt x="2084" y="1522"/>
                  </a:cubicBezTo>
                  <a:close/>
                  <a:moveTo>
                    <a:pt x="2062" y="1652"/>
                  </a:moveTo>
                  <a:cubicBezTo>
                    <a:pt x="2056" y="1658"/>
                    <a:pt x="2045" y="1661"/>
                    <a:pt x="2035" y="1661"/>
                  </a:cubicBezTo>
                  <a:cubicBezTo>
                    <a:pt x="2029" y="1661"/>
                    <a:pt x="2023" y="1661"/>
                    <a:pt x="2018" y="1658"/>
                  </a:cubicBezTo>
                  <a:cubicBezTo>
                    <a:pt x="2012" y="1655"/>
                    <a:pt x="2009" y="1655"/>
                    <a:pt x="2006" y="1652"/>
                  </a:cubicBezTo>
                  <a:cubicBezTo>
                    <a:pt x="2003" y="1649"/>
                    <a:pt x="2001" y="1647"/>
                    <a:pt x="2001" y="1644"/>
                  </a:cubicBezTo>
                  <a:cubicBezTo>
                    <a:pt x="1998" y="1641"/>
                    <a:pt x="1998" y="1635"/>
                    <a:pt x="1998" y="1633"/>
                  </a:cubicBezTo>
                  <a:cubicBezTo>
                    <a:pt x="1998" y="1627"/>
                    <a:pt x="1998" y="1621"/>
                    <a:pt x="2001" y="1618"/>
                  </a:cubicBezTo>
                  <a:cubicBezTo>
                    <a:pt x="2003" y="1616"/>
                    <a:pt x="2006" y="1610"/>
                    <a:pt x="2009" y="1607"/>
                  </a:cubicBezTo>
                  <a:cubicBezTo>
                    <a:pt x="2012" y="1604"/>
                    <a:pt x="2015" y="1601"/>
                    <a:pt x="2020" y="1599"/>
                  </a:cubicBezTo>
                  <a:cubicBezTo>
                    <a:pt x="2023" y="1596"/>
                    <a:pt x="2029" y="1596"/>
                    <a:pt x="2032" y="1593"/>
                  </a:cubicBezTo>
                  <a:cubicBezTo>
                    <a:pt x="2036" y="1593"/>
                    <a:pt x="2039" y="1596"/>
                    <a:pt x="2045" y="1596"/>
                  </a:cubicBezTo>
                  <a:cubicBezTo>
                    <a:pt x="2050" y="1599"/>
                    <a:pt x="2053" y="1599"/>
                    <a:pt x="2059" y="1601"/>
                  </a:cubicBezTo>
                  <a:cubicBezTo>
                    <a:pt x="2066" y="1604"/>
                    <a:pt x="2067" y="1608"/>
                    <a:pt x="2070" y="1613"/>
                  </a:cubicBezTo>
                  <a:cubicBezTo>
                    <a:pt x="2073" y="1619"/>
                    <a:pt x="2070" y="1622"/>
                    <a:pt x="2070" y="1630"/>
                  </a:cubicBezTo>
                  <a:cubicBezTo>
                    <a:pt x="2070" y="1639"/>
                    <a:pt x="2067" y="1647"/>
                    <a:pt x="2062" y="1652"/>
                  </a:cubicBezTo>
                  <a:close/>
                  <a:moveTo>
                    <a:pt x="2003" y="1534"/>
                  </a:moveTo>
                  <a:lnTo>
                    <a:pt x="2012" y="1525"/>
                  </a:lnTo>
                  <a:cubicBezTo>
                    <a:pt x="2015" y="1522"/>
                    <a:pt x="2018" y="1522"/>
                    <a:pt x="2023" y="1520"/>
                  </a:cubicBezTo>
                  <a:cubicBezTo>
                    <a:pt x="2026" y="1520"/>
                    <a:pt x="2031" y="1517"/>
                    <a:pt x="2036" y="1517"/>
                  </a:cubicBezTo>
                  <a:cubicBezTo>
                    <a:pt x="2042" y="1517"/>
                    <a:pt x="2045" y="1517"/>
                    <a:pt x="2050" y="1520"/>
                  </a:cubicBezTo>
                  <a:cubicBezTo>
                    <a:pt x="2053" y="1520"/>
                    <a:pt x="2059" y="1522"/>
                    <a:pt x="2062" y="1525"/>
                  </a:cubicBezTo>
                  <a:lnTo>
                    <a:pt x="2070" y="1534"/>
                  </a:lnTo>
                  <a:cubicBezTo>
                    <a:pt x="2073" y="1537"/>
                    <a:pt x="2073" y="1539"/>
                    <a:pt x="2073" y="1545"/>
                  </a:cubicBezTo>
                  <a:cubicBezTo>
                    <a:pt x="2073" y="1551"/>
                    <a:pt x="2074" y="1554"/>
                    <a:pt x="2070" y="1556"/>
                  </a:cubicBezTo>
                  <a:cubicBezTo>
                    <a:pt x="2067" y="1559"/>
                    <a:pt x="2067" y="1562"/>
                    <a:pt x="2065" y="1565"/>
                  </a:cubicBezTo>
                  <a:lnTo>
                    <a:pt x="2056" y="1573"/>
                  </a:lnTo>
                  <a:cubicBezTo>
                    <a:pt x="2053" y="1576"/>
                    <a:pt x="2050" y="1576"/>
                    <a:pt x="2048" y="1579"/>
                  </a:cubicBezTo>
                  <a:cubicBezTo>
                    <a:pt x="2045" y="1579"/>
                    <a:pt x="2039" y="1579"/>
                    <a:pt x="2036" y="1576"/>
                  </a:cubicBezTo>
                  <a:cubicBezTo>
                    <a:pt x="2032" y="1576"/>
                    <a:pt x="2029" y="1573"/>
                    <a:pt x="2026" y="1570"/>
                  </a:cubicBezTo>
                  <a:lnTo>
                    <a:pt x="2018" y="1562"/>
                  </a:lnTo>
                  <a:cubicBezTo>
                    <a:pt x="2001" y="1556"/>
                    <a:pt x="2001" y="1551"/>
                    <a:pt x="2001" y="1545"/>
                  </a:cubicBezTo>
                  <a:cubicBezTo>
                    <a:pt x="2001" y="1539"/>
                    <a:pt x="2001" y="1537"/>
                    <a:pt x="2003" y="1534"/>
                  </a:cubicBezTo>
                  <a:close/>
                  <a:moveTo>
                    <a:pt x="2273" y="1618"/>
                  </a:moveTo>
                  <a:lnTo>
                    <a:pt x="2316" y="1618"/>
                  </a:lnTo>
                  <a:lnTo>
                    <a:pt x="2316" y="1576"/>
                  </a:lnTo>
                  <a:lnTo>
                    <a:pt x="2273" y="1576"/>
                  </a:lnTo>
                  <a:lnTo>
                    <a:pt x="2273" y="1618"/>
                  </a:lnTo>
                  <a:close/>
                  <a:moveTo>
                    <a:pt x="2609" y="1675"/>
                  </a:moveTo>
                  <a:cubicBezTo>
                    <a:pt x="2620" y="1672"/>
                    <a:pt x="2629" y="1664"/>
                    <a:pt x="2637" y="1658"/>
                  </a:cubicBezTo>
                  <a:cubicBezTo>
                    <a:pt x="2646" y="1649"/>
                    <a:pt x="2651" y="1641"/>
                    <a:pt x="2654" y="1630"/>
                  </a:cubicBezTo>
                  <a:cubicBezTo>
                    <a:pt x="2660" y="1618"/>
                    <a:pt x="2660" y="1604"/>
                    <a:pt x="2660" y="1590"/>
                  </a:cubicBezTo>
                  <a:cubicBezTo>
                    <a:pt x="2660" y="1576"/>
                    <a:pt x="2657" y="1562"/>
                    <a:pt x="2654" y="1551"/>
                  </a:cubicBezTo>
                  <a:cubicBezTo>
                    <a:pt x="2649" y="1539"/>
                    <a:pt x="2643" y="1528"/>
                    <a:pt x="2637" y="1522"/>
                  </a:cubicBezTo>
                  <a:cubicBezTo>
                    <a:pt x="2629" y="1514"/>
                    <a:pt x="2620" y="1509"/>
                    <a:pt x="2609" y="1506"/>
                  </a:cubicBezTo>
                  <a:cubicBezTo>
                    <a:pt x="2598" y="1504"/>
                    <a:pt x="2587" y="1500"/>
                    <a:pt x="2575" y="1500"/>
                  </a:cubicBezTo>
                  <a:cubicBezTo>
                    <a:pt x="2564" y="1500"/>
                    <a:pt x="2553" y="1503"/>
                    <a:pt x="2541" y="1506"/>
                  </a:cubicBezTo>
                  <a:cubicBezTo>
                    <a:pt x="2530" y="1508"/>
                    <a:pt x="2522" y="1517"/>
                    <a:pt x="2513" y="1522"/>
                  </a:cubicBezTo>
                  <a:cubicBezTo>
                    <a:pt x="2505" y="1531"/>
                    <a:pt x="2499" y="1539"/>
                    <a:pt x="2496" y="1551"/>
                  </a:cubicBezTo>
                  <a:cubicBezTo>
                    <a:pt x="2491" y="1562"/>
                    <a:pt x="2491" y="1576"/>
                    <a:pt x="2491" y="1590"/>
                  </a:cubicBezTo>
                  <a:cubicBezTo>
                    <a:pt x="2491" y="1604"/>
                    <a:pt x="2493" y="1619"/>
                    <a:pt x="2496" y="1630"/>
                  </a:cubicBezTo>
                  <a:cubicBezTo>
                    <a:pt x="2499" y="1642"/>
                    <a:pt x="2508" y="1653"/>
                    <a:pt x="2513" y="1658"/>
                  </a:cubicBezTo>
                  <a:cubicBezTo>
                    <a:pt x="2522" y="1667"/>
                    <a:pt x="2530" y="1672"/>
                    <a:pt x="2541" y="1675"/>
                  </a:cubicBezTo>
                  <a:cubicBezTo>
                    <a:pt x="2553" y="1678"/>
                    <a:pt x="2564" y="1680"/>
                    <a:pt x="2575" y="1680"/>
                  </a:cubicBezTo>
                  <a:cubicBezTo>
                    <a:pt x="2587" y="1680"/>
                    <a:pt x="2598" y="1678"/>
                    <a:pt x="2609" y="1675"/>
                  </a:cubicBezTo>
                  <a:close/>
                  <a:moveTo>
                    <a:pt x="2550" y="1655"/>
                  </a:moveTo>
                  <a:cubicBezTo>
                    <a:pt x="2542" y="1652"/>
                    <a:pt x="2536" y="1647"/>
                    <a:pt x="2530" y="1641"/>
                  </a:cubicBezTo>
                  <a:cubicBezTo>
                    <a:pt x="2525" y="1635"/>
                    <a:pt x="2522" y="1627"/>
                    <a:pt x="2519" y="1618"/>
                  </a:cubicBezTo>
                  <a:cubicBezTo>
                    <a:pt x="2516" y="1610"/>
                    <a:pt x="2513" y="1599"/>
                    <a:pt x="2513" y="1587"/>
                  </a:cubicBezTo>
                  <a:cubicBezTo>
                    <a:pt x="2513" y="1576"/>
                    <a:pt x="2516" y="1565"/>
                    <a:pt x="2519" y="1556"/>
                  </a:cubicBezTo>
                  <a:cubicBezTo>
                    <a:pt x="2522" y="1548"/>
                    <a:pt x="2525" y="1539"/>
                    <a:pt x="2530" y="1534"/>
                  </a:cubicBezTo>
                  <a:cubicBezTo>
                    <a:pt x="2536" y="1528"/>
                    <a:pt x="2541" y="1522"/>
                    <a:pt x="2550" y="1520"/>
                  </a:cubicBezTo>
                  <a:cubicBezTo>
                    <a:pt x="2558" y="1517"/>
                    <a:pt x="2564" y="1514"/>
                    <a:pt x="2575" y="1514"/>
                  </a:cubicBezTo>
                  <a:cubicBezTo>
                    <a:pt x="2584" y="1514"/>
                    <a:pt x="2593" y="1518"/>
                    <a:pt x="2601" y="1520"/>
                  </a:cubicBezTo>
                  <a:cubicBezTo>
                    <a:pt x="2610" y="1523"/>
                    <a:pt x="2615" y="1529"/>
                    <a:pt x="2620" y="1534"/>
                  </a:cubicBezTo>
                  <a:cubicBezTo>
                    <a:pt x="2626" y="1540"/>
                    <a:pt x="2629" y="1548"/>
                    <a:pt x="2632" y="1556"/>
                  </a:cubicBezTo>
                  <a:cubicBezTo>
                    <a:pt x="2635" y="1565"/>
                    <a:pt x="2637" y="1576"/>
                    <a:pt x="2637" y="1587"/>
                  </a:cubicBezTo>
                  <a:cubicBezTo>
                    <a:pt x="2637" y="1599"/>
                    <a:pt x="2635" y="1610"/>
                    <a:pt x="2632" y="1618"/>
                  </a:cubicBezTo>
                  <a:cubicBezTo>
                    <a:pt x="2629" y="1627"/>
                    <a:pt x="2626" y="1635"/>
                    <a:pt x="2620" y="1641"/>
                  </a:cubicBezTo>
                  <a:cubicBezTo>
                    <a:pt x="2615" y="1647"/>
                    <a:pt x="2610" y="1652"/>
                    <a:pt x="2601" y="1655"/>
                  </a:cubicBezTo>
                  <a:cubicBezTo>
                    <a:pt x="2593" y="1658"/>
                    <a:pt x="2587" y="1661"/>
                    <a:pt x="2575" y="1661"/>
                  </a:cubicBezTo>
                  <a:cubicBezTo>
                    <a:pt x="2567" y="1661"/>
                    <a:pt x="2559" y="1658"/>
                    <a:pt x="2550" y="1655"/>
                  </a:cubicBezTo>
                  <a:close/>
                  <a:moveTo>
                    <a:pt x="2714" y="1675"/>
                  </a:moveTo>
                  <a:lnTo>
                    <a:pt x="2714" y="1610"/>
                  </a:lnTo>
                  <a:cubicBezTo>
                    <a:pt x="2714" y="1601"/>
                    <a:pt x="2714" y="1596"/>
                    <a:pt x="2716" y="1590"/>
                  </a:cubicBezTo>
                  <a:cubicBezTo>
                    <a:pt x="2719" y="1585"/>
                    <a:pt x="2719" y="1579"/>
                    <a:pt x="2722" y="1576"/>
                  </a:cubicBezTo>
                  <a:lnTo>
                    <a:pt x="2731" y="1568"/>
                  </a:lnTo>
                  <a:cubicBezTo>
                    <a:pt x="2733" y="1565"/>
                    <a:pt x="2739" y="1565"/>
                    <a:pt x="2742" y="1565"/>
                  </a:cubicBezTo>
                  <a:lnTo>
                    <a:pt x="2750" y="1565"/>
                  </a:lnTo>
                  <a:cubicBezTo>
                    <a:pt x="2753" y="1565"/>
                    <a:pt x="2756" y="1565"/>
                    <a:pt x="2759" y="1568"/>
                  </a:cubicBezTo>
                  <a:lnTo>
                    <a:pt x="2759" y="1545"/>
                  </a:lnTo>
                  <a:lnTo>
                    <a:pt x="2753" y="1545"/>
                  </a:lnTo>
                  <a:lnTo>
                    <a:pt x="2745" y="1545"/>
                  </a:lnTo>
                  <a:cubicBezTo>
                    <a:pt x="2731" y="1545"/>
                    <a:pt x="2719" y="1554"/>
                    <a:pt x="2711" y="1568"/>
                  </a:cubicBezTo>
                  <a:lnTo>
                    <a:pt x="2708" y="1548"/>
                  </a:lnTo>
                  <a:lnTo>
                    <a:pt x="2688" y="1548"/>
                  </a:lnTo>
                  <a:lnTo>
                    <a:pt x="2688" y="1678"/>
                  </a:lnTo>
                  <a:lnTo>
                    <a:pt x="2714" y="1678"/>
                  </a:lnTo>
                  <a:lnTo>
                    <a:pt x="2714" y="1675"/>
                  </a:lnTo>
                  <a:close/>
                  <a:moveTo>
                    <a:pt x="2804" y="1497"/>
                  </a:moveTo>
                  <a:lnTo>
                    <a:pt x="2781" y="1497"/>
                  </a:lnTo>
                  <a:lnTo>
                    <a:pt x="2781" y="1675"/>
                  </a:lnTo>
                  <a:lnTo>
                    <a:pt x="2804" y="1675"/>
                  </a:lnTo>
                  <a:lnTo>
                    <a:pt x="2804" y="1497"/>
                  </a:lnTo>
                  <a:close/>
                  <a:moveTo>
                    <a:pt x="2857" y="1582"/>
                  </a:moveTo>
                  <a:cubicBezTo>
                    <a:pt x="2857" y="1576"/>
                    <a:pt x="2860" y="1570"/>
                    <a:pt x="2866" y="1568"/>
                  </a:cubicBezTo>
                  <a:cubicBezTo>
                    <a:pt x="2872" y="1565"/>
                    <a:pt x="2877" y="1562"/>
                    <a:pt x="2886" y="1562"/>
                  </a:cubicBezTo>
                  <a:cubicBezTo>
                    <a:pt x="2894" y="1562"/>
                    <a:pt x="2903" y="1565"/>
                    <a:pt x="2908" y="1568"/>
                  </a:cubicBezTo>
                  <a:cubicBezTo>
                    <a:pt x="2914" y="1573"/>
                    <a:pt x="2917" y="1579"/>
                    <a:pt x="2917" y="1587"/>
                  </a:cubicBezTo>
                  <a:lnTo>
                    <a:pt x="2917" y="1593"/>
                  </a:lnTo>
                  <a:lnTo>
                    <a:pt x="2880" y="1599"/>
                  </a:lnTo>
                  <a:cubicBezTo>
                    <a:pt x="2863" y="1601"/>
                    <a:pt x="2849" y="1607"/>
                    <a:pt x="2843" y="1613"/>
                  </a:cubicBezTo>
                  <a:cubicBezTo>
                    <a:pt x="2835" y="1618"/>
                    <a:pt x="2832" y="1630"/>
                    <a:pt x="2832" y="1641"/>
                  </a:cubicBezTo>
                  <a:cubicBezTo>
                    <a:pt x="2832" y="1647"/>
                    <a:pt x="2832" y="1652"/>
                    <a:pt x="2835" y="1655"/>
                  </a:cubicBezTo>
                  <a:cubicBezTo>
                    <a:pt x="2838" y="1661"/>
                    <a:pt x="2841" y="1664"/>
                    <a:pt x="2843" y="1666"/>
                  </a:cubicBezTo>
                  <a:cubicBezTo>
                    <a:pt x="2846" y="1669"/>
                    <a:pt x="2852" y="1672"/>
                    <a:pt x="2857" y="1675"/>
                  </a:cubicBezTo>
                  <a:cubicBezTo>
                    <a:pt x="2863" y="1678"/>
                    <a:pt x="2869" y="1678"/>
                    <a:pt x="2877" y="1678"/>
                  </a:cubicBezTo>
                  <a:cubicBezTo>
                    <a:pt x="2889" y="1678"/>
                    <a:pt x="2897" y="1675"/>
                    <a:pt x="2903" y="1672"/>
                  </a:cubicBezTo>
                  <a:cubicBezTo>
                    <a:pt x="2908" y="1669"/>
                    <a:pt x="2917" y="1664"/>
                    <a:pt x="2920" y="1658"/>
                  </a:cubicBezTo>
                  <a:lnTo>
                    <a:pt x="2922" y="1675"/>
                  </a:lnTo>
                  <a:lnTo>
                    <a:pt x="2942" y="1675"/>
                  </a:lnTo>
                  <a:lnTo>
                    <a:pt x="2942" y="1587"/>
                  </a:lnTo>
                  <a:cubicBezTo>
                    <a:pt x="2942" y="1582"/>
                    <a:pt x="2942" y="1576"/>
                    <a:pt x="2939" y="1570"/>
                  </a:cubicBezTo>
                  <a:cubicBezTo>
                    <a:pt x="2937" y="1565"/>
                    <a:pt x="2934" y="1559"/>
                    <a:pt x="2928" y="1556"/>
                  </a:cubicBezTo>
                  <a:lnTo>
                    <a:pt x="2911" y="1548"/>
                  </a:lnTo>
                  <a:cubicBezTo>
                    <a:pt x="2905" y="1545"/>
                    <a:pt x="2897" y="1545"/>
                    <a:pt x="2889" y="1545"/>
                  </a:cubicBezTo>
                  <a:cubicBezTo>
                    <a:pt x="2872" y="1545"/>
                    <a:pt x="2860" y="1548"/>
                    <a:pt x="2849" y="1556"/>
                  </a:cubicBezTo>
                  <a:cubicBezTo>
                    <a:pt x="2841" y="1565"/>
                    <a:pt x="2835" y="1573"/>
                    <a:pt x="2832" y="1585"/>
                  </a:cubicBezTo>
                  <a:lnTo>
                    <a:pt x="2857" y="1585"/>
                  </a:lnTo>
                  <a:lnTo>
                    <a:pt x="2857" y="1582"/>
                  </a:lnTo>
                  <a:close/>
                  <a:moveTo>
                    <a:pt x="2860" y="1655"/>
                  </a:moveTo>
                  <a:cubicBezTo>
                    <a:pt x="2855" y="1652"/>
                    <a:pt x="2855" y="1647"/>
                    <a:pt x="2855" y="1641"/>
                  </a:cubicBezTo>
                  <a:lnTo>
                    <a:pt x="2855" y="1633"/>
                  </a:lnTo>
                  <a:cubicBezTo>
                    <a:pt x="2855" y="1630"/>
                    <a:pt x="2857" y="1627"/>
                    <a:pt x="2860" y="1627"/>
                  </a:cubicBezTo>
                  <a:cubicBezTo>
                    <a:pt x="2863" y="1624"/>
                    <a:pt x="2866" y="1624"/>
                    <a:pt x="2869" y="1621"/>
                  </a:cubicBezTo>
                  <a:cubicBezTo>
                    <a:pt x="2872" y="1621"/>
                    <a:pt x="2877" y="1618"/>
                    <a:pt x="2883" y="1618"/>
                  </a:cubicBezTo>
                  <a:lnTo>
                    <a:pt x="2914" y="1613"/>
                  </a:lnTo>
                  <a:lnTo>
                    <a:pt x="2914" y="1630"/>
                  </a:lnTo>
                  <a:cubicBezTo>
                    <a:pt x="2914" y="1635"/>
                    <a:pt x="2914" y="1638"/>
                    <a:pt x="2911" y="1641"/>
                  </a:cubicBezTo>
                  <a:lnTo>
                    <a:pt x="2903" y="1649"/>
                  </a:lnTo>
                  <a:cubicBezTo>
                    <a:pt x="2900" y="1652"/>
                    <a:pt x="2894" y="1655"/>
                    <a:pt x="2891" y="1655"/>
                  </a:cubicBezTo>
                  <a:cubicBezTo>
                    <a:pt x="2889" y="1658"/>
                    <a:pt x="2886" y="1661"/>
                    <a:pt x="2880" y="1661"/>
                  </a:cubicBezTo>
                  <a:cubicBezTo>
                    <a:pt x="2872" y="1661"/>
                    <a:pt x="2866" y="1658"/>
                    <a:pt x="2860" y="1655"/>
                  </a:cubicBezTo>
                  <a:close/>
                  <a:moveTo>
                    <a:pt x="2999" y="1596"/>
                  </a:moveTo>
                  <a:cubicBezTo>
                    <a:pt x="2999" y="1590"/>
                    <a:pt x="2999" y="1587"/>
                    <a:pt x="3001" y="1582"/>
                  </a:cubicBezTo>
                  <a:cubicBezTo>
                    <a:pt x="3004" y="1579"/>
                    <a:pt x="3004" y="1573"/>
                    <a:pt x="3007" y="1570"/>
                  </a:cubicBezTo>
                  <a:cubicBezTo>
                    <a:pt x="3010" y="1568"/>
                    <a:pt x="3013" y="1565"/>
                    <a:pt x="3018" y="1565"/>
                  </a:cubicBezTo>
                  <a:cubicBezTo>
                    <a:pt x="3021" y="1562"/>
                    <a:pt x="3027" y="1562"/>
                    <a:pt x="3030" y="1562"/>
                  </a:cubicBezTo>
                  <a:cubicBezTo>
                    <a:pt x="3038" y="1562"/>
                    <a:pt x="3047" y="1566"/>
                    <a:pt x="3049" y="1568"/>
                  </a:cubicBezTo>
                  <a:cubicBezTo>
                    <a:pt x="3055" y="1574"/>
                    <a:pt x="3058" y="1579"/>
                    <a:pt x="3058" y="1590"/>
                  </a:cubicBezTo>
                  <a:lnTo>
                    <a:pt x="3058" y="1675"/>
                  </a:lnTo>
                  <a:lnTo>
                    <a:pt x="3080" y="1675"/>
                  </a:lnTo>
                  <a:lnTo>
                    <a:pt x="3080" y="1590"/>
                  </a:lnTo>
                  <a:cubicBezTo>
                    <a:pt x="3080" y="1573"/>
                    <a:pt x="3078" y="1563"/>
                    <a:pt x="3069" y="1554"/>
                  </a:cubicBezTo>
                  <a:cubicBezTo>
                    <a:pt x="3061" y="1546"/>
                    <a:pt x="3049" y="1542"/>
                    <a:pt x="3035" y="1542"/>
                  </a:cubicBezTo>
                  <a:cubicBezTo>
                    <a:pt x="3027" y="1542"/>
                    <a:pt x="3021" y="1545"/>
                    <a:pt x="3013" y="1548"/>
                  </a:cubicBezTo>
                  <a:cubicBezTo>
                    <a:pt x="3007" y="1551"/>
                    <a:pt x="3001" y="1556"/>
                    <a:pt x="2996" y="1562"/>
                  </a:cubicBezTo>
                  <a:lnTo>
                    <a:pt x="2993" y="1545"/>
                  </a:lnTo>
                  <a:lnTo>
                    <a:pt x="2973" y="1545"/>
                  </a:lnTo>
                  <a:lnTo>
                    <a:pt x="2973" y="1675"/>
                  </a:lnTo>
                  <a:lnTo>
                    <a:pt x="2999" y="1675"/>
                  </a:lnTo>
                  <a:lnTo>
                    <a:pt x="2999" y="1596"/>
                  </a:lnTo>
                  <a:close/>
                  <a:moveTo>
                    <a:pt x="3233" y="1675"/>
                  </a:moveTo>
                  <a:lnTo>
                    <a:pt x="3233" y="1497"/>
                  </a:lnTo>
                  <a:lnTo>
                    <a:pt x="3210" y="1497"/>
                  </a:lnTo>
                  <a:lnTo>
                    <a:pt x="3210" y="1562"/>
                  </a:lnTo>
                  <a:cubicBezTo>
                    <a:pt x="3205" y="1556"/>
                    <a:pt x="3202" y="1551"/>
                    <a:pt x="3193" y="1548"/>
                  </a:cubicBezTo>
                  <a:cubicBezTo>
                    <a:pt x="3188" y="1545"/>
                    <a:pt x="3179" y="1542"/>
                    <a:pt x="3168" y="1542"/>
                  </a:cubicBezTo>
                  <a:cubicBezTo>
                    <a:pt x="3159" y="1542"/>
                    <a:pt x="3151" y="1545"/>
                    <a:pt x="3145" y="1548"/>
                  </a:cubicBezTo>
                  <a:cubicBezTo>
                    <a:pt x="3137" y="1551"/>
                    <a:pt x="3132" y="1556"/>
                    <a:pt x="3126" y="1562"/>
                  </a:cubicBezTo>
                  <a:cubicBezTo>
                    <a:pt x="3121" y="1568"/>
                    <a:pt x="3117" y="1577"/>
                    <a:pt x="3114" y="1585"/>
                  </a:cubicBezTo>
                  <a:cubicBezTo>
                    <a:pt x="3111" y="1594"/>
                    <a:pt x="3109" y="1605"/>
                    <a:pt x="3109" y="1616"/>
                  </a:cubicBezTo>
                  <a:cubicBezTo>
                    <a:pt x="3109" y="1628"/>
                    <a:pt x="3111" y="1636"/>
                    <a:pt x="3114" y="1644"/>
                  </a:cubicBezTo>
                  <a:cubicBezTo>
                    <a:pt x="3117" y="1653"/>
                    <a:pt x="3121" y="1661"/>
                    <a:pt x="3126" y="1666"/>
                  </a:cubicBezTo>
                  <a:cubicBezTo>
                    <a:pt x="3132" y="1672"/>
                    <a:pt x="3138" y="1678"/>
                    <a:pt x="3143" y="1680"/>
                  </a:cubicBezTo>
                  <a:cubicBezTo>
                    <a:pt x="3149" y="1683"/>
                    <a:pt x="3157" y="1686"/>
                    <a:pt x="3165" y="1686"/>
                  </a:cubicBezTo>
                  <a:cubicBezTo>
                    <a:pt x="3176" y="1686"/>
                    <a:pt x="3185" y="1683"/>
                    <a:pt x="3190" y="1680"/>
                  </a:cubicBezTo>
                  <a:cubicBezTo>
                    <a:pt x="3199" y="1678"/>
                    <a:pt x="3205" y="1672"/>
                    <a:pt x="3207" y="1664"/>
                  </a:cubicBezTo>
                  <a:lnTo>
                    <a:pt x="3213" y="1680"/>
                  </a:lnTo>
                  <a:lnTo>
                    <a:pt x="3233" y="1680"/>
                  </a:lnTo>
                  <a:lnTo>
                    <a:pt x="3233" y="1675"/>
                  </a:lnTo>
                  <a:close/>
                  <a:moveTo>
                    <a:pt x="3143" y="1576"/>
                  </a:moveTo>
                  <a:cubicBezTo>
                    <a:pt x="3148" y="1568"/>
                    <a:pt x="3160" y="1565"/>
                    <a:pt x="3171" y="1565"/>
                  </a:cubicBezTo>
                  <a:cubicBezTo>
                    <a:pt x="3183" y="1565"/>
                    <a:pt x="3193" y="1571"/>
                    <a:pt x="3199" y="1579"/>
                  </a:cubicBezTo>
                  <a:cubicBezTo>
                    <a:pt x="3205" y="1588"/>
                    <a:pt x="3210" y="1599"/>
                    <a:pt x="3210" y="1616"/>
                  </a:cubicBezTo>
                  <a:cubicBezTo>
                    <a:pt x="3210" y="1621"/>
                    <a:pt x="3210" y="1630"/>
                    <a:pt x="3207" y="1635"/>
                  </a:cubicBezTo>
                  <a:cubicBezTo>
                    <a:pt x="3205" y="1641"/>
                    <a:pt x="3202" y="1647"/>
                    <a:pt x="3199" y="1649"/>
                  </a:cubicBezTo>
                  <a:cubicBezTo>
                    <a:pt x="3196" y="1652"/>
                    <a:pt x="3190" y="1658"/>
                    <a:pt x="3188" y="1658"/>
                  </a:cubicBezTo>
                  <a:cubicBezTo>
                    <a:pt x="3182" y="1661"/>
                    <a:pt x="3177" y="1661"/>
                    <a:pt x="3171" y="1661"/>
                  </a:cubicBezTo>
                  <a:cubicBezTo>
                    <a:pt x="3166" y="1661"/>
                    <a:pt x="3159" y="1661"/>
                    <a:pt x="3157" y="1658"/>
                  </a:cubicBezTo>
                  <a:cubicBezTo>
                    <a:pt x="3151" y="1655"/>
                    <a:pt x="3148" y="1652"/>
                    <a:pt x="3145" y="1649"/>
                  </a:cubicBezTo>
                  <a:cubicBezTo>
                    <a:pt x="3143" y="1647"/>
                    <a:pt x="3140" y="1641"/>
                    <a:pt x="3137" y="1635"/>
                  </a:cubicBezTo>
                  <a:cubicBezTo>
                    <a:pt x="3134" y="1627"/>
                    <a:pt x="3131" y="1621"/>
                    <a:pt x="3131" y="1613"/>
                  </a:cubicBezTo>
                  <a:cubicBezTo>
                    <a:pt x="3131" y="1596"/>
                    <a:pt x="3134" y="1585"/>
                    <a:pt x="3143" y="1576"/>
                  </a:cubicBezTo>
                  <a:close/>
                  <a:moveTo>
                    <a:pt x="3264" y="1641"/>
                  </a:moveTo>
                  <a:cubicBezTo>
                    <a:pt x="3267" y="1649"/>
                    <a:pt x="3272" y="1658"/>
                    <a:pt x="3278" y="1664"/>
                  </a:cubicBezTo>
                  <a:cubicBezTo>
                    <a:pt x="3284" y="1669"/>
                    <a:pt x="3289" y="1675"/>
                    <a:pt x="3298" y="1678"/>
                  </a:cubicBezTo>
                  <a:cubicBezTo>
                    <a:pt x="3306" y="1680"/>
                    <a:pt x="3315" y="1683"/>
                    <a:pt x="3323" y="1683"/>
                  </a:cubicBezTo>
                  <a:cubicBezTo>
                    <a:pt x="3332" y="1683"/>
                    <a:pt x="3340" y="1681"/>
                    <a:pt x="3348" y="1678"/>
                  </a:cubicBezTo>
                  <a:cubicBezTo>
                    <a:pt x="3357" y="1676"/>
                    <a:pt x="3363" y="1670"/>
                    <a:pt x="3368" y="1664"/>
                  </a:cubicBezTo>
                  <a:cubicBezTo>
                    <a:pt x="3374" y="1659"/>
                    <a:pt x="3380" y="1649"/>
                    <a:pt x="3382" y="1641"/>
                  </a:cubicBezTo>
                  <a:cubicBezTo>
                    <a:pt x="3385" y="1633"/>
                    <a:pt x="3388" y="1621"/>
                    <a:pt x="3388" y="1610"/>
                  </a:cubicBezTo>
                  <a:cubicBezTo>
                    <a:pt x="3388" y="1599"/>
                    <a:pt x="3385" y="1587"/>
                    <a:pt x="3382" y="1579"/>
                  </a:cubicBezTo>
                  <a:cubicBezTo>
                    <a:pt x="3380" y="1570"/>
                    <a:pt x="3374" y="1562"/>
                    <a:pt x="3368" y="1556"/>
                  </a:cubicBezTo>
                  <a:cubicBezTo>
                    <a:pt x="3363" y="1551"/>
                    <a:pt x="3357" y="1548"/>
                    <a:pt x="3348" y="1545"/>
                  </a:cubicBezTo>
                  <a:cubicBezTo>
                    <a:pt x="3340" y="1542"/>
                    <a:pt x="3332" y="1542"/>
                    <a:pt x="3323" y="1542"/>
                  </a:cubicBezTo>
                  <a:cubicBezTo>
                    <a:pt x="3315" y="1542"/>
                    <a:pt x="3307" y="1542"/>
                    <a:pt x="3298" y="1545"/>
                  </a:cubicBezTo>
                  <a:cubicBezTo>
                    <a:pt x="3290" y="1548"/>
                    <a:pt x="3284" y="1551"/>
                    <a:pt x="3278" y="1556"/>
                  </a:cubicBezTo>
                  <a:cubicBezTo>
                    <a:pt x="3272" y="1562"/>
                    <a:pt x="3267" y="1571"/>
                    <a:pt x="3264" y="1579"/>
                  </a:cubicBezTo>
                  <a:cubicBezTo>
                    <a:pt x="3261" y="1588"/>
                    <a:pt x="3258" y="1599"/>
                    <a:pt x="3258" y="1613"/>
                  </a:cubicBezTo>
                  <a:cubicBezTo>
                    <a:pt x="3258" y="1624"/>
                    <a:pt x="3261" y="1633"/>
                    <a:pt x="3264" y="1641"/>
                  </a:cubicBezTo>
                  <a:close/>
                  <a:moveTo>
                    <a:pt x="3286" y="1590"/>
                  </a:moveTo>
                  <a:cubicBezTo>
                    <a:pt x="3289" y="1585"/>
                    <a:pt x="3292" y="1579"/>
                    <a:pt x="3295" y="1576"/>
                  </a:cubicBezTo>
                  <a:cubicBezTo>
                    <a:pt x="3298" y="1573"/>
                    <a:pt x="3303" y="1568"/>
                    <a:pt x="3306" y="1568"/>
                  </a:cubicBezTo>
                  <a:cubicBezTo>
                    <a:pt x="3312" y="1565"/>
                    <a:pt x="3317" y="1565"/>
                    <a:pt x="3320" y="1565"/>
                  </a:cubicBezTo>
                  <a:cubicBezTo>
                    <a:pt x="3326" y="1565"/>
                    <a:pt x="3332" y="1565"/>
                    <a:pt x="3334" y="1568"/>
                  </a:cubicBezTo>
                  <a:cubicBezTo>
                    <a:pt x="3340" y="1570"/>
                    <a:pt x="3343" y="1573"/>
                    <a:pt x="3346" y="1576"/>
                  </a:cubicBezTo>
                  <a:cubicBezTo>
                    <a:pt x="3348" y="1579"/>
                    <a:pt x="3351" y="1585"/>
                    <a:pt x="3354" y="1590"/>
                  </a:cubicBezTo>
                  <a:cubicBezTo>
                    <a:pt x="3357" y="1596"/>
                    <a:pt x="3357" y="1604"/>
                    <a:pt x="3357" y="1613"/>
                  </a:cubicBezTo>
                  <a:cubicBezTo>
                    <a:pt x="3357" y="1630"/>
                    <a:pt x="3355" y="1641"/>
                    <a:pt x="3346" y="1649"/>
                  </a:cubicBezTo>
                  <a:cubicBezTo>
                    <a:pt x="3338" y="1658"/>
                    <a:pt x="3329" y="1661"/>
                    <a:pt x="3317" y="1661"/>
                  </a:cubicBezTo>
                  <a:cubicBezTo>
                    <a:pt x="3312" y="1661"/>
                    <a:pt x="3307" y="1661"/>
                    <a:pt x="3301" y="1658"/>
                  </a:cubicBezTo>
                  <a:cubicBezTo>
                    <a:pt x="3296" y="1655"/>
                    <a:pt x="3292" y="1652"/>
                    <a:pt x="3289" y="1649"/>
                  </a:cubicBezTo>
                  <a:cubicBezTo>
                    <a:pt x="3286" y="1647"/>
                    <a:pt x="3284" y="1641"/>
                    <a:pt x="3281" y="1635"/>
                  </a:cubicBezTo>
                  <a:cubicBezTo>
                    <a:pt x="3286" y="1627"/>
                    <a:pt x="3284" y="1618"/>
                    <a:pt x="3284" y="1613"/>
                  </a:cubicBezTo>
                  <a:cubicBezTo>
                    <a:pt x="3284" y="1604"/>
                    <a:pt x="3284" y="1599"/>
                    <a:pt x="3286" y="1590"/>
                  </a:cubicBezTo>
                  <a:close/>
                  <a:moveTo>
                    <a:pt x="3416" y="1647"/>
                  </a:moveTo>
                  <a:lnTo>
                    <a:pt x="3416" y="1675"/>
                  </a:lnTo>
                  <a:lnTo>
                    <a:pt x="3428" y="1675"/>
                  </a:lnTo>
                  <a:cubicBezTo>
                    <a:pt x="3428" y="1683"/>
                    <a:pt x="3425" y="1689"/>
                    <a:pt x="3422" y="1692"/>
                  </a:cubicBezTo>
                  <a:cubicBezTo>
                    <a:pt x="3419" y="1695"/>
                    <a:pt x="3416" y="1697"/>
                    <a:pt x="3411" y="1697"/>
                  </a:cubicBezTo>
                  <a:lnTo>
                    <a:pt x="3411" y="1709"/>
                  </a:lnTo>
                  <a:cubicBezTo>
                    <a:pt x="3413" y="1709"/>
                    <a:pt x="3419" y="1706"/>
                    <a:pt x="3422" y="1706"/>
                  </a:cubicBezTo>
                  <a:cubicBezTo>
                    <a:pt x="3425" y="1703"/>
                    <a:pt x="3430" y="1703"/>
                    <a:pt x="3433" y="1697"/>
                  </a:cubicBezTo>
                  <a:cubicBezTo>
                    <a:pt x="3436" y="1695"/>
                    <a:pt x="3439" y="1689"/>
                    <a:pt x="3442" y="1686"/>
                  </a:cubicBezTo>
                  <a:cubicBezTo>
                    <a:pt x="3444" y="1680"/>
                    <a:pt x="3444" y="1675"/>
                    <a:pt x="3444" y="1669"/>
                  </a:cubicBezTo>
                  <a:lnTo>
                    <a:pt x="3444" y="1647"/>
                  </a:lnTo>
                  <a:lnTo>
                    <a:pt x="3416" y="1647"/>
                  </a:lnTo>
                  <a:close/>
                  <a:moveTo>
                    <a:pt x="3662" y="1579"/>
                  </a:moveTo>
                  <a:lnTo>
                    <a:pt x="3586" y="1579"/>
                  </a:lnTo>
                  <a:lnTo>
                    <a:pt x="3586" y="1517"/>
                  </a:lnTo>
                  <a:lnTo>
                    <a:pt x="3670" y="1517"/>
                  </a:lnTo>
                  <a:lnTo>
                    <a:pt x="3670" y="1494"/>
                  </a:lnTo>
                  <a:lnTo>
                    <a:pt x="3560" y="1494"/>
                  </a:lnTo>
                  <a:lnTo>
                    <a:pt x="3560" y="1672"/>
                  </a:lnTo>
                  <a:lnTo>
                    <a:pt x="3586" y="1672"/>
                  </a:lnTo>
                  <a:lnTo>
                    <a:pt x="3586" y="1596"/>
                  </a:lnTo>
                  <a:lnTo>
                    <a:pt x="3662" y="1596"/>
                  </a:lnTo>
                  <a:lnTo>
                    <a:pt x="3662" y="1579"/>
                  </a:lnTo>
                  <a:close/>
                  <a:moveTo>
                    <a:pt x="3701" y="1497"/>
                  </a:moveTo>
                  <a:lnTo>
                    <a:pt x="3701" y="1675"/>
                  </a:lnTo>
                  <a:lnTo>
                    <a:pt x="3811" y="1675"/>
                  </a:lnTo>
                  <a:lnTo>
                    <a:pt x="3811" y="1652"/>
                  </a:lnTo>
                  <a:lnTo>
                    <a:pt x="3727" y="1652"/>
                  </a:lnTo>
                  <a:lnTo>
                    <a:pt x="3727" y="1497"/>
                  </a:lnTo>
                  <a:lnTo>
                    <a:pt x="3701" y="1497"/>
                  </a:ln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
          <p:nvSpPr>
            <p:cNvPr id="50" name="Freeform 1">
              <a:extLst>
                <a:ext uri="{FF2B5EF4-FFF2-40B4-BE49-F238E27FC236}">
                  <a16:creationId xmlns:a16="http://schemas.microsoft.com/office/drawing/2014/main" id="{F4F43553-6303-43B1-97FB-5EA5E37FF8B7}"/>
                </a:ext>
              </a:extLst>
            </p:cNvPr>
            <p:cNvSpPr>
              <a:spLocks noChangeAspect="1" noChangeArrowheads="1"/>
            </p:cNvSpPr>
            <p:nvPr userDrawn="1"/>
          </p:nvSpPr>
          <p:spPr bwMode="auto">
            <a:xfrm>
              <a:off x="1874520" y="2810642"/>
              <a:ext cx="5394960" cy="660063"/>
            </a:xfrm>
            <a:custGeom>
              <a:avLst/>
              <a:gdLst>
                <a:gd name="T0" fmla="*/ 99 w 16004"/>
                <a:gd name="T1" fmla="*/ 1915 h 1959"/>
                <a:gd name="T2" fmla="*/ 0 w 16004"/>
                <a:gd name="T3" fmla="*/ 0 h 1959"/>
                <a:gd name="T4" fmla="*/ 2650 w 16004"/>
                <a:gd name="T5" fmla="*/ 0 h 1959"/>
                <a:gd name="T6" fmla="*/ 2545 w 16004"/>
                <a:gd name="T7" fmla="*/ 1915 h 1959"/>
                <a:gd name="T8" fmla="*/ 1309 w 16004"/>
                <a:gd name="T9" fmla="*/ 1915 h 1959"/>
                <a:gd name="T10" fmla="*/ 1213 w 16004"/>
                <a:gd name="T11" fmla="*/ 0 h 1959"/>
                <a:gd name="T12" fmla="*/ 2560 w 16004"/>
                <a:gd name="T13" fmla="*/ 1766 h 1959"/>
                <a:gd name="T14" fmla="*/ 2650 w 16004"/>
                <a:gd name="T15" fmla="*/ 0 h 1959"/>
                <a:gd name="T16" fmla="*/ 4129 w 16004"/>
                <a:gd name="T17" fmla="*/ 88 h 1959"/>
                <a:gd name="T18" fmla="*/ 4030 w 16004"/>
                <a:gd name="T19" fmla="*/ 1915 h 1959"/>
                <a:gd name="T20" fmla="*/ 3384 w 16004"/>
                <a:gd name="T21" fmla="*/ 88 h 1959"/>
                <a:gd name="T22" fmla="*/ 4775 w 16004"/>
                <a:gd name="T23" fmla="*/ 0 h 1959"/>
                <a:gd name="T24" fmla="*/ 5441 w 16004"/>
                <a:gd name="T25" fmla="*/ 1292 h 1959"/>
                <a:gd name="T26" fmla="*/ 5537 w 16004"/>
                <a:gd name="T27" fmla="*/ 0 h 1959"/>
                <a:gd name="T28" fmla="*/ 6161 w 16004"/>
                <a:gd name="T29" fmla="*/ 1870 h 1959"/>
                <a:gd name="T30" fmla="*/ 6784 w 16004"/>
                <a:gd name="T31" fmla="*/ 0 h 1959"/>
                <a:gd name="T32" fmla="*/ 6880 w 16004"/>
                <a:gd name="T33" fmla="*/ 1292 h 1959"/>
                <a:gd name="T34" fmla="*/ 5441 w 16004"/>
                <a:gd name="T35" fmla="*/ 1292 h 1959"/>
                <a:gd name="T36" fmla="*/ 8081 w 16004"/>
                <a:gd name="T37" fmla="*/ 1915 h 1959"/>
                <a:gd name="T38" fmla="*/ 7984 w 16004"/>
                <a:gd name="T39" fmla="*/ 0 h 1959"/>
                <a:gd name="T40" fmla="*/ 9775 w 16004"/>
                <a:gd name="T41" fmla="*/ 88 h 1959"/>
                <a:gd name="T42" fmla="*/ 9676 w 16004"/>
                <a:gd name="T43" fmla="*/ 1915 h 1959"/>
                <a:gd name="T44" fmla="*/ 9030 w 16004"/>
                <a:gd name="T45" fmla="*/ 88 h 1959"/>
                <a:gd name="T46" fmla="*/ 10421 w 16004"/>
                <a:gd name="T47" fmla="*/ 0 h 1959"/>
                <a:gd name="T48" fmla="*/ 9775 w 16004"/>
                <a:gd name="T49" fmla="*/ 88 h 1959"/>
                <a:gd name="T50" fmla="*/ 11465 w 16004"/>
                <a:gd name="T51" fmla="*/ 1915 h 1959"/>
                <a:gd name="T52" fmla="*/ 11366 w 16004"/>
                <a:gd name="T53" fmla="*/ 0 h 1959"/>
                <a:gd name="T54" fmla="*/ 12484 w 16004"/>
                <a:gd name="T55" fmla="*/ 0 h 1959"/>
                <a:gd name="T56" fmla="*/ 13878 w 16004"/>
                <a:gd name="T57" fmla="*/ 0 h 1959"/>
                <a:gd name="T58" fmla="*/ 13249 w 16004"/>
                <a:gd name="T59" fmla="*/ 1915 h 1959"/>
                <a:gd name="T60" fmla="*/ 12379 w 16004"/>
                <a:gd name="T61" fmla="*/ 0 h 1959"/>
                <a:gd name="T62" fmla="*/ 15924 w 16004"/>
                <a:gd name="T63" fmla="*/ 984 h 1959"/>
                <a:gd name="T64" fmla="*/ 14993 w 16004"/>
                <a:gd name="T65" fmla="*/ 1828 h 1959"/>
                <a:gd name="T66" fmla="*/ 16003 w 16004"/>
                <a:gd name="T67" fmla="*/ 1915 h 1959"/>
                <a:gd name="T68" fmla="*/ 14897 w 16004"/>
                <a:gd name="T69" fmla="*/ 0 h 1959"/>
                <a:gd name="T70" fmla="*/ 16003 w 16004"/>
                <a:gd name="T71" fmla="*/ 88 h 1959"/>
                <a:gd name="T72" fmla="*/ 14993 w 16004"/>
                <a:gd name="T73" fmla="*/ 898 h 1959"/>
                <a:gd name="T74" fmla="*/ 15924 w 16004"/>
                <a:gd name="T75" fmla="*/ 984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04" h="1959">
                  <a:moveTo>
                    <a:pt x="99" y="0"/>
                  </a:moveTo>
                  <a:lnTo>
                    <a:pt x="99" y="1915"/>
                  </a:lnTo>
                  <a:lnTo>
                    <a:pt x="0" y="1915"/>
                  </a:lnTo>
                  <a:lnTo>
                    <a:pt x="0" y="0"/>
                  </a:lnTo>
                  <a:lnTo>
                    <a:pt x="99" y="0"/>
                  </a:lnTo>
                  <a:close/>
                  <a:moveTo>
                    <a:pt x="2650" y="0"/>
                  </a:moveTo>
                  <a:lnTo>
                    <a:pt x="2650" y="1915"/>
                  </a:lnTo>
                  <a:lnTo>
                    <a:pt x="2545" y="1915"/>
                  </a:lnTo>
                  <a:lnTo>
                    <a:pt x="1309" y="139"/>
                  </a:lnTo>
                  <a:lnTo>
                    <a:pt x="1309" y="1915"/>
                  </a:lnTo>
                  <a:lnTo>
                    <a:pt x="1213" y="1915"/>
                  </a:lnTo>
                  <a:lnTo>
                    <a:pt x="1213" y="0"/>
                  </a:lnTo>
                  <a:lnTo>
                    <a:pt x="1324" y="0"/>
                  </a:lnTo>
                  <a:lnTo>
                    <a:pt x="2560" y="1766"/>
                  </a:lnTo>
                  <a:lnTo>
                    <a:pt x="2560" y="0"/>
                  </a:lnTo>
                  <a:lnTo>
                    <a:pt x="2650" y="0"/>
                  </a:lnTo>
                  <a:close/>
                  <a:moveTo>
                    <a:pt x="4775" y="88"/>
                  </a:moveTo>
                  <a:lnTo>
                    <a:pt x="4129" y="88"/>
                  </a:lnTo>
                  <a:lnTo>
                    <a:pt x="4129" y="1915"/>
                  </a:lnTo>
                  <a:lnTo>
                    <a:pt x="4030" y="1915"/>
                  </a:lnTo>
                  <a:lnTo>
                    <a:pt x="4030" y="88"/>
                  </a:lnTo>
                  <a:lnTo>
                    <a:pt x="3384" y="88"/>
                  </a:lnTo>
                  <a:lnTo>
                    <a:pt x="3384" y="0"/>
                  </a:lnTo>
                  <a:lnTo>
                    <a:pt x="4775" y="0"/>
                  </a:lnTo>
                  <a:lnTo>
                    <a:pt x="4775" y="88"/>
                  </a:lnTo>
                  <a:close/>
                  <a:moveTo>
                    <a:pt x="5441" y="1292"/>
                  </a:moveTo>
                  <a:lnTo>
                    <a:pt x="5441" y="0"/>
                  </a:lnTo>
                  <a:lnTo>
                    <a:pt x="5537" y="0"/>
                  </a:lnTo>
                  <a:lnTo>
                    <a:pt x="5537" y="1295"/>
                  </a:lnTo>
                  <a:cubicBezTo>
                    <a:pt x="5537" y="1633"/>
                    <a:pt x="5805" y="1870"/>
                    <a:pt x="6161" y="1870"/>
                  </a:cubicBezTo>
                  <a:cubicBezTo>
                    <a:pt x="6513" y="1870"/>
                    <a:pt x="6784" y="1633"/>
                    <a:pt x="6784" y="1295"/>
                  </a:cubicBezTo>
                  <a:lnTo>
                    <a:pt x="6784" y="0"/>
                  </a:lnTo>
                  <a:lnTo>
                    <a:pt x="6880" y="0"/>
                  </a:lnTo>
                  <a:lnTo>
                    <a:pt x="6880" y="1292"/>
                  </a:lnTo>
                  <a:cubicBezTo>
                    <a:pt x="6880" y="1647"/>
                    <a:pt x="6615" y="1958"/>
                    <a:pt x="6161" y="1958"/>
                  </a:cubicBezTo>
                  <a:cubicBezTo>
                    <a:pt x="5701" y="1958"/>
                    <a:pt x="5441" y="1647"/>
                    <a:pt x="5441" y="1292"/>
                  </a:cubicBezTo>
                  <a:close/>
                  <a:moveTo>
                    <a:pt x="8081" y="0"/>
                  </a:moveTo>
                  <a:lnTo>
                    <a:pt x="8081" y="1915"/>
                  </a:lnTo>
                  <a:lnTo>
                    <a:pt x="7984" y="1915"/>
                  </a:lnTo>
                  <a:lnTo>
                    <a:pt x="7984" y="0"/>
                  </a:lnTo>
                  <a:lnTo>
                    <a:pt x="8081" y="0"/>
                  </a:lnTo>
                  <a:close/>
                  <a:moveTo>
                    <a:pt x="9775" y="88"/>
                  </a:moveTo>
                  <a:lnTo>
                    <a:pt x="9775" y="1915"/>
                  </a:lnTo>
                  <a:lnTo>
                    <a:pt x="9676" y="1915"/>
                  </a:lnTo>
                  <a:lnTo>
                    <a:pt x="9676" y="88"/>
                  </a:lnTo>
                  <a:lnTo>
                    <a:pt x="9030" y="88"/>
                  </a:lnTo>
                  <a:lnTo>
                    <a:pt x="9030" y="0"/>
                  </a:lnTo>
                  <a:lnTo>
                    <a:pt x="10421" y="0"/>
                  </a:lnTo>
                  <a:lnTo>
                    <a:pt x="10421" y="88"/>
                  </a:lnTo>
                  <a:lnTo>
                    <a:pt x="9775" y="88"/>
                  </a:lnTo>
                  <a:close/>
                  <a:moveTo>
                    <a:pt x="11465" y="0"/>
                  </a:moveTo>
                  <a:lnTo>
                    <a:pt x="11465" y="1915"/>
                  </a:lnTo>
                  <a:lnTo>
                    <a:pt x="11366" y="1915"/>
                  </a:lnTo>
                  <a:lnTo>
                    <a:pt x="11366" y="0"/>
                  </a:lnTo>
                  <a:lnTo>
                    <a:pt x="11465" y="0"/>
                  </a:lnTo>
                  <a:close/>
                  <a:moveTo>
                    <a:pt x="12484" y="0"/>
                  </a:moveTo>
                  <a:lnTo>
                    <a:pt x="13175" y="1839"/>
                  </a:lnTo>
                  <a:lnTo>
                    <a:pt x="13878" y="0"/>
                  </a:lnTo>
                  <a:lnTo>
                    <a:pt x="13974" y="0"/>
                  </a:lnTo>
                  <a:lnTo>
                    <a:pt x="13249" y="1915"/>
                  </a:lnTo>
                  <a:lnTo>
                    <a:pt x="13102" y="1915"/>
                  </a:lnTo>
                  <a:lnTo>
                    <a:pt x="12379" y="0"/>
                  </a:lnTo>
                  <a:lnTo>
                    <a:pt x="12484" y="0"/>
                  </a:lnTo>
                  <a:close/>
                  <a:moveTo>
                    <a:pt x="15924" y="984"/>
                  </a:moveTo>
                  <a:lnTo>
                    <a:pt x="14993" y="984"/>
                  </a:lnTo>
                  <a:lnTo>
                    <a:pt x="14993" y="1828"/>
                  </a:lnTo>
                  <a:lnTo>
                    <a:pt x="16003" y="1828"/>
                  </a:lnTo>
                  <a:lnTo>
                    <a:pt x="16003" y="1915"/>
                  </a:lnTo>
                  <a:lnTo>
                    <a:pt x="14897" y="1915"/>
                  </a:lnTo>
                  <a:lnTo>
                    <a:pt x="14897" y="0"/>
                  </a:lnTo>
                  <a:lnTo>
                    <a:pt x="16003" y="0"/>
                  </a:lnTo>
                  <a:lnTo>
                    <a:pt x="16003" y="88"/>
                  </a:lnTo>
                  <a:lnTo>
                    <a:pt x="14993" y="88"/>
                  </a:lnTo>
                  <a:lnTo>
                    <a:pt x="14993" y="898"/>
                  </a:lnTo>
                  <a:lnTo>
                    <a:pt x="15924" y="898"/>
                  </a:lnTo>
                  <a:lnTo>
                    <a:pt x="15924" y="984"/>
                  </a:ln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grpSp>
          <p:nvGrpSpPr>
            <p:cNvPr id="51" name="Group 50">
              <a:extLst>
                <a:ext uri="{FF2B5EF4-FFF2-40B4-BE49-F238E27FC236}">
                  <a16:creationId xmlns:a16="http://schemas.microsoft.com/office/drawing/2014/main" id="{98F19B59-BFCC-450C-9FF4-4E4522F4EFFE}"/>
                </a:ext>
              </a:extLst>
            </p:cNvPr>
            <p:cNvGrpSpPr>
              <a:grpSpLocks noChangeAspect="1"/>
            </p:cNvGrpSpPr>
            <p:nvPr userDrawn="1"/>
          </p:nvGrpSpPr>
          <p:grpSpPr>
            <a:xfrm>
              <a:off x="763524" y="1609055"/>
              <a:ext cx="7616952" cy="774452"/>
              <a:chOff x="749808" y="629105"/>
              <a:chExt cx="7644384" cy="777240"/>
            </a:xfrm>
          </p:grpSpPr>
          <p:sp>
            <p:nvSpPr>
              <p:cNvPr id="52" name="Freeform 1">
                <a:extLst>
                  <a:ext uri="{FF2B5EF4-FFF2-40B4-BE49-F238E27FC236}">
                    <a16:creationId xmlns:a16="http://schemas.microsoft.com/office/drawing/2014/main" id="{AC3D722C-B950-47FB-9BA9-6A10F8142198}"/>
                  </a:ext>
                </a:extLst>
              </p:cNvPr>
              <p:cNvSpPr>
                <a:spLocks noChangeAspect="1" noChangeArrowheads="1"/>
              </p:cNvSpPr>
              <p:nvPr/>
            </p:nvSpPr>
            <p:spPr bwMode="auto">
              <a:xfrm>
                <a:off x="749808" y="645967"/>
                <a:ext cx="248324" cy="737305"/>
              </a:xfrm>
              <a:custGeom>
                <a:avLst/>
                <a:gdLst>
                  <a:gd name="T0" fmla="*/ 683 w 713"/>
                  <a:gd name="T1" fmla="*/ 516 h 2119"/>
                  <a:gd name="T2" fmla="*/ 593 w 713"/>
                  <a:gd name="T3" fmla="*/ 474 h 2119"/>
                  <a:gd name="T4" fmla="*/ 593 w 713"/>
                  <a:gd name="T5" fmla="*/ 237 h 2119"/>
                  <a:gd name="T6" fmla="*/ 593 w 713"/>
                  <a:gd name="T7" fmla="*/ 0 h 2119"/>
                  <a:gd name="T8" fmla="*/ 356 w 713"/>
                  <a:gd name="T9" fmla="*/ 237 h 2119"/>
                  <a:gd name="T10" fmla="*/ 237 w 713"/>
                  <a:gd name="T11" fmla="*/ 118 h 2119"/>
                  <a:gd name="T12" fmla="*/ 0 w 713"/>
                  <a:gd name="T13" fmla="*/ 118 h 2119"/>
                  <a:gd name="T14" fmla="*/ 237 w 713"/>
                  <a:gd name="T15" fmla="*/ 355 h 2119"/>
                  <a:gd name="T16" fmla="*/ 119 w 713"/>
                  <a:gd name="T17" fmla="*/ 474 h 2119"/>
                  <a:gd name="T18" fmla="*/ 3 w 713"/>
                  <a:gd name="T19" fmla="*/ 567 h 2119"/>
                  <a:gd name="T20" fmla="*/ 0 w 713"/>
                  <a:gd name="T21" fmla="*/ 589 h 2119"/>
                  <a:gd name="T22" fmla="*/ 6 w 713"/>
                  <a:gd name="T23" fmla="*/ 623 h 2119"/>
                  <a:gd name="T24" fmla="*/ 119 w 713"/>
                  <a:gd name="T25" fmla="*/ 705 h 2119"/>
                  <a:gd name="T26" fmla="*/ 119 w 713"/>
                  <a:gd name="T27" fmla="*/ 942 h 2119"/>
                  <a:gd name="T28" fmla="*/ 29 w 713"/>
                  <a:gd name="T29" fmla="*/ 984 h 2119"/>
                  <a:gd name="T30" fmla="*/ 0 w 713"/>
                  <a:gd name="T31" fmla="*/ 1058 h 2119"/>
                  <a:gd name="T32" fmla="*/ 0 w 713"/>
                  <a:gd name="T33" fmla="*/ 1058 h 2119"/>
                  <a:gd name="T34" fmla="*/ 119 w 713"/>
                  <a:gd name="T35" fmla="*/ 1172 h 2119"/>
                  <a:gd name="T36" fmla="*/ 237 w 713"/>
                  <a:gd name="T37" fmla="*/ 1291 h 2119"/>
                  <a:gd name="T38" fmla="*/ 74 w 713"/>
                  <a:gd name="T39" fmla="*/ 1418 h 2119"/>
                  <a:gd name="T40" fmla="*/ 37 w 713"/>
                  <a:gd name="T41" fmla="*/ 1443 h 2119"/>
                  <a:gd name="T42" fmla="*/ 3 w 713"/>
                  <a:gd name="T43" fmla="*/ 1528 h 2119"/>
                  <a:gd name="T44" fmla="*/ 12 w 713"/>
                  <a:gd name="T45" fmla="*/ 1573 h 2119"/>
                  <a:gd name="T46" fmla="*/ 54 w 713"/>
                  <a:gd name="T47" fmla="*/ 1624 h 2119"/>
                  <a:gd name="T48" fmla="*/ 237 w 713"/>
                  <a:gd name="T49" fmla="*/ 1762 h 2119"/>
                  <a:gd name="T50" fmla="*/ 0 w 713"/>
                  <a:gd name="T51" fmla="*/ 1999 h 2119"/>
                  <a:gd name="T52" fmla="*/ 237 w 713"/>
                  <a:gd name="T53" fmla="*/ 1999 h 2119"/>
                  <a:gd name="T54" fmla="*/ 356 w 713"/>
                  <a:gd name="T55" fmla="*/ 1881 h 2119"/>
                  <a:gd name="T56" fmla="*/ 474 w 713"/>
                  <a:gd name="T57" fmla="*/ 1999 h 2119"/>
                  <a:gd name="T58" fmla="*/ 712 w 713"/>
                  <a:gd name="T59" fmla="*/ 1999 h 2119"/>
                  <a:gd name="T60" fmla="*/ 474 w 713"/>
                  <a:gd name="T61" fmla="*/ 1762 h 2119"/>
                  <a:gd name="T62" fmla="*/ 658 w 713"/>
                  <a:gd name="T63" fmla="*/ 1624 h 2119"/>
                  <a:gd name="T64" fmla="*/ 700 w 713"/>
                  <a:gd name="T65" fmla="*/ 1573 h 2119"/>
                  <a:gd name="T66" fmla="*/ 709 w 713"/>
                  <a:gd name="T67" fmla="*/ 1528 h 2119"/>
                  <a:gd name="T68" fmla="*/ 675 w 713"/>
                  <a:gd name="T69" fmla="*/ 1443 h 2119"/>
                  <a:gd name="T70" fmla="*/ 638 w 713"/>
                  <a:gd name="T71" fmla="*/ 1418 h 2119"/>
                  <a:gd name="T72" fmla="*/ 474 w 713"/>
                  <a:gd name="T73" fmla="*/ 1291 h 2119"/>
                  <a:gd name="T74" fmla="*/ 593 w 713"/>
                  <a:gd name="T75" fmla="*/ 1172 h 2119"/>
                  <a:gd name="T76" fmla="*/ 712 w 713"/>
                  <a:gd name="T77" fmla="*/ 1058 h 2119"/>
                  <a:gd name="T78" fmla="*/ 712 w 713"/>
                  <a:gd name="T79" fmla="*/ 1058 h 2119"/>
                  <a:gd name="T80" fmla="*/ 683 w 713"/>
                  <a:gd name="T81" fmla="*/ 984 h 2119"/>
                  <a:gd name="T82" fmla="*/ 593 w 713"/>
                  <a:gd name="T83" fmla="*/ 942 h 2119"/>
                  <a:gd name="T84" fmla="*/ 593 w 713"/>
                  <a:gd name="T85" fmla="*/ 705 h 2119"/>
                  <a:gd name="T86" fmla="*/ 706 w 713"/>
                  <a:gd name="T87" fmla="*/ 623 h 2119"/>
                  <a:gd name="T88" fmla="*/ 712 w 713"/>
                  <a:gd name="T89" fmla="*/ 589 h 2119"/>
                  <a:gd name="T90" fmla="*/ 709 w 713"/>
                  <a:gd name="T91" fmla="*/ 567 h 2119"/>
                  <a:gd name="T92" fmla="*/ 477 w 713"/>
                  <a:gd name="T93" fmla="*/ 1534 h 2119"/>
                  <a:gd name="T94" fmla="*/ 240 w 713"/>
                  <a:gd name="T95" fmla="*/ 1534 h 2119"/>
                  <a:gd name="T96" fmla="*/ 359 w 713"/>
                  <a:gd name="T97" fmla="*/ 1415 h 2119"/>
                  <a:gd name="T98" fmla="*/ 477 w 713"/>
                  <a:gd name="T99" fmla="*/ 1063 h 2119"/>
                  <a:gd name="T100" fmla="*/ 359 w 713"/>
                  <a:gd name="T101" fmla="*/ 1181 h 2119"/>
                  <a:gd name="T102" fmla="*/ 240 w 713"/>
                  <a:gd name="T103" fmla="*/ 1063 h 2119"/>
                  <a:gd name="T104" fmla="*/ 477 w 713"/>
                  <a:gd name="T105" fmla="*/ 1063 h 2119"/>
                  <a:gd name="T106" fmla="*/ 240 w 713"/>
                  <a:gd name="T107" fmla="*/ 589 h 2119"/>
                  <a:gd name="T108" fmla="*/ 359 w 713"/>
                  <a:gd name="T109" fmla="*/ 471 h 2119"/>
                  <a:gd name="T110" fmla="*/ 477 w 713"/>
                  <a:gd name="T111" fmla="*/ 589 h 2119"/>
                  <a:gd name="T112" fmla="*/ 477 w 713"/>
                  <a:gd name="T113" fmla="*/ 589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3" h="2119">
                    <a:moveTo>
                      <a:pt x="709" y="567"/>
                    </a:moveTo>
                    <a:cubicBezTo>
                      <a:pt x="706" y="547"/>
                      <a:pt x="697" y="530"/>
                      <a:pt x="683" y="516"/>
                    </a:cubicBezTo>
                    <a:cubicBezTo>
                      <a:pt x="661" y="491"/>
                      <a:pt x="630" y="474"/>
                      <a:pt x="593" y="474"/>
                    </a:cubicBezTo>
                    <a:lnTo>
                      <a:pt x="593" y="474"/>
                    </a:lnTo>
                    <a:cubicBezTo>
                      <a:pt x="528" y="474"/>
                      <a:pt x="474" y="420"/>
                      <a:pt x="474" y="355"/>
                    </a:cubicBezTo>
                    <a:cubicBezTo>
                      <a:pt x="474" y="290"/>
                      <a:pt x="528" y="237"/>
                      <a:pt x="593" y="237"/>
                    </a:cubicBezTo>
                    <a:cubicBezTo>
                      <a:pt x="658" y="237"/>
                      <a:pt x="712" y="183"/>
                      <a:pt x="712" y="118"/>
                    </a:cubicBezTo>
                    <a:cubicBezTo>
                      <a:pt x="712" y="53"/>
                      <a:pt x="658" y="0"/>
                      <a:pt x="593" y="0"/>
                    </a:cubicBezTo>
                    <a:cubicBezTo>
                      <a:pt x="528" y="0"/>
                      <a:pt x="474" y="53"/>
                      <a:pt x="474" y="118"/>
                    </a:cubicBezTo>
                    <a:cubicBezTo>
                      <a:pt x="474" y="183"/>
                      <a:pt x="421" y="237"/>
                      <a:pt x="356" y="237"/>
                    </a:cubicBezTo>
                    <a:cubicBezTo>
                      <a:pt x="291" y="237"/>
                      <a:pt x="237" y="183"/>
                      <a:pt x="237" y="118"/>
                    </a:cubicBezTo>
                    <a:lnTo>
                      <a:pt x="237" y="118"/>
                    </a:lnTo>
                    <a:cubicBezTo>
                      <a:pt x="237" y="53"/>
                      <a:pt x="184" y="0"/>
                      <a:pt x="119" y="0"/>
                    </a:cubicBezTo>
                    <a:cubicBezTo>
                      <a:pt x="54" y="0"/>
                      <a:pt x="0" y="53"/>
                      <a:pt x="0" y="118"/>
                    </a:cubicBezTo>
                    <a:cubicBezTo>
                      <a:pt x="0" y="183"/>
                      <a:pt x="54" y="237"/>
                      <a:pt x="119" y="237"/>
                    </a:cubicBezTo>
                    <a:cubicBezTo>
                      <a:pt x="184" y="237"/>
                      <a:pt x="237" y="290"/>
                      <a:pt x="237" y="355"/>
                    </a:cubicBezTo>
                    <a:cubicBezTo>
                      <a:pt x="237" y="420"/>
                      <a:pt x="184" y="474"/>
                      <a:pt x="119" y="474"/>
                    </a:cubicBezTo>
                    <a:lnTo>
                      <a:pt x="119" y="474"/>
                    </a:lnTo>
                    <a:cubicBezTo>
                      <a:pt x="82" y="474"/>
                      <a:pt x="48" y="491"/>
                      <a:pt x="29" y="516"/>
                    </a:cubicBezTo>
                    <a:cubicBezTo>
                      <a:pt x="17" y="530"/>
                      <a:pt x="9" y="547"/>
                      <a:pt x="3" y="567"/>
                    </a:cubicBezTo>
                    <a:cubicBezTo>
                      <a:pt x="0" y="575"/>
                      <a:pt x="0" y="584"/>
                      <a:pt x="0" y="589"/>
                    </a:cubicBezTo>
                    <a:lnTo>
                      <a:pt x="0" y="589"/>
                    </a:lnTo>
                    <a:lnTo>
                      <a:pt x="0" y="589"/>
                    </a:lnTo>
                    <a:cubicBezTo>
                      <a:pt x="0" y="601"/>
                      <a:pt x="3" y="615"/>
                      <a:pt x="6" y="623"/>
                    </a:cubicBezTo>
                    <a:cubicBezTo>
                      <a:pt x="20" y="671"/>
                      <a:pt x="65" y="705"/>
                      <a:pt x="119" y="705"/>
                    </a:cubicBezTo>
                    <a:lnTo>
                      <a:pt x="119" y="705"/>
                    </a:lnTo>
                    <a:cubicBezTo>
                      <a:pt x="184" y="705"/>
                      <a:pt x="237" y="759"/>
                      <a:pt x="237" y="824"/>
                    </a:cubicBezTo>
                    <a:cubicBezTo>
                      <a:pt x="237" y="888"/>
                      <a:pt x="184" y="942"/>
                      <a:pt x="119" y="942"/>
                    </a:cubicBezTo>
                    <a:lnTo>
                      <a:pt x="119" y="942"/>
                    </a:lnTo>
                    <a:cubicBezTo>
                      <a:pt x="82" y="942"/>
                      <a:pt x="48" y="959"/>
                      <a:pt x="29" y="984"/>
                    </a:cubicBezTo>
                    <a:cubicBezTo>
                      <a:pt x="17" y="998"/>
                      <a:pt x="9" y="1015"/>
                      <a:pt x="3" y="1035"/>
                    </a:cubicBezTo>
                    <a:cubicBezTo>
                      <a:pt x="0" y="1044"/>
                      <a:pt x="0" y="1052"/>
                      <a:pt x="0" y="1058"/>
                    </a:cubicBezTo>
                    <a:lnTo>
                      <a:pt x="0" y="1058"/>
                    </a:lnTo>
                    <a:lnTo>
                      <a:pt x="0" y="1058"/>
                    </a:lnTo>
                    <a:cubicBezTo>
                      <a:pt x="0" y="1069"/>
                      <a:pt x="3" y="1082"/>
                      <a:pt x="6" y="1091"/>
                    </a:cubicBezTo>
                    <a:cubicBezTo>
                      <a:pt x="20" y="1139"/>
                      <a:pt x="65" y="1172"/>
                      <a:pt x="119" y="1172"/>
                    </a:cubicBezTo>
                    <a:lnTo>
                      <a:pt x="119" y="1172"/>
                    </a:lnTo>
                    <a:cubicBezTo>
                      <a:pt x="184" y="1172"/>
                      <a:pt x="237" y="1226"/>
                      <a:pt x="237" y="1291"/>
                    </a:cubicBezTo>
                    <a:cubicBezTo>
                      <a:pt x="237" y="1356"/>
                      <a:pt x="184" y="1409"/>
                      <a:pt x="119" y="1409"/>
                    </a:cubicBezTo>
                    <a:cubicBezTo>
                      <a:pt x="102" y="1409"/>
                      <a:pt x="88" y="1412"/>
                      <a:pt x="74" y="1418"/>
                    </a:cubicBezTo>
                    <a:cubicBezTo>
                      <a:pt x="68" y="1421"/>
                      <a:pt x="60" y="1424"/>
                      <a:pt x="54" y="1429"/>
                    </a:cubicBezTo>
                    <a:cubicBezTo>
                      <a:pt x="48" y="1435"/>
                      <a:pt x="43" y="1438"/>
                      <a:pt x="37" y="1443"/>
                    </a:cubicBezTo>
                    <a:cubicBezTo>
                      <a:pt x="14" y="1466"/>
                      <a:pt x="3" y="1494"/>
                      <a:pt x="3" y="1528"/>
                    </a:cubicBezTo>
                    <a:lnTo>
                      <a:pt x="3" y="1528"/>
                    </a:lnTo>
                    <a:lnTo>
                      <a:pt x="3" y="1528"/>
                    </a:lnTo>
                    <a:cubicBezTo>
                      <a:pt x="3" y="1545"/>
                      <a:pt x="6" y="1559"/>
                      <a:pt x="12" y="1573"/>
                    </a:cubicBezTo>
                    <a:cubicBezTo>
                      <a:pt x="17" y="1587"/>
                      <a:pt x="26" y="1601"/>
                      <a:pt x="37" y="1610"/>
                    </a:cubicBezTo>
                    <a:cubicBezTo>
                      <a:pt x="43" y="1615"/>
                      <a:pt x="48" y="1621"/>
                      <a:pt x="54" y="1624"/>
                    </a:cubicBezTo>
                    <a:cubicBezTo>
                      <a:pt x="74" y="1638"/>
                      <a:pt x="96" y="1644"/>
                      <a:pt x="119" y="1644"/>
                    </a:cubicBezTo>
                    <a:cubicBezTo>
                      <a:pt x="184" y="1644"/>
                      <a:pt x="237" y="1697"/>
                      <a:pt x="237" y="1762"/>
                    </a:cubicBezTo>
                    <a:cubicBezTo>
                      <a:pt x="237" y="1827"/>
                      <a:pt x="184" y="1881"/>
                      <a:pt x="119" y="1881"/>
                    </a:cubicBezTo>
                    <a:cubicBezTo>
                      <a:pt x="54" y="1881"/>
                      <a:pt x="0" y="1934"/>
                      <a:pt x="0" y="1999"/>
                    </a:cubicBezTo>
                    <a:cubicBezTo>
                      <a:pt x="0" y="2064"/>
                      <a:pt x="54" y="2118"/>
                      <a:pt x="119" y="2118"/>
                    </a:cubicBezTo>
                    <a:cubicBezTo>
                      <a:pt x="184" y="2118"/>
                      <a:pt x="237" y="2064"/>
                      <a:pt x="237" y="1999"/>
                    </a:cubicBezTo>
                    <a:lnTo>
                      <a:pt x="237" y="1999"/>
                    </a:lnTo>
                    <a:cubicBezTo>
                      <a:pt x="237" y="1934"/>
                      <a:pt x="291" y="1881"/>
                      <a:pt x="356" y="1881"/>
                    </a:cubicBezTo>
                    <a:cubicBezTo>
                      <a:pt x="421" y="1881"/>
                      <a:pt x="474" y="1934"/>
                      <a:pt x="474" y="1999"/>
                    </a:cubicBezTo>
                    <a:lnTo>
                      <a:pt x="474" y="1999"/>
                    </a:lnTo>
                    <a:cubicBezTo>
                      <a:pt x="474" y="2064"/>
                      <a:pt x="528" y="2118"/>
                      <a:pt x="593" y="2118"/>
                    </a:cubicBezTo>
                    <a:cubicBezTo>
                      <a:pt x="658" y="2118"/>
                      <a:pt x="712" y="2064"/>
                      <a:pt x="712" y="1999"/>
                    </a:cubicBezTo>
                    <a:cubicBezTo>
                      <a:pt x="712" y="1934"/>
                      <a:pt x="658" y="1881"/>
                      <a:pt x="593" y="1881"/>
                    </a:cubicBezTo>
                    <a:cubicBezTo>
                      <a:pt x="528" y="1881"/>
                      <a:pt x="474" y="1827"/>
                      <a:pt x="474" y="1762"/>
                    </a:cubicBezTo>
                    <a:cubicBezTo>
                      <a:pt x="474" y="1697"/>
                      <a:pt x="528" y="1644"/>
                      <a:pt x="593" y="1644"/>
                    </a:cubicBezTo>
                    <a:cubicBezTo>
                      <a:pt x="618" y="1644"/>
                      <a:pt x="641" y="1635"/>
                      <a:pt x="658" y="1624"/>
                    </a:cubicBezTo>
                    <a:cubicBezTo>
                      <a:pt x="664" y="1618"/>
                      <a:pt x="669" y="1616"/>
                      <a:pt x="675" y="1610"/>
                    </a:cubicBezTo>
                    <a:cubicBezTo>
                      <a:pt x="686" y="1600"/>
                      <a:pt x="694" y="1587"/>
                      <a:pt x="700" y="1573"/>
                    </a:cubicBezTo>
                    <a:cubicBezTo>
                      <a:pt x="705" y="1559"/>
                      <a:pt x="709" y="1542"/>
                      <a:pt x="709" y="1528"/>
                    </a:cubicBezTo>
                    <a:lnTo>
                      <a:pt x="709" y="1528"/>
                    </a:lnTo>
                    <a:lnTo>
                      <a:pt x="709" y="1528"/>
                    </a:lnTo>
                    <a:cubicBezTo>
                      <a:pt x="709" y="1494"/>
                      <a:pt x="695" y="1466"/>
                      <a:pt x="675" y="1443"/>
                    </a:cubicBezTo>
                    <a:cubicBezTo>
                      <a:pt x="669" y="1438"/>
                      <a:pt x="664" y="1432"/>
                      <a:pt x="658" y="1429"/>
                    </a:cubicBezTo>
                    <a:cubicBezTo>
                      <a:pt x="652" y="1424"/>
                      <a:pt x="644" y="1421"/>
                      <a:pt x="638" y="1418"/>
                    </a:cubicBezTo>
                    <a:cubicBezTo>
                      <a:pt x="624" y="1412"/>
                      <a:pt x="610" y="1409"/>
                      <a:pt x="593" y="1409"/>
                    </a:cubicBezTo>
                    <a:cubicBezTo>
                      <a:pt x="528" y="1409"/>
                      <a:pt x="474" y="1356"/>
                      <a:pt x="474" y="1291"/>
                    </a:cubicBezTo>
                    <a:cubicBezTo>
                      <a:pt x="474" y="1226"/>
                      <a:pt x="528" y="1172"/>
                      <a:pt x="593" y="1172"/>
                    </a:cubicBezTo>
                    <a:lnTo>
                      <a:pt x="593" y="1172"/>
                    </a:lnTo>
                    <a:cubicBezTo>
                      <a:pt x="647" y="1172"/>
                      <a:pt x="692" y="1139"/>
                      <a:pt x="706" y="1091"/>
                    </a:cubicBezTo>
                    <a:cubicBezTo>
                      <a:pt x="709" y="1079"/>
                      <a:pt x="712" y="1069"/>
                      <a:pt x="712" y="1058"/>
                    </a:cubicBezTo>
                    <a:lnTo>
                      <a:pt x="712" y="1058"/>
                    </a:lnTo>
                    <a:lnTo>
                      <a:pt x="712" y="1058"/>
                    </a:lnTo>
                    <a:cubicBezTo>
                      <a:pt x="712" y="1049"/>
                      <a:pt x="712" y="1041"/>
                      <a:pt x="709" y="1035"/>
                    </a:cubicBezTo>
                    <a:cubicBezTo>
                      <a:pt x="706" y="1015"/>
                      <a:pt x="697" y="998"/>
                      <a:pt x="683" y="984"/>
                    </a:cubicBezTo>
                    <a:cubicBezTo>
                      <a:pt x="661" y="959"/>
                      <a:pt x="630" y="942"/>
                      <a:pt x="593" y="942"/>
                    </a:cubicBezTo>
                    <a:lnTo>
                      <a:pt x="593" y="942"/>
                    </a:lnTo>
                    <a:cubicBezTo>
                      <a:pt x="528" y="942"/>
                      <a:pt x="474" y="888"/>
                      <a:pt x="474" y="824"/>
                    </a:cubicBezTo>
                    <a:cubicBezTo>
                      <a:pt x="474" y="759"/>
                      <a:pt x="528" y="705"/>
                      <a:pt x="593" y="705"/>
                    </a:cubicBezTo>
                    <a:lnTo>
                      <a:pt x="593" y="705"/>
                    </a:lnTo>
                    <a:cubicBezTo>
                      <a:pt x="647" y="705"/>
                      <a:pt x="692" y="671"/>
                      <a:pt x="706" y="623"/>
                    </a:cubicBezTo>
                    <a:cubicBezTo>
                      <a:pt x="709" y="612"/>
                      <a:pt x="712" y="601"/>
                      <a:pt x="712" y="589"/>
                    </a:cubicBezTo>
                    <a:lnTo>
                      <a:pt x="712" y="589"/>
                    </a:lnTo>
                    <a:lnTo>
                      <a:pt x="712" y="589"/>
                    </a:lnTo>
                    <a:cubicBezTo>
                      <a:pt x="712" y="581"/>
                      <a:pt x="712" y="572"/>
                      <a:pt x="709" y="567"/>
                    </a:cubicBezTo>
                    <a:close/>
                    <a:moveTo>
                      <a:pt x="477" y="1534"/>
                    </a:moveTo>
                    <a:lnTo>
                      <a:pt x="477" y="1534"/>
                    </a:lnTo>
                    <a:cubicBezTo>
                      <a:pt x="477" y="1599"/>
                      <a:pt x="424" y="1652"/>
                      <a:pt x="359" y="1652"/>
                    </a:cubicBezTo>
                    <a:cubicBezTo>
                      <a:pt x="294" y="1652"/>
                      <a:pt x="240" y="1599"/>
                      <a:pt x="240" y="1534"/>
                    </a:cubicBezTo>
                    <a:lnTo>
                      <a:pt x="240" y="1534"/>
                    </a:lnTo>
                    <a:cubicBezTo>
                      <a:pt x="240" y="1469"/>
                      <a:pt x="294" y="1415"/>
                      <a:pt x="359" y="1415"/>
                    </a:cubicBezTo>
                    <a:cubicBezTo>
                      <a:pt x="424" y="1415"/>
                      <a:pt x="477" y="1469"/>
                      <a:pt x="477" y="1534"/>
                    </a:cubicBezTo>
                    <a:close/>
                    <a:moveTo>
                      <a:pt x="477" y="1063"/>
                    </a:moveTo>
                    <a:lnTo>
                      <a:pt x="477" y="1063"/>
                    </a:lnTo>
                    <a:cubicBezTo>
                      <a:pt x="477" y="1127"/>
                      <a:pt x="424" y="1181"/>
                      <a:pt x="359" y="1181"/>
                    </a:cubicBezTo>
                    <a:cubicBezTo>
                      <a:pt x="294" y="1181"/>
                      <a:pt x="240" y="1127"/>
                      <a:pt x="240" y="1063"/>
                    </a:cubicBezTo>
                    <a:lnTo>
                      <a:pt x="240" y="1063"/>
                    </a:lnTo>
                    <a:cubicBezTo>
                      <a:pt x="240" y="998"/>
                      <a:pt x="294" y="945"/>
                      <a:pt x="359" y="945"/>
                    </a:cubicBezTo>
                    <a:cubicBezTo>
                      <a:pt x="424" y="945"/>
                      <a:pt x="477" y="996"/>
                      <a:pt x="477" y="1063"/>
                    </a:cubicBezTo>
                    <a:close/>
                    <a:moveTo>
                      <a:pt x="359" y="708"/>
                    </a:moveTo>
                    <a:cubicBezTo>
                      <a:pt x="294" y="708"/>
                      <a:pt x="240" y="654"/>
                      <a:pt x="240" y="589"/>
                    </a:cubicBezTo>
                    <a:lnTo>
                      <a:pt x="240" y="589"/>
                    </a:lnTo>
                    <a:cubicBezTo>
                      <a:pt x="240" y="524"/>
                      <a:pt x="294" y="471"/>
                      <a:pt x="359" y="471"/>
                    </a:cubicBezTo>
                    <a:cubicBezTo>
                      <a:pt x="424" y="471"/>
                      <a:pt x="477" y="524"/>
                      <a:pt x="477" y="589"/>
                    </a:cubicBezTo>
                    <a:lnTo>
                      <a:pt x="477" y="589"/>
                    </a:lnTo>
                    <a:lnTo>
                      <a:pt x="477" y="589"/>
                    </a:lnTo>
                    <a:lnTo>
                      <a:pt x="477" y="589"/>
                    </a:lnTo>
                    <a:cubicBezTo>
                      <a:pt x="477" y="654"/>
                      <a:pt x="424" y="708"/>
                      <a:pt x="359" y="708"/>
                    </a:cubicBezTo>
                    <a:close/>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iscoSansTT Light" panose="020B0503020201020303" pitchFamily="34" charset="0"/>
                </a:endParaRPr>
              </a:p>
            </p:txBody>
          </p:sp>
          <p:sp>
            <p:nvSpPr>
              <p:cNvPr id="53" name="Freeform 2">
                <a:extLst>
                  <a:ext uri="{FF2B5EF4-FFF2-40B4-BE49-F238E27FC236}">
                    <a16:creationId xmlns:a16="http://schemas.microsoft.com/office/drawing/2014/main" id="{7270C72A-0752-4F48-A75A-2727FC43E783}"/>
                  </a:ext>
                </a:extLst>
              </p:cNvPr>
              <p:cNvSpPr>
                <a:spLocks noChangeAspect="1" noChangeArrowheads="1"/>
              </p:cNvSpPr>
              <p:nvPr/>
            </p:nvSpPr>
            <p:spPr bwMode="auto">
              <a:xfrm>
                <a:off x="7606301" y="635236"/>
                <a:ext cx="787891" cy="761832"/>
              </a:xfrm>
              <a:custGeom>
                <a:avLst/>
                <a:gdLst>
                  <a:gd name="T0" fmla="*/ 130 w 2267"/>
                  <a:gd name="T1" fmla="*/ 283 h 2193"/>
                  <a:gd name="T2" fmla="*/ 155 w 2267"/>
                  <a:gd name="T3" fmla="*/ 37 h 2193"/>
                  <a:gd name="T4" fmla="*/ 395 w 2267"/>
                  <a:gd name="T5" fmla="*/ 34 h 2193"/>
                  <a:gd name="T6" fmla="*/ 813 w 2267"/>
                  <a:gd name="T7" fmla="*/ 46 h 2193"/>
                  <a:gd name="T8" fmla="*/ 1211 w 2267"/>
                  <a:gd name="T9" fmla="*/ 122 h 2193"/>
                  <a:gd name="T10" fmla="*/ 1442 w 2267"/>
                  <a:gd name="T11" fmla="*/ 119 h 2193"/>
                  <a:gd name="T12" fmla="*/ 1735 w 2267"/>
                  <a:gd name="T13" fmla="*/ 57 h 2193"/>
                  <a:gd name="T14" fmla="*/ 1860 w 2267"/>
                  <a:gd name="T15" fmla="*/ 57 h 2193"/>
                  <a:gd name="T16" fmla="*/ 2040 w 2267"/>
                  <a:gd name="T17" fmla="*/ 37 h 2193"/>
                  <a:gd name="T18" fmla="*/ 2266 w 2267"/>
                  <a:gd name="T19" fmla="*/ 274 h 2193"/>
                  <a:gd name="T20" fmla="*/ 2029 w 2267"/>
                  <a:gd name="T21" fmla="*/ 302 h 2193"/>
                  <a:gd name="T22" fmla="*/ 1752 w 2267"/>
                  <a:gd name="T23" fmla="*/ 365 h 2193"/>
                  <a:gd name="T24" fmla="*/ 1566 w 2267"/>
                  <a:gd name="T25" fmla="*/ 308 h 2193"/>
                  <a:gd name="T26" fmla="*/ 1357 w 2267"/>
                  <a:gd name="T27" fmla="*/ 350 h 2193"/>
                  <a:gd name="T28" fmla="*/ 979 w 2267"/>
                  <a:gd name="T29" fmla="*/ 390 h 2193"/>
                  <a:gd name="T30" fmla="*/ 641 w 2267"/>
                  <a:gd name="T31" fmla="*/ 333 h 2193"/>
                  <a:gd name="T32" fmla="*/ 395 w 2267"/>
                  <a:gd name="T33" fmla="*/ 319 h 2193"/>
                  <a:gd name="T34" fmla="*/ 392 w 2267"/>
                  <a:gd name="T35" fmla="*/ 517 h 2193"/>
                  <a:gd name="T36" fmla="*/ 305 w 2267"/>
                  <a:gd name="T37" fmla="*/ 870 h 2193"/>
                  <a:gd name="T38" fmla="*/ 511 w 2267"/>
                  <a:gd name="T39" fmla="*/ 878 h 2193"/>
                  <a:gd name="T40" fmla="*/ 700 w 2267"/>
                  <a:gd name="T41" fmla="*/ 887 h 2193"/>
                  <a:gd name="T42" fmla="*/ 976 w 2267"/>
                  <a:gd name="T43" fmla="*/ 878 h 2193"/>
                  <a:gd name="T44" fmla="*/ 1323 w 2267"/>
                  <a:gd name="T45" fmla="*/ 963 h 2193"/>
                  <a:gd name="T46" fmla="*/ 1558 w 2267"/>
                  <a:gd name="T47" fmla="*/ 966 h 2193"/>
                  <a:gd name="T48" fmla="*/ 1682 w 2267"/>
                  <a:gd name="T49" fmla="*/ 1117 h 2193"/>
                  <a:gd name="T50" fmla="*/ 1448 w 2267"/>
                  <a:gd name="T51" fmla="*/ 1148 h 2193"/>
                  <a:gd name="T52" fmla="*/ 1326 w 2267"/>
                  <a:gd name="T53" fmla="*/ 1227 h 2193"/>
                  <a:gd name="T54" fmla="*/ 1213 w 2267"/>
                  <a:gd name="T55" fmla="*/ 1142 h 2193"/>
                  <a:gd name="T56" fmla="*/ 708 w 2267"/>
                  <a:gd name="T57" fmla="*/ 1193 h 2193"/>
                  <a:gd name="T58" fmla="*/ 547 w 2267"/>
                  <a:gd name="T59" fmla="*/ 1190 h 2193"/>
                  <a:gd name="T60" fmla="*/ 296 w 2267"/>
                  <a:gd name="T61" fmla="*/ 1334 h 2193"/>
                  <a:gd name="T62" fmla="*/ 398 w 2267"/>
                  <a:gd name="T63" fmla="*/ 1695 h 2193"/>
                  <a:gd name="T64" fmla="*/ 626 w 2267"/>
                  <a:gd name="T65" fmla="*/ 1885 h 2193"/>
                  <a:gd name="T66" fmla="*/ 773 w 2267"/>
                  <a:gd name="T67" fmla="*/ 1811 h 2193"/>
                  <a:gd name="T68" fmla="*/ 982 w 2267"/>
                  <a:gd name="T69" fmla="*/ 1806 h 2193"/>
                  <a:gd name="T70" fmla="*/ 1174 w 2267"/>
                  <a:gd name="T71" fmla="*/ 1811 h 2193"/>
                  <a:gd name="T72" fmla="*/ 1326 w 2267"/>
                  <a:gd name="T73" fmla="*/ 1882 h 2193"/>
                  <a:gd name="T74" fmla="*/ 1916 w 2267"/>
                  <a:gd name="T75" fmla="*/ 1806 h 2193"/>
                  <a:gd name="T76" fmla="*/ 2207 w 2267"/>
                  <a:gd name="T77" fmla="*/ 1822 h 2193"/>
                  <a:gd name="T78" fmla="*/ 2150 w 2267"/>
                  <a:gd name="T79" fmla="*/ 2043 h 2193"/>
                  <a:gd name="T80" fmla="*/ 1798 w 2267"/>
                  <a:gd name="T81" fmla="*/ 2155 h 2193"/>
                  <a:gd name="T82" fmla="*/ 1323 w 2267"/>
                  <a:gd name="T83" fmla="*/ 2155 h 2193"/>
                  <a:gd name="T84" fmla="*/ 976 w 2267"/>
                  <a:gd name="T85" fmla="*/ 2074 h 2193"/>
                  <a:gd name="T86" fmla="*/ 739 w 2267"/>
                  <a:gd name="T87" fmla="*/ 2076 h 2193"/>
                  <a:gd name="T88" fmla="*/ 443 w 2267"/>
                  <a:gd name="T89" fmla="*/ 2144 h 2193"/>
                  <a:gd name="T90" fmla="*/ 254 w 2267"/>
                  <a:gd name="T91" fmla="*/ 2107 h 2193"/>
                  <a:gd name="T92" fmla="*/ 107 w 2267"/>
                  <a:gd name="T93" fmla="*/ 1935 h 2193"/>
                  <a:gd name="T94" fmla="*/ 96 w 2267"/>
                  <a:gd name="T95" fmla="*/ 1676 h 2193"/>
                  <a:gd name="T96" fmla="*/ 37 w 2267"/>
                  <a:gd name="T97" fmla="*/ 1594 h 2193"/>
                  <a:gd name="T98" fmla="*/ 65 w 2267"/>
                  <a:gd name="T99" fmla="*/ 1498 h 2193"/>
                  <a:gd name="T100" fmla="*/ 104 w 2267"/>
                  <a:gd name="T101" fmla="*/ 1230 h 2193"/>
                  <a:gd name="T102" fmla="*/ 39 w 2267"/>
                  <a:gd name="T103" fmla="*/ 1145 h 2193"/>
                  <a:gd name="T104" fmla="*/ 62 w 2267"/>
                  <a:gd name="T105" fmla="*/ 1039 h 2193"/>
                  <a:gd name="T106" fmla="*/ 87 w 2267"/>
                  <a:gd name="T107" fmla="*/ 974 h 2193"/>
                  <a:gd name="T108" fmla="*/ 39 w 2267"/>
                  <a:gd name="T109" fmla="*/ 856 h 2193"/>
                  <a:gd name="T110" fmla="*/ 130 w 2267"/>
                  <a:gd name="T111" fmla="*/ 76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7" h="2193">
                    <a:moveTo>
                      <a:pt x="135" y="511"/>
                    </a:moveTo>
                    <a:cubicBezTo>
                      <a:pt x="73" y="483"/>
                      <a:pt x="37" y="444"/>
                      <a:pt x="45" y="376"/>
                    </a:cubicBezTo>
                    <a:cubicBezTo>
                      <a:pt x="54" y="325"/>
                      <a:pt x="82" y="297"/>
                      <a:pt x="130" y="283"/>
                    </a:cubicBezTo>
                    <a:cubicBezTo>
                      <a:pt x="130" y="271"/>
                      <a:pt x="121" y="269"/>
                      <a:pt x="113" y="266"/>
                    </a:cubicBezTo>
                    <a:cubicBezTo>
                      <a:pt x="45" y="238"/>
                      <a:pt x="34" y="181"/>
                      <a:pt x="45" y="130"/>
                    </a:cubicBezTo>
                    <a:cubicBezTo>
                      <a:pt x="56" y="74"/>
                      <a:pt x="96" y="43"/>
                      <a:pt x="155" y="37"/>
                    </a:cubicBezTo>
                    <a:cubicBezTo>
                      <a:pt x="195" y="34"/>
                      <a:pt x="228" y="54"/>
                      <a:pt x="254" y="85"/>
                    </a:cubicBezTo>
                    <a:cubicBezTo>
                      <a:pt x="262" y="96"/>
                      <a:pt x="268" y="108"/>
                      <a:pt x="276" y="122"/>
                    </a:cubicBezTo>
                    <a:cubicBezTo>
                      <a:pt x="299" y="68"/>
                      <a:pt x="339" y="34"/>
                      <a:pt x="395" y="34"/>
                    </a:cubicBezTo>
                    <a:cubicBezTo>
                      <a:pt x="449" y="34"/>
                      <a:pt x="488" y="65"/>
                      <a:pt x="508" y="122"/>
                    </a:cubicBezTo>
                    <a:cubicBezTo>
                      <a:pt x="562" y="15"/>
                      <a:pt x="677" y="0"/>
                      <a:pt x="745" y="116"/>
                    </a:cubicBezTo>
                    <a:cubicBezTo>
                      <a:pt x="765" y="88"/>
                      <a:pt x="782" y="57"/>
                      <a:pt x="813" y="46"/>
                    </a:cubicBezTo>
                    <a:cubicBezTo>
                      <a:pt x="847" y="32"/>
                      <a:pt x="878" y="32"/>
                      <a:pt x="909" y="46"/>
                    </a:cubicBezTo>
                    <a:cubicBezTo>
                      <a:pt x="940" y="60"/>
                      <a:pt x="959" y="88"/>
                      <a:pt x="976" y="119"/>
                    </a:cubicBezTo>
                    <a:cubicBezTo>
                      <a:pt x="1038" y="0"/>
                      <a:pt x="1163" y="15"/>
                      <a:pt x="1211" y="122"/>
                    </a:cubicBezTo>
                    <a:cubicBezTo>
                      <a:pt x="1228" y="91"/>
                      <a:pt x="1244" y="65"/>
                      <a:pt x="1275" y="48"/>
                    </a:cubicBezTo>
                    <a:cubicBezTo>
                      <a:pt x="1309" y="32"/>
                      <a:pt x="1343" y="32"/>
                      <a:pt x="1377" y="46"/>
                    </a:cubicBezTo>
                    <a:cubicBezTo>
                      <a:pt x="1408" y="60"/>
                      <a:pt x="1428" y="85"/>
                      <a:pt x="1442" y="119"/>
                    </a:cubicBezTo>
                    <a:cubicBezTo>
                      <a:pt x="1507" y="9"/>
                      <a:pt x="1614" y="9"/>
                      <a:pt x="1679" y="116"/>
                    </a:cubicBezTo>
                    <a:cubicBezTo>
                      <a:pt x="1688" y="105"/>
                      <a:pt x="1696" y="91"/>
                      <a:pt x="1704" y="82"/>
                    </a:cubicBezTo>
                    <a:cubicBezTo>
                      <a:pt x="1713" y="74"/>
                      <a:pt x="1724" y="63"/>
                      <a:pt x="1735" y="57"/>
                    </a:cubicBezTo>
                    <a:cubicBezTo>
                      <a:pt x="1750" y="48"/>
                      <a:pt x="1764" y="43"/>
                      <a:pt x="1778" y="40"/>
                    </a:cubicBezTo>
                    <a:cubicBezTo>
                      <a:pt x="1789" y="37"/>
                      <a:pt x="1803" y="37"/>
                      <a:pt x="1817" y="40"/>
                    </a:cubicBezTo>
                    <a:cubicBezTo>
                      <a:pt x="1831" y="43"/>
                      <a:pt x="1846" y="48"/>
                      <a:pt x="1860" y="57"/>
                    </a:cubicBezTo>
                    <a:cubicBezTo>
                      <a:pt x="1871" y="63"/>
                      <a:pt x="1882" y="74"/>
                      <a:pt x="1888" y="82"/>
                    </a:cubicBezTo>
                    <a:cubicBezTo>
                      <a:pt x="1896" y="94"/>
                      <a:pt x="1905" y="108"/>
                      <a:pt x="1913" y="122"/>
                    </a:cubicBezTo>
                    <a:cubicBezTo>
                      <a:pt x="1939" y="65"/>
                      <a:pt x="1981" y="29"/>
                      <a:pt x="2040" y="37"/>
                    </a:cubicBezTo>
                    <a:cubicBezTo>
                      <a:pt x="2102" y="46"/>
                      <a:pt x="2139" y="85"/>
                      <a:pt x="2148" y="150"/>
                    </a:cubicBezTo>
                    <a:cubicBezTo>
                      <a:pt x="2162" y="156"/>
                      <a:pt x="2176" y="159"/>
                      <a:pt x="2190" y="164"/>
                    </a:cubicBezTo>
                    <a:cubicBezTo>
                      <a:pt x="2235" y="184"/>
                      <a:pt x="2266" y="226"/>
                      <a:pt x="2266" y="274"/>
                    </a:cubicBezTo>
                    <a:cubicBezTo>
                      <a:pt x="2263" y="322"/>
                      <a:pt x="2241" y="362"/>
                      <a:pt x="2195" y="381"/>
                    </a:cubicBezTo>
                    <a:cubicBezTo>
                      <a:pt x="2150" y="401"/>
                      <a:pt x="2091" y="393"/>
                      <a:pt x="2054" y="345"/>
                    </a:cubicBezTo>
                    <a:cubicBezTo>
                      <a:pt x="2046" y="333"/>
                      <a:pt x="2037" y="319"/>
                      <a:pt x="2029" y="302"/>
                    </a:cubicBezTo>
                    <a:cubicBezTo>
                      <a:pt x="2004" y="356"/>
                      <a:pt x="1970" y="390"/>
                      <a:pt x="1910" y="390"/>
                    </a:cubicBezTo>
                    <a:cubicBezTo>
                      <a:pt x="1854" y="390"/>
                      <a:pt x="1817" y="359"/>
                      <a:pt x="1798" y="308"/>
                    </a:cubicBezTo>
                    <a:cubicBezTo>
                      <a:pt x="1783" y="328"/>
                      <a:pt x="1769" y="348"/>
                      <a:pt x="1752" y="365"/>
                    </a:cubicBezTo>
                    <a:cubicBezTo>
                      <a:pt x="1733" y="381"/>
                      <a:pt x="1711" y="390"/>
                      <a:pt x="1685" y="390"/>
                    </a:cubicBezTo>
                    <a:cubicBezTo>
                      <a:pt x="1660" y="390"/>
                      <a:pt x="1634" y="384"/>
                      <a:pt x="1614" y="370"/>
                    </a:cubicBezTo>
                    <a:cubicBezTo>
                      <a:pt x="1592" y="356"/>
                      <a:pt x="1577" y="336"/>
                      <a:pt x="1566" y="308"/>
                    </a:cubicBezTo>
                    <a:cubicBezTo>
                      <a:pt x="1558" y="322"/>
                      <a:pt x="1549" y="331"/>
                      <a:pt x="1541" y="342"/>
                    </a:cubicBezTo>
                    <a:cubicBezTo>
                      <a:pt x="1515" y="376"/>
                      <a:pt x="1482" y="393"/>
                      <a:pt x="1436" y="390"/>
                    </a:cubicBezTo>
                    <a:cubicBezTo>
                      <a:pt x="1405" y="387"/>
                      <a:pt x="1377" y="376"/>
                      <a:pt x="1357" y="350"/>
                    </a:cubicBezTo>
                    <a:cubicBezTo>
                      <a:pt x="1346" y="339"/>
                      <a:pt x="1338" y="325"/>
                      <a:pt x="1326" y="311"/>
                    </a:cubicBezTo>
                    <a:cubicBezTo>
                      <a:pt x="1256" y="435"/>
                      <a:pt x="1129" y="398"/>
                      <a:pt x="1092" y="302"/>
                    </a:cubicBezTo>
                    <a:cubicBezTo>
                      <a:pt x="1069" y="353"/>
                      <a:pt x="1036" y="387"/>
                      <a:pt x="979" y="390"/>
                    </a:cubicBezTo>
                    <a:cubicBezTo>
                      <a:pt x="923" y="390"/>
                      <a:pt x="886" y="365"/>
                      <a:pt x="861" y="308"/>
                    </a:cubicBezTo>
                    <a:cubicBezTo>
                      <a:pt x="855" y="317"/>
                      <a:pt x="847" y="325"/>
                      <a:pt x="844" y="331"/>
                    </a:cubicBezTo>
                    <a:cubicBezTo>
                      <a:pt x="807" y="401"/>
                      <a:pt x="694" y="415"/>
                      <a:pt x="641" y="333"/>
                    </a:cubicBezTo>
                    <a:cubicBezTo>
                      <a:pt x="635" y="328"/>
                      <a:pt x="632" y="319"/>
                      <a:pt x="626" y="308"/>
                    </a:cubicBezTo>
                    <a:cubicBezTo>
                      <a:pt x="598" y="353"/>
                      <a:pt x="567" y="387"/>
                      <a:pt x="511" y="390"/>
                    </a:cubicBezTo>
                    <a:cubicBezTo>
                      <a:pt x="457" y="390"/>
                      <a:pt x="423" y="362"/>
                      <a:pt x="395" y="319"/>
                    </a:cubicBezTo>
                    <a:cubicBezTo>
                      <a:pt x="381" y="336"/>
                      <a:pt x="370" y="353"/>
                      <a:pt x="355" y="367"/>
                    </a:cubicBezTo>
                    <a:cubicBezTo>
                      <a:pt x="341" y="381"/>
                      <a:pt x="324" y="387"/>
                      <a:pt x="302" y="401"/>
                    </a:cubicBezTo>
                    <a:cubicBezTo>
                      <a:pt x="355" y="424"/>
                      <a:pt x="389" y="458"/>
                      <a:pt x="392" y="517"/>
                    </a:cubicBezTo>
                    <a:cubicBezTo>
                      <a:pt x="392" y="576"/>
                      <a:pt x="358" y="610"/>
                      <a:pt x="299" y="635"/>
                    </a:cubicBezTo>
                    <a:cubicBezTo>
                      <a:pt x="358" y="658"/>
                      <a:pt x="392" y="695"/>
                      <a:pt x="392" y="757"/>
                    </a:cubicBezTo>
                    <a:cubicBezTo>
                      <a:pt x="392" y="793"/>
                      <a:pt x="381" y="836"/>
                      <a:pt x="305" y="870"/>
                    </a:cubicBezTo>
                    <a:cubicBezTo>
                      <a:pt x="322" y="881"/>
                      <a:pt x="341" y="889"/>
                      <a:pt x="355" y="904"/>
                    </a:cubicBezTo>
                    <a:cubicBezTo>
                      <a:pt x="370" y="918"/>
                      <a:pt x="381" y="935"/>
                      <a:pt x="392" y="949"/>
                    </a:cubicBezTo>
                    <a:cubicBezTo>
                      <a:pt x="443" y="895"/>
                      <a:pt x="474" y="875"/>
                      <a:pt x="511" y="878"/>
                    </a:cubicBezTo>
                    <a:cubicBezTo>
                      <a:pt x="562" y="884"/>
                      <a:pt x="598" y="906"/>
                      <a:pt x="621" y="960"/>
                    </a:cubicBezTo>
                    <a:cubicBezTo>
                      <a:pt x="629" y="951"/>
                      <a:pt x="635" y="946"/>
                      <a:pt x="638" y="940"/>
                    </a:cubicBezTo>
                    <a:cubicBezTo>
                      <a:pt x="652" y="915"/>
                      <a:pt x="674" y="895"/>
                      <a:pt x="700" y="887"/>
                    </a:cubicBezTo>
                    <a:cubicBezTo>
                      <a:pt x="762" y="864"/>
                      <a:pt x="815" y="895"/>
                      <a:pt x="841" y="932"/>
                    </a:cubicBezTo>
                    <a:cubicBezTo>
                      <a:pt x="847" y="940"/>
                      <a:pt x="852" y="951"/>
                      <a:pt x="861" y="963"/>
                    </a:cubicBezTo>
                    <a:cubicBezTo>
                      <a:pt x="883" y="906"/>
                      <a:pt x="923" y="878"/>
                      <a:pt x="976" y="878"/>
                    </a:cubicBezTo>
                    <a:cubicBezTo>
                      <a:pt x="1033" y="878"/>
                      <a:pt x="1069" y="909"/>
                      <a:pt x="1092" y="968"/>
                    </a:cubicBezTo>
                    <a:cubicBezTo>
                      <a:pt x="1115" y="915"/>
                      <a:pt x="1151" y="881"/>
                      <a:pt x="1205" y="878"/>
                    </a:cubicBezTo>
                    <a:cubicBezTo>
                      <a:pt x="1259" y="878"/>
                      <a:pt x="1301" y="904"/>
                      <a:pt x="1323" y="963"/>
                    </a:cubicBezTo>
                    <a:cubicBezTo>
                      <a:pt x="1332" y="951"/>
                      <a:pt x="1338" y="943"/>
                      <a:pt x="1343" y="935"/>
                    </a:cubicBezTo>
                    <a:cubicBezTo>
                      <a:pt x="1369" y="895"/>
                      <a:pt x="1408" y="875"/>
                      <a:pt x="1456" y="881"/>
                    </a:cubicBezTo>
                    <a:cubicBezTo>
                      <a:pt x="1507" y="887"/>
                      <a:pt x="1544" y="915"/>
                      <a:pt x="1558" y="966"/>
                    </a:cubicBezTo>
                    <a:cubicBezTo>
                      <a:pt x="1561" y="974"/>
                      <a:pt x="1561" y="983"/>
                      <a:pt x="1563" y="991"/>
                    </a:cubicBezTo>
                    <a:cubicBezTo>
                      <a:pt x="1580" y="997"/>
                      <a:pt x="1597" y="1002"/>
                      <a:pt x="1614" y="1008"/>
                    </a:cubicBezTo>
                    <a:cubicBezTo>
                      <a:pt x="1659" y="1030"/>
                      <a:pt x="1682" y="1067"/>
                      <a:pt x="1682" y="1117"/>
                    </a:cubicBezTo>
                    <a:cubicBezTo>
                      <a:pt x="1679" y="1165"/>
                      <a:pt x="1656" y="1199"/>
                      <a:pt x="1611" y="1219"/>
                    </a:cubicBezTo>
                    <a:cubicBezTo>
                      <a:pt x="1575" y="1235"/>
                      <a:pt x="1513" y="1235"/>
                      <a:pt x="1476" y="1188"/>
                    </a:cubicBezTo>
                    <a:cubicBezTo>
                      <a:pt x="1467" y="1176"/>
                      <a:pt x="1459" y="1162"/>
                      <a:pt x="1448" y="1148"/>
                    </a:cubicBezTo>
                    <a:cubicBezTo>
                      <a:pt x="1436" y="1162"/>
                      <a:pt x="1431" y="1177"/>
                      <a:pt x="1419" y="1188"/>
                    </a:cubicBezTo>
                    <a:cubicBezTo>
                      <a:pt x="1408" y="1200"/>
                      <a:pt x="1394" y="1207"/>
                      <a:pt x="1380" y="1219"/>
                    </a:cubicBezTo>
                    <a:cubicBezTo>
                      <a:pt x="1363" y="1230"/>
                      <a:pt x="1346" y="1227"/>
                      <a:pt x="1326" y="1227"/>
                    </a:cubicBezTo>
                    <a:cubicBezTo>
                      <a:pt x="1309" y="1227"/>
                      <a:pt x="1292" y="1225"/>
                      <a:pt x="1278" y="1216"/>
                    </a:cubicBezTo>
                    <a:cubicBezTo>
                      <a:pt x="1264" y="1208"/>
                      <a:pt x="1250" y="1197"/>
                      <a:pt x="1239" y="1185"/>
                    </a:cubicBezTo>
                    <a:cubicBezTo>
                      <a:pt x="1228" y="1174"/>
                      <a:pt x="1222" y="1159"/>
                      <a:pt x="1213" y="1142"/>
                    </a:cubicBezTo>
                    <a:cubicBezTo>
                      <a:pt x="1168" y="1250"/>
                      <a:pt x="1036" y="1258"/>
                      <a:pt x="982" y="1148"/>
                    </a:cubicBezTo>
                    <a:cubicBezTo>
                      <a:pt x="909" y="1258"/>
                      <a:pt x="810" y="1247"/>
                      <a:pt x="745" y="1148"/>
                    </a:cubicBezTo>
                    <a:cubicBezTo>
                      <a:pt x="734" y="1162"/>
                      <a:pt x="722" y="1179"/>
                      <a:pt x="708" y="1193"/>
                    </a:cubicBezTo>
                    <a:cubicBezTo>
                      <a:pt x="694" y="1207"/>
                      <a:pt x="677" y="1219"/>
                      <a:pt x="657" y="1221"/>
                    </a:cubicBezTo>
                    <a:cubicBezTo>
                      <a:pt x="638" y="1224"/>
                      <a:pt x="615" y="1224"/>
                      <a:pt x="598" y="1219"/>
                    </a:cubicBezTo>
                    <a:cubicBezTo>
                      <a:pt x="578" y="1213"/>
                      <a:pt x="562" y="1202"/>
                      <a:pt x="547" y="1190"/>
                    </a:cubicBezTo>
                    <a:cubicBezTo>
                      <a:pt x="533" y="1176"/>
                      <a:pt x="525" y="1159"/>
                      <a:pt x="511" y="1140"/>
                    </a:cubicBezTo>
                    <a:cubicBezTo>
                      <a:pt x="494" y="1193"/>
                      <a:pt x="457" y="1219"/>
                      <a:pt x="401" y="1227"/>
                    </a:cubicBezTo>
                    <a:cubicBezTo>
                      <a:pt x="389" y="1278"/>
                      <a:pt x="364" y="1320"/>
                      <a:pt x="296" y="1334"/>
                    </a:cubicBezTo>
                    <a:cubicBezTo>
                      <a:pt x="361" y="1357"/>
                      <a:pt x="395" y="1394"/>
                      <a:pt x="398" y="1453"/>
                    </a:cubicBezTo>
                    <a:cubicBezTo>
                      <a:pt x="398" y="1512"/>
                      <a:pt x="364" y="1549"/>
                      <a:pt x="308" y="1571"/>
                    </a:cubicBezTo>
                    <a:cubicBezTo>
                      <a:pt x="364" y="1597"/>
                      <a:pt x="401" y="1633"/>
                      <a:pt x="398" y="1695"/>
                    </a:cubicBezTo>
                    <a:cubicBezTo>
                      <a:pt x="395" y="1752"/>
                      <a:pt x="364" y="1786"/>
                      <a:pt x="310" y="1806"/>
                    </a:cubicBezTo>
                    <a:cubicBezTo>
                      <a:pt x="347" y="1825"/>
                      <a:pt x="378" y="1848"/>
                      <a:pt x="392" y="1887"/>
                    </a:cubicBezTo>
                    <a:cubicBezTo>
                      <a:pt x="451" y="1777"/>
                      <a:pt x="570" y="1783"/>
                      <a:pt x="626" y="1885"/>
                    </a:cubicBezTo>
                    <a:cubicBezTo>
                      <a:pt x="638" y="1868"/>
                      <a:pt x="649" y="1853"/>
                      <a:pt x="663" y="1839"/>
                    </a:cubicBezTo>
                    <a:cubicBezTo>
                      <a:pt x="677" y="1825"/>
                      <a:pt x="694" y="1814"/>
                      <a:pt x="714" y="1811"/>
                    </a:cubicBezTo>
                    <a:cubicBezTo>
                      <a:pt x="734" y="1808"/>
                      <a:pt x="753" y="1808"/>
                      <a:pt x="773" y="1811"/>
                    </a:cubicBezTo>
                    <a:cubicBezTo>
                      <a:pt x="793" y="1817"/>
                      <a:pt x="810" y="1828"/>
                      <a:pt x="824" y="1839"/>
                    </a:cubicBezTo>
                    <a:cubicBezTo>
                      <a:pt x="838" y="1853"/>
                      <a:pt x="847" y="1870"/>
                      <a:pt x="861" y="1887"/>
                    </a:cubicBezTo>
                    <a:cubicBezTo>
                      <a:pt x="883" y="1834"/>
                      <a:pt x="923" y="1803"/>
                      <a:pt x="982" y="1806"/>
                    </a:cubicBezTo>
                    <a:cubicBezTo>
                      <a:pt x="1033" y="1808"/>
                      <a:pt x="1061" y="1831"/>
                      <a:pt x="1092" y="1890"/>
                    </a:cubicBezTo>
                    <a:cubicBezTo>
                      <a:pt x="1103" y="1873"/>
                      <a:pt x="1112" y="1856"/>
                      <a:pt x="1123" y="1842"/>
                    </a:cubicBezTo>
                    <a:cubicBezTo>
                      <a:pt x="1137" y="1828"/>
                      <a:pt x="1154" y="1817"/>
                      <a:pt x="1174" y="1811"/>
                    </a:cubicBezTo>
                    <a:cubicBezTo>
                      <a:pt x="1194" y="1806"/>
                      <a:pt x="1216" y="1808"/>
                      <a:pt x="1239" y="1808"/>
                    </a:cubicBezTo>
                    <a:cubicBezTo>
                      <a:pt x="1259" y="1811"/>
                      <a:pt x="1278" y="1822"/>
                      <a:pt x="1290" y="1837"/>
                    </a:cubicBezTo>
                    <a:cubicBezTo>
                      <a:pt x="1304" y="1851"/>
                      <a:pt x="1312" y="1868"/>
                      <a:pt x="1326" y="1882"/>
                    </a:cubicBezTo>
                    <a:cubicBezTo>
                      <a:pt x="1380" y="1789"/>
                      <a:pt x="1487" y="1766"/>
                      <a:pt x="1563" y="1882"/>
                    </a:cubicBezTo>
                    <a:cubicBezTo>
                      <a:pt x="1600" y="1791"/>
                      <a:pt x="1730" y="1763"/>
                      <a:pt x="1798" y="1887"/>
                    </a:cubicBezTo>
                    <a:cubicBezTo>
                      <a:pt x="1820" y="1834"/>
                      <a:pt x="1857" y="1803"/>
                      <a:pt x="1916" y="1806"/>
                    </a:cubicBezTo>
                    <a:cubicBezTo>
                      <a:pt x="1973" y="1806"/>
                      <a:pt x="2004" y="1839"/>
                      <a:pt x="2026" y="1890"/>
                    </a:cubicBezTo>
                    <a:cubicBezTo>
                      <a:pt x="2032" y="1882"/>
                      <a:pt x="2037" y="1873"/>
                      <a:pt x="2043" y="1868"/>
                    </a:cubicBezTo>
                    <a:cubicBezTo>
                      <a:pt x="2083" y="1808"/>
                      <a:pt x="2150" y="1789"/>
                      <a:pt x="2207" y="1822"/>
                    </a:cubicBezTo>
                    <a:cubicBezTo>
                      <a:pt x="2246" y="1845"/>
                      <a:pt x="2266" y="1882"/>
                      <a:pt x="2266" y="1927"/>
                    </a:cubicBezTo>
                    <a:cubicBezTo>
                      <a:pt x="2263" y="1975"/>
                      <a:pt x="2238" y="2009"/>
                      <a:pt x="2195" y="2028"/>
                    </a:cubicBezTo>
                    <a:cubicBezTo>
                      <a:pt x="2181" y="2034"/>
                      <a:pt x="2167" y="2037"/>
                      <a:pt x="2150" y="2043"/>
                    </a:cubicBezTo>
                    <a:cubicBezTo>
                      <a:pt x="2139" y="2099"/>
                      <a:pt x="2111" y="2144"/>
                      <a:pt x="2046" y="2153"/>
                    </a:cubicBezTo>
                    <a:cubicBezTo>
                      <a:pt x="1984" y="2158"/>
                      <a:pt x="1950" y="2138"/>
                      <a:pt x="1913" y="2071"/>
                    </a:cubicBezTo>
                    <a:cubicBezTo>
                      <a:pt x="1891" y="2119"/>
                      <a:pt x="1857" y="2153"/>
                      <a:pt x="1798" y="2155"/>
                    </a:cubicBezTo>
                    <a:cubicBezTo>
                      <a:pt x="1741" y="2158"/>
                      <a:pt x="1707" y="2124"/>
                      <a:pt x="1679" y="2079"/>
                    </a:cubicBezTo>
                    <a:cubicBezTo>
                      <a:pt x="1603" y="2192"/>
                      <a:pt x="1498" y="2175"/>
                      <a:pt x="1439" y="2076"/>
                    </a:cubicBezTo>
                    <a:cubicBezTo>
                      <a:pt x="1414" y="2124"/>
                      <a:pt x="1380" y="2158"/>
                      <a:pt x="1323" y="2155"/>
                    </a:cubicBezTo>
                    <a:cubicBezTo>
                      <a:pt x="1267" y="2153"/>
                      <a:pt x="1230" y="2124"/>
                      <a:pt x="1208" y="2068"/>
                    </a:cubicBezTo>
                    <a:cubicBezTo>
                      <a:pt x="1185" y="2119"/>
                      <a:pt x="1152" y="2153"/>
                      <a:pt x="1095" y="2155"/>
                    </a:cubicBezTo>
                    <a:cubicBezTo>
                      <a:pt x="1039" y="2158"/>
                      <a:pt x="1002" y="2127"/>
                      <a:pt x="976" y="2074"/>
                    </a:cubicBezTo>
                    <a:cubicBezTo>
                      <a:pt x="968" y="2085"/>
                      <a:pt x="962" y="2093"/>
                      <a:pt x="957" y="2102"/>
                    </a:cubicBezTo>
                    <a:cubicBezTo>
                      <a:pt x="920" y="2170"/>
                      <a:pt x="807" y="2175"/>
                      <a:pt x="762" y="2107"/>
                    </a:cubicBezTo>
                    <a:cubicBezTo>
                      <a:pt x="756" y="2099"/>
                      <a:pt x="748" y="2088"/>
                      <a:pt x="739" y="2076"/>
                    </a:cubicBezTo>
                    <a:cubicBezTo>
                      <a:pt x="714" y="2127"/>
                      <a:pt x="677" y="2158"/>
                      <a:pt x="621" y="2155"/>
                    </a:cubicBezTo>
                    <a:cubicBezTo>
                      <a:pt x="567" y="2153"/>
                      <a:pt x="530" y="2124"/>
                      <a:pt x="508" y="2071"/>
                    </a:cubicBezTo>
                    <a:cubicBezTo>
                      <a:pt x="491" y="2102"/>
                      <a:pt x="474" y="2130"/>
                      <a:pt x="443" y="2144"/>
                    </a:cubicBezTo>
                    <a:cubicBezTo>
                      <a:pt x="412" y="2158"/>
                      <a:pt x="378" y="2158"/>
                      <a:pt x="344" y="2147"/>
                    </a:cubicBezTo>
                    <a:cubicBezTo>
                      <a:pt x="313" y="2133"/>
                      <a:pt x="288" y="2110"/>
                      <a:pt x="276" y="2071"/>
                    </a:cubicBezTo>
                    <a:cubicBezTo>
                      <a:pt x="268" y="2085"/>
                      <a:pt x="262" y="2096"/>
                      <a:pt x="254" y="2107"/>
                    </a:cubicBezTo>
                    <a:cubicBezTo>
                      <a:pt x="209" y="2172"/>
                      <a:pt x="110" y="2172"/>
                      <a:pt x="62" y="2116"/>
                    </a:cubicBezTo>
                    <a:cubicBezTo>
                      <a:pt x="22" y="2068"/>
                      <a:pt x="31" y="1980"/>
                      <a:pt x="90" y="1944"/>
                    </a:cubicBezTo>
                    <a:cubicBezTo>
                      <a:pt x="96" y="1941"/>
                      <a:pt x="102" y="1938"/>
                      <a:pt x="107" y="1935"/>
                    </a:cubicBezTo>
                    <a:cubicBezTo>
                      <a:pt x="113" y="1932"/>
                      <a:pt x="118" y="1930"/>
                      <a:pt x="127" y="1927"/>
                    </a:cubicBezTo>
                    <a:cubicBezTo>
                      <a:pt x="0" y="1868"/>
                      <a:pt x="17" y="1735"/>
                      <a:pt x="127" y="1690"/>
                    </a:cubicBezTo>
                    <a:cubicBezTo>
                      <a:pt x="118" y="1679"/>
                      <a:pt x="104" y="1681"/>
                      <a:pt x="96" y="1676"/>
                    </a:cubicBezTo>
                    <a:cubicBezTo>
                      <a:pt x="87" y="1667"/>
                      <a:pt x="76" y="1662"/>
                      <a:pt x="68" y="1656"/>
                    </a:cubicBezTo>
                    <a:cubicBezTo>
                      <a:pt x="59" y="1647"/>
                      <a:pt x="54" y="1636"/>
                      <a:pt x="48" y="1628"/>
                    </a:cubicBezTo>
                    <a:cubicBezTo>
                      <a:pt x="42" y="1616"/>
                      <a:pt x="39" y="1605"/>
                      <a:pt x="37" y="1594"/>
                    </a:cubicBezTo>
                    <a:cubicBezTo>
                      <a:pt x="34" y="1583"/>
                      <a:pt x="34" y="1571"/>
                      <a:pt x="37" y="1560"/>
                    </a:cubicBezTo>
                    <a:cubicBezTo>
                      <a:pt x="39" y="1549"/>
                      <a:pt x="42" y="1537"/>
                      <a:pt x="45" y="1526"/>
                    </a:cubicBezTo>
                    <a:cubicBezTo>
                      <a:pt x="51" y="1515"/>
                      <a:pt x="56" y="1506"/>
                      <a:pt x="65" y="1498"/>
                    </a:cubicBezTo>
                    <a:cubicBezTo>
                      <a:pt x="73" y="1489"/>
                      <a:pt x="82" y="1481"/>
                      <a:pt x="90" y="1475"/>
                    </a:cubicBezTo>
                    <a:cubicBezTo>
                      <a:pt x="99" y="1470"/>
                      <a:pt x="110" y="1464"/>
                      <a:pt x="121" y="1458"/>
                    </a:cubicBezTo>
                    <a:cubicBezTo>
                      <a:pt x="11" y="1416"/>
                      <a:pt x="0" y="1292"/>
                      <a:pt x="104" y="1230"/>
                    </a:cubicBezTo>
                    <a:cubicBezTo>
                      <a:pt x="99" y="1219"/>
                      <a:pt x="82" y="1216"/>
                      <a:pt x="76" y="1207"/>
                    </a:cubicBezTo>
                    <a:cubicBezTo>
                      <a:pt x="68" y="1199"/>
                      <a:pt x="59" y="1190"/>
                      <a:pt x="54" y="1182"/>
                    </a:cubicBezTo>
                    <a:cubicBezTo>
                      <a:pt x="48" y="1171"/>
                      <a:pt x="42" y="1160"/>
                      <a:pt x="39" y="1145"/>
                    </a:cubicBezTo>
                    <a:cubicBezTo>
                      <a:pt x="37" y="1131"/>
                      <a:pt x="37" y="1120"/>
                      <a:pt x="37" y="1107"/>
                    </a:cubicBezTo>
                    <a:cubicBezTo>
                      <a:pt x="37" y="1095"/>
                      <a:pt x="37" y="1084"/>
                      <a:pt x="42" y="1073"/>
                    </a:cubicBezTo>
                    <a:cubicBezTo>
                      <a:pt x="48" y="1062"/>
                      <a:pt x="54" y="1047"/>
                      <a:pt x="62" y="1039"/>
                    </a:cubicBezTo>
                    <a:cubicBezTo>
                      <a:pt x="68" y="1030"/>
                      <a:pt x="79" y="1022"/>
                      <a:pt x="87" y="1016"/>
                    </a:cubicBezTo>
                    <a:cubicBezTo>
                      <a:pt x="99" y="1008"/>
                      <a:pt x="110" y="1005"/>
                      <a:pt x="124" y="997"/>
                    </a:cubicBezTo>
                    <a:cubicBezTo>
                      <a:pt x="116" y="980"/>
                      <a:pt x="96" y="985"/>
                      <a:pt x="87" y="974"/>
                    </a:cubicBezTo>
                    <a:cubicBezTo>
                      <a:pt x="76" y="963"/>
                      <a:pt x="65" y="954"/>
                      <a:pt x="56" y="943"/>
                    </a:cubicBezTo>
                    <a:cubicBezTo>
                      <a:pt x="48" y="932"/>
                      <a:pt x="42" y="915"/>
                      <a:pt x="39" y="901"/>
                    </a:cubicBezTo>
                    <a:cubicBezTo>
                      <a:pt x="37" y="887"/>
                      <a:pt x="37" y="870"/>
                      <a:pt x="39" y="856"/>
                    </a:cubicBezTo>
                    <a:cubicBezTo>
                      <a:pt x="42" y="841"/>
                      <a:pt x="48" y="827"/>
                      <a:pt x="56" y="813"/>
                    </a:cubicBezTo>
                    <a:cubicBezTo>
                      <a:pt x="65" y="802"/>
                      <a:pt x="76" y="791"/>
                      <a:pt x="87" y="782"/>
                    </a:cubicBezTo>
                    <a:cubicBezTo>
                      <a:pt x="99" y="774"/>
                      <a:pt x="113" y="768"/>
                      <a:pt x="130" y="760"/>
                    </a:cubicBezTo>
                    <a:cubicBezTo>
                      <a:pt x="76" y="737"/>
                      <a:pt x="39" y="706"/>
                      <a:pt x="39" y="644"/>
                    </a:cubicBezTo>
                    <a:cubicBezTo>
                      <a:pt x="42" y="568"/>
                      <a:pt x="79" y="537"/>
                      <a:pt x="135" y="511"/>
                    </a:cubicBezTo>
                  </a:path>
                </a:pathLst>
              </a:custGeom>
              <a:solidFill>
                <a:schemeClr val="accent1"/>
              </a:solidFill>
              <a:ln>
                <a:noFill/>
              </a:ln>
              <a:effectLst/>
            </p:spPr>
            <p:txBody>
              <a:bodyPr wrap="none" anchor="ctr"/>
              <a:lstStyle/>
              <a:p>
                <a:endParaRPr lang="en-US" dirty="0">
                  <a:latin typeface="CiscoSansTT Light" panose="020B0503020201020303" pitchFamily="34" charset="0"/>
                </a:endParaRPr>
              </a:p>
            </p:txBody>
          </p:sp>
          <p:sp>
            <p:nvSpPr>
              <p:cNvPr id="54" name="Freeform 3">
                <a:extLst>
                  <a:ext uri="{FF2B5EF4-FFF2-40B4-BE49-F238E27FC236}">
                    <a16:creationId xmlns:a16="http://schemas.microsoft.com/office/drawing/2014/main" id="{323CAB08-5472-4400-A6B6-A858A88FC97E}"/>
                  </a:ext>
                </a:extLst>
              </p:cNvPr>
              <p:cNvSpPr>
                <a:spLocks noChangeAspect="1" noChangeArrowheads="1"/>
              </p:cNvSpPr>
              <p:nvPr/>
            </p:nvSpPr>
            <p:spPr bwMode="auto">
              <a:xfrm>
                <a:off x="6384609" y="647499"/>
                <a:ext cx="732708" cy="737306"/>
              </a:xfrm>
              <a:custGeom>
                <a:avLst/>
                <a:gdLst>
                  <a:gd name="T0" fmla="*/ 269 w 2107"/>
                  <a:gd name="T1" fmla="*/ 2118 h 2119"/>
                  <a:gd name="T2" fmla="*/ 3 w 2107"/>
                  <a:gd name="T3" fmla="*/ 2118 h 2119"/>
                  <a:gd name="T4" fmla="*/ 3 w 2107"/>
                  <a:gd name="T5" fmla="*/ 294 h 2119"/>
                  <a:gd name="T6" fmla="*/ 2106 w 2107"/>
                  <a:gd name="T7" fmla="*/ 2118 h 2119"/>
                  <a:gd name="T8" fmla="*/ 1194 w 2107"/>
                  <a:gd name="T9" fmla="*/ 2118 h 2119"/>
                  <a:gd name="T10" fmla="*/ 731 w 2107"/>
                  <a:gd name="T11" fmla="*/ 1656 h 2119"/>
                  <a:gd name="T12" fmla="*/ 269 w 2107"/>
                  <a:gd name="T13" fmla="*/ 2118 h 2119"/>
                  <a:gd name="T14" fmla="*/ 1375 w 2107"/>
                  <a:gd name="T15" fmla="*/ 463 h 2119"/>
                  <a:gd name="T16" fmla="*/ 912 w 2107"/>
                  <a:gd name="T17" fmla="*/ 0 h 2119"/>
                  <a:gd name="T18" fmla="*/ 0 w 2107"/>
                  <a:gd name="T19" fmla="*/ 0 h 2119"/>
                  <a:gd name="T20" fmla="*/ 2103 w 2107"/>
                  <a:gd name="T21" fmla="*/ 1825 h 2119"/>
                  <a:gd name="T22" fmla="*/ 2103 w 2107"/>
                  <a:gd name="T23" fmla="*/ 0 h 2119"/>
                  <a:gd name="T24" fmla="*/ 1838 w 2107"/>
                  <a:gd name="T25" fmla="*/ 0 h 2119"/>
                  <a:gd name="T26" fmla="*/ 1375 w 2107"/>
                  <a:gd name="T27" fmla="*/ 463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7" h="2119">
                    <a:moveTo>
                      <a:pt x="269" y="2118"/>
                    </a:moveTo>
                    <a:lnTo>
                      <a:pt x="3" y="2118"/>
                    </a:lnTo>
                    <a:lnTo>
                      <a:pt x="3" y="294"/>
                    </a:lnTo>
                    <a:lnTo>
                      <a:pt x="2106" y="2118"/>
                    </a:lnTo>
                    <a:lnTo>
                      <a:pt x="1194" y="2118"/>
                    </a:lnTo>
                    <a:cubicBezTo>
                      <a:pt x="1194" y="1862"/>
                      <a:pt x="985" y="1656"/>
                      <a:pt x="731" y="1656"/>
                    </a:cubicBezTo>
                    <a:cubicBezTo>
                      <a:pt x="477" y="1656"/>
                      <a:pt x="269" y="1862"/>
                      <a:pt x="269" y="2118"/>
                    </a:cubicBezTo>
                    <a:close/>
                    <a:moveTo>
                      <a:pt x="1375" y="463"/>
                    </a:moveTo>
                    <a:cubicBezTo>
                      <a:pt x="1121" y="463"/>
                      <a:pt x="912" y="257"/>
                      <a:pt x="912" y="0"/>
                    </a:cubicBezTo>
                    <a:lnTo>
                      <a:pt x="0" y="0"/>
                    </a:lnTo>
                    <a:lnTo>
                      <a:pt x="2103" y="1825"/>
                    </a:lnTo>
                    <a:lnTo>
                      <a:pt x="2103" y="0"/>
                    </a:lnTo>
                    <a:lnTo>
                      <a:pt x="1838" y="0"/>
                    </a:lnTo>
                    <a:cubicBezTo>
                      <a:pt x="1838" y="257"/>
                      <a:pt x="1632" y="463"/>
                      <a:pt x="1375" y="463"/>
                    </a:cubicBezTo>
                    <a:close/>
                  </a:path>
                </a:pathLst>
              </a:custGeom>
              <a:solidFill>
                <a:srgbClr val="275D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iscoSansTT Light" panose="020B0503020201020303" pitchFamily="34" charset="0"/>
                </a:endParaRPr>
              </a:p>
            </p:txBody>
          </p:sp>
          <p:sp>
            <p:nvSpPr>
              <p:cNvPr id="55" name="Freeform 4">
                <a:extLst>
                  <a:ext uri="{FF2B5EF4-FFF2-40B4-BE49-F238E27FC236}">
                    <a16:creationId xmlns:a16="http://schemas.microsoft.com/office/drawing/2014/main" id="{0F826C16-5A2D-46C2-A9D7-E2398CA99D78}"/>
                  </a:ext>
                </a:extLst>
              </p:cNvPr>
              <p:cNvSpPr>
                <a:spLocks noChangeAspect="1" noChangeArrowheads="1"/>
              </p:cNvSpPr>
              <p:nvPr/>
            </p:nvSpPr>
            <p:spPr bwMode="auto">
              <a:xfrm>
                <a:off x="1664927" y="633704"/>
                <a:ext cx="908987" cy="757233"/>
              </a:xfrm>
              <a:custGeom>
                <a:avLst/>
                <a:gdLst>
                  <a:gd name="T0" fmla="*/ 493 w 2614"/>
                  <a:gd name="T1" fmla="*/ 711 h 2178"/>
                  <a:gd name="T2" fmla="*/ 375 w 2614"/>
                  <a:gd name="T3" fmla="*/ 2115 h 2178"/>
                  <a:gd name="T4" fmla="*/ 223 w 2614"/>
                  <a:gd name="T5" fmla="*/ 1050 h 2178"/>
                  <a:gd name="T6" fmla="*/ 265 w 2614"/>
                  <a:gd name="T7" fmla="*/ 581 h 2178"/>
                  <a:gd name="T8" fmla="*/ 654 w 2614"/>
                  <a:gd name="T9" fmla="*/ 1167 h 2178"/>
                  <a:gd name="T10" fmla="*/ 629 w 2614"/>
                  <a:gd name="T11" fmla="*/ 1528 h 2178"/>
                  <a:gd name="T12" fmla="*/ 547 w 2614"/>
                  <a:gd name="T13" fmla="*/ 1568 h 2178"/>
                  <a:gd name="T14" fmla="*/ 307 w 2614"/>
                  <a:gd name="T15" fmla="*/ 838 h 2178"/>
                  <a:gd name="T16" fmla="*/ 62 w 2614"/>
                  <a:gd name="T17" fmla="*/ 1390 h 2178"/>
                  <a:gd name="T18" fmla="*/ 25 w 2614"/>
                  <a:gd name="T19" fmla="*/ 1681 h 2178"/>
                  <a:gd name="T20" fmla="*/ 2353 w 2614"/>
                  <a:gd name="T21" fmla="*/ 1616 h 2178"/>
                  <a:gd name="T22" fmla="*/ 2554 w 2614"/>
                  <a:gd name="T23" fmla="*/ 827 h 2178"/>
                  <a:gd name="T24" fmla="*/ 2491 w 2614"/>
                  <a:gd name="T25" fmla="*/ 934 h 2178"/>
                  <a:gd name="T26" fmla="*/ 2161 w 2614"/>
                  <a:gd name="T27" fmla="*/ 1850 h 2178"/>
                  <a:gd name="T28" fmla="*/ 2613 w 2614"/>
                  <a:gd name="T29" fmla="*/ 1432 h 2178"/>
                  <a:gd name="T30" fmla="*/ 2254 w 2614"/>
                  <a:gd name="T31" fmla="*/ 1588 h 2178"/>
                  <a:gd name="T32" fmla="*/ 2000 w 2614"/>
                  <a:gd name="T33" fmla="*/ 1771 h 2178"/>
                  <a:gd name="T34" fmla="*/ 2342 w 2614"/>
                  <a:gd name="T35" fmla="*/ 2096 h 2178"/>
                  <a:gd name="T36" fmla="*/ 2003 w 2614"/>
                  <a:gd name="T37" fmla="*/ 1410 h 2178"/>
                  <a:gd name="T38" fmla="*/ 2077 w 2614"/>
                  <a:gd name="T39" fmla="*/ 956 h 2178"/>
                  <a:gd name="T40" fmla="*/ 2237 w 2614"/>
                  <a:gd name="T41" fmla="*/ 711 h 2178"/>
                  <a:gd name="T42" fmla="*/ 2613 w 2614"/>
                  <a:gd name="T43" fmla="*/ 903 h 2178"/>
                  <a:gd name="T44" fmla="*/ 2415 w 2614"/>
                  <a:gd name="T45" fmla="*/ 432 h 2178"/>
                  <a:gd name="T46" fmla="*/ 1955 w 2614"/>
                  <a:gd name="T47" fmla="*/ 638 h 2178"/>
                  <a:gd name="T48" fmla="*/ 381 w 2614"/>
                  <a:gd name="T49" fmla="*/ 401 h 2178"/>
                  <a:gd name="T50" fmla="*/ 341 w 2614"/>
                  <a:gd name="T51" fmla="*/ 412 h 2178"/>
                  <a:gd name="T52" fmla="*/ 553 w 2614"/>
                  <a:gd name="T53" fmla="*/ 271 h 2178"/>
                  <a:gd name="T54" fmla="*/ 508 w 2614"/>
                  <a:gd name="T55" fmla="*/ 2149 h 2178"/>
                  <a:gd name="T56" fmla="*/ 651 w 2614"/>
                  <a:gd name="T57" fmla="*/ 635 h 2178"/>
                  <a:gd name="T58" fmla="*/ 666 w 2614"/>
                  <a:gd name="T59" fmla="*/ 76 h 2178"/>
                  <a:gd name="T60" fmla="*/ 53 w 2614"/>
                  <a:gd name="T61" fmla="*/ 1297 h 2178"/>
                  <a:gd name="T62" fmla="*/ 643 w 2614"/>
                  <a:gd name="T63" fmla="*/ 796 h 2178"/>
                  <a:gd name="T64" fmla="*/ 632 w 2614"/>
                  <a:gd name="T65" fmla="*/ 1754 h 2178"/>
                  <a:gd name="T66" fmla="*/ 62 w 2614"/>
                  <a:gd name="T67" fmla="*/ 1799 h 2178"/>
                  <a:gd name="T68" fmla="*/ 445 w 2614"/>
                  <a:gd name="T69" fmla="*/ 2107 h 2178"/>
                  <a:gd name="T70" fmla="*/ 640 w 2614"/>
                  <a:gd name="T71" fmla="*/ 2045 h 2178"/>
                  <a:gd name="T72" fmla="*/ 2556 w 2614"/>
                  <a:gd name="T73" fmla="*/ 1655 h 2178"/>
                  <a:gd name="T74" fmla="*/ 2556 w 2614"/>
                  <a:gd name="T75" fmla="*/ 2135 h 2178"/>
                  <a:gd name="T76" fmla="*/ 1315 w 2614"/>
                  <a:gd name="T77" fmla="*/ 1895 h 2178"/>
                  <a:gd name="T78" fmla="*/ 1275 w 2614"/>
                  <a:gd name="T79" fmla="*/ 1647 h 2178"/>
                  <a:gd name="T80" fmla="*/ 1111 w 2614"/>
                  <a:gd name="T81" fmla="*/ 1201 h 2178"/>
                  <a:gd name="T82" fmla="*/ 1021 w 2614"/>
                  <a:gd name="T83" fmla="*/ 1613 h 2178"/>
                  <a:gd name="T84" fmla="*/ 1027 w 2614"/>
                  <a:gd name="T85" fmla="*/ 1847 h 2178"/>
                  <a:gd name="T86" fmla="*/ 1631 w 2614"/>
                  <a:gd name="T87" fmla="*/ 121 h 2178"/>
                  <a:gd name="T88" fmla="*/ 1165 w 2614"/>
                  <a:gd name="T89" fmla="*/ 353 h 2178"/>
                  <a:gd name="T90" fmla="*/ 1639 w 2614"/>
                  <a:gd name="T91" fmla="*/ 271 h 2178"/>
                  <a:gd name="T92" fmla="*/ 1275 w 2614"/>
                  <a:gd name="T93" fmla="*/ 669 h 2178"/>
                  <a:gd name="T94" fmla="*/ 1557 w 2614"/>
                  <a:gd name="T95" fmla="*/ 1109 h 2178"/>
                  <a:gd name="T96" fmla="*/ 1560 w 2614"/>
                  <a:gd name="T97" fmla="*/ 1754 h 2178"/>
                  <a:gd name="T98" fmla="*/ 1436 w 2614"/>
                  <a:gd name="T99" fmla="*/ 2019 h 2178"/>
                  <a:gd name="T100" fmla="*/ 1103 w 2614"/>
                  <a:gd name="T101" fmla="*/ 276 h 2178"/>
                  <a:gd name="T102" fmla="*/ 1334 w 2614"/>
                  <a:gd name="T103" fmla="*/ 688 h 2178"/>
                  <a:gd name="T104" fmla="*/ 1670 w 2614"/>
                  <a:gd name="T105" fmla="*/ 477 h 2178"/>
                  <a:gd name="T106" fmla="*/ 1428 w 2614"/>
                  <a:gd name="T107" fmla="*/ 1367 h 2178"/>
                  <a:gd name="T108" fmla="*/ 1619 w 2614"/>
                  <a:gd name="T109" fmla="*/ 1969 h 2178"/>
                  <a:gd name="T110" fmla="*/ 1428 w 2614"/>
                  <a:gd name="T111" fmla="*/ 2115 h 2178"/>
                  <a:gd name="T112" fmla="*/ 1374 w 2614"/>
                  <a:gd name="T113" fmla="*/ 1308 h 2178"/>
                  <a:gd name="T114" fmla="*/ 1128 w 2614"/>
                  <a:gd name="T115" fmla="*/ 2014 h 2178"/>
                  <a:gd name="T116" fmla="*/ 756 w 2614"/>
                  <a:gd name="T117" fmla="*/ 307 h 2178"/>
                  <a:gd name="T118" fmla="*/ 821 w 2614"/>
                  <a:gd name="T119" fmla="*/ 451 h 2178"/>
                  <a:gd name="T120" fmla="*/ 897 w 2614"/>
                  <a:gd name="T121" fmla="*/ 528 h 2178"/>
                  <a:gd name="T122" fmla="*/ 1769 w 2614"/>
                  <a:gd name="T123" fmla="*/ 203 h 2178"/>
                  <a:gd name="T124" fmla="*/ 1879 w 2614"/>
                  <a:gd name="T125" fmla="*/ 11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4" h="2178">
                    <a:moveTo>
                      <a:pt x="493" y="1506"/>
                    </a:moveTo>
                    <a:cubicBezTo>
                      <a:pt x="493" y="1562"/>
                      <a:pt x="448" y="1607"/>
                      <a:pt x="392" y="1607"/>
                    </a:cubicBezTo>
                    <a:cubicBezTo>
                      <a:pt x="335" y="1607"/>
                      <a:pt x="290" y="1563"/>
                      <a:pt x="290" y="1506"/>
                    </a:cubicBezTo>
                    <a:cubicBezTo>
                      <a:pt x="290" y="1450"/>
                      <a:pt x="335" y="1404"/>
                      <a:pt x="392" y="1404"/>
                    </a:cubicBezTo>
                    <a:cubicBezTo>
                      <a:pt x="426" y="1404"/>
                      <a:pt x="456" y="1421"/>
                      <a:pt x="475" y="1447"/>
                    </a:cubicBezTo>
                    <a:cubicBezTo>
                      <a:pt x="477" y="1452"/>
                      <a:pt x="480" y="1457"/>
                      <a:pt x="483" y="1461"/>
                    </a:cubicBezTo>
                    <a:cubicBezTo>
                      <a:pt x="490" y="1474"/>
                      <a:pt x="493" y="1490"/>
                      <a:pt x="493" y="1506"/>
                    </a:cubicBezTo>
                    <a:close/>
                    <a:moveTo>
                      <a:pt x="483" y="1461"/>
                    </a:moveTo>
                    <a:cubicBezTo>
                      <a:pt x="493" y="1473"/>
                      <a:pt x="507" y="1480"/>
                      <a:pt x="524" y="1480"/>
                    </a:cubicBezTo>
                    <a:cubicBezTo>
                      <a:pt x="556" y="1480"/>
                      <a:pt x="578" y="1458"/>
                      <a:pt x="578" y="1427"/>
                    </a:cubicBezTo>
                    <a:cubicBezTo>
                      <a:pt x="575" y="1399"/>
                      <a:pt x="552" y="1373"/>
                      <a:pt x="524" y="1373"/>
                    </a:cubicBezTo>
                    <a:cubicBezTo>
                      <a:pt x="495" y="1373"/>
                      <a:pt x="471" y="1396"/>
                      <a:pt x="471" y="1427"/>
                    </a:cubicBezTo>
                    <a:cubicBezTo>
                      <a:pt x="471" y="1434"/>
                      <a:pt x="472" y="1441"/>
                      <a:pt x="475" y="1447"/>
                    </a:cubicBezTo>
                    <a:cubicBezTo>
                      <a:pt x="478" y="1451"/>
                      <a:pt x="481" y="1456"/>
                      <a:pt x="483" y="1461"/>
                    </a:cubicBezTo>
                    <a:close/>
                    <a:moveTo>
                      <a:pt x="493" y="508"/>
                    </a:moveTo>
                    <a:cubicBezTo>
                      <a:pt x="436" y="508"/>
                      <a:pt x="392" y="552"/>
                      <a:pt x="392" y="609"/>
                    </a:cubicBezTo>
                    <a:cubicBezTo>
                      <a:pt x="392" y="665"/>
                      <a:pt x="436" y="711"/>
                      <a:pt x="493" y="711"/>
                    </a:cubicBezTo>
                    <a:cubicBezTo>
                      <a:pt x="549" y="711"/>
                      <a:pt x="595" y="665"/>
                      <a:pt x="595" y="609"/>
                    </a:cubicBezTo>
                    <a:cubicBezTo>
                      <a:pt x="595" y="552"/>
                      <a:pt x="549" y="508"/>
                      <a:pt x="493" y="508"/>
                    </a:cubicBezTo>
                    <a:close/>
                    <a:moveTo>
                      <a:pt x="166" y="1159"/>
                    </a:moveTo>
                    <a:cubicBezTo>
                      <a:pt x="166" y="1125"/>
                      <a:pt x="138" y="1098"/>
                      <a:pt x="107" y="1098"/>
                    </a:cubicBezTo>
                    <a:cubicBezTo>
                      <a:pt x="73" y="1098"/>
                      <a:pt x="48" y="1125"/>
                      <a:pt x="48" y="1159"/>
                    </a:cubicBezTo>
                    <a:cubicBezTo>
                      <a:pt x="48" y="1193"/>
                      <a:pt x="76" y="1221"/>
                      <a:pt x="107" y="1221"/>
                    </a:cubicBezTo>
                    <a:cubicBezTo>
                      <a:pt x="138" y="1221"/>
                      <a:pt x="166" y="1193"/>
                      <a:pt x="166" y="1159"/>
                    </a:cubicBezTo>
                    <a:close/>
                    <a:moveTo>
                      <a:pt x="313" y="1768"/>
                    </a:moveTo>
                    <a:cubicBezTo>
                      <a:pt x="313" y="1734"/>
                      <a:pt x="285" y="1706"/>
                      <a:pt x="254" y="1706"/>
                    </a:cubicBezTo>
                    <a:cubicBezTo>
                      <a:pt x="223" y="1706"/>
                      <a:pt x="194" y="1734"/>
                      <a:pt x="194" y="1768"/>
                    </a:cubicBezTo>
                    <a:cubicBezTo>
                      <a:pt x="194" y="1802"/>
                      <a:pt x="223" y="1830"/>
                      <a:pt x="254" y="1830"/>
                    </a:cubicBezTo>
                    <a:cubicBezTo>
                      <a:pt x="285" y="1830"/>
                      <a:pt x="313" y="1802"/>
                      <a:pt x="313" y="1768"/>
                    </a:cubicBezTo>
                    <a:close/>
                    <a:moveTo>
                      <a:pt x="375" y="2115"/>
                    </a:moveTo>
                    <a:cubicBezTo>
                      <a:pt x="375" y="2081"/>
                      <a:pt x="347" y="2053"/>
                      <a:pt x="316" y="2053"/>
                    </a:cubicBezTo>
                    <a:cubicBezTo>
                      <a:pt x="282" y="2053"/>
                      <a:pt x="256" y="2081"/>
                      <a:pt x="256" y="2115"/>
                    </a:cubicBezTo>
                    <a:cubicBezTo>
                      <a:pt x="256" y="2149"/>
                      <a:pt x="285" y="2177"/>
                      <a:pt x="316" y="2177"/>
                    </a:cubicBezTo>
                    <a:cubicBezTo>
                      <a:pt x="347" y="2175"/>
                      <a:pt x="375" y="2146"/>
                      <a:pt x="375" y="2115"/>
                    </a:cubicBezTo>
                    <a:close/>
                    <a:moveTo>
                      <a:pt x="268" y="756"/>
                    </a:moveTo>
                    <a:cubicBezTo>
                      <a:pt x="268" y="722"/>
                      <a:pt x="239" y="694"/>
                      <a:pt x="208" y="694"/>
                    </a:cubicBezTo>
                    <a:cubicBezTo>
                      <a:pt x="175" y="694"/>
                      <a:pt x="149" y="722"/>
                      <a:pt x="149" y="756"/>
                    </a:cubicBezTo>
                    <a:cubicBezTo>
                      <a:pt x="149" y="790"/>
                      <a:pt x="177" y="818"/>
                      <a:pt x="208" y="818"/>
                    </a:cubicBezTo>
                    <a:cubicBezTo>
                      <a:pt x="239" y="815"/>
                      <a:pt x="268" y="790"/>
                      <a:pt x="268" y="756"/>
                    </a:cubicBezTo>
                    <a:close/>
                    <a:moveTo>
                      <a:pt x="680" y="1345"/>
                    </a:moveTo>
                    <a:cubicBezTo>
                      <a:pt x="680" y="1311"/>
                      <a:pt x="651" y="1283"/>
                      <a:pt x="620" y="1283"/>
                    </a:cubicBezTo>
                    <a:cubicBezTo>
                      <a:pt x="587" y="1283"/>
                      <a:pt x="561" y="1311"/>
                      <a:pt x="561" y="1345"/>
                    </a:cubicBezTo>
                    <a:cubicBezTo>
                      <a:pt x="561" y="1379"/>
                      <a:pt x="589" y="1407"/>
                      <a:pt x="620" y="1407"/>
                    </a:cubicBezTo>
                    <a:cubicBezTo>
                      <a:pt x="654" y="1407"/>
                      <a:pt x="680" y="1379"/>
                      <a:pt x="680" y="1345"/>
                    </a:cubicBezTo>
                    <a:close/>
                    <a:moveTo>
                      <a:pt x="2475" y="1946"/>
                    </a:moveTo>
                    <a:cubicBezTo>
                      <a:pt x="2475" y="1912"/>
                      <a:pt x="2446" y="1884"/>
                      <a:pt x="2415" y="1884"/>
                    </a:cubicBezTo>
                    <a:cubicBezTo>
                      <a:pt x="2381" y="1884"/>
                      <a:pt x="2356" y="1912"/>
                      <a:pt x="2356" y="1946"/>
                    </a:cubicBezTo>
                    <a:cubicBezTo>
                      <a:pt x="2356" y="1980"/>
                      <a:pt x="2384" y="2008"/>
                      <a:pt x="2415" y="2008"/>
                    </a:cubicBezTo>
                    <a:cubicBezTo>
                      <a:pt x="2446" y="2008"/>
                      <a:pt x="2475" y="1980"/>
                      <a:pt x="2475" y="1946"/>
                    </a:cubicBezTo>
                    <a:close/>
                    <a:moveTo>
                      <a:pt x="392" y="880"/>
                    </a:moveTo>
                    <a:cubicBezTo>
                      <a:pt x="299" y="880"/>
                      <a:pt x="223" y="956"/>
                      <a:pt x="223" y="1050"/>
                    </a:cubicBezTo>
                    <a:cubicBezTo>
                      <a:pt x="223" y="1143"/>
                      <a:pt x="299" y="1218"/>
                      <a:pt x="392" y="1218"/>
                    </a:cubicBezTo>
                    <a:cubicBezTo>
                      <a:pt x="485" y="1218"/>
                      <a:pt x="561" y="1142"/>
                      <a:pt x="561" y="1050"/>
                    </a:cubicBezTo>
                    <a:cubicBezTo>
                      <a:pt x="561" y="971"/>
                      <a:pt x="507" y="905"/>
                      <a:pt x="435" y="886"/>
                    </a:cubicBezTo>
                    <a:cubicBezTo>
                      <a:pt x="471" y="885"/>
                      <a:pt x="499" y="857"/>
                      <a:pt x="499" y="821"/>
                    </a:cubicBezTo>
                    <a:cubicBezTo>
                      <a:pt x="499" y="784"/>
                      <a:pt x="471" y="756"/>
                      <a:pt x="434" y="756"/>
                    </a:cubicBezTo>
                    <a:cubicBezTo>
                      <a:pt x="397" y="756"/>
                      <a:pt x="369" y="784"/>
                      <a:pt x="369" y="821"/>
                    </a:cubicBezTo>
                    <a:cubicBezTo>
                      <a:pt x="369" y="849"/>
                      <a:pt x="385" y="872"/>
                      <a:pt x="409" y="881"/>
                    </a:cubicBezTo>
                    <a:cubicBezTo>
                      <a:pt x="403" y="881"/>
                      <a:pt x="398" y="880"/>
                      <a:pt x="392" y="880"/>
                    </a:cubicBezTo>
                    <a:close/>
                    <a:moveTo>
                      <a:pt x="482" y="1729"/>
                    </a:moveTo>
                    <a:cubicBezTo>
                      <a:pt x="389" y="1729"/>
                      <a:pt x="313" y="1805"/>
                      <a:pt x="313" y="1898"/>
                    </a:cubicBezTo>
                    <a:cubicBezTo>
                      <a:pt x="313" y="1991"/>
                      <a:pt x="389" y="2067"/>
                      <a:pt x="482" y="2067"/>
                    </a:cubicBezTo>
                    <a:cubicBezTo>
                      <a:pt x="575" y="2067"/>
                      <a:pt x="651" y="1991"/>
                      <a:pt x="651" y="1898"/>
                    </a:cubicBezTo>
                    <a:cubicBezTo>
                      <a:pt x="651" y="1805"/>
                      <a:pt x="575" y="1729"/>
                      <a:pt x="482" y="1729"/>
                    </a:cubicBezTo>
                    <a:close/>
                    <a:moveTo>
                      <a:pt x="191" y="508"/>
                    </a:moveTo>
                    <a:cubicBezTo>
                      <a:pt x="149" y="508"/>
                      <a:pt x="118" y="542"/>
                      <a:pt x="118" y="581"/>
                    </a:cubicBezTo>
                    <a:cubicBezTo>
                      <a:pt x="118" y="623"/>
                      <a:pt x="151" y="655"/>
                      <a:pt x="191" y="655"/>
                    </a:cubicBezTo>
                    <a:cubicBezTo>
                      <a:pt x="230" y="655"/>
                      <a:pt x="265" y="620"/>
                      <a:pt x="265" y="581"/>
                    </a:cubicBezTo>
                    <a:cubicBezTo>
                      <a:pt x="265" y="541"/>
                      <a:pt x="231" y="508"/>
                      <a:pt x="191" y="508"/>
                    </a:cubicBezTo>
                    <a:close/>
                    <a:moveTo>
                      <a:pt x="76" y="632"/>
                    </a:moveTo>
                    <a:cubicBezTo>
                      <a:pt x="48" y="632"/>
                      <a:pt x="25" y="655"/>
                      <a:pt x="25" y="683"/>
                    </a:cubicBezTo>
                    <a:cubicBezTo>
                      <a:pt x="25" y="711"/>
                      <a:pt x="48" y="734"/>
                      <a:pt x="76" y="734"/>
                    </a:cubicBezTo>
                    <a:cubicBezTo>
                      <a:pt x="104" y="734"/>
                      <a:pt x="127" y="711"/>
                      <a:pt x="127" y="683"/>
                    </a:cubicBezTo>
                    <a:cubicBezTo>
                      <a:pt x="127" y="655"/>
                      <a:pt x="101" y="632"/>
                      <a:pt x="76" y="632"/>
                    </a:cubicBezTo>
                    <a:close/>
                    <a:moveTo>
                      <a:pt x="98" y="782"/>
                    </a:moveTo>
                    <a:cubicBezTo>
                      <a:pt x="50" y="782"/>
                      <a:pt x="14" y="821"/>
                      <a:pt x="14" y="866"/>
                    </a:cubicBezTo>
                    <a:cubicBezTo>
                      <a:pt x="14" y="911"/>
                      <a:pt x="50" y="951"/>
                      <a:pt x="98" y="951"/>
                    </a:cubicBezTo>
                    <a:cubicBezTo>
                      <a:pt x="146" y="951"/>
                      <a:pt x="183" y="911"/>
                      <a:pt x="183" y="866"/>
                    </a:cubicBezTo>
                    <a:cubicBezTo>
                      <a:pt x="183" y="821"/>
                      <a:pt x="146" y="782"/>
                      <a:pt x="98" y="782"/>
                    </a:cubicBezTo>
                    <a:close/>
                    <a:moveTo>
                      <a:pt x="603" y="861"/>
                    </a:moveTo>
                    <a:cubicBezTo>
                      <a:pt x="571" y="861"/>
                      <a:pt x="550" y="886"/>
                      <a:pt x="550" y="914"/>
                    </a:cubicBezTo>
                    <a:cubicBezTo>
                      <a:pt x="550" y="945"/>
                      <a:pt x="574" y="968"/>
                      <a:pt x="603" y="968"/>
                    </a:cubicBezTo>
                    <a:cubicBezTo>
                      <a:pt x="631" y="968"/>
                      <a:pt x="657" y="942"/>
                      <a:pt x="657" y="914"/>
                    </a:cubicBezTo>
                    <a:cubicBezTo>
                      <a:pt x="660" y="886"/>
                      <a:pt x="634" y="861"/>
                      <a:pt x="603" y="861"/>
                    </a:cubicBezTo>
                    <a:close/>
                    <a:moveTo>
                      <a:pt x="654" y="1167"/>
                    </a:moveTo>
                    <a:cubicBezTo>
                      <a:pt x="632" y="1167"/>
                      <a:pt x="615" y="1185"/>
                      <a:pt x="615" y="1207"/>
                    </a:cubicBezTo>
                    <a:cubicBezTo>
                      <a:pt x="615" y="1230"/>
                      <a:pt x="631" y="1246"/>
                      <a:pt x="654" y="1246"/>
                    </a:cubicBezTo>
                    <a:cubicBezTo>
                      <a:pt x="676" y="1246"/>
                      <a:pt x="694" y="1230"/>
                      <a:pt x="694" y="1207"/>
                    </a:cubicBezTo>
                    <a:cubicBezTo>
                      <a:pt x="694" y="1185"/>
                      <a:pt x="674" y="1167"/>
                      <a:pt x="654" y="1167"/>
                    </a:cubicBezTo>
                    <a:close/>
                    <a:moveTo>
                      <a:pt x="460" y="1235"/>
                    </a:moveTo>
                    <a:cubicBezTo>
                      <a:pt x="423" y="1235"/>
                      <a:pt x="395" y="1264"/>
                      <a:pt x="395" y="1300"/>
                    </a:cubicBezTo>
                    <a:cubicBezTo>
                      <a:pt x="395" y="1337"/>
                      <a:pt x="423" y="1365"/>
                      <a:pt x="460" y="1365"/>
                    </a:cubicBezTo>
                    <a:cubicBezTo>
                      <a:pt x="496" y="1365"/>
                      <a:pt x="524" y="1336"/>
                      <a:pt x="524" y="1300"/>
                    </a:cubicBezTo>
                    <a:cubicBezTo>
                      <a:pt x="527" y="1263"/>
                      <a:pt x="496" y="1235"/>
                      <a:pt x="460" y="1235"/>
                    </a:cubicBezTo>
                    <a:close/>
                    <a:moveTo>
                      <a:pt x="629" y="1427"/>
                    </a:moveTo>
                    <a:cubicBezTo>
                      <a:pt x="620" y="1427"/>
                      <a:pt x="615" y="1433"/>
                      <a:pt x="615" y="1441"/>
                    </a:cubicBezTo>
                    <a:cubicBezTo>
                      <a:pt x="615" y="1450"/>
                      <a:pt x="620" y="1455"/>
                      <a:pt x="629" y="1455"/>
                    </a:cubicBezTo>
                    <a:cubicBezTo>
                      <a:pt x="637" y="1455"/>
                      <a:pt x="643" y="1450"/>
                      <a:pt x="643" y="1441"/>
                    </a:cubicBezTo>
                    <a:cubicBezTo>
                      <a:pt x="643" y="1433"/>
                      <a:pt x="635" y="1427"/>
                      <a:pt x="629" y="1427"/>
                    </a:cubicBezTo>
                    <a:close/>
                    <a:moveTo>
                      <a:pt x="556" y="1528"/>
                    </a:moveTo>
                    <a:cubicBezTo>
                      <a:pt x="556" y="1548"/>
                      <a:pt x="572" y="1565"/>
                      <a:pt x="592" y="1565"/>
                    </a:cubicBezTo>
                    <a:cubicBezTo>
                      <a:pt x="612" y="1565"/>
                      <a:pt x="629" y="1548"/>
                      <a:pt x="629" y="1528"/>
                    </a:cubicBezTo>
                    <a:cubicBezTo>
                      <a:pt x="629" y="1509"/>
                      <a:pt x="612" y="1492"/>
                      <a:pt x="592" y="1492"/>
                    </a:cubicBezTo>
                    <a:cubicBezTo>
                      <a:pt x="572" y="1492"/>
                      <a:pt x="556" y="1509"/>
                      <a:pt x="556" y="1528"/>
                    </a:cubicBezTo>
                    <a:close/>
                    <a:moveTo>
                      <a:pt x="592" y="2096"/>
                    </a:moveTo>
                    <a:cubicBezTo>
                      <a:pt x="592" y="2115"/>
                      <a:pt x="609" y="2132"/>
                      <a:pt x="629" y="2132"/>
                    </a:cubicBezTo>
                    <a:cubicBezTo>
                      <a:pt x="649" y="2132"/>
                      <a:pt x="666" y="2115"/>
                      <a:pt x="666" y="2096"/>
                    </a:cubicBezTo>
                    <a:cubicBezTo>
                      <a:pt x="666" y="2076"/>
                      <a:pt x="649" y="2059"/>
                      <a:pt x="629" y="2059"/>
                    </a:cubicBezTo>
                    <a:cubicBezTo>
                      <a:pt x="609" y="2059"/>
                      <a:pt x="592" y="2076"/>
                      <a:pt x="592" y="2096"/>
                    </a:cubicBezTo>
                    <a:close/>
                    <a:moveTo>
                      <a:pt x="451" y="1621"/>
                    </a:moveTo>
                    <a:cubicBezTo>
                      <a:pt x="423" y="1621"/>
                      <a:pt x="403" y="1644"/>
                      <a:pt x="403" y="1669"/>
                    </a:cubicBezTo>
                    <a:cubicBezTo>
                      <a:pt x="403" y="1695"/>
                      <a:pt x="426" y="1717"/>
                      <a:pt x="451" y="1717"/>
                    </a:cubicBezTo>
                    <a:cubicBezTo>
                      <a:pt x="476" y="1717"/>
                      <a:pt x="499" y="1695"/>
                      <a:pt x="499" y="1669"/>
                    </a:cubicBezTo>
                    <a:cubicBezTo>
                      <a:pt x="499" y="1644"/>
                      <a:pt x="476" y="1621"/>
                      <a:pt x="451" y="1621"/>
                    </a:cubicBezTo>
                    <a:close/>
                    <a:moveTo>
                      <a:pt x="547" y="1568"/>
                    </a:moveTo>
                    <a:cubicBezTo>
                      <a:pt x="522" y="1568"/>
                      <a:pt x="499" y="1591"/>
                      <a:pt x="499" y="1616"/>
                    </a:cubicBezTo>
                    <a:cubicBezTo>
                      <a:pt x="499" y="1642"/>
                      <a:pt x="522" y="1664"/>
                      <a:pt x="547" y="1664"/>
                    </a:cubicBezTo>
                    <a:cubicBezTo>
                      <a:pt x="572" y="1664"/>
                      <a:pt x="595" y="1642"/>
                      <a:pt x="595" y="1616"/>
                    </a:cubicBezTo>
                    <a:cubicBezTo>
                      <a:pt x="595" y="1591"/>
                      <a:pt x="572" y="1568"/>
                      <a:pt x="547" y="1568"/>
                    </a:cubicBezTo>
                    <a:close/>
                    <a:moveTo>
                      <a:pt x="254" y="1221"/>
                    </a:moveTo>
                    <a:cubicBezTo>
                      <a:pt x="194" y="1221"/>
                      <a:pt x="146" y="1269"/>
                      <a:pt x="146" y="1328"/>
                    </a:cubicBezTo>
                    <a:cubicBezTo>
                      <a:pt x="146" y="1387"/>
                      <a:pt x="194" y="1435"/>
                      <a:pt x="254" y="1435"/>
                    </a:cubicBezTo>
                    <a:cubicBezTo>
                      <a:pt x="313" y="1435"/>
                      <a:pt x="361" y="1387"/>
                      <a:pt x="361" y="1328"/>
                    </a:cubicBezTo>
                    <a:cubicBezTo>
                      <a:pt x="361" y="1269"/>
                      <a:pt x="313" y="1221"/>
                      <a:pt x="254" y="1221"/>
                    </a:cubicBezTo>
                    <a:close/>
                    <a:moveTo>
                      <a:pt x="225" y="1153"/>
                    </a:moveTo>
                    <a:cubicBezTo>
                      <a:pt x="211" y="1153"/>
                      <a:pt x="197" y="1164"/>
                      <a:pt x="197" y="1181"/>
                    </a:cubicBezTo>
                    <a:cubicBezTo>
                      <a:pt x="197" y="1198"/>
                      <a:pt x="208" y="1209"/>
                      <a:pt x="225" y="1209"/>
                    </a:cubicBezTo>
                    <a:cubicBezTo>
                      <a:pt x="239" y="1209"/>
                      <a:pt x="254" y="1198"/>
                      <a:pt x="254" y="1181"/>
                    </a:cubicBezTo>
                    <a:cubicBezTo>
                      <a:pt x="254" y="1164"/>
                      <a:pt x="242" y="1153"/>
                      <a:pt x="225" y="1153"/>
                    </a:cubicBezTo>
                    <a:close/>
                    <a:moveTo>
                      <a:pt x="146" y="965"/>
                    </a:moveTo>
                    <a:cubicBezTo>
                      <a:pt x="115" y="965"/>
                      <a:pt x="93" y="990"/>
                      <a:pt x="93" y="1019"/>
                    </a:cubicBezTo>
                    <a:cubicBezTo>
                      <a:pt x="93" y="1047"/>
                      <a:pt x="117" y="1072"/>
                      <a:pt x="146" y="1072"/>
                    </a:cubicBezTo>
                    <a:cubicBezTo>
                      <a:pt x="174" y="1072"/>
                      <a:pt x="200" y="1047"/>
                      <a:pt x="200" y="1019"/>
                    </a:cubicBezTo>
                    <a:cubicBezTo>
                      <a:pt x="200" y="990"/>
                      <a:pt x="177" y="965"/>
                      <a:pt x="146" y="965"/>
                    </a:cubicBezTo>
                    <a:close/>
                    <a:moveTo>
                      <a:pt x="333" y="813"/>
                    </a:moveTo>
                    <a:cubicBezTo>
                      <a:pt x="318" y="813"/>
                      <a:pt x="307" y="824"/>
                      <a:pt x="307" y="838"/>
                    </a:cubicBezTo>
                    <a:cubicBezTo>
                      <a:pt x="307" y="852"/>
                      <a:pt x="318" y="863"/>
                      <a:pt x="333" y="863"/>
                    </a:cubicBezTo>
                    <a:cubicBezTo>
                      <a:pt x="347" y="863"/>
                      <a:pt x="358" y="852"/>
                      <a:pt x="358" y="838"/>
                    </a:cubicBezTo>
                    <a:cubicBezTo>
                      <a:pt x="358" y="824"/>
                      <a:pt x="347" y="813"/>
                      <a:pt x="333" y="813"/>
                    </a:cubicBezTo>
                    <a:close/>
                    <a:moveTo>
                      <a:pt x="338" y="694"/>
                    </a:moveTo>
                    <a:cubicBezTo>
                      <a:pt x="315" y="694"/>
                      <a:pt x="299" y="711"/>
                      <a:pt x="299" y="734"/>
                    </a:cubicBezTo>
                    <a:cubicBezTo>
                      <a:pt x="299" y="756"/>
                      <a:pt x="315" y="773"/>
                      <a:pt x="338" y="773"/>
                    </a:cubicBezTo>
                    <a:cubicBezTo>
                      <a:pt x="360" y="773"/>
                      <a:pt x="378" y="756"/>
                      <a:pt x="378" y="734"/>
                    </a:cubicBezTo>
                    <a:cubicBezTo>
                      <a:pt x="378" y="711"/>
                      <a:pt x="360" y="694"/>
                      <a:pt x="338" y="694"/>
                    </a:cubicBezTo>
                    <a:close/>
                    <a:moveTo>
                      <a:pt x="550" y="742"/>
                    </a:moveTo>
                    <a:cubicBezTo>
                      <a:pt x="530" y="742"/>
                      <a:pt x="516" y="756"/>
                      <a:pt x="516" y="776"/>
                    </a:cubicBezTo>
                    <a:cubicBezTo>
                      <a:pt x="516" y="796"/>
                      <a:pt x="530" y="810"/>
                      <a:pt x="550" y="810"/>
                    </a:cubicBezTo>
                    <a:cubicBezTo>
                      <a:pt x="570" y="810"/>
                      <a:pt x="584" y="796"/>
                      <a:pt x="584" y="776"/>
                    </a:cubicBezTo>
                    <a:cubicBezTo>
                      <a:pt x="584" y="756"/>
                      <a:pt x="570" y="742"/>
                      <a:pt x="550" y="742"/>
                    </a:cubicBezTo>
                    <a:close/>
                    <a:moveTo>
                      <a:pt x="87" y="1415"/>
                    </a:moveTo>
                    <a:cubicBezTo>
                      <a:pt x="101" y="1415"/>
                      <a:pt x="112" y="1404"/>
                      <a:pt x="112" y="1390"/>
                    </a:cubicBezTo>
                    <a:cubicBezTo>
                      <a:pt x="112" y="1376"/>
                      <a:pt x="101" y="1365"/>
                      <a:pt x="87" y="1365"/>
                    </a:cubicBezTo>
                    <a:cubicBezTo>
                      <a:pt x="73" y="1365"/>
                      <a:pt x="62" y="1376"/>
                      <a:pt x="62" y="1390"/>
                    </a:cubicBezTo>
                    <a:cubicBezTo>
                      <a:pt x="62" y="1404"/>
                      <a:pt x="73" y="1415"/>
                      <a:pt x="87" y="1415"/>
                    </a:cubicBezTo>
                    <a:close/>
                    <a:moveTo>
                      <a:pt x="206" y="1472"/>
                    </a:moveTo>
                    <a:cubicBezTo>
                      <a:pt x="160" y="1472"/>
                      <a:pt x="124" y="1509"/>
                      <a:pt x="124" y="1554"/>
                    </a:cubicBezTo>
                    <a:cubicBezTo>
                      <a:pt x="124" y="1599"/>
                      <a:pt x="160" y="1636"/>
                      <a:pt x="206" y="1636"/>
                    </a:cubicBezTo>
                    <a:cubicBezTo>
                      <a:pt x="251" y="1636"/>
                      <a:pt x="287" y="1599"/>
                      <a:pt x="287" y="1554"/>
                    </a:cubicBezTo>
                    <a:cubicBezTo>
                      <a:pt x="287" y="1509"/>
                      <a:pt x="251" y="1472"/>
                      <a:pt x="206" y="1472"/>
                    </a:cubicBezTo>
                    <a:close/>
                    <a:moveTo>
                      <a:pt x="112" y="1774"/>
                    </a:moveTo>
                    <a:cubicBezTo>
                      <a:pt x="140" y="1774"/>
                      <a:pt x="163" y="1751"/>
                      <a:pt x="163" y="1723"/>
                    </a:cubicBezTo>
                    <a:cubicBezTo>
                      <a:pt x="163" y="1695"/>
                      <a:pt x="140" y="1672"/>
                      <a:pt x="112" y="1672"/>
                    </a:cubicBezTo>
                    <a:cubicBezTo>
                      <a:pt x="83" y="1672"/>
                      <a:pt x="62" y="1695"/>
                      <a:pt x="62" y="1723"/>
                    </a:cubicBezTo>
                    <a:cubicBezTo>
                      <a:pt x="62" y="1751"/>
                      <a:pt x="83" y="1774"/>
                      <a:pt x="112" y="1774"/>
                    </a:cubicBezTo>
                    <a:close/>
                    <a:moveTo>
                      <a:pt x="132" y="1816"/>
                    </a:moveTo>
                    <a:cubicBezTo>
                      <a:pt x="59" y="1816"/>
                      <a:pt x="0" y="1876"/>
                      <a:pt x="0" y="1952"/>
                    </a:cubicBezTo>
                    <a:cubicBezTo>
                      <a:pt x="0" y="2029"/>
                      <a:pt x="58" y="2087"/>
                      <a:pt x="132" y="2087"/>
                    </a:cubicBezTo>
                    <a:cubicBezTo>
                      <a:pt x="205" y="2087"/>
                      <a:pt x="265" y="2029"/>
                      <a:pt x="265" y="1952"/>
                    </a:cubicBezTo>
                    <a:cubicBezTo>
                      <a:pt x="265" y="1876"/>
                      <a:pt x="208" y="1816"/>
                      <a:pt x="132" y="1816"/>
                    </a:cubicBezTo>
                    <a:close/>
                    <a:moveTo>
                      <a:pt x="25" y="1681"/>
                    </a:moveTo>
                    <a:cubicBezTo>
                      <a:pt x="31" y="1681"/>
                      <a:pt x="36" y="1675"/>
                      <a:pt x="36" y="1669"/>
                    </a:cubicBezTo>
                    <a:cubicBezTo>
                      <a:pt x="36" y="1664"/>
                      <a:pt x="31" y="1658"/>
                      <a:pt x="25" y="1658"/>
                    </a:cubicBezTo>
                    <a:cubicBezTo>
                      <a:pt x="19" y="1658"/>
                      <a:pt x="14" y="1664"/>
                      <a:pt x="14" y="1669"/>
                    </a:cubicBezTo>
                    <a:cubicBezTo>
                      <a:pt x="14" y="1675"/>
                      <a:pt x="19" y="1681"/>
                      <a:pt x="25" y="1681"/>
                    </a:cubicBezTo>
                    <a:close/>
                    <a:moveTo>
                      <a:pt x="2364" y="480"/>
                    </a:moveTo>
                    <a:cubicBezTo>
                      <a:pt x="2364" y="423"/>
                      <a:pt x="2319" y="378"/>
                      <a:pt x="2263" y="378"/>
                    </a:cubicBezTo>
                    <a:cubicBezTo>
                      <a:pt x="2206" y="378"/>
                      <a:pt x="2161" y="423"/>
                      <a:pt x="2161" y="480"/>
                    </a:cubicBezTo>
                    <a:cubicBezTo>
                      <a:pt x="2161" y="536"/>
                      <a:pt x="2206" y="581"/>
                      <a:pt x="2263" y="581"/>
                    </a:cubicBezTo>
                    <a:cubicBezTo>
                      <a:pt x="2316" y="584"/>
                      <a:pt x="2364" y="536"/>
                      <a:pt x="2364" y="480"/>
                    </a:cubicBezTo>
                    <a:close/>
                    <a:moveTo>
                      <a:pt x="2243" y="1478"/>
                    </a:moveTo>
                    <a:cubicBezTo>
                      <a:pt x="2243" y="1422"/>
                      <a:pt x="2198" y="1376"/>
                      <a:pt x="2142" y="1376"/>
                    </a:cubicBezTo>
                    <a:cubicBezTo>
                      <a:pt x="2085" y="1376"/>
                      <a:pt x="2040" y="1422"/>
                      <a:pt x="2040" y="1478"/>
                    </a:cubicBezTo>
                    <a:cubicBezTo>
                      <a:pt x="2040" y="1535"/>
                      <a:pt x="2085" y="1579"/>
                      <a:pt x="2142" y="1579"/>
                    </a:cubicBezTo>
                    <a:cubicBezTo>
                      <a:pt x="2198" y="1579"/>
                      <a:pt x="2243" y="1535"/>
                      <a:pt x="2243" y="1478"/>
                    </a:cubicBezTo>
                    <a:close/>
                    <a:moveTo>
                      <a:pt x="2556" y="1616"/>
                    </a:moveTo>
                    <a:cubicBezTo>
                      <a:pt x="2556" y="1560"/>
                      <a:pt x="2511" y="1514"/>
                      <a:pt x="2455" y="1514"/>
                    </a:cubicBezTo>
                    <a:cubicBezTo>
                      <a:pt x="2398" y="1514"/>
                      <a:pt x="2353" y="1560"/>
                      <a:pt x="2353" y="1616"/>
                    </a:cubicBezTo>
                    <a:cubicBezTo>
                      <a:pt x="2353" y="1673"/>
                      <a:pt x="2398" y="1717"/>
                      <a:pt x="2455" y="1717"/>
                    </a:cubicBezTo>
                    <a:cubicBezTo>
                      <a:pt x="2511" y="1717"/>
                      <a:pt x="2556" y="1673"/>
                      <a:pt x="2556" y="1616"/>
                    </a:cubicBezTo>
                    <a:close/>
                    <a:moveTo>
                      <a:pt x="2071" y="2143"/>
                    </a:moveTo>
                    <a:cubicBezTo>
                      <a:pt x="2071" y="2127"/>
                      <a:pt x="2057" y="2112"/>
                      <a:pt x="2040" y="2112"/>
                    </a:cubicBezTo>
                    <a:cubicBezTo>
                      <a:pt x="2023" y="2112"/>
                      <a:pt x="2009" y="2127"/>
                      <a:pt x="2009" y="2143"/>
                    </a:cubicBezTo>
                    <a:cubicBezTo>
                      <a:pt x="2009" y="2160"/>
                      <a:pt x="2023" y="2175"/>
                      <a:pt x="2040" y="2175"/>
                    </a:cubicBezTo>
                    <a:cubicBezTo>
                      <a:pt x="2057" y="2175"/>
                      <a:pt x="2071" y="2160"/>
                      <a:pt x="2071" y="2143"/>
                    </a:cubicBezTo>
                    <a:close/>
                    <a:moveTo>
                      <a:pt x="2153" y="728"/>
                    </a:moveTo>
                    <a:cubicBezTo>
                      <a:pt x="2187" y="728"/>
                      <a:pt x="2212" y="700"/>
                      <a:pt x="2212" y="666"/>
                    </a:cubicBezTo>
                    <a:cubicBezTo>
                      <a:pt x="2212" y="632"/>
                      <a:pt x="2184" y="604"/>
                      <a:pt x="2153" y="604"/>
                    </a:cubicBezTo>
                    <a:cubicBezTo>
                      <a:pt x="2119" y="604"/>
                      <a:pt x="2094" y="632"/>
                      <a:pt x="2094" y="666"/>
                    </a:cubicBezTo>
                    <a:cubicBezTo>
                      <a:pt x="2094" y="703"/>
                      <a:pt x="2119" y="728"/>
                      <a:pt x="2153" y="728"/>
                    </a:cubicBezTo>
                    <a:close/>
                    <a:moveTo>
                      <a:pt x="2554" y="827"/>
                    </a:moveTo>
                    <a:cubicBezTo>
                      <a:pt x="2585" y="827"/>
                      <a:pt x="2610" y="801"/>
                      <a:pt x="2610" y="767"/>
                    </a:cubicBezTo>
                    <a:cubicBezTo>
                      <a:pt x="2610" y="736"/>
                      <a:pt x="2585" y="708"/>
                      <a:pt x="2554" y="708"/>
                    </a:cubicBezTo>
                    <a:cubicBezTo>
                      <a:pt x="2523" y="708"/>
                      <a:pt x="2497" y="734"/>
                      <a:pt x="2497" y="767"/>
                    </a:cubicBezTo>
                    <a:cubicBezTo>
                      <a:pt x="2497" y="798"/>
                      <a:pt x="2523" y="827"/>
                      <a:pt x="2554" y="827"/>
                    </a:cubicBezTo>
                    <a:close/>
                    <a:moveTo>
                      <a:pt x="1981" y="1232"/>
                    </a:moveTo>
                    <a:cubicBezTo>
                      <a:pt x="2006" y="1232"/>
                      <a:pt x="2029" y="1209"/>
                      <a:pt x="2029" y="1184"/>
                    </a:cubicBezTo>
                    <a:cubicBezTo>
                      <a:pt x="2029" y="1159"/>
                      <a:pt x="2006" y="1136"/>
                      <a:pt x="1981" y="1136"/>
                    </a:cubicBezTo>
                    <a:cubicBezTo>
                      <a:pt x="1955" y="1136"/>
                      <a:pt x="1933" y="1159"/>
                      <a:pt x="1933" y="1184"/>
                    </a:cubicBezTo>
                    <a:cubicBezTo>
                      <a:pt x="1933" y="1209"/>
                      <a:pt x="1955" y="1232"/>
                      <a:pt x="1981" y="1232"/>
                    </a:cubicBezTo>
                    <a:close/>
                    <a:moveTo>
                      <a:pt x="2195" y="1977"/>
                    </a:moveTo>
                    <a:cubicBezTo>
                      <a:pt x="2229" y="1977"/>
                      <a:pt x="2254" y="1949"/>
                      <a:pt x="2254" y="1915"/>
                    </a:cubicBezTo>
                    <a:cubicBezTo>
                      <a:pt x="2254" y="1881"/>
                      <a:pt x="2226" y="1853"/>
                      <a:pt x="2195" y="1853"/>
                    </a:cubicBezTo>
                    <a:cubicBezTo>
                      <a:pt x="2161" y="1853"/>
                      <a:pt x="2136" y="1881"/>
                      <a:pt x="2136" y="1915"/>
                    </a:cubicBezTo>
                    <a:cubicBezTo>
                      <a:pt x="2133" y="1952"/>
                      <a:pt x="2161" y="1977"/>
                      <a:pt x="2195" y="1977"/>
                    </a:cubicBezTo>
                    <a:close/>
                    <a:moveTo>
                      <a:pt x="2429" y="956"/>
                    </a:moveTo>
                    <a:cubicBezTo>
                      <a:pt x="2429" y="863"/>
                      <a:pt x="2353" y="787"/>
                      <a:pt x="2260" y="787"/>
                    </a:cubicBezTo>
                    <a:cubicBezTo>
                      <a:pt x="2167" y="787"/>
                      <a:pt x="2091" y="862"/>
                      <a:pt x="2091" y="956"/>
                    </a:cubicBezTo>
                    <a:cubicBezTo>
                      <a:pt x="2091" y="1049"/>
                      <a:pt x="2167" y="1125"/>
                      <a:pt x="2260" y="1125"/>
                    </a:cubicBezTo>
                    <a:cubicBezTo>
                      <a:pt x="2353" y="1125"/>
                      <a:pt x="2429" y="1050"/>
                      <a:pt x="2429" y="956"/>
                    </a:cubicBezTo>
                    <a:close/>
                    <a:moveTo>
                      <a:pt x="2556" y="999"/>
                    </a:moveTo>
                    <a:cubicBezTo>
                      <a:pt x="2556" y="962"/>
                      <a:pt x="2527" y="934"/>
                      <a:pt x="2491" y="934"/>
                    </a:cubicBezTo>
                    <a:cubicBezTo>
                      <a:pt x="2454" y="934"/>
                      <a:pt x="2427" y="962"/>
                      <a:pt x="2427" y="999"/>
                    </a:cubicBezTo>
                    <a:cubicBezTo>
                      <a:pt x="2427" y="1035"/>
                      <a:pt x="2454" y="1064"/>
                      <a:pt x="2491" y="1064"/>
                    </a:cubicBezTo>
                    <a:cubicBezTo>
                      <a:pt x="2527" y="1064"/>
                      <a:pt x="2556" y="1035"/>
                      <a:pt x="2556" y="999"/>
                    </a:cubicBezTo>
                    <a:close/>
                    <a:moveTo>
                      <a:pt x="2545" y="629"/>
                    </a:moveTo>
                    <a:cubicBezTo>
                      <a:pt x="2545" y="572"/>
                      <a:pt x="2499" y="528"/>
                      <a:pt x="2443" y="528"/>
                    </a:cubicBezTo>
                    <a:cubicBezTo>
                      <a:pt x="2386" y="528"/>
                      <a:pt x="2342" y="572"/>
                      <a:pt x="2342" y="629"/>
                    </a:cubicBezTo>
                    <a:cubicBezTo>
                      <a:pt x="2342" y="685"/>
                      <a:pt x="2386" y="731"/>
                      <a:pt x="2443" y="731"/>
                    </a:cubicBezTo>
                    <a:cubicBezTo>
                      <a:pt x="2499" y="731"/>
                      <a:pt x="2545" y="685"/>
                      <a:pt x="2545" y="629"/>
                    </a:cubicBezTo>
                    <a:close/>
                    <a:moveTo>
                      <a:pt x="2345" y="1266"/>
                    </a:moveTo>
                    <a:cubicBezTo>
                      <a:pt x="2345" y="1207"/>
                      <a:pt x="2297" y="1156"/>
                      <a:pt x="2235" y="1156"/>
                    </a:cubicBezTo>
                    <a:cubicBezTo>
                      <a:pt x="2173" y="1156"/>
                      <a:pt x="2125" y="1204"/>
                      <a:pt x="2125" y="1266"/>
                    </a:cubicBezTo>
                    <a:cubicBezTo>
                      <a:pt x="2125" y="1325"/>
                      <a:pt x="2173" y="1376"/>
                      <a:pt x="2235" y="1376"/>
                    </a:cubicBezTo>
                    <a:cubicBezTo>
                      <a:pt x="2297" y="1376"/>
                      <a:pt x="2345" y="1325"/>
                      <a:pt x="2345" y="1266"/>
                    </a:cubicBezTo>
                    <a:close/>
                    <a:moveTo>
                      <a:pt x="2285" y="1723"/>
                    </a:moveTo>
                    <a:cubicBezTo>
                      <a:pt x="2285" y="1652"/>
                      <a:pt x="2228" y="1596"/>
                      <a:pt x="2161" y="1596"/>
                    </a:cubicBezTo>
                    <a:cubicBezTo>
                      <a:pt x="2093" y="1596"/>
                      <a:pt x="2037" y="1652"/>
                      <a:pt x="2037" y="1723"/>
                    </a:cubicBezTo>
                    <a:cubicBezTo>
                      <a:pt x="2037" y="1794"/>
                      <a:pt x="2093" y="1850"/>
                      <a:pt x="2161" y="1850"/>
                    </a:cubicBezTo>
                    <a:cubicBezTo>
                      <a:pt x="2228" y="1850"/>
                      <a:pt x="2285" y="1791"/>
                      <a:pt x="2285" y="1723"/>
                    </a:cubicBezTo>
                    <a:close/>
                    <a:moveTo>
                      <a:pt x="2613" y="1232"/>
                    </a:moveTo>
                    <a:cubicBezTo>
                      <a:pt x="2613" y="1195"/>
                      <a:pt x="2582" y="1164"/>
                      <a:pt x="2545" y="1164"/>
                    </a:cubicBezTo>
                    <a:cubicBezTo>
                      <a:pt x="2508" y="1164"/>
                      <a:pt x="2477" y="1195"/>
                      <a:pt x="2477" y="1232"/>
                    </a:cubicBezTo>
                    <a:cubicBezTo>
                      <a:pt x="2477" y="1269"/>
                      <a:pt x="2508" y="1300"/>
                      <a:pt x="2545" y="1300"/>
                    </a:cubicBezTo>
                    <a:cubicBezTo>
                      <a:pt x="2582" y="1300"/>
                      <a:pt x="2613" y="1269"/>
                      <a:pt x="2613" y="1232"/>
                    </a:cubicBezTo>
                    <a:close/>
                    <a:moveTo>
                      <a:pt x="2475" y="1799"/>
                    </a:moveTo>
                    <a:cubicBezTo>
                      <a:pt x="2475" y="1771"/>
                      <a:pt x="2452" y="1748"/>
                      <a:pt x="2424" y="1748"/>
                    </a:cubicBezTo>
                    <a:cubicBezTo>
                      <a:pt x="2396" y="1748"/>
                      <a:pt x="2373" y="1771"/>
                      <a:pt x="2373" y="1799"/>
                    </a:cubicBezTo>
                    <a:cubicBezTo>
                      <a:pt x="2373" y="1827"/>
                      <a:pt x="2396" y="1850"/>
                      <a:pt x="2424" y="1850"/>
                    </a:cubicBezTo>
                    <a:cubicBezTo>
                      <a:pt x="2452" y="1850"/>
                      <a:pt x="2475" y="1827"/>
                      <a:pt x="2475" y="1799"/>
                    </a:cubicBezTo>
                    <a:close/>
                    <a:moveTo>
                      <a:pt x="2590" y="1782"/>
                    </a:moveTo>
                    <a:cubicBezTo>
                      <a:pt x="2590" y="1754"/>
                      <a:pt x="2567" y="1731"/>
                      <a:pt x="2539" y="1731"/>
                    </a:cubicBezTo>
                    <a:cubicBezTo>
                      <a:pt x="2510" y="1731"/>
                      <a:pt x="2489" y="1754"/>
                      <a:pt x="2489" y="1782"/>
                    </a:cubicBezTo>
                    <a:cubicBezTo>
                      <a:pt x="2489" y="1811"/>
                      <a:pt x="2510" y="1833"/>
                      <a:pt x="2539" y="1833"/>
                    </a:cubicBezTo>
                    <a:cubicBezTo>
                      <a:pt x="2567" y="1833"/>
                      <a:pt x="2590" y="1808"/>
                      <a:pt x="2590" y="1782"/>
                    </a:cubicBezTo>
                    <a:close/>
                    <a:moveTo>
                      <a:pt x="2613" y="1432"/>
                    </a:moveTo>
                    <a:cubicBezTo>
                      <a:pt x="2613" y="1390"/>
                      <a:pt x="2579" y="1353"/>
                      <a:pt x="2534" y="1353"/>
                    </a:cubicBezTo>
                    <a:cubicBezTo>
                      <a:pt x="2491" y="1353"/>
                      <a:pt x="2455" y="1387"/>
                      <a:pt x="2455" y="1432"/>
                    </a:cubicBezTo>
                    <a:cubicBezTo>
                      <a:pt x="2455" y="1475"/>
                      <a:pt x="2489" y="1511"/>
                      <a:pt x="2534" y="1511"/>
                    </a:cubicBezTo>
                    <a:cubicBezTo>
                      <a:pt x="2579" y="1509"/>
                      <a:pt x="2613" y="1475"/>
                      <a:pt x="2613" y="1432"/>
                    </a:cubicBezTo>
                    <a:close/>
                    <a:moveTo>
                      <a:pt x="2452" y="1170"/>
                    </a:moveTo>
                    <a:cubicBezTo>
                      <a:pt x="2452" y="1139"/>
                      <a:pt x="2427" y="1116"/>
                      <a:pt x="2398" y="1116"/>
                    </a:cubicBezTo>
                    <a:cubicBezTo>
                      <a:pt x="2367" y="1116"/>
                      <a:pt x="2345" y="1142"/>
                      <a:pt x="2345" y="1170"/>
                    </a:cubicBezTo>
                    <a:cubicBezTo>
                      <a:pt x="2345" y="1201"/>
                      <a:pt x="2369" y="1224"/>
                      <a:pt x="2398" y="1224"/>
                    </a:cubicBezTo>
                    <a:cubicBezTo>
                      <a:pt x="2426" y="1224"/>
                      <a:pt x="2452" y="1198"/>
                      <a:pt x="2452" y="1170"/>
                    </a:cubicBezTo>
                    <a:close/>
                    <a:moveTo>
                      <a:pt x="2427" y="1444"/>
                    </a:moveTo>
                    <a:cubicBezTo>
                      <a:pt x="2427" y="1399"/>
                      <a:pt x="2390" y="1362"/>
                      <a:pt x="2345" y="1362"/>
                    </a:cubicBezTo>
                    <a:cubicBezTo>
                      <a:pt x="2300" y="1362"/>
                      <a:pt x="2263" y="1399"/>
                      <a:pt x="2263" y="1444"/>
                    </a:cubicBezTo>
                    <a:cubicBezTo>
                      <a:pt x="2263" y="1489"/>
                      <a:pt x="2300" y="1525"/>
                      <a:pt x="2345" y="1525"/>
                    </a:cubicBezTo>
                    <a:cubicBezTo>
                      <a:pt x="2390" y="1525"/>
                      <a:pt x="2427" y="1489"/>
                      <a:pt x="2427" y="1444"/>
                    </a:cubicBezTo>
                    <a:close/>
                    <a:moveTo>
                      <a:pt x="2328" y="1588"/>
                    </a:moveTo>
                    <a:cubicBezTo>
                      <a:pt x="2328" y="1568"/>
                      <a:pt x="2311" y="1551"/>
                      <a:pt x="2291" y="1551"/>
                    </a:cubicBezTo>
                    <a:cubicBezTo>
                      <a:pt x="2271" y="1551"/>
                      <a:pt x="2254" y="1569"/>
                      <a:pt x="2254" y="1588"/>
                    </a:cubicBezTo>
                    <a:cubicBezTo>
                      <a:pt x="2254" y="1608"/>
                      <a:pt x="2271" y="1624"/>
                      <a:pt x="2291" y="1624"/>
                    </a:cubicBezTo>
                    <a:cubicBezTo>
                      <a:pt x="2311" y="1627"/>
                      <a:pt x="2328" y="1610"/>
                      <a:pt x="2328" y="1588"/>
                    </a:cubicBezTo>
                    <a:close/>
                    <a:moveTo>
                      <a:pt x="2373" y="1737"/>
                    </a:moveTo>
                    <a:cubicBezTo>
                      <a:pt x="2373" y="1717"/>
                      <a:pt x="2359" y="1703"/>
                      <a:pt x="2339" y="1703"/>
                    </a:cubicBezTo>
                    <a:cubicBezTo>
                      <a:pt x="2319" y="1703"/>
                      <a:pt x="2305" y="1717"/>
                      <a:pt x="2305" y="1737"/>
                    </a:cubicBezTo>
                    <a:cubicBezTo>
                      <a:pt x="2305" y="1757"/>
                      <a:pt x="2319" y="1771"/>
                      <a:pt x="2339" y="1771"/>
                    </a:cubicBezTo>
                    <a:cubicBezTo>
                      <a:pt x="2356" y="1771"/>
                      <a:pt x="2373" y="1754"/>
                      <a:pt x="2373" y="1737"/>
                    </a:cubicBezTo>
                    <a:close/>
                    <a:moveTo>
                      <a:pt x="2271" y="2146"/>
                    </a:moveTo>
                    <a:cubicBezTo>
                      <a:pt x="2271" y="2132"/>
                      <a:pt x="2260" y="2118"/>
                      <a:pt x="2243" y="2118"/>
                    </a:cubicBezTo>
                    <a:cubicBezTo>
                      <a:pt x="2226" y="2118"/>
                      <a:pt x="2215" y="2129"/>
                      <a:pt x="2215" y="2146"/>
                    </a:cubicBezTo>
                    <a:cubicBezTo>
                      <a:pt x="2215" y="2163"/>
                      <a:pt x="2226" y="2175"/>
                      <a:pt x="2243" y="2175"/>
                    </a:cubicBezTo>
                    <a:cubicBezTo>
                      <a:pt x="2260" y="2175"/>
                      <a:pt x="2271" y="2160"/>
                      <a:pt x="2271" y="2146"/>
                    </a:cubicBezTo>
                    <a:close/>
                    <a:moveTo>
                      <a:pt x="2000" y="1771"/>
                    </a:moveTo>
                    <a:cubicBezTo>
                      <a:pt x="2000" y="1751"/>
                      <a:pt x="1986" y="1737"/>
                      <a:pt x="1967" y="1737"/>
                    </a:cubicBezTo>
                    <a:cubicBezTo>
                      <a:pt x="1947" y="1737"/>
                      <a:pt x="1933" y="1751"/>
                      <a:pt x="1933" y="1771"/>
                    </a:cubicBezTo>
                    <a:cubicBezTo>
                      <a:pt x="1933" y="1791"/>
                      <a:pt x="1947" y="1805"/>
                      <a:pt x="1967" y="1805"/>
                    </a:cubicBezTo>
                    <a:cubicBezTo>
                      <a:pt x="1986" y="1805"/>
                      <a:pt x="2000" y="1788"/>
                      <a:pt x="2000" y="1771"/>
                    </a:cubicBezTo>
                    <a:close/>
                    <a:moveTo>
                      <a:pt x="2353" y="2014"/>
                    </a:moveTo>
                    <a:cubicBezTo>
                      <a:pt x="2353" y="1975"/>
                      <a:pt x="2322" y="1943"/>
                      <a:pt x="2283" y="1943"/>
                    </a:cubicBezTo>
                    <a:cubicBezTo>
                      <a:pt x="2243" y="1943"/>
                      <a:pt x="2212" y="1975"/>
                      <a:pt x="2212" y="2014"/>
                    </a:cubicBezTo>
                    <a:cubicBezTo>
                      <a:pt x="2212" y="2054"/>
                      <a:pt x="2243" y="2084"/>
                      <a:pt x="2283" y="2084"/>
                    </a:cubicBezTo>
                    <a:cubicBezTo>
                      <a:pt x="2322" y="2084"/>
                      <a:pt x="2353" y="2054"/>
                      <a:pt x="2353" y="2014"/>
                    </a:cubicBezTo>
                    <a:close/>
                    <a:moveTo>
                      <a:pt x="2113" y="1923"/>
                    </a:moveTo>
                    <a:cubicBezTo>
                      <a:pt x="2113" y="1870"/>
                      <a:pt x="2070" y="1827"/>
                      <a:pt x="2017" y="1827"/>
                    </a:cubicBezTo>
                    <a:cubicBezTo>
                      <a:pt x="1963" y="1827"/>
                      <a:pt x="1921" y="1870"/>
                      <a:pt x="1921" y="1923"/>
                    </a:cubicBezTo>
                    <a:cubicBezTo>
                      <a:pt x="1921" y="1977"/>
                      <a:pt x="1963" y="2019"/>
                      <a:pt x="2017" y="2019"/>
                    </a:cubicBezTo>
                    <a:cubicBezTo>
                      <a:pt x="2070" y="2019"/>
                      <a:pt x="2113" y="1977"/>
                      <a:pt x="2113" y="1923"/>
                    </a:cubicBezTo>
                    <a:close/>
                    <a:moveTo>
                      <a:pt x="2187" y="2076"/>
                    </a:moveTo>
                    <a:cubicBezTo>
                      <a:pt x="2187" y="2045"/>
                      <a:pt x="2161" y="2019"/>
                      <a:pt x="2130" y="2019"/>
                    </a:cubicBezTo>
                    <a:cubicBezTo>
                      <a:pt x="2099" y="2019"/>
                      <a:pt x="2074" y="2045"/>
                      <a:pt x="2074" y="2076"/>
                    </a:cubicBezTo>
                    <a:cubicBezTo>
                      <a:pt x="2074" y="2107"/>
                      <a:pt x="2099" y="2132"/>
                      <a:pt x="2130" y="2132"/>
                    </a:cubicBezTo>
                    <a:cubicBezTo>
                      <a:pt x="2161" y="2132"/>
                      <a:pt x="2187" y="2110"/>
                      <a:pt x="2187" y="2076"/>
                    </a:cubicBezTo>
                    <a:close/>
                    <a:moveTo>
                      <a:pt x="2381" y="2135"/>
                    </a:moveTo>
                    <a:cubicBezTo>
                      <a:pt x="2381" y="2112"/>
                      <a:pt x="2364" y="2096"/>
                      <a:pt x="2342" y="2096"/>
                    </a:cubicBezTo>
                    <a:cubicBezTo>
                      <a:pt x="2319" y="2096"/>
                      <a:pt x="2302" y="2112"/>
                      <a:pt x="2302" y="2135"/>
                    </a:cubicBezTo>
                    <a:cubicBezTo>
                      <a:pt x="2302" y="2158"/>
                      <a:pt x="2319" y="2175"/>
                      <a:pt x="2342" y="2175"/>
                    </a:cubicBezTo>
                    <a:cubicBezTo>
                      <a:pt x="2364" y="2175"/>
                      <a:pt x="2381" y="2155"/>
                      <a:pt x="2381" y="2135"/>
                    </a:cubicBezTo>
                    <a:close/>
                    <a:moveTo>
                      <a:pt x="2029" y="1548"/>
                    </a:moveTo>
                    <a:cubicBezTo>
                      <a:pt x="2029" y="1523"/>
                      <a:pt x="2006" y="1500"/>
                      <a:pt x="1981" y="1500"/>
                    </a:cubicBezTo>
                    <a:cubicBezTo>
                      <a:pt x="1955" y="1500"/>
                      <a:pt x="1933" y="1523"/>
                      <a:pt x="1933" y="1548"/>
                    </a:cubicBezTo>
                    <a:cubicBezTo>
                      <a:pt x="1933" y="1573"/>
                      <a:pt x="1955" y="1596"/>
                      <a:pt x="1981" y="1596"/>
                    </a:cubicBezTo>
                    <a:cubicBezTo>
                      <a:pt x="2006" y="1596"/>
                      <a:pt x="2029" y="1576"/>
                      <a:pt x="2029" y="1548"/>
                    </a:cubicBezTo>
                    <a:close/>
                    <a:moveTo>
                      <a:pt x="2029" y="1669"/>
                    </a:moveTo>
                    <a:cubicBezTo>
                      <a:pt x="2029" y="1652"/>
                      <a:pt x="2015" y="1636"/>
                      <a:pt x="1995" y="1636"/>
                    </a:cubicBezTo>
                    <a:cubicBezTo>
                      <a:pt x="1975" y="1636"/>
                      <a:pt x="1961" y="1650"/>
                      <a:pt x="1961" y="1669"/>
                    </a:cubicBezTo>
                    <a:cubicBezTo>
                      <a:pt x="1961" y="1686"/>
                      <a:pt x="1975" y="1703"/>
                      <a:pt x="1995" y="1703"/>
                    </a:cubicBezTo>
                    <a:cubicBezTo>
                      <a:pt x="2015" y="1703"/>
                      <a:pt x="2029" y="1686"/>
                      <a:pt x="2029" y="1669"/>
                    </a:cubicBezTo>
                    <a:close/>
                    <a:moveTo>
                      <a:pt x="2071" y="1342"/>
                    </a:moveTo>
                    <a:cubicBezTo>
                      <a:pt x="2071" y="1305"/>
                      <a:pt x="2039" y="1274"/>
                      <a:pt x="2003" y="1274"/>
                    </a:cubicBezTo>
                    <a:cubicBezTo>
                      <a:pt x="1966" y="1274"/>
                      <a:pt x="1936" y="1305"/>
                      <a:pt x="1936" y="1342"/>
                    </a:cubicBezTo>
                    <a:cubicBezTo>
                      <a:pt x="1936" y="1379"/>
                      <a:pt x="1966" y="1410"/>
                      <a:pt x="2003" y="1410"/>
                    </a:cubicBezTo>
                    <a:cubicBezTo>
                      <a:pt x="2039" y="1410"/>
                      <a:pt x="2071" y="1379"/>
                      <a:pt x="2071" y="1342"/>
                    </a:cubicBezTo>
                    <a:close/>
                    <a:moveTo>
                      <a:pt x="2125" y="1238"/>
                    </a:moveTo>
                    <a:cubicBezTo>
                      <a:pt x="2125" y="1213"/>
                      <a:pt x="2104" y="1195"/>
                      <a:pt x="2082" y="1195"/>
                    </a:cubicBezTo>
                    <a:cubicBezTo>
                      <a:pt x="2059" y="1195"/>
                      <a:pt x="2040" y="1215"/>
                      <a:pt x="2040" y="1238"/>
                    </a:cubicBezTo>
                    <a:cubicBezTo>
                      <a:pt x="2040" y="1263"/>
                      <a:pt x="2059" y="1280"/>
                      <a:pt x="2082" y="1280"/>
                    </a:cubicBezTo>
                    <a:cubicBezTo>
                      <a:pt x="2104" y="1280"/>
                      <a:pt x="2125" y="1264"/>
                      <a:pt x="2125" y="1238"/>
                    </a:cubicBezTo>
                    <a:close/>
                    <a:moveTo>
                      <a:pt x="2113" y="1325"/>
                    </a:moveTo>
                    <a:cubicBezTo>
                      <a:pt x="2113" y="1314"/>
                      <a:pt x="2105" y="1305"/>
                      <a:pt x="2094" y="1305"/>
                    </a:cubicBezTo>
                    <a:cubicBezTo>
                      <a:pt x="2082" y="1305"/>
                      <a:pt x="2074" y="1314"/>
                      <a:pt x="2074" y="1325"/>
                    </a:cubicBezTo>
                    <a:cubicBezTo>
                      <a:pt x="2074" y="1336"/>
                      <a:pt x="2082" y="1345"/>
                      <a:pt x="2094" y="1345"/>
                    </a:cubicBezTo>
                    <a:cubicBezTo>
                      <a:pt x="2105" y="1345"/>
                      <a:pt x="2113" y="1336"/>
                      <a:pt x="2113" y="1325"/>
                    </a:cubicBezTo>
                    <a:close/>
                    <a:moveTo>
                      <a:pt x="2136" y="1119"/>
                    </a:moveTo>
                    <a:cubicBezTo>
                      <a:pt x="2136" y="1089"/>
                      <a:pt x="2110" y="1061"/>
                      <a:pt x="2077" y="1061"/>
                    </a:cubicBezTo>
                    <a:cubicBezTo>
                      <a:pt x="2046" y="1061"/>
                      <a:pt x="2017" y="1086"/>
                      <a:pt x="2017" y="1119"/>
                    </a:cubicBezTo>
                    <a:cubicBezTo>
                      <a:pt x="2017" y="1153"/>
                      <a:pt x="2043" y="1178"/>
                      <a:pt x="2077" y="1178"/>
                    </a:cubicBezTo>
                    <a:cubicBezTo>
                      <a:pt x="2110" y="1178"/>
                      <a:pt x="2136" y="1153"/>
                      <a:pt x="2136" y="1119"/>
                    </a:cubicBezTo>
                    <a:close/>
                    <a:moveTo>
                      <a:pt x="2077" y="956"/>
                    </a:moveTo>
                    <a:cubicBezTo>
                      <a:pt x="2077" y="920"/>
                      <a:pt x="2048" y="892"/>
                      <a:pt x="2012" y="892"/>
                    </a:cubicBezTo>
                    <a:cubicBezTo>
                      <a:pt x="1975" y="892"/>
                      <a:pt x="1947" y="919"/>
                      <a:pt x="1947" y="956"/>
                    </a:cubicBezTo>
                    <a:cubicBezTo>
                      <a:pt x="1947" y="992"/>
                      <a:pt x="1975" y="1021"/>
                      <a:pt x="2012" y="1021"/>
                    </a:cubicBezTo>
                    <a:cubicBezTo>
                      <a:pt x="2046" y="1021"/>
                      <a:pt x="2077" y="993"/>
                      <a:pt x="2077" y="956"/>
                    </a:cubicBezTo>
                    <a:close/>
                    <a:moveTo>
                      <a:pt x="2085" y="787"/>
                    </a:moveTo>
                    <a:cubicBezTo>
                      <a:pt x="2085" y="745"/>
                      <a:pt x="2051" y="708"/>
                      <a:pt x="2006" y="708"/>
                    </a:cubicBezTo>
                    <a:cubicBezTo>
                      <a:pt x="1964" y="708"/>
                      <a:pt x="1927" y="742"/>
                      <a:pt x="1927" y="787"/>
                    </a:cubicBezTo>
                    <a:cubicBezTo>
                      <a:pt x="1927" y="832"/>
                      <a:pt x="1961" y="866"/>
                      <a:pt x="2006" y="866"/>
                    </a:cubicBezTo>
                    <a:cubicBezTo>
                      <a:pt x="2051" y="866"/>
                      <a:pt x="2085" y="832"/>
                      <a:pt x="2085" y="787"/>
                    </a:cubicBezTo>
                    <a:close/>
                    <a:moveTo>
                      <a:pt x="2158" y="790"/>
                    </a:moveTo>
                    <a:cubicBezTo>
                      <a:pt x="2158" y="776"/>
                      <a:pt x="2147" y="762"/>
                      <a:pt x="2130" y="762"/>
                    </a:cubicBezTo>
                    <a:cubicBezTo>
                      <a:pt x="2116" y="762"/>
                      <a:pt x="2102" y="773"/>
                      <a:pt x="2102" y="790"/>
                    </a:cubicBezTo>
                    <a:cubicBezTo>
                      <a:pt x="2102" y="804"/>
                      <a:pt x="2113" y="818"/>
                      <a:pt x="2130" y="818"/>
                    </a:cubicBezTo>
                    <a:cubicBezTo>
                      <a:pt x="2147" y="818"/>
                      <a:pt x="2158" y="804"/>
                      <a:pt x="2158" y="790"/>
                    </a:cubicBezTo>
                    <a:close/>
                    <a:moveTo>
                      <a:pt x="2345" y="711"/>
                    </a:moveTo>
                    <a:cubicBezTo>
                      <a:pt x="2345" y="680"/>
                      <a:pt x="2319" y="657"/>
                      <a:pt x="2291" y="657"/>
                    </a:cubicBezTo>
                    <a:cubicBezTo>
                      <a:pt x="2263" y="657"/>
                      <a:pt x="2237" y="683"/>
                      <a:pt x="2237" y="711"/>
                    </a:cubicBezTo>
                    <a:cubicBezTo>
                      <a:pt x="2237" y="739"/>
                      <a:pt x="2263" y="765"/>
                      <a:pt x="2291" y="765"/>
                    </a:cubicBezTo>
                    <a:cubicBezTo>
                      <a:pt x="2319" y="765"/>
                      <a:pt x="2345" y="739"/>
                      <a:pt x="2345" y="711"/>
                    </a:cubicBezTo>
                    <a:close/>
                    <a:moveTo>
                      <a:pt x="2480" y="798"/>
                    </a:moveTo>
                    <a:cubicBezTo>
                      <a:pt x="2480" y="769"/>
                      <a:pt x="2457" y="750"/>
                      <a:pt x="2432" y="750"/>
                    </a:cubicBezTo>
                    <a:cubicBezTo>
                      <a:pt x="2406" y="750"/>
                      <a:pt x="2384" y="773"/>
                      <a:pt x="2384" y="798"/>
                    </a:cubicBezTo>
                    <a:cubicBezTo>
                      <a:pt x="2384" y="827"/>
                      <a:pt x="2406" y="846"/>
                      <a:pt x="2432" y="846"/>
                    </a:cubicBezTo>
                    <a:cubicBezTo>
                      <a:pt x="2457" y="846"/>
                      <a:pt x="2480" y="826"/>
                      <a:pt x="2480" y="798"/>
                    </a:cubicBezTo>
                    <a:close/>
                    <a:moveTo>
                      <a:pt x="2500" y="897"/>
                    </a:moveTo>
                    <a:cubicBezTo>
                      <a:pt x="2500" y="883"/>
                      <a:pt x="2489" y="872"/>
                      <a:pt x="2475" y="872"/>
                    </a:cubicBezTo>
                    <a:cubicBezTo>
                      <a:pt x="2460" y="872"/>
                      <a:pt x="2449" y="883"/>
                      <a:pt x="2449" y="897"/>
                    </a:cubicBezTo>
                    <a:cubicBezTo>
                      <a:pt x="2449" y="911"/>
                      <a:pt x="2460" y="923"/>
                      <a:pt x="2475" y="923"/>
                    </a:cubicBezTo>
                    <a:cubicBezTo>
                      <a:pt x="2489" y="923"/>
                      <a:pt x="2500" y="911"/>
                      <a:pt x="2500" y="897"/>
                    </a:cubicBezTo>
                    <a:close/>
                    <a:moveTo>
                      <a:pt x="2613" y="903"/>
                    </a:moveTo>
                    <a:cubicBezTo>
                      <a:pt x="2613" y="880"/>
                      <a:pt x="2595" y="863"/>
                      <a:pt x="2573" y="863"/>
                    </a:cubicBezTo>
                    <a:cubicBezTo>
                      <a:pt x="2550" y="863"/>
                      <a:pt x="2534" y="880"/>
                      <a:pt x="2534" y="903"/>
                    </a:cubicBezTo>
                    <a:cubicBezTo>
                      <a:pt x="2534" y="925"/>
                      <a:pt x="2550" y="942"/>
                      <a:pt x="2573" y="942"/>
                    </a:cubicBezTo>
                    <a:cubicBezTo>
                      <a:pt x="2595" y="942"/>
                      <a:pt x="2613" y="925"/>
                      <a:pt x="2613" y="903"/>
                    </a:cubicBezTo>
                    <a:close/>
                    <a:moveTo>
                      <a:pt x="2568" y="1115"/>
                    </a:moveTo>
                    <a:cubicBezTo>
                      <a:pt x="2568" y="1095"/>
                      <a:pt x="2554" y="1081"/>
                      <a:pt x="2534" y="1081"/>
                    </a:cubicBezTo>
                    <a:cubicBezTo>
                      <a:pt x="2514" y="1081"/>
                      <a:pt x="2500" y="1095"/>
                      <a:pt x="2500" y="1115"/>
                    </a:cubicBezTo>
                    <a:cubicBezTo>
                      <a:pt x="2500" y="1134"/>
                      <a:pt x="2514" y="1147"/>
                      <a:pt x="2534" y="1147"/>
                    </a:cubicBezTo>
                    <a:cubicBezTo>
                      <a:pt x="2554" y="1147"/>
                      <a:pt x="2568" y="1134"/>
                      <a:pt x="2568" y="1115"/>
                    </a:cubicBezTo>
                    <a:close/>
                    <a:moveTo>
                      <a:pt x="2528" y="494"/>
                    </a:moveTo>
                    <a:cubicBezTo>
                      <a:pt x="2514" y="494"/>
                      <a:pt x="2503" y="505"/>
                      <a:pt x="2503" y="519"/>
                    </a:cubicBezTo>
                    <a:cubicBezTo>
                      <a:pt x="2503" y="533"/>
                      <a:pt x="2514" y="544"/>
                      <a:pt x="2528" y="544"/>
                    </a:cubicBezTo>
                    <a:cubicBezTo>
                      <a:pt x="2542" y="544"/>
                      <a:pt x="2554" y="533"/>
                      <a:pt x="2554" y="519"/>
                    </a:cubicBezTo>
                    <a:cubicBezTo>
                      <a:pt x="2554" y="505"/>
                      <a:pt x="2542" y="494"/>
                      <a:pt x="2528" y="494"/>
                    </a:cubicBezTo>
                    <a:close/>
                    <a:moveTo>
                      <a:pt x="2517" y="443"/>
                    </a:moveTo>
                    <a:cubicBezTo>
                      <a:pt x="2517" y="429"/>
                      <a:pt x="2506" y="415"/>
                      <a:pt x="2489" y="415"/>
                    </a:cubicBezTo>
                    <a:cubicBezTo>
                      <a:pt x="2475" y="415"/>
                      <a:pt x="2460" y="426"/>
                      <a:pt x="2460" y="443"/>
                    </a:cubicBezTo>
                    <a:cubicBezTo>
                      <a:pt x="2460" y="457"/>
                      <a:pt x="2472" y="471"/>
                      <a:pt x="2489" y="471"/>
                    </a:cubicBezTo>
                    <a:cubicBezTo>
                      <a:pt x="2506" y="471"/>
                      <a:pt x="2517" y="460"/>
                      <a:pt x="2517" y="443"/>
                    </a:cubicBezTo>
                    <a:close/>
                    <a:moveTo>
                      <a:pt x="2446" y="463"/>
                    </a:moveTo>
                    <a:cubicBezTo>
                      <a:pt x="2446" y="446"/>
                      <a:pt x="2432" y="432"/>
                      <a:pt x="2415" y="432"/>
                    </a:cubicBezTo>
                    <a:cubicBezTo>
                      <a:pt x="2398" y="432"/>
                      <a:pt x="2384" y="446"/>
                      <a:pt x="2384" y="463"/>
                    </a:cubicBezTo>
                    <a:cubicBezTo>
                      <a:pt x="2384" y="480"/>
                      <a:pt x="2398" y="494"/>
                      <a:pt x="2415" y="494"/>
                    </a:cubicBezTo>
                    <a:cubicBezTo>
                      <a:pt x="2432" y="494"/>
                      <a:pt x="2446" y="480"/>
                      <a:pt x="2446" y="463"/>
                    </a:cubicBezTo>
                    <a:close/>
                    <a:moveTo>
                      <a:pt x="2125" y="370"/>
                    </a:moveTo>
                    <a:cubicBezTo>
                      <a:pt x="2125" y="389"/>
                      <a:pt x="2141" y="403"/>
                      <a:pt x="2158" y="403"/>
                    </a:cubicBezTo>
                    <a:cubicBezTo>
                      <a:pt x="2174" y="403"/>
                      <a:pt x="2192" y="386"/>
                      <a:pt x="2192" y="370"/>
                    </a:cubicBezTo>
                    <a:cubicBezTo>
                      <a:pt x="2192" y="350"/>
                      <a:pt x="2174" y="336"/>
                      <a:pt x="2158" y="336"/>
                    </a:cubicBezTo>
                    <a:cubicBezTo>
                      <a:pt x="2141" y="336"/>
                      <a:pt x="2125" y="350"/>
                      <a:pt x="2125" y="370"/>
                    </a:cubicBezTo>
                    <a:close/>
                    <a:moveTo>
                      <a:pt x="2133" y="530"/>
                    </a:moveTo>
                    <a:cubicBezTo>
                      <a:pt x="2133" y="477"/>
                      <a:pt x="2087" y="432"/>
                      <a:pt x="2034" y="432"/>
                    </a:cubicBezTo>
                    <a:cubicBezTo>
                      <a:pt x="1980" y="432"/>
                      <a:pt x="1936" y="476"/>
                      <a:pt x="1936" y="530"/>
                    </a:cubicBezTo>
                    <a:cubicBezTo>
                      <a:pt x="1936" y="583"/>
                      <a:pt x="1980" y="629"/>
                      <a:pt x="2034" y="629"/>
                    </a:cubicBezTo>
                    <a:cubicBezTo>
                      <a:pt x="2087" y="629"/>
                      <a:pt x="2133" y="584"/>
                      <a:pt x="2133" y="530"/>
                    </a:cubicBezTo>
                    <a:close/>
                    <a:moveTo>
                      <a:pt x="1930" y="663"/>
                    </a:moveTo>
                    <a:cubicBezTo>
                      <a:pt x="1930" y="677"/>
                      <a:pt x="1941" y="688"/>
                      <a:pt x="1955" y="688"/>
                    </a:cubicBezTo>
                    <a:cubicBezTo>
                      <a:pt x="1969" y="688"/>
                      <a:pt x="1981" y="677"/>
                      <a:pt x="1981" y="663"/>
                    </a:cubicBezTo>
                    <a:cubicBezTo>
                      <a:pt x="1981" y="649"/>
                      <a:pt x="1969" y="638"/>
                      <a:pt x="1955" y="638"/>
                    </a:cubicBezTo>
                    <a:cubicBezTo>
                      <a:pt x="1941" y="638"/>
                      <a:pt x="1930" y="649"/>
                      <a:pt x="1930" y="663"/>
                    </a:cubicBezTo>
                    <a:close/>
                    <a:moveTo>
                      <a:pt x="1910" y="429"/>
                    </a:moveTo>
                    <a:cubicBezTo>
                      <a:pt x="1910" y="440"/>
                      <a:pt x="1919" y="449"/>
                      <a:pt x="1930" y="449"/>
                    </a:cubicBezTo>
                    <a:cubicBezTo>
                      <a:pt x="1941" y="449"/>
                      <a:pt x="1950" y="440"/>
                      <a:pt x="1950" y="429"/>
                    </a:cubicBezTo>
                    <a:cubicBezTo>
                      <a:pt x="1950" y="417"/>
                      <a:pt x="1941" y="409"/>
                      <a:pt x="1930" y="409"/>
                    </a:cubicBezTo>
                    <a:cubicBezTo>
                      <a:pt x="1919" y="409"/>
                      <a:pt x="1910" y="417"/>
                      <a:pt x="1910" y="429"/>
                    </a:cubicBezTo>
                    <a:close/>
                    <a:moveTo>
                      <a:pt x="1848" y="237"/>
                    </a:moveTo>
                    <a:cubicBezTo>
                      <a:pt x="1848" y="313"/>
                      <a:pt x="1909" y="372"/>
                      <a:pt x="1983" y="372"/>
                    </a:cubicBezTo>
                    <a:cubicBezTo>
                      <a:pt x="2056" y="372"/>
                      <a:pt x="2119" y="310"/>
                      <a:pt x="2119" y="237"/>
                    </a:cubicBezTo>
                    <a:cubicBezTo>
                      <a:pt x="2119" y="161"/>
                      <a:pt x="2056" y="101"/>
                      <a:pt x="1983" y="101"/>
                    </a:cubicBezTo>
                    <a:cubicBezTo>
                      <a:pt x="1909" y="101"/>
                      <a:pt x="1848" y="164"/>
                      <a:pt x="1848" y="237"/>
                    </a:cubicBezTo>
                    <a:close/>
                    <a:moveTo>
                      <a:pt x="2161" y="203"/>
                    </a:moveTo>
                    <a:cubicBezTo>
                      <a:pt x="2161" y="223"/>
                      <a:pt x="2178" y="240"/>
                      <a:pt x="2198" y="240"/>
                    </a:cubicBezTo>
                    <a:cubicBezTo>
                      <a:pt x="2218" y="240"/>
                      <a:pt x="2235" y="223"/>
                      <a:pt x="2235" y="203"/>
                    </a:cubicBezTo>
                    <a:cubicBezTo>
                      <a:pt x="2235" y="183"/>
                      <a:pt x="2218" y="166"/>
                      <a:pt x="2198" y="166"/>
                    </a:cubicBezTo>
                    <a:cubicBezTo>
                      <a:pt x="2178" y="166"/>
                      <a:pt x="2161" y="180"/>
                      <a:pt x="2161" y="203"/>
                    </a:cubicBezTo>
                    <a:close/>
                    <a:moveTo>
                      <a:pt x="381" y="401"/>
                    </a:moveTo>
                    <a:cubicBezTo>
                      <a:pt x="437" y="401"/>
                      <a:pt x="482" y="355"/>
                      <a:pt x="482" y="299"/>
                    </a:cubicBezTo>
                    <a:cubicBezTo>
                      <a:pt x="482" y="243"/>
                      <a:pt x="437" y="197"/>
                      <a:pt x="381" y="197"/>
                    </a:cubicBezTo>
                    <a:cubicBezTo>
                      <a:pt x="324" y="197"/>
                      <a:pt x="279" y="243"/>
                      <a:pt x="279" y="299"/>
                    </a:cubicBezTo>
                    <a:cubicBezTo>
                      <a:pt x="279" y="355"/>
                      <a:pt x="324" y="401"/>
                      <a:pt x="381" y="401"/>
                    </a:cubicBezTo>
                    <a:close/>
                    <a:moveTo>
                      <a:pt x="846" y="254"/>
                    </a:moveTo>
                    <a:cubicBezTo>
                      <a:pt x="917" y="254"/>
                      <a:pt x="970" y="197"/>
                      <a:pt x="970" y="127"/>
                    </a:cubicBezTo>
                    <a:cubicBezTo>
                      <a:pt x="970" y="56"/>
                      <a:pt x="914" y="0"/>
                      <a:pt x="846" y="0"/>
                    </a:cubicBezTo>
                    <a:cubicBezTo>
                      <a:pt x="778" y="0"/>
                      <a:pt x="722" y="56"/>
                      <a:pt x="722" y="127"/>
                    </a:cubicBezTo>
                    <a:cubicBezTo>
                      <a:pt x="722" y="197"/>
                      <a:pt x="778" y="254"/>
                      <a:pt x="846" y="254"/>
                    </a:cubicBezTo>
                    <a:close/>
                    <a:moveTo>
                      <a:pt x="1794" y="688"/>
                    </a:moveTo>
                    <a:cubicBezTo>
                      <a:pt x="1865" y="688"/>
                      <a:pt x="1919" y="631"/>
                      <a:pt x="1919" y="561"/>
                    </a:cubicBezTo>
                    <a:cubicBezTo>
                      <a:pt x="1919" y="490"/>
                      <a:pt x="1861" y="434"/>
                      <a:pt x="1794" y="434"/>
                    </a:cubicBezTo>
                    <a:cubicBezTo>
                      <a:pt x="1726" y="434"/>
                      <a:pt x="1670" y="490"/>
                      <a:pt x="1670" y="561"/>
                    </a:cubicBezTo>
                    <a:cubicBezTo>
                      <a:pt x="1670" y="631"/>
                      <a:pt x="1727" y="688"/>
                      <a:pt x="1794" y="688"/>
                    </a:cubicBezTo>
                    <a:close/>
                    <a:moveTo>
                      <a:pt x="341" y="564"/>
                    </a:moveTo>
                    <a:cubicBezTo>
                      <a:pt x="383" y="564"/>
                      <a:pt x="417" y="530"/>
                      <a:pt x="417" y="488"/>
                    </a:cubicBezTo>
                    <a:cubicBezTo>
                      <a:pt x="417" y="446"/>
                      <a:pt x="383" y="412"/>
                      <a:pt x="341" y="412"/>
                    </a:cubicBezTo>
                    <a:cubicBezTo>
                      <a:pt x="299" y="412"/>
                      <a:pt x="265" y="446"/>
                      <a:pt x="265" y="488"/>
                    </a:cubicBezTo>
                    <a:cubicBezTo>
                      <a:pt x="268" y="530"/>
                      <a:pt x="302" y="564"/>
                      <a:pt x="341" y="564"/>
                    </a:cubicBezTo>
                    <a:close/>
                    <a:moveTo>
                      <a:pt x="217" y="434"/>
                    </a:moveTo>
                    <a:cubicBezTo>
                      <a:pt x="245" y="434"/>
                      <a:pt x="268" y="412"/>
                      <a:pt x="268" y="384"/>
                    </a:cubicBezTo>
                    <a:cubicBezTo>
                      <a:pt x="268" y="355"/>
                      <a:pt x="245" y="333"/>
                      <a:pt x="217" y="333"/>
                    </a:cubicBezTo>
                    <a:cubicBezTo>
                      <a:pt x="189" y="333"/>
                      <a:pt x="166" y="355"/>
                      <a:pt x="166" y="384"/>
                    </a:cubicBezTo>
                    <a:cubicBezTo>
                      <a:pt x="166" y="412"/>
                      <a:pt x="189" y="434"/>
                      <a:pt x="217" y="434"/>
                    </a:cubicBezTo>
                    <a:close/>
                    <a:moveTo>
                      <a:pt x="564" y="451"/>
                    </a:moveTo>
                    <a:cubicBezTo>
                      <a:pt x="606" y="451"/>
                      <a:pt x="643" y="417"/>
                      <a:pt x="643" y="372"/>
                    </a:cubicBezTo>
                    <a:cubicBezTo>
                      <a:pt x="643" y="330"/>
                      <a:pt x="609" y="293"/>
                      <a:pt x="564" y="293"/>
                    </a:cubicBezTo>
                    <a:cubicBezTo>
                      <a:pt x="519" y="293"/>
                      <a:pt x="485" y="327"/>
                      <a:pt x="485" y="372"/>
                    </a:cubicBezTo>
                    <a:cubicBezTo>
                      <a:pt x="485" y="417"/>
                      <a:pt x="522" y="451"/>
                      <a:pt x="564" y="451"/>
                    </a:cubicBezTo>
                    <a:close/>
                    <a:moveTo>
                      <a:pt x="553" y="271"/>
                    </a:moveTo>
                    <a:cubicBezTo>
                      <a:pt x="598" y="271"/>
                      <a:pt x="635" y="234"/>
                      <a:pt x="635" y="189"/>
                    </a:cubicBezTo>
                    <a:cubicBezTo>
                      <a:pt x="635" y="144"/>
                      <a:pt x="598" y="107"/>
                      <a:pt x="553" y="107"/>
                    </a:cubicBezTo>
                    <a:cubicBezTo>
                      <a:pt x="508" y="107"/>
                      <a:pt x="471" y="144"/>
                      <a:pt x="471" y="189"/>
                    </a:cubicBezTo>
                    <a:cubicBezTo>
                      <a:pt x="471" y="234"/>
                      <a:pt x="508" y="271"/>
                      <a:pt x="553" y="271"/>
                    </a:cubicBezTo>
                    <a:close/>
                    <a:moveTo>
                      <a:pt x="420" y="175"/>
                    </a:moveTo>
                    <a:cubicBezTo>
                      <a:pt x="437" y="175"/>
                      <a:pt x="451" y="161"/>
                      <a:pt x="451" y="144"/>
                    </a:cubicBezTo>
                    <a:cubicBezTo>
                      <a:pt x="451" y="127"/>
                      <a:pt x="437" y="113"/>
                      <a:pt x="420" y="113"/>
                    </a:cubicBezTo>
                    <a:cubicBezTo>
                      <a:pt x="403" y="113"/>
                      <a:pt x="389" y="127"/>
                      <a:pt x="389" y="144"/>
                    </a:cubicBezTo>
                    <a:cubicBezTo>
                      <a:pt x="389" y="161"/>
                      <a:pt x="403" y="175"/>
                      <a:pt x="420" y="175"/>
                    </a:cubicBezTo>
                    <a:close/>
                    <a:moveTo>
                      <a:pt x="1007" y="59"/>
                    </a:moveTo>
                    <a:cubicBezTo>
                      <a:pt x="1018" y="59"/>
                      <a:pt x="1027" y="51"/>
                      <a:pt x="1027" y="39"/>
                    </a:cubicBezTo>
                    <a:cubicBezTo>
                      <a:pt x="1027" y="28"/>
                      <a:pt x="1018" y="20"/>
                      <a:pt x="1007" y="20"/>
                    </a:cubicBezTo>
                    <a:cubicBezTo>
                      <a:pt x="996" y="20"/>
                      <a:pt x="987" y="28"/>
                      <a:pt x="987" y="39"/>
                    </a:cubicBezTo>
                    <a:cubicBezTo>
                      <a:pt x="987" y="48"/>
                      <a:pt x="996" y="59"/>
                      <a:pt x="1007" y="59"/>
                    </a:cubicBezTo>
                    <a:close/>
                    <a:moveTo>
                      <a:pt x="592" y="480"/>
                    </a:moveTo>
                    <a:cubicBezTo>
                      <a:pt x="575" y="480"/>
                      <a:pt x="564" y="494"/>
                      <a:pt x="564" y="508"/>
                    </a:cubicBezTo>
                    <a:cubicBezTo>
                      <a:pt x="564" y="525"/>
                      <a:pt x="578" y="536"/>
                      <a:pt x="592" y="536"/>
                    </a:cubicBezTo>
                    <a:cubicBezTo>
                      <a:pt x="609" y="536"/>
                      <a:pt x="620" y="522"/>
                      <a:pt x="620" y="508"/>
                    </a:cubicBezTo>
                    <a:cubicBezTo>
                      <a:pt x="620" y="494"/>
                      <a:pt x="609" y="480"/>
                      <a:pt x="592" y="480"/>
                    </a:cubicBezTo>
                    <a:close/>
                    <a:moveTo>
                      <a:pt x="488" y="2129"/>
                    </a:moveTo>
                    <a:cubicBezTo>
                      <a:pt x="488" y="2141"/>
                      <a:pt x="496" y="2149"/>
                      <a:pt x="508" y="2149"/>
                    </a:cubicBezTo>
                    <a:cubicBezTo>
                      <a:pt x="519" y="2149"/>
                      <a:pt x="527" y="2141"/>
                      <a:pt x="527" y="2129"/>
                    </a:cubicBezTo>
                    <a:cubicBezTo>
                      <a:pt x="527" y="2118"/>
                      <a:pt x="519" y="2110"/>
                      <a:pt x="508" y="2110"/>
                    </a:cubicBezTo>
                    <a:cubicBezTo>
                      <a:pt x="496" y="2110"/>
                      <a:pt x="488" y="2118"/>
                      <a:pt x="488" y="2129"/>
                    </a:cubicBezTo>
                    <a:close/>
                    <a:moveTo>
                      <a:pt x="143" y="434"/>
                    </a:moveTo>
                    <a:cubicBezTo>
                      <a:pt x="126" y="434"/>
                      <a:pt x="112" y="448"/>
                      <a:pt x="112" y="465"/>
                    </a:cubicBezTo>
                    <a:cubicBezTo>
                      <a:pt x="112" y="481"/>
                      <a:pt x="126" y="497"/>
                      <a:pt x="143" y="497"/>
                    </a:cubicBezTo>
                    <a:cubicBezTo>
                      <a:pt x="159" y="497"/>
                      <a:pt x="175" y="481"/>
                      <a:pt x="175" y="465"/>
                    </a:cubicBezTo>
                    <a:cubicBezTo>
                      <a:pt x="175" y="448"/>
                      <a:pt x="159" y="434"/>
                      <a:pt x="143" y="434"/>
                    </a:cubicBezTo>
                    <a:close/>
                    <a:moveTo>
                      <a:pt x="330" y="623"/>
                    </a:moveTo>
                    <a:cubicBezTo>
                      <a:pt x="324" y="623"/>
                      <a:pt x="318" y="629"/>
                      <a:pt x="318" y="635"/>
                    </a:cubicBezTo>
                    <a:cubicBezTo>
                      <a:pt x="318" y="640"/>
                      <a:pt x="324" y="646"/>
                      <a:pt x="330" y="646"/>
                    </a:cubicBezTo>
                    <a:cubicBezTo>
                      <a:pt x="335" y="646"/>
                      <a:pt x="341" y="640"/>
                      <a:pt x="341" y="635"/>
                    </a:cubicBezTo>
                    <a:cubicBezTo>
                      <a:pt x="341" y="629"/>
                      <a:pt x="335" y="623"/>
                      <a:pt x="330" y="623"/>
                    </a:cubicBezTo>
                    <a:close/>
                    <a:moveTo>
                      <a:pt x="606" y="680"/>
                    </a:moveTo>
                    <a:cubicBezTo>
                      <a:pt x="606" y="705"/>
                      <a:pt x="625" y="725"/>
                      <a:pt x="651" y="725"/>
                    </a:cubicBezTo>
                    <a:cubicBezTo>
                      <a:pt x="676" y="725"/>
                      <a:pt x="697" y="705"/>
                      <a:pt x="697" y="680"/>
                    </a:cubicBezTo>
                    <a:cubicBezTo>
                      <a:pt x="697" y="655"/>
                      <a:pt x="677" y="635"/>
                      <a:pt x="651" y="635"/>
                    </a:cubicBezTo>
                    <a:cubicBezTo>
                      <a:pt x="626" y="635"/>
                      <a:pt x="606" y="655"/>
                      <a:pt x="606" y="680"/>
                    </a:cubicBezTo>
                    <a:close/>
                    <a:moveTo>
                      <a:pt x="646" y="443"/>
                    </a:moveTo>
                    <a:cubicBezTo>
                      <a:pt x="646" y="454"/>
                      <a:pt x="656" y="465"/>
                      <a:pt x="668" y="465"/>
                    </a:cubicBezTo>
                    <a:cubicBezTo>
                      <a:pt x="679" y="465"/>
                      <a:pt x="691" y="454"/>
                      <a:pt x="691" y="443"/>
                    </a:cubicBezTo>
                    <a:cubicBezTo>
                      <a:pt x="691" y="432"/>
                      <a:pt x="680" y="420"/>
                      <a:pt x="668" y="420"/>
                    </a:cubicBezTo>
                    <a:cubicBezTo>
                      <a:pt x="654" y="420"/>
                      <a:pt x="646" y="432"/>
                      <a:pt x="646" y="443"/>
                    </a:cubicBezTo>
                    <a:close/>
                    <a:moveTo>
                      <a:pt x="677" y="268"/>
                    </a:moveTo>
                    <a:cubicBezTo>
                      <a:pt x="691" y="268"/>
                      <a:pt x="699" y="256"/>
                      <a:pt x="699" y="245"/>
                    </a:cubicBezTo>
                    <a:cubicBezTo>
                      <a:pt x="699" y="233"/>
                      <a:pt x="688" y="223"/>
                      <a:pt x="677" y="223"/>
                    </a:cubicBezTo>
                    <a:cubicBezTo>
                      <a:pt x="666" y="223"/>
                      <a:pt x="654" y="233"/>
                      <a:pt x="654" y="245"/>
                    </a:cubicBezTo>
                    <a:cubicBezTo>
                      <a:pt x="654" y="256"/>
                      <a:pt x="663" y="268"/>
                      <a:pt x="677" y="268"/>
                    </a:cubicBezTo>
                    <a:close/>
                    <a:moveTo>
                      <a:pt x="666" y="25"/>
                    </a:moveTo>
                    <a:cubicBezTo>
                      <a:pt x="657" y="25"/>
                      <a:pt x="651" y="30"/>
                      <a:pt x="651" y="39"/>
                    </a:cubicBezTo>
                    <a:cubicBezTo>
                      <a:pt x="651" y="47"/>
                      <a:pt x="657" y="53"/>
                      <a:pt x="666" y="53"/>
                    </a:cubicBezTo>
                    <a:cubicBezTo>
                      <a:pt x="674" y="53"/>
                      <a:pt x="680" y="47"/>
                      <a:pt x="680" y="39"/>
                    </a:cubicBezTo>
                    <a:cubicBezTo>
                      <a:pt x="680" y="30"/>
                      <a:pt x="674" y="25"/>
                      <a:pt x="666" y="25"/>
                    </a:cubicBezTo>
                    <a:close/>
                    <a:moveTo>
                      <a:pt x="666" y="76"/>
                    </a:moveTo>
                    <a:cubicBezTo>
                      <a:pt x="643" y="76"/>
                      <a:pt x="626" y="93"/>
                      <a:pt x="626" y="116"/>
                    </a:cubicBezTo>
                    <a:cubicBezTo>
                      <a:pt x="626" y="138"/>
                      <a:pt x="643" y="155"/>
                      <a:pt x="666" y="155"/>
                    </a:cubicBezTo>
                    <a:cubicBezTo>
                      <a:pt x="688" y="155"/>
                      <a:pt x="705" y="138"/>
                      <a:pt x="705" y="116"/>
                    </a:cubicBezTo>
                    <a:cubicBezTo>
                      <a:pt x="705" y="93"/>
                      <a:pt x="688" y="76"/>
                      <a:pt x="666" y="76"/>
                    </a:cubicBezTo>
                    <a:close/>
                    <a:moveTo>
                      <a:pt x="50" y="973"/>
                    </a:moveTo>
                    <a:cubicBezTo>
                      <a:pt x="31" y="973"/>
                      <a:pt x="16" y="990"/>
                      <a:pt x="16" y="1007"/>
                    </a:cubicBezTo>
                    <a:cubicBezTo>
                      <a:pt x="16" y="1027"/>
                      <a:pt x="30" y="1041"/>
                      <a:pt x="50" y="1041"/>
                    </a:cubicBezTo>
                    <a:cubicBezTo>
                      <a:pt x="69" y="1041"/>
                      <a:pt x="84" y="1024"/>
                      <a:pt x="84" y="1007"/>
                    </a:cubicBezTo>
                    <a:cubicBezTo>
                      <a:pt x="84" y="990"/>
                      <a:pt x="67" y="973"/>
                      <a:pt x="50" y="973"/>
                    </a:cubicBezTo>
                    <a:close/>
                    <a:moveTo>
                      <a:pt x="25" y="1115"/>
                    </a:moveTo>
                    <a:cubicBezTo>
                      <a:pt x="19" y="1115"/>
                      <a:pt x="14" y="1119"/>
                      <a:pt x="14" y="1125"/>
                    </a:cubicBezTo>
                    <a:cubicBezTo>
                      <a:pt x="14" y="1130"/>
                      <a:pt x="19" y="1136"/>
                      <a:pt x="25" y="1136"/>
                    </a:cubicBezTo>
                    <a:cubicBezTo>
                      <a:pt x="31" y="1136"/>
                      <a:pt x="36" y="1130"/>
                      <a:pt x="36" y="1125"/>
                    </a:cubicBezTo>
                    <a:cubicBezTo>
                      <a:pt x="33" y="1116"/>
                      <a:pt x="31" y="1115"/>
                      <a:pt x="25" y="1115"/>
                    </a:cubicBezTo>
                    <a:close/>
                    <a:moveTo>
                      <a:pt x="53" y="1218"/>
                    </a:moveTo>
                    <a:cubicBezTo>
                      <a:pt x="30" y="1218"/>
                      <a:pt x="14" y="1235"/>
                      <a:pt x="14" y="1257"/>
                    </a:cubicBezTo>
                    <a:cubicBezTo>
                      <a:pt x="14" y="1280"/>
                      <a:pt x="30" y="1297"/>
                      <a:pt x="53" y="1297"/>
                    </a:cubicBezTo>
                    <a:cubicBezTo>
                      <a:pt x="75" y="1297"/>
                      <a:pt x="93" y="1280"/>
                      <a:pt x="93" y="1257"/>
                    </a:cubicBezTo>
                    <a:cubicBezTo>
                      <a:pt x="93" y="1235"/>
                      <a:pt x="75" y="1218"/>
                      <a:pt x="53" y="1218"/>
                    </a:cubicBezTo>
                    <a:close/>
                    <a:moveTo>
                      <a:pt x="36" y="1328"/>
                    </a:moveTo>
                    <a:cubicBezTo>
                      <a:pt x="22" y="1328"/>
                      <a:pt x="14" y="1339"/>
                      <a:pt x="14" y="1351"/>
                    </a:cubicBezTo>
                    <a:cubicBezTo>
                      <a:pt x="14" y="1365"/>
                      <a:pt x="24" y="1373"/>
                      <a:pt x="36" y="1373"/>
                    </a:cubicBezTo>
                    <a:cubicBezTo>
                      <a:pt x="47" y="1373"/>
                      <a:pt x="59" y="1362"/>
                      <a:pt x="59" y="1351"/>
                    </a:cubicBezTo>
                    <a:cubicBezTo>
                      <a:pt x="62" y="1336"/>
                      <a:pt x="50" y="1328"/>
                      <a:pt x="36" y="1328"/>
                    </a:cubicBezTo>
                    <a:close/>
                    <a:moveTo>
                      <a:pt x="50" y="1427"/>
                    </a:moveTo>
                    <a:cubicBezTo>
                      <a:pt x="28" y="1427"/>
                      <a:pt x="8" y="1446"/>
                      <a:pt x="8" y="1469"/>
                    </a:cubicBezTo>
                    <a:cubicBezTo>
                      <a:pt x="8" y="1492"/>
                      <a:pt x="27" y="1511"/>
                      <a:pt x="50" y="1511"/>
                    </a:cubicBezTo>
                    <a:cubicBezTo>
                      <a:pt x="72" y="1511"/>
                      <a:pt x="93" y="1492"/>
                      <a:pt x="93" y="1469"/>
                    </a:cubicBezTo>
                    <a:cubicBezTo>
                      <a:pt x="93" y="1446"/>
                      <a:pt x="76" y="1427"/>
                      <a:pt x="50" y="1427"/>
                    </a:cubicBezTo>
                    <a:close/>
                    <a:moveTo>
                      <a:pt x="643" y="796"/>
                    </a:moveTo>
                    <a:cubicBezTo>
                      <a:pt x="643" y="813"/>
                      <a:pt x="654" y="824"/>
                      <a:pt x="671" y="824"/>
                    </a:cubicBezTo>
                    <a:cubicBezTo>
                      <a:pt x="688" y="824"/>
                      <a:pt x="699" y="813"/>
                      <a:pt x="699" y="796"/>
                    </a:cubicBezTo>
                    <a:cubicBezTo>
                      <a:pt x="699" y="779"/>
                      <a:pt x="688" y="767"/>
                      <a:pt x="671" y="767"/>
                    </a:cubicBezTo>
                    <a:cubicBezTo>
                      <a:pt x="654" y="767"/>
                      <a:pt x="643" y="782"/>
                      <a:pt x="643" y="796"/>
                    </a:cubicBezTo>
                    <a:close/>
                    <a:moveTo>
                      <a:pt x="584" y="1041"/>
                    </a:moveTo>
                    <a:cubicBezTo>
                      <a:pt x="584" y="1072"/>
                      <a:pt x="609" y="1098"/>
                      <a:pt x="640" y="1098"/>
                    </a:cubicBezTo>
                    <a:cubicBezTo>
                      <a:pt x="671" y="1098"/>
                      <a:pt x="697" y="1072"/>
                      <a:pt x="697" y="1041"/>
                    </a:cubicBezTo>
                    <a:cubicBezTo>
                      <a:pt x="697" y="1010"/>
                      <a:pt x="671" y="985"/>
                      <a:pt x="640" y="985"/>
                    </a:cubicBezTo>
                    <a:cubicBezTo>
                      <a:pt x="609" y="985"/>
                      <a:pt x="584" y="1010"/>
                      <a:pt x="584" y="1041"/>
                    </a:cubicBezTo>
                    <a:close/>
                    <a:moveTo>
                      <a:pt x="589" y="1116"/>
                    </a:moveTo>
                    <a:cubicBezTo>
                      <a:pt x="580" y="1116"/>
                      <a:pt x="575" y="1122"/>
                      <a:pt x="575" y="1130"/>
                    </a:cubicBezTo>
                    <a:cubicBezTo>
                      <a:pt x="575" y="1139"/>
                      <a:pt x="580" y="1145"/>
                      <a:pt x="589" y="1145"/>
                    </a:cubicBezTo>
                    <a:cubicBezTo>
                      <a:pt x="597" y="1145"/>
                      <a:pt x="603" y="1139"/>
                      <a:pt x="603" y="1130"/>
                    </a:cubicBezTo>
                    <a:cubicBezTo>
                      <a:pt x="603" y="1122"/>
                      <a:pt x="597" y="1116"/>
                      <a:pt x="589" y="1116"/>
                    </a:cubicBezTo>
                    <a:close/>
                    <a:moveTo>
                      <a:pt x="601" y="1658"/>
                    </a:moveTo>
                    <a:cubicBezTo>
                      <a:pt x="601" y="1684"/>
                      <a:pt x="620" y="1703"/>
                      <a:pt x="646" y="1703"/>
                    </a:cubicBezTo>
                    <a:cubicBezTo>
                      <a:pt x="671" y="1703"/>
                      <a:pt x="691" y="1684"/>
                      <a:pt x="691" y="1658"/>
                    </a:cubicBezTo>
                    <a:cubicBezTo>
                      <a:pt x="691" y="1633"/>
                      <a:pt x="671" y="1613"/>
                      <a:pt x="646" y="1613"/>
                    </a:cubicBezTo>
                    <a:cubicBezTo>
                      <a:pt x="620" y="1613"/>
                      <a:pt x="601" y="1633"/>
                      <a:pt x="601" y="1658"/>
                    </a:cubicBezTo>
                    <a:close/>
                    <a:moveTo>
                      <a:pt x="643" y="1743"/>
                    </a:moveTo>
                    <a:cubicBezTo>
                      <a:pt x="637" y="1743"/>
                      <a:pt x="632" y="1748"/>
                      <a:pt x="632" y="1754"/>
                    </a:cubicBezTo>
                    <a:cubicBezTo>
                      <a:pt x="632" y="1760"/>
                      <a:pt x="637" y="1765"/>
                      <a:pt x="643" y="1765"/>
                    </a:cubicBezTo>
                    <a:cubicBezTo>
                      <a:pt x="649" y="1765"/>
                      <a:pt x="654" y="1760"/>
                      <a:pt x="654" y="1754"/>
                    </a:cubicBezTo>
                    <a:cubicBezTo>
                      <a:pt x="654" y="1748"/>
                      <a:pt x="649" y="1743"/>
                      <a:pt x="643" y="1743"/>
                    </a:cubicBezTo>
                    <a:close/>
                    <a:moveTo>
                      <a:pt x="318" y="1630"/>
                    </a:moveTo>
                    <a:cubicBezTo>
                      <a:pt x="309" y="1630"/>
                      <a:pt x="304" y="1636"/>
                      <a:pt x="304" y="1644"/>
                    </a:cubicBezTo>
                    <a:cubicBezTo>
                      <a:pt x="304" y="1652"/>
                      <a:pt x="309" y="1658"/>
                      <a:pt x="318" y="1658"/>
                    </a:cubicBezTo>
                    <a:cubicBezTo>
                      <a:pt x="326" y="1658"/>
                      <a:pt x="333" y="1652"/>
                      <a:pt x="333" y="1644"/>
                    </a:cubicBezTo>
                    <a:cubicBezTo>
                      <a:pt x="333" y="1636"/>
                      <a:pt x="326" y="1630"/>
                      <a:pt x="318" y="1630"/>
                    </a:cubicBezTo>
                    <a:close/>
                    <a:moveTo>
                      <a:pt x="84" y="1579"/>
                    </a:moveTo>
                    <a:cubicBezTo>
                      <a:pt x="67" y="1579"/>
                      <a:pt x="53" y="1593"/>
                      <a:pt x="53" y="1610"/>
                    </a:cubicBezTo>
                    <a:cubicBezTo>
                      <a:pt x="53" y="1627"/>
                      <a:pt x="67" y="1641"/>
                      <a:pt x="84" y="1641"/>
                    </a:cubicBezTo>
                    <a:cubicBezTo>
                      <a:pt x="101" y="1641"/>
                      <a:pt x="115" y="1627"/>
                      <a:pt x="115" y="1610"/>
                    </a:cubicBezTo>
                    <a:cubicBezTo>
                      <a:pt x="115" y="1593"/>
                      <a:pt x="101" y="1579"/>
                      <a:pt x="84" y="1579"/>
                    </a:cubicBezTo>
                    <a:close/>
                    <a:moveTo>
                      <a:pt x="36" y="1774"/>
                    </a:moveTo>
                    <a:cubicBezTo>
                      <a:pt x="22" y="1774"/>
                      <a:pt x="11" y="1785"/>
                      <a:pt x="11" y="1799"/>
                    </a:cubicBezTo>
                    <a:cubicBezTo>
                      <a:pt x="11" y="1813"/>
                      <a:pt x="22" y="1825"/>
                      <a:pt x="36" y="1825"/>
                    </a:cubicBezTo>
                    <a:cubicBezTo>
                      <a:pt x="50" y="1825"/>
                      <a:pt x="62" y="1813"/>
                      <a:pt x="62" y="1799"/>
                    </a:cubicBezTo>
                    <a:cubicBezTo>
                      <a:pt x="62" y="1785"/>
                      <a:pt x="50" y="1774"/>
                      <a:pt x="36" y="1774"/>
                    </a:cubicBezTo>
                    <a:close/>
                    <a:moveTo>
                      <a:pt x="101" y="2135"/>
                    </a:moveTo>
                    <a:cubicBezTo>
                      <a:pt x="101" y="2112"/>
                      <a:pt x="84" y="2096"/>
                      <a:pt x="62" y="2096"/>
                    </a:cubicBezTo>
                    <a:cubicBezTo>
                      <a:pt x="39" y="2096"/>
                      <a:pt x="22" y="2112"/>
                      <a:pt x="22" y="2135"/>
                    </a:cubicBezTo>
                    <a:cubicBezTo>
                      <a:pt x="22" y="2158"/>
                      <a:pt x="39" y="2175"/>
                      <a:pt x="62" y="2175"/>
                    </a:cubicBezTo>
                    <a:cubicBezTo>
                      <a:pt x="84" y="2175"/>
                      <a:pt x="101" y="2158"/>
                      <a:pt x="101" y="2135"/>
                    </a:cubicBezTo>
                    <a:close/>
                    <a:moveTo>
                      <a:pt x="186" y="2121"/>
                    </a:moveTo>
                    <a:cubicBezTo>
                      <a:pt x="175" y="2121"/>
                      <a:pt x="166" y="2130"/>
                      <a:pt x="166" y="2141"/>
                    </a:cubicBezTo>
                    <a:cubicBezTo>
                      <a:pt x="166" y="2153"/>
                      <a:pt x="175" y="2160"/>
                      <a:pt x="186" y="2160"/>
                    </a:cubicBezTo>
                    <a:cubicBezTo>
                      <a:pt x="197" y="2160"/>
                      <a:pt x="206" y="2153"/>
                      <a:pt x="206" y="2141"/>
                    </a:cubicBezTo>
                    <a:cubicBezTo>
                      <a:pt x="206" y="2130"/>
                      <a:pt x="197" y="2121"/>
                      <a:pt x="186" y="2121"/>
                    </a:cubicBezTo>
                    <a:close/>
                    <a:moveTo>
                      <a:pt x="304" y="2014"/>
                    </a:moveTo>
                    <a:cubicBezTo>
                      <a:pt x="298" y="2014"/>
                      <a:pt x="296" y="2019"/>
                      <a:pt x="296" y="2022"/>
                    </a:cubicBezTo>
                    <a:cubicBezTo>
                      <a:pt x="296" y="2025"/>
                      <a:pt x="302" y="2031"/>
                      <a:pt x="304" y="2031"/>
                    </a:cubicBezTo>
                    <a:cubicBezTo>
                      <a:pt x="310" y="2031"/>
                      <a:pt x="313" y="2025"/>
                      <a:pt x="313" y="2022"/>
                    </a:cubicBezTo>
                    <a:cubicBezTo>
                      <a:pt x="313" y="2019"/>
                      <a:pt x="309" y="2014"/>
                      <a:pt x="304" y="2014"/>
                    </a:cubicBezTo>
                    <a:close/>
                    <a:moveTo>
                      <a:pt x="445" y="2107"/>
                    </a:moveTo>
                    <a:cubicBezTo>
                      <a:pt x="426" y="2107"/>
                      <a:pt x="412" y="2122"/>
                      <a:pt x="412" y="2141"/>
                    </a:cubicBezTo>
                    <a:cubicBezTo>
                      <a:pt x="412" y="2161"/>
                      <a:pt x="425" y="2175"/>
                      <a:pt x="445" y="2175"/>
                    </a:cubicBezTo>
                    <a:cubicBezTo>
                      <a:pt x="464" y="2175"/>
                      <a:pt x="479" y="2161"/>
                      <a:pt x="479" y="2141"/>
                    </a:cubicBezTo>
                    <a:cubicBezTo>
                      <a:pt x="479" y="2122"/>
                      <a:pt x="462" y="2107"/>
                      <a:pt x="445" y="2107"/>
                    </a:cubicBezTo>
                    <a:close/>
                    <a:moveTo>
                      <a:pt x="654" y="2175"/>
                    </a:moveTo>
                    <a:cubicBezTo>
                      <a:pt x="666" y="2175"/>
                      <a:pt x="674" y="2166"/>
                      <a:pt x="674" y="2155"/>
                    </a:cubicBezTo>
                    <a:cubicBezTo>
                      <a:pt x="674" y="2143"/>
                      <a:pt x="665" y="2135"/>
                      <a:pt x="654" y="2135"/>
                    </a:cubicBezTo>
                    <a:cubicBezTo>
                      <a:pt x="642" y="2135"/>
                      <a:pt x="635" y="2143"/>
                      <a:pt x="635" y="2155"/>
                    </a:cubicBezTo>
                    <a:cubicBezTo>
                      <a:pt x="635" y="2163"/>
                      <a:pt x="646" y="2175"/>
                      <a:pt x="654" y="2175"/>
                    </a:cubicBezTo>
                    <a:close/>
                    <a:moveTo>
                      <a:pt x="558" y="2158"/>
                    </a:moveTo>
                    <a:cubicBezTo>
                      <a:pt x="552" y="2158"/>
                      <a:pt x="550" y="2160"/>
                      <a:pt x="550" y="2166"/>
                    </a:cubicBezTo>
                    <a:cubicBezTo>
                      <a:pt x="550" y="2172"/>
                      <a:pt x="553" y="2175"/>
                      <a:pt x="558" y="2175"/>
                    </a:cubicBezTo>
                    <a:cubicBezTo>
                      <a:pt x="564" y="2175"/>
                      <a:pt x="567" y="2172"/>
                      <a:pt x="567" y="2166"/>
                    </a:cubicBezTo>
                    <a:cubicBezTo>
                      <a:pt x="567" y="2160"/>
                      <a:pt x="563" y="2158"/>
                      <a:pt x="558" y="2158"/>
                    </a:cubicBezTo>
                    <a:close/>
                    <a:moveTo>
                      <a:pt x="640" y="2022"/>
                    </a:moveTo>
                    <a:cubicBezTo>
                      <a:pt x="634" y="2022"/>
                      <a:pt x="629" y="2028"/>
                      <a:pt x="629" y="2033"/>
                    </a:cubicBezTo>
                    <a:cubicBezTo>
                      <a:pt x="629" y="2039"/>
                      <a:pt x="635" y="2045"/>
                      <a:pt x="640" y="2045"/>
                    </a:cubicBezTo>
                    <a:cubicBezTo>
                      <a:pt x="646" y="2045"/>
                      <a:pt x="651" y="2039"/>
                      <a:pt x="651" y="2033"/>
                    </a:cubicBezTo>
                    <a:cubicBezTo>
                      <a:pt x="651" y="2025"/>
                      <a:pt x="645" y="2022"/>
                      <a:pt x="640" y="2022"/>
                    </a:cubicBezTo>
                    <a:close/>
                    <a:moveTo>
                      <a:pt x="1986" y="31"/>
                    </a:moveTo>
                    <a:cubicBezTo>
                      <a:pt x="1972" y="31"/>
                      <a:pt x="1964" y="42"/>
                      <a:pt x="1964" y="53"/>
                    </a:cubicBezTo>
                    <a:cubicBezTo>
                      <a:pt x="1964" y="68"/>
                      <a:pt x="1974" y="76"/>
                      <a:pt x="1986" y="76"/>
                    </a:cubicBezTo>
                    <a:cubicBezTo>
                      <a:pt x="1997" y="76"/>
                      <a:pt x="2009" y="64"/>
                      <a:pt x="2009" y="53"/>
                    </a:cubicBezTo>
                    <a:cubicBezTo>
                      <a:pt x="2009" y="41"/>
                      <a:pt x="2000" y="31"/>
                      <a:pt x="1986" y="31"/>
                    </a:cubicBezTo>
                    <a:close/>
                    <a:moveTo>
                      <a:pt x="1958" y="1047"/>
                    </a:moveTo>
                    <a:cubicBezTo>
                      <a:pt x="1944" y="1047"/>
                      <a:pt x="1933" y="1058"/>
                      <a:pt x="1933" y="1072"/>
                    </a:cubicBezTo>
                    <a:cubicBezTo>
                      <a:pt x="1933" y="1086"/>
                      <a:pt x="1944" y="1098"/>
                      <a:pt x="1958" y="1098"/>
                    </a:cubicBezTo>
                    <a:cubicBezTo>
                      <a:pt x="1972" y="1098"/>
                      <a:pt x="1983" y="1086"/>
                      <a:pt x="1983" y="1072"/>
                    </a:cubicBezTo>
                    <a:cubicBezTo>
                      <a:pt x="1986" y="1058"/>
                      <a:pt x="1975" y="1047"/>
                      <a:pt x="1958" y="1047"/>
                    </a:cubicBezTo>
                    <a:close/>
                    <a:moveTo>
                      <a:pt x="2556" y="1655"/>
                    </a:moveTo>
                    <a:cubicBezTo>
                      <a:pt x="2556" y="1669"/>
                      <a:pt x="2568" y="1684"/>
                      <a:pt x="2585" y="1684"/>
                    </a:cubicBezTo>
                    <a:cubicBezTo>
                      <a:pt x="2599" y="1684"/>
                      <a:pt x="2613" y="1672"/>
                      <a:pt x="2613" y="1655"/>
                    </a:cubicBezTo>
                    <a:cubicBezTo>
                      <a:pt x="2613" y="1641"/>
                      <a:pt x="2602" y="1627"/>
                      <a:pt x="2585" y="1627"/>
                    </a:cubicBezTo>
                    <a:cubicBezTo>
                      <a:pt x="2570" y="1630"/>
                      <a:pt x="2556" y="1641"/>
                      <a:pt x="2556" y="1655"/>
                    </a:cubicBezTo>
                    <a:close/>
                    <a:moveTo>
                      <a:pt x="2489" y="1923"/>
                    </a:moveTo>
                    <a:cubicBezTo>
                      <a:pt x="2489" y="1957"/>
                      <a:pt x="2517" y="1985"/>
                      <a:pt x="2551" y="1985"/>
                    </a:cubicBezTo>
                    <a:cubicBezTo>
                      <a:pt x="2585" y="1985"/>
                      <a:pt x="2613" y="1957"/>
                      <a:pt x="2613" y="1923"/>
                    </a:cubicBezTo>
                    <a:cubicBezTo>
                      <a:pt x="2613" y="1890"/>
                      <a:pt x="2585" y="1861"/>
                      <a:pt x="2551" y="1861"/>
                    </a:cubicBezTo>
                    <a:cubicBezTo>
                      <a:pt x="2517" y="1861"/>
                      <a:pt x="2489" y="1887"/>
                      <a:pt x="2489" y="1923"/>
                    </a:cubicBezTo>
                    <a:close/>
                    <a:moveTo>
                      <a:pt x="2486" y="2033"/>
                    </a:moveTo>
                    <a:cubicBezTo>
                      <a:pt x="2477" y="2033"/>
                      <a:pt x="2472" y="2040"/>
                      <a:pt x="2472" y="2048"/>
                    </a:cubicBezTo>
                    <a:cubicBezTo>
                      <a:pt x="2472" y="2057"/>
                      <a:pt x="2477" y="2062"/>
                      <a:pt x="2486" y="2062"/>
                    </a:cubicBezTo>
                    <a:cubicBezTo>
                      <a:pt x="2494" y="2062"/>
                      <a:pt x="2500" y="2057"/>
                      <a:pt x="2500" y="2048"/>
                    </a:cubicBezTo>
                    <a:cubicBezTo>
                      <a:pt x="2500" y="2040"/>
                      <a:pt x="2494" y="2033"/>
                      <a:pt x="2486" y="2033"/>
                    </a:cubicBezTo>
                    <a:close/>
                    <a:moveTo>
                      <a:pt x="2412" y="2033"/>
                    </a:moveTo>
                    <a:cubicBezTo>
                      <a:pt x="2389" y="2033"/>
                      <a:pt x="2373" y="2050"/>
                      <a:pt x="2373" y="2073"/>
                    </a:cubicBezTo>
                    <a:cubicBezTo>
                      <a:pt x="2373" y="2096"/>
                      <a:pt x="2389" y="2112"/>
                      <a:pt x="2412" y="2112"/>
                    </a:cubicBezTo>
                    <a:cubicBezTo>
                      <a:pt x="2434" y="2112"/>
                      <a:pt x="2452" y="2096"/>
                      <a:pt x="2452" y="2073"/>
                    </a:cubicBezTo>
                    <a:cubicBezTo>
                      <a:pt x="2452" y="2050"/>
                      <a:pt x="2434" y="2033"/>
                      <a:pt x="2412" y="2033"/>
                    </a:cubicBezTo>
                    <a:close/>
                    <a:moveTo>
                      <a:pt x="2500" y="2079"/>
                    </a:moveTo>
                    <a:cubicBezTo>
                      <a:pt x="2500" y="2110"/>
                      <a:pt x="2525" y="2135"/>
                      <a:pt x="2556" y="2135"/>
                    </a:cubicBezTo>
                    <a:cubicBezTo>
                      <a:pt x="2587" y="2135"/>
                      <a:pt x="2613" y="2110"/>
                      <a:pt x="2613" y="2079"/>
                    </a:cubicBezTo>
                    <a:cubicBezTo>
                      <a:pt x="2613" y="2048"/>
                      <a:pt x="2587" y="2022"/>
                      <a:pt x="2556" y="2022"/>
                    </a:cubicBezTo>
                    <a:cubicBezTo>
                      <a:pt x="2525" y="2022"/>
                      <a:pt x="2500" y="2048"/>
                      <a:pt x="2500" y="2079"/>
                    </a:cubicBezTo>
                    <a:close/>
                    <a:moveTo>
                      <a:pt x="2511" y="2138"/>
                    </a:moveTo>
                    <a:cubicBezTo>
                      <a:pt x="2500" y="2138"/>
                      <a:pt x="2494" y="2146"/>
                      <a:pt x="2494" y="2158"/>
                    </a:cubicBezTo>
                    <a:cubicBezTo>
                      <a:pt x="2494" y="2169"/>
                      <a:pt x="2503" y="2177"/>
                      <a:pt x="2511" y="2177"/>
                    </a:cubicBezTo>
                    <a:cubicBezTo>
                      <a:pt x="2523" y="2177"/>
                      <a:pt x="2528" y="2169"/>
                      <a:pt x="2528" y="2158"/>
                    </a:cubicBezTo>
                    <a:cubicBezTo>
                      <a:pt x="2528" y="2146"/>
                      <a:pt x="2520" y="2138"/>
                      <a:pt x="2511" y="2138"/>
                    </a:cubicBezTo>
                    <a:close/>
                    <a:moveTo>
                      <a:pt x="1258" y="1133"/>
                    </a:moveTo>
                    <a:cubicBezTo>
                      <a:pt x="1201" y="1133"/>
                      <a:pt x="1157" y="1179"/>
                      <a:pt x="1157" y="1235"/>
                    </a:cubicBezTo>
                    <a:cubicBezTo>
                      <a:pt x="1157" y="1292"/>
                      <a:pt x="1201" y="1336"/>
                      <a:pt x="1258" y="1336"/>
                    </a:cubicBezTo>
                    <a:cubicBezTo>
                      <a:pt x="1314" y="1336"/>
                      <a:pt x="1360" y="1292"/>
                      <a:pt x="1360" y="1235"/>
                    </a:cubicBezTo>
                    <a:cubicBezTo>
                      <a:pt x="1360" y="1179"/>
                      <a:pt x="1314" y="1133"/>
                      <a:pt x="1258" y="1133"/>
                    </a:cubicBezTo>
                    <a:close/>
                    <a:moveTo>
                      <a:pt x="1213" y="1794"/>
                    </a:moveTo>
                    <a:cubicBezTo>
                      <a:pt x="1156" y="1794"/>
                      <a:pt x="1111" y="1839"/>
                      <a:pt x="1111" y="1895"/>
                    </a:cubicBezTo>
                    <a:cubicBezTo>
                      <a:pt x="1111" y="1952"/>
                      <a:pt x="1156" y="1997"/>
                      <a:pt x="1213" y="1997"/>
                    </a:cubicBezTo>
                    <a:cubicBezTo>
                      <a:pt x="1269" y="1997"/>
                      <a:pt x="1315" y="1952"/>
                      <a:pt x="1315" y="1895"/>
                    </a:cubicBezTo>
                    <a:cubicBezTo>
                      <a:pt x="1315" y="1839"/>
                      <a:pt x="1269" y="1794"/>
                      <a:pt x="1213" y="1794"/>
                    </a:cubicBezTo>
                    <a:close/>
                    <a:moveTo>
                      <a:pt x="1284" y="2005"/>
                    </a:moveTo>
                    <a:cubicBezTo>
                      <a:pt x="1238" y="2005"/>
                      <a:pt x="1199" y="2042"/>
                      <a:pt x="1199" y="2090"/>
                    </a:cubicBezTo>
                    <a:cubicBezTo>
                      <a:pt x="1199" y="2138"/>
                      <a:pt x="1236" y="2175"/>
                      <a:pt x="1284" y="2175"/>
                    </a:cubicBezTo>
                    <a:cubicBezTo>
                      <a:pt x="1332" y="2175"/>
                      <a:pt x="1368" y="2138"/>
                      <a:pt x="1368" y="2090"/>
                    </a:cubicBezTo>
                    <a:cubicBezTo>
                      <a:pt x="1368" y="2042"/>
                      <a:pt x="1332" y="2005"/>
                      <a:pt x="1284" y="2005"/>
                    </a:cubicBezTo>
                    <a:close/>
                    <a:moveTo>
                      <a:pt x="1396" y="561"/>
                    </a:moveTo>
                    <a:cubicBezTo>
                      <a:pt x="1396" y="527"/>
                      <a:pt x="1368" y="499"/>
                      <a:pt x="1337" y="499"/>
                    </a:cubicBezTo>
                    <a:cubicBezTo>
                      <a:pt x="1303" y="499"/>
                      <a:pt x="1278" y="527"/>
                      <a:pt x="1278" y="561"/>
                    </a:cubicBezTo>
                    <a:cubicBezTo>
                      <a:pt x="1278" y="594"/>
                      <a:pt x="1306" y="623"/>
                      <a:pt x="1337" y="623"/>
                    </a:cubicBezTo>
                    <a:cubicBezTo>
                      <a:pt x="1368" y="623"/>
                      <a:pt x="1396" y="594"/>
                      <a:pt x="1396" y="561"/>
                    </a:cubicBezTo>
                    <a:close/>
                    <a:moveTo>
                      <a:pt x="1574" y="1588"/>
                    </a:moveTo>
                    <a:cubicBezTo>
                      <a:pt x="1574" y="1555"/>
                      <a:pt x="1546" y="1525"/>
                      <a:pt x="1515" y="1525"/>
                    </a:cubicBezTo>
                    <a:cubicBezTo>
                      <a:pt x="1481" y="1525"/>
                      <a:pt x="1456" y="1555"/>
                      <a:pt x="1456" y="1588"/>
                    </a:cubicBezTo>
                    <a:cubicBezTo>
                      <a:pt x="1456" y="1622"/>
                      <a:pt x="1484" y="1650"/>
                      <a:pt x="1515" y="1650"/>
                    </a:cubicBezTo>
                    <a:cubicBezTo>
                      <a:pt x="1546" y="1650"/>
                      <a:pt x="1574" y="1622"/>
                      <a:pt x="1574" y="1588"/>
                    </a:cubicBezTo>
                    <a:close/>
                    <a:moveTo>
                      <a:pt x="1275" y="1647"/>
                    </a:moveTo>
                    <a:cubicBezTo>
                      <a:pt x="1275" y="1613"/>
                      <a:pt x="1247" y="1585"/>
                      <a:pt x="1216" y="1585"/>
                    </a:cubicBezTo>
                    <a:cubicBezTo>
                      <a:pt x="1185" y="1585"/>
                      <a:pt x="1157" y="1613"/>
                      <a:pt x="1157" y="1647"/>
                    </a:cubicBezTo>
                    <a:cubicBezTo>
                      <a:pt x="1157" y="1681"/>
                      <a:pt x="1185" y="1709"/>
                      <a:pt x="1216" y="1709"/>
                    </a:cubicBezTo>
                    <a:cubicBezTo>
                      <a:pt x="1247" y="1709"/>
                      <a:pt x="1275" y="1681"/>
                      <a:pt x="1275" y="1647"/>
                    </a:cubicBezTo>
                    <a:close/>
                    <a:moveTo>
                      <a:pt x="1566" y="2087"/>
                    </a:moveTo>
                    <a:cubicBezTo>
                      <a:pt x="1566" y="2053"/>
                      <a:pt x="1538" y="2025"/>
                      <a:pt x="1507" y="2025"/>
                    </a:cubicBezTo>
                    <a:cubicBezTo>
                      <a:pt x="1473" y="2025"/>
                      <a:pt x="1447" y="2053"/>
                      <a:pt x="1447" y="2087"/>
                    </a:cubicBezTo>
                    <a:cubicBezTo>
                      <a:pt x="1447" y="2121"/>
                      <a:pt x="1476" y="2149"/>
                      <a:pt x="1507" y="2149"/>
                    </a:cubicBezTo>
                    <a:cubicBezTo>
                      <a:pt x="1538" y="2146"/>
                      <a:pt x="1566" y="2121"/>
                      <a:pt x="1566" y="2087"/>
                    </a:cubicBezTo>
                    <a:close/>
                    <a:moveTo>
                      <a:pt x="1047" y="925"/>
                    </a:moveTo>
                    <a:cubicBezTo>
                      <a:pt x="1007" y="925"/>
                      <a:pt x="973" y="959"/>
                      <a:pt x="973" y="999"/>
                    </a:cubicBezTo>
                    <a:cubicBezTo>
                      <a:pt x="973" y="1038"/>
                      <a:pt x="1007" y="1072"/>
                      <a:pt x="1047" y="1072"/>
                    </a:cubicBezTo>
                    <a:cubicBezTo>
                      <a:pt x="1086" y="1072"/>
                      <a:pt x="1120" y="1038"/>
                      <a:pt x="1120" y="999"/>
                    </a:cubicBezTo>
                    <a:cubicBezTo>
                      <a:pt x="1120" y="956"/>
                      <a:pt x="1086" y="925"/>
                      <a:pt x="1047" y="925"/>
                    </a:cubicBezTo>
                    <a:close/>
                    <a:moveTo>
                      <a:pt x="1111" y="1089"/>
                    </a:moveTo>
                    <a:cubicBezTo>
                      <a:pt x="1079" y="1089"/>
                      <a:pt x="1055" y="1114"/>
                      <a:pt x="1055" y="1145"/>
                    </a:cubicBezTo>
                    <a:cubicBezTo>
                      <a:pt x="1055" y="1177"/>
                      <a:pt x="1079" y="1201"/>
                      <a:pt x="1111" y="1201"/>
                    </a:cubicBezTo>
                    <a:cubicBezTo>
                      <a:pt x="1142" y="1201"/>
                      <a:pt x="1168" y="1177"/>
                      <a:pt x="1168" y="1145"/>
                    </a:cubicBezTo>
                    <a:cubicBezTo>
                      <a:pt x="1168" y="1114"/>
                      <a:pt x="1142" y="1089"/>
                      <a:pt x="1111" y="1089"/>
                    </a:cubicBezTo>
                    <a:close/>
                    <a:moveTo>
                      <a:pt x="1123" y="1280"/>
                    </a:moveTo>
                    <a:cubicBezTo>
                      <a:pt x="1095" y="1280"/>
                      <a:pt x="1072" y="1303"/>
                      <a:pt x="1072" y="1334"/>
                    </a:cubicBezTo>
                    <a:cubicBezTo>
                      <a:pt x="1072" y="1365"/>
                      <a:pt x="1095" y="1387"/>
                      <a:pt x="1123" y="1387"/>
                    </a:cubicBezTo>
                    <a:cubicBezTo>
                      <a:pt x="1151" y="1387"/>
                      <a:pt x="1174" y="1365"/>
                      <a:pt x="1174" y="1334"/>
                    </a:cubicBezTo>
                    <a:cubicBezTo>
                      <a:pt x="1174" y="1303"/>
                      <a:pt x="1151" y="1280"/>
                      <a:pt x="1123" y="1280"/>
                    </a:cubicBezTo>
                    <a:close/>
                    <a:moveTo>
                      <a:pt x="1258" y="875"/>
                    </a:moveTo>
                    <a:cubicBezTo>
                      <a:pt x="1188" y="875"/>
                      <a:pt x="1131" y="931"/>
                      <a:pt x="1131" y="1002"/>
                    </a:cubicBezTo>
                    <a:cubicBezTo>
                      <a:pt x="1131" y="1072"/>
                      <a:pt x="1187" y="1128"/>
                      <a:pt x="1258" y="1128"/>
                    </a:cubicBezTo>
                    <a:cubicBezTo>
                      <a:pt x="1328" y="1128"/>
                      <a:pt x="1385" y="1072"/>
                      <a:pt x="1385" y="1002"/>
                    </a:cubicBezTo>
                    <a:cubicBezTo>
                      <a:pt x="1382" y="934"/>
                      <a:pt x="1326" y="875"/>
                      <a:pt x="1258" y="875"/>
                    </a:cubicBezTo>
                    <a:close/>
                    <a:moveTo>
                      <a:pt x="1021" y="1613"/>
                    </a:moveTo>
                    <a:cubicBezTo>
                      <a:pt x="993" y="1613"/>
                      <a:pt x="973" y="1636"/>
                      <a:pt x="973" y="1661"/>
                    </a:cubicBezTo>
                    <a:cubicBezTo>
                      <a:pt x="973" y="1686"/>
                      <a:pt x="995" y="1709"/>
                      <a:pt x="1021" y="1709"/>
                    </a:cubicBezTo>
                    <a:cubicBezTo>
                      <a:pt x="1046" y="1709"/>
                      <a:pt x="1069" y="1686"/>
                      <a:pt x="1069" y="1661"/>
                    </a:cubicBezTo>
                    <a:cubicBezTo>
                      <a:pt x="1069" y="1636"/>
                      <a:pt x="1049" y="1613"/>
                      <a:pt x="1021" y="1613"/>
                    </a:cubicBezTo>
                    <a:close/>
                    <a:moveTo>
                      <a:pt x="1069" y="1393"/>
                    </a:moveTo>
                    <a:cubicBezTo>
                      <a:pt x="1016" y="1393"/>
                      <a:pt x="970" y="1439"/>
                      <a:pt x="970" y="1492"/>
                    </a:cubicBezTo>
                    <a:cubicBezTo>
                      <a:pt x="970" y="1546"/>
                      <a:pt x="1015" y="1590"/>
                      <a:pt x="1069" y="1590"/>
                    </a:cubicBezTo>
                    <a:cubicBezTo>
                      <a:pt x="1122" y="1590"/>
                      <a:pt x="1168" y="1546"/>
                      <a:pt x="1168" y="1492"/>
                    </a:cubicBezTo>
                    <a:cubicBezTo>
                      <a:pt x="1168" y="1439"/>
                      <a:pt x="1126" y="1393"/>
                      <a:pt x="1069" y="1393"/>
                    </a:cubicBezTo>
                    <a:close/>
                    <a:moveTo>
                      <a:pt x="1337" y="1410"/>
                    </a:moveTo>
                    <a:cubicBezTo>
                      <a:pt x="1286" y="1410"/>
                      <a:pt x="1244" y="1452"/>
                      <a:pt x="1244" y="1503"/>
                    </a:cubicBezTo>
                    <a:cubicBezTo>
                      <a:pt x="1244" y="1554"/>
                      <a:pt x="1286" y="1596"/>
                      <a:pt x="1337" y="1596"/>
                    </a:cubicBezTo>
                    <a:cubicBezTo>
                      <a:pt x="1388" y="1596"/>
                      <a:pt x="1430" y="1554"/>
                      <a:pt x="1430" y="1503"/>
                    </a:cubicBezTo>
                    <a:cubicBezTo>
                      <a:pt x="1430" y="1452"/>
                      <a:pt x="1388" y="1410"/>
                      <a:pt x="1337" y="1410"/>
                    </a:cubicBezTo>
                    <a:close/>
                    <a:moveTo>
                      <a:pt x="1391" y="1672"/>
                    </a:moveTo>
                    <a:cubicBezTo>
                      <a:pt x="1360" y="1672"/>
                      <a:pt x="1337" y="1698"/>
                      <a:pt x="1337" y="1726"/>
                    </a:cubicBezTo>
                    <a:cubicBezTo>
                      <a:pt x="1337" y="1754"/>
                      <a:pt x="1363" y="1779"/>
                      <a:pt x="1391" y="1779"/>
                    </a:cubicBezTo>
                    <a:cubicBezTo>
                      <a:pt x="1422" y="1779"/>
                      <a:pt x="1444" y="1754"/>
                      <a:pt x="1444" y="1726"/>
                    </a:cubicBezTo>
                    <a:cubicBezTo>
                      <a:pt x="1444" y="1698"/>
                      <a:pt x="1419" y="1672"/>
                      <a:pt x="1391" y="1672"/>
                    </a:cubicBezTo>
                    <a:close/>
                    <a:moveTo>
                      <a:pt x="973" y="1794"/>
                    </a:moveTo>
                    <a:cubicBezTo>
                      <a:pt x="973" y="1825"/>
                      <a:pt x="999" y="1847"/>
                      <a:pt x="1027" y="1847"/>
                    </a:cubicBezTo>
                    <a:cubicBezTo>
                      <a:pt x="1055" y="1847"/>
                      <a:pt x="1080" y="1822"/>
                      <a:pt x="1080" y="1794"/>
                    </a:cubicBezTo>
                    <a:cubicBezTo>
                      <a:pt x="1080" y="1763"/>
                      <a:pt x="1055" y="1740"/>
                      <a:pt x="1027" y="1740"/>
                    </a:cubicBezTo>
                    <a:cubicBezTo>
                      <a:pt x="999" y="1740"/>
                      <a:pt x="973" y="1763"/>
                      <a:pt x="973" y="1794"/>
                    </a:cubicBezTo>
                    <a:close/>
                    <a:moveTo>
                      <a:pt x="1032" y="1926"/>
                    </a:moveTo>
                    <a:cubicBezTo>
                      <a:pt x="998" y="1926"/>
                      <a:pt x="968" y="1954"/>
                      <a:pt x="968" y="1991"/>
                    </a:cubicBezTo>
                    <a:cubicBezTo>
                      <a:pt x="968" y="2028"/>
                      <a:pt x="996" y="2056"/>
                      <a:pt x="1032" y="2056"/>
                    </a:cubicBezTo>
                    <a:cubicBezTo>
                      <a:pt x="1066" y="2056"/>
                      <a:pt x="1097" y="2028"/>
                      <a:pt x="1097" y="1991"/>
                    </a:cubicBezTo>
                    <a:cubicBezTo>
                      <a:pt x="1097" y="1954"/>
                      <a:pt x="1065" y="1926"/>
                      <a:pt x="1032" y="1926"/>
                    </a:cubicBezTo>
                    <a:close/>
                    <a:moveTo>
                      <a:pt x="1416" y="152"/>
                    </a:moveTo>
                    <a:cubicBezTo>
                      <a:pt x="1416" y="197"/>
                      <a:pt x="1453" y="237"/>
                      <a:pt x="1501" y="237"/>
                    </a:cubicBezTo>
                    <a:cubicBezTo>
                      <a:pt x="1549" y="237"/>
                      <a:pt x="1586" y="200"/>
                      <a:pt x="1586" y="152"/>
                    </a:cubicBezTo>
                    <a:cubicBezTo>
                      <a:pt x="1586" y="104"/>
                      <a:pt x="1549" y="68"/>
                      <a:pt x="1501" y="68"/>
                    </a:cubicBezTo>
                    <a:cubicBezTo>
                      <a:pt x="1453" y="68"/>
                      <a:pt x="1416" y="107"/>
                      <a:pt x="1416" y="152"/>
                    </a:cubicBezTo>
                    <a:close/>
                    <a:moveTo>
                      <a:pt x="1591" y="161"/>
                    </a:moveTo>
                    <a:cubicBezTo>
                      <a:pt x="1591" y="183"/>
                      <a:pt x="1608" y="200"/>
                      <a:pt x="1631" y="200"/>
                    </a:cubicBezTo>
                    <a:cubicBezTo>
                      <a:pt x="1653" y="200"/>
                      <a:pt x="1670" y="183"/>
                      <a:pt x="1670" y="161"/>
                    </a:cubicBezTo>
                    <a:cubicBezTo>
                      <a:pt x="1670" y="138"/>
                      <a:pt x="1653" y="121"/>
                      <a:pt x="1631" y="121"/>
                    </a:cubicBezTo>
                    <a:cubicBezTo>
                      <a:pt x="1608" y="121"/>
                      <a:pt x="1591" y="138"/>
                      <a:pt x="1591" y="161"/>
                    </a:cubicBezTo>
                    <a:close/>
                    <a:moveTo>
                      <a:pt x="1171" y="590"/>
                    </a:moveTo>
                    <a:cubicBezTo>
                      <a:pt x="1227" y="590"/>
                      <a:pt x="1272" y="544"/>
                      <a:pt x="1272" y="488"/>
                    </a:cubicBezTo>
                    <a:cubicBezTo>
                      <a:pt x="1272" y="432"/>
                      <a:pt x="1227" y="386"/>
                      <a:pt x="1171" y="386"/>
                    </a:cubicBezTo>
                    <a:cubicBezTo>
                      <a:pt x="1114" y="386"/>
                      <a:pt x="1069" y="432"/>
                      <a:pt x="1069" y="488"/>
                    </a:cubicBezTo>
                    <a:cubicBezTo>
                      <a:pt x="1069" y="544"/>
                      <a:pt x="1114" y="590"/>
                      <a:pt x="1171" y="590"/>
                    </a:cubicBezTo>
                    <a:close/>
                    <a:moveTo>
                      <a:pt x="1301" y="341"/>
                    </a:moveTo>
                    <a:cubicBezTo>
                      <a:pt x="1357" y="341"/>
                      <a:pt x="1402" y="296"/>
                      <a:pt x="1402" y="240"/>
                    </a:cubicBezTo>
                    <a:cubicBezTo>
                      <a:pt x="1402" y="183"/>
                      <a:pt x="1357" y="138"/>
                      <a:pt x="1301" y="138"/>
                    </a:cubicBezTo>
                    <a:cubicBezTo>
                      <a:pt x="1244" y="138"/>
                      <a:pt x="1199" y="183"/>
                      <a:pt x="1199" y="240"/>
                    </a:cubicBezTo>
                    <a:cubicBezTo>
                      <a:pt x="1199" y="296"/>
                      <a:pt x="1244" y="341"/>
                      <a:pt x="1301" y="341"/>
                    </a:cubicBezTo>
                    <a:close/>
                    <a:moveTo>
                      <a:pt x="1120" y="344"/>
                    </a:moveTo>
                    <a:cubicBezTo>
                      <a:pt x="1120" y="327"/>
                      <a:pt x="1106" y="310"/>
                      <a:pt x="1086" y="310"/>
                    </a:cubicBezTo>
                    <a:cubicBezTo>
                      <a:pt x="1069" y="310"/>
                      <a:pt x="1052" y="324"/>
                      <a:pt x="1052" y="344"/>
                    </a:cubicBezTo>
                    <a:cubicBezTo>
                      <a:pt x="1052" y="364"/>
                      <a:pt x="1066" y="378"/>
                      <a:pt x="1086" y="378"/>
                    </a:cubicBezTo>
                    <a:cubicBezTo>
                      <a:pt x="1106" y="378"/>
                      <a:pt x="1120" y="364"/>
                      <a:pt x="1120" y="344"/>
                    </a:cubicBezTo>
                    <a:close/>
                    <a:moveTo>
                      <a:pt x="1165" y="353"/>
                    </a:moveTo>
                    <a:cubicBezTo>
                      <a:pt x="1187" y="353"/>
                      <a:pt x="1205" y="335"/>
                      <a:pt x="1205" y="313"/>
                    </a:cubicBezTo>
                    <a:cubicBezTo>
                      <a:pt x="1205" y="290"/>
                      <a:pt x="1187" y="274"/>
                      <a:pt x="1165" y="274"/>
                    </a:cubicBezTo>
                    <a:cubicBezTo>
                      <a:pt x="1142" y="274"/>
                      <a:pt x="1126" y="291"/>
                      <a:pt x="1126" y="313"/>
                    </a:cubicBezTo>
                    <a:cubicBezTo>
                      <a:pt x="1126" y="333"/>
                      <a:pt x="1142" y="353"/>
                      <a:pt x="1165" y="353"/>
                    </a:cubicBezTo>
                    <a:close/>
                    <a:moveTo>
                      <a:pt x="1134" y="254"/>
                    </a:moveTo>
                    <a:cubicBezTo>
                      <a:pt x="1151" y="254"/>
                      <a:pt x="1165" y="240"/>
                      <a:pt x="1165" y="223"/>
                    </a:cubicBezTo>
                    <a:cubicBezTo>
                      <a:pt x="1165" y="206"/>
                      <a:pt x="1151" y="192"/>
                      <a:pt x="1134" y="192"/>
                    </a:cubicBezTo>
                    <a:cubicBezTo>
                      <a:pt x="1117" y="192"/>
                      <a:pt x="1103" y="206"/>
                      <a:pt x="1103" y="223"/>
                    </a:cubicBezTo>
                    <a:cubicBezTo>
                      <a:pt x="1103" y="240"/>
                      <a:pt x="1117" y="254"/>
                      <a:pt x="1134" y="254"/>
                    </a:cubicBezTo>
                    <a:close/>
                    <a:moveTo>
                      <a:pt x="1518" y="262"/>
                    </a:moveTo>
                    <a:cubicBezTo>
                      <a:pt x="1461" y="262"/>
                      <a:pt x="1419" y="307"/>
                      <a:pt x="1419" y="364"/>
                    </a:cubicBezTo>
                    <a:cubicBezTo>
                      <a:pt x="1419" y="420"/>
                      <a:pt x="1464" y="465"/>
                      <a:pt x="1518" y="465"/>
                    </a:cubicBezTo>
                    <a:cubicBezTo>
                      <a:pt x="1571" y="465"/>
                      <a:pt x="1617" y="420"/>
                      <a:pt x="1617" y="364"/>
                    </a:cubicBezTo>
                    <a:cubicBezTo>
                      <a:pt x="1617" y="307"/>
                      <a:pt x="1574" y="262"/>
                      <a:pt x="1518" y="262"/>
                    </a:cubicBezTo>
                    <a:close/>
                    <a:moveTo>
                      <a:pt x="1639" y="209"/>
                    </a:moveTo>
                    <a:cubicBezTo>
                      <a:pt x="1622" y="209"/>
                      <a:pt x="1608" y="223"/>
                      <a:pt x="1608" y="240"/>
                    </a:cubicBezTo>
                    <a:cubicBezTo>
                      <a:pt x="1608" y="257"/>
                      <a:pt x="1622" y="271"/>
                      <a:pt x="1639" y="271"/>
                    </a:cubicBezTo>
                    <a:cubicBezTo>
                      <a:pt x="1656" y="271"/>
                      <a:pt x="1670" y="257"/>
                      <a:pt x="1670" y="240"/>
                    </a:cubicBezTo>
                    <a:cubicBezTo>
                      <a:pt x="1670" y="223"/>
                      <a:pt x="1656" y="209"/>
                      <a:pt x="1639" y="209"/>
                    </a:cubicBezTo>
                    <a:close/>
                    <a:moveTo>
                      <a:pt x="1334" y="378"/>
                    </a:moveTo>
                    <a:cubicBezTo>
                      <a:pt x="1314" y="378"/>
                      <a:pt x="1301" y="395"/>
                      <a:pt x="1301" y="412"/>
                    </a:cubicBezTo>
                    <a:cubicBezTo>
                      <a:pt x="1301" y="429"/>
                      <a:pt x="1314" y="446"/>
                      <a:pt x="1334" y="446"/>
                    </a:cubicBezTo>
                    <a:cubicBezTo>
                      <a:pt x="1353" y="446"/>
                      <a:pt x="1368" y="429"/>
                      <a:pt x="1368" y="412"/>
                    </a:cubicBezTo>
                    <a:cubicBezTo>
                      <a:pt x="1368" y="395"/>
                      <a:pt x="1353" y="378"/>
                      <a:pt x="1334" y="378"/>
                    </a:cubicBezTo>
                    <a:close/>
                    <a:moveTo>
                      <a:pt x="1515" y="497"/>
                    </a:moveTo>
                    <a:cubicBezTo>
                      <a:pt x="1461" y="497"/>
                      <a:pt x="1416" y="541"/>
                      <a:pt x="1416" y="595"/>
                    </a:cubicBezTo>
                    <a:cubicBezTo>
                      <a:pt x="1416" y="648"/>
                      <a:pt x="1461" y="694"/>
                      <a:pt x="1515" y="694"/>
                    </a:cubicBezTo>
                    <a:cubicBezTo>
                      <a:pt x="1569" y="694"/>
                      <a:pt x="1614" y="648"/>
                      <a:pt x="1614" y="595"/>
                    </a:cubicBezTo>
                    <a:cubicBezTo>
                      <a:pt x="1614" y="541"/>
                      <a:pt x="1569" y="497"/>
                      <a:pt x="1515" y="497"/>
                    </a:cubicBezTo>
                    <a:close/>
                    <a:moveTo>
                      <a:pt x="1275" y="669"/>
                    </a:moveTo>
                    <a:cubicBezTo>
                      <a:pt x="1255" y="669"/>
                      <a:pt x="1241" y="685"/>
                      <a:pt x="1241" y="705"/>
                    </a:cubicBezTo>
                    <a:cubicBezTo>
                      <a:pt x="1241" y="724"/>
                      <a:pt x="1258" y="742"/>
                      <a:pt x="1275" y="742"/>
                    </a:cubicBezTo>
                    <a:cubicBezTo>
                      <a:pt x="1295" y="742"/>
                      <a:pt x="1309" y="724"/>
                      <a:pt x="1309" y="705"/>
                    </a:cubicBezTo>
                    <a:cubicBezTo>
                      <a:pt x="1309" y="685"/>
                      <a:pt x="1295" y="669"/>
                      <a:pt x="1275" y="669"/>
                    </a:cubicBezTo>
                    <a:close/>
                    <a:moveTo>
                      <a:pt x="1492" y="734"/>
                    </a:moveTo>
                    <a:cubicBezTo>
                      <a:pt x="1418" y="734"/>
                      <a:pt x="1360" y="792"/>
                      <a:pt x="1360" y="866"/>
                    </a:cubicBezTo>
                    <a:cubicBezTo>
                      <a:pt x="1360" y="939"/>
                      <a:pt x="1418" y="999"/>
                      <a:pt x="1492" y="999"/>
                    </a:cubicBezTo>
                    <a:cubicBezTo>
                      <a:pt x="1565" y="999"/>
                      <a:pt x="1625" y="940"/>
                      <a:pt x="1625" y="866"/>
                    </a:cubicBezTo>
                    <a:cubicBezTo>
                      <a:pt x="1622" y="793"/>
                      <a:pt x="1565" y="734"/>
                      <a:pt x="1492" y="734"/>
                    </a:cubicBezTo>
                    <a:close/>
                    <a:moveTo>
                      <a:pt x="1244" y="801"/>
                    </a:moveTo>
                    <a:cubicBezTo>
                      <a:pt x="1236" y="801"/>
                      <a:pt x="1227" y="809"/>
                      <a:pt x="1227" y="818"/>
                    </a:cubicBezTo>
                    <a:cubicBezTo>
                      <a:pt x="1227" y="826"/>
                      <a:pt x="1235" y="835"/>
                      <a:pt x="1244" y="835"/>
                    </a:cubicBezTo>
                    <a:cubicBezTo>
                      <a:pt x="1252" y="835"/>
                      <a:pt x="1261" y="826"/>
                      <a:pt x="1261" y="818"/>
                    </a:cubicBezTo>
                    <a:cubicBezTo>
                      <a:pt x="1261" y="809"/>
                      <a:pt x="1253" y="801"/>
                      <a:pt x="1244" y="801"/>
                    </a:cubicBezTo>
                    <a:close/>
                    <a:moveTo>
                      <a:pt x="1459" y="1016"/>
                    </a:moveTo>
                    <a:cubicBezTo>
                      <a:pt x="1442" y="1016"/>
                      <a:pt x="1428" y="1030"/>
                      <a:pt x="1428" y="1047"/>
                    </a:cubicBezTo>
                    <a:cubicBezTo>
                      <a:pt x="1428" y="1064"/>
                      <a:pt x="1442" y="1078"/>
                      <a:pt x="1459" y="1078"/>
                    </a:cubicBezTo>
                    <a:cubicBezTo>
                      <a:pt x="1476" y="1078"/>
                      <a:pt x="1490" y="1064"/>
                      <a:pt x="1490" y="1047"/>
                    </a:cubicBezTo>
                    <a:cubicBezTo>
                      <a:pt x="1490" y="1030"/>
                      <a:pt x="1476" y="1016"/>
                      <a:pt x="1459" y="1016"/>
                    </a:cubicBezTo>
                    <a:close/>
                    <a:moveTo>
                      <a:pt x="1614" y="1052"/>
                    </a:moveTo>
                    <a:cubicBezTo>
                      <a:pt x="1583" y="1052"/>
                      <a:pt x="1557" y="1078"/>
                      <a:pt x="1557" y="1109"/>
                    </a:cubicBezTo>
                    <a:cubicBezTo>
                      <a:pt x="1557" y="1139"/>
                      <a:pt x="1583" y="1164"/>
                      <a:pt x="1614" y="1164"/>
                    </a:cubicBezTo>
                    <a:cubicBezTo>
                      <a:pt x="1645" y="1164"/>
                      <a:pt x="1670" y="1139"/>
                      <a:pt x="1670" y="1109"/>
                    </a:cubicBezTo>
                    <a:cubicBezTo>
                      <a:pt x="1667" y="1078"/>
                      <a:pt x="1642" y="1052"/>
                      <a:pt x="1614" y="1052"/>
                    </a:cubicBezTo>
                    <a:close/>
                    <a:moveTo>
                      <a:pt x="1391" y="1184"/>
                    </a:moveTo>
                    <a:cubicBezTo>
                      <a:pt x="1391" y="1198"/>
                      <a:pt x="1402" y="1212"/>
                      <a:pt x="1419" y="1212"/>
                    </a:cubicBezTo>
                    <a:cubicBezTo>
                      <a:pt x="1433" y="1212"/>
                      <a:pt x="1443" y="1205"/>
                      <a:pt x="1446" y="1193"/>
                    </a:cubicBezTo>
                    <a:cubicBezTo>
                      <a:pt x="1455" y="1216"/>
                      <a:pt x="1478" y="1232"/>
                      <a:pt x="1504" y="1232"/>
                    </a:cubicBezTo>
                    <a:cubicBezTo>
                      <a:pt x="1538" y="1232"/>
                      <a:pt x="1566" y="1204"/>
                      <a:pt x="1566" y="1170"/>
                    </a:cubicBezTo>
                    <a:cubicBezTo>
                      <a:pt x="1566" y="1136"/>
                      <a:pt x="1538" y="1109"/>
                      <a:pt x="1504" y="1109"/>
                    </a:cubicBezTo>
                    <a:cubicBezTo>
                      <a:pt x="1471" y="1109"/>
                      <a:pt x="1443" y="1135"/>
                      <a:pt x="1442" y="1167"/>
                    </a:cubicBezTo>
                    <a:cubicBezTo>
                      <a:pt x="1437" y="1161"/>
                      <a:pt x="1429" y="1156"/>
                      <a:pt x="1419" y="1156"/>
                    </a:cubicBezTo>
                    <a:cubicBezTo>
                      <a:pt x="1402" y="1156"/>
                      <a:pt x="1391" y="1170"/>
                      <a:pt x="1391" y="1184"/>
                    </a:cubicBezTo>
                    <a:close/>
                    <a:moveTo>
                      <a:pt x="1560" y="1754"/>
                    </a:moveTo>
                    <a:cubicBezTo>
                      <a:pt x="1529" y="1754"/>
                      <a:pt x="1504" y="1780"/>
                      <a:pt x="1504" y="1811"/>
                    </a:cubicBezTo>
                    <a:cubicBezTo>
                      <a:pt x="1504" y="1843"/>
                      <a:pt x="1529" y="1867"/>
                      <a:pt x="1560" y="1867"/>
                    </a:cubicBezTo>
                    <a:cubicBezTo>
                      <a:pt x="1591" y="1867"/>
                      <a:pt x="1617" y="1843"/>
                      <a:pt x="1617" y="1811"/>
                    </a:cubicBezTo>
                    <a:cubicBezTo>
                      <a:pt x="1617" y="1780"/>
                      <a:pt x="1591" y="1754"/>
                      <a:pt x="1560" y="1754"/>
                    </a:cubicBezTo>
                    <a:close/>
                    <a:moveTo>
                      <a:pt x="1523" y="1969"/>
                    </a:moveTo>
                    <a:cubicBezTo>
                      <a:pt x="1523" y="1981"/>
                      <a:pt x="1532" y="1988"/>
                      <a:pt x="1543" y="1988"/>
                    </a:cubicBezTo>
                    <a:cubicBezTo>
                      <a:pt x="1555" y="1988"/>
                      <a:pt x="1563" y="1981"/>
                      <a:pt x="1563" y="1969"/>
                    </a:cubicBezTo>
                    <a:cubicBezTo>
                      <a:pt x="1563" y="1958"/>
                      <a:pt x="1555" y="1949"/>
                      <a:pt x="1543" y="1949"/>
                    </a:cubicBezTo>
                    <a:cubicBezTo>
                      <a:pt x="1532" y="1949"/>
                      <a:pt x="1523" y="1958"/>
                      <a:pt x="1523" y="1969"/>
                    </a:cubicBezTo>
                    <a:close/>
                    <a:moveTo>
                      <a:pt x="1041" y="2124"/>
                    </a:moveTo>
                    <a:cubicBezTo>
                      <a:pt x="1041" y="2152"/>
                      <a:pt x="1063" y="2172"/>
                      <a:pt x="1089" y="2172"/>
                    </a:cubicBezTo>
                    <a:cubicBezTo>
                      <a:pt x="1117" y="2172"/>
                      <a:pt x="1137" y="2150"/>
                      <a:pt x="1137" y="2124"/>
                    </a:cubicBezTo>
                    <a:cubicBezTo>
                      <a:pt x="1137" y="2099"/>
                      <a:pt x="1114" y="2076"/>
                      <a:pt x="1089" y="2076"/>
                    </a:cubicBezTo>
                    <a:cubicBezTo>
                      <a:pt x="1063" y="2076"/>
                      <a:pt x="1041" y="2098"/>
                      <a:pt x="1041" y="2124"/>
                    </a:cubicBezTo>
                    <a:close/>
                    <a:moveTo>
                      <a:pt x="1459" y="1833"/>
                    </a:moveTo>
                    <a:cubicBezTo>
                      <a:pt x="1430" y="1833"/>
                      <a:pt x="1405" y="1856"/>
                      <a:pt x="1405" y="1887"/>
                    </a:cubicBezTo>
                    <a:cubicBezTo>
                      <a:pt x="1405" y="1918"/>
                      <a:pt x="1428" y="1940"/>
                      <a:pt x="1459" y="1940"/>
                    </a:cubicBezTo>
                    <a:cubicBezTo>
                      <a:pt x="1487" y="1940"/>
                      <a:pt x="1512" y="1918"/>
                      <a:pt x="1512" y="1887"/>
                    </a:cubicBezTo>
                    <a:cubicBezTo>
                      <a:pt x="1512" y="1856"/>
                      <a:pt x="1490" y="1833"/>
                      <a:pt x="1459" y="1833"/>
                    </a:cubicBezTo>
                    <a:close/>
                    <a:moveTo>
                      <a:pt x="1416" y="2000"/>
                    </a:moveTo>
                    <a:cubicBezTo>
                      <a:pt x="1416" y="2012"/>
                      <a:pt x="1425" y="2019"/>
                      <a:pt x="1436" y="2019"/>
                    </a:cubicBezTo>
                    <a:cubicBezTo>
                      <a:pt x="1447" y="2019"/>
                      <a:pt x="1456" y="2011"/>
                      <a:pt x="1456" y="2000"/>
                    </a:cubicBezTo>
                    <a:cubicBezTo>
                      <a:pt x="1456" y="1988"/>
                      <a:pt x="1447" y="1980"/>
                      <a:pt x="1436" y="1980"/>
                    </a:cubicBezTo>
                    <a:cubicBezTo>
                      <a:pt x="1425" y="1980"/>
                      <a:pt x="1416" y="1989"/>
                      <a:pt x="1416" y="2000"/>
                    </a:cubicBezTo>
                    <a:close/>
                    <a:moveTo>
                      <a:pt x="1016" y="149"/>
                    </a:moveTo>
                    <a:cubicBezTo>
                      <a:pt x="990" y="149"/>
                      <a:pt x="970" y="169"/>
                      <a:pt x="970" y="195"/>
                    </a:cubicBezTo>
                    <a:cubicBezTo>
                      <a:pt x="970" y="220"/>
                      <a:pt x="990" y="240"/>
                      <a:pt x="1016" y="240"/>
                    </a:cubicBezTo>
                    <a:cubicBezTo>
                      <a:pt x="1041" y="240"/>
                      <a:pt x="1061" y="220"/>
                      <a:pt x="1061" y="195"/>
                    </a:cubicBezTo>
                    <a:cubicBezTo>
                      <a:pt x="1061" y="169"/>
                      <a:pt x="1041" y="149"/>
                      <a:pt x="1016" y="149"/>
                    </a:cubicBezTo>
                    <a:close/>
                    <a:moveTo>
                      <a:pt x="1021" y="276"/>
                    </a:moveTo>
                    <a:cubicBezTo>
                      <a:pt x="1004" y="276"/>
                      <a:pt x="990" y="290"/>
                      <a:pt x="990" y="307"/>
                    </a:cubicBezTo>
                    <a:cubicBezTo>
                      <a:pt x="990" y="323"/>
                      <a:pt x="1004" y="338"/>
                      <a:pt x="1021" y="338"/>
                    </a:cubicBezTo>
                    <a:cubicBezTo>
                      <a:pt x="1038" y="338"/>
                      <a:pt x="1052" y="323"/>
                      <a:pt x="1052" y="307"/>
                    </a:cubicBezTo>
                    <a:cubicBezTo>
                      <a:pt x="1052" y="290"/>
                      <a:pt x="1035" y="276"/>
                      <a:pt x="1021" y="276"/>
                    </a:cubicBezTo>
                    <a:close/>
                    <a:moveTo>
                      <a:pt x="1097" y="271"/>
                    </a:moveTo>
                    <a:cubicBezTo>
                      <a:pt x="1094" y="271"/>
                      <a:pt x="1092" y="273"/>
                      <a:pt x="1092" y="276"/>
                    </a:cubicBezTo>
                    <a:cubicBezTo>
                      <a:pt x="1092" y="278"/>
                      <a:pt x="1094" y="282"/>
                      <a:pt x="1097" y="282"/>
                    </a:cubicBezTo>
                    <a:cubicBezTo>
                      <a:pt x="1099" y="282"/>
                      <a:pt x="1103" y="279"/>
                      <a:pt x="1103" y="276"/>
                    </a:cubicBezTo>
                    <a:cubicBezTo>
                      <a:pt x="1103" y="274"/>
                      <a:pt x="1099" y="271"/>
                      <a:pt x="1097" y="271"/>
                    </a:cubicBezTo>
                    <a:close/>
                    <a:moveTo>
                      <a:pt x="1007" y="384"/>
                    </a:moveTo>
                    <a:cubicBezTo>
                      <a:pt x="1001" y="384"/>
                      <a:pt x="996" y="389"/>
                      <a:pt x="996" y="395"/>
                    </a:cubicBezTo>
                    <a:cubicBezTo>
                      <a:pt x="996" y="401"/>
                      <a:pt x="1001" y="406"/>
                      <a:pt x="1007" y="406"/>
                    </a:cubicBezTo>
                    <a:cubicBezTo>
                      <a:pt x="1013" y="406"/>
                      <a:pt x="1018" y="401"/>
                      <a:pt x="1018" y="395"/>
                    </a:cubicBezTo>
                    <a:cubicBezTo>
                      <a:pt x="1018" y="389"/>
                      <a:pt x="1013" y="384"/>
                      <a:pt x="1007" y="384"/>
                    </a:cubicBezTo>
                    <a:close/>
                    <a:moveTo>
                      <a:pt x="1072" y="584"/>
                    </a:moveTo>
                    <a:cubicBezTo>
                      <a:pt x="1018" y="584"/>
                      <a:pt x="973" y="629"/>
                      <a:pt x="973" y="683"/>
                    </a:cubicBezTo>
                    <a:cubicBezTo>
                      <a:pt x="973" y="736"/>
                      <a:pt x="1018" y="782"/>
                      <a:pt x="1072" y="782"/>
                    </a:cubicBezTo>
                    <a:cubicBezTo>
                      <a:pt x="1126" y="782"/>
                      <a:pt x="1171" y="736"/>
                      <a:pt x="1171" y="683"/>
                    </a:cubicBezTo>
                    <a:cubicBezTo>
                      <a:pt x="1171" y="629"/>
                      <a:pt x="1126" y="584"/>
                      <a:pt x="1072" y="584"/>
                    </a:cubicBezTo>
                    <a:close/>
                    <a:moveTo>
                      <a:pt x="1069" y="849"/>
                    </a:moveTo>
                    <a:cubicBezTo>
                      <a:pt x="1055" y="849"/>
                      <a:pt x="1041" y="861"/>
                      <a:pt x="1041" y="877"/>
                    </a:cubicBezTo>
                    <a:cubicBezTo>
                      <a:pt x="1041" y="892"/>
                      <a:pt x="1052" y="906"/>
                      <a:pt x="1069" y="906"/>
                    </a:cubicBezTo>
                    <a:cubicBezTo>
                      <a:pt x="1086" y="906"/>
                      <a:pt x="1097" y="893"/>
                      <a:pt x="1097" y="877"/>
                    </a:cubicBezTo>
                    <a:cubicBezTo>
                      <a:pt x="1097" y="860"/>
                      <a:pt x="1086" y="849"/>
                      <a:pt x="1069" y="849"/>
                    </a:cubicBezTo>
                    <a:close/>
                    <a:moveTo>
                      <a:pt x="1334" y="688"/>
                    </a:moveTo>
                    <a:cubicBezTo>
                      <a:pt x="1334" y="700"/>
                      <a:pt x="1343" y="708"/>
                      <a:pt x="1354" y="708"/>
                    </a:cubicBezTo>
                    <a:cubicBezTo>
                      <a:pt x="1365" y="708"/>
                      <a:pt x="1374" y="699"/>
                      <a:pt x="1374" y="688"/>
                    </a:cubicBezTo>
                    <a:cubicBezTo>
                      <a:pt x="1374" y="676"/>
                      <a:pt x="1365" y="669"/>
                      <a:pt x="1354" y="669"/>
                    </a:cubicBezTo>
                    <a:cubicBezTo>
                      <a:pt x="1343" y="669"/>
                      <a:pt x="1334" y="680"/>
                      <a:pt x="1334" y="688"/>
                    </a:cubicBezTo>
                    <a:close/>
                    <a:moveTo>
                      <a:pt x="1233" y="632"/>
                    </a:moveTo>
                    <a:cubicBezTo>
                      <a:pt x="1230" y="632"/>
                      <a:pt x="1227" y="635"/>
                      <a:pt x="1227" y="640"/>
                    </a:cubicBezTo>
                    <a:cubicBezTo>
                      <a:pt x="1227" y="643"/>
                      <a:pt x="1230" y="649"/>
                      <a:pt x="1233" y="649"/>
                    </a:cubicBezTo>
                    <a:cubicBezTo>
                      <a:pt x="1236" y="649"/>
                      <a:pt x="1238" y="646"/>
                      <a:pt x="1238" y="640"/>
                    </a:cubicBezTo>
                    <a:cubicBezTo>
                      <a:pt x="1241" y="635"/>
                      <a:pt x="1238" y="632"/>
                      <a:pt x="1233" y="632"/>
                    </a:cubicBezTo>
                    <a:close/>
                    <a:moveTo>
                      <a:pt x="1577" y="686"/>
                    </a:moveTo>
                    <a:cubicBezTo>
                      <a:pt x="1577" y="700"/>
                      <a:pt x="1588" y="711"/>
                      <a:pt x="1603" y="711"/>
                    </a:cubicBezTo>
                    <a:cubicBezTo>
                      <a:pt x="1617" y="711"/>
                      <a:pt x="1628" y="700"/>
                      <a:pt x="1628" y="686"/>
                    </a:cubicBezTo>
                    <a:cubicBezTo>
                      <a:pt x="1628" y="671"/>
                      <a:pt x="1617" y="660"/>
                      <a:pt x="1603" y="660"/>
                    </a:cubicBezTo>
                    <a:cubicBezTo>
                      <a:pt x="1588" y="660"/>
                      <a:pt x="1577" y="671"/>
                      <a:pt x="1577" y="686"/>
                    </a:cubicBezTo>
                    <a:close/>
                    <a:moveTo>
                      <a:pt x="1591" y="477"/>
                    </a:moveTo>
                    <a:cubicBezTo>
                      <a:pt x="1591" y="499"/>
                      <a:pt x="1608" y="516"/>
                      <a:pt x="1631" y="516"/>
                    </a:cubicBezTo>
                    <a:cubicBezTo>
                      <a:pt x="1653" y="516"/>
                      <a:pt x="1670" y="499"/>
                      <a:pt x="1670" y="477"/>
                    </a:cubicBezTo>
                    <a:cubicBezTo>
                      <a:pt x="1670" y="454"/>
                      <a:pt x="1653" y="437"/>
                      <a:pt x="1631" y="437"/>
                    </a:cubicBezTo>
                    <a:cubicBezTo>
                      <a:pt x="1608" y="437"/>
                      <a:pt x="1591" y="454"/>
                      <a:pt x="1591" y="477"/>
                    </a:cubicBezTo>
                    <a:close/>
                    <a:moveTo>
                      <a:pt x="1611" y="956"/>
                    </a:moveTo>
                    <a:cubicBezTo>
                      <a:pt x="1611" y="967"/>
                      <a:pt x="1622" y="979"/>
                      <a:pt x="1634" y="979"/>
                    </a:cubicBezTo>
                    <a:cubicBezTo>
                      <a:pt x="1645" y="979"/>
                      <a:pt x="1656" y="967"/>
                      <a:pt x="1656" y="956"/>
                    </a:cubicBezTo>
                    <a:cubicBezTo>
                      <a:pt x="1656" y="944"/>
                      <a:pt x="1645" y="934"/>
                      <a:pt x="1634" y="934"/>
                    </a:cubicBezTo>
                    <a:cubicBezTo>
                      <a:pt x="1622" y="934"/>
                      <a:pt x="1611" y="944"/>
                      <a:pt x="1611" y="956"/>
                    </a:cubicBezTo>
                    <a:close/>
                    <a:moveTo>
                      <a:pt x="1631" y="1016"/>
                    </a:moveTo>
                    <a:cubicBezTo>
                      <a:pt x="1631" y="1024"/>
                      <a:pt x="1636" y="1030"/>
                      <a:pt x="1645" y="1030"/>
                    </a:cubicBezTo>
                    <a:cubicBezTo>
                      <a:pt x="1653" y="1030"/>
                      <a:pt x="1659" y="1024"/>
                      <a:pt x="1659" y="1016"/>
                    </a:cubicBezTo>
                    <a:cubicBezTo>
                      <a:pt x="1659" y="1007"/>
                      <a:pt x="1653" y="1002"/>
                      <a:pt x="1645" y="1002"/>
                    </a:cubicBezTo>
                    <a:cubicBezTo>
                      <a:pt x="1636" y="1002"/>
                      <a:pt x="1631" y="1007"/>
                      <a:pt x="1631" y="1016"/>
                    </a:cubicBezTo>
                    <a:close/>
                    <a:moveTo>
                      <a:pt x="1428" y="1367"/>
                    </a:moveTo>
                    <a:cubicBezTo>
                      <a:pt x="1428" y="1435"/>
                      <a:pt x="1481" y="1489"/>
                      <a:pt x="1549" y="1489"/>
                    </a:cubicBezTo>
                    <a:cubicBezTo>
                      <a:pt x="1617" y="1489"/>
                      <a:pt x="1670" y="1435"/>
                      <a:pt x="1670" y="1367"/>
                    </a:cubicBezTo>
                    <a:cubicBezTo>
                      <a:pt x="1670" y="1300"/>
                      <a:pt x="1617" y="1246"/>
                      <a:pt x="1549" y="1246"/>
                    </a:cubicBezTo>
                    <a:cubicBezTo>
                      <a:pt x="1481" y="1246"/>
                      <a:pt x="1428" y="1303"/>
                      <a:pt x="1428" y="1367"/>
                    </a:cubicBezTo>
                    <a:close/>
                    <a:moveTo>
                      <a:pt x="1642" y="1193"/>
                    </a:moveTo>
                    <a:cubicBezTo>
                      <a:pt x="1631" y="1193"/>
                      <a:pt x="1625" y="1201"/>
                      <a:pt x="1625" y="1209"/>
                    </a:cubicBezTo>
                    <a:cubicBezTo>
                      <a:pt x="1625" y="1221"/>
                      <a:pt x="1634" y="1226"/>
                      <a:pt x="1642" y="1226"/>
                    </a:cubicBezTo>
                    <a:cubicBezTo>
                      <a:pt x="1650" y="1226"/>
                      <a:pt x="1659" y="1218"/>
                      <a:pt x="1659" y="1209"/>
                    </a:cubicBezTo>
                    <a:cubicBezTo>
                      <a:pt x="1659" y="1201"/>
                      <a:pt x="1650" y="1193"/>
                      <a:pt x="1642" y="1193"/>
                    </a:cubicBezTo>
                    <a:close/>
                    <a:moveTo>
                      <a:pt x="1588" y="1559"/>
                    </a:moveTo>
                    <a:cubicBezTo>
                      <a:pt x="1588" y="1579"/>
                      <a:pt x="1605" y="1596"/>
                      <a:pt x="1625" y="1596"/>
                    </a:cubicBezTo>
                    <a:cubicBezTo>
                      <a:pt x="1645" y="1596"/>
                      <a:pt x="1662" y="1579"/>
                      <a:pt x="1662" y="1559"/>
                    </a:cubicBezTo>
                    <a:cubicBezTo>
                      <a:pt x="1662" y="1540"/>
                      <a:pt x="1645" y="1523"/>
                      <a:pt x="1625" y="1523"/>
                    </a:cubicBezTo>
                    <a:cubicBezTo>
                      <a:pt x="1605" y="1525"/>
                      <a:pt x="1588" y="1540"/>
                      <a:pt x="1588" y="1559"/>
                    </a:cubicBezTo>
                    <a:close/>
                    <a:moveTo>
                      <a:pt x="1588" y="1684"/>
                    </a:moveTo>
                    <a:cubicBezTo>
                      <a:pt x="1571" y="1684"/>
                      <a:pt x="1557" y="1699"/>
                      <a:pt x="1557" y="1715"/>
                    </a:cubicBezTo>
                    <a:cubicBezTo>
                      <a:pt x="1557" y="1732"/>
                      <a:pt x="1571" y="1746"/>
                      <a:pt x="1588" y="1746"/>
                    </a:cubicBezTo>
                    <a:cubicBezTo>
                      <a:pt x="1605" y="1746"/>
                      <a:pt x="1619" y="1732"/>
                      <a:pt x="1619" y="1715"/>
                    </a:cubicBezTo>
                    <a:cubicBezTo>
                      <a:pt x="1619" y="1699"/>
                      <a:pt x="1603" y="1684"/>
                      <a:pt x="1588" y="1684"/>
                    </a:cubicBezTo>
                    <a:close/>
                    <a:moveTo>
                      <a:pt x="1574" y="1923"/>
                    </a:moveTo>
                    <a:cubicBezTo>
                      <a:pt x="1574" y="1949"/>
                      <a:pt x="1593" y="1969"/>
                      <a:pt x="1619" y="1969"/>
                    </a:cubicBezTo>
                    <a:cubicBezTo>
                      <a:pt x="1644" y="1969"/>
                      <a:pt x="1665" y="1949"/>
                      <a:pt x="1665" y="1923"/>
                    </a:cubicBezTo>
                    <a:cubicBezTo>
                      <a:pt x="1665" y="1898"/>
                      <a:pt x="1644" y="1878"/>
                      <a:pt x="1619" y="1878"/>
                    </a:cubicBezTo>
                    <a:cubicBezTo>
                      <a:pt x="1593" y="1878"/>
                      <a:pt x="1574" y="1898"/>
                      <a:pt x="1574" y="1923"/>
                    </a:cubicBezTo>
                    <a:close/>
                    <a:moveTo>
                      <a:pt x="1639" y="2008"/>
                    </a:moveTo>
                    <a:cubicBezTo>
                      <a:pt x="1628" y="2008"/>
                      <a:pt x="1619" y="2017"/>
                      <a:pt x="1619" y="2028"/>
                    </a:cubicBezTo>
                    <a:cubicBezTo>
                      <a:pt x="1619" y="2039"/>
                      <a:pt x="1628" y="2048"/>
                      <a:pt x="1639" y="2048"/>
                    </a:cubicBezTo>
                    <a:cubicBezTo>
                      <a:pt x="1650" y="2048"/>
                      <a:pt x="1659" y="2039"/>
                      <a:pt x="1659" y="2028"/>
                    </a:cubicBezTo>
                    <a:cubicBezTo>
                      <a:pt x="1659" y="2017"/>
                      <a:pt x="1650" y="2008"/>
                      <a:pt x="1639" y="2008"/>
                    </a:cubicBezTo>
                    <a:close/>
                    <a:moveTo>
                      <a:pt x="1625" y="2104"/>
                    </a:moveTo>
                    <a:cubicBezTo>
                      <a:pt x="1605" y="2104"/>
                      <a:pt x="1591" y="2118"/>
                      <a:pt x="1591" y="2138"/>
                    </a:cubicBezTo>
                    <a:cubicBezTo>
                      <a:pt x="1591" y="2158"/>
                      <a:pt x="1605" y="2172"/>
                      <a:pt x="1625" y="2172"/>
                    </a:cubicBezTo>
                    <a:cubicBezTo>
                      <a:pt x="1645" y="2172"/>
                      <a:pt x="1659" y="2158"/>
                      <a:pt x="1659" y="2138"/>
                    </a:cubicBezTo>
                    <a:cubicBezTo>
                      <a:pt x="1659" y="2121"/>
                      <a:pt x="1642" y="2104"/>
                      <a:pt x="1625" y="2104"/>
                    </a:cubicBezTo>
                    <a:close/>
                    <a:moveTo>
                      <a:pt x="1416" y="2104"/>
                    </a:moveTo>
                    <a:cubicBezTo>
                      <a:pt x="1410" y="2104"/>
                      <a:pt x="1405" y="2110"/>
                      <a:pt x="1405" y="2115"/>
                    </a:cubicBezTo>
                    <a:cubicBezTo>
                      <a:pt x="1405" y="2121"/>
                      <a:pt x="1410" y="2127"/>
                      <a:pt x="1416" y="2127"/>
                    </a:cubicBezTo>
                    <a:cubicBezTo>
                      <a:pt x="1421" y="2127"/>
                      <a:pt x="1428" y="2121"/>
                      <a:pt x="1428" y="2115"/>
                    </a:cubicBezTo>
                    <a:cubicBezTo>
                      <a:pt x="1428" y="2110"/>
                      <a:pt x="1421" y="2104"/>
                      <a:pt x="1416" y="2104"/>
                    </a:cubicBezTo>
                    <a:close/>
                    <a:moveTo>
                      <a:pt x="1303" y="1754"/>
                    </a:moveTo>
                    <a:cubicBezTo>
                      <a:pt x="1295" y="1754"/>
                      <a:pt x="1289" y="1760"/>
                      <a:pt x="1289" y="1768"/>
                    </a:cubicBezTo>
                    <a:cubicBezTo>
                      <a:pt x="1289" y="1777"/>
                      <a:pt x="1294" y="1782"/>
                      <a:pt x="1303" y="1782"/>
                    </a:cubicBezTo>
                    <a:cubicBezTo>
                      <a:pt x="1311" y="1782"/>
                      <a:pt x="1317" y="1777"/>
                      <a:pt x="1317" y="1768"/>
                    </a:cubicBezTo>
                    <a:cubicBezTo>
                      <a:pt x="1317" y="1760"/>
                      <a:pt x="1309" y="1754"/>
                      <a:pt x="1303" y="1754"/>
                    </a:cubicBezTo>
                    <a:close/>
                    <a:moveTo>
                      <a:pt x="1205" y="1401"/>
                    </a:moveTo>
                    <a:cubicBezTo>
                      <a:pt x="1205" y="1407"/>
                      <a:pt x="1210" y="1413"/>
                      <a:pt x="1216" y="1413"/>
                    </a:cubicBezTo>
                    <a:cubicBezTo>
                      <a:pt x="1222" y="1413"/>
                      <a:pt x="1227" y="1407"/>
                      <a:pt x="1227" y="1401"/>
                    </a:cubicBezTo>
                    <a:cubicBezTo>
                      <a:pt x="1227" y="1396"/>
                      <a:pt x="1222" y="1390"/>
                      <a:pt x="1216" y="1390"/>
                    </a:cubicBezTo>
                    <a:cubicBezTo>
                      <a:pt x="1207" y="1390"/>
                      <a:pt x="1205" y="1396"/>
                      <a:pt x="1205" y="1401"/>
                    </a:cubicBezTo>
                    <a:close/>
                    <a:moveTo>
                      <a:pt x="1049" y="1226"/>
                    </a:moveTo>
                    <a:cubicBezTo>
                      <a:pt x="1041" y="1226"/>
                      <a:pt x="1035" y="1232"/>
                      <a:pt x="1035" y="1240"/>
                    </a:cubicBezTo>
                    <a:cubicBezTo>
                      <a:pt x="1035" y="1249"/>
                      <a:pt x="1040" y="1255"/>
                      <a:pt x="1049" y="1255"/>
                    </a:cubicBezTo>
                    <a:cubicBezTo>
                      <a:pt x="1057" y="1255"/>
                      <a:pt x="1063" y="1249"/>
                      <a:pt x="1063" y="1240"/>
                    </a:cubicBezTo>
                    <a:cubicBezTo>
                      <a:pt x="1063" y="1232"/>
                      <a:pt x="1058" y="1226"/>
                      <a:pt x="1049" y="1226"/>
                    </a:cubicBezTo>
                    <a:close/>
                    <a:moveTo>
                      <a:pt x="1374" y="1308"/>
                    </a:moveTo>
                    <a:cubicBezTo>
                      <a:pt x="1357" y="1308"/>
                      <a:pt x="1343" y="1322"/>
                      <a:pt x="1343" y="1339"/>
                    </a:cubicBezTo>
                    <a:cubicBezTo>
                      <a:pt x="1343" y="1356"/>
                      <a:pt x="1357" y="1370"/>
                      <a:pt x="1374" y="1370"/>
                    </a:cubicBezTo>
                    <a:cubicBezTo>
                      <a:pt x="1391" y="1370"/>
                      <a:pt x="1405" y="1356"/>
                      <a:pt x="1405" y="1339"/>
                    </a:cubicBezTo>
                    <a:cubicBezTo>
                      <a:pt x="1402" y="1322"/>
                      <a:pt x="1391" y="1308"/>
                      <a:pt x="1374" y="1308"/>
                    </a:cubicBezTo>
                    <a:close/>
                    <a:moveTo>
                      <a:pt x="1137" y="1726"/>
                    </a:moveTo>
                    <a:cubicBezTo>
                      <a:pt x="1120" y="1726"/>
                      <a:pt x="1106" y="1740"/>
                      <a:pt x="1106" y="1757"/>
                    </a:cubicBezTo>
                    <a:cubicBezTo>
                      <a:pt x="1106" y="1774"/>
                      <a:pt x="1120" y="1788"/>
                      <a:pt x="1137" y="1788"/>
                    </a:cubicBezTo>
                    <a:cubicBezTo>
                      <a:pt x="1154" y="1788"/>
                      <a:pt x="1168" y="1774"/>
                      <a:pt x="1168" y="1757"/>
                    </a:cubicBezTo>
                    <a:cubicBezTo>
                      <a:pt x="1168" y="1740"/>
                      <a:pt x="1154" y="1726"/>
                      <a:pt x="1137" y="1726"/>
                    </a:cubicBezTo>
                    <a:close/>
                    <a:moveTo>
                      <a:pt x="1069" y="1864"/>
                    </a:moveTo>
                    <a:cubicBezTo>
                      <a:pt x="1063" y="1864"/>
                      <a:pt x="1058" y="1870"/>
                      <a:pt x="1058" y="1875"/>
                    </a:cubicBezTo>
                    <a:cubicBezTo>
                      <a:pt x="1058" y="1881"/>
                      <a:pt x="1063" y="1887"/>
                      <a:pt x="1069" y="1887"/>
                    </a:cubicBezTo>
                    <a:cubicBezTo>
                      <a:pt x="1075" y="1887"/>
                      <a:pt x="1080" y="1881"/>
                      <a:pt x="1080" y="1875"/>
                    </a:cubicBezTo>
                    <a:cubicBezTo>
                      <a:pt x="1080" y="1870"/>
                      <a:pt x="1075" y="1864"/>
                      <a:pt x="1069" y="1864"/>
                    </a:cubicBezTo>
                    <a:close/>
                    <a:moveTo>
                      <a:pt x="1128" y="1997"/>
                    </a:moveTo>
                    <a:cubicBezTo>
                      <a:pt x="1126" y="1997"/>
                      <a:pt x="1120" y="2000"/>
                      <a:pt x="1120" y="2005"/>
                    </a:cubicBezTo>
                    <a:cubicBezTo>
                      <a:pt x="1120" y="2008"/>
                      <a:pt x="1122" y="2014"/>
                      <a:pt x="1128" y="2014"/>
                    </a:cubicBezTo>
                    <a:cubicBezTo>
                      <a:pt x="1133" y="2014"/>
                      <a:pt x="1137" y="2011"/>
                      <a:pt x="1137" y="2005"/>
                    </a:cubicBezTo>
                    <a:cubicBezTo>
                      <a:pt x="1137" y="2000"/>
                      <a:pt x="1134" y="1997"/>
                      <a:pt x="1128" y="1997"/>
                    </a:cubicBezTo>
                    <a:close/>
                    <a:moveTo>
                      <a:pt x="1018" y="2076"/>
                    </a:moveTo>
                    <a:cubicBezTo>
                      <a:pt x="1013" y="2076"/>
                      <a:pt x="1010" y="2081"/>
                      <a:pt x="1010" y="2084"/>
                    </a:cubicBezTo>
                    <a:cubicBezTo>
                      <a:pt x="1010" y="2087"/>
                      <a:pt x="1015" y="2093"/>
                      <a:pt x="1018" y="2093"/>
                    </a:cubicBezTo>
                    <a:cubicBezTo>
                      <a:pt x="1020" y="2093"/>
                      <a:pt x="1027" y="2087"/>
                      <a:pt x="1027" y="2084"/>
                    </a:cubicBezTo>
                    <a:cubicBezTo>
                      <a:pt x="1027" y="2081"/>
                      <a:pt x="1021" y="2076"/>
                      <a:pt x="1018" y="2076"/>
                    </a:cubicBezTo>
                    <a:close/>
                    <a:moveTo>
                      <a:pt x="1162" y="2158"/>
                    </a:moveTo>
                    <a:cubicBezTo>
                      <a:pt x="1159" y="2158"/>
                      <a:pt x="1157" y="2160"/>
                      <a:pt x="1157" y="2163"/>
                    </a:cubicBezTo>
                    <a:cubicBezTo>
                      <a:pt x="1157" y="2166"/>
                      <a:pt x="1159" y="2169"/>
                      <a:pt x="1162" y="2169"/>
                    </a:cubicBezTo>
                    <a:cubicBezTo>
                      <a:pt x="1165" y="2169"/>
                      <a:pt x="1168" y="2166"/>
                      <a:pt x="1168" y="2163"/>
                    </a:cubicBezTo>
                    <a:cubicBezTo>
                      <a:pt x="1168" y="2160"/>
                      <a:pt x="1168" y="2158"/>
                      <a:pt x="1162" y="2158"/>
                    </a:cubicBezTo>
                    <a:close/>
                    <a:moveTo>
                      <a:pt x="756" y="307"/>
                    </a:moveTo>
                    <a:cubicBezTo>
                      <a:pt x="728" y="307"/>
                      <a:pt x="705" y="330"/>
                      <a:pt x="705" y="358"/>
                    </a:cubicBezTo>
                    <a:cubicBezTo>
                      <a:pt x="705" y="386"/>
                      <a:pt x="728" y="409"/>
                      <a:pt x="756" y="409"/>
                    </a:cubicBezTo>
                    <a:cubicBezTo>
                      <a:pt x="784" y="409"/>
                      <a:pt x="807" y="386"/>
                      <a:pt x="807" y="358"/>
                    </a:cubicBezTo>
                    <a:cubicBezTo>
                      <a:pt x="807" y="330"/>
                      <a:pt x="784" y="307"/>
                      <a:pt x="756" y="307"/>
                    </a:cubicBezTo>
                    <a:close/>
                    <a:moveTo>
                      <a:pt x="905" y="307"/>
                    </a:moveTo>
                    <a:cubicBezTo>
                      <a:pt x="888" y="307"/>
                      <a:pt x="874" y="321"/>
                      <a:pt x="874" y="338"/>
                    </a:cubicBezTo>
                    <a:cubicBezTo>
                      <a:pt x="874" y="354"/>
                      <a:pt x="888" y="370"/>
                      <a:pt x="905" y="370"/>
                    </a:cubicBezTo>
                    <a:cubicBezTo>
                      <a:pt x="921" y="370"/>
                      <a:pt x="936" y="354"/>
                      <a:pt x="936" y="338"/>
                    </a:cubicBezTo>
                    <a:cubicBezTo>
                      <a:pt x="936" y="321"/>
                      <a:pt x="921" y="307"/>
                      <a:pt x="905" y="307"/>
                    </a:cubicBezTo>
                    <a:close/>
                    <a:moveTo>
                      <a:pt x="993" y="449"/>
                    </a:moveTo>
                    <a:cubicBezTo>
                      <a:pt x="962" y="449"/>
                      <a:pt x="936" y="474"/>
                      <a:pt x="936" y="505"/>
                    </a:cubicBezTo>
                    <a:cubicBezTo>
                      <a:pt x="936" y="536"/>
                      <a:pt x="962" y="561"/>
                      <a:pt x="993" y="561"/>
                    </a:cubicBezTo>
                    <a:cubicBezTo>
                      <a:pt x="1024" y="561"/>
                      <a:pt x="1049" y="536"/>
                      <a:pt x="1049" y="505"/>
                    </a:cubicBezTo>
                    <a:cubicBezTo>
                      <a:pt x="1049" y="474"/>
                      <a:pt x="1024" y="449"/>
                      <a:pt x="993" y="449"/>
                    </a:cubicBezTo>
                    <a:close/>
                    <a:moveTo>
                      <a:pt x="750" y="502"/>
                    </a:moveTo>
                    <a:cubicBezTo>
                      <a:pt x="725" y="502"/>
                      <a:pt x="705" y="521"/>
                      <a:pt x="705" y="547"/>
                    </a:cubicBezTo>
                    <a:cubicBezTo>
                      <a:pt x="705" y="572"/>
                      <a:pt x="724" y="592"/>
                      <a:pt x="750" y="592"/>
                    </a:cubicBezTo>
                    <a:cubicBezTo>
                      <a:pt x="775" y="592"/>
                      <a:pt x="795" y="572"/>
                      <a:pt x="795" y="547"/>
                    </a:cubicBezTo>
                    <a:cubicBezTo>
                      <a:pt x="795" y="521"/>
                      <a:pt x="776" y="502"/>
                      <a:pt x="750" y="502"/>
                    </a:cubicBezTo>
                    <a:close/>
                    <a:moveTo>
                      <a:pt x="863" y="409"/>
                    </a:moveTo>
                    <a:cubicBezTo>
                      <a:pt x="841" y="409"/>
                      <a:pt x="821" y="428"/>
                      <a:pt x="821" y="451"/>
                    </a:cubicBezTo>
                    <a:cubicBezTo>
                      <a:pt x="821" y="473"/>
                      <a:pt x="840" y="494"/>
                      <a:pt x="863" y="494"/>
                    </a:cubicBezTo>
                    <a:cubicBezTo>
                      <a:pt x="885" y="494"/>
                      <a:pt x="905" y="474"/>
                      <a:pt x="905" y="451"/>
                    </a:cubicBezTo>
                    <a:cubicBezTo>
                      <a:pt x="905" y="426"/>
                      <a:pt x="886" y="409"/>
                      <a:pt x="863" y="409"/>
                    </a:cubicBezTo>
                    <a:close/>
                    <a:moveTo>
                      <a:pt x="883" y="629"/>
                    </a:moveTo>
                    <a:cubicBezTo>
                      <a:pt x="866" y="629"/>
                      <a:pt x="852" y="643"/>
                      <a:pt x="852" y="660"/>
                    </a:cubicBezTo>
                    <a:cubicBezTo>
                      <a:pt x="852" y="677"/>
                      <a:pt x="866" y="691"/>
                      <a:pt x="883" y="691"/>
                    </a:cubicBezTo>
                    <a:cubicBezTo>
                      <a:pt x="900" y="691"/>
                      <a:pt x="914" y="677"/>
                      <a:pt x="914" y="660"/>
                    </a:cubicBezTo>
                    <a:cubicBezTo>
                      <a:pt x="914" y="643"/>
                      <a:pt x="900" y="629"/>
                      <a:pt x="883" y="629"/>
                    </a:cubicBezTo>
                    <a:close/>
                    <a:moveTo>
                      <a:pt x="756" y="629"/>
                    </a:moveTo>
                    <a:cubicBezTo>
                      <a:pt x="747" y="629"/>
                      <a:pt x="742" y="634"/>
                      <a:pt x="742" y="643"/>
                    </a:cubicBezTo>
                    <a:cubicBezTo>
                      <a:pt x="742" y="651"/>
                      <a:pt x="747" y="657"/>
                      <a:pt x="756" y="657"/>
                    </a:cubicBezTo>
                    <a:cubicBezTo>
                      <a:pt x="764" y="657"/>
                      <a:pt x="770" y="651"/>
                      <a:pt x="770" y="643"/>
                    </a:cubicBezTo>
                    <a:cubicBezTo>
                      <a:pt x="770" y="634"/>
                      <a:pt x="762" y="629"/>
                      <a:pt x="756" y="629"/>
                    </a:cubicBezTo>
                    <a:close/>
                    <a:moveTo>
                      <a:pt x="886" y="516"/>
                    </a:moveTo>
                    <a:cubicBezTo>
                      <a:pt x="880" y="516"/>
                      <a:pt x="874" y="522"/>
                      <a:pt x="874" y="528"/>
                    </a:cubicBezTo>
                    <a:cubicBezTo>
                      <a:pt x="874" y="533"/>
                      <a:pt x="880" y="539"/>
                      <a:pt x="886" y="539"/>
                    </a:cubicBezTo>
                    <a:cubicBezTo>
                      <a:pt x="891" y="539"/>
                      <a:pt x="897" y="533"/>
                      <a:pt x="897" y="528"/>
                    </a:cubicBezTo>
                    <a:cubicBezTo>
                      <a:pt x="897" y="522"/>
                      <a:pt x="891" y="516"/>
                      <a:pt x="886" y="516"/>
                    </a:cubicBezTo>
                    <a:close/>
                    <a:moveTo>
                      <a:pt x="1744" y="282"/>
                    </a:moveTo>
                    <a:cubicBezTo>
                      <a:pt x="1715" y="282"/>
                      <a:pt x="1693" y="305"/>
                      <a:pt x="1693" y="333"/>
                    </a:cubicBezTo>
                    <a:cubicBezTo>
                      <a:pt x="1693" y="361"/>
                      <a:pt x="1715" y="384"/>
                      <a:pt x="1744" y="384"/>
                    </a:cubicBezTo>
                    <a:cubicBezTo>
                      <a:pt x="1772" y="384"/>
                      <a:pt x="1794" y="361"/>
                      <a:pt x="1794" y="333"/>
                    </a:cubicBezTo>
                    <a:cubicBezTo>
                      <a:pt x="1794" y="305"/>
                      <a:pt x="1772" y="282"/>
                      <a:pt x="1744" y="282"/>
                    </a:cubicBezTo>
                    <a:close/>
                    <a:moveTo>
                      <a:pt x="1656" y="358"/>
                    </a:moveTo>
                    <a:cubicBezTo>
                      <a:pt x="1650" y="358"/>
                      <a:pt x="1645" y="364"/>
                      <a:pt x="1645" y="370"/>
                    </a:cubicBezTo>
                    <a:cubicBezTo>
                      <a:pt x="1645" y="375"/>
                      <a:pt x="1650" y="381"/>
                      <a:pt x="1656" y="381"/>
                    </a:cubicBezTo>
                    <a:cubicBezTo>
                      <a:pt x="1662" y="381"/>
                      <a:pt x="1667" y="375"/>
                      <a:pt x="1667" y="370"/>
                    </a:cubicBezTo>
                    <a:cubicBezTo>
                      <a:pt x="1665" y="364"/>
                      <a:pt x="1662" y="358"/>
                      <a:pt x="1656" y="358"/>
                    </a:cubicBezTo>
                    <a:close/>
                    <a:moveTo>
                      <a:pt x="1724" y="11"/>
                    </a:moveTo>
                    <a:cubicBezTo>
                      <a:pt x="1690" y="11"/>
                      <a:pt x="1665" y="36"/>
                      <a:pt x="1665" y="70"/>
                    </a:cubicBezTo>
                    <a:cubicBezTo>
                      <a:pt x="1665" y="103"/>
                      <a:pt x="1690" y="130"/>
                      <a:pt x="1724" y="130"/>
                    </a:cubicBezTo>
                    <a:cubicBezTo>
                      <a:pt x="1758" y="130"/>
                      <a:pt x="1783" y="104"/>
                      <a:pt x="1783" y="70"/>
                    </a:cubicBezTo>
                    <a:cubicBezTo>
                      <a:pt x="1783" y="39"/>
                      <a:pt x="1758" y="11"/>
                      <a:pt x="1724" y="11"/>
                    </a:cubicBezTo>
                    <a:close/>
                    <a:moveTo>
                      <a:pt x="1769" y="203"/>
                    </a:moveTo>
                    <a:cubicBezTo>
                      <a:pt x="1761" y="203"/>
                      <a:pt x="1755" y="208"/>
                      <a:pt x="1755" y="217"/>
                    </a:cubicBezTo>
                    <a:cubicBezTo>
                      <a:pt x="1755" y="225"/>
                      <a:pt x="1761" y="231"/>
                      <a:pt x="1769" y="231"/>
                    </a:cubicBezTo>
                    <a:cubicBezTo>
                      <a:pt x="1777" y="231"/>
                      <a:pt x="1783" y="226"/>
                      <a:pt x="1783" y="217"/>
                    </a:cubicBezTo>
                    <a:cubicBezTo>
                      <a:pt x="1783" y="209"/>
                      <a:pt x="1777" y="203"/>
                      <a:pt x="1769" y="203"/>
                    </a:cubicBezTo>
                    <a:close/>
                    <a:moveTo>
                      <a:pt x="2237" y="288"/>
                    </a:moveTo>
                    <a:cubicBezTo>
                      <a:pt x="2237" y="319"/>
                      <a:pt x="2263" y="344"/>
                      <a:pt x="2294" y="344"/>
                    </a:cubicBezTo>
                    <a:cubicBezTo>
                      <a:pt x="2325" y="344"/>
                      <a:pt x="2350" y="319"/>
                      <a:pt x="2350" y="288"/>
                    </a:cubicBezTo>
                    <a:cubicBezTo>
                      <a:pt x="2350" y="257"/>
                      <a:pt x="2325" y="231"/>
                      <a:pt x="2294" y="231"/>
                    </a:cubicBezTo>
                    <a:cubicBezTo>
                      <a:pt x="2263" y="231"/>
                      <a:pt x="2237" y="257"/>
                      <a:pt x="2237" y="288"/>
                    </a:cubicBezTo>
                    <a:close/>
                    <a:moveTo>
                      <a:pt x="2398" y="355"/>
                    </a:moveTo>
                    <a:cubicBezTo>
                      <a:pt x="2398" y="369"/>
                      <a:pt x="2410" y="384"/>
                      <a:pt x="2427" y="384"/>
                    </a:cubicBezTo>
                    <a:cubicBezTo>
                      <a:pt x="2441" y="384"/>
                      <a:pt x="2455" y="372"/>
                      <a:pt x="2455" y="355"/>
                    </a:cubicBezTo>
                    <a:cubicBezTo>
                      <a:pt x="2455" y="341"/>
                      <a:pt x="2443" y="327"/>
                      <a:pt x="2427" y="327"/>
                    </a:cubicBezTo>
                    <a:cubicBezTo>
                      <a:pt x="2410" y="327"/>
                      <a:pt x="2398" y="340"/>
                      <a:pt x="2398" y="355"/>
                    </a:cubicBezTo>
                    <a:close/>
                    <a:moveTo>
                      <a:pt x="1879" y="25"/>
                    </a:moveTo>
                    <a:cubicBezTo>
                      <a:pt x="1856" y="25"/>
                      <a:pt x="1837" y="45"/>
                      <a:pt x="1837" y="68"/>
                    </a:cubicBezTo>
                    <a:cubicBezTo>
                      <a:pt x="1837" y="90"/>
                      <a:pt x="1856" y="110"/>
                      <a:pt x="1879" y="110"/>
                    </a:cubicBezTo>
                    <a:cubicBezTo>
                      <a:pt x="1902" y="110"/>
                      <a:pt x="1921" y="90"/>
                      <a:pt x="1921" y="68"/>
                    </a:cubicBezTo>
                    <a:cubicBezTo>
                      <a:pt x="1921" y="45"/>
                      <a:pt x="1902" y="25"/>
                      <a:pt x="1879" y="25"/>
                    </a:cubicBezTo>
                    <a:close/>
                    <a:moveTo>
                      <a:pt x="2139" y="254"/>
                    </a:moveTo>
                    <a:cubicBezTo>
                      <a:pt x="2127" y="254"/>
                      <a:pt x="2119" y="262"/>
                      <a:pt x="2119" y="274"/>
                    </a:cubicBezTo>
                    <a:cubicBezTo>
                      <a:pt x="2119" y="285"/>
                      <a:pt x="2127" y="293"/>
                      <a:pt x="2139" y="293"/>
                    </a:cubicBezTo>
                    <a:cubicBezTo>
                      <a:pt x="2150" y="293"/>
                      <a:pt x="2158" y="285"/>
                      <a:pt x="2158" y="274"/>
                    </a:cubicBezTo>
                    <a:cubicBezTo>
                      <a:pt x="2158" y="262"/>
                      <a:pt x="2150" y="254"/>
                      <a:pt x="2139" y="254"/>
                    </a:cubicBezTo>
                    <a:close/>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iscoSansTT Light" panose="020B0503020201020303" pitchFamily="34" charset="0"/>
                </a:endParaRPr>
              </a:p>
            </p:txBody>
          </p:sp>
          <p:sp>
            <p:nvSpPr>
              <p:cNvPr id="56" name="Freeform 5">
                <a:extLst>
                  <a:ext uri="{FF2B5EF4-FFF2-40B4-BE49-F238E27FC236}">
                    <a16:creationId xmlns:a16="http://schemas.microsoft.com/office/drawing/2014/main" id="{D96C34E7-AD9E-48AB-BF69-313CF92E8194}"/>
                  </a:ext>
                </a:extLst>
              </p:cNvPr>
              <p:cNvSpPr>
                <a:spLocks noChangeAspect="1" noChangeArrowheads="1"/>
              </p:cNvSpPr>
              <p:nvPr/>
            </p:nvSpPr>
            <p:spPr bwMode="auto">
              <a:xfrm>
                <a:off x="4134368" y="647499"/>
                <a:ext cx="849206" cy="737306"/>
              </a:xfrm>
              <a:custGeom>
                <a:avLst/>
                <a:gdLst>
                  <a:gd name="T0" fmla="*/ 832 w 2441"/>
                  <a:gd name="T1" fmla="*/ 0 h 2119"/>
                  <a:gd name="T2" fmla="*/ 1052 w 2441"/>
                  <a:gd name="T3" fmla="*/ 0 h 2119"/>
                  <a:gd name="T4" fmla="*/ 1494 w 2441"/>
                  <a:gd name="T5" fmla="*/ 192 h 2119"/>
                  <a:gd name="T6" fmla="*/ 1661 w 2441"/>
                  <a:gd name="T7" fmla="*/ 96 h 2119"/>
                  <a:gd name="T8" fmla="*/ 609 w 2441"/>
                  <a:gd name="T9" fmla="*/ 384 h 2119"/>
                  <a:gd name="T10" fmla="*/ 1052 w 2441"/>
                  <a:gd name="T11" fmla="*/ 192 h 2119"/>
                  <a:gd name="T12" fmla="*/ 1109 w 2441"/>
                  <a:gd name="T13" fmla="*/ 288 h 2119"/>
                  <a:gd name="T14" fmla="*/ 1329 w 2441"/>
                  <a:gd name="T15" fmla="*/ 286 h 2119"/>
                  <a:gd name="T16" fmla="*/ 1940 w 2441"/>
                  <a:gd name="T17" fmla="*/ 192 h 2119"/>
                  <a:gd name="T18" fmla="*/ 333 w 2441"/>
                  <a:gd name="T19" fmla="*/ 480 h 2119"/>
                  <a:gd name="T20" fmla="*/ 554 w 2441"/>
                  <a:gd name="T21" fmla="*/ 478 h 2119"/>
                  <a:gd name="T22" fmla="*/ 1162 w 2441"/>
                  <a:gd name="T23" fmla="*/ 576 h 2119"/>
                  <a:gd name="T24" fmla="*/ 1274 w 2441"/>
                  <a:gd name="T25" fmla="*/ 576 h 2119"/>
                  <a:gd name="T26" fmla="*/ 1384 w 2441"/>
                  <a:gd name="T27" fmla="*/ 384 h 2119"/>
                  <a:gd name="T28" fmla="*/ 1940 w 2441"/>
                  <a:gd name="T29" fmla="*/ 384 h 2119"/>
                  <a:gd name="T30" fmla="*/ 276 w 2441"/>
                  <a:gd name="T31" fmla="*/ 771 h 2119"/>
                  <a:gd name="T32" fmla="*/ 664 w 2441"/>
                  <a:gd name="T33" fmla="*/ 677 h 2119"/>
                  <a:gd name="T34" fmla="*/ 166 w 2441"/>
                  <a:gd name="T35" fmla="*/ 771 h 2119"/>
                  <a:gd name="T36" fmla="*/ 389 w 2441"/>
                  <a:gd name="T37" fmla="*/ 962 h 2119"/>
                  <a:gd name="T38" fmla="*/ 499 w 2441"/>
                  <a:gd name="T39" fmla="*/ 771 h 2119"/>
                  <a:gd name="T40" fmla="*/ 1274 w 2441"/>
                  <a:gd name="T41" fmla="*/ 771 h 2119"/>
                  <a:gd name="T42" fmla="*/ 1494 w 2441"/>
                  <a:gd name="T43" fmla="*/ 771 h 2119"/>
                  <a:gd name="T44" fmla="*/ 1827 w 2441"/>
                  <a:gd name="T45" fmla="*/ 771 h 2119"/>
                  <a:gd name="T46" fmla="*/ 2163 w 2441"/>
                  <a:gd name="T47" fmla="*/ 771 h 2119"/>
                  <a:gd name="T48" fmla="*/ 166 w 2441"/>
                  <a:gd name="T49" fmla="*/ 962 h 2119"/>
                  <a:gd name="T50" fmla="*/ 386 w 2441"/>
                  <a:gd name="T51" fmla="*/ 962 h 2119"/>
                  <a:gd name="T52" fmla="*/ 1165 w 2441"/>
                  <a:gd name="T53" fmla="*/ 962 h 2119"/>
                  <a:gd name="T54" fmla="*/ 1384 w 2441"/>
                  <a:gd name="T55" fmla="*/ 962 h 2119"/>
                  <a:gd name="T56" fmla="*/ 1052 w 2441"/>
                  <a:gd name="T57" fmla="*/ 962 h 2119"/>
                  <a:gd name="T58" fmla="*/ 1830 w 2441"/>
                  <a:gd name="T59" fmla="*/ 962 h 2119"/>
                  <a:gd name="T60" fmla="*/ 2050 w 2441"/>
                  <a:gd name="T61" fmla="*/ 962 h 2119"/>
                  <a:gd name="T62" fmla="*/ 2383 w 2441"/>
                  <a:gd name="T63" fmla="*/ 962 h 2119"/>
                  <a:gd name="T64" fmla="*/ 389 w 2441"/>
                  <a:gd name="T65" fmla="*/ 1156 h 2119"/>
                  <a:gd name="T66" fmla="*/ 609 w 2441"/>
                  <a:gd name="T67" fmla="*/ 1156 h 2119"/>
                  <a:gd name="T68" fmla="*/ 1494 w 2441"/>
                  <a:gd name="T69" fmla="*/ 1348 h 2119"/>
                  <a:gd name="T70" fmla="*/ 996 w 2441"/>
                  <a:gd name="T71" fmla="*/ 1252 h 2119"/>
                  <a:gd name="T72" fmla="*/ 1827 w 2441"/>
                  <a:gd name="T73" fmla="*/ 1348 h 2119"/>
                  <a:gd name="T74" fmla="*/ 2050 w 2441"/>
                  <a:gd name="T75" fmla="*/ 1156 h 2119"/>
                  <a:gd name="T76" fmla="*/ 276 w 2441"/>
                  <a:gd name="T77" fmla="*/ 1348 h 2119"/>
                  <a:gd name="T78" fmla="*/ 499 w 2441"/>
                  <a:gd name="T79" fmla="*/ 1540 h 2119"/>
                  <a:gd name="T80" fmla="*/ 609 w 2441"/>
                  <a:gd name="T81" fmla="*/ 1348 h 2119"/>
                  <a:gd name="T82" fmla="*/ 1830 w 2441"/>
                  <a:gd name="T83" fmla="*/ 1348 h 2119"/>
                  <a:gd name="T84" fmla="*/ 2050 w 2441"/>
                  <a:gd name="T85" fmla="*/ 1348 h 2119"/>
                  <a:gd name="T86" fmla="*/ 609 w 2441"/>
                  <a:gd name="T87" fmla="*/ 1732 h 2119"/>
                  <a:gd name="T88" fmla="*/ 776 w 2441"/>
                  <a:gd name="T89" fmla="*/ 1636 h 2119"/>
                  <a:gd name="T90" fmla="*/ 997 w 2441"/>
                  <a:gd name="T91" fmla="*/ 1633 h 2119"/>
                  <a:gd name="T92" fmla="*/ 1604 w 2441"/>
                  <a:gd name="T93" fmla="*/ 1732 h 2119"/>
                  <a:gd name="T94" fmla="*/ 1717 w 2441"/>
                  <a:gd name="T95" fmla="*/ 1732 h 2119"/>
                  <a:gd name="T96" fmla="*/ 2107 w 2441"/>
                  <a:gd name="T97" fmla="*/ 1636 h 2119"/>
                  <a:gd name="T98" fmla="*/ 829 w 2441"/>
                  <a:gd name="T99" fmla="*/ 1924 h 2119"/>
                  <a:gd name="T100" fmla="*/ 942 w 2441"/>
                  <a:gd name="T101" fmla="*/ 1924 h 2119"/>
                  <a:gd name="T102" fmla="*/ 1329 w 2441"/>
                  <a:gd name="T103" fmla="*/ 1830 h 2119"/>
                  <a:gd name="T104" fmla="*/ 1607 w 2441"/>
                  <a:gd name="T105" fmla="*/ 1732 h 2119"/>
                  <a:gd name="T106" fmla="*/ 1830 w 2441"/>
                  <a:gd name="T107" fmla="*/ 1924 h 2119"/>
                  <a:gd name="T108" fmla="*/ 776 w 2441"/>
                  <a:gd name="T109" fmla="*/ 2022 h 2119"/>
                  <a:gd name="T110" fmla="*/ 1162 w 2441"/>
                  <a:gd name="T111" fmla="*/ 2118 h 2119"/>
                  <a:gd name="T112" fmla="*/ 1274 w 2441"/>
                  <a:gd name="T113" fmla="*/ 2118 h 2119"/>
                  <a:gd name="T114" fmla="*/ 1384 w 2441"/>
                  <a:gd name="T115" fmla="*/ 1927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1" h="2119">
                    <a:moveTo>
                      <a:pt x="776" y="96"/>
                    </a:moveTo>
                    <a:lnTo>
                      <a:pt x="719" y="192"/>
                    </a:lnTo>
                    <a:lnTo>
                      <a:pt x="609" y="192"/>
                    </a:lnTo>
                    <a:lnTo>
                      <a:pt x="553" y="96"/>
                    </a:lnTo>
                    <a:lnTo>
                      <a:pt x="609" y="0"/>
                    </a:lnTo>
                    <a:lnTo>
                      <a:pt x="719" y="0"/>
                    </a:lnTo>
                    <a:lnTo>
                      <a:pt x="776" y="96"/>
                    </a:lnTo>
                    <a:close/>
                    <a:moveTo>
                      <a:pt x="942" y="0"/>
                    </a:moveTo>
                    <a:lnTo>
                      <a:pt x="832" y="0"/>
                    </a:lnTo>
                    <a:lnTo>
                      <a:pt x="776" y="96"/>
                    </a:lnTo>
                    <a:lnTo>
                      <a:pt x="832" y="192"/>
                    </a:lnTo>
                    <a:lnTo>
                      <a:pt x="942" y="192"/>
                    </a:lnTo>
                    <a:lnTo>
                      <a:pt x="997" y="99"/>
                    </a:lnTo>
                    <a:lnTo>
                      <a:pt x="1052" y="192"/>
                    </a:lnTo>
                    <a:lnTo>
                      <a:pt x="1162" y="192"/>
                    </a:lnTo>
                    <a:lnTo>
                      <a:pt x="1219" y="96"/>
                    </a:lnTo>
                    <a:lnTo>
                      <a:pt x="1162" y="0"/>
                    </a:lnTo>
                    <a:lnTo>
                      <a:pt x="1052" y="0"/>
                    </a:lnTo>
                    <a:lnTo>
                      <a:pt x="997" y="94"/>
                    </a:lnTo>
                    <a:lnTo>
                      <a:pt x="942" y="0"/>
                    </a:lnTo>
                    <a:close/>
                    <a:moveTo>
                      <a:pt x="1384" y="0"/>
                    </a:moveTo>
                    <a:lnTo>
                      <a:pt x="1274" y="0"/>
                    </a:lnTo>
                    <a:lnTo>
                      <a:pt x="1219" y="96"/>
                    </a:lnTo>
                    <a:lnTo>
                      <a:pt x="1274" y="192"/>
                    </a:lnTo>
                    <a:lnTo>
                      <a:pt x="1384" y="192"/>
                    </a:lnTo>
                    <a:lnTo>
                      <a:pt x="1439" y="99"/>
                    </a:lnTo>
                    <a:lnTo>
                      <a:pt x="1494" y="192"/>
                    </a:lnTo>
                    <a:lnTo>
                      <a:pt x="1604" y="192"/>
                    </a:lnTo>
                    <a:lnTo>
                      <a:pt x="1661" y="96"/>
                    </a:lnTo>
                    <a:lnTo>
                      <a:pt x="1607" y="0"/>
                    </a:lnTo>
                    <a:lnTo>
                      <a:pt x="1494" y="0"/>
                    </a:lnTo>
                    <a:lnTo>
                      <a:pt x="1439" y="94"/>
                    </a:lnTo>
                    <a:lnTo>
                      <a:pt x="1384" y="0"/>
                    </a:lnTo>
                    <a:close/>
                    <a:moveTo>
                      <a:pt x="1827" y="0"/>
                    </a:moveTo>
                    <a:lnTo>
                      <a:pt x="1717" y="0"/>
                    </a:lnTo>
                    <a:lnTo>
                      <a:pt x="1661" y="96"/>
                    </a:lnTo>
                    <a:lnTo>
                      <a:pt x="1717" y="192"/>
                    </a:lnTo>
                    <a:lnTo>
                      <a:pt x="1827" y="192"/>
                    </a:lnTo>
                    <a:lnTo>
                      <a:pt x="1884" y="96"/>
                    </a:lnTo>
                    <a:lnTo>
                      <a:pt x="1827" y="0"/>
                    </a:lnTo>
                    <a:close/>
                    <a:moveTo>
                      <a:pt x="609" y="192"/>
                    </a:moveTo>
                    <a:lnTo>
                      <a:pt x="499" y="192"/>
                    </a:lnTo>
                    <a:lnTo>
                      <a:pt x="443" y="288"/>
                    </a:lnTo>
                    <a:lnTo>
                      <a:pt x="499" y="384"/>
                    </a:lnTo>
                    <a:lnTo>
                      <a:pt x="609" y="384"/>
                    </a:lnTo>
                    <a:lnTo>
                      <a:pt x="664" y="290"/>
                    </a:lnTo>
                    <a:lnTo>
                      <a:pt x="719" y="384"/>
                    </a:lnTo>
                    <a:lnTo>
                      <a:pt x="829" y="384"/>
                    </a:lnTo>
                    <a:lnTo>
                      <a:pt x="886" y="288"/>
                    </a:lnTo>
                    <a:lnTo>
                      <a:pt x="829" y="192"/>
                    </a:lnTo>
                    <a:lnTo>
                      <a:pt x="719" y="192"/>
                    </a:lnTo>
                    <a:lnTo>
                      <a:pt x="664" y="286"/>
                    </a:lnTo>
                    <a:lnTo>
                      <a:pt x="609" y="192"/>
                    </a:lnTo>
                    <a:close/>
                    <a:moveTo>
                      <a:pt x="1052" y="192"/>
                    </a:moveTo>
                    <a:lnTo>
                      <a:pt x="942" y="192"/>
                    </a:lnTo>
                    <a:lnTo>
                      <a:pt x="886" y="288"/>
                    </a:lnTo>
                    <a:lnTo>
                      <a:pt x="942" y="384"/>
                    </a:lnTo>
                    <a:lnTo>
                      <a:pt x="1052" y="384"/>
                    </a:lnTo>
                    <a:lnTo>
                      <a:pt x="1109" y="288"/>
                    </a:lnTo>
                    <a:lnTo>
                      <a:pt x="1052" y="192"/>
                    </a:lnTo>
                    <a:close/>
                    <a:moveTo>
                      <a:pt x="1274" y="192"/>
                    </a:moveTo>
                    <a:lnTo>
                      <a:pt x="1165" y="192"/>
                    </a:lnTo>
                    <a:lnTo>
                      <a:pt x="1109" y="288"/>
                    </a:lnTo>
                    <a:lnTo>
                      <a:pt x="1165" y="384"/>
                    </a:lnTo>
                    <a:lnTo>
                      <a:pt x="1274" y="384"/>
                    </a:lnTo>
                    <a:lnTo>
                      <a:pt x="1329" y="290"/>
                    </a:lnTo>
                    <a:lnTo>
                      <a:pt x="1384" y="384"/>
                    </a:lnTo>
                    <a:lnTo>
                      <a:pt x="1494" y="384"/>
                    </a:lnTo>
                    <a:lnTo>
                      <a:pt x="1551" y="288"/>
                    </a:lnTo>
                    <a:lnTo>
                      <a:pt x="1494" y="192"/>
                    </a:lnTo>
                    <a:lnTo>
                      <a:pt x="1384" y="192"/>
                    </a:lnTo>
                    <a:lnTo>
                      <a:pt x="1329" y="286"/>
                    </a:lnTo>
                    <a:lnTo>
                      <a:pt x="1274" y="192"/>
                    </a:lnTo>
                    <a:close/>
                    <a:moveTo>
                      <a:pt x="1717" y="192"/>
                    </a:moveTo>
                    <a:lnTo>
                      <a:pt x="1607" y="192"/>
                    </a:lnTo>
                    <a:lnTo>
                      <a:pt x="1551" y="288"/>
                    </a:lnTo>
                    <a:lnTo>
                      <a:pt x="1607" y="384"/>
                    </a:lnTo>
                    <a:lnTo>
                      <a:pt x="1717" y="384"/>
                    </a:lnTo>
                    <a:lnTo>
                      <a:pt x="1774" y="288"/>
                    </a:lnTo>
                    <a:lnTo>
                      <a:pt x="1717" y="192"/>
                    </a:lnTo>
                    <a:close/>
                    <a:moveTo>
                      <a:pt x="1940" y="192"/>
                    </a:moveTo>
                    <a:lnTo>
                      <a:pt x="1830" y="192"/>
                    </a:lnTo>
                    <a:lnTo>
                      <a:pt x="1774" y="288"/>
                    </a:lnTo>
                    <a:lnTo>
                      <a:pt x="1830" y="384"/>
                    </a:lnTo>
                    <a:lnTo>
                      <a:pt x="1940" y="384"/>
                    </a:lnTo>
                    <a:lnTo>
                      <a:pt x="1997" y="288"/>
                    </a:lnTo>
                    <a:lnTo>
                      <a:pt x="1940" y="192"/>
                    </a:lnTo>
                    <a:close/>
                    <a:moveTo>
                      <a:pt x="499" y="384"/>
                    </a:moveTo>
                    <a:lnTo>
                      <a:pt x="389" y="384"/>
                    </a:lnTo>
                    <a:lnTo>
                      <a:pt x="333" y="480"/>
                    </a:lnTo>
                    <a:lnTo>
                      <a:pt x="389" y="576"/>
                    </a:lnTo>
                    <a:lnTo>
                      <a:pt x="499" y="576"/>
                    </a:lnTo>
                    <a:lnTo>
                      <a:pt x="554" y="482"/>
                    </a:lnTo>
                    <a:lnTo>
                      <a:pt x="609" y="576"/>
                    </a:lnTo>
                    <a:lnTo>
                      <a:pt x="719" y="576"/>
                    </a:lnTo>
                    <a:lnTo>
                      <a:pt x="776" y="480"/>
                    </a:lnTo>
                    <a:lnTo>
                      <a:pt x="719" y="384"/>
                    </a:lnTo>
                    <a:lnTo>
                      <a:pt x="609" y="384"/>
                    </a:lnTo>
                    <a:lnTo>
                      <a:pt x="554" y="478"/>
                    </a:lnTo>
                    <a:lnTo>
                      <a:pt x="499" y="384"/>
                    </a:lnTo>
                    <a:close/>
                    <a:moveTo>
                      <a:pt x="942" y="384"/>
                    </a:moveTo>
                    <a:lnTo>
                      <a:pt x="832" y="384"/>
                    </a:lnTo>
                    <a:lnTo>
                      <a:pt x="776" y="480"/>
                    </a:lnTo>
                    <a:lnTo>
                      <a:pt x="832" y="576"/>
                    </a:lnTo>
                    <a:lnTo>
                      <a:pt x="942" y="576"/>
                    </a:lnTo>
                    <a:lnTo>
                      <a:pt x="997" y="482"/>
                    </a:lnTo>
                    <a:lnTo>
                      <a:pt x="1052" y="576"/>
                    </a:lnTo>
                    <a:lnTo>
                      <a:pt x="1162" y="576"/>
                    </a:lnTo>
                    <a:lnTo>
                      <a:pt x="1219" y="480"/>
                    </a:lnTo>
                    <a:lnTo>
                      <a:pt x="1162" y="384"/>
                    </a:lnTo>
                    <a:lnTo>
                      <a:pt x="1052" y="384"/>
                    </a:lnTo>
                    <a:lnTo>
                      <a:pt x="997" y="478"/>
                    </a:lnTo>
                    <a:lnTo>
                      <a:pt x="942" y="384"/>
                    </a:lnTo>
                    <a:close/>
                    <a:moveTo>
                      <a:pt x="1384" y="384"/>
                    </a:moveTo>
                    <a:lnTo>
                      <a:pt x="1274" y="384"/>
                    </a:lnTo>
                    <a:lnTo>
                      <a:pt x="1219" y="480"/>
                    </a:lnTo>
                    <a:lnTo>
                      <a:pt x="1274" y="576"/>
                    </a:lnTo>
                    <a:lnTo>
                      <a:pt x="1384" y="576"/>
                    </a:lnTo>
                    <a:lnTo>
                      <a:pt x="1439" y="482"/>
                    </a:lnTo>
                    <a:lnTo>
                      <a:pt x="1494" y="576"/>
                    </a:lnTo>
                    <a:lnTo>
                      <a:pt x="1604" y="576"/>
                    </a:lnTo>
                    <a:lnTo>
                      <a:pt x="1661" y="480"/>
                    </a:lnTo>
                    <a:lnTo>
                      <a:pt x="1607" y="384"/>
                    </a:lnTo>
                    <a:lnTo>
                      <a:pt x="1494" y="384"/>
                    </a:lnTo>
                    <a:lnTo>
                      <a:pt x="1439" y="478"/>
                    </a:lnTo>
                    <a:lnTo>
                      <a:pt x="1384" y="384"/>
                    </a:lnTo>
                    <a:close/>
                    <a:moveTo>
                      <a:pt x="1827" y="384"/>
                    </a:moveTo>
                    <a:lnTo>
                      <a:pt x="1717" y="384"/>
                    </a:lnTo>
                    <a:lnTo>
                      <a:pt x="1661" y="480"/>
                    </a:lnTo>
                    <a:lnTo>
                      <a:pt x="1717" y="576"/>
                    </a:lnTo>
                    <a:lnTo>
                      <a:pt x="1827" y="576"/>
                    </a:lnTo>
                    <a:lnTo>
                      <a:pt x="1884" y="480"/>
                    </a:lnTo>
                    <a:lnTo>
                      <a:pt x="1827" y="384"/>
                    </a:lnTo>
                    <a:close/>
                    <a:moveTo>
                      <a:pt x="2050" y="384"/>
                    </a:moveTo>
                    <a:lnTo>
                      <a:pt x="1940" y="384"/>
                    </a:lnTo>
                    <a:lnTo>
                      <a:pt x="1884" y="480"/>
                    </a:lnTo>
                    <a:lnTo>
                      <a:pt x="1940" y="576"/>
                    </a:lnTo>
                    <a:lnTo>
                      <a:pt x="2050" y="576"/>
                    </a:lnTo>
                    <a:lnTo>
                      <a:pt x="2107" y="480"/>
                    </a:lnTo>
                    <a:lnTo>
                      <a:pt x="2050" y="384"/>
                    </a:lnTo>
                    <a:close/>
                    <a:moveTo>
                      <a:pt x="386" y="579"/>
                    </a:moveTo>
                    <a:lnTo>
                      <a:pt x="276" y="579"/>
                    </a:lnTo>
                    <a:lnTo>
                      <a:pt x="220" y="675"/>
                    </a:lnTo>
                    <a:lnTo>
                      <a:pt x="276" y="771"/>
                    </a:lnTo>
                    <a:lnTo>
                      <a:pt x="386" y="771"/>
                    </a:lnTo>
                    <a:lnTo>
                      <a:pt x="443" y="675"/>
                    </a:lnTo>
                    <a:lnTo>
                      <a:pt x="386" y="579"/>
                    </a:lnTo>
                    <a:close/>
                    <a:moveTo>
                      <a:pt x="609" y="579"/>
                    </a:moveTo>
                    <a:lnTo>
                      <a:pt x="499" y="579"/>
                    </a:lnTo>
                    <a:lnTo>
                      <a:pt x="443" y="675"/>
                    </a:lnTo>
                    <a:lnTo>
                      <a:pt x="499" y="771"/>
                    </a:lnTo>
                    <a:lnTo>
                      <a:pt x="609" y="771"/>
                    </a:lnTo>
                    <a:lnTo>
                      <a:pt x="664" y="677"/>
                    </a:lnTo>
                    <a:lnTo>
                      <a:pt x="719" y="771"/>
                    </a:lnTo>
                    <a:lnTo>
                      <a:pt x="829" y="771"/>
                    </a:lnTo>
                    <a:lnTo>
                      <a:pt x="886" y="675"/>
                    </a:lnTo>
                    <a:lnTo>
                      <a:pt x="829" y="579"/>
                    </a:lnTo>
                    <a:lnTo>
                      <a:pt x="719" y="579"/>
                    </a:lnTo>
                    <a:lnTo>
                      <a:pt x="664" y="672"/>
                    </a:lnTo>
                    <a:lnTo>
                      <a:pt x="609" y="579"/>
                    </a:lnTo>
                    <a:close/>
                    <a:moveTo>
                      <a:pt x="276" y="771"/>
                    </a:moveTo>
                    <a:lnTo>
                      <a:pt x="166" y="771"/>
                    </a:lnTo>
                    <a:lnTo>
                      <a:pt x="110" y="867"/>
                    </a:lnTo>
                    <a:lnTo>
                      <a:pt x="166" y="962"/>
                    </a:lnTo>
                    <a:lnTo>
                      <a:pt x="276" y="962"/>
                    </a:lnTo>
                    <a:lnTo>
                      <a:pt x="333" y="867"/>
                    </a:lnTo>
                    <a:lnTo>
                      <a:pt x="276" y="771"/>
                    </a:lnTo>
                    <a:close/>
                    <a:moveTo>
                      <a:pt x="499" y="771"/>
                    </a:moveTo>
                    <a:lnTo>
                      <a:pt x="389" y="771"/>
                    </a:lnTo>
                    <a:lnTo>
                      <a:pt x="333" y="867"/>
                    </a:lnTo>
                    <a:lnTo>
                      <a:pt x="389" y="962"/>
                    </a:lnTo>
                    <a:lnTo>
                      <a:pt x="499" y="962"/>
                    </a:lnTo>
                    <a:lnTo>
                      <a:pt x="554" y="869"/>
                    </a:lnTo>
                    <a:lnTo>
                      <a:pt x="609" y="962"/>
                    </a:lnTo>
                    <a:lnTo>
                      <a:pt x="719" y="962"/>
                    </a:lnTo>
                    <a:lnTo>
                      <a:pt x="776" y="867"/>
                    </a:lnTo>
                    <a:lnTo>
                      <a:pt x="719" y="771"/>
                    </a:lnTo>
                    <a:lnTo>
                      <a:pt x="609" y="771"/>
                    </a:lnTo>
                    <a:lnTo>
                      <a:pt x="554" y="864"/>
                    </a:lnTo>
                    <a:lnTo>
                      <a:pt x="499" y="771"/>
                    </a:lnTo>
                    <a:close/>
                    <a:moveTo>
                      <a:pt x="1162" y="771"/>
                    </a:moveTo>
                    <a:lnTo>
                      <a:pt x="1052" y="771"/>
                    </a:lnTo>
                    <a:lnTo>
                      <a:pt x="996" y="867"/>
                    </a:lnTo>
                    <a:lnTo>
                      <a:pt x="1052" y="962"/>
                    </a:lnTo>
                    <a:lnTo>
                      <a:pt x="1162" y="962"/>
                    </a:lnTo>
                    <a:lnTo>
                      <a:pt x="1219" y="867"/>
                    </a:lnTo>
                    <a:lnTo>
                      <a:pt x="1162" y="771"/>
                    </a:lnTo>
                    <a:close/>
                    <a:moveTo>
                      <a:pt x="1384" y="771"/>
                    </a:moveTo>
                    <a:lnTo>
                      <a:pt x="1274" y="771"/>
                    </a:lnTo>
                    <a:lnTo>
                      <a:pt x="1219" y="867"/>
                    </a:lnTo>
                    <a:lnTo>
                      <a:pt x="1274" y="962"/>
                    </a:lnTo>
                    <a:lnTo>
                      <a:pt x="1384" y="962"/>
                    </a:lnTo>
                    <a:lnTo>
                      <a:pt x="1439" y="869"/>
                    </a:lnTo>
                    <a:lnTo>
                      <a:pt x="1494" y="962"/>
                    </a:lnTo>
                    <a:lnTo>
                      <a:pt x="1604" y="962"/>
                    </a:lnTo>
                    <a:lnTo>
                      <a:pt x="1661" y="867"/>
                    </a:lnTo>
                    <a:lnTo>
                      <a:pt x="1607" y="771"/>
                    </a:lnTo>
                    <a:lnTo>
                      <a:pt x="1494" y="771"/>
                    </a:lnTo>
                    <a:lnTo>
                      <a:pt x="1439" y="864"/>
                    </a:lnTo>
                    <a:lnTo>
                      <a:pt x="1384" y="771"/>
                    </a:lnTo>
                    <a:close/>
                    <a:moveTo>
                      <a:pt x="1827" y="771"/>
                    </a:moveTo>
                    <a:lnTo>
                      <a:pt x="1717" y="771"/>
                    </a:lnTo>
                    <a:lnTo>
                      <a:pt x="1661" y="867"/>
                    </a:lnTo>
                    <a:lnTo>
                      <a:pt x="1717" y="962"/>
                    </a:lnTo>
                    <a:lnTo>
                      <a:pt x="1827" y="962"/>
                    </a:lnTo>
                    <a:lnTo>
                      <a:pt x="1884" y="867"/>
                    </a:lnTo>
                    <a:lnTo>
                      <a:pt x="1827" y="771"/>
                    </a:lnTo>
                    <a:close/>
                    <a:moveTo>
                      <a:pt x="2050" y="771"/>
                    </a:moveTo>
                    <a:lnTo>
                      <a:pt x="1940" y="771"/>
                    </a:lnTo>
                    <a:lnTo>
                      <a:pt x="1884" y="867"/>
                    </a:lnTo>
                    <a:lnTo>
                      <a:pt x="1940" y="962"/>
                    </a:lnTo>
                    <a:lnTo>
                      <a:pt x="2050" y="962"/>
                    </a:lnTo>
                    <a:lnTo>
                      <a:pt x="2107" y="867"/>
                    </a:lnTo>
                    <a:lnTo>
                      <a:pt x="2050" y="771"/>
                    </a:lnTo>
                    <a:close/>
                    <a:moveTo>
                      <a:pt x="2273" y="771"/>
                    </a:moveTo>
                    <a:lnTo>
                      <a:pt x="2163" y="771"/>
                    </a:lnTo>
                    <a:lnTo>
                      <a:pt x="2107" y="867"/>
                    </a:lnTo>
                    <a:lnTo>
                      <a:pt x="2163" y="962"/>
                    </a:lnTo>
                    <a:lnTo>
                      <a:pt x="2273" y="962"/>
                    </a:lnTo>
                    <a:lnTo>
                      <a:pt x="2330" y="867"/>
                    </a:lnTo>
                    <a:lnTo>
                      <a:pt x="2273" y="771"/>
                    </a:lnTo>
                    <a:close/>
                    <a:moveTo>
                      <a:pt x="386" y="962"/>
                    </a:moveTo>
                    <a:lnTo>
                      <a:pt x="276" y="962"/>
                    </a:lnTo>
                    <a:lnTo>
                      <a:pt x="221" y="1056"/>
                    </a:lnTo>
                    <a:lnTo>
                      <a:pt x="166" y="962"/>
                    </a:lnTo>
                    <a:lnTo>
                      <a:pt x="56" y="962"/>
                    </a:lnTo>
                    <a:lnTo>
                      <a:pt x="0" y="1058"/>
                    </a:lnTo>
                    <a:lnTo>
                      <a:pt x="56" y="1153"/>
                    </a:lnTo>
                    <a:lnTo>
                      <a:pt x="166" y="1153"/>
                    </a:lnTo>
                    <a:lnTo>
                      <a:pt x="221" y="1061"/>
                    </a:lnTo>
                    <a:lnTo>
                      <a:pt x="276" y="1153"/>
                    </a:lnTo>
                    <a:lnTo>
                      <a:pt x="386" y="1153"/>
                    </a:lnTo>
                    <a:lnTo>
                      <a:pt x="443" y="1058"/>
                    </a:lnTo>
                    <a:lnTo>
                      <a:pt x="386" y="962"/>
                    </a:lnTo>
                    <a:close/>
                    <a:moveTo>
                      <a:pt x="609" y="962"/>
                    </a:moveTo>
                    <a:lnTo>
                      <a:pt x="499" y="962"/>
                    </a:lnTo>
                    <a:lnTo>
                      <a:pt x="443" y="1058"/>
                    </a:lnTo>
                    <a:lnTo>
                      <a:pt x="499" y="1153"/>
                    </a:lnTo>
                    <a:lnTo>
                      <a:pt x="609" y="1153"/>
                    </a:lnTo>
                    <a:lnTo>
                      <a:pt x="666" y="1058"/>
                    </a:lnTo>
                    <a:lnTo>
                      <a:pt x="609" y="962"/>
                    </a:lnTo>
                    <a:close/>
                    <a:moveTo>
                      <a:pt x="1274" y="962"/>
                    </a:moveTo>
                    <a:lnTo>
                      <a:pt x="1165" y="962"/>
                    </a:lnTo>
                    <a:lnTo>
                      <a:pt x="1109" y="1058"/>
                    </a:lnTo>
                    <a:lnTo>
                      <a:pt x="1165" y="1153"/>
                    </a:lnTo>
                    <a:lnTo>
                      <a:pt x="1274" y="1153"/>
                    </a:lnTo>
                    <a:lnTo>
                      <a:pt x="1329" y="1061"/>
                    </a:lnTo>
                    <a:lnTo>
                      <a:pt x="1384" y="1153"/>
                    </a:lnTo>
                    <a:lnTo>
                      <a:pt x="1494" y="1153"/>
                    </a:lnTo>
                    <a:lnTo>
                      <a:pt x="1551" y="1058"/>
                    </a:lnTo>
                    <a:lnTo>
                      <a:pt x="1494" y="962"/>
                    </a:lnTo>
                    <a:lnTo>
                      <a:pt x="1384" y="962"/>
                    </a:lnTo>
                    <a:lnTo>
                      <a:pt x="1329" y="1056"/>
                    </a:lnTo>
                    <a:lnTo>
                      <a:pt x="1274" y="962"/>
                    </a:lnTo>
                    <a:close/>
                    <a:moveTo>
                      <a:pt x="1052" y="962"/>
                    </a:moveTo>
                    <a:lnTo>
                      <a:pt x="942" y="962"/>
                    </a:lnTo>
                    <a:lnTo>
                      <a:pt x="886" y="1058"/>
                    </a:lnTo>
                    <a:lnTo>
                      <a:pt x="942" y="1153"/>
                    </a:lnTo>
                    <a:lnTo>
                      <a:pt x="1052" y="1153"/>
                    </a:lnTo>
                    <a:lnTo>
                      <a:pt x="1109" y="1058"/>
                    </a:lnTo>
                    <a:lnTo>
                      <a:pt x="1052" y="962"/>
                    </a:lnTo>
                    <a:close/>
                    <a:moveTo>
                      <a:pt x="1717" y="962"/>
                    </a:moveTo>
                    <a:lnTo>
                      <a:pt x="1607" y="962"/>
                    </a:lnTo>
                    <a:lnTo>
                      <a:pt x="1551" y="1058"/>
                    </a:lnTo>
                    <a:lnTo>
                      <a:pt x="1607" y="1153"/>
                    </a:lnTo>
                    <a:lnTo>
                      <a:pt x="1717" y="1153"/>
                    </a:lnTo>
                    <a:lnTo>
                      <a:pt x="1774" y="1058"/>
                    </a:lnTo>
                    <a:lnTo>
                      <a:pt x="1717" y="962"/>
                    </a:lnTo>
                    <a:close/>
                    <a:moveTo>
                      <a:pt x="1940" y="962"/>
                    </a:moveTo>
                    <a:lnTo>
                      <a:pt x="1830" y="962"/>
                    </a:lnTo>
                    <a:lnTo>
                      <a:pt x="1774" y="1058"/>
                    </a:lnTo>
                    <a:lnTo>
                      <a:pt x="1830" y="1153"/>
                    </a:lnTo>
                    <a:lnTo>
                      <a:pt x="1940" y="1153"/>
                    </a:lnTo>
                    <a:lnTo>
                      <a:pt x="1995" y="1061"/>
                    </a:lnTo>
                    <a:lnTo>
                      <a:pt x="2050" y="1153"/>
                    </a:lnTo>
                    <a:lnTo>
                      <a:pt x="2160" y="1153"/>
                    </a:lnTo>
                    <a:lnTo>
                      <a:pt x="2217" y="1058"/>
                    </a:lnTo>
                    <a:lnTo>
                      <a:pt x="2160" y="962"/>
                    </a:lnTo>
                    <a:lnTo>
                      <a:pt x="2050" y="962"/>
                    </a:lnTo>
                    <a:lnTo>
                      <a:pt x="1995" y="1056"/>
                    </a:lnTo>
                    <a:lnTo>
                      <a:pt x="1940" y="962"/>
                    </a:lnTo>
                    <a:close/>
                    <a:moveTo>
                      <a:pt x="2383" y="962"/>
                    </a:moveTo>
                    <a:lnTo>
                      <a:pt x="2273" y="962"/>
                    </a:lnTo>
                    <a:lnTo>
                      <a:pt x="2217" y="1058"/>
                    </a:lnTo>
                    <a:lnTo>
                      <a:pt x="2273" y="1153"/>
                    </a:lnTo>
                    <a:lnTo>
                      <a:pt x="2383" y="1153"/>
                    </a:lnTo>
                    <a:lnTo>
                      <a:pt x="2440" y="1058"/>
                    </a:lnTo>
                    <a:lnTo>
                      <a:pt x="2383" y="962"/>
                    </a:lnTo>
                    <a:close/>
                    <a:moveTo>
                      <a:pt x="276" y="1156"/>
                    </a:moveTo>
                    <a:lnTo>
                      <a:pt x="166" y="1156"/>
                    </a:lnTo>
                    <a:lnTo>
                      <a:pt x="110" y="1252"/>
                    </a:lnTo>
                    <a:lnTo>
                      <a:pt x="166" y="1348"/>
                    </a:lnTo>
                    <a:lnTo>
                      <a:pt x="276" y="1348"/>
                    </a:lnTo>
                    <a:lnTo>
                      <a:pt x="333" y="1252"/>
                    </a:lnTo>
                    <a:lnTo>
                      <a:pt x="276" y="1156"/>
                    </a:lnTo>
                    <a:close/>
                    <a:moveTo>
                      <a:pt x="499" y="1156"/>
                    </a:moveTo>
                    <a:lnTo>
                      <a:pt x="389" y="1156"/>
                    </a:lnTo>
                    <a:lnTo>
                      <a:pt x="333" y="1252"/>
                    </a:lnTo>
                    <a:lnTo>
                      <a:pt x="389" y="1348"/>
                    </a:lnTo>
                    <a:lnTo>
                      <a:pt x="499" y="1348"/>
                    </a:lnTo>
                    <a:lnTo>
                      <a:pt x="554" y="1254"/>
                    </a:lnTo>
                    <a:lnTo>
                      <a:pt x="609" y="1348"/>
                    </a:lnTo>
                    <a:lnTo>
                      <a:pt x="719" y="1348"/>
                    </a:lnTo>
                    <a:lnTo>
                      <a:pt x="776" y="1252"/>
                    </a:lnTo>
                    <a:lnTo>
                      <a:pt x="719" y="1156"/>
                    </a:lnTo>
                    <a:lnTo>
                      <a:pt x="609" y="1156"/>
                    </a:lnTo>
                    <a:lnTo>
                      <a:pt x="554" y="1250"/>
                    </a:lnTo>
                    <a:lnTo>
                      <a:pt x="499" y="1156"/>
                    </a:lnTo>
                    <a:close/>
                    <a:moveTo>
                      <a:pt x="1384" y="1156"/>
                    </a:moveTo>
                    <a:lnTo>
                      <a:pt x="1274" y="1156"/>
                    </a:lnTo>
                    <a:lnTo>
                      <a:pt x="1219" y="1252"/>
                    </a:lnTo>
                    <a:lnTo>
                      <a:pt x="1274" y="1348"/>
                    </a:lnTo>
                    <a:lnTo>
                      <a:pt x="1384" y="1348"/>
                    </a:lnTo>
                    <a:lnTo>
                      <a:pt x="1439" y="1254"/>
                    </a:lnTo>
                    <a:lnTo>
                      <a:pt x="1494" y="1348"/>
                    </a:lnTo>
                    <a:lnTo>
                      <a:pt x="1604" y="1348"/>
                    </a:lnTo>
                    <a:lnTo>
                      <a:pt x="1661" y="1252"/>
                    </a:lnTo>
                    <a:lnTo>
                      <a:pt x="1607" y="1156"/>
                    </a:lnTo>
                    <a:lnTo>
                      <a:pt x="1494" y="1156"/>
                    </a:lnTo>
                    <a:lnTo>
                      <a:pt x="1439" y="1250"/>
                    </a:lnTo>
                    <a:lnTo>
                      <a:pt x="1384" y="1156"/>
                    </a:lnTo>
                    <a:close/>
                    <a:moveTo>
                      <a:pt x="1162" y="1156"/>
                    </a:moveTo>
                    <a:lnTo>
                      <a:pt x="1052" y="1156"/>
                    </a:lnTo>
                    <a:lnTo>
                      <a:pt x="996" y="1252"/>
                    </a:lnTo>
                    <a:lnTo>
                      <a:pt x="1052" y="1348"/>
                    </a:lnTo>
                    <a:lnTo>
                      <a:pt x="1162" y="1348"/>
                    </a:lnTo>
                    <a:lnTo>
                      <a:pt x="1219" y="1252"/>
                    </a:lnTo>
                    <a:lnTo>
                      <a:pt x="1162" y="1156"/>
                    </a:lnTo>
                    <a:close/>
                    <a:moveTo>
                      <a:pt x="1827" y="1156"/>
                    </a:moveTo>
                    <a:lnTo>
                      <a:pt x="1717" y="1156"/>
                    </a:lnTo>
                    <a:lnTo>
                      <a:pt x="1661" y="1252"/>
                    </a:lnTo>
                    <a:lnTo>
                      <a:pt x="1717" y="1348"/>
                    </a:lnTo>
                    <a:lnTo>
                      <a:pt x="1827" y="1348"/>
                    </a:lnTo>
                    <a:lnTo>
                      <a:pt x="1884" y="1252"/>
                    </a:lnTo>
                    <a:lnTo>
                      <a:pt x="1827" y="1156"/>
                    </a:lnTo>
                    <a:close/>
                    <a:moveTo>
                      <a:pt x="2050" y="1156"/>
                    </a:moveTo>
                    <a:lnTo>
                      <a:pt x="1940" y="1156"/>
                    </a:lnTo>
                    <a:lnTo>
                      <a:pt x="1884" y="1252"/>
                    </a:lnTo>
                    <a:lnTo>
                      <a:pt x="1940" y="1348"/>
                    </a:lnTo>
                    <a:lnTo>
                      <a:pt x="2050" y="1348"/>
                    </a:lnTo>
                    <a:lnTo>
                      <a:pt x="2107" y="1252"/>
                    </a:lnTo>
                    <a:lnTo>
                      <a:pt x="2050" y="1156"/>
                    </a:lnTo>
                    <a:close/>
                    <a:moveTo>
                      <a:pt x="2273" y="1156"/>
                    </a:moveTo>
                    <a:lnTo>
                      <a:pt x="2163" y="1156"/>
                    </a:lnTo>
                    <a:lnTo>
                      <a:pt x="2107" y="1252"/>
                    </a:lnTo>
                    <a:lnTo>
                      <a:pt x="2163" y="1348"/>
                    </a:lnTo>
                    <a:lnTo>
                      <a:pt x="2273" y="1348"/>
                    </a:lnTo>
                    <a:lnTo>
                      <a:pt x="2330" y="1252"/>
                    </a:lnTo>
                    <a:lnTo>
                      <a:pt x="2273" y="1156"/>
                    </a:lnTo>
                    <a:close/>
                    <a:moveTo>
                      <a:pt x="386" y="1348"/>
                    </a:moveTo>
                    <a:lnTo>
                      <a:pt x="276" y="1348"/>
                    </a:lnTo>
                    <a:lnTo>
                      <a:pt x="220" y="1444"/>
                    </a:lnTo>
                    <a:lnTo>
                      <a:pt x="276" y="1540"/>
                    </a:lnTo>
                    <a:lnTo>
                      <a:pt x="386" y="1540"/>
                    </a:lnTo>
                    <a:lnTo>
                      <a:pt x="443" y="1444"/>
                    </a:lnTo>
                    <a:lnTo>
                      <a:pt x="386" y="1348"/>
                    </a:lnTo>
                    <a:close/>
                    <a:moveTo>
                      <a:pt x="609" y="1348"/>
                    </a:moveTo>
                    <a:lnTo>
                      <a:pt x="499" y="1348"/>
                    </a:lnTo>
                    <a:lnTo>
                      <a:pt x="443" y="1444"/>
                    </a:lnTo>
                    <a:lnTo>
                      <a:pt x="499" y="1540"/>
                    </a:lnTo>
                    <a:lnTo>
                      <a:pt x="609" y="1540"/>
                    </a:lnTo>
                    <a:lnTo>
                      <a:pt x="664" y="1446"/>
                    </a:lnTo>
                    <a:lnTo>
                      <a:pt x="719" y="1540"/>
                    </a:lnTo>
                    <a:lnTo>
                      <a:pt x="829" y="1540"/>
                    </a:lnTo>
                    <a:lnTo>
                      <a:pt x="886" y="1444"/>
                    </a:lnTo>
                    <a:lnTo>
                      <a:pt x="829" y="1348"/>
                    </a:lnTo>
                    <a:lnTo>
                      <a:pt x="719" y="1348"/>
                    </a:lnTo>
                    <a:lnTo>
                      <a:pt x="664" y="1442"/>
                    </a:lnTo>
                    <a:lnTo>
                      <a:pt x="609" y="1348"/>
                    </a:lnTo>
                    <a:close/>
                    <a:moveTo>
                      <a:pt x="1717" y="1348"/>
                    </a:moveTo>
                    <a:lnTo>
                      <a:pt x="1607" y="1348"/>
                    </a:lnTo>
                    <a:lnTo>
                      <a:pt x="1551" y="1444"/>
                    </a:lnTo>
                    <a:lnTo>
                      <a:pt x="1607" y="1540"/>
                    </a:lnTo>
                    <a:lnTo>
                      <a:pt x="1717" y="1540"/>
                    </a:lnTo>
                    <a:lnTo>
                      <a:pt x="1774" y="1444"/>
                    </a:lnTo>
                    <a:lnTo>
                      <a:pt x="1717" y="1348"/>
                    </a:lnTo>
                    <a:close/>
                    <a:moveTo>
                      <a:pt x="1940" y="1348"/>
                    </a:moveTo>
                    <a:lnTo>
                      <a:pt x="1830" y="1348"/>
                    </a:lnTo>
                    <a:lnTo>
                      <a:pt x="1774" y="1444"/>
                    </a:lnTo>
                    <a:lnTo>
                      <a:pt x="1830" y="1540"/>
                    </a:lnTo>
                    <a:lnTo>
                      <a:pt x="1940" y="1540"/>
                    </a:lnTo>
                    <a:lnTo>
                      <a:pt x="1995" y="1446"/>
                    </a:lnTo>
                    <a:lnTo>
                      <a:pt x="2050" y="1540"/>
                    </a:lnTo>
                    <a:lnTo>
                      <a:pt x="2160" y="1540"/>
                    </a:lnTo>
                    <a:lnTo>
                      <a:pt x="2217" y="1444"/>
                    </a:lnTo>
                    <a:lnTo>
                      <a:pt x="2160" y="1348"/>
                    </a:lnTo>
                    <a:lnTo>
                      <a:pt x="2050" y="1348"/>
                    </a:lnTo>
                    <a:lnTo>
                      <a:pt x="1995" y="1442"/>
                    </a:lnTo>
                    <a:lnTo>
                      <a:pt x="1940" y="1348"/>
                    </a:lnTo>
                    <a:close/>
                    <a:moveTo>
                      <a:pt x="499" y="1540"/>
                    </a:moveTo>
                    <a:lnTo>
                      <a:pt x="389" y="1540"/>
                    </a:lnTo>
                    <a:lnTo>
                      <a:pt x="333" y="1636"/>
                    </a:lnTo>
                    <a:lnTo>
                      <a:pt x="389" y="1732"/>
                    </a:lnTo>
                    <a:lnTo>
                      <a:pt x="499" y="1732"/>
                    </a:lnTo>
                    <a:lnTo>
                      <a:pt x="554" y="1638"/>
                    </a:lnTo>
                    <a:lnTo>
                      <a:pt x="609" y="1732"/>
                    </a:lnTo>
                    <a:lnTo>
                      <a:pt x="719" y="1732"/>
                    </a:lnTo>
                    <a:lnTo>
                      <a:pt x="776" y="1636"/>
                    </a:lnTo>
                    <a:lnTo>
                      <a:pt x="719" y="1540"/>
                    </a:lnTo>
                    <a:lnTo>
                      <a:pt x="609" y="1540"/>
                    </a:lnTo>
                    <a:lnTo>
                      <a:pt x="554" y="1633"/>
                    </a:lnTo>
                    <a:lnTo>
                      <a:pt x="499" y="1540"/>
                    </a:lnTo>
                    <a:close/>
                    <a:moveTo>
                      <a:pt x="942" y="1540"/>
                    </a:moveTo>
                    <a:lnTo>
                      <a:pt x="832" y="1540"/>
                    </a:lnTo>
                    <a:lnTo>
                      <a:pt x="776" y="1636"/>
                    </a:lnTo>
                    <a:lnTo>
                      <a:pt x="832" y="1732"/>
                    </a:lnTo>
                    <a:lnTo>
                      <a:pt x="942" y="1732"/>
                    </a:lnTo>
                    <a:lnTo>
                      <a:pt x="997" y="1638"/>
                    </a:lnTo>
                    <a:lnTo>
                      <a:pt x="1052" y="1732"/>
                    </a:lnTo>
                    <a:lnTo>
                      <a:pt x="1162" y="1732"/>
                    </a:lnTo>
                    <a:lnTo>
                      <a:pt x="1219" y="1636"/>
                    </a:lnTo>
                    <a:lnTo>
                      <a:pt x="1162" y="1540"/>
                    </a:lnTo>
                    <a:lnTo>
                      <a:pt x="1052" y="1540"/>
                    </a:lnTo>
                    <a:lnTo>
                      <a:pt x="997" y="1633"/>
                    </a:lnTo>
                    <a:lnTo>
                      <a:pt x="942" y="1540"/>
                    </a:lnTo>
                    <a:close/>
                    <a:moveTo>
                      <a:pt x="1384" y="1540"/>
                    </a:moveTo>
                    <a:lnTo>
                      <a:pt x="1274" y="1540"/>
                    </a:lnTo>
                    <a:lnTo>
                      <a:pt x="1219" y="1636"/>
                    </a:lnTo>
                    <a:lnTo>
                      <a:pt x="1274" y="1732"/>
                    </a:lnTo>
                    <a:lnTo>
                      <a:pt x="1384" y="1732"/>
                    </a:lnTo>
                    <a:lnTo>
                      <a:pt x="1439" y="1638"/>
                    </a:lnTo>
                    <a:lnTo>
                      <a:pt x="1494" y="1732"/>
                    </a:lnTo>
                    <a:lnTo>
                      <a:pt x="1604" y="1732"/>
                    </a:lnTo>
                    <a:lnTo>
                      <a:pt x="1661" y="1636"/>
                    </a:lnTo>
                    <a:lnTo>
                      <a:pt x="1607" y="1540"/>
                    </a:lnTo>
                    <a:lnTo>
                      <a:pt x="1494" y="1540"/>
                    </a:lnTo>
                    <a:lnTo>
                      <a:pt x="1439" y="1633"/>
                    </a:lnTo>
                    <a:lnTo>
                      <a:pt x="1384" y="1540"/>
                    </a:lnTo>
                    <a:close/>
                    <a:moveTo>
                      <a:pt x="1827" y="1540"/>
                    </a:moveTo>
                    <a:lnTo>
                      <a:pt x="1717" y="1540"/>
                    </a:lnTo>
                    <a:lnTo>
                      <a:pt x="1661" y="1636"/>
                    </a:lnTo>
                    <a:lnTo>
                      <a:pt x="1717" y="1732"/>
                    </a:lnTo>
                    <a:lnTo>
                      <a:pt x="1827" y="1732"/>
                    </a:lnTo>
                    <a:lnTo>
                      <a:pt x="1884" y="1636"/>
                    </a:lnTo>
                    <a:lnTo>
                      <a:pt x="1827" y="1540"/>
                    </a:lnTo>
                    <a:close/>
                    <a:moveTo>
                      <a:pt x="2050" y="1540"/>
                    </a:moveTo>
                    <a:lnTo>
                      <a:pt x="1940" y="1540"/>
                    </a:lnTo>
                    <a:lnTo>
                      <a:pt x="1884" y="1636"/>
                    </a:lnTo>
                    <a:lnTo>
                      <a:pt x="1940" y="1732"/>
                    </a:lnTo>
                    <a:lnTo>
                      <a:pt x="2050" y="1732"/>
                    </a:lnTo>
                    <a:lnTo>
                      <a:pt x="2107" y="1636"/>
                    </a:lnTo>
                    <a:lnTo>
                      <a:pt x="2050" y="1540"/>
                    </a:lnTo>
                    <a:close/>
                    <a:moveTo>
                      <a:pt x="609" y="1732"/>
                    </a:moveTo>
                    <a:lnTo>
                      <a:pt x="499" y="1732"/>
                    </a:lnTo>
                    <a:lnTo>
                      <a:pt x="443" y="1828"/>
                    </a:lnTo>
                    <a:lnTo>
                      <a:pt x="499" y="1924"/>
                    </a:lnTo>
                    <a:lnTo>
                      <a:pt x="609" y="1924"/>
                    </a:lnTo>
                    <a:lnTo>
                      <a:pt x="664" y="1830"/>
                    </a:lnTo>
                    <a:lnTo>
                      <a:pt x="719" y="1924"/>
                    </a:lnTo>
                    <a:lnTo>
                      <a:pt x="829" y="1924"/>
                    </a:lnTo>
                    <a:lnTo>
                      <a:pt x="886" y="1828"/>
                    </a:lnTo>
                    <a:lnTo>
                      <a:pt x="829" y="1732"/>
                    </a:lnTo>
                    <a:lnTo>
                      <a:pt x="719" y="1732"/>
                    </a:lnTo>
                    <a:lnTo>
                      <a:pt x="664" y="1825"/>
                    </a:lnTo>
                    <a:lnTo>
                      <a:pt x="609" y="1732"/>
                    </a:lnTo>
                    <a:close/>
                    <a:moveTo>
                      <a:pt x="1052" y="1732"/>
                    </a:moveTo>
                    <a:lnTo>
                      <a:pt x="942" y="1732"/>
                    </a:lnTo>
                    <a:lnTo>
                      <a:pt x="886" y="1828"/>
                    </a:lnTo>
                    <a:lnTo>
                      <a:pt x="942" y="1924"/>
                    </a:lnTo>
                    <a:lnTo>
                      <a:pt x="1052" y="1924"/>
                    </a:lnTo>
                    <a:lnTo>
                      <a:pt x="1109" y="1828"/>
                    </a:lnTo>
                    <a:lnTo>
                      <a:pt x="1052" y="1732"/>
                    </a:lnTo>
                    <a:close/>
                    <a:moveTo>
                      <a:pt x="1274" y="1732"/>
                    </a:moveTo>
                    <a:lnTo>
                      <a:pt x="1165" y="1732"/>
                    </a:lnTo>
                    <a:lnTo>
                      <a:pt x="1109" y="1828"/>
                    </a:lnTo>
                    <a:lnTo>
                      <a:pt x="1165" y="1924"/>
                    </a:lnTo>
                    <a:lnTo>
                      <a:pt x="1274" y="1924"/>
                    </a:lnTo>
                    <a:lnTo>
                      <a:pt x="1329" y="1830"/>
                    </a:lnTo>
                    <a:lnTo>
                      <a:pt x="1384" y="1924"/>
                    </a:lnTo>
                    <a:lnTo>
                      <a:pt x="1494" y="1924"/>
                    </a:lnTo>
                    <a:lnTo>
                      <a:pt x="1551" y="1828"/>
                    </a:lnTo>
                    <a:lnTo>
                      <a:pt x="1494" y="1732"/>
                    </a:lnTo>
                    <a:lnTo>
                      <a:pt x="1384" y="1732"/>
                    </a:lnTo>
                    <a:lnTo>
                      <a:pt x="1329" y="1825"/>
                    </a:lnTo>
                    <a:lnTo>
                      <a:pt x="1274" y="1732"/>
                    </a:lnTo>
                    <a:close/>
                    <a:moveTo>
                      <a:pt x="1717" y="1732"/>
                    </a:moveTo>
                    <a:lnTo>
                      <a:pt x="1607" y="1732"/>
                    </a:lnTo>
                    <a:lnTo>
                      <a:pt x="1551" y="1828"/>
                    </a:lnTo>
                    <a:lnTo>
                      <a:pt x="1607" y="1924"/>
                    </a:lnTo>
                    <a:lnTo>
                      <a:pt x="1717" y="1924"/>
                    </a:lnTo>
                    <a:lnTo>
                      <a:pt x="1774" y="1828"/>
                    </a:lnTo>
                    <a:lnTo>
                      <a:pt x="1717" y="1732"/>
                    </a:lnTo>
                    <a:close/>
                    <a:moveTo>
                      <a:pt x="1940" y="1732"/>
                    </a:moveTo>
                    <a:lnTo>
                      <a:pt x="1830" y="1732"/>
                    </a:lnTo>
                    <a:lnTo>
                      <a:pt x="1774" y="1828"/>
                    </a:lnTo>
                    <a:lnTo>
                      <a:pt x="1830" y="1924"/>
                    </a:lnTo>
                    <a:lnTo>
                      <a:pt x="1940" y="1924"/>
                    </a:lnTo>
                    <a:lnTo>
                      <a:pt x="1997" y="1828"/>
                    </a:lnTo>
                    <a:lnTo>
                      <a:pt x="1940" y="1732"/>
                    </a:lnTo>
                    <a:close/>
                    <a:moveTo>
                      <a:pt x="719" y="1927"/>
                    </a:moveTo>
                    <a:lnTo>
                      <a:pt x="609" y="1927"/>
                    </a:lnTo>
                    <a:lnTo>
                      <a:pt x="553" y="2022"/>
                    </a:lnTo>
                    <a:lnTo>
                      <a:pt x="609" y="2118"/>
                    </a:lnTo>
                    <a:lnTo>
                      <a:pt x="719" y="2118"/>
                    </a:lnTo>
                    <a:lnTo>
                      <a:pt x="776" y="2022"/>
                    </a:lnTo>
                    <a:lnTo>
                      <a:pt x="719" y="1927"/>
                    </a:lnTo>
                    <a:close/>
                    <a:moveTo>
                      <a:pt x="942" y="1927"/>
                    </a:moveTo>
                    <a:lnTo>
                      <a:pt x="832" y="1927"/>
                    </a:lnTo>
                    <a:lnTo>
                      <a:pt x="776" y="2022"/>
                    </a:lnTo>
                    <a:lnTo>
                      <a:pt x="832" y="2118"/>
                    </a:lnTo>
                    <a:lnTo>
                      <a:pt x="942" y="2118"/>
                    </a:lnTo>
                    <a:lnTo>
                      <a:pt x="997" y="2025"/>
                    </a:lnTo>
                    <a:lnTo>
                      <a:pt x="1052" y="2118"/>
                    </a:lnTo>
                    <a:lnTo>
                      <a:pt x="1162" y="2118"/>
                    </a:lnTo>
                    <a:lnTo>
                      <a:pt x="1219" y="2022"/>
                    </a:lnTo>
                    <a:lnTo>
                      <a:pt x="1162" y="1927"/>
                    </a:lnTo>
                    <a:lnTo>
                      <a:pt x="1052" y="1927"/>
                    </a:lnTo>
                    <a:lnTo>
                      <a:pt x="997" y="2020"/>
                    </a:lnTo>
                    <a:lnTo>
                      <a:pt x="942" y="1927"/>
                    </a:lnTo>
                    <a:close/>
                    <a:moveTo>
                      <a:pt x="1384" y="1927"/>
                    </a:moveTo>
                    <a:lnTo>
                      <a:pt x="1274" y="1927"/>
                    </a:lnTo>
                    <a:lnTo>
                      <a:pt x="1219" y="2022"/>
                    </a:lnTo>
                    <a:lnTo>
                      <a:pt x="1274" y="2118"/>
                    </a:lnTo>
                    <a:lnTo>
                      <a:pt x="1384" y="2118"/>
                    </a:lnTo>
                    <a:lnTo>
                      <a:pt x="1439" y="2025"/>
                    </a:lnTo>
                    <a:lnTo>
                      <a:pt x="1494" y="2118"/>
                    </a:lnTo>
                    <a:lnTo>
                      <a:pt x="1604" y="2118"/>
                    </a:lnTo>
                    <a:lnTo>
                      <a:pt x="1661" y="2022"/>
                    </a:lnTo>
                    <a:lnTo>
                      <a:pt x="1607" y="1927"/>
                    </a:lnTo>
                    <a:lnTo>
                      <a:pt x="1494" y="1927"/>
                    </a:lnTo>
                    <a:lnTo>
                      <a:pt x="1439" y="2020"/>
                    </a:lnTo>
                    <a:lnTo>
                      <a:pt x="1384" y="1927"/>
                    </a:lnTo>
                    <a:close/>
                    <a:moveTo>
                      <a:pt x="1827" y="1927"/>
                    </a:moveTo>
                    <a:lnTo>
                      <a:pt x="1717" y="1927"/>
                    </a:lnTo>
                    <a:lnTo>
                      <a:pt x="1661" y="2022"/>
                    </a:lnTo>
                    <a:lnTo>
                      <a:pt x="1717" y="2118"/>
                    </a:lnTo>
                    <a:lnTo>
                      <a:pt x="1827" y="2118"/>
                    </a:lnTo>
                    <a:lnTo>
                      <a:pt x="1884" y="2022"/>
                    </a:lnTo>
                    <a:lnTo>
                      <a:pt x="1827" y="1927"/>
                    </a:lnTo>
                    <a:close/>
                  </a:path>
                </a:pathLst>
              </a:custGeom>
              <a:solidFill>
                <a:schemeClr val="accent5"/>
              </a:solidFill>
              <a:ln>
                <a:noFill/>
              </a:ln>
              <a:effectLst/>
            </p:spPr>
            <p:txBody>
              <a:bodyPr wrap="none" anchor="ctr"/>
              <a:lstStyle/>
              <a:p>
                <a:endParaRPr lang="en-US" dirty="0">
                  <a:latin typeface="CiscoSansTT Light" panose="020B0503020201020303" pitchFamily="34" charset="0"/>
                </a:endParaRPr>
              </a:p>
            </p:txBody>
          </p:sp>
          <p:sp>
            <p:nvSpPr>
              <p:cNvPr id="57" name="Freeform 6">
                <a:extLst>
                  <a:ext uri="{FF2B5EF4-FFF2-40B4-BE49-F238E27FC236}">
                    <a16:creationId xmlns:a16="http://schemas.microsoft.com/office/drawing/2014/main" id="{44F780D3-8A60-4A74-A4A0-21B970F67051}"/>
                  </a:ext>
                </a:extLst>
              </p:cNvPr>
              <p:cNvSpPr>
                <a:spLocks noChangeAspect="1" noChangeArrowheads="1"/>
              </p:cNvSpPr>
              <p:nvPr/>
            </p:nvSpPr>
            <p:spPr bwMode="auto">
              <a:xfrm>
                <a:off x="2947932" y="635236"/>
                <a:ext cx="863002" cy="749569"/>
              </a:xfrm>
              <a:custGeom>
                <a:avLst/>
                <a:gdLst>
                  <a:gd name="T0" fmla="*/ 968 w 2484"/>
                  <a:gd name="T1" fmla="*/ 1621 h 2158"/>
                  <a:gd name="T2" fmla="*/ 1241 w 2484"/>
                  <a:gd name="T3" fmla="*/ 1348 h 2158"/>
                  <a:gd name="T4" fmla="*/ 1241 w 2484"/>
                  <a:gd name="T5" fmla="*/ 1348 h 2158"/>
                  <a:gd name="T6" fmla="*/ 1515 w 2484"/>
                  <a:gd name="T7" fmla="*/ 1621 h 2158"/>
                  <a:gd name="T8" fmla="*/ 1515 w 2484"/>
                  <a:gd name="T9" fmla="*/ 2157 h 2158"/>
                  <a:gd name="T10" fmla="*/ 2483 w 2484"/>
                  <a:gd name="T11" fmla="*/ 2157 h 2158"/>
                  <a:gd name="T12" fmla="*/ 1241 w 2484"/>
                  <a:gd name="T13" fmla="*/ 0 h 2158"/>
                  <a:gd name="T14" fmla="*/ 0 w 2484"/>
                  <a:gd name="T15" fmla="*/ 2157 h 2158"/>
                  <a:gd name="T16" fmla="*/ 968 w 2484"/>
                  <a:gd name="T17" fmla="*/ 2157 h 2158"/>
                  <a:gd name="T18" fmla="*/ 968 w 2484"/>
                  <a:gd name="T19" fmla="*/ 162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4" h="2158">
                    <a:moveTo>
                      <a:pt x="968" y="1621"/>
                    </a:moveTo>
                    <a:cubicBezTo>
                      <a:pt x="968" y="1469"/>
                      <a:pt x="1089" y="1348"/>
                      <a:pt x="1241" y="1348"/>
                    </a:cubicBezTo>
                    <a:lnTo>
                      <a:pt x="1241" y="1348"/>
                    </a:lnTo>
                    <a:cubicBezTo>
                      <a:pt x="1394" y="1348"/>
                      <a:pt x="1515" y="1472"/>
                      <a:pt x="1515" y="1621"/>
                    </a:cubicBezTo>
                    <a:lnTo>
                      <a:pt x="1515" y="2157"/>
                    </a:lnTo>
                    <a:lnTo>
                      <a:pt x="2483" y="2157"/>
                    </a:lnTo>
                    <a:lnTo>
                      <a:pt x="1241" y="0"/>
                    </a:lnTo>
                    <a:lnTo>
                      <a:pt x="0" y="2157"/>
                    </a:lnTo>
                    <a:lnTo>
                      <a:pt x="968" y="2157"/>
                    </a:lnTo>
                    <a:lnTo>
                      <a:pt x="968" y="1621"/>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iscoSansTT Light" panose="020B0503020201020303" pitchFamily="34" charset="0"/>
                </a:endParaRPr>
              </a:p>
            </p:txBody>
          </p:sp>
          <p:sp>
            <p:nvSpPr>
              <p:cNvPr id="58" name="Freeform 1">
                <a:extLst>
                  <a:ext uri="{FF2B5EF4-FFF2-40B4-BE49-F238E27FC236}">
                    <a16:creationId xmlns:a16="http://schemas.microsoft.com/office/drawing/2014/main" id="{BFC412C1-A939-4B9E-9F0D-6DF7E240F7C2}"/>
                  </a:ext>
                </a:extLst>
              </p:cNvPr>
              <p:cNvSpPr>
                <a:spLocks noChangeAspect="1" noChangeArrowheads="1"/>
              </p:cNvSpPr>
              <p:nvPr/>
            </p:nvSpPr>
            <p:spPr bwMode="auto">
              <a:xfrm>
                <a:off x="5538469" y="629105"/>
                <a:ext cx="220980" cy="777240"/>
              </a:xfrm>
              <a:custGeom>
                <a:avLst/>
                <a:gdLst>
                  <a:gd name="T0" fmla="*/ 315 w 638"/>
                  <a:gd name="T1" fmla="*/ 0 h 2248"/>
                  <a:gd name="T2" fmla="*/ 0 w 638"/>
                  <a:gd name="T3" fmla="*/ 386 h 2248"/>
                  <a:gd name="T4" fmla="*/ 61 w 638"/>
                  <a:gd name="T5" fmla="*/ 496 h 2248"/>
                  <a:gd name="T6" fmla="*/ 1 w 638"/>
                  <a:gd name="T7" fmla="*/ 596 h 2248"/>
                  <a:gd name="T8" fmla="*/ 20 w 638"/>
                  <a:gd name="T9" fmla="*/ 870 h 2248"/>
                  <a:gd name="T10" fmla="*/ 18 w 638"/>
                  <a:gd name="T11" fmla="*/ 962 h 2248"/>
                  <a:gd name="T12" fmla="*/ 0 w 638"/>
                  <a:gd name="T13" fmla="*/ 1222 h 2248"/>
                  <a:gd name="T14" fmla="*/ 61 w 638"/>
                  <a:gd name="T15" fmla="*/ 1332 h 2248"/>
                  <a:gd name="T16" fmla="*/ 1 w 638"/>
                  <a:gd name="T17" fmla="*/ 1432 h 2248"/>
                  <a:gd name="T18" fmla="*/ 20 w 638"/>
                  <a:gd name="T19" fmla="*/ 1705 h 2248"/>
                  <a:gd name="T20" fmla="*/ 20 w 638"/>
                  <a:gd name="T21" fmla="*/ 1797 h 2248"/>
                  <a:gd name="T22" fmla="*/ 2 w 638"/>
                  <a:gd name="T23" fmla="*/ 2060 h 2248"/>
                  <a:gd name="T24" fmla="*/ 634 w 638"/>
                  <a:gd name="T25" fmla="*/ 2060 h 2248"/>
                  <a:gd name="T26" fmla="*/ 615 w 638"/>
                  <a:gd name="T27" fmla="*/ 1797 h 2248"/>
                  <a:gd name="T28" fmla="*/ 615 w 638"/>
                  <a:gd name="T29" fmla="*/ 1705 h 2248"/>
                  <a:gd name="T30" fmla="*/ 634 w 638"/>
                  <a:gd name="T31" fmla="*/ 1432 h 2248"/>
                  <a:gd name="T32" fmla="*/ 575 w 638"/>
                  <a:gd name="T33" fmla="*/ 1332 h 2248"/>
                  <a:gd name="T34" fmla="*/ 635 w 638"/>
                  <a:gd name="T35" fmla="*/ 1222 h 2248"/>
                  <a:gd name="T36" fmla="*/ 617 w 638"/>
                  <a:gd name="T37" fmla="*/ 960 h 2248"/>
                  <a:gd name="T38" fmla="*/ 617 w 638"/>
                  <a:gd name="T39" fmla="*/ 869 h 2248"/>
                  <a:gd name="T40" fmla="*/ 636 w 638"/>
                  <a:gd name="T41" fmla="*/ 596 h 2248"/>
                  <a:gd name="T42" fmla="*/ 576 w 638"/>
                  <a:gd name="T43" fmla="*/ 495 h 2248"/>
                  <a:gd name="T44" fmla="*/ 637 w 638"/>
                  <a:gd name="T45" fmla="*/ 385 h 2248"/>
                  <a:gd name="T46" fmla="*/ 630 w 638"/>
                  <a:gd name="T47" fmla="*/ 178 h 2248"/>
                  <a:gd name="T48" fmla="*/ 315 w 638"/>
                  <a:gd name="T49" fmla="*/ 2228 h 2248"/>
                  <a:gd name="T50" fmla="*/ 19 w 638"/>
                  <a:gd name="T51" fmla="*/ 1925 h 2248"/>
                  <a:gd name="T52" fmla="*/ 611 w 638"/>
                  <a:gd name="T53" fmla="*/ 1926 h 2248"/>
                  <a:gd name="T54" fmla="*/ 611 w 638"/>
                  <a:gd name="T55" fmla="*/ 1641 h 2248"/>
                  <a:gd name="T56" fmla="*/ 555 w 638"/>
                  <a:gd name="T57" fmla="*/ 1740 h 2248"/>
                  <a:gd name="T58" fmla="*/ 324 w 638"/>
                  <a:gd name="T59" fmla="*/ 1789 h 2248"/>
                  <a:gd name="T60" fmla="*/ 92 w 638"/>
                  <a:gd name="T61" fmla="*/ 1725 h 2248"/>
                  <a:gd name="T62" fmla="*/ 44 w 638"/>
                  <a:gd name="T63" fmla="*/ 1677 h 2248"/>
                  <a:gd name="T64" fmla="*/ 28 w 638"/>
                  <a:gd name="T65" fmla="*/ 1507 h 2248"/>
                  <a:gd name="T66" fmla="*/ 611 w 638"/>
                  <a:gd name="T67" fmla="*/ 1507 h 2248"/>
                  <a:gd name="T68" fmla="*/ 611 w 638"/>
                  <a:gd name="T69" fmla="*/ 1223 h 2248"/>
                  <a:gd name="T70" fmla="*/ 555 w 638"/>
                  <a:gd name="T71" fmla="*/ 1321 h 2248"/>
                  <a:gd name="T72" fmla="*/ 324 w 638"/>
                  <a:gd name="T73" fmla="*/ 1370 h 2248"/>
                  <a:gd name="T74" fmla="*/ 92 w 638"/>
                  <a:gd name="T75" fmla="*/ 1307 h 2248"/>
                  <a:gd name="T76" fmla="*/ 44 w 638"/>
                  <a:gd name="T77" fmla="*/ 1258 h 2248"/>
                  <a:gd name="T78" fmla="*/ 28 w 638"/>
                  <a:gd name="T79" fmla="*/ 1069 h 2248"/>
                  <a:gd name="T80" fmla="*/ 611 w 638"/>
                  <a:gd name="T81" fmla="*/ 1089 h 2248"/>
                  <a:gd name="T82" fmla="*/ 611 w 638"/>
                  <a:gd name="T83" fmla="*/ 805 h 2248"/>
                  <a:gd name="T84" fmla="*/ 555 w 638"/>
                  <a:gd name="T85" fmla="*/ 903 h 2248"/>
                  <a:gd name="T86" fmla="*/ 324 w 638"/>
                  <a:gd name="T87" fmla="*/ 952 h 2248"/>
                  <a:gd name="T88" fmla="*/ 92 w 638"/>
                  <a:gd name="T89" fmla="*/ 888 h 2248"/>
                  <a:gd name="T90" fmla="*/ 44 w 638"/>
                  <a:gd name="T91" fmla="*/ 840 h 2248"/>
                  <a:gd name="T92" fmla="*/ 28 w 638"/>
                  <a:gd name="T93" fmla="*/ 670 h 2248"/>
                  <a:gd name="T94" fmla="*/ 611 w 638"/>
                  <a:gd name="T95" fmla="*/ 670 h 2248"/>
                  <a:gd name="T96" fmla="*/ 611 w 638"/>
                  <a:gd name="T97" fmla="*/ 386 h 2248"/>
                  <a:gd name="T98" fmla="*/ 555 w 638"/>
                  <a:gd name="T99" fmla="*/ 484 h 2248"/>
                  <a:gd name="T100" fmla="*/ 324 w 638"/>
                  <a:gd name="T101" fmla="*/ 533 h 2248"/>
                  <a:gd name="T102" fmla="*/ 92 w 638"/>
                  <a:gd name="T103" fmla="*/ 470 h 2248"/>
                  <a:gd name="T104" fmla="*/ 44 w 638"/>
                  <a:gd name="T105" fmla="*/ 421 h 2248"/>
                  <a:gd name="T106" fmla="*/ 28 w 638"/>
                  <a:gd name="T107" fmla="*/ 253 h 2248"/>
                  <a:gd name="T108" fmla="*/ 621 w 638"/>
                  <a:gd name="T109" fmla="*/ 253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8" h="2248">
                    <a:moveTo>
                      <a:pt x="630" y="178"/>
                    </a:moveTo>
                    <a:cubicBezTo>
                      <a:pt x="622" y="79"/>
                      <a:pt x="484" y="0"/>
                      <a:pt x="315" y="0"/>
                    </a:cubicBezTo>
                    <a:cubicBezTo>
                      <a:pt x="147" y="0"/>
                      <a:pt x="9" y="79"/>
                      <a:pt x="0" y="178"/>
                    </a:cubicBezTo>
                    <a:lnTo>
                      <a:pt x="0" y="386"/>
                    </a:lnTo>
                    <a:cubicBezTo>
                      <a:pt x="1" y="410"/>
                      <a:pt x="7" y="430"/>
                      <a:pt x="19" y="451"/>
                    </a:cubicBezTo>
                    <a:cubicBezTo>
                      <a:pt x="30" y="470"/>
                      <a:pt x="43" y="484"/>
                      <a:pt x="61" y="496"/>
                    </a:cubicBezTo>
                    <a:cubicBezTo>
                      <a:pt x="43" y="509"/>
                      <a:pt x="30" y="523"/>
                      <a:pt x="19" y="542"/>
                    </a:cubicBezTo>
                    <a:cubicBezTo>
                      <a:pt x="9" y="560"/>
                      <a:pt x="3" y="576"/>
                      <a:pt x="1" y="596"/>
                    </a:cubicBezTo>
                    <a:lnTo>
                      <a:pt x="1" y="805"/>
                    </a:lnTo>
                    <a:cubicBezTo>
                      <a:pt x="2" y="829"/>
                      <a:pt x="8" y="849"/>
                      <a:pt x="20" y="870"/>
                    </a:cubicBezTo>
                    <a:cubicBezTo>
                      <a:pt x="31" y="889"/>
                      <a:pt x="44" y="903"/>
                      <a:pt x="61" y="915"/>
                    </a:cubicBezTo>
                    <a:cubicBezTo>
                      <a:pt x="43" y="928"/>
                      <a:pt x="29" y="943"/>
                      <a:pt x="18" y="962"/>
                    </a:cubicBezTo>
                    <a:cubicBezTo>
                      <a:pt x="8" y="979"/>
                      <a:pt x="3" y="995"/>
                      <a:pt x="0" y="1014"/>
                    </a:cubicBezTo>
                    <a:lnTo>
                      <a:pt x="0" y="1222"/>
                    </a:lnTo>
                    <a:cubicBezTo>
                      <a:pt x="1" y="1246"/>
                      <a:pt x="7" y="1266"/>
                      <a:pt x="19" y="1286"/>
                    </a:cubicBezTo>
                    <a:cubicBezTo>
                      <a:pt x="30" y="1305"/>
                      <a:pt x="43" y="1319"/>
                      <a:pt x="61" y="1332"/>
                    </a:cubicBezTo>
                    <a:cubicBezTo>
                      <a:pt x="43" y="1345"/>
                      <a:pt x="30" y="1359"/>
                      <a:pt x="19" y="1378"/>
                    </a:cubicBezTo>
                    <a:cubicBezTo>
                      <a:pt x="9" y="1395"/>
                      <a:pt x="3" y="1412"/>
                      <a:pt x="1" y="1432"/>
                    </a:cubicBezTo>
                    <a:lnTo>
                      <a:pt x="1" y="1641"/>
                    </a:lnTo>
                    <a:cubicBezTo>
                      <a:pt x="2" y="1665"/>
                      <a:pt x="8" y="1685"/>
                      <a:pt x="20" y="1705"/>
                    </a:cubicBezTo>
                    <a:cubicBezTo>
                      <a:pt x="31" y="1724"/>
                      <a:pt x="44" y="1738"/>
                      <a:pt x="61" y="1751"/>
                    </a:cubicBezTo>
                    <a:cubicBezTo>
                      <a:pt x="44" y="1764"/>
                      <a:pt x="31" y="1778"/>
                      <a:pt x="20" y="1797"/>
                    </a:cubicBezTo>
                    <a:cubicBezTo>
                      <a:pt x="10" y="1814"/>
                      <a:pt x="4" y="1831"/>
                      <a:pt x="2" y="1851"/>
                    </a:cubicBezTo>
                    <a:lnTo>
                      <a:pt x="2" y="2060"/>
                    </a:lnTo>
                    <a:cubicBezTo>
                      <a:pt x="2" y="2163"/>
                      <a:pt x="143" y="2247"/>
                      <a:pt x="318" y="2247"/>
                    </a:cubicBezTo>
                    <a:cubicBezTo>
                      <a:pt x="493" y="2247"/>
                      <a:pt x="634" y="2162"/>
                      <a:pt x="634" y="2060"/>
                    </a:cubicBezTo>
                    <a:lnTo>
                      <a:pt x="634" y="1851"/>
                    </a:lnTo>
                    <a:cubicBezTo>
                      <a:pt x="631" y="1831"/>
                      <a:pt x="625" y="1814"/>
                      <a:pt x="615" y="1797"/>
                    </a:cubicBezTo>
                    <a:cubicBezTo>
                      <a:pt x="604" y="1778"/>
                      <a:pt x="591" y="1764"/>
                      <a:pt x="574" y="1751"/>
                    </a:cubicBezTo>
                    <a:cubicBezTo>
                      <a:pt x="592" y="1738"/>
                      <a:pt x="604" y="1724"/>
                      <a:pt x="615" y="1705"/>
                    </a:cubicBezTo>
                    <a:cubicBezTo>
                      <a:pt x="627" y="1685"/>
                      <a:pt x="633" y="1665"/>
                      <a:pt x="634" y="1641"/>
                    </a:cubicBezTo>
                    <a:lnTo>
                      <a:pt x="634" y="1432"/>
                    </a:lnTo>
                    <a:cubicBezTo>
                      <a:pt x="632" y="1412"/>
                      <a:pt x="626" y="1395"/>
                      <a:pt x="616" y="1378"/>
                    </a:cubicBezTo>
                    <a:cubicBezTo>
                      <a:pt x="605" y="1359"/>
                      <a:pt x="592" y="1345"/>
                      <a:pt x="575" y="1332"/>
                    </a:cubicBezTo>
                    <a:cubicBezTo>
                      <a:pt x="592" y="1319"/>
                      <a:pt x="605" y="1305"/>
                      <a:pt x="616" y="1286"/>
                    </a:cubicBezTo>
                    <a:cubicBezTo>
                      <a:pt x="628" y="1266"/>
                      <a:pt x="634" y="1246"/>
                      <a:pt x="635" y="1222"/>
                    </a:cubicBezTo>
                    <a:lnTo>
                      <a:pt x="635" y="1014"/>
                    </a:lnTo>
                    <a:cubicBezTo>
                      <a:pt x="633" y="994"/>
                      <a:pt x="627" y="978"/>
                      <a:pt x="617" y="960"/>
                    </a:cubicBezTo>
                    <a:cubicBezTo>
                      <a:pt x="606" y="941"/>
                      <a:pt x="593" y="927"/>
                      <a:pt x="575" y="914"/>
                    </a:cubicBezTo>
                    <a:cubicBezTo>
                      <a:pt x="593" y="902"/>
                      <a:pt x="606" y="888"/>
                      <a:pt x="617" y="869"/>
                    </a:cubicBezTo>
                    <a:cubicBezTo>
                      <a:pt x="629" y="848"/>
                      <a:pt x="635" y="828"/>
                      <a:pt x="636" y="804"/>
                    </a:cubicBezTo>
                    <a:lnTo>
                      <a:pt x="636" y="596"/>
                    </a:lnTo>
                    <a:cubicBezTo>
                      <a:pt x="633" y="575"/>
                      <a:pt x="628" y="559"/>
                      <a:pt x="618" y="541"/>
                    </a:cubicBezTo>
                    <a:cubicBezTo>
                      <a:pt x="607" y="522"/>
                      <a:pt x="594" y="508"/>
                      <a:pt x="576" y="495"/>
                    </a:cubicBezTo>
                    <a:cubicBezTo>
                      <a:pt x="594" y="483"/>
                      <a:pt x="607" y="469"/>
                      <a:pt x="618" y="450"/>
                    </a:cubicBezTo>
                    <a:cubicBezTo>
                      <a:pt x="630" y="429"/>
                      <a:pt x="636" y="409"/>
                      <a:pt x="637" y="385"/>
                    </a:cubicBezTo>
                    <a:lnTo>
                      <a:pt x="637" y="177"/>
                    </a:lnTo>
                    <a:lnTo>
                      <a:pt x="630" y="178"/>
                    </a:lnTo>
                    <a:close/>
                    <a:moveTo>
                      <a:pt x="611" y="2060"/>
                    </a:moveTo>
                    <a:cubicBezTo>
                      <a:pt x="611" y="2153"/>
                      <a:pt x="479" y="2228"/>
                      <a:pt x="315" y="2228"/>
                    </a:cubicBezTo>
                    <a:cubicBezTo>
                      <a:pt x="152" y="2228"/>
                      <a:pt x="19" y="2153"/>
                      <a:pt x="19" y="2060"/>
                    </a:cubicBezTo>
                    <a:lnTo>
                      <a:pt x="19" y="1925"/>
                    </a:lnTo>
                    <a:cubicBezTo>
                      <a:pt x="63" y="1997"/>
                      <a:pt x="179" y="2048"/>
                      <a:pt x="315" y="2048"/>
                    </a:cubicBezTo>
                    <a:cubicBezTo>
                      <a:pt x="451" y="2048"/>
                      <a:pt x="567" y="1998"/>
                      <a:pt x="611" y="1926"/>
                    </a:cubicBezTo>
                    <a:lnTo>
                      <a:pt x="611" y="2060"/>
                    </a:lnTo>
                    <a:close/>
                    <a:moveTo>
                      <a:pt x="611" y="1641"/>
                    </a:moveTo>
                    <a:cubicBezTo>
                      <a:pt x="610" y="1662"/>
                      <a:pt x="605" y="1679"/>
                      <a:pt x="595" y="1697"/>
                    </a:cubicBezTo>
                    <a:cubicBezTo>
                      <a:pt x="584" y="1715"/>
                      <a:pt x="572" y="1728"/>
                      <a:pt x="555" y="1740"/>
                    </a:cubicBezTo>
                    <a:lnTo>
                      <a:pt x="547" y="1731"/>
                    </a:lnTo>
                    <a:cubicBezTo>
                      <a:pt x="475" y="1771"/>
                      <a:pt x="406" y="1789"/>
                      <a:pt x="324" y="1789"/>
                    </a:cubicBezTo>
                    <a:cubicBezTo>
                      <a:pt x="242" y="1789"/>
                      <a:pt x="172" y="1771"/>
                      <a:pt x="100" y="1731"/>
                    </a:cubicBezTo>
                    <a:lnTo>
                      <a:pt x="92" y="1725"/>
                    </a:lnTo>
                    <a:lnTo>
                      <a:pt x="84" y="1720"/>
                    </a:lnTo>
                    <a:cubicBezTo>
                      <a:pt x="67" y="1708"/>
                      <a:pt x="55" y="1695"/>
                      <a:pt x="44" y="1677"/>
                    </a:cubicBezTo>
                    <a:cubicBezTo>
                      <a:pt x="34" y="1659"/>
                      <a:pt x="29" y="1642"/>
                      <a:pt x="28" y="1621"/>
                    </a:cubicBezTo>
                    <a:lnTo>
                      <a:pt x="28" y="1507"/>
                    </a:lnTo>
                    <a:cubicBezTo>
                      <a:pt x="72" y="1579"/>
                      <a:pt x="188" y="1630"/>
                      <a:pt x="324" y="1630"/>
                    </a:cubicBezTo>
                    <a:cubicBezTo>
                      <a:pt x="461" y="1630"/>
                      <a:pt x="567" y="1578"/>
                      <a:pt x="611" y="1507"/>
                    </a:cubicBezTo>
                    <a:lnTo>
                      <a:pt x="611" y="1641"/>
                    </a:lnTo>
                    <a:close/>
                    <a:moveTo>
                      <a:pt x="611" y="1223"/>
                    </a:moveTo>
                    <a:cubicBezTo>
                      <a:pt x="610" y="1243"/>
                      <a:pt x="605" y="1260"/>
                      <a:pt x="595" y="1278"/>
                    </a:cubicBezTo>
                    <a:cubicBezTo>
                      <a:pt x="584" y="1296"/>
                      <a:pt x="572" y="1309"/>
                      <a:pt x="555" y="1321"/>
                    </a:cubicBezTo>
                    <a:lnTo>
                      <a:pt x="547" y="1312"/>
                    </a:lnTo>
                    <a:cubicBezTo>
                      <a:pt x="475" y="1352"/>
                      <a:pt x="406" y="1370"/>
                      <a:pt x="324" y="1370"/>
                    </a:cubicBezTo>
                    <a:cubicBezTo>
                      <a:pt x="242" y="1370"/>
                      <a:pt x="172" y="1352"/>
                      <a:pt x="100" y="1312"/>
                    </a:cubicBezTo>
                    <a:lnTo>
                      <a:pt x="92" y="1307"/>
                    </a:lnTo>
                    <a:lnTo>
                      <a:pt x="84" y="1301"/>
                    </a:lnTo>
                    <a:cubicBezTo>
                      <a:pt x="67" y="1289"/>
                      <a:pt x="55" y="1276"/>
                      <a:pt x="44" y="1258"/>
                    </a:cubicBezTo>
                    <a:cubicBezTo>
                      <a:pt x="34" y="1240"/>
                      <a:pt x="29" y="1223"/>
                      <a:pt x="28" y="1202"/>
                    </a:cubicBezTo>
                    <a:lnTo>
                      <a:pt x="28" y="1069"/>
                    </a:lnTo>
                    <a:cubicBezTo>
                      <a:pt x="72" y="1139"/>
                      <a:pt x="188" y="1191"/>
                      <a:pt x="324" y="1191"/>
                    </a:cubicBezTo>
                    <a:cubicBezTo>
                      <a:pt x="461" y="1191"/>
                      <a:pt x="567" y="1160"/>
                      <a:pt x="611" y="1089"/>
                    </a:cubicBezTo>
                    <a:lnTo>
                      <a:pt x="611" y="1223"/>
                    </a:lnTo>
                    <a:close/>
                    <a:moveTo>
                      <a:pt x="611" y="805"/>
                    </a:moveTo>
                    <a:cubicBezTo>
                      <a:pt x="610" y="825"/>
                      <a:pt x="605" y="843"/>
                      <a:pt x="595" y="861"/>
                    </a:cubicBezTo>
                    <a:cubicBezTo>
                      <a:pt x="584" y="878"/>
                      <a:pt x="572" y="891"/>
                      <a:pt x="555" y="903"/>
                    </a:cubicBezTo>
                    <a:lnTo>
                      <a:pt x="547" y="894"/>
                    </a:lnTo>
                    <a:cubicBezTo>
                      <a:pt x="475" y="934"/>
                      <a:pt x="406" y="952"/>
                      <a:pt x="324" y="952"/>
                    </a:cubicBezTo>
                    <a:cubicBezTo>
                      <a:pt x="242" y="952"/>
                      <a:pt x="172" y="934"/>
                      <a:pt x="100" y="894"/>
                    </a:cubicBezTo>
                    <a:lnTo>
                      <a:pt x="92" y="888"/>
                    </a:lnTo>
                    <a:lnTo>
                      <a:pt x="84" y="882"/>
                    </a:lnTo>
                    <a:cubicBezTo>
                      <a:pt x="67" y="871"/>
                      <a:pt x="55" y="858"/>
                      <a:pt x="44" y="840"/>
                    </a:cubicBezTo>
                    <a:cubicBezTo>
                      <a:pt x="34" y="822"/>
                      <a:pt x="29" y="805"/>
                      <a:pt x="28" y="784"/>
                    </a:cubicBezTo>
                    <a:lnTo>
                      <a:pt x="28" y="670"/>
                    </a:lnTo>
                    <a:cubicBezTo>
                      <a:pt x="72" y="742"/>
                      <a:pt x="188" y="794"/>
                      <a:pt x="324" y="794"/>
                    </a:cubicBezTo>
                    <a:cubicBezTo>
                      <a:pt x="461" y="794"/>
                      <a:pt x="567" y="742"/>
                      <a:pt x="611" y="670"/>
                    </a:cubicBezTo>
                    <a:lnTo>
                      <a:pt x="611" y="805"/>
                    </a:lnTo>
                    <a:close/>
                    <a:moveTo>
                      <a:pt x="611" y="386"/>
                    </a:moveTo>
                    <a:cubicBezTo>
                      <a:pt x="610" y="406"/>
                      <a:pt x="605" y="424"/>
                      <a:pt x="595" y="442"/>
                    </a:cubicBezTo>
                    <a:cubicBezTo>
                      <a:pt x="584" y="459"/>
                      <a:pt x="572" y="472"/>
                      <a:pt x="555" y="484"/>
                    </a:cubicBezTo>
                    <a:lnTo>
                      <a:pt x="547" y="475"/>
                    </a:lnTo>
                    <a:cubicBezTo>
                      <a:pt x="475" y="515"/>
                      <a:pt x="406" y="533"/>
                      <a:pt x="324" y="533"/>
                    </a:cubicBezTo>
                    <a:cubicBezTo>
                      <a:pt x="242" y="533"/>
                      <a:pt x="172" y="515"/>
                      <a:pt x="100" y="475"/>
                    </a:cubicBezTo>
                    <a:lnTo>
                      <a:pt x="92" y="470"/>
                    </a:lnTo>
                    <a:lnTo>
                      <a:pt x="84" y="464"/>
                    </a:lnTo>
                    <a:cubicBezTo>
                      <a:pt x="67" y="452"/>
                      <a:pt x="55" y="439"/>
                      <a:pt x="44" y="421"/>
                    </a:cubicBezTo>
                    <a:cubicBezTo>
                      <a:pt x="34" y="403"/>
                      <a:pt x="29" y="386"/>
                      <a:pt x="28" y="365"/>
                    </a:cubicBezTo>
                    <a:lnTo>
                      <a:pt x="28" y="253"/>
                    </a:lnTo>
                    <a:cubicBezTo>
                      <a:pt x="72" y="325"/>
                      <a:pt x="188" y="376"/>
                      <a:pt x="324" y="376"/>
                    </a:cubicBezTo>
                    <a:cubicBezTo>
                      <a:pt x="461" y="376"/>
                      <a:pt x="576" y="325"/>
                      <a:pt x="621" y="253"/>
                    </a:cubicBezTo>
                    <a:lnTo>
                      <a:pt x="611" y="386"/>
                    </a:lnTo>
                    <a:close/>
                  </a:path>
                </a:pathLst>
              </a:custGeom>
              <a:solidFill>
                <a:schemeClr val="accent6"/>
              </a:solidFill>
              <a:ln>
                <a:noFill/>
              </a:ln>
              <a:effectLst/>
            </p:spPr>
            <p:txBody>
              <a:bodyPr wrap="none" anchor="ctr"/>
              <a:lstStyle/>
              <a:p>
                <a:endParaRPr lang="en-US" dirty="0">
                  <a:latin typeface="CiscoSansTT Light" panose="020B0503020201020303" pitchFamily="34" charset="0"/>
                </a:endParaRPr>
              </a:p>
            </p:txBody>
          </p:sp>
        </p:grpSp>
      </p:grpSp>
    </p:spTree>
    <p:extLst>
      <p:ext uri="{BB962C8B-B14F-4D97-AF65-F5344CB8AC3E}">
        <p14:creationId xmlns:p14="http://schemas.microsoft.com/office/powerpoint/2010/main" val="196956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56736"/>
            <a:ext cx="5065224"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CiscoSansTT Light" panose="020B0503020201020303" pitchFamily="34" charset="0"/>
                <a:cs typeface="CiscoSansTT Light" panose="020B0503020201020303" pitchFamily="34" charset="0"/>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Presenter Name and Title</a:t>
            </a:r>
          </a:p>
        </p:txBody>
      </p:sp>
      <p:sp>
        <p:nvSpPr>
          <p:cNvPr id="17" name="Text Placeholder 38"/>
          <p:cNvSpPr>
            <a:spLocks noGrp="1"/>
          </p:cNvSpPr>
          <p:nvPr>
            <p:ph type="body" sz="quarter" idx="11" hasCustomPrompt="1"/>
          </p:nvPr>
        </p:nvSpPr>
        <p:spPr>
          <a:xfrm>
            <a:off x="469496" y="4072669"/>
            <a:ext cx="5065225" cy="288131"/>
          </a:xfrm>
          <a:prstGeom prst="rect">
            <a:avLst/>
          </a:prstGeom>
        </p:spPr>
        <p:txBody>
          <a:bodyPr lIns="91420" tIns="45710" rIns="91420" bIns="45710"/>
          <a:lstStyle>
            <a:lvl1pPr marL="0" indent="0" algn="l" defTabSz="684213" rtl="0" eaLnBrk="1" fontAlgn="base" hangingPunct="1">
              <a:lnSpc>
                <a:spcPct val="95000"/>
              </a:lnSpc>
              <a:spcBef>
                <a:spcPts val="1075"/>
              </a:spcBef>
              <a:spcAft>
                <a:spcPct val="0"/>
              </a:spcAft>
              <a:buClr>
                <a:schemeClr val="tx2"/>
              </a:buClr>
              <a:buSzPct val="90000"/>
              <a:buFontTx/>
              <a:buNone/>
              <a:defRPr lang="en-US" sz="1400" b="0" i="0" kern="1200" dirty="0">
                <a:solidFill>
                  <a:schemeClr val="bg1">
                    <a:lumMod val="75000"/>
                  </a:schemeClr>
                </a:solidFill>
                <a:latin typeface="CiscoSansTT Light" panose="020B0503020201020303" pitchFamily="34" charset="0"/>
                <a:ea typeface="+mn-ea"/>
                <a:cs typeface="CiscoSansTT Light" panose="020B0503020201020303"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r>
              <a:rPr lang="en-US" sz="1400" dirty="0"/>
              <a:t>Session ID</a:t>
            </a:r>
          </a:p>
        </p:txBody>
      </p:sp>
      <p:sp>
        <p:nvSpPr>
          <p:cNvPr id="19" name="Text Placeholder 2"/>
          <p:cNvSpPr>
            <a:spLocks noGrp="1"/>
          </p:cNvSpPr>
          <p:nvPr>
            <p:ph type="body" sz="quarter" idx="13" hasCustomPrompt="1"/>
          </p:nvPr>
        </p:nvSpPr>
        <p:spPr>
          <a:xfrm>
            <a:off x="463292" y="3043653"/>
            <a:ext cx="5071429" cy="299001"/>
          </a:xfrm>
          <a:prstGeom prst="rect">
            <a:avLst/>
          </a:prstGeom>
        </p:spPr>
        <p:txBody>
          <a:bodyPr lIns="91420" tIns="45710" rIns="91420" bIns="45710"/>
          <a:lstStyle>
            <a:lvl1pPr marL="0" indent="0">
              <a:spcBef>
                <a:spcPts val="0"/>
              </a:spcBef>
              <a:buFont typeface="Arial" panose="020B0604020202020204" pitchFamily="34" charset="0"/>
              <a:buNone/>
              <a:defRPr lang="en-GB" sz="2200" b="0" i="0" kern="1200" baseline="0" dirty="0">
                <a:solidFill>
                  <a:schemeClr val="bg1">
                    <a:lumMod val="75000"/>
                  </a:schemeClr>
                </a:solidFill>
                <a:latin typeface="CiscoSansTT Light" panose="020B0503020201020303" pitchFamily="34" charset="0"/>
                <a:ea typeface="ＭＳ Ｐゴシック" charset="0"/>
                <a:cs typeface="CiscoSansTT Light" panose="020B0503020201020303" pitchFamily="34" charset="0"/>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5108955" cy="644730"/>
          </a:xfrm>
          <a:prstGeom prst="rect">
            <a:avLst/>
          </a:prstGeom>
        </p:spPr>
        <p:txBody>
          <a:bodyPr anchor="b"/>
          <a:lstStyle>
            <a:lvl1pPr marL="0" indent="0" algn="l">
              <a:lnSpc>
                <a:spcPct val="90000"/>
              </a:lnSpc>
              <a:buFont typeface="Arial" panose="020B0604020202020204" pitchFamily="34" charset="0"/>
              <a:buNone/>
              <a:defRPr lang="en-US" sz="4000" b="0" i="0" u="none" kern="1200" spc="0" baseline="0" dirty="0">
                <a:solidFill>
                  <a:schemeClr val="bg1">
                    <a:lumMod val="75000"/>
                  </a:schemeClr>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GB" dirty="0"/>
              <a:t>Presentation Title</a:t>
            </a:r>
            <a:endParaRPr lang="en-US" dirty="0"/>
          </a:p>
        </p:txBody>
      </p:sp>
      <p:sp>
        <p:nvSpPr>
          <p:cNvPr id="13" name="TextBox 12">
            <a:extLst>
              <a:ext uri="{FF2B5EF4-FFF2-40B4-BE49-F238E27FC236}">
                <a16:creationId xmlns:a16="http://schemas.microsoft.com/office/drawing/2014/main" id="{5D033E93-F34D-4047-A6D7-0B5201A4B826}"/>
              </a:ext>
            </a:extLst>
          </p:cNvPr>
          <p:cNvSpPr txBox="1"/>
          <p:nvPr/>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75000"/>
                  </a:schemeClr>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30" name="Freeform 6">
            <a:extLst>
              <a:ext uri="{FF2B5EF4-FFF2-40B4-BE49-F238E27FC236}">
                <a16:creationId xmlns:a16="http://schemas.microsoft.com/office/drawing/2014/main" id="{553E7B66-7542-43A6-B6AE-1363685411E4}"/>
              </a:ext>
            </a:extLst>
          </p:cNvPr>
          <p:cNvSpPr>
            <a:spLocks noChangeAspect="1" noEditPoints="1"/>
          </p:cNvSpPr>
          <p:nvPr userDrawn="1"/>
        </p:nvSpPr>
        <p:spPr bwMode="black">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endParaRPr>
          </a:p>
        </p:txBody>
      </p:sp>
      <p:pic>
        <p:nvPicPr>
          <p:cNvPr id="31" name="Picture 30">
            <a:extLst>
              <a:ext uri="{FF2B5EF4-FFF2-40B4-BE49-F238E27FC236}">
                <a16:creationId xmlns:a16="http://schemas.microsoft.com/office/drawing/2014/main" id="{11AF7A52-97E0-494E-BF06-EB65B8BBF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913" y="0"/>
            <a:ext cx="3502087" cy="5143500"/>
          </a:xfrm>
          <a:prstGeom prst="rect">
            <a:avLst/>
          </a:prstGeom>
        </p:spPr>
      </p:pic>
      <p:sp>
        <p:nvSpPr>
          <p:cNvPr id="44" name="Freeform 1">
            <a:extLst>
              <a:ext uri="{FF2B5EF4-FFF2-40B4-BE49-F238E27FC236}">
                <a16:creationId xmlns:a16="http://schemas.microsoft.com/office/drawing/2014/main" id="{58D3D469-D82F-4EEC-85C3-A505DF729862}"/>
              </a:ext>
            </a:extLst>
          </p:cNvPr>
          <p:cNvSpPr>
            <a:spLocks noChangeAspect="1" noChangeArrowheads="1"/>
          </p:cNvSpPr>
          <p:nvPr userDrawn="1"/>
        </p:nvSpPr>
        <p:spPr bwMode="black">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029172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F059E3-D3D5-46D6-A150-63857D8B770D}"/>
              </a:ext>
            </a:extLst>
          </p:cNvPr>
          <p:cNvGrpSpPr>
            <a:grpSpLocks noChangeAspect="1"/>
          </p:cNvGrpSpPr>
          <p:nvPr userDrawn="1"/>
        </p:nvGrpSpPr>
        <p:grpSpPr>
          <a:xfrm>
            <a:off x="0" y="0"/>
            <a:ext cx="3499612" cy="5146041"/>
            <a:chOff x="0" y="0"/>
            <a:chExt cx="3499612" cy="5146041"/>
          </a:xfrm>
        </p:grpSpPr>
        <p:sp>
          <p:nvSpPr>
            <p:cNvPr id="33" name="Rectangle 32">
              <a:extLst>
                <a:ext uri="{FF2B5EF4-FFF2-40B4-BE49-F238E27FC236}">
                  <a16:creationId xmlns:a16="http://schemas.microsoft.com/office/drawing/2014/main" id="{696ACE96-951C-40C4-AA03-3A5538A76574}"/>
                </a:ext>
              </a:extLst>
            </p:cNvPr>
            <p:cNvSpPr/>
            <p:nvPr/>
          </p:nvSpPr>
          <p:spPr bwMode="auto">
            <a:xfrm>
              <a:off x="0" y="0"/>
              <a:ext cx="3499612" cy="5146041"/>
            </a:xfrm>
            <a:prstGeom prst="rect">
              <a:avLst/>
            </a:prstGeom>
            <a:solidFill>
              <a:schemeClr val="accent1"/>
            </a:solidFill>
            <a:ln w="12700" cap="flat">
              <a:noFill/>
              <a:miter lim="800000"/>
              <a:headEnd type="none" w="med" len="med"/>
              <a:tailEnd type="none" w="med" len="med"/>
            </a:ln>
          </p:spPr>
          <p:txBody>
            <a:bodyPr lIns="91440" tIns="45720" rIns="91440" bIns="45720" rtlCol="0" anchor="ct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err="1">
                <a:ln>
                  <a:noFill/>
                </a:ln>
                <a:solidFill>
                  <a:srgbClr val="005073"/>
                </a:solidFill>
                <a:effectLst/>
                <a:uLnTx/>
                <a:uFillTx/>
                <a:latin typeface="CiscoSansTT Light" panose="020B0503020201020303" pitchFamily="34" charset="0"/>
                <a:ea typeface="Arial" pitchFamily="-107" charset="0"/>
                <a:cs typeface="CiscoSansTT Light" panose="020B0503020201020303" pitchFamily="34" charset="0"/>
                <a:sym typeface="Arial" pitchFamily="-107" charset="0"/>
              </a:endParaRPr>
            </a:p>
          </p:txBody>
        </p:sp>
        <p:sp>
          <p:nvSpPr>
            <p:cNvPr id="12" name="Freeform 1">
              <a:extLst>
                <a:ext uri="{FF2B5EF4-FFF2-40B4-BE49-F238E27FC236}">
                  <a16:creationId xmlns:a16="http://schemas.microsoft.com/office/drawing/2014/main" id="{8AB6F1B7-4BE1-41EA-96CE-080720838A07}"/>
                </a:ext>
              </a:extLst>
            </p:cNvPr>
            <p:cNvSpPr>
              <a:spLocks noChangeAspect="1" noChangeArrowheads="1"/>
            </p:cNvSpPr>
            <p:nvPr userDrawn="1"/>
          </p:nvSpPr>
          <p:spPr bwMode="auto">
            <a:xfrm>
              <a:off x="3302" y="2656340"/>
              <a:ext cx="3493008" cy="2487160"/>
            </a:xfrm>
            <a:custGeom>
              <a:avLst/>
              <a:gdLst>
                <a:gd name="T0" fmla="*/ 6437 w 11501"/>
                <a:gd name="T1" fmla="*/ 8187 h 8188"/>
                <a:gd name="T2" fmla="*/ 9875 w 11501"/>
                <a:gd name="T3" fmla="*/ 7687 h 8188"/>
                <a:gd name="T4" fmla="*/ 7968 w 11501"/>
                <a:gd name="T5" fmla="*/ 8187 h 8188"/>
                <a:gd name="T6" fmla="*/ 11062 w 11501"/>
                <a:gd name="T7" fmla="*/ 8187 h 8188"/>
                <a:gd name="T8" fmla="*/ 10812 w 11501"/>
                <a:gd name="T9" fmla="*/ 4687 h 8188"/>
                <a:gd name="T10" fmla="*/ 10874 w 11501"/>
                <a:gd name="T11" fmla="*/ 1594 h 8188"/>
                <a:gd name="T12" fmla="*/ 10874 w 11501"/>
                <a:gd name="T13" fmla="*/ 1594 h 8188"/>
                <a:gd name="T14" fmla="*/ 10343 w 11501"/>
                <a:gd name="T15" fmla="*/ 2313 h 8188"/>
                <a:gd name="T16" fmla="*/ 11500 w 11501"/>
                <a:gd name="T17" fmla="*/ 3282 h 8188"/>
                <a:gd name="T18" fmla="*/ 11500 w 11501"/>
                <a:gd name="T19" fmla="*/ 3282 h 8188"/>
                <a:gd name="T20" fmla="*/ 6281 w 11501"/>
                <a:gd name="T21" fmla="*/ 6718 h 8188"/>
                <a:gd name="T22" fmla="*/ 3407 w 11501"/>
                <a:gd name="T23" fmla="*/ 3501 h 8188"/>
                <a:gd name="T24" fmla="*/ 3063 w 11501"/>
                <a:gd name="T25" fmla="*/ 6062 h 8188"/>
                <a:gd name="T26" fmla="*/ 5282 w 11501"/>
                <a:gd name="T27" fmla="*/ 5125 h 8188"/>
                <a:gd name="T28" fmla="*/ 1969 w 11501"/>
                <a:gd name="T29" fmla="*/ 5843 h 8188"/>
                <a:gd name="T30" fmla="*/ 11500 w 11501"/>
                <a:gd name="T31" fmla="*/ 5843 h 8188"/>
                <a:gd name="T32" fmla="*/ 11500 w 11501"/>
                <a:gd name="T33" fmla="*/ 5843 h 8188"/>
                <a:gd name="T34" fmla="*/ 4751 w 11501"/>
                <a:gd name="T35" fmla="*/ 4156 h 8188"/>
                <a:gd name="T36" fmla="*/ 1876 w 11501"/>
                <a:gd name="T37" fmla="*/ 3501 h 8188"/>
                <a:gd name="T38" fmla="*/ 9156 w 11501"/>
                <a:gd name="T39" fmla="*/ 6062 h 8188"/>
                <a:gd name="T40" fmla="*/ 8343 w 11501"/>
                <a:gd name="T41" fmla="*/ 2563 h 8188"/>
                <a:gd name="T42" fmla="*/ 9625 w 11501"/>
                <a:gd name="T43" fmla="*/ 3282 h 8188"/>
                <a:gd name="T44" fmla="*/ 10156 w 11501"/>
                <a:gd name="T45" fmla="*/ 8125 h 8188"/>
                <a:gd name="T46" fmla="*/ 10156 w 11501"/>
                <a:gd name="T47" fmla="*/ 8125 h 8188"/>
                <a:gd name="T48" fmla="*/ 7812 w 11501"/>
                <a:gd name="T49" fmla="*/ 6718 h 8188"/>
                <a:gd name="T50" fmla="*/ 6468 w 11501"/>
                <a:gd name="T51" fmla="*/ 3501 h 8188"/>
                <a:gd name="T52" fmla="*/ 6812 w 11501"/>
                <a:gd name="T53" fmla="*/ 0 h 8188"/>
                <a:gd name="T54" fmla="*/ 2813 w 11501"/>
                <a:gd name="T55" fmla="*/ 4687 h 8188"/>
                <a:gd name="T56" fmla="*/ 3157 w 11501"/>
                <a:gd name="T57" fmla="*/ 7250 h 8188"/>
                <a:gd name="T58" fmla="*/ 2532 w 11501"/>
                <a:gd name="T59" fmla="*/ 3001 h 8188"/>
                <a:gd name="T60" fmla="*/ 2532 w 11501"/>
                <a:gd name="T61" fmla="*/ 3001 h 8188"/>
                <a:gd name="T62" fmla="*/ 4251 w 11501"/>
                <a:gd name="T63" fmla="*/ 7437 h 8188"/>
                <a:gd name="T64" fmla="*/ 3063 w 11501"/>
                <a:gd name="T65" fmla="*/ 938 h 8188"/>
                <a:gd name="T66" fmla="*/ 2219 w 11501"/>
                <a:gd name="T67" fmla="*/ 0 h 8188"/>
                <a:gd name="T68" fmla="*/ 1282 w 11501"/>
                <a:gd name="T69" fmla="*/ 7250 h 8188"/>
                <a:gd name="T70" fmla="*/ 813 w 11501"/>
                <a:gd name="T71" fmla="*/ 3282 h 8188"/>
                <a:gd name="T72" fmla="*/ 9343 w 11501"/>
                <a:gd name="T73" fmla="*/ 1594 h 8188"/>
                <a:gd name="T74" fmla="*/ 9343 w 11501"/>
                <a:gd name="T75" fmla="*/ 1594 h 8188"/>
                <a:gd name="T76" fmla="*/ 376 w 11501"/>
                <a:gd name="T77" fmla="*/ 6062 h 8188"/>
                <a:gd name="T78" fmla="*/ 3876 w 11501"/>
                <a:gd name="T79" fmla="*/ 4875 h 8188"/>
                <a:gd name="T80" fmla="*/ 1532 w 11501"/>
                <a:gd name="T81" fmla="*/ 3969 h 8188"/>
                <a:gd name="T82" fmla="*/ 1282 w 11501"/>
                <a:gd name="T83" fmla="*/ 2126 h 8188"/>
                <a:gd name="T84" fmla="*/ 813 w 11501"/>
                <a:gd name="T85" fmla="*/ 719 h 8188"/>
                <a:gd name="T86" fmla="*/ 4032 w 11501"/>
                <a:gd name="T87" fmla="*/ 3001 h 8188"/>
                <a:gd name="T88" fmla="*/ 4032 w 11501"/>
                <a:gd name="T89" fmla="*/ 3001 h 8188"/>
                <a:gd name="T90" fmla="*/ 7281 w 11501"/>
                <a:gd name="T91" fmla="*/ 2313 h 8188"/>
                <a:gd name="T92" fmla="*/ 8468 w 11501"/>
                <a:gd name="T93" fmla="*/ 7437 h 8188"/>
                <a:gd name="T94" fmla="*/ 8343 w 11501"/>
                <a:gd name="T95" fmla="*/ 0 h 8188"/>
                <a:gd name="T96" fmla="*/ 8906 w 11501"/>
                <a:gd name="T97" fmla="*/ 4687 h 8188"/>
                <a:gd name="T98" fmla="*/ 9281 w 11501"/>
                <a:gd name="T99" fmla="*/ 2126 h 8188"/>
                <a:gd name="T100" fmla="*/ 7093 w 11501"/>
                <a:gd name="T101" fmla="*/ 5562 h 8188"/>
                <a:gd name="T102" fmla="*/ 7093 w 11501"/>
                <a:gd name="T103" fmla="*/ 5562 h 8188"/>
                <a:gd name="T104" fmla="*/ 5751 w 11501"/>
                <a:gd name="T105" fmla="*/ 7437 h 8188"/>
                <a:gd name="T106" fmla="*/ 4594 w 11501"/>
                <a:gd name="T107" fmla="*/ 938 h 8188"/>
                <a:gd name="T108" fmla="*/ 6093 w 11501"/>
                <a:gd name="T109" fmla="*/ 1407 h 8188"/>
                <a:gd name="T110" fmla="*/ 5843 w 11501"/>
                <a:gd name="T111" fmla="*/ 4687 h 8188"/>
                <a:gd name="T112" fmla="*/ 7750 w 11501"/>
                <a:gd name="T113" fmla="*/ 7250 h 8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01" h="8188">
                  <a:moveTo>
                    <a:pt x="5126" y="8187"/>
                  </a:moveTo>
                  <a:lnTo>
                    <a:pt x="4907" y="8187"/>
                  </a:lnTo>
                  <a:lnTo>
                    <a:pt x="5282" y="7687"/>
                  </a:lnTo>
                  <a:lnTo>
                    <a:pt x="5126" y="8187"/>
                  </a:lnTo>
                  <a:close/>
                  <a:moveTo>
                    <a:pt x="6812" y="7687"/>
                  </a:moveTo>
                  <a:lnTo>
                    <a:pt x="6437" y="8187"/>
                  </a:lnTo>
                  <a:lnTo>
                    <a:pt x="6656" y="8187"/>
                  </a:lnTo>
                  <a:lnTo>
                    <a:pt x="6812" y="7687"/>
                  </a:lnTo>
                  <a:close/>
                  <a:moveTo>
                    <a:pt x="9875" y="7687"/>
                  </a:moveTo>
                  <a:lnTo>
                    <a:pt x="9500" y="8187"/>
                  </a:lnTo>
                  <a:lnTo>
                    <a:pt x="9718" y="8187"/>
                  </a:lnTo>
                  <a:lnTo>
                    <a:pt x="9875" y="7687"/>
                  </a:lnTo>
                  <a:close/>
                  <a:moveTo>
                    <a:pt x="3751" y="7687"/>
                  </a:moveTo>
                  <a:lnTo>
                    <a:pt x="3376" y="8187"/>
                  </a:lnTo>
                  <a:lnTo>
                    <a:pt x="3594" y="8187"/>
                  </a:lnTo>
                  <a:lnTo>
                    <a:pt x="3751" y="7687"/>
                  </a:lnTo>
                  <a:close/>
                  <a:moveTo>
                    <a:pt x="8343" y="7687"/>
                  </a:moveTo>
                  <a:lnTo>
                    <a:pt x="7968" y="8187"/>
                  </a:lnTo>
                  <a:lnTo>
                    <a:pt x="8187" y="8187"/>
                  </a:lnTo>
                  <a:lnTo>
                    <a:pt x="8343" y="7687"/>
                  </a:lnTo>
                  <a:close/>
                  <a:moveTo>
                    <a:pt x="11062" y="8187"/>
                  </a:moveTo>
                  <a:lnTo>
                    <a:pt x="11250" y="8187"/>
                  </a:lnTo>
                  <a:lnTo>
                    <a:pt x="11406" y="7687"/>
                  </a:lnTo>
                  <a:lnTo>
                    <a:pt x="11062" y="8187"/>
                  </a:lnTo>
                  <a:close/>
                  <a:moveTo>
                    <a:pt x="2219" y="7687"/>
                  </a:moveTo>
                  <a:lnTo>
                    <a:pt x="1844" y="8187"/>
                  </a:lnTo>
                  <a:lnTo>
                    <a:pt x="2094" y="8187"/>
                  </a:lnTo>
                  <a:lnTo>
                    <a:pt x="2219" y="7687"/>
                  </a:lnTo>
                  <a:close/>
                  <a:moveTo>
                    <a:pt x="10156" y="5562"/>
                  </a:moveTo>
                  <a:lnTo>
                    <a:pt x="10812" y="4687"/>
                  </a:lnTo>
                  <a:lnTo>
                    <a:pt x="10437" y="4687"/>
                  </a:lnTo>
                  <a:lnTo>
                    <a:pt x="10687" y="3969"/>
                  </a:lnTo>
                  <a:lnTo>
                    <a:pt x="10000" y="4875"/>
                  </a:lnTo>
                  <a:lnTo>
                    <a:pt x="10343" y="4875"/>
                  </a:lnTo>
                  <a:lnTo>
                    <a:pt x="10156" y="5562"/>
                  </a:lnTo>
                  <a:close/>
                  <a:moveTo>
                    <a:pt x="10874" y="1594"/>
                  </a:moveTo>
                  <a:lnTo>
                    <a:pt x="11500" y="719"/>
                  </a:lnTo>
                  <a:lnTo>
                    <a:pt x="11156" y="719"/>
                  </a:lnTo>
                  <a:lnTo>
                    <a:pt x="11406" y="0"/>
                  </a:lnTo>
                  <a:lnTo>
                    <a:pt x="10687" y="938"/>
                  </a:lnTo>
                  <a:lnTo>
                    <a:pt x="11062" y="938"/>
                  </a:lnTo>
                  <a:lnTo>
                    <a:pt x="10874" y="1594"/>
                  </a:lnTo>
                  <a:close/>
                  <a:moveTo>
                    <a:pt x="10156" y="3001"/>
                  </a:moveTo>
                  <a:lnTo>
                    <a:pt x="10812" y="2126"/>
                  </a:lnTo>
                  <a:lnTo>
                    <a:pt x="10437" y="2126"/>
                  </a:lnTo>
                  <a:lnTo>
                    <a:pt x="10687" y="1407"/>
                  </a:lnTo>
                  <a:lnTo>
                    <a:pt x="10000" y="2313"/>
                  </a:lnTo>
                  <a:lnTo>
                    <a:pt x="10343" y="2313"/>
                  </a:lnTo>
                  <a:lnTo>
                    <a:pt x="10156" y="3001"/>
                  </a:lnTo>
                  <a:close/>
                  <a:moveTo>
                    <a:pt x="563" y="8187"/>
                  </a:moveTo>
                  <a:lnTo>
                    <a:pt x="688" y="7687"/>
                  </a:lnTo>
                  <a:lnTo>
                    <a:pt x="344" y="8187"/>
                  </a:lnTo>
                  <a:lnTo>
                    <a:pt x="563" y="8187"/>
                  </a:lnTo>
                  <a:close/>
                  <a:moveTo>
                    <a:pt x="11500" y="3282"/>
                  </a:moveTo>
                  <a:lnTo>
                    <a:pt x="11156" y="3282"/>
                  </a:lnTo>
                  <a:lnTo>
                    <a:pt x="11406" y="2563"/>
                  </a:lnTo>
                  <a:lnTo>
                    <a:pt x="10687" y="3501"/>
                  </a:lnTo>
                  <a:lnTo>
                    <a:pt x="11062" y="3501"/>
                  </a:lnTo>
                  <a:lnTo>
                    <a:pt x="10874" y="4156"/>
                  </a:lnTo>
                  <a:lnTo>
                    <a:pt x="11500" y="3282"/>
                  </a:lnTo>
                  <a:close/>
                  <a:moveTo>
                    <a:pt x="6937" y="5843"/>
                  </a:moveTo>
                  <a:lnTo>
                    <a:pt x="6562" y="5843"/>
                  </a:lnTo>
                  <a:lnTo>
                    <a:pt x="6812" y="5125"/>
                  </a:lnTo>
                  <a:lnTo>
                    <a:pt x="6125" y="6062"/>
                  </a:lnTo>
                  <a:lnTo>
                    <a:pt x="6468" y="6062"/>
                  </a:lnTo>
                  <a:lnTo>
                    <a:pt x="6281" y="6718"/>
                  </a:lnTo>
                  <a:lnTo>
                    <a:pt x="6937" y="5843"/>
                  </a:lnTo>
                  <a:close/>
                  <a:moveTo>
                    <a:pt x="3876" y="3282"/>
                  </a:moveTo>
                  <a:lnTo>
                    <a:pt x="3501" y="3282"/>
                  </a:lnTo>
                  <a:lnTo>
                    <a:pt x="3751" y="2563"/>
                  </a:lnTo>
                  <a:lnTo>
                    <a:pt x="3063" y="3501"/>
                  </a:lnTo>
                  <a:lnTo>
                    <a:pt x="3407" y="3501"/>
                  </a:lnTo>
                  <a:lnTo>
                    <a:pt x="3219" y="4156"/>
                  </a:lnTo>
                  <a:lnTo>
                    <a:pt x="3876" y="3282"/>
                  </a:lnTo>
                  <a:close/>
                  <a:moveTo>
                    <a:pt x="3876" y="5843"/>
                  </a:moveTo>
                  <a:lnTo>
                    <a:pt x="3501" y="5843"/>
                  </a:lnTo>
                  <a:lnTo>
                    <a:pt x="3751" y="5125"/>
                  </a:lnTo>
                  <a:lnTo>
                    <a:pt x="3063" y="6062"/>
                  </a:lnTo>
                  <a:lnTo>
                    <a:pt x="3407" y="6062"/>
                  </a:lnTo>
                  <a:lnTo>
                    <a:pt x="3219" y="6718"/>
                  </a:lnTo>
                  <a:lnTo>
                    <a:pt x="3876" y="5843"/>
                  </a:lnTo>
                  <a:close/>
                  <a:moveTo>
                    <a:pt x="5407" y="5843"/>
                  </a:moveTo>
                  <a:lnTo>
                    <a:pt x="5032" y="5843"/>
                  </a:lnTo>
                  <a:lnTo>
                    <a:pt x="5282" y="5125"/>
                  </a:lnTo>
                  <a:lnTo>
                    <a:pt x="4594" y="6062"/>
                  </a:lnTo>
                  <a:lnTo>
                    <a:pt x="4938" y="6062"/>
                  </a:lnTo>
                  <a:lnTo>
                    <a:pt x="4751" y="6718"/>
                  </a:lnTo>
                  <a:lnTo>
                    <a:pt x="5407" y="5843"/>
                  </a:lnTo>
                  <a:close/>
                  <a:moveTo>
                    <a:pt x="2344" y="5843"/>
                  </a:moveTo>
                  <a:lnTo>
                    <a:pt x="1969" y="5843"/>
                  </a:lnTo>
                  <a:lnTo>
                    <a:pt x="2219" y="5125"/>
                  </a:lnTo>
                  <a:lnTo>
                    <a:pt x="1532" y="6062"/>
                  </a:lnTo>
                  <a:lnTo>
                    <a:pt x="1876" y="6062"/>
                  </a:lnTo>
                  <a:lnTo>
                    <a:pt x="1688" y="6718"/>
                  </a:lnTo>
                  <a:lnTo>
                    <a:pt x="2344" y="5843"/>
                  </a:lnTo>
                  <a:close/>
                  <a:moveTo>
                    <a:pt x="11500" y="5843"/>
                  </a:moveTo>
                  <a:lnTo>
                    <a:pt x="11156" y="5843"/>
                  </a:lnTo>
                  <a:lnTo>
                    <a:pt x="11406" y="5125"/>
                  </a:lnTo>
                  <a:lnTo>
                    <a:pt x="10687" y="6062"/>
                  </a:lnTo>
                  <a:lnTo>
                    <a:pt x="11062" y="6062"/>
                  </a:lnTo>
                  <a:lnTo>
                    <a:pt x="10874" y="6718"/>
                  </a:lnTo>
                  <a:lnTo>
                    <a:pt x="11500" y="5843"/>
                  </a:lnTo>
                  <a:close/>
                  <a:moveTo>
                    <a:pt x="5407" y="3282"/>
                  </a:moveTo>
                  <a:lnTo>
                    <a:pt x="5032" y="3282"/>
                  </a:lnTo>
                  <a:lnTo>
                    <a:pt x="5282" y="2563"/>
                  </a:lnTo>
                  <a:lnTo>
                    <a:pt x="4594" y="3501"/>
                  </a:lnTo>
                  <a:lnTo>
                    <a:pt x="4938" y="3501"/>
                  </a:lnTo>
                  <a:lnTo>
                    <a:pt x="4751" y="4156"/>
                  </a:lnTo>
                  <a:lnTo>
                    <a:pt x="5407" y="3282"/>
                  </a:lnTo>
                  <a:close/>
                  <a:moveTo>
                    <a:pt x="2344" y="3282"/>
                  </a:moveTo>
                  <a:lnTo>
                    <a:pt x="1969" y="3282"/>
                  </a:lnTo>
                  <a:lnTo>
                    <a:pt x="2219" y="2563"/>
                  </a:lnTo>
                  <a:lnTo>
                    <a:pt x="1532" y="3501"/>
                  </a:lnTo>
                  <a:lnTo>
                    <a:pt x="1876" y="3501"/>
                  </a:lnTo>
                  <a:lnTo>
                    <a:pt x="1688" y="4156"/>
                  </a:lnTo>
                  <a:lnTo>
                    <a:pt x="2344" y="3282"/>
                  </a:lnTo>
                  <a:close/>
                  <a:moveTo>
                    <a:pt x="9968" y="5843"/>
                  </a:moveTo>
                  <a:lnTo>
                    <a:pt x="9625" y="5843"/>
                  </a:lnTo>
                  <a:lnTo>
                    <a:pt x="9875" y="5125"/>
                  </a:lnTo>
                  <a:lnTo>
                    <a:pt x="9156" y="6062"/>
                  </a:lnTo>
                  <a:lnTo>
                    <a:pt x="9531" y="6062"/>
                  </a:lnTo>
                  <a:lnTo>
                    <a:pt x="9343" y="6718"/>
                  </a:lnTo>
                  <a:lnTo>
                    <a:pt x="9968" y="5843"/>
                  </a:lnTo>
                  <a:close/>
                  <a:moveTo>
                    <a:pt x="8468" y="3282"/>
                  </a:moveTo>
                  <a:lnTo>
                    <a:pt x="8093" y="3282"/>
                  </a:lnTo>
                  <a:lnTo>
                    <a:pt x="8343" y="2563"/>
                  </a:lnTo>
                  <a:lnTo>
                    <a:pt x="7625" y="3501"/>
                  </a:lnTo>
                  <a:lnTo>
                    <a:pt x="8000" y="3501"/>
                  </a:lnTo>
                  <a:lnTo>
                    <a:pt x="7812" y="4156"/>
                  </a:lnTo>
                  <a:lnTo>
                    <a:pt x="8468" y="3282"/>
                  </a:lnTo>
                  <a:close/>
                  <a:moveTo>
                    <a:pt x="9968" y="3282"/>
                  </a:moveTo>
                  <a:lnTo>
                    <a:pt x="9625" y="3282"/>
                  </a:lnTo>
                  <a:lnTo>
                    <a:pt x="9875" y="2563"/>
                  </a:lnTo>
                  <a:lnTo>
                    <a:pt x="9156" y="3501"/>
                  </a:lnTo>
                  <a:lnTo>
                    <a:pt x="9531" y="3501"/>
                  </a:lnTo>
                  <a:lnTo>
                    <a:pt x="9343" y="4156"/>
                  </a:lnTo>
                  <a:lnTo>
                    <a:pt x="9968" y="3282"/>
                  </a:lnTo>
                  <a:close/>
                  <a:moveTo>
                    <a:pt x="10156" y="8125"/>
                  </a:moveTo>
                  <a:lnTo>
                    <a:pt x="10812" y="7250"/>
                  </a:lnTo>
                  <a:lnTo>
                    <a:pt x="10437" y="7250"/>
                  </a:lnTo>
                  <a:lnTo>
                    <a:pt x="10687" y="6531"/>
                  </a:lnTo>
                  <a:lnTo>
                    <a:pt x="10000" y="7437"/>
                  </a:lnTo>
                  <a:lnTo>
                    <a:pt x="10343" y="7437"/>
                  </a:lnTo>
                  <a:lnTo>
                    <a:pt x="10156" y="8125"/>
                  </a:lnTo>
                  <a:close/>
                  <a:moveTo>
                    <a:pt x="8468" y="5843"/>
                  </a:moveTo>
                  <a:lnTo>
                    <a:pt x="8093" y="5843"/>
                  </a:lnTo>
                  <a:lnTo>
                    <a:pt x="8343" y="5125"/>
                  </a:lnTo>
                  <a:lnTo>
                    <a:pt x="7625" y="6062"/>
                  </a:lnTo>
                  <a:lnTo>
                    <a:pt x="8000" y="6062"/>
                  </a:lnTo>
                  <a:lnTo>
                    <a:pt x="7812" y="6718"/>
                  </a:lnTo>
                  <a:lnTo>
                    <a:pt x="8468" y="5843"/>
                  </a:lnTo>
                  <a:close/>
                  <a:moveTo>
                    <a:pt x="6937" y="3282"/>
                  </a:moveTo>
                  <a:lnTo>
                    <a:pt x="6562" y="3282"/>
                  </a:lnTo>
                  <a:lnTo>
                    <a:pt x="6812" y="2563"/>
                  </a:lnTo>
                  <a:lnTo>
                    <a:pt x="6125" y="3501"/>
                  </a:lnTo>
                  <a:lnTo>
                    <a:pt x="6468" y="3501"/>
                  </a:lnTo>
                  <a:lnTo>
                    <a:pt x="6281" y="4156"/>
                  </a:lnTo>
                  <a:lnTo>
                    <a:pt x="6937" y="3282"/>
                  </a:lnTo>
                  <a:close/>
                  <a:moveTo>
                    <a:pt x="6281" y="1594"/>
                  </a:moveTo>
                  <a:lnTo>
                    <a:pt x="6937" y="719"/>
                  </a:lnTo>
                  <a:lnTo>
                    <a:pt x="6562" y="719"/>
                  </a:lnTo>
                  <a:lnTo>
                    <a:pt x="6812" y="0"/>
                  </a:lnTo>
                  <a:lnTo>
                    <a:pt x="6125" y="938"/>
                  </a:lnTo>
                  <a:lnTo>
                    <a:pt x="6468" y="938"/>
                  </a:lnTo>
                  <a:lnTo>
                    <a:pt x="6281" y="1594"/>
                  </a:lnTo>
                  <a:close/>
                  <a:moveTo>
                    <a:pt x="2532" y="5562"/>
                  </a:moveTo>
                  <a:lnTo>
                    <a:pt x="3157" y="4687"/>
                  </a:lnTo>
                  <a:lnTo>
                    <a:pt x="2813" y="4687"/>
                  </a:lnTo>
                  <a:lnTo>
                    <a:pt x="3032" y="3969"/>
                  </a:lnTo>
                  <a:lnTo>
                    <a:pt x="2344" y="4875"/>
                  </a:lnTo>
                  <a:lnTo>
                    <a:pt x="2719" y="4875"/>
                  </a:lnTo>
                  <a:lnTo>
                    <a:pt x="2532" y="5562"/>
                  </a:lnTo>
                  <a:close/>
                  <a:moveTo>
                    <a:pt x="2532" y="8125"/>
                  </a:moveTo>
                  <a:lnTo>
                    <a:pt x="3157" y="7250"/>
                  </a:lnTo>
                  <a:lnTo>
                    <a:pt x="2813" y="7250"/>
                  </a:lnTo>
                  <a:lnTo>
                    <a:pt x="3032" y="6531"/>
                  </a:lnTo>
                  <a:lnTo>
                    <a:pt x="2344" y="7437"/>
                  </a:lnTo>
                  <a:lnTo>
                    <a:pt x="2719" y="7437"/>
                  </a:lnTo>
                  <a:lnTo>
                    <a:pt x="2532" y="8125"/>
                  </a:lnTo>
                  <a:close/>
                  <a:moveTo>
                    <a:pt x="2532" y="3001"/>
                  </a:moveTo>
                  <a:lnTo>
                    <a:pt x="3157" y="2126"/>
                  </a:lnTo>
                  <a:lnTo>
                    <a:pt x="2813" y="2126"/>
                  </a:lnTo>
                  <a:lnTo>
                    <a:pt x="3032" y="1407"/>
                  </a:lnTo>
                  <a:lnTo>
                    <a:pt x="2344" y="2313"/>
                  </a:lnTo>
                  <a:lnTo>
                    <a:pt x="2719" y="2313"/>
                  </a:lnTo>
                  <a:lnTo>
                    <a:pt x="2532" y="3001"/>
                  </a:lnTo>
                  <a:close/>
                  <a:moveTo>
                    <a:pt x="4032" y="8125"/>
                  </a:moveTo>
                  <a:lnTo>
                    <a:pt x="4688" y="7250"/>
                  </a:lnTo>
                  <a:lnTo>
                    <a:pt x="4344" y="7250"/>
                  </a:lnTo>
                  <a:lnTo>
                    <a:pt x="4563" y="6531"/>
                  </a:lnTo>
                  <a:lnTo>
                    <a:pt x="3876" y="7437"/>
                  </a:lnTo>
                  <a:lnTo>
                    <a:pt x="4251" y="7437"/>
                  </a:lnTo>
                  <a:lnTo>
                    <a:pt x="4032" y="8125"/>
                  </a:lnTo>
                  <a:close/>
                  <a:moveTo>
                    <a:pt x="3219" y="1594"/>
                  </a:moveTo>
                  <a:lnTo>
                    <a:pt x="3876" y="719"/>
                  </a:lnTo>
                  <a:lnTo>
                    <a:pt x="3501" y="719"/>
                  </a:lnTo>
                  <a:lnTo>
                    <a:pt x="3751" y="0"/>
                  </a:lnTo>
                  <a:lnTo>
                    <a:pt x="3063" y="938"/>
                  </a:lnTo>
                  <a:lnTo>
                    <a:pt x="3407" y="938"/>
                  </a:lnTo>
                  <a:lnTo>
                    <a:pt x="3219" y="1594"/>
                  </a:lnTo>
                  <a:close/>
                  <a:moveTo>
                    <a:pt x="1688" y="1594"/>
                  </a:moveTo>
                  <a:lnTo>
                    <a:pt x="2344" y="719"/>
                  </a:lnTo>
                  <a:lnTo>
                    <a:pt x="1969" y="719"/>
                  </a:lnTo>
                  <a:lnTo>
                    <a:pt x="2219" y="0"/>
                  </a:lnTo>
                  <a:lnTo>
                    <a:pt x="1532" y="938"/>
                  </a:lnTo>
                  <a:lnTo>
                    <a:pt x="1876" y="938"/>
                  </a:lnTo>
                  <a:lnTo>
                    <a:pt x="1688" y="1594"/>
                  </a:lnTo>
                  <a:close/>
                  <a:moveTo>
                    <a:pt x="1001" y="8125"/>
                  </a:moveTo>
                  <a:lnTo>
                    <a:pt x="1626" y="7250"/>
                  </a:lnTo>
                  <a:lnTo>
                    <a:pt x="1282" y="7250"/>
                  </a:lnTo>
                  <a:lnTo>
                    <a:pt x="1532" y="6531"/>
                  </a:lnTo>
                  <a:lnTo>
                    <a:pt x="813" y="7437"/>
                  </a:lnTo>
                  <a:lnTo>
                    <a:pt x="1188" y="7437"/>
                  </a:lnTo>
                  <a:lnTo>
                    <a:pt x="1001" y="8125"/>
                  </a:lnTo>
                  <a:close/>
                  <a:moveTo>
                    <a:pt x="157" y="4156"/>
                  </a:moveTo>
                  <a:lnTo>
                    <a:pt x="813" y="3282"/>
                  </a:lnTo>
                  <a:lnTo>
                    <a:pt x="469" y="3282"/>
                  </a:lnTo>
                  <a:lnTo>
                    <a:pt x="688" y="2563"/>
                  </a:lnTo>
                  <a:lnTo>
                    <a:pt x="0" y="3501"/>
                  </a:lnTo>
                  <a:lnTo>
                    <a:pt x="376" y="3501"/>
                  </a:lnTo>
                  <a:lnTo>
                    <a:pt x="157" y="4156"/>
                  </a:lnTo>
                  <a:close/>
                  <a:moveTo>
                    <a:pt x="9343" y="1594"/>
                  </a:moveTo>
                  <a:lnTo>
                    <a:pt x="9968" y="719"/>
                  </a:lnTo>
                  <a:lnTo>
                    <a:pt x="9625" y="719"/>
                  </a:lnTo>
                  <a:lnTo>
                    <a:pt x="9875" y="0"/>
                  </a:lnTo>
                  <a:lnTo>
                    <a:pt x="9156" y="938"/>
                  </a:lnTo>
                  <a:lnTo>
                    <a:pt x="9531" y="938"/>
                  </a:lnTo>
                  <a:lnTo>
                    <a:pt x="9343" y="1594"/>
                  </a:lnTo>
                  <a:close/>
                  <a:moveTo>
                    <a:pt x="157" y="6718"/>
                  </a:moveTo>
                  <a:lnTo>
                    <a:pt x="813" y="5843"/>
                  </a:lnTo>
                  <a:lnTo>
                    <a:pt x="469" y="5843"/>
                  </a:lnTo>
                  <a:lnTo>
                    <a:pt x="688" y="5125"/>
                  </a:lnTo>
                  <a:lnTo>
                    <a:pt x="0" y="6062"/>
                  </a:lnTo>
                  <a:lnTo>
                    <a:pt x="376" y="6062"/>
                  </a:lnTo>
                  <a:lnTo>
                    <a:pt x="157" y="6718"/>
                  </a:lnTo>
                  <a:close/>
                  <a:moveTo>
                    <a:pt x="4032" y="5562"/>
                  </a:moveTo>
                  <a:lnTo>
                    <a:pt x="4688" y="4687"/>
                  </a:lnTo>
                  <a:lnTo>
                    <a:pt x="4344" y="4687"/>
                  </a:lnTo>
                  <a:lnTo>
                    <a:pt x="4563" y="3969"/>
                  </a:lnTo>
                  <a:lnTo>
                    <a:pt x="3876" y="4875"/>
                  </a:lnTo>
                  <a:lnTo>
                    <a:pt x="4251" y="4875"/>
                  </a:lnTo>
                  <a:lnTo>
                    <a:pt x="4032" y="5562"/>
                  </a:lnTo>
                  <a:close/>
                  <a:moveTo>
                    <a:pt x="1001" y="5562"/>
                  </a:moveTo>
                  <a:lnTo>
                    <a:pt x="1626" y="4687"/>
                  </a:lnTo>
                  <a:lnTo>
                    <a:pt x="1282" y="4687"/>
                  </a:lnTo>
                  <a:lnTo>
                    <a:pt x="1532" y="3969"/>
                  </a:lnTo>
                  <a:lnTo>
                    <a:pt x="813" y="4875"/>
                  </a:lnTo>
                  <a:lnTo>
                    <a:pt x="1188" y="4875"/>
                  </a:lnTo>
                  <a:lnTo>
                    <a:pt x="1001" y="5562"/>
                  </a:lnTo>
                  <a:close/>
                  <a:moveTo>
                    <a:pt x="1001" y="3001"/>
                  </a:moveTo>
                  <a:lnTo>
                    <a:pt x="1626" y="2126"/>
                  </a:lnTo>
                  <a:lnTo>
                    <a:pt x="1282" y="2126"/>
                  </a:lnTo>
                  <a:lnTo>
                    <a:pt x="1532" y="1407"/>
                  </a:lnTo>
                  <a:lnTo>
                    <a:pt x="813" y="2313"/>
                  </a:lnTo>
                  <a:lnTo>
                    <a:pt x="1188" y="2313"/>
                  </a:lnTo>
                  <a:lnTo>
                    <a:pt x="1001" y="3001"/>
                  </a:lnTo>
                  <a:close/>
                  <a:moveTo>
                    <a:pt x="157" y="1594"/>
                  </a:moveTo>
                  <a:lnTo>
                    <a:pt x="813" y="719"/>
                  </a:lnTo>
                  <a:lnTo>
                    <a:pt x="469" y="719"/>
                  </a:lnTo>
                  <a:lnTo>
                    <a:pt x="688" y="0"/>
                  </a:lnTo>
                  <a:lnTo>
                    <a:pt x="0" y="938"/>
                  </a:lnTo>
                  <a:lnTo>
                    <a:pt x="376" y="938"/>
                  </a:lnTo>
                  <a:lnTo>
                    <a:pt x="157" y="1594"/>
                  </a:lnTo>
                  <a:close/>
                  <a:moveTo>
                    <a:pt x="4032" y="3001"/>
                  </a:moveTo>
                  <a:lnTo>
                    <a:pt x="4688" y="2126"/>
                  </a:lnTo>
                  <a:lnTo>
                    <a:pt x="4344" y="2126"/>
                  </a:lnTo>
                  <a:lnTo>
                    <a:pt x="4563" y="1407"/>
                  </a:lnTo>
                  <a:lnTo>
                    <a:pt x="3876" y="2313"/>
                  </a:lnTo>
                  <a:lnTo>
                    <a:pt x="4251" y="2313"/>
                  </a:lnTo>
                  <a:lnTo>
                    <a:pt x="4032" y="3001"/>
                  </a:lnTo>
                  <a:close/>
                  <a:moveTo>
                    <a:pt x="7093" y="3001"/>
                  </a:moveTo>
                  <a:lnTo>
                    <a:pt x="7750" y="2126"/>
                  </a:lnTo>
                  <a:lnTo>
                    <a:pt x="7375" y="2126"/>
                  </a:lnTo>
                  <a:lnTo>
                    <a:pt x="7625" y="1407"/>
                  </a:lnTo>
                  <a:lnTo>
                    <a:pt x="6937" y="2313"/>
                  </a:lnTo>
                  <a:lnTo>
                    <a:pt x="7281" y="2313"/>
                  </a:lnTo>
                  <a:lnTo>
                    <a:pt x="7093" y="3001"/>
                  </a:lnTo>
                  <a:close/>
                  <a:moveTo>
                    <a:pt x="8625" y="8125"/>
                  </a:moveTo>
                  <a:lnTo>
                    <a:pt x="9281" y="7250"/>
                  </a:lnTo>
                  <a:lnTo>
                    <a:pt x="8906" y="7250"/>
                  </a:lnTo>
                  <a:lnTo>
                    <a:pt x="9156" y="6531"/>
                  </a:lnTo>
                  <a:lnTo>
                    <a:pt x="8468" y="7437"/>
                  </a:lnTo>
                  <a:lnTo>
                    <a:pt x="8812" y="7437"/>
                  </a:lnTo>
                  <a:lnTo>
                    <a:pt x="8625" y="8125"/>
                  </a:lnTo>
                  <a:close/>
                  <a:moveTo>
                    <a:pt x="7812" y="1594"/>
                  </a:moveTo>
                  <a:lnTo>
                    <a:pt x="8468" y="719"/>
                  </a:lnTo>
                  <a:lnTo>
                    <a:pt x="8093" y="719"/>
                  </a:lnTo>
                  <a:lnTo>
                    <a:pt x="8343" y="0"/>
                  </a:lnTo>
                  <a:lnTo>
                    <a:pt x="7625" y="938"/>
                  </a:lnTo>
                  <a:lnTo>
                    <a:pt x="8000" y="938"/>
                  </a:lnTo>
                  <a:lnTo>
                    <a:pt x="7812" y="1594"/>
                  </a:lnTo>
                  <a:close/>
                  <a:moveTo>
                    <a:pt x="8625" y="5562"/>
                  </a:moveTo>
                  <a:lnTo>
                    <a:pt x="9281" y="4687"/>
                  </a:lnTo>
                  <a:lnTo>
                    <a:pt x="8906" y="4687"/>
                  </a:lnTo>
                  <a:lnTo>
                    <a:pt x="9156" y="3969"/>
                  </a:lnTo>
                  <a:lnTo>
                    <a:pt x="8468" y="4875"/>
                  </a:lnTo>
                  <a:lnTo>
                    <a:pt x="8812" y="4875"/>
                  </a:lnTo>
                  <a:lnTo>
                    <a:pt x="8625" y="5562"/>
                  </a:lnTo>
                  <a:close/>
                  <a:moveTo>
                    <a:pt x="8625" y="3001"/>
                  </a:moveTo>
                  <a:lnTo>
                    <a:pt x="9281" y="2126"/>
                  </a:lnTo>
                  <a:lnTo>
                    <a:pt x="8906" y="2126"/>
                  </a:lnTo>
                  <a:lnTo>
                    <a:pt x="9156" y="1407"/>
                  </a:lnTo>
                  <a:lnTo>
                    <a:pt x="8468" y="2313"/>
                  </a:lnTo>
                  <a:lnTo>
                    <a:pt x="8812" y="2313"/>
                  </a:lnTo>
                  <a:lnTo>
                    <a:pt x="8625" y="3001"/>
                  </a:lnTo>
                  <a:close/>
                  <a:moveTo>
                    <a:pt x="7093" y="5562"/>
                  </a:moveTo>
                  <a:lnTo>
                    <a:pt x="7750" y="4687"/>
                  </a:lnTo>
                  <a:lnTo>
                    <a:pt x="7375" y="4687"/>
                  </a:lnTo>
                  <a:lnTo>
                    <a:pt x="7625" y="3969"/>
                  </a:lnTo>
                  <a:lnTo>
                    <a:pt x="6937" y="4875"/>
                  </a:lnTo>
                  <a:lnTo>
                    <a:pt x="7281" y="4875"/>
                  </a:lnTo>
                  <a:lnTo>
                    <a:pt x="7093" y="5562"/>
                  </a:lnTo>
                  <a:close/>
                  <a:moveTo>
                    <a:pt x="5563" y="8125"/>
                  </a:moveTo>
                  <a:lnTo>
                    <a:pt x="6218" y="7250"/>
                  </a:lnTo>
                  <a:lnTo>
                    <a:pt x="5843" y="7250"/>
                  </a:lnTo>
                  <a:lnTo>
                    <a:pt x="6093" y="6531"/>
                  </a:lnTo>
                  <a:lnTo>
                    <a:pt x="5407" y="7437"/>
                  </a:lnTo>
                  <a:lnTo>
                    <a:pt x="5751" y="7437"/>
                  </a:lnTo>
                  <a:lnTo>
                    <a:pt x="5563" y="8125"/>
                  </a:lnTo>
                  <a:close/>
                  <a:moveTo>
                    <a:pt x="4751" y="1594"/>
                  </a:moveTo>
                  <a:lnTo>
                    <a:pt x="5407" y="719"/>
                  </a:lnTo>
                  <a:lnTo>
                    <a:pt x="5032" y="719"/>
                  </a:lnTo>
                  <a:lnTo>
                    <a:pt x="5282" y="0"/>
                  </a:lnTo>
                  <a:lnTo>
                    <a:pt x="4594" y="938"/>
                  </a:lnTo>
                  <a:lnTo>
                    <a:pt x="4938" y="938"/>
                  </a:lnTo>
                  <a:lnTo>
                    <a:pt x="4751" y="1594"/>
                  </a:lnTo>
                  <a:close/>
                  <a:moveTo>
                    <a:pt x="5563" y="3001"/>
                  </a:moveTo>
                  <a:lnTo>
                    <a:pt x="6218" y="2126"/>
                  </a:lnTo>
                  <a:lnTo>
                    <a:pt x="5843" y="2126"/>
                  </a:lnTo>
                  <a:lnTo>
                    <a:pt x="6093" y="1407"/>
                  </a:lnTo>
                  <a:lnTo>
                    <a:pt x="5407" y="2313"/>
                  </a:lnTo>
                  <a:lnTo>
                    <a:pt x="5751" y="2313"/>
                  </a:lnTo>
                  <a:lnTo>
                    <a:pt x="5563" y="3001"/>
                  </a:lnTo>
                  <a:close/>
                  <a:moveTo>
                    <a:pt x="5563" y="5562"/>
                  </a:moveTo>
                  <a:lnTo>
                    <a:pt x="6218" y="4687"/>
                  </a:lnTo>
                  <a:lnTo>
                    <a:pt x="5843" y="4687"/>
                  </a:lnTo>
                  <a:lnTo>
                    <a:pt x="6093" y="3969"/>
                  </a:lnTo>
                  <a:lnTo>
                    <a:pt x="5407" y="4875"/>
                  </a:lnTo>
                  <a:lnTo>
                    <a:pt x="5751" y="4875"/>
                  </a:lnTo>
                  <a:lnTo>
                    <a:pt x="5563" y="5562"/>
                  </a:lnTo>
                  <a:close/>
                  <a:moveTo>
                    <a:pt x="7093" y="8125"/>
                  </a:moveTo>
                  <a:lnTo>
                    <a:pt x="7750" y="7250"/>
                  </a:lnTo>
                  <a:lnTo>
                    <a:pt x="7375" y="7250"/>
                  </a:lnTo>
                  <a:lnTo>
                    <a:pt x="7625" y="6531"/>
                  </a:lnTo>
                  <a:lnTo>
                    <a:pt x="6937" y="7437"/>
                  </a:lnTo>
                  <a:lnTo>
                    <a:pt x="7281" y="7437"/>
                  </a:lnTo>
                  <a:lnTo>
                    <a:pt x="7093" y="8125"/>
                  </a:lnTo>
                  <a:close/>
                </a:path>
              </a:pathLst>
            </a:custGeom>
            <a:solidFill>
              <a:schemeClr val="bg1"/>
            </a:solidFill>
            <a:ln w="9525" cap="flat">
              <a:noFill/>
              <a:bevel/>
              <a:headEnd/>
              <a:tailEnd/>
            </a:ln>
            <a:effectLst/>
          </p:spPr>
          <p:txBody>
            <a:bodyPr wrap="none" anchor="ctr"/>
            <a:lstStyle/>
            <a:p>
              <a:endParaRPr lang="en-US"/>
            </a:p>
          </p:txBody>
        </p:sp>
      </p:grpSp>
      <p:sp>
        <p:nvSpPr>
          <p:cNvPr id="10" name="Text Placeholder 3"/>
          <p:cNvSpPr>
            <a:spLocks noGrp="1"/>
          </p:cNvSpPr>
          <p:nvPr>
            <p:ph type="body" sz="quarter" idx="10" hasCustomPrompt="1"/>
          </p:nvPr>
        </p:nvSpPr>
        <p:spPr>
          <a:xfrm>
            <a:off x="4199521" y="796213"/>
            <a:ext cx="4075155" cy="3551074"/>
          </a:xfrm>
          <a:prstGeom prst="rect">
            <a:avLst/>
          </a:prstGeom>
        </p:spPr>
        <p:txBody>
          <a:bodyPr lIns="91420" tIns="45710" rIns="91420" bIns="45710" anchor="ctr">
            <a:noAutofit/>
          </a:bodyPr>
          <a:lstStyle>
            <a:lvl1pPr marL="169863" indent="-169863">
              <a:lnSpc>
                <a:spcPct val="95000"/>
              </a:lnSpc>
              <a:spcBef>
                <a:spcPts val="1110"/>
              </a:spcBef>
              <a:buClr>
                <a:schemeClr val="tx1"/>
              </a:buClr>
              <a:buSzPct val="80000"/>
              <a:buFont typeface="Arial"/>
              <a:buChar char="•"/>
              <a:tabLst>
                <a:tab pos="341313" algn="l"/>
              </a:tabLst>
              <a:defRPr lang="en-GB" sz="2000" kern="1200" dirty="0" smtClean="0">
                <a:solidFill>
                  <a:schemeClr val="tx1"/>
                </a:solidFill>
                <a:latin typeface="CiscoSansTT Light" panose="020B0503020201020303" pitchFamily="34" charset="0"/>
                <a:ea typeface="ＭＳ Ｐゴシック" charset="0"/>
                <a:cs typeface="CiscoSans"/>
              </a:defRPr>
            </a:lvl1pPr>
            <a:lvl2pPr marL="341313" indent="-171450">
              <a:lnSpc>
                <a:spcPct val="95000"/>
              </a:lnSpc>
              <a:spcBef>
                <a:spcPts val="600"/>
              </a:spcBef>
              <a:buClr>
                <a:schemeClr val="tx1"/>
              </a:buClr>
              <a:buSzPct val="80000"/>
              <a:buFont typeface="Arial"/>
              <a:buChar char="•"/>
              <a:defRPr lang="en-GB" sz="1800" kern="1200" dirty="0" smtClean="0">
                <a:solidFill>
                  <a:schemeClr val="tx1"/>
                </a:solidFill>
                <a:latin typeface="CiscoSansTT Light" panose="020B0503020201020303" pitchFamily="34" charset="0"/>
                <a:ea typeface="ＭＳ Ｐゴシック" charset="0"/>
                <a:cs typeface="CiscoSans"/>
              </a:defRPr>
            </a:lvl2pPr>
            <a:lvl3pPr marL="747558" indent="-171415">
              <a:lnSpc>
                <a:spcPct val="100000"/>
              </a:lnSpc>
              <a:spcBef>
                <a:spcPts val="1100"/>
              </a:spcBef>
              <a:buClr>
                <a:schemeClr val="tx1"/>
              </a:buClr>
              <a:buSzPct val="60000"/>
              <a:buFont typeface="Arial"/>
              <a:buChar char="•"/>
              <a:defRPr lang="en-GB" sz="2000" kern="1200" dirty="0" smtClean="0">
                <a:solidFill>
                  <a:schemeClr val="tx1"/>
                </a:solidFill>
                <a:latin typeface="CiscoSansTT Light" panose="020B0503020201020303" pitchFamily="34" charset="0"/>
                <a:ea typeface="ＭＳ Ｐゴシック" charset="0"/>
                <a:cs typeface="CiscoSans"/>
              </a:defRPr>
            </a:lvl3pPr>
            <a:lvl4pPr marL="911035" indent="-171415">
              <a:lnSpc>
                <a:spcPct val="100000"/>
              </a:lnSpc>
              <a:spcBef>
                <a:spcPts val="1100"/>
              </a:spcBef>
              <a:buClr>
                <a:schemeClr val="tx1"/>
              </a:buClr>
              <a:buSzPct val="60000"/>
              <a:buFont typeface="Arial"/>
              <a:buChar char="•"/>
              <a:defRPr lang="en-GB" sz="2000" kern="1200" dirty="0" smtClean="0">
                <a:solidFill>
                  <a:schemeClr val="tx1"/>
                </a:solidFill>
                <a:latin typeface="CiscoSansTT Light" panose="020B0503020201020303" pitchFamily="34" charset="0"/>
                <a:ea typeface="ＭＳ Ｐゴシック" charset="0"/>
                <a:cs typeface="CiscoSans"/>
              </a:defRPr>
            </a:lvl4pPr>
            <a:lvl5pPr marL="1082450" indent="-168240">
              <a:lnSpc>
                <a:spcPct val="100000"/>
              </a:lnSpc>
              <a:spcBef>
                <a:spcPts val="1100"/>
              </a:spcBef>
              <a:buClr>
                <a:schemeClr val="tx1"/>
              </a:buClr>
              <a:buSzPct val="60000"/>
              <a:buFont typeface="Arial"/>
              <a:buChar char="•"/>
              <a:defRPr lang="en-US" sz="2000" kern="1200" dirty="0">
                <a:solidFill>
                  <a:schemeClr val="tx1"/>
                </a:solidFill>
                <a:latin typeface="CiscoSansTT Light" panose="020B0503020201020303" pitchFamily="34" charset="0"/>
                <a:ea typeface="ＭＳ Ｐゴシック" charset="0"/>
                <a:cs typeface="CiscoSans"/>
              </a:defRPr>
            </a:lvl5pPr>
          </a:lstStyle>
          <a:p>
            <a:pPr lvl="0"/>
            <a:r>
              <a:rPr lang="en-GB" dirty="0"/>
              <a:t>First level</a:t>
            </a:r>
          </a:p>
          <a:p>
            <a:pPr lvl="1"/>
            <a:r>
              <a:rPr lang="en-GB" dirty="0"/>
              <a:t>Second level</a:t>
            </a:r>
          </a:p>
        </p:txBody>
      </p:sp>
      <p:sp>
        <p:nvSpPr>
          <p:cNvPr id="82" name="Title 2">
            <a:extLst>
              <a:ext uri="{FF2B5EF4-FFF2-40B4-BE49-F238E27FC236}">
                <a16:creationId xmlns:a16="http://schemas.microsoft.com/office/drawing/2014/main" id="{9259FFFA-F74E-B143-8C68-EFB508DA7F95}"/>
              </a:ext>
            </a:extLst>
          </p:cNvPr>
          <p:cNvSpPr txBox="1">
            <a:spLocks/>
          </p:cNvSpPr>
          <p:nvPr userDrawn="1"/>
        </p:nvSpPr>
        <p:spPr bwMode="auto">
          <a:xfrm>
            <a:off x="448056" y="192024"/>
            <a:ext cx="2722529"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u="none" kern="1200" dirty="0">
                <a:solidFill>
                  <a:schemeClr val="bg1">
                    <a:lumMod val="75000"/>
                  </a:schemeClr>
                </a:solidFill>
                <a:latin typeface="CiscoSansTT Light" panose="020B0503020201020303" pitchFamily="34" charset="0"/>
                <a:ea typeface="ＭＳ Ｐゴシック" charset="0"/>
                <a:cs typeface="CiscoSansTT Light" panose="020B0503020201020303" pitchFamily="34"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8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bg1">
                    <a:lumMod val="75000"/>
                  </a:schemeClr>
                </a:solidFill>
                <a:effectLst/>
                <a:uLnTx/>
                <a:uFillTx/>
                <a:latin typeface="CiscoSansTT Light" panose="020B0503020201020303" pitchFamily="34" charset="0"/>
                <a:ea typeface="ＭＳ Ｐゴシック" charset="0"/>
                <a:cs typeface="CiscoSansTT Light" panose="020B0503020201020303" pitchFamily="34" charset="0"/>
              </a:rPr>
              <a:t>Agenda</a:t>
            </a:r>
          </a:p>
        </p:txBody>
      </p:sp>
      <p:sp>
        <p:nvSpPr>
          <p:cNvPr id="15"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6" name="TextBox 15">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17"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dirty="0"/>
              <a:t>Presentation ID</a:t>
            </a:r>
          </a:p>
        </p:txBody>
      </p:sp>
      <p:sp>
        <p:nvSpPr>
          <p:cNvPr id="18"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13" name="Freeform 1">
            <a:extLst>
              <a:ext uri="{FF2B5EF4-FFF2-40B4-BE49-F238E27FC236}">
                <a16:creationId xmlns:a16="http://schemas.microsoft.com/office/drawing/2014/main" id="{58D3D469-D82F-4EEC-85C3-A505DF729862}"/>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206866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36564" y="1205898"/>
            <a:ext cx="8266112" cy="2743200"/>
          </a:xfrm>
          <a:prstGeom prst="rect">
            <a:avLst/>
          </a:prstGeom>
        </p:spPr>
        <p:txBody>
          <a:bodyPr/>
          <a:lstStyle>
            <a:lvl1pPr>
              <a:spcBef>
                <a:spcPts val="1110"/>
              </a:spcBef>
              <a:buClr>
                <a:schemeClr val="tx1"/>
              </a:buClr>
              <a:buSzPct val="80000"/>
              <a:defRPr lang="en-US" sz="1800" b="0" i="0" kern="1200" dirty="0" smtClean="0">
                <a:solidFill>
                  <a:schemeClr val="tx1"/>
                </a:solidFill>
                <a:latin typeface="CiscoSansTT Light" panose="020B0503020201020303" pitchFamily="34" charset="0"/>
                <a:ea typeface="CiscoSansTT Light" panose="020B0503020201020303" pitchFamily="34" charset="0"/>
                <a:cs typeface="CiscoSansTT Light" panose="020B0503020201020303" pitchFamily="34" charset="0"/>
              </a:defRPr>
            </a:lvl1pPr>
            <a:lvl2pPr marL="341313" indent="-171450">
              <a:spcBef>
                <a:spcPts val="600"/>
              </a:spcBef>
              <a:buClr>
                <a:schemeClr val="tx1"/>
              </a:buClr>
              <a:buSzPct val="80000"/>
              <a:defRPr lang="en-US" sz="1600" b="0" i="0" kern="1200" dirty="0" smtClean="0">
                <a:solidFill>
                  <a:schemeClr val="tx1"/>
                </a:solidFill>
                <a:latin typeface="CiscoSansTT Light" panose="020B0503020201020303" pitchFamily="34" charset="0"/>
                <a:ea typeface="CiscoSansTT Light" panose="020B0503020201020303" pitchFamily="34" charset="0"/>
                <a:cs typeface="CiscoSansTT Light" panose="020B0503020201020303" pitchFamily="34" charset="0"/>
              </a:defRPr>
            </a:lvl2pPr>
            <a:lvl3pPr>
              <a:defRPr lang="en-US" sz="2000" b="0" i="0" kern="1200" dirty="0" smtClean="0">
                <a:solidFill>
                  <a:schemeClr val="tx1"/>
                </a:solidFill>
                <a:latin typeface="CiscoSansTT Light" panose="020B0503020201020303" pitchFamily="34" charset="0"/>
                <a:ea typeface="CiscoSansTT Light" panose="020B0503020201020303" pitchFamily="34" charset="0"/>
                <a:cs typeface="CiscoSansTT Light" panose="020B0503020201020303" pitchFamily="34" charset="0"/>
              </a:defRPr>
            </a:lvl3pPr>
            <a:lvl4pPr>
              <a:defRPr lang="en-US" sz="2000" b="0" i="0" kern="1200" dirty="0" smtClean="0">
                <a:solidFill>
                  <a:schemeClr val="tx1"/>
                </a:solidFill>
                <a:latin typeface="CiscoSansTT Light" panose="020B0503020201020303" pitchFamily="34" charset="0"/>
                <a:ea typeface="CiscoSansTT Light" panose="020B0503020201020303" pitchFamily="34" charset="0"/>
                <a:cs typeface="CiscoSansTT Light" panose="020B0503020201020303" pitchFamily="34" charset="0"/>
              </a:defRPr>
            </a:lvl4pPr>
          </a:lstStyle>
          <a:p>
            <a:pPr lvl="0"/>
            <a:r>
              <a:rPr lang="en-US" dirty="0"/>
              <a:t>Click to edit Master text styles</a:t>
            </a:r>
          </a:p>
          <a:p>
            <a:pPr lvl="1"/>
            <a:r>
              <a:rPr lang="en-US" dirty="0"/>
              <a:t>Second level</a:t>
            </a:r>
          </a:p>
        </p:txBody>
      </p:sp>
      <p:sp>
        <p:nvSpPr>
          <p:cNvPr id="59" name="Title 18"/>
          <p:cNvSpPr>
            <a:spLocks noGrp="1"/>
          </p:cNvSpPr>
          <p:nvPr>
            <p:ph type="title"/>
          </p:nvPr>
        </p:nvSpPr>
        <p:spPr>
          <a:xfrm>
            <a:off x="448056" y="192024"/>
            <a:ext cx="8257032" cy="731837"/>
          </a:xfrm>
        </p:spPr>
        <p:txBody>
          <a:bodyPr/>
          <a:lstStyle>
            <a:lvl1pPr>
              <a:defRPr>
                <a:latin typeface="CiscoSansTT Light" panose="020B0503020201020303" pitchFamily="34" charset="0"/>
              </a:defRPr>
            </a:lvl1pPr>
          </a:lstStyle>
          <a:p>
            <a:r>
              <a:rPr lang="en-US" dirty="0">
                <a:solidFill>
                  <a:srgbClr val="005073"/>
                </a:solidFill>
              </a:rPr>
              <a:t>Agenda</a:t>
            </a:r>
            <a:endParaRPr lang="en-US" dirty="0"/>
          </a:p>
        </p:txBody>
      </p:sp>
      <p:grpSp>
        <p:nvGrpSpPr>
          <p:cNvPr id="3" name="Group 2">
            <a:extLst>
              <a:ext uri="{FF2B5EF4-FFF2-40B4-BE49-F238E27FC236}">
                <a16:creationId xmlns:a16="http://schemas.microsoft.com/office/drawing/2014/main" id="{20FA64AA-A28F-498B-A004-4E8816F50A4F}"/>
              </a:ext>
            </a:extLst>
          </p:cNvPr>
          <p:cNvGrpSpPr>
            <a:grpSpLocks noChangeAspect="1"/>
          </p:cNvGrpSpPr>
          <p:nvPr userDrawn="1"/>
        </p:nvGrpSpPr>
        <p:grpSpPr>
          <a:xfrm>
            <a:off x="0" y="4091940"/>
            <a:ext cx="9144000" cy="1051560"/>
            <a:chOff x="0" y="4091940"/>
            <a:chExt cx="9144000" cy="1051560"/>
          </a:xfrm>
        </p:grpSpPr>
        <p:sp>
          <p:nvSpPr>
            <p:cNvPr id="34" name="Rectangle 33">
              <a:extLst>
                <a:ext uri="{FF2B5EF4-FFF2-40B4-BE49-F238E27FC236}">
                  <a16:creationId xmlns:a16="http://schemas.microsoft.com/office/drawing/2014/main" id="{41E39D24-C51B-410F-A295-0F536904E5EB}"/>
                </a:ext>
              </a:extLst>
            </p:cNvPr>
            <p:cNvSpPr/>
            <p:nvPr userDrawn="1"/>
          </p:nvSpPr>
          <p:spPr>
            <a:xfrm>
              <a:off x="0" y="4091940"/>
              <a:ext cx="9144000" cy="105156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
              <a:extLst>
                <a:ext uri="{FF2B5EF4-FFF2-40B4-BE49-F238E27FC236}">
                  <a16:creationId xmlns:a16="http://schemas.microsoft.com/office/drawing/2014/main" id="{A0078E69-FFC6-4D39-B9A4-31462FF6DF84}"/>
                </a:ext>
              </a:extLst>
            </p:cNvPr>
            <p:cNvSpPr>
              <a:spLocks noChangeAspect="1" noChangeArrowheads="1"/>
            </p:cNvSpPr>
            <p:nvPr userDrawn="1"/>
          </p:nvSpPr>
          <p:spPr bwMode="auto">
            <a:xfrm>
              <a:off x="9144" y="4134483"/>
              <a:ext cx="9125712" cy="1009017"/>
            </a:xfrm>
            <a:custGeom>
              <a:avLst/>
              <a:gdLst>
                <a:gd name="T0" fmla="*/ 25965 w 27999"/>
                <a:gd name="T1" fmla="*/ 2799 h 3094"/>
                <a:gd name="T2" fmla="*/ 26613 w 27999"/>
                <a:gd name="T3" fmla="*/ 1503 h 3094"/>
                <a:gd name="T4" fmla="*/ 26613 w 27999"/>
                <a:gd name="T5" fmla="*/ 1503 h 3094"/>
                <a:gd name="T6" fmla="*/ 21485 w 27999"/>
                <a:gd name="T7" fmla="*/ 678 h 3094"/>
                <a:gd name="T8" fmla="*/ 6808 w 27999"/>
                <a:gd name="T9" fmla="*/ 3093 h 3094"/>
                <a:gd name="T10" fmla="*/ 5099 w 27999"/>
                <a:gd name="T11" fmla="*/ 3093 h 3094"/>
                <a:gd name="T12" fmla="*/ 23105 w 27999"/>
                <a:gd name="T13" fmla="*/ 2799 h 3094"/>
                <a:gd name="T14" fmla="*/ 23105 w 27999"/>
                <a:gd name="T15" fmla="*/ 2799 h 3094"/>
                <a:gd name="T16" fmla="*/ 22516 w 27999"/>
                <a:gd name="T17" fmla="*/ 884 h 3094"/>
                <a:gd name="T18" fmla="*/ 21514 w 27999"/>
                <a:gd name="T19" fmla="*/ 2179 h 3094"/>
                <a:gd name="T20" fmla="*/ 25022 w 27999"/>
                <a:gd name="T21" fmla="*/ 1326 h 3094"/>
                <a:gd name="T22" fmla="*/ 25463 w 27999"/>
                <a:gd name="T23" fmla="*/ 678 h 3094"/>
                <a:gd name="T24" fmla="*/ 24373 w 27999"/>
                <a:gd name="T25" fmla="*/ 678 h 3094"/>
                <a:gd name="T26" fmla="*/ 8252 w 27999"/>
                <a:gd name="T27" fmla="*/ 3093 h 3094"/>
                <a:gd name="T28" fmla="*/ 22310 w 27999"/>
                <a:gd name="T29" fmla="*/ 3093 h 3094"/>
                <a:gd name="T30" fmla="*/ 24019 w 27999"/>
                <a:gd name="T31" fmla="*/ 3093 h 3094"/>
                <a:gd name="T32" fmla="*/ 27674 w 27999"/>
                <a:gd name="T33" fmla="*/ 2003 h 3094"/>
                <a:gd name="T34" fmla="*/ 9933 w 27999"/>
                <a:gd name="T35" fmla="*/ 2415 h 3094"/>
                <a:gd name="T36" fmla="*/ 26908 w 27999"/>
                <a:gd name="T37" fmla="*/ 3093 h 3094"/>
                <a:gd name="T38" fmla="*/ 19952 w 27999"/>
                <a:gd name="T39" fmla="*/ 2415 h 3094"/>
                <a:gd name="T40" fmla="*/ 18302 w 27999"/>
                <a:gd name="T41" fmla="*/ 3093 h 3094"/>
                <a:gd name="T42" fmla="*/ 11348 w 27999"/>
                <a:gd name="T43" fmla="*/ 2415 h 3094"/>
                <a:gd name="T44" fmla="*/ 12556 w 27999"/>
                <a:gd name="T45" fmla="*/ 3093 h 3094"/>
                <a:gd name="T46" fmla="*/ 17093 w 27999"/>
                <a:gd name="T47" fmla="*/ 2415 h 3094"/>
                <a:gd name="T48" fmla="*/ 20718 w 27999"/>
                <a:gd name="T49" fmla="*/ 1326 h 3094"/>
                <a:gd name="T50" fmla="*/ 6808 w 27999"/>
                <a:gd name="T51" fmla="*/ 678 h 3094"/>
                <a:gd name="T52" fmla="*/ 5069 w 27999"/>
                <a:gd name="T53" fmla="*/ 2003 h 3094"/>
                <a:gd name="T54" fmla="*/ 5129 w 27999"/>
                <a:gd name="T55" fmla="*/ 1503 h 3094"/>
                <a:gd name="T56" fmla="*/ 5129 w 27999"/>
                <a:gd name="T57" fmla="*/ 1503 h 3094"/>
                <a:gd name="T58" fmla="*/ 6072 w 27999"/>
                <a:gd name="T59" fmla="*/ 2179 h 3094"/>
                <a:gd name="T60" fmla="*/ 8606 w 27999"/>
                <a:gd name="T61" fmla="*/ 2179 h 3094"/>
                <a:gd name="T62" fmla="*/ 8488 w 27999"/>
                <a:gd name="T63" fmla="*/ 0 h 3094"/>
                <a:gd name="T64" fmla="*/ 7604 w 27999"/>
                <a:gd name="T65" fmla="*/ 2003 h 3094"/>
                <a:gd name="T66" fmla="*/ 3625 w 27999"/>
                <a:gd name="T67" fmla="*/ 2003 h 3094"/>
                <a:gd name="T68" fmla="*/ 825 w 27999"/>
                <a:gd name="T69" fmla="*/ 1503 h 3094"/>
                <a:gd name="T70" fmla="*/ 825 w 27999"/>
                <a:gd name="T71" fmla="*/ 1503 h 3094"/>
                <a:gd name="T72" fmla="*/ 3861 w 27999"/>
                <a:gd name="T73" fmla="*/ 884 h 3094"/>
                <a:gd name="T74" fmla="*/ 1415 w 27999"/>
                <a:gd name="T75" fmla="*/ 2179 h 3094"/>
                <a:gd name="T76" fmla="*/ 649 w 27999"/>
                <a:gd name="T77" fmla="*/ 1326 h 3094"/>
                <a:gd name="T78" fmla="*/ 2506 w 27999"/>
                <a:gd name="T79" fmla="*/ 678 h 3094"/>
                <a:gd name="T80" fmla="*/ 10021 w 27999"/>
                <a:gd name="T81" fmla="*/ 678 h 3094"/>
                <a:gd name="T82" fmla="*/ 14499 w 27999"/>
                <a:gd name="T83" fmla="*/ 2799 h 3094"/>
                <a:gd name="T84" fmla="*/ 14499 w 27999"/>
                <a:gd name="T85" fmla="*/ 2799 h 3094"/>
                <a:gd name="T86" fmla="*/ 15325 w 27999"/>
                <a:gd name="T87" fmla="*/ 884 h 3094"/>
                <a:gd name="T88" fmla="*/ 17211 w 27999"/>
                <a:gd name="T89" fmla="*/ 2179 h 3094"/>
                <a:gd name="T90" fmla="*/ 16416 w 27999"/>
                <a:gd name="T91" fmla="*/ 1326 h 3094"/>
                <a:gd name="T92" fmla="*/ 10463 w 27999"/>
                <a:gd name="T93" fmla="*/ 2003 h 3094"/>
                <a:gd name="T94" fmla="*/ 18625 w 27999"/>
                <a:gd name="T95" fmla="*/ 678 h 3094"/>
                <a:gd name="T96" fmla="*/ 18803 w 27999"/>
                <a:gd name="T97" fmla="*/ 2799 h 3094"/>
                <a:gd name="T98" fmla="*/ 18803 w 27999"/>
                <a:gd name="T99" fmla="*/ 2799 h 3094"/>
                <a:gd name="T100" fmla="*/ 16769 w 27999"/>
                <a:gd name="T101" fmla="*/ 884 h 3094"/>
                <a:gd name="T102" fmla="*/ 19304 w 27999"/>
                <a:gd name="T103" fmla="*/ 884 h 3094"/>
                <a:gd name="T104" fmla="*/ 11348 w 27999"/>
                <a:gd name="T105" fmla="*/ 0 h 3094"/>
                <a:gd name="T106" fmla="*/ 12556 w 27999"/>
                <a:gd name="T107" fmla="*/ 678 h 3094"/>
                <a:gd name="T108" fmla="*/ 12231 w 27999"/>
                <a:gd name="T109" fmla="*/ 2003 h 3094"/>
                <a:gd name="T110" fmla="*/ 13056 w 27999"/>
                <a:gd name="T111" fmla="*/ 2799 h 3094"/>
                <a:gd name="T112" fmla="*/ 13056 w 27999"/>
                <a:gd name="T113" fmla="*/ 2799 h 3094"/>
                <a:gd name="T114" fmla="*/ 13911 w 27999"/>
                <a:gd name="T115" fmla="*/ 884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99" h="3094">
                  <a:moveTo>
                    <a:pt x="26141" y="2179"/>
                  </a:moveTo>
                  <a:lnTo>
                    <a:pt x="25817" y="2179"/>
                  </a:lnTo>
                  <a:lnTo>
                    <a:pt x="26466" y="1326"/>
                  </a:lnTo>
                  <a:lnTo>
                    <a:pt x="26230" y="2003"/>
                  </a:lnTo>
                  <a:lnTo>
                    <a:pt x="26583" y="2003"/>
                  </a:lnTo>
                  <a:lnTo>
                    <a:pt x="25965" y="2799"/>
                  </a:lnTo>
                  <a:lnTo>
                    <a:pt x="26141" y="2179"/>
                  </a:lnTo>
                  <a:close/>
                  <a:moveTo>
                    <a:pt x="1091" y="3093"/>
                  </a:moveTo>
                  <a:lnTo>
                    <a:pt x="1327" y="2415"/>
                  </a:lnTo>
                  <a:lnTo>
                    <a:pt x="796" y="3093"/>
                  </a:lnTo>
                  <a:lnTo>
                    <a:pt x="1091" y="3093"/>
                  </a:lnTo>
                  <a:close/>
                  <a:moveTo>
                    <a:pt x="26613" y="1503"/>
                  </a:moveTo>
                  <a:lnTo>
                    <a:pt x="27231" y="678"/>
                  </a:lnTo>
                  <a:lnTo>
                    <a:pt x="26908" y="678"/>
                  </a:lnTo>
                  <a:lnTo>
                    <a:pt x="27113" y="0"/>
                  </a:lnTo>
                  <a:lnTo>
                    <a:pt x="26466" y="884"/>
                  </a:lnTo>
                  <a:lnTo>
                    <a:pt x="26819" y="884"/>
                  </a:lnTo>
                  <a:lnTo>
                    <a:pt x="26613" y="1503"/>
                  </a:lnTo>
                  <a:close/>
                  <a:moveTo>
                    <a:pt x="2506" y="3093"/>
                  </a:moveTo>
                  <a:lnTo>
                    <a:pt x="2742" y="2415"/>
                  </a:lnTo>
                  <a:lnTo>
                    <a:pt x="2240" y="3093"/>
                  </a:lnTo>
                  <a:lnTo>
                    <a:pt x="2506" y="3093"/>
                  </a:lnTo>
                  <a:close/>
                  <a:moveTo>
                    <a:pt x="20895" y="1503"/>
                  </a:moveTo>
                  <a:lnTo>
                    <a:pt x="21485" y="678"/>
                  </a:lnTo>
                  <a:lnTo>
                    <a:pt x="21161" y="678"/>
                  </a:lnTo>
                  <a:lnTo>
                    <a:pt x="21396" y="0"/>
                  </a:lnTo>
                  <a:lnTo>
                    <a:pt x="20718" y="884"/>
                  </a:lnTo>
                  <a:lnTo>
                    <a:pt x="21072" y="884"/>
                  </a:lnTo>
                  <a:lnTo>
                    <a:pt x="20895" y="1503"/>
                  </a:lnTo>
                  <a:close/>
                  <a:moveTo>
                    <a:pt x="6808" y="3093"/>
                  </a:moveTo>
                  <a:lnTo>
                    <a:pt x="7044" y="2415"/>
                  </a:lnTo>
                  <a:lnTo>
                    <a:pt x="6543" y="3093"/>
                  </a:lnTo>
                  <a:lnTo>
                    <a:pt x="6808" y="3093"/>
                  </a:lnTo>
                  <a:close/>
                  <a:moveTo>
                    <a:pt x="5394" y="3093"/>
                  </a:moveTo>
                  <a:lnTo>
                    <a:pt x="5629" y="2415"/>
                  </a:lnTo>
                  <a:lnTo>
                    <a:pt x="5099" y="3093"/>
                  </a:lnTo>
                  <a:lnTo>
                    <a:pt x="5394" y="3093"/>
                  </a:lnTo>
                  <a:close/>
                  <a:moveTo>
                    <a:pt x="3950" y="3093"/>
                  </a:moveTo>
                  <a:lnTo>
                    <a:pt x="4186" y="2415"/>
                  </a:lnTo>
                  <a:lnTo>
                    <a:pt x="3655" y="3093"/>
                  </a:lnTo>
                  <a:lnTo>
                    <a:pt x="3950" y="3093"/>
                  </a:lnTo>
                  <a:close/>
                  <a:moveTo>
                    <a:pt x="23105" y="2799"/>
                  </a:moveTo>
                  <a:lnTo>
                    <a:pt x="23695" y="2003"/>
                  </a:lnTo>
                  <a:lnTo>
                    <a:pt x="23371" y="2003"/>
                  </a:lnTo>
                  <a:lnTo>
                    <a:pt x="23577" y="1326"/>
                  </a:lnTo>
                  <a:lnTo>
                    <a:pt x="22929" y="2179"/>
                  </a:lnTo>
                  <a:lnTo>
                    <a:pt x="23283" y="2179"/>
                  </a:lnTo>
                  <a:lnTo>
                    <a:pt x="23105" y="2799"/>
                  </a:lnTo>
                  <a:close/>
                  <a:moveTo>
                    <a:pt x="22339" y="1503"/>
                  </a:moveTo>
                  <a:lnTo>
                    <a:pt x="22929" y="678"/>
                  </a:lnTo>
                  <a:lnTo>
                    <a:pt x="22604" y="678"/>
                  </a:lnTo>
                  <a:lnTo>
                    <a:pt x="22811" y="0"/>
                  </a:lnTo>
                  <a:lnTo>
                    <a:pt x="22162" y="884"/>
                  </a:lnTo>
                  <a:lnTo>
                    <a:pt x="22516" y="884"/>
                  </a:lnTo>
                  <a:lnTo>
                    <a:pt x="22339" y="1503"/>
                  </a:lnTo>
                  <a:close/>
                  <a:moveTo>
                    <a:pt x="21661" y="2799"/>
                  </a:moveTo>
                  <a:lnTo>
                    <a:pt x="22280" y="2003"/>
                  </a:lnTo>
                  <a:lnTo>
                    <a:pt x="21926" y="2003"/>
                  </a:lnTo>
                  <a:lnTo>
                    <a:pt x="22162" y="1326"/>
                  </a:lnTo>
                  <a:lnTo>
                    <a:pt x="21514" y="2179"/>
                  </a:lnTo>
                  <a:lnTo>
                    <a:pt x="21839" y="2179"/>
                  </a:lnTo>
                  <a:lnTo>
                    <a:pt x="21661" y="2799"/>
                  </a:lnTo>
                  <a:close/>
                  <a:moveTo>
                    <a:pt x="24520" y="2799"/>
                  </a:moveTo>
                  <a:lnTo>
                    <a:pt x="25139" y="2003"/>
                  </a:lnTo>
                  <a:lnTo>
                    <a:pt x="24786" y="2003"/>
                  </a:lnTo>
                  <a:lnTo>
                    <a:pt x="25022" y="1326"/>
                  </a:lnTo>
                  <a:lnTo>
                    <a:pt x="24373" y="2179"/>
                  </a:lnTo>
                  <a:lnTo>
                    <a:pt x="24697" y="2179"/>
                  </a:lnTo>
                  <a:lnTo>
                    <a:pt x="24520" y="2799"/>
                  </a:lnTo>
                  <a:close/>
                  <a:moveTo>
                    <a:pt x="25198" y="1503"/>
                  </a:moveTo>
                  <a:lnTo>
                    <a:pt x="25787" y="678"/>
                  </a:lnTo>
                  <a:lnTo>
                    <a:pt x="25463" y="678"/>
                  </a:lnTo>
                  <a:lnTo>
                    <a:pt x="25699" y="0"/>
                  </a:lnTo>
                  <a:lnTo>
                    <a:pt x="25022" y="884"/>
                  </a:lnTo>
                  <a:lnTo>
                    <a:pt x="25375" y="884"/>
                  </a:lnTo>
                  <a:lnTo>
                    <a:pt x="25198" y="1503"/>
                  </a:lnTo>
                  <a:close/>
                  <a:moveTo>
                    <a:pt x="23754" y="1503"/>
                  </a:moveTo>
                  <a:lnTo>
                    <a:pt x="24373" y="678"/>
                  </a:lnTo>
                  <a:lnTo>
                    <a:pt x="24019" y="678"/>
                  </a:lnTo>
                  <a:lnTo>
                    <a:pt x="24255" y="0"/>
                  </a:lnTo>
                  <a:lnTo>
                    <a:pt x="23607" y="884"/>
                  </a:lnTo>
                  <a:lnTo>
                    <a:pt x="23930" y="884"/>
                  </a:lnTo>
                  <a:lnTo>
                    <a:pt x="23754" y="1503"/>
                  </a:lnTo>
                  <a:close/>
                  <a:moveTo>
                    <a:pt x="8252" y="3093"/>
                  </a:moveTo>
                  <a:lnTo>
                    <a:pt x="8488" y="2415"/>
                  </a:lnTo>
                  <a:lnTo>
                    <a:pt x="7958" y="3093"/>
                  </a:lnTo>
                  <a:lnTo>
                    <a:pt x="8252" y="3093"/>
                  </a:lnTo>
                  <a:close/>
                  <a:moveTo>
                    <a:pt x="22604" y="3093"/>
                  </a:moveTo>
                  <a:lnTo>
                    <a:pt x="22811" y="2415"/>
                  </a:lnTo>
                  <a:lnTo>
                    <a:pt x="22310" y="3093"/>
                  </a:lnTo>
                  <a:lnTo>
                    <a:pt x="22604" y="3093"/>
                  </a:lnTo>
                  <a:close/>
                  <a:moveTo>
                    <a:pt x="21161" y="3093"/>
                  </a:moveTo>
                  <a:lnTo>
                    <a:pt x="21396" y="2415"/>
                  </a:lnTo>
                  <a:lnTo>
                    <a:pt x="20865" y="3093"/>
                  </a:lnTo>
                  <a:lnTo>
                    <a:pt x="21161" y="3093"/>
                  </a:lnTo>
                  <a:close/>
                  <a:moveTo>
                    <a:pt x="24019" y="3093"/>
                  </a:moveTo>
                  <a:lnTo>
                    <a:pt x="24255" y="2415"/>
                  </a:lnTo>
                  <a:lnTo>
                    <a:pt x="23725" y="3093"/>
                  </a:lnTo>
                  <a:lnTo>
                    <a:pt x="24019" y="3093"/>
                  </a:lnTo>
                  <a:close/>
                  <a:moveTo>
                    <a:pt x="27409" y="2799"/>
                  </a:moveTo>
                  <a:lnTo>
                    <a:pt x="27998" y="2003"/>
                  </a:lnTo>
                  <a:lnTo>
                    <a:pt x="27674" y="2003"/>
                  </a:lnTo>
                  <a:lnTo>
                    <a:pt x="27880" y="1326"/>
                  </a:lnTo>
                  <a:lnTo>
                    <a:pt x="27231" y="2179"/>
                  </a:lnTo>
                  <a:lnTo>
                    <a:pt x="27585" y="2179"/>
                  </a:lnTo>
                  <a:lnTo>
                    <a:pt x="27409" y="2799"/>
                  </a:lnTo>
                  <a:close/>
                  <a:moveTo>
                    <a:pt x="9697" y="3093"/>
                  </a:moveTo>
                  <a:lnTo>
                    <a:pt x="9933" y="2415"/>
                  </a:lnTo>
                  <a:lnTo>
                    <a:pt x="9402" y="3093"/>
                  </a:lnTo>
                  <a:lnTo>
                    <a:pt x="9697" y="3093"/>
                  </a:lnTo>
                  <a:close/>
                  <a:moveTo>
                    <a:pt x="26908" y="3093"/>
                  </a:moveTo>
                  <a:lnTo>
                    <a:pt x="27113" y="2415"/>
                  </a:lnTo>
                  <a:lnTo>
                    <a:pt x="26613" y="3093"/>
                  </a:lnTo>
                  <a:lnTo>
                    <a:pt x="26908" y="3093"/>
                  </a:lnTo>
                  <a:close/>
                  <a:moveTo>
                    <a:pt x="25463" y="3093"/>
                  </a:moveTo>
                  <a:lnTo>
                    <a:pt x="25699" y="2415"/>
                  </a:lnTo>
                  <a:lnTo>
                    <a:pt x="25169" y="3093"/>
                  </a:lnTo>
                  <a:lnTo>
                    <a:pt x="25463" y="3093"/>
                  </a:lnTo>
                  <a:close/>
                  <a:moveTo>
                    <a:pt x="19717" y="3093"/>
                  </a:moveTo>
                  <a:lnTo>
                    <a:pt x="19952" y="2415"/>
                  </a:lnTo>
                  <a:lnTo>
                    <a:pt x="19421" y="3093"/>
                  </a:lnTo>
                  <a:lnTo>
                    <a:pt x="19717" y="3093"/>
                  </a:lnTo>
                  <a:close/>
                  <a:moveTo>
                    <a:pt x="18302" y="3093"/>
                  </a:moveTo>
                  <a:lnTo>
                    <a:pt x="18508" y="2415"/>
                  </a:lnTo>
                  <a:lnTo>
                    <a:pt x="18007" y="3093"/>
                  </a:lnTo>
                  <a:lnTo>
                    <a:pt x="18302" y="3093"/>
                  </a:lnTo>
                  <a:close/>
                  <a:moveTo>
                    <a:pt x="14000" y="3093"/>
                  </a:moveTo>
                  <a:lnTo>
                    <a:pt x="14205" y="2415"/>
                  </a:lnTo>
                  <a:lnTo>
                    <a:pt x="13705" y="3093"/>
                  </a:lnTo>
                  <a:lnTo>
                    <a:pt x="14000" y="3093"/>
                  </a:lnTo>
                  <a:close/>
                  <a:moveTo>
                    <a:pt x="11112" y="3093"/>
                  </a:moveTo>
                  <a:lnTo>
                    <a:pt x="11348" y="2415"/>
                  </a:lnTo>
                  <a:lnTo>
                    <a:pt x="10846" y="3093"/>
                  </a:lnTo>
                  <a:lnTo>
                    <a:pt x="11112" y="3093"/>
                  </a:lnTo>
                  <a:close/>
                  <a:moveTo>
                    <a:pt x="12556" y="3093"/>
                  </a:moveTo>
                  <a:lnTo>
                    <a:pt x="12791" y="2415"/>
                  </a:lnTo>
                  <a:lnTo>
                    <a:pt x="12260" y="3093"/>
                  </a:lnTo>
                  <a:lnTo>
                    <a:pt x="12556" y="3093"/>
                  </a:lnTo>
                  <a:close/>
                  <a:moveTo>
                    <a:pt x="15413" y="3093"/>
                  </a:moveTo>
                  <a:lnTo>
                    <a:pt x="15649" y="2415"/>
                  </a:lnTo>
                  <a:lnTo>
                    <a:pt x="15148" y="3093"/>
                  </a:lnTo>
                  <a:lnTo>
                    <a:pt x="15413" y="3093"/>
                  </a:lnTo>
                  <a:close/>
                  <a:moveTo>
                    <a:pt x="16857" y="3093"/>
                  </a:moveTo>
                  <a:lnTo>
                    <a:pt x="17093" y="2415"/>
                  </a:lnTo>
                  <a:lnTo>
                    <a:pt x="16563" y="3093"/>
                  </a:lnTo>
                  <a:lnTo>
                    <a:pt x="16857" y="3093"/>
                  </a:lnTo>
                  <a:close/>
                  <a:moveTo>
                    <a:pt x="20217" y="2799"/>
                  </a:moveTo>
                  <a:lnTo>
                    <a:pt x="20836" y="2003"/>
                  </a:lnTo>
                  <a:lnTo>
                    <a:pt x="20482" y="2003"/>
                  </a:lnTo>
                  <a:lnTo>
                    <a:pt x="20718" y="1326"/>
                  </a:lnTo>
                  <a:lnTo>
                    <a:pt x="20070" y="2179"/>
                  </a:lnTo>
                  <a:lnTo>
                    <a:pt x="20394" y="2179"/>
                  </a:lnTo>
                  <a:lnTo>
                    <a:pt x="20217" y="2799"/>
                  </a:lnTo>
                  <a:close/>
                  <a:moveTo>
                    <a:pt x="6543" y="1503"/>
                  </a:moveTo>
                  <a:lnTo>
                    <a:pt x="7162" y="678"/>
                  </a:lnTo>
                  <a:lnTo>
                    <a:pt x="6808" y="678"/>
                  </a:lnTo>
                  <a:lnTo>
                    <a:pt x="7044" y="0"/>
                  </a:lnTo>
                  <a:lnTo>
                    <a:pt x="6396" y="884"/>
                  </a:lnTo>
                  <a:lnTo>
                    <a:pt x="6720" y="884"/>
                  </a:lnTo>
                  <a:lnTo>
                    <a:pt x="6543" y="1503"/>
                  </a:lnTo>
                  <a:close/>
                  <a:moveTo>
                    <a:pt x="4451" y="2799"/>
                  </a:moveTo>
                  <a:lnTo>
                    <a:pt x="5069" y="2003"/>
                  </a:lnTo>
                  <a:lnTo>
                    <a:pt x="4716" y="2003"/>
                  </a:lnTo>
                  <a:lnTo>
                    <a:pt x="4951" y="1326"/>
                  </a:lnTo>
                  <a:lnTo>
                    <a:pt x="4303" y="2179"/>
                  </a:lnTo>
                  <a:lnTo>
                    <a:pt x="4628" y="2179"/>
                  </a:lnTo>
                  <a:lnTo>
                    <a:pt x="4451" y="2799"/>
                  </a:lnTo>
                  <a:close/>
                  <a:moveTo>
                    <a:pt x="5129" y="1503"/>
                  </a:moveTo>
                  <a:lnTo>
                    <a:pt x="5718" y="678"/>
                  </a:lnTo>
                  <a:lnTo>
                    <a:pt x="5394" y="678"/>
                  </a:lnTo>
                  <a:lnTo>
                    <a:pt x="5629" y="0"/>
                  </a:lnTo>
                  <a:lnTo>
                    <a:pt x="4951" y="884"/>
                  </a:lnTo>
                  <a:lnTo>
                    <a:pt x="5305" y="884"/>
                  </a:lnTo>
                  <a:lnTo>
                    <a:pt x="5129" y="1503"/>
                  </a:lnTo>
                  <a:close/>
                  <a:moveTo>
                    <a:pt x="5894" y="2799"/>
                  </a:moveTo>
                  <a:lnTo>
                    <a:pt x="6484" y="2003"/>
                  </a:lnTo>
                  <a:lnTo>
                    <a:pt x="6160" y="2003"/>
                  </a:lnTo>
                  <a:lnTo>
                    <a:pt x="6396" y="1326"/>
                  </a:lnTo>
                  <a:lnTo>
                    <a:pt x="5718" y="2179"/>
                  </a:lnTo>
                  <a:lnTo>
                    <a:pt x="6072" y="2179"/>
                  </a:lnTo>
                  <a:lnTo>
                    <a:pt x="5894" y="2799"/>
                  </a:lnTo>
                  <a:close/>
                  <a:moveTo>
                    <a:pt x="8754" y="2799"/>
                  </a:moveTo>
                  <a:lnTo>
                    <a:pt x="9373" y="2003"/>
                  </a:lnTo>
                  <a:lnTo>
                    <a:pt x="9019" y="2003"/>
                  </a:lnTo>
                  <a:lnTo>
                    <a:pt x="9255" y="1326"/>
                  </a:lnTo>
                  <a:lnTo>
                    <a:pt x="8606" y="2179"/>
                  </a:lnTo>
                  <a:lnTo>
                    <a:pt x="8930" y="2179"/>
                  </a:lnTo>
                  <a:lnTo>
                    <a:pt x="8754" y="2799"/>
                  </a:lnTo>
                  <a:close/>
                  <a:moveTo>
                    <a:pt x="7987" y="1503"/>
                  </a:moveTo>
                  <a:lnTo>
                    <a:pt x="8606" y="678"/>
                  </a:lnTo>
                  <a:lnTo>
                    <a:pt x="8252" y="678"/>
                  </a:lnTo>
                  <a:lnTo>
                    <a:pt x="8488" y="0"/>
                  </a:lnTo>
                  <a:lnTo>
                    <a:pt x="7840" y="884"/>
                  </a:lnTo>
                  <a:lnTo>
                    <a:pt x="8165" y="884"/>
                  </a:lnTo>
                  <a:lnTo>
                    <a:pt x="7987" y="1503"/>
                  </a:lnTo>
                  <a:close/>
                  <a:moveTo>
                    <a:pt x="7309" y="2799"/>
                  </a:moveTo>
                  <a:lnTo>
                    <a:pt x="7929" y="2003"/>
                  </a:lnTo>
                  <a:lnTo>
                    <a:pt x="7604" y="2003"/>
                  </a:lnTo>
                  <a:lnTo>
                    <a:pt x="7811" y="1326"/>
                  </a:lnTo>
                  <a:lnTo>
                    <a:pt x="7162" y="2179"/>
                  </a:lnTo>
                  <a:lnTo>
                    <a:pt x="7516" y="2179"/>
                  </a:lnTo>
                  <a:lnTo>
                    <a:pt x="7309" y="2799"/>
                  </a:lnTo>
                  <a:close/>
                  <a:moveTo>
                    <a:pt x="3036" y="2799"/>
                  </a:moveTo>
                  <a:lnTo>
                    <a:pt x="3625" y="2003"/>
                  </a:lnTo>
                  <a:lnTo>
                    <a:pt x="3301" y="2003"/>
                  </a:lnTo>
                  <a:lnTo>
                    <a:pt x="3507" y="1326"/>
                  </a:lnTo>
                  <a:lnTo>
                    <a:pt x="2860" y="2179"/>
                  </a:lnTo>
                  <a:lnTo>
                    <a:pt x="3213" y="2179"/>
                  </a:lnTo>
                  <a:lnTo>
                    <a:pt x="3036" y="2799"/>
                  </a:lnTo>
                  <a:close/>
                  <a:moveTo>
                    <a:pt x="825" y="1503"/>
                  </a:moveTo>
                  <a:lnTo>
                    <a:pt x="1415" y="678"/>
                  </a:lnTo>
                  <a:lnTo>
                    <a:pt x="1091" y="678"/>
                  </a:lnTo>
                  <a:lnTo>
                    <a:pt x="1327" y="0"/>
                  </a:lnTo>
                  <a:lnTo>
                    <a:pt x="649" y="884"/>
                  </a:lnTo>
                  <a:lnTo>
                    <a:pt x="1003" y="884"/>
                  </a:lnTo>
                  <a:lnTo>
                    <a:pt x="825" y="1503"/>
                  </a:lnTo>
                  <a:close/>
                  <a:moveTo>
                    <a:pt x="3685" y="1503"/>
                  </a:moveTo>
                  <a:lnTo>
                    <a:pt x="4303" y="678"/>
                  </a:lnTo>
                  <a:lnTo>
                    <a:pt x="3950" y="678"/>
                  </a:lnTo>
                  <a:lnTo>
                    <a:pt x="4186" y="0"/>
                  </a:lnTo>
                  <a:lnTo>
                    <a:pt x="3537" y="884"/>
                  </a:lnTo>
                  <a:lnTo>
                    <a:pt x="3861" y="884"/>
                  </a:lnTo>
                  <a:lnTo>
                    <a:pt x="3685" y="1503"/>
                  </a:lnTo>
                  <a:close/>
                  <a:moveTo>
                    <a:pt x="1592" y="2799"/>
                  </a:moveTo>
                  <a:lnTo>
                    <a:pt x="2181" y="2003"/>
                  </a:lnTo>
                  <a:lnTo>
                    <a:pt x="1857" y="2003"/>
                  </a:lnTo>
                  <a:lnTo>
                    <a:pt x="2093" y="1326"/>
                  </a:lnTo>
                  <a:lnTo>
                    <a:pt x="1415" y="2179"/>
                  </a:lnTo>
                  <a:lnTo>
                    <a:pt x="1768" y="2179"/>
                  </a:lnTo>
                  <a:lnTo>
                    <a:pt x="1592" y="2799"/>
                  </a:lnTo>
                  <a:close/>
                  <a:moveTo>
                    <a:pt x="148" y="2799"/>
                  </a:moveTo>
                  <a:lnTo>
                    <a:pt x="767" y="2003"/>
                  </a:lnTo>
                  <a:lnTo>
                    <a:pt x="413" y="2003"/>
                  </a:lnTo>
                  <a:lnTo>
                    <a:pt x="649" y="1326"/>
                  </a:lnTo>
                  <a:lnTo>
                    <a:pt x="0" y="2179"/>
                  </a:lnTo>
                  <a:lnTo>
                    <a:pt x="324" y="2179"/>
                  </a:lnTo>
                  <a:lnTo>
                    <a:pt x="148" y="2799"/>
                  </a:lnTo>
                  <a:close/>
                  <a:moveTo>
                    <a:pt x="2240" y="1503"/>
                  </a:moveTo>
                  <a:lnTo>
                    <a:pt x="2860" y="678"/>
                  </a:lnTo>
                  <a:lnTo>
                    <a:pt x="2506" y="678"/>
                  </a:lnTo>
                  <a:lnTo>
                    <a:pt x="2742" y="0"/>
                  </a:lnTo>
                  <a:lnTo>
                    <a:pt x="2093" y="884"/>
                  </a:lnTo>
                  <a:lnTo>
                    <a:pt x="2446" y="884"/>
                  </a:lnTo>
                  <a:lnTo>
                    <a:pt x="2240" y="1503"/>
                  </a:lnTo>
                  <a:close/>
                  <a:moveTo>
                    <a:pt x="9431" y="1503"/>
                  </a:moveTo>
                  <a:lnTo>
                    <a:pt x="10021" y="678"/>
                  </a:lnTo>
                  <a:lnTo>
                    <a:pt x="9697" y="678"/>
                  </a:lnTo>
                  <a:lnTo>
                    <a:pt x="9933" y="0"/>
                  </a:lnTo>
                  <a:lnTo>
                    <a:pt x="9255" y="884"/>
                  </a:lnTo>
                  <a:lnTo>
                    <a:pt x="9608" y="884"/>
                  </a:lnTo>
                  <a:lnTo>
                    <a:pt x="9431" y="1503"/>
                  </a:lnTo>
                  <a:close/>
                  <a:moveTo>
                    <a:pt x="14499" y="2799"/>
                  </a:moveTo>
                  <a:lnTo>
                    <a:pt x="15089" y="2003"/>
                  </a:lnTo>
                  <a:lnTo>
                    <a:pt x="14765" y="2003"/>
                  </a:lnTo>
                  <a:lnTo>
                    <a:pt x="15001" y="1326"/>
                  </a:lnTo>
                  <a:lnTo>
                    <a:pt x="14323" y="2179"/>
                  </a:lnTo>
                  <a:lnTo>
                    <a:pt x="14677" y="2179"/>
                  </a:lnTo>
                  <a:lnTo>
                    <a:pt x="14499" y="2799"/>
                  </a:lnTo>
                  <a:close/>
                  <a:moveTo>
                    <a:pt x="15148" y="1503"/>
                  </a:moveTo>
                  <a:lnTo>
                    <a:pt x="15767" y="678"/>
                  </a:lnTo>
                  <a:lnTo>
                    <a:pt x="15413" y="678"/>
                  </a:lnTo>
                  <a:lnTo>
                    <a:pt x="15649" y="0"/>
                  </a:lnTo>
                  <a:lnTo>
                    <a:pt x="15001" y="884"/>
                  </a:lnTo>
                  <a:lnTo>
                    <a:pt x="15325" y="884"/>
                  </a:lnTo>
                  <a:lnTo>
                    <a:pt x="15148" y="1503"/>
                  </a:lnTo>
                  <a:close/>
                  <a:moveTo>
                    <a:pt x="17359" y="2799"/>
                  </a:moveTo>
                  <a:lnTo>
                    <a:pt x="17978" y="2003"/>
                  </a:lnTo>
                  <a:lnTo>
                    <a:pt x="17624" y="2003"/>
                  </a:lnTo>
                  <a:lnTo>
                    <a:pt x="17860" y="1326"/>
                  </a:lnTo>
                  <a:lnTo>
                    <a:pt x="17211" y="2179"/>
                  </a:lnTo>
                  <a:lnTo>
                    <a:pt x="17535" y="2179"/>
                  </a:lnTo>
                  <a:lnTo>
                    <a:pt x="17359" y="2799"/>
                  </a:lnTo>
                  <a:close/>
                  <a:moveTo>
                    <a:pt x="15914" y="2799"/>
                  </a:moveTo>
                  <a:lnTo>
                    <a:pt x="16534" y="2003"/>
                  </a:lnTo>
                  <a:lnTo>
                    <a:pt x="16180" y="2003"/>
                  </a:lnTo>
                  <a:lnTo>
                    <a:pt x="16416" y="1326"/>
                  </a:lnTo>
                  <a:lnTo>
                    <a:pt x="15767" y="2179"/>
                  </a:lnTo>
                  <a:lnTo>
                    <a:pt x="16121" y="2179"/>
                  </a:lnTo>
                  <a:lnTo>
                    <a:pt x="15914" y="2799"/>
                  </a:lnTo>
                  <a:close/>
                  <a:moveTo>
                    <a:pt x="10198" y="2799"/>
                  </a:moveTo>
                  <a:lnTo>
                    <a:pt x="10787" y="2003"/>
                  </a:lnTo>
                  <a:lnTo>
                    <a:pt x="10463" y="2003"/>
                  </a:lnTo>
                  <a:lnTo>
                    <a:pt x="10699" y="1326"/>
                  </a:lnTo>
                  <a:lnTo>
                    <a:pt x="10021" y="2179"/>
                  </a:lnTo>
                  <a:lnTo>
                    <a:pt x="10374" y="2179"/>
                  </a:lnTo>
                  <a:lnTo>
                    <a:pt x="10198" y="2799"/>
                  </a:lnTo>
                  <a:close/>
                  <a:moveTo>
                    <a:pt x="18036" y="1503"/>
                  </a:moveTo>
                  <a:lnTo>
                    <a:pt x="18625" y="678"/>
                  </a:lnTo>
                  <a:lnTo>
                    <a:pt x="18302" y="678"/>
                  </a:lnTo>
                  <a:lnTo>
                    <a:pt x="18508" y="0"/>
                  </a:lnTo>
                  <a:lnTo>
                    <a:pt x="17860" y="884"/>
                  </a:lnTo>
                  <a:lnTo>
                    <a:pt x="18213" y="884"/>
                  </a:lnTo>
                  <a:lnTo>
                    <a:pt x="18036" y="1503"/>
                  </a:lnTo>
                  <a:close/>
                  <a:moveTo>
                    <a:pt x="18803" y="2799"/>
                  </a:moveTo>
                  <a:lnTo>
                    <a:pt x="19392" y="2003"/>
                  </a:lnTo>
                  <a:lnTo>
                    <a:pt x="19068" y="2003"/>
                  </a:lnTo>
                  <a:lnTo>
                    <a:pt x="19304" y="1326"/>
                  </a:lnTo>
                  <a:lnTo>
                    <a:pt x="18625" y="2179"/>
                  </a:lnTo>
                  <a:lnTo>
                    <a:pt x="18979" y="2179"/>
                  </a:lnTo>
                  <a:lnTo>
                    <a:pt x="18803" y="2799"/>
                  </a:lnTo>
                  <a:close/>
                  <a:moveTo>
                    <a:pt x="16592" y="1503"/>
                  </a:moveTo>
                  <a:lnTo>
                    <a:pt x="17211" y="678"/>
                  </a:lnTo>
                  <a:lnTo>
                    <a:pt x="16857" y="678"/>
                  </a:lnTo>
                  <a:lnTo>
                    <a:pt x="17093" y="0"/>
                  </a:lnTo>
                  <a:lnTo>
                    <a:pt x="16445" y="884"/>
                  </a:lnTo>
                  <a:lnTo>
                    <a:pt x="16769" y="884"/>
                  </a:lnTo>
                  <a:lnTo>
                    <a:pt x="16592" y="1503"/>
                  </a:lnTo>
                  <a:close/>
                  <a:moveTo>
                    <a:pt x="19451" y="1503"/>
                  </a:moveTo>
                  <a:lnTo>
                    <a:pt x="20070" y="678"/>
                  </a:lnTo>
                  <a:lnTo>
                    <a:pt x="19717" y="678"/>
                  </a:lnTo>
                  <a:lnTo>
                    <a:pt x="19952" y="0"/>
                  </a:lnTo>
                  <a:lnTo>
                    <a:pt x="19304" y="884"/>
                  </a:lnTo>
                  <a:lnTo>
                    <a:pt x="19628" y="884"/>
                  </a:lnTo>
                  <a:lnTo>
                    <a:pt x="19451" y="1503"/>
                  </a:lnTo>
                  <a:close/>
                  <a:moveTo>
                    <a:pt x="10846" y="1503"/>
                  </a:moveTo>
                  <a:lnTo>
                    <a:pt x="11465" y="678"/>
                  </a:lnTo>
                  <a:lnTo>
                    <a:pt x="11112" y="678"/>
                  </a:lnTo>
                  <a:lnTo>
                    <a:pt x="11348" y="0"/>
                  </a:lnTo>
                  <a:lnTo>
                    <a:pt x="10699" y="884"/>
                  </a:lnTo>
                  <a:lnTo>
                    <a:pt x="11023" y="884"/>
                  </a:lnTo>
                  <a:lnTo>
                    <a:pt x="10846" y="1503"/>
                  </a:lnTo>
                  <a:close/>
                  <a:moveTo>
                    <a:pt x="12291" y="1503"/>
                  </a:moveTo>
                  <a:lnTo>
                    <a:pt x="12909" y="678"/>
                  </a:lnTo>
                  <a:lnTo>
                    <a:pt x="12556" y="678"/>
                  </a:lnTo>
                  <a:lnTo>
                    <a:pt x="12791" y="0"/>
                  </a:lnTo>
                  <a:lnTo>
                    <a:pt x="12143" y="884"/>
                  </a:lnTo>
                  <a:lnTo>
                    <a:pt x="12467" y="884"/>
                  </a:lnTo>
                  <a:lnTo>
                    <a:pt x="12291" y="1503"/>
                  </a:lnTo>
                  <a:close/>
                  <a:moveTo>
                    <a:pt x="11613" y="2799"/>
                  </a:moveTo>
                  <a:lnTo>
                    <a:pt x="12231" y="2003"/>
                  </a:lnTo>
                  <a:lnTo>
                    <a:pt x="11878" y="2003"/>
                  </a:lnTo>
                  <a:lnTo>
                    <a:pt x="12113" y="1326"/>
                  </a:lnTo>
                  <a:lnTo>
                    <a:pt x="11465" y="2179"/>
                  </a:lnTo>
                  <a:lnTo>
                    <a:pt x="11819" y="2179"/>
                  </a:lnTo>
                  <a:lnTo>
                    <a:pt x="11613" y="2799"/>
                  </a:lnTo>
                  <a:close/>
                  <a:moveTo>
                    <a:pt x="13056" y="2799"/>
                  </a:moveTo>
                  <a:lnTo>
                    <a:pt x="13675" y="2003"/>
                  </a:lnTo>
                  <a:lnTo>
                    <a:pt x="13321" y="2003"/>
                  </a:lnTo>
                  <a:lnTo>
                    <a:pt x="13557" y="1326"/>
                  </a:lnTo>
                  <a:lnTo>
                    <a:pt x="12909" y="2179"/>
                  </a:lnTo>
                  <a:lnTo>
                    <a:pt x="13234" y="2179"/>
                  </a:lnTo>
                  <a:lnTo>
                    <a:pt x="13056" y="2799"/>
                  </a:lnTo>
                  <a:close/>
                  <a:moveTo>
                    <a:pt x="13735" y="1503"/>
                  </a:moveTo>
                  <a:lnTo>
                    <a:pt x="14323" y="678"/>
                  </a:lnTo>
                  <a:lnTo>
                    <a:pt x="14000" y="678"/>
                  </a:lnTo>
                  <a:lnTo>
                    <a:pt x="14205" y="0"/>
                  </a:lnTo>
                  <a:lnTo>
                    <a:pt x="13557" y="884"/>
                  </a:lnTo>
                  <a:lnTo>
                    <a:pt x="13911" y="884"/>
                  </a:lnTo>
                  <a:lnTo>
                    <a:pt x="13735" y="1503"/>
                  </a:lnTo>
                  <a:close/>
                </a:path>
              </a:pathLst>
            </a:custGeom>
            <a:solidFill>
              <a:schemeClr val="bg1"/>
            </a:solidFill>
            <a:ln>
              <a:noFill/>
            </a:ln>
            <a:effectLst/>
          </p:spPr>
          <p:txBody>
            <a:bodyPr wrap="none" anchor="ctr"/>
            <a:lstStyle/>
            <a:p>
              <a:endParaRPr lang="en-US"/>
            </a:p>
          </p:txBody>
        </p:sp>
      </p:grpSp>
      <p:sp>
        <p:nvSpPr>
          <p:cNvPr id="101" name="Rectangle 4">
            <a:extLst>
              <a:ext uri="{FF2B5EF4-FFF2-40B4-BE49-F238E27FC236}">
                <a16:creationId xmlns:a16="http://schemas.microsoft.com/office/drawing/2014/main" id="{AED59B0F-C472-469F-8983-6C5A6F04ED5F}"/>
              </a:ext>
            </a:extLst>
          </p:cNvPr>
          <p:cNvSpPr>
            <a:spLocks noChangeArrowheads="1"/>
          </p:cNvSpPr>
          <p:nvPr userDrawn="1"/>
        </p:nvSpPr>
        <p:spPr bwMode="white">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bg2"/>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02" name="TextBox 101">
            <a:extLst>
              <a:ext uri="{FF2B5EF4-FFF2-40B4-BE49-F238E27FC236}">
                <a16:creationId xmlns:a16="http://schemas.microsoft.com/office/drawing/2014/main" id="{B810A9CF-C747-2B40-A1E3-3B19743F3386}"/>
              </a:ext>
            </a:extLst>
          </p:cNvPr>
          <p:cNvSpPr txBox="1"/>
          <p:nvPr userDrawn="1"/>
        </p:nvSpPr>
        <p:spPr bwMode="white">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103" name="Footer Placeholder 2"/>
          <p:cNvSpPr>
            <a:spLocks noGrp="1"/>
          </p:cNvSpPr>
          <p:nvPr>
            <p:ph type="ftr" sz="quarter" idx="3"/>
          </p:nvPr>
        </p:nvSpPr>
        <p:spPr bwMode="white">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bg2"/>
                </a:solidFill>
                <a:latin typeface="CiscoSansTT Light" panose="020B0503020201020303" pitchFamily="34" charset="0"/>
                <a:cs typeface="CiscoSans Thin"/>
              </a:defRPr>
            </a:lvl1pPr>
          </a:lstStyle>
          <a:p>
            <a:pPr defTabSz="610744"/>
            <a:r>
              <a:rPr lang="en-US"/>
              <a:t>Presentation ID</a:t>
            </a:r>
          </a:p>
        </p:txBody>
      </p:sp>
      <p:sp>
        <p:nvSpPr>
          <p:cNvPr id="104" name="Slide Number Placeholder 1"/>
          <p:cNvSpPr>
            <a:spLocks noGrp="1"/>
          </p:cNvSpPr>
          <p:nvPr>
            <p:ph type="sldNum" sz="quarter" idx="4"/>
          </p:nvPr>
        </p:nvSpPr>
        <p:spPr bwMode="white">
          <a:xfrm>
            <a:off x="8370150" y="4880892"/>
            <a:ext cx="359666" cy="274637"/>
          </a:xfrm>
          <a:prstGeom prst="rect">
            <a:avLst/>
          </a:prstGeom>
        </p:spPr>
        <p:txBody>
          <a:bodyPr vert="horz" lIns="91440" tIns="45720" rIns="91440" bIns="45720" rtlCol="0" anchor="ctr"/>
          <a:lstStyle>
            <a:lvl1pPr algn="r">
              <a:defRPr lang="en-US" sz="600" kern="1200" smtClean="0">
                <a:solidFill>
                  <a:schemeClr val="bg2"/>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12" name="Freeform 1">
            <a:extLst>
              <a:ext uri="{FF2B5EF4-FFF2-40B4-BE49-F238E27FC236}">
                <a16:creationId xmlns:a16="http://schemas.microsoft.com/office/drawing/2014/main" id="{DC6CEB94-1C3A-44CF-975B-E1EDEC8CE007}"/>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293489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gue">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3918" cy="5143500"/>
          </a:xfrm>
          <a:prstGeom prst="rect">
            <a:avLst/>
          </a:prstGeom>
          <a:solidFill>
            <a:srgbClr val="00BCEB"/>
          </a:solidFill>
          <a:ln w="12700" cap="flat">
            <a:noFill/>
            <a:miter lim="800000"/>
            <a:headEnd type="none" w="med" len="med"/>
            <a:tailEnd type="none" w="med" len="med"/>
          </a:ln>
        </p:spPr>
        <p:txBody>
          <a:bodyPr lIns="91440" tIns="45720" rIns="91440" bIns="45720" rtlCol="0" anchor="ctr"/>
          <a:lstStyle/>
          <a:p>
            <a:pPr algn="ctr" defTabSz="514350"/>
            <a:endParaRPr lang="en-US" sz="1400" dirty="0" err="1">
              <a:solidFill>
                <a:srgbClr val="00BCEB"/>
              </a:solidFill>
              <a:latin typeface="CiscoSansTT Light" panose="020B0503020201020303" pitchFamily="34" charset="0"/>
              <a:ea typeface="Arial" pitchFamily="-107" charset="0"/>
              <a:cs typeface="CiscoSansTT Light" panose="020B0503020201020303" pitchFamily="34" charset="0"/>
              <a:sym typeface="Arial" pitchFamily="-107" charset="0"/>
            </a:endParaRPr>
          </a:p>
        </p:txBody>
      </p:sp>
      <p:sp>
        <p:nvSpPr>
          <p:cNvPr id="8" name="Title 7"/>
          <p:cNvSpPr>
            <a:spLocks noGrp="1"/>
          </p:cNvSpPr>
          <p:nvPr>
            <p:ph type="title" hasCustomPrompt="1"/>
          </p:nvPr>
        </p:nvSpPr>
        <p:spPr bwMode="white">
          <a:xfrm>
            <a:off x="420010" y="1291590"/>
            <a:ext cx="4754880" cy="2560320"/>
          </a:xfrm>
        </p:spPr>
        <p:txBody>
          <a:bodyPr anchor="ctr"/>
          <a:lstStyle>
            <a:lvl1pPr marL="6251" indent="-6251" algn="l" defTabSz="914400" rtl="0" eaLnBrk="0" fontAlgn="base" latinLnBrk="0" hangingPunct="0">
              <a:lnSpc>
                <a:spcPct val="90000"/>
              </a:lnSpc>
              <a:spcBef>
                <a:spcPct val="0"/>
              </a:spcBef>
              <a:spcAft>
                <a:spcPct val="0"/>
              </a:spcAft>
              <a:defRPr lang="en-US" sz="3200" b="0" i="0" u="none" kern="1200" dirty="0">
                <a:solidFill>
                  <a:schemeClr val="bg1">
                    <a:lumMod val="75000"/>
                  </a:schemeClr>
                </a:solidFill>
                <a:latin typeface="CiscoSansTT Light" panose="020B0503020201020303" pitchFamily="34" charset="0"/>
                <a:ea typeface="ＭＳ Ｐゴシック" charset="0"/>
                <a:cs typeface="CiscoSansTT Light" panose="020B0503020201020303" pitchFamily="34" charset="0"/>
              </a:defRPr>
            </a:lvl1pPr>
          </a:lstStyle>
          <a:p>
            <a:r>
              <a:rPr lang="en-US" dirty="0"/>
              <a:t>Segue</a:t>
            </a:r>
          </a:p>
        </p:txBody>
      </p:sp>
      <p:sp>
        <p:nvSpPr>
          <p:cNvPr id="6" name="Freeform 1">
            <a:extLst>
              <a:ext uri="{FF2B5EF4-FFF2-40B4-BE49-F238E27FC236}">
                <a16:creationId xmlns:a16="http://schemas.microsoft.com/office/drawing/2014/main" id="{DC6CEB94-1C3A-44CF-975B-E1EDEC8CE007}"/>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
        <p:nvSpPr>
          <p:cNvPr id="7" name="Freeform 1">
            <a:extLst>
              <a:ext uri="{FF2B5EF4-FFF2-40B4-BE49-F238E27FC236}">
                <a16:creationId xmlns:a16="http://schemas.microsoft.com/office/drawing/2014/main" id="{2EA5CB29-0449-412E-B1B0-9FE49BE1DBE1}"/>
              </a:ext>
            </a:extLst>
          </p:cNvPr>
          <p:cNvSpPr>
            <a:spLocks noChangeAspect="1" noChangeArrowheads="1"/>
          </p:cNvSpPr>
          <p:nvPr userDrawn="1"/>
        </p:nvSpPr>
        <p:spPr bwMode="auto">
          <a:xfrm>
            <a:off x="5309738" y="0"/>
            <a:ext cx="3834262" cy="5148072"/>
          </a:xfrm>
          <a:custGeom>
            <a:avLst/>
            <a:gdLst>
              <a:gd name="T0" fmla="*/ 2946 w 8521"/>
              <a:gd name="T1" fmla="*/ 559 h 11440"/>
              <a:gd name="T2" fmla="*/ 3494 w 8521"/>
              <a:gd name="T3" fmla="*/ 2444 h 11440"/>
              <a:gd name="T4" fmla="*/ 2941 w 8521"/>
              <a:gd name="T5" fmla="*/ 3982 h 11440"/>
              <a:gd name="T6" fmla="*/ 3514 w 8521"/>
              <a:gd name="T7" fmla="*/ 4605 h 11440"/>
              <a:gd name="T8" fmla="*/ 2405 w 8521"/>
              <a:gd name="T9" fmla="*/ 5489 h 11440"/>
              <a:gd name="T10" fmla="*/ 3505 w 8521"/>
              <a:gd name="T11" fmla="*/ 6721 h 11440"/>
              <a:gd name="T12" fmla="*/ 3262 w 8521"/>
              <a:gd name="T13" fmla="*/ 8645 h 11440"/>
              <a:gd name="T14" fmla="*/ 2424 w 8521"/>
              <a:gd name="T15" fmla="*/ 10000 h 11440"/>
              <a:gd name="T16" fmla="*/ 3525 w 8521"/>
              <a:gd name="T17" fmla="*/ 11439 h 11440"/>
              <a:gd name="T18" fmla="*/ 138 w 8521"/>
              <a:gd name="T19" fmla="*/ 11078 h 11440"/>
              <a:gd name="T20" fmla="*/ 260 w 8521"/>
              <a:gd name="T21" fmla="*/ 9596 h 11440"/>
              <a:gd name="T22" fmla="*/ 581 w 8521"/>
              <a:gd name="T23" fmla="*/ 8549 h 11440"/>
              <a:gd name="T24" fmla="*/ 136 w 8521"/>
              <a:gd name="T25" fmla="*/ 6472 h 11440"/>
              <a:gd name="T26" fmla="*/ 51 w 8521"/>
              <a:gd name="T27" fmla="*/ 4783 h 11440"/>
              <a:gd name="T28" fmla="*/ 138 w 8521"/>
              <a:gd name="T29" fmla="*/ 4191 h 11440"/>
              <a:gd name="T30" fmla="*/ 1152 w 8521"/>
              <a:gd name="T31" fmla="*/ 3355 h 11440"/>
              <a:gd name="T32" fmla="*/ 3 w 8521"/>
              <a:gd name="T33" fmla="*/ 2274 h 11440"/>
              <a:gd name="T34" fmla="*/ 26 w 8521"/>
              <a:gd name="T35" fmla="*/ 158 h 11440"/>
              <a:gd name="T36" fmla="*/ 6852 w 8521"/>
              <a:gd name="T37" fmla="*/ 703 h 11440"/>
              <a:gd name="T38" fmla="*/ 6406 w 8521"/>
              <a:gd name="T39" fmla="*/ 2780 h 11440"/>
              <a:gd name="T40" fmla="*/ 5833 w 8521"/>
              <a:gd name="T41" fmla="*/ 4416 h 11440"/>
              <a:gd name="T42" fmla="*/ 6973 w 8521"/>
              <a:gd name="T43" fmla="*/ 5633 h 11440"/>
              <a:gd name="T44" fmla="*/ 6722 w 8521"/>
              <a:gd name="T45" fmla="*/ 6111 h 11440"/>
              <a:gd name="T46" fmla="*/ 5895 w 8521"/>
              <a:gd name="T47" fmla="*/ 7051 h 11440"/>
              <a:gd name="T48" fmla="*/ 6401 w 8521"/>
              <a:gd name="T49" fmla="*/ 8484 h 11440"/>
              <a:gd name="T50" fmla="*/ 6951 w 8521"/>
              <a:gd name="T51" fmla="*/ 10423 h 11440"/>
              <a:gd name="T52" fmla="*/ 4629 w 8521"/>
              <a:gd name="T53" fmla="*/ 11439 h 11440"/>
              <a:gd name="T54" fmla="*/ 3480 w 8521"/>
              <a:gd name="T55" fmla="*/ 10200 h 11440"/>
              <a:gd name="T56" fmla="*/ 4055 w 8521"/>
              <a:gd name="T57" fmla="*/ 8484 h 11440"/>
              <a:gd name="T58" fmla="*/ 4572 w 8521"/>
              <a:gd name="T59" fmla="*/ 6518 h 11440"/>
              <a:gd name="T60" fmla="*/ 3483 w 8521"/>
              <a:gd name="T61" fmla="*/ 5638 h 11440"/>
              <a:gd name="T62" fmla="*/ 4171 w 8521"/>
              <a:gd name="T63" fmla="*/ 5054 h 11440"/>
              <a:gd name="T64" fmla="*/ 4561 w 8521"/>
              <a:gd name="T65" fmla="*/ 4213 h 11440"/>
              <a:gd name="T66" fmla="*/ 4050 w 8521"/>
              <a:gd name="T67" fmla="*/ 2780 h 11440"/>
              <a:gd name="T68" fmla="*/ 3604 w 8521"/>
              <a:gd name="T69" fmla="*/ 703 h 11440"/>
              <a:gd name="T70" fmla="*/ 8520 w 8521"/>
              <a:gd name="T71" fmla="*/ 545 h 11440"/>
              <a:gd name="T72" fmla="*/ 8520 w 8521"/>
              <a:gd name="T73" fmla="*/ 6283 h 11440"/>
              <a:gd name="T74" fmla="*/ 8102 w 8521"/>
              <a:gd name="T75" fmla="*/ 11425 h 11440"/>
              <a:gd name="T76" fmla="*/ 8071 w 8521"/>
              <a:gd name="T77" fmla="*/ 10172 h 11440"/>
              <a:gd name="T78" fmla="*/ 7095 w 8521"/>
              <a:gd name="T79" fmla="*/ 8702 h 11440"/>
              <a:gd name="T80" fmla="*/ 6954 w 8521"/>
              <a:gd name="T81" fmla="*/ 6989 h 11440"/>
              <a:gd name="T82" fmla="*/ 7524 w 8521"/>
              <a:gd name="T83" fmla="*/ 5113 h 11440"/>
              <a:gd name="T84" fmla="*/ 6931 w 8521"/>
              <a:gd name="T85" fmla="*/ 4540 h 11440"/>
              <a:gd name="T86" fmla="*/ 8037 w 8521"/>
              <a:gd name="T87" fmla="*/ 3615 h 11440"/>
              <a:gd name="T88" fmla="*/ 7535 w 8521"/>
              <a:gd name="T89" fmla="*/ 2828 h 11440"/>
              <a:gd name="T90" fmla="*/ 8009 w 8521"/>
              <a:gd name="T91" fmla="*/ 832 h 11440"/>
              <a:gd name="T92" fmla="*/ 1764 w 8521"/>
              <a:gd name="T93" fmla="*/ 8552 h 11440"/>
              <a:gd name="T94" fmla="*/ 1764 w 8521"/>
              <a:gd name="T95" fmla="*/ 6269 h 11440"/>
              <a:gd name="T96" fmla="*/ 1764 w 8521"/>
              <a:gd name="T97" fmla="*/ 5127 h 11440"/>
              <a:gd name="T98" fmla="*/ 1764 w 8521"/>
              <a:gd name="T99" fmla="*/ 1710 h 11440"/>
              <a:gd name="T100" fmla="*/ 5224 w 8521"/>
              <a:gd name="T101" fmla="*/ 9627 h 11440"/>
              <a:gd name="T102" fmla="*/ 5224 w 8521"/>
              <a:gd name="T103" fmla="*/ 7344 h 11440"/>
              <a:gd name="T104" fmla="*/ 5224 w 8521"/>
              <a:gd name="T105" fmla="*/ 6202 h 11440"/>
              <a:gd name="T106" fmla="*/ 5224 w 8521"/>
              <a:gd name="T107" fmla="*/ 2785 h 11440"/>
              <a:gd name="T108" fmla="*/ 5224 w 8521"/>
              <a:gd name="T109" fmla="*/ 502 h 1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21" h="11440">
                <a:moveTo>
                  <a:pt x="1174" y="0"/>
                </a:moveTo>
                <a:cubicBezTo>
                  <a:pt x="1179" y="309"/>
                  <a:pt x="1437" y="559"/>
                  <a:pt x="1750" y="559"/>
                </a:cubicBezTo>
                <a:lnTo>
                  <a:pt x="1764" y="559"/>
                </a:lnTo>
                <a:cubicBezTo>
                  <a:pt x="2078" y="559"/>
                  <a:pt x="2336" y="309"/>
                  <a:pt x="2340" y="0"/>
                </a:cubicBezTo>
                <a:lnTo>
                  <a:pt x="3522" y="0"/>
                </a:lnTo>
                <a:cubicBezTo>
                  <a:pt x="3521" y="53"/>
                  <a:pt x="3513" y="107"/>
                  <a:pt x="3497" y="158"/>
                </a:cubicBezTo>
                <a:cubicBezTo>
                  <a:pt x="3423" y="389"/>
                  <a:pt x="3206" y="559"/>
                  <a:pt x="2946" y="559"/>
                </a:cubicBezTo>
                <a:cubicBezTo>
                  <a:pt x="2537" y="559"/>
                  <a:pt x="2230" y="982"/>
                  <a:pt x="2438" y="1411"/>
                </a:cubicBezTo>
                <a:cubicBezTo>
                  <a:pt x="2529" y="1592"/>
                  <a:pt x="2715" y="1702"/>
                  <a:pt x="2915" y="1702"/>
                </a:cubicBezTo>
                <a:lnTo>
                  <a:pt x="2946" y="1702"/>
                </a:lnTo>
                <a:cubicBezTo>
                  <a:pt x="3124" y="1702"/>
                  <a:pt x="3285" y="1783"/>
                  <a:pt x="3389" y="1910"/>
                </a:cubicBezTo>
                <a:cubicBezTo>
                  <a:pt x="3446" y="1981"/>
                  <a:pt x="3488" y="2066"/>
                  <a:pt x="3508" y="2159"/>
                </a:cubicBezTo>
                <a:cubicBezTo>
                  <a:pt x="3516" y="2195"/>
                  <a:pt x="3519" y="2235"/>
                  <a:pt x="3519" y="2274"/>
                </a:cubicBezTo>
                <a:cubicBezTo>
                  <a:pt x="3519" y="2334"/>
                  <a:pt x="3511" y="2390"/>
                  <a:pt x="3494" y="2444"/>
                </a:cubicBezTo>
                <a:cubicBezTo>
                  <a:pt x="3420" y="2675"/>
                  <a:pt x="3203" y="2844"/>
                  <a:pt x="2944" y="2844"/>
                </a:cubicBezTo>
                <a:cubicBezTo>
                  <a:pt x="2659" y="2844"/>
                  <a:pt x="2424" y="3050"/>
                  <a:pt x="2376" y="3319"/>
                </a:cubicBezTo>
                <a:cubicBezTo>
                  <a:pt x="2376" y="3324"/>
                  <a:pt x="2374" y="3333"/>
                  <a:pt x="2374" y="3338"/>
                </a:cubicBezTo>
                <a:cubicBezTo>
                  <a:pt x="2371" y="3344"/>
                  <a:pt x="2371" y="3350"/>
                  <a:pt x="2371" y="3355"/>
                </a:cubicBezTo>
                <a:cubicBezTo>
                  <a:pt x="2359" y="3468"/>
                  <a:pt x="2379" y="3592"/>
                  <a:pt x="2447" y="3716"/>
                </a:cubicBezTo>
                <a:cubicBezTo>
                  <a:pt x="2534" y="3883"/>
                  <a:pt x="2715" y="3982"/>
                  <a:pt x="2907" y="3982"/>
                </a:cubicBezTo>
                <a:lnTo>
                  <a:pt x="2941" y="3982"/>
                </a:lnTo>
                <a:cubicBezTo>
                  <a:pt x="3119" y="3982"/>
                  <a:pt x="3279" y="4064"/>
                  <a:pt x="3384" y="4191"/>
                </a:cubicBezTo>
                <a:cubicBezTo>
                  <a:pt x="3440" y="4261"/>
                  <a:pt x="3483" y="4346"/>
                  <a:pt x="3502" y="4439"/>
                </a:cubicBezTo>
                <a:cubicBezTo>
                  <a:pt x="3511" y="4476"/>
                  <a:pt x="3514" y="4515"/>
                  <a:pt x="3514" y="4555"/>
                </a:cubicBezTo>
                <a:lnTo>
                  <a:pt x="3514" y="4557"/>
                </a:lnTo>
                <a:lnTo>
                  <a:pt x="3514" y="4560"/>
                </a:lnTo>
                <a:lnTo>
                  <a:pt x="3514" y="4577"/>
                </a:lnTo>
                <a:lnTo>
                  <a:pt x="3514" y="4605"/>
                </a:lnTo>
                <a:cubicBezTo>
                  <a:pt x="3511" y="4667"/>
                  <a:pt x="3494" y="4727"/>
                  <a:pt x="3471" y="4783"/>
                </a:cubicBezTo>
                <a:cubicBezTo>
                  <a:pt x="3440" y="4851"/>
                  <a:pt x="3398" y="4913"/>
                  <a:pt x="3347" y="4964"/>
                </a:cubicBezTo>
                <a:cubicBezTo>
                  <a:pt x="3322" y="4989"/>
                  <a:pt x="3294" y="5015"/>
                  <a:pt x="3262" y="5034"/>
                </a:cubicBezTo>
                <a:cubicBezTo>
                  <a:pt x="3167" y="5099"/>
                  <a:pt x="3048" y="5136"/>
                  <a:pt x="2921" y="5130"/>
                </a:cubicBezTo>
                <a:cubicBezTo>
                  <a:pt x="2896" y="5130"/>
                  <a:pt x="2870" y="5130"/>
                  <a:pt x="2845" y="5133"/>
                </a:cubicBezTo>
                <a:cubicBezTo>
                  <a:pt x="2644" y="5167"/>
                  <a:pt x="2481" y="5300"/>
                  <a:pt x="2407" y="5480"/>
                </a:cubicBezTo>
                <a:cubicBezTo>
                  <a:pt x="2407" y="5483"/>
                  <a:pt x="2405" y="5486"/>
                  <a:pt x="2405" y="5489"/>
                </a:cubicBezTo>
                <a:cubicBezTo>
                  <a:pt x="2402" y="5494"/>
                  <a:pt x="2402" y="5497"/>
                  <a:pt x="2399" y="5503"/>
                </a:cubicBezTo>
                <a:cubicBezTo>
                  <a:pt x="2382" y="5556"/>
                  <a:pt x="2371" y="5613"/>
                  <a:pt x="2368" y="5666"/>
                </a:cubicBezTo>
                <a:cubicBezTo>
                  <a:pt x="2365" y="5764"/>
                  <a:pt x="2385" y="5869"/>
                  <a:pt x="2436" y="5973"/>
                </a:cubicBezTo>
                <a:cubicBezTo>
                  <a:pt x="2526" y="6154"/>
                  <a:pt x="2712" y="6264"/>
                  <a:pt x="2913" y="6264"/>
                </a:cubicBezTo>
                <a:lnTo>
                  <a:pt x="2944" y="6264"/>
                </a:lnTo>
                <a:cubicBezTo>
                  <a:pt x="3121" y="6264"/>
                  <a:pt x="3282" y="6345"/>
                  <a:pt x="3387" y="6472"/>
                </a:cubicBezTo>
                <a:cubicBezTo>
                  <a:pt x="3443" y="6543"/>
                  <a:pt x="3485" y="6628"/>
                  <a:pt x="3505" y="6721"/>
                </a:cubicBezTo>
                <a:cubicBezTo>
                  <a:pt x="3514" y="6757"/>
                  <a:pt x="3516" y="6797"/>
                  <a:pt x="3516" y="6836"/>
                </a:cubicBezTo>
                <a:cubicBezTo>
                  <a:pt x="3516" y="6896"/>
                  <a:pt x="3508" y="6952"/>
                  <a:pt x="3491" y="7006"/>
                </a:cubicBezTo>
                <a:cubicBezTo>
                  <a:pt x="3418" y="7237"/>
                  <a:pt x="3200" y="7406"/>
                  <a:pt x="2941" y="7406"/>
                </a:cubicBezTo>
                <a:cubicBezTo>
                  <a:pt x="2523" y="7406"/>
                  <a:pt x="2210" y="7847"/>
                  <a:pt x="2447" y="8284"/>
                </a:cubicBezTo>
                <a:cubicBezTo>
                  <a:pt x="2537" y="8453"/>
                  <a:pt x="2723" y="8555"/>
                  <a:pt x="2918" y="8547"/>
                </a:cubicBezTo>
                <a:cubicBezTo>
                  <a:pt x="3006" y="8544"/>
                  <a:pt x="3087" y="8561"/>
                  <a:pt x="3164" y="8592"/>
                </a:cubicBezTo>
                <a:cubicBezTo>
                  <a:pt x="3200" y="8606"/>
                  <a:pt x="3231" y="8626"/>
                  <a:pt x="3262" y="8645"/>
                </a:cubicBezTo>
                <a:cubicBezTo>
                  <a:pt x="3294" y="8668"/>
                  <a:pt x="3322" y="8690"/>
                  <a:pt x="3347" y="8716"/>
                </a:cubicBezTo>
                <a:cubicBezTo>
                  <a:pt x="3452" y="8820"/>
                  <a:pt x="3516" y="8961"/>
                  <a:pt x="3516" y="9119"/>
                </a:cubicBezTo>
                <a:cubicBezTo>
                  <a:pt x="3516" y="9198"/>
                  <a:pt x="3500" y="9275"/>
                  <a:pt x="3471" y="9342"/>
                </a:cubicBezTo>
                <a:cubicBezTo>
                  <a:pt x="3440" y="9410"/>
                  <a:pt x="3398" y="9472"/>
                  <a:pt x="3347" y="9523"/>
                </a:cubicBezTo>
                <a:cubicBezTo>
                  <a:pt x="3322" y="9548"/>
                  <a:pt x="3294" y="9574"/>
                  <a:pt x="3262" y="9593"/>
                </a:cubicBezTo>
                <a:cubicBezTo>
                  <a:pt x="3167" y="9658"/>
                  <a:pt x="3048" y="9695"/>
                  <a:pt x="2921" y="9689"/>
                </a:cubicBezTo>
                <a:cubicBezTo>
                  <a:pt x="2709" y="9681"/>
                  <a:pt x="2512" y="9808"/>
                  <a:pt x="2424" y="10000"/>
                </a:cubicBezTo>
                <a:cubicBezTo>
                  <a:pt x="2396" y="10065"/>
                  <a:pt x="2379" y="10127"/>
                  <a:pt x="2371" y="10186"/>
                </a:cubicBezTo>
                <a:cubicBezTo>
                  <a:pt x="2348" y="10316"/>
                  <a:pt x="2371" y="10457"/>
                  <a:pt x="2447" y="10601"/>
                </a:cubicBezTo>
                <a:cubicBezTo>
                  <a:pt x="2534" y="10767"/>
                  <a:pt x="2715" y="10866"/>
                  <a:pt x="2907" y="10866"/>
                </a:cubicBezTo>
                <a:lnTo>
                  <a:pt x="2941" y="10866"/>
                </a:lnTo>
                <a:cubicBezTo>
                  <a:pt x="3119" y="10866"/>
                  <a:pt x="3279" y="10948"/>
                  <a:pt x="3384" y="11075"/>
                </a:cubicBezTo>
                <a:cubicBezTo>
                  <a:pt x="3443" y="11146"/>
                  <a:pt x="3483" y="11230"/>
                  <a:pt x="3514" y="11326"/>
                </a:cubicBezTo>
                <a:cubicBezTo>
                  <a:pt x="3522" y="11362"/>
                  <a:pt x="3525" y="11400"/>
                  <a:pt x="3525" y="11439"/>
                </a:cubicBezTo>
                <a:lnTo>
                  <a:pt x="2348" y="11439"/>
                </a:lnTo>
                <a:cubicBezTo>
                  <a:pt x="2347" y="11127"/>
                  <a:pt x="2090" y="10872"/>
                  <a:pt x="1772" y="10872"/>
                </a:cubicBezTo>
                <a:lnTo>
                  <a:pt x="1758" y="10872"/>
                </a:lnTo>
                <a:cubicBezTo>
                  <a:pt x="1440" y="10872"/>
                  <a:pt x="1185" y="11124"/>
                  <a:pt x="1183" y="11439"/>
                </a:cubicBezTo>
                <a:lnTo>
                  <a:pt x="9" y="11439"/>
                </a:lnTo>
                <a:cubicBezTo>
                  <a:pt x="10" y="11400"/>
                  <a:pt x="12" y="11362"/>
                  <a:pt x="20" y="11326"/>
                </a:cubicBezTo>
                <a:cubicBezTo>
                  <a:pt x="37" y="11233"/>
                  <a:pt x="79" y="11148"/>
                  <a:pt x="138" y="11078"/>
                </a:cubicBezTo>
                <a:cubicBezTo>
                  <a:pt x="243" y="10951"/>
                  <a:pt x="404" y="10869"/>
                  <a:pt x="581" y="10869"/>
                </a:cubicBezTo>
                <a:lnTo>
                  <a:pt x="615" y="10869"/>
                </a:lnTo>
                <a:cubicBezTo>
                  <a:pt x="804" y="10869"/>
                  <a:pt x="985" y="10770"/>
                  <a:pt x="1075" y="10604"/>
                </a:cubicBezTo>
                <a:cubicBezTo>
                  <a:pt x="1154" y="10460"/>
                  <a:pt x="1177" y="10316"/>
                  <a:pt x="1152" y="10189"/>
                </a:cubicBezTo>
                <a:cubicBezTo>
                  <a:pt x="1143" y="10127"/>
                  <a:pt x="1126" y="10065"/>
                  <a:pt x="1098" y="10003"/>
                </a:cubicBezTo>
                <a:cubicBezTo>
                  <a:pt x="1010" y="9811"/>
                  <a:pt x="813" y="9684"/>
                  <a:pt x="601" y="9692"/>
                </a:cubicBezTo>
                <a:cubicBezTo>
                  <a:pt x="474" y="9698"/>
                  <a:pt x="356" y="9661"/>
                  <a:pt x="260" y="9596"/>
                </a:cubicBezTo>
                <a:cubicBezTo>
                  <a:pt x="229" y="9574"/>
                  <a:pt x="200" y="9551"/>
                  <a:pt x="175" y="9526"/>
                </a:cubicBezTo>
                <a:cubicBezTo>
                  <a:pt x="121" y="9475"/>
                  <a:pt x="79" y="9413"/>
                  <a:pt x="51" y="9345"/>
                </a:cubicBezTo>
                <a:cubicBezTo>
                  <a:pt x="23" y="9277"/>
                  <a:pt x="6" y="9201"/>
                  <a:pt x="6" y="9122"/>
                </a:cubicBezTo>
                <a:cubicBezTo>
                  <a:pt x="6" y="8964"/>
                  <a:pt x="72" y="8824"/>
                  <a:pt x="175" y="8719"/>
                </a:cubicBezTo>
                <a:cubicBezTo>
                  <a:pt x="201" y="8694"/>
                  <a:pt x="229" y="8668"/>
                  <a:pt x="260" y="8648"/>
                </a:cubicBezTo>
                <a:cubicBezTo>
                  <a:pt x="291" y="8626"/>
                  <a:pt x="326" y="8610"/>
                  <a:pt x="359" y="8595"/>
                </a:cubicBezTo>
                <a:cubicBezTo>
                  <a:pt x="427" y="8567"/>
                  <a:pt x="502" y="8549"/>
                  <a:pt x="581" y="8549"/>
                </a:cubicBezTo>
                <a:cubicBezTo>
                  <a:pt x="991" y="8549"/>
                  <a:pt x="1301" y="8126"/>
                  <a:pt x="1089" y="7697"/>
                </a:cubicBezTo>
                <a:cubicBezTo>
                  <a:pt x="1002" y="7517"/>
                  <a:pt x="816" y="7406"/>
                  <a:pt x="615" y="7406"/>
                </a:cubicBezTo>
                <a:lnTo>
                  <a:pt x="581" y="7406"/>
                </a:lnTo>
                <a:cubicBezTo>
                  <a:pt x="322" y="7406"/>
                  <a:pt x="105" y="7237"/>
                  <a:pt x="31" y="7006"/>
                </a:cubicBezTo>
                <a:cubicBezTo>
                  <a:pt x="14" y="6952"/>
                  <a:pt x="6" y="6896"/>
                  <a:pt x="6" y="6836"/>
                </a:cubicBezTo>
                <a:cubicBezTo>
                  <a:pt x="6" y="6797"/>
                  <a:pt x="9" y="6757"/>
                  <a:pt x="17" y="6721"/>
                </a:cubicBezTo>
                <a:cubicBezTo>
                  <a:pt x="34" y="6628"/>
                  <a:pt x="76" y="6543"/>
                  <a:pt x="136" y="6472"/>
                </a:cubicBezTo>
                <a:cubicBezTo>
                  <a:pt x="240" y="6345"/>
                  <a:pt x="401" y="6264"/>
                  <a:pt x="579" y="6264"/>
                </a:cubicBezTo>
                <a:cubicBezTo>
                  <a:pt x="906" y="6264"/>
                  <a:pt x="1171" y="5993"/>
                  <a:pt x="1154" y="5666"/>
                </a:cubicBezTo>
                <a:cubicBezTo>
                  <a:pt x="1152" y="5593"/>
                  <a:pt x="1132" y="5517"/>
                  <a:pt x="1098" y="5441"/>
                </a:cubicBezTo>
                <a:cubicBezTo>
                  <a:pt x="1010" y="5249"/>
                  <a:pt x="813" y="5122"/>
                  <a:pt x="601" y="5130"/>
                </a:cubicBezTo>
                <a:cubicBezTo>
                  <a:pt x="474" y="5136"/>
                  <a:pt x="356" y="5099"/>
                  <a:pt x="260" y="5034"/>
                </a:cubicBezTo>
                <a:cubicBezTo>
                  <a:pt x="229" y="5012"/>
                  <a:pt x="200" y="4989"/>
                  <a:pt x="175" y="4964"/>
                </a:cubicBezTo>
                <a:cubicBezTo>
                  <a:pt x="121" y="4913"/>
                  <a:pt x="79" y="4851"/>
                  <a:pt x="51" y="4783"/>
                </a:cubicBezTo>
                <a:cubicBezTo>
                  <a:pt x="28" y="4730"/>
                  <a:pt x="14" y="4667"/>
                  <a:pt x="9" y="4605"/>
                </a:cubicBezTo>
                <a:lnTo>
                  <a:pt x="9" y="4577"/>
                </a:lnTo>
                <a:lnTo>
                  <a:pt x="9" y="4560"/>
                </a:lnTo>
                <a:lnTo>
                  <a:pt x="9" y="4557"/>
                </a:lnTo>
                <a:lnTo>
                  <a:pt x="9" y="4555"/>
                </a:lnTo>
                <a:cubicBezTo>
                  <a:pt x="9" y="4515"/>
                  <a:pt x="11" y="4476"/>
                  <a:pt x="20" y="4439"/>
                </a:cubicBezTo>
                <a:cubicBezTo>
                  <a:pt x="37" y="4346"/>
                  <a:pt x="79" y="4261"/>
                  <a:pt x="138" y="4191"/>
                </a:cubicBezTo>
                <a:cubicBezTo>
                  <a:pt x="243" y="4064"/>
                  <a:pt x="404" y="3982"/>
                  <a:pt x="581" y="3982"/>
                </a:cubicBezTo>
                <a:lnTo>
                  <a:pt x="615" y="3982"/>
                </a:lnTo>
                <a:cubicBezTo>
                  <a:pt x="644" y="3982"/>
                  <a:pt x="672" y="3979"/>
                  <a:pt x="697" y="3976"/>
                </a:cubicBezTo>
                <a:cubicBezTo>
                  <a:pt x="886" y="3939"/>
                  <a:pt x="1044" y="3807"/>
                  <a:pt x="1115" y="3632"/>
                </a:cubicBezTo>
                <a:cubicBezTo>
                  <a:pt x="1115" y="3626"/>
                  <a:pt x="1118" y="3623"/>
                  <a:pt x="1118" y="3621"/>
                </a:cubicBezTo>
                <a:cubicBezTo>
                  <a:pt x="1120" y="3615"/>
                  <a:pt x="1120" y="3612"/>
                  <a:pt x="1123" y="3606"/>
                </a:cubicBezTo>
                <a:cubicBezTo>
                  <a:pt x="1152" y="3519"/>
                  <a:pt x="1160" y="3434"/>
                  <a:pt x="1152" y="3355"/>
                </a:cubicBezTo>
                <a:lnTo>
                  <a:pt x="1152" y="3347"/>
                </a:lnTo>
                <a:cubicBezTo>
                  <a:pt x="1149" y="3335"/>
                  <a:pt x="1149" y="3324"/>
                  <a:pt x="1146" y="3313"/>
                </a:cubicBezTo>
                <a:cubicBezTo>
                  <a:pt x="1135" y="3254"/>
                  <a:pt x="1115" y="3194"/>
                  <a:pt x="1087" y="3135"/>
                </a:cubicBezTo>
                <a:cubicBezTo>
                  <a:pt x="999" y="2955"/>
                  <a:pt x="813" y="2844"/>
                  <a:pt x="613" y="2844"/>
                </a:cubicBezTo>
                <a:lnTo>
                  <a:pt x="579" y="2844"/>
                </a:lnTo>
                <a:cubicBezTo>
                  <a:pt x="319" y="2844"/>
                  <a:pt x="102" y="2675"/>
                  <a:pt x="28" y="2444"/>
                </a:cubicBezTo>
                <a:cubicBezTo>
                  <a:pt x="11" y="2390"/>
                  <a:pt x="3" y="2334"/>
                  <a:pt x="3" y="2274"/>
                </a:cubicBezTo>
                <a:cubicBezTo>
                  <a:pt x="3" y="2235"/>
                  <a:pt x="6" y="2195"/>
                  <a:pt x="14" y="2159"/>
                </a:cubicBezTo>
                <a:cubicBezTo>
                  <a:pt x="31" y="2066"/>
                  <a:pt x="74" y="1981"/>
                  <a:pt x="133" y="1910"/>
                </a:cubicBezTo>
                <a:cubicBezTo>
                  <a:pt x="237" y="1783"/>
                  <a:pt x="398" y="1702"/>
                  <a:pt x="576" y="1702"/>
                </a:cubicBezTo>
                <a:cubicBezTo>
                  <a:pt x="985" y="1702"/>
                  <a:pt x="1295" y="1278"/>
                  <a:pt x="1084" y="849"/>
                </a:cubicBezTo>
                <a:cubicBezTo>
                  <a:pt x="996" y="669"/>
                  <a:pt x="810" y="559"/>
                  <a:pt x="610" y="559"/>
                </a:cubicBezTo>
                <a:lnTo>
                  <a:pt x="576" y="559"/>
                </a:lnTo>
                <a:cubicBezTo>
                  <a:pt x="316" y="559"/>
                  <a:pt x="99" y="389"/>
                  <a:pt x="26" y="158"/>
                </a:cubicBezTo>
                <a:cubicBezTo>
                  <a:pt x="10" y="109"/>
                  <a:pt x="1" y="56"/>
                  <a:pt x="0" y="0"/>
                </a:cubicBezTo>
                <a:lnTo>
                  <a:pt x="1174" y="0"/>
                </a:lnTo>
                <a:close/>
                <a:moveTo>
                  <a:pt x="5840" y="0"/>
                </a:moveTo>
                <a:cubicBezTo>
                  <a:pt x="5849" y="74"/>
                  <a:pt x="5875" y="153"/>
                  <a:pt x="5915" y="229"/>
                </a:cubicBezTo>
                <a:cubicBezTo>
                  <a:pt x="6003" y="395"/>
                  <a:pt x="6183" y="494"/>
                  <a:pt x="6375" y="494"/>
                </a:cubicBezTo>
                <a:lnTo>
                  <a:pt x="6409" y="494"/>
                </a:lnTo>
                <a:cubicBezTo>
                  <a:pt x="6587" y="494"/>
                  <a:pt x="6748" y="576"/>
                  <a:pt x="6852" y="703"/>
                </a:cubicBezTo>
                <a:cubicBezTo>
                  <a:pt x="6909" y="773"/>
                  <a:pt x="6951" y="858"/>
                  <a:pt x="6971" y="951"/>
                </a:cubicBezTo>
                <a:cubicBezTo>
                  <a:pt x="6979" y="988"/>
                  <a:pt x="6982" y="1027"/>
                  <a:pt x="6982" y="1067"/>
                </a:cubicBezTo>
                <a:cubicBezTo>
                  <a:pt x="6982" y="1126"/>
                  <a:pt x="6973" y="1182"/>
                  <a:pt x="6957" y="1236"/>
                </a:cubicBezTo>
                <a:cubicBezTo>
                  <a:pt x="6883" y="1467"/>
                  <a:pt x="6666" y="1637"/>
                  <a:pt x="6406" y="1637"/>
                </a:cubicBezTo>
                <a:cubicBezTo>
                  <a:pt x="5997" y="1637"/>
                  <a:pt x="5689" y="2060"/>
                  <a:pt x="5898" y="2489"/>
                </a:cubicBezTo>
                <a:cubicBezTo>
                  <a:pt x="5989" y="2670"/>
                  <a:pt x="6175" y="2780"/>
                  <a:pt x="6375" y="2780"/>
                </a:cubicBezTo>
                <a:lnTo>
                  <a:pt x="6406" y="2780"/>
                </a:lnTo>
                <a:cubicBezTo>
                  <a:pt x="6584" y="2780"/>
                  <a:pt x="6745" y="2861"/>
                  <a:pt x="6849" y="2988"/>
                </a:cubicBezTo>
                <a:cubicBezTo>
                  <a:pt x="6906" y="3059"/>
                  <a:pt x="6948" y="3144"/>
                  <a:pt x="6968" y="3237"/>
                </a:cubicBezTo>
                <a:cubicBezTo>
                  <a:pt x="6976" y="3273"/>
                  <a:pt x="6979" y="3313"/>
                  <a:pt x="6979" y="3352"/>
                </a:cubicBezTo>
                <a:cubicBezTo>
                  <a:pt x="6979" y="3412"/>
                  <a:pt x="6971" y="3468"/>
                  <a:pt x="6954" y="3522"/>
                </a:cubicBezTo>
                <a:cubicBezTo>
                  <a:pt x="6880" y="3753"/>
                  <a:pt x="6663" y="3922"/>
                  <a:pt x="6403" y="3922"/>
                </a:cubicBezTo>
                <a:cubicBezTo>
                  <a:pt x="6118" y="3922"/>
                  <a:pt x="5884" y="4128"/>
                  <a:pt x="5836" y="4397"/>
                </a:cubicBezTo>
                <a:cubicBezTo>
                  <a:pt x="5836" y="4402"/>
                  <a:pt x="5833" y="4411"/>
                  <a:pt x="5833" y="4416"/>
                </a:cubicBezTo>
                <a:cubicBezTo>
                  <a:pt x="5831" y="4422"/>
                  <a:pt x="5831" y="4428"/>
                  <a:pt x="5831" y="4433"/>
                </a:cubicBezTo>
                <a:cubicBezTo>
                  <a:pt x="5819" y="4546"/>
                  <a:pt x="5839" y="4670"/>
                  <a:pt x="5907" y="4794"/>
                </a:cubicBezTo>
                <a:cubicBezTo>
                  <a:pt x="5994" y="4961"/>
                  <a:pt x="6175" y="5060"/>
                  <a:pt x="6367" y="5060"/>
                </a:cubicBezTo>
                <a:lnTo>
                  <a:pt x="6401" y="5060"/>
                </a:lnTo>
                <a:cubicBezTo>
                  <a:pt x="6578" y="5060"/>
                  <a:pt x="6739" y="5142"/>
                  <a:pt x="6844" y="5268"/>
                </a:cubicBezTo>
                <a:cubicBezTo>
                  <a:pt x="6900" y="5339"/>
                  <a:pt x="6942" y="5424"/>
                  <a:pt x="6962" y="5517"/>
                </a:cubicBezTo>
                <a:cubicBezTo>
                  <a:pt x="6971" y="5554"/>
                  <a:pt x="6973" y="5593"/>
                  <a:pt x="6973" y="5633"/>
                </a:cubicBezTo>
                <a:lnTo>
                  <a:pt x="6973" y="5635"/>
                </a:lnTo>
                <a:lnTo>
                  <a:pt x="6973" y="5638"/>
                </a:lnTo>
                <a:lnTo>
                  <a:pt x="6973" y="5655"/>
                </a:lnTo>
                <a:lnTo>
                  <a:pt x="6973" y="5683"/>
                </a:lnTo>
                <a:cubicBezTo>
                  <a:pt x="6971" y="5744"/>
                  <a:pt x="6954" y="5804"/>
                  <a:pt x="6931" y="5860"/>
                </a:cubicBezTo>
                <a:cubicBezTo>
                  <a:pt x="6900" y="5928"/>
                  <a:pt x="6858" y="5990"/>
                  <a:pt x="6807" y="6041"/>
                </a:cubicBezTo>
                <a:cubicBezTo>
                  <a:pt x="6782" y="6066"/>
                  <a:pt x="6753" y="6091"/>
                  <a:pt x="6722" y="6111"/>
                </a:cubicBezTo>
                <a:cubicBezTo>
                  <a:pt x="6626" y="6176"/>
                  <a:pt x="6508" y="6213"/>
                  <a:pt x="6381" y="6207"/>
                </a:cubicBezTo>
                <a:cubicBezTo>
                  <a:pt x="6355" y="6207"/>
                  <a:pt x="6330" y="6207"/>
                  <a:pt x="6305" y="6210"/>
                </a:cubicBezTo>
                <a:cubicBezTo>
                  <a:pt x="6104" y="6244"/>
                  <a:pt x="5941" y="6377"/>
                  <a:pt x="5867" y="6557"/>
                </a:cubicBezTo>
                <a:cubicBezTo>
                  <a:pt x="5867" y="6560"/>
                  <a:pt x="5864" y="6563"/>
                  <a:pt x="5864" y="6566"/>
                </a:cubicBezTo>
                <a:cubicBezTo>
                  <a:pt x="5862" y="6571"/>
                  <a:pt x="5862" y="6574"/>
                  <a:pt x="5859" y="6580"/>
                </a:cubicBezTo>
                <a:cubicBezTo>
                  <a:pt x="5842" y="6633"/>
                  <a:pt x="5831" y="6690"/>
                  <a:pt x="5828" y="6743"/>
                </a:cubicBezTo>
                <a:cubicBezTo>
                  <a:pt x="5825" y="6842"/>
                  <a:pt x="5845" y="6947"/>
                  <a:pt x="5895" y="7051"/>
                </a:cubicBezTo>
                <a:cubicBezTo>
                  <a:pt x="5986" y="7232"/>
                  <a:pt x="6172" y="7342"/>
                  <a:pt x="6372" y="7342"/>
                </a:cubicBezTo>
                <a:lnTo>
                  <a:pt x="6403" y="7342"/>
                </a:lnTo>
                <a:cubicBezTo>
                  <a:pt x="6581" y="7342"/>
                  <a:pt x="6742" y="7423"/>
                  <a:pt x="6847" y="7550"/>
                </a:cubicBezTo>
                <a:cubicBezTo>
                  <a:pt x="6903" y="7621"/>
                  <a:pt x="6945" y="7706"/>
                  <a:pt x="6965" y="7799"/>
                </a:cubicBezTo>
                <a:cubicBezTo>
                  <a:pt x="6973" y="7835"/>
                  <a:pt x="6976" y="7875"/>
                  <a:pt x="6976" y="7914"/>
                </a:cubicBezTo>
                <a:cubicBezTo>
                  <a:pt x="6976" y="7974"/>
                  <a:pt x="6968" y="8030"/>
                  <a:pt x="6951" y="8084"/>
                </a:cubicBezTo>
                <a:cubicBezTo>
                  <a:pt x="6878" y="8315"/>
                  <a:pt x="6660" y="8484"/>
                  <a:pt x="6401" y="8484"/>
                </a:cubicBezTo>
                <a:cubicBezTo>
                  <a:pt x="5983" y="8484"/>
                  <a:pt x="5670" y="8925"/>
                  <a:pt x="5907" y="9362"/>
                </a:cubicBezTo>
                <a:cubicBezTo>
                  <a:pt x="5997" y="9531"/>
                  <a:pt x="6183" y="9633"/>
                  <a:pt x="6378" y="9625"/>
                </a:cubicBezTo>
                <a:cubicBezTo>
                  <a:pt x="6466" y="9622"/>
                  <a:pt x="6547" y="9639"/>
                  <a:pt x="6624" y="9670"/>
                </a:cubicBezTo>
                <a:cubicBezTo>
                  <a:pt x="6660" y="9684"/>
                  <a:pt x="6691" y="9704"/>
                  <a:pt x="6722" y="9723"/>
                </a:cubicBezTo>
                <a:cubicBezTo>
                  <a:pt x="6753" y="9746"/>
                  <a:pt x="6782" y="9768"/>
                  <a:pt x="6807" y="9794"/>
                </a:cubicBezTo>
                <a:cubicBezTo>
                  <a:pt x="6911" y="9898"/>
                  <a:pt x="6976" y="10039"/>
                  <a:pt x="6976" y="10197"/>
                </a:cubicBezTo>
                <a:cubicBezTo>
                  <a:pt x="6976" y="10276"/>
                  <a:pt x="6959" y="10350"/>
                  <a:pt x="6951" y="10423"/>
                </a:cubicBezTo>
                <a:cubicBezTo>
                  <a:pt x="6920" y="10491"/>
                  <a:pt x="6878" y="10553"/>
                  <a:pt x="6827" y="10604"/>
                </a:cubicBezTo>
                <a:cubicBezTo>
                  <a:pt x="6801" y="10629"/>
                  <a:pt x="6773" y="10655"/>
                  <a:pt x="6742" y="10674"/>
                </a:cubicBezTo>
                <a:cubicBezTo>
                  <a:pt x="6646" y="10739"/>
                  <a:pt x="6528" y="10776"/>
                  <a:pt x="6401" y="10770"/>
                </a:cubicBezTo>
                <a:cubicBezTo>
                  <a:pt x="6189" y="10762"/>
                  <a:pt x="5991" y="10889"/>
                  <a:pt x="5904" y="11081"/>
                </a:cubicBezTo>
                <a:cubicBezTo>
                  <a:pt x="5876" y="11146"/>
                  <a:pt x="5859" y="11208"/>
                  <a:pt x="5850" y="11267"/>
                </a:cubicBezTo>
                <a:cubicBezTo>
                  <a:pt x="5839" y="11322"/>
                  <a:pt x="5836" y="11381"/>
                  <a:pt x="5845" y="11439"/>
                </a:cubicBezTo>
                <a:lnTo>
                  <a:pt x="4629" y="11439"/>
                </a:lnTo>
                <a:cubicBezTo>
                  <a:pt x="4637" y="11378"/>
                  <a:pt x="4637" y="11322"/>
                  <a:pt x="4626" y="11267"/>
                </a:cubicBezTo>
                <a:cubicBezTo>
                  <a:pt x="4617" y="11205"/>
                  <a:pt x="4600" y="11143"/>
                  <a:pt x="4572" y="11081"/>
                </a:cubicBezTo>
                <a:cubicBezTo>
                  <a:pt x="4484" y="10889"/>
                  <a:pt x="4287" y="10762"/>
                  <a:pt x="4075" y="10770"/>
                </a:cubicBezTo>
                <a:cubicBezTo>
                  <a:pt x="3948" y="10776"/>
                  <a:pt x="3830" y="10739"/>
                  <a:pt x="3734" y="10674"/>
                </a:cubicBezTo>
                <a:cubicBezTo>
                  <a:pt x="3703" y="10652"/>
                  <a:pt x="3674" y="10629"/>
                  <a:pt x="3649" y="10604"/>
                </a:cubicBezTo>
                <a:cubicBezTo>
                  <a:pt x="3595" y="10553"/>
                  <a:pt x="3553" y="10491"/>
                  <a:pt x="3525" y="10423"/>
                </a:cubicBezTo>
                <a:cubicBezTo>
                  <a:pt x="3497" y="10355"/>
                  <a:pt x="3480" y="10279"/>
                  <a:pt x="3480" y="10200"/>
                </a:cubicBezTo>
                <a:cubicBezTo>
                  <a:pt x="3480" y="10042"/>
                  <a:pt x="3545" y="9901"/>
                  <a:pt x="3649" y="9797"/>
                </a:cubicBezTo>
                <a:cubicBezTo>
                  <a:pt x="3674" y="9771"/>
                  <a:pt x="3703" y="9746"/>
                  <a:pt x="3734" y="9726"/>
                </a:cubicBezTo>
                <a:cubicBezTo>
                  <a:pt x="3765" y="9704"/>
                  <a:pt x="3799" y="9687"/>
                  <a:pt x="3833" y="9672"/>
                </a:cubicBezTo>
                <a:cubicBezTo>
                  <a:pt x="3900" y="9644"/>
                  <a:pt x="3976" y="9627"/>
                  <a:pt x="4055" y="9627"/>
                </a:cubicBezTo>
                <a:cubicBezTo>
                  <a:pt x="4465" y="9627"/>
                  <a:pt x="4775" y="9204"/>
                  <a:pt x="4563" y="8775"/>
                </a:cubicBezTo>
                <a:cubicBezTo>
                  <a:pt x="4476" y="8595"/>
                  <a:pt x="4290" y="8484"/>
                  <a:pt x="4089" y="8484"/>
                </a:cubicBezTo>
                <a:lnTo>
                  <a:pt x="4055" y="8484"/>
                </a:lnTo>
                <a:cubicBezTo>
                  <a:pt x="3796" y="8484"/>
                  <a:pt x="3579" y="8315"/>
                  <a:pt x="3505" y="8084"/>
                </a:cubicBezTo>
                <a:cubicBezTo>
                  <a:pt x="3488" y="8030"/>
                  <a:pt x="3480" y="7974"/>
                  <a:pt x="3480" y="7914"/>
                </a:cubicBezTo>
                <a:cubicBezTo>
                  <a:pt x="3480" y="7875"/>
                  <a:pt x="3483" y="7835"/>
                  <a:pt x="3491" y="7799"/>
                </a:cubicBezTo>
                <a:cubicBezTo>
                  <a:pt x="3508" y="7706"/>
                  <a:pt x="3550" y="7621"/>
                  <a:pt x="3610" y="7550"/>
                </a:cubicBezTo>
                <a:cubicBezTo>
                  <a:pt x="3714" y="7423"/>
                  <a:pt x="3875" y="7342"/>
                  <a:pt x="4053" y="7342"/>
                </a:cubicBezTo>
                <a:cubicBezTo>
                  <a:pt x="4380" y="7342"/>
                  <a:pt x="4645" y="7071"/>
                  <a:pt x="4628" y="6743"/>
                </a:cubicBezTo>
                <a:cubicBezTo>
                  <a:pt x="4626" y="6670"/>
                  <a:pt x="4606" y="6594"/>
                  <a:pt x="4572" y="6518"/>
                </a:cubicBezTo>
                <a:cubicBezTo>
                  <a:pt x="4484" y="6326"/>
                  <a:pt x="4287" y="6199"/>
                  <a:pt x="4075" y="6207"/>
                </a:cubicBezTo>
                <a:cubicBezTo>
                  <a:pt x="3948" y="6213"/>
                  <a:pt x="3830" y="6176"/>
                  <a:pt x="3734" y="6111"/>
                </a:cubicBezTo>
                <a:cubicBezTo>
                  <a:pt x="3703" y="6089"/>
                  <a:pt x="3674" y="6066"/>
                  <a:pt x="3649" y="6041"/>
                </a:cubicBezTo>
                <a:cubicBezTo>
                  <a:pt x="3595" y="5990"/>
                  <a:pt x="3553" y="5928"/>
                  <a:pt x="3525" y="5860"/>
                </a:cubicBezTo>
                <a:cubicBezTo>
                  <a:pt x="3502" y="5806"/>
                  <a:pt x="3488" y="5744"/>
                  <a:pt x="3483" y="5683"/>
                </a:cubicBezTo>
                <a:lnTo>
                  <a:pt x="3483" y="5655"/>
                </a:lnTo>
                <a:lnTo>
                  <a:pt x="3483" y="5638"/>
                </a:lnTo>
                <a:lnTo>
                  <a:pt x="3483" y="5635"/>
                </a:lnTo>
                <a:lnTo>
                  <a:pt x="3483" y="5633"/>
                </a:lnTo>
                <a:cubicBezTo>
                  <a:pt x="3483" y="5593"/>
                  <a:pt x="3485" y="5554"/>
                  <a:pt x="3494" y="5517"/>
                </a:cubicBezTo>
                <a:cubicBezTo>
                  <a:pt x="3511" y="5424"/>
                  <a:pt x="3553" y="5339"/>
                  <a:pt x="3612" y="5268"/>
                </a:cubicBezTo>
                <a:cubicBezTo>
                  <a:pt x="3717" y="5142"/>
                  <a:pt x="3878" y="5060"/>
                  <a:pt x="4055" y="5060"/>
                </a:cubicBezTo>
                <a:lnTo>
                  <a:pt x="4089" y="5060"/>
                </a:lnTo>
                <a:cubicBezTo>
                  <a:pt x="4118" y="5060"/>
                  <a:pt x="4146" y="5057"/>
                  <a:pt x="4171" y="5054"/>
                </a:cubicBezTo>
                <a:cubicBezTo>
                  <a:pt x="4360" y="5017"/>
                  <a:pt x="4518" y="4885"/>
                  <a:pt x="4589" y="4710"/>
                </a:cubicBezTo>
                <a:cubicBezTo>
                  <a:pt x="4589" y="4704"/>
                  <a:pt x="4592" y="4701"/>
                  <a:pt x="4592" y="4698"/>
                </a:cubicBezTo>
                <a:cubicBezTo>
                  <a:pt x="4594" y="4693"/>
                  <a:pt x="4594" y="4690"/>
                  <a:pt x="4597" y="4684"/>
                </a:cubicBezTo>
                <a:cubicBezTo>
                  <a:pt x="4626" y="4597"/>
                  <a:pt x="4634" y="4512"/>
                  <a:pt x="4626" y="4433"/>
                </a:cubicBezTo>
                <a:lnTo>
                  <a:pt x="4626" y="4425"/>
                </a:lnTo>
                <a:cubicBezTo>
                  <a:pt x="4623" y="4413"/>
                  <a:pt x="4623" y="4402"/>
                  <a:pt x="4620" y="4391"/>
                </a:cubicBezTo>
                <a:cubicBezTo>
                  <a:pt x="4609" y="4332"/>
                  <a:pt x="4589" y="4272"/>
                  <a:pt x="4561" y="4213"/>
                </a:cubicBezTo>
                <a:cubicBezTo>
                  <a:pt x="4473" y="4033"/>
                  <a:pt x="4287" y="3922"/>
                  <a:pt x="4087" y="3922"/>
                </a:cubicBezTo>
                <a:lnTo>
                  <a:pt x="4053" y="3922"/>
                </a:lnTo>
                <a:cubicBezTo>
                  <a:pt x="3793" y="3922"/>
                  <a:pt x="3576" y="3753"/>
                  <a:pt x="3502" y="3522"/>
                </a:cubicBezTo>
                <a:cubicBezTo>
                  <a:pt x="3485" y="3468"/>
                  <a:pt x="3477" y="3412"/>
                  <a:pt x="3477" y="3352"/>
                </a:cubicBezTo>
                <a:cubicBezTo>
                  <a:pt x="3477" y="3313"/>
                  <a:pt x="3480" y="3273"/>
                  <a:pt x="3488" y="3237"/>
                </a:cubicBezTo>
                <a:cubicBezTo>
                  <a:pt x="3505" y="3144"/>
                  <a:pt x="3547" y="3059"/>
                  <a:pt x="3607" y="2988"/>
                </a:cubicBezTo>
                <a:cubicBezTo>
                  <a:pt x="3711" y="2861"/>
                  <a:pt x="3872" y="2780"/>
                  <a:pt x="4050" y="2780"/>
                </a:cubicBezTo>
                <a:cubicBezTo>
                  <a:pt x="4459" y="2780"/>
                  <a:pt x="4769" y="2356"/>
                  <a:pt x="4558" y="1927"/>
                </a:cubicBezTo>
                <a:cubicBezTo>
                  <a:pt x="4470" y="1747"/>
                  <a:pt x="4284" y="1637"/>
                  <a:pt x="4084" y="1637"/>
                </a:cubicBezTo>
                <a:lnTo>
                  <a:pt x="4050" y="1637"/>
                </a:lnTo>
                <a:cubicBezTo>
                  <a:pt x="3790" y="1637"/>
                  <a:pt x="3573" y="1467"/>
                  <a:pt x="3500" y="1236"/>
                </a:cubicBezTo>
                <a:cubicBezTo>
                  <a:pt x="3483" y="1182"/>
                  <a:pt x="3474" y="1126"/>
                  <a:pt x="3474" y="1067"/>
                </a:cubicBezTo>
                <a:cubicBezTo>
                  <a:pt x="3474" y="1027"/>
                  <a:pt x="3477" y="988"/>
                  <a:pt x="3485" y="951"/>
                </a:cubicBezTo>
                <a:cubicBezTo>
                  <a:pt x="3502" y="858"/>
                  <a:pt x="3545" y="773"/>
                  <a:pt x="3604" y="703"/>
                </a:cubicBezTo>
                <a:cubicBezTo>
                  <a:pt x="3708" y="576"/>
                  <a:pt x="3869" y="494"/>
                  <a:pt x="4047" y="494"/>
                </a:cubicBezTo>
                <a:lnTo>
                  <a:pt x="4081" y="494"/>
                </a:lnTo>
                <a:cubicBezTo>
                  <a:pt x="4270" y="494"/>
                  <a:pt x="4451" y="395"/>
                  <a:pt x="4541" y="229"/>
                </a:cubicBezTo>
                <a:cubicBezTo>
                  <a:pt x="4582" y="153"/>
                  <a:pt x="4607" y="74"/>
                  <a:pt x="4616" y="0"/>
                </a:cubicBezTo>
                <a:lnTo>
                  <a:pt x="5840" y="0"/>
                </a:lnTo>
                <a:close/>
                <a:moveTo>
                  <a:pt x="8103" y="0"/>
                </a:moveTo>
                <a:cubicBezTo>
                  <a:pt x="8115" y="273"/>
                  <a:pt x="8287" y="479"/>
                  <a:pt x="8520" y="545"/>
                </a:cubicBezTo>
                <a:lnTo>
                  <a:pt x="8520" y="1730"/>
                </a:lnTo>
                <a:cubicBezTo>
                  <a:pt x="8280" y="1798"/>
                  <a:pt x="8102" y="2018"/>
                  <a:pt x="8102" y="2277"/>
                </a:cubicBezTo>
                <a:cubicBezTo>
                  <a:pt x="8102" y="2537"/>
                  <a:pt x="8277" y="2757"/>
                  <a:pt x="8520" y="2825"/>
                </a:cubicBezTo>
                <a:lnTo>
                  <a:pt x="8520" y="4010"/>
                </a:lnTo>
                <a:cubicBezTo>
                  <a:pt x="8280" y="4078"/>
                  <a:pt x="8105" y="4295"/>
                  <a:pt x="8102" y="4555"/>
                </a:cubicBezTo>
                <a:cubicBezTo>
                  <a:pt x="8102" y="4814"/>
                  <a:pt x="8280" y="5031"/>
                  <a:pt x="8520" y="5099"/>
                </a:cubicBezTo>
                <a:lnTo>
                  <a:pt x="8520" y="6283"/>
                </a:lnTo>
                <a:cubicBezTo>
                  <a:pt x="8280" y="6351"/>
                  <a:pt x="8102" y="6571"/>
                  <a:pt x="8102" y="6831"/>
                </a:cubicBezTo>
                <a:cubicBezTo>
                  <a:pt x="8102" y="7090"/>
                  <a:pt x="8277" y="7311"/>
                  <a:pt x="8520" y="7378"/>
                </a:cubicBezTo>
                <a:lnTo>
                  <a:pt x="8520" y="8563"/>
                </a:lnTo>
                <a:cubicBezTo>
                  <a:pt x="8280" y="8631"/>
                  <a:pt x="8102" y="8851"/>
                  <a:pt x="8102" y="9111"/>
                </a:cubicBezTo>
                <a:cubicBezTo>
                  <a:pt x="8102" y="9371"/>
                  <a:pt x="8277" y="9591"/>
                  <a:pt x="8520" y="9658"/>
                </a:cubicBezTo>
                <a:lnTo>
                  <a:pt x="8520" y="10877"/>
                </a:lnTo>
                <a:cubicBezTo>
                  <a:pt x="8280" y="10945"/>
                  <a:pt x="8102" y="11165"/>
                  <a:pt x="8102" y="11425"/>
                </a:cubicBezTo>
                <a:lnTo>
                  <a:pt x="6928" y="11425"/>
                </a:lnTo>
                <a:cubicBezTo>
                  <a:pt x="6928" y="11385"/>
                  <a:pt x="6931" y="11346"/>
                  <a:pt x="6940" y="11309"/>
                </a:cubicBezTo>
                <a:cubicBezTo>
                  <a:pt x="6959" y="11216"/>
                  <a:pt x="7002" y="11131"/>
                  <a:pt x="7058" y="11061"/>
                </a:cubicBezTo>
                <a:cubicBezTo>
                  <a:pt x="7163" y="10934"/>
                  <a:pt x="7323" y="10852"/>
                  <a:pt x="7501" y="10852"/>
                </a:cubicBezTo>
                <a:lnTo>
                  <a:pt x="7535" y="10852"/>
                </a:lnTo>
                <a:cubicBezTo>
                  <a:pt x="7724" y="10852"/>
                  <a:pt x="7905" y="10753"/>
                  <a:pt x="7995" y="10587"/>
                </a:cubicBezTo>
                <a:cubicBezTo>
                  <a:pt x="8071" y="10443"/>
                  <a:pt x="8097" y="10302"/>
                  <a:pt x="8071" y="10172"/>
                </a:cubicBezTo>
                <a:cubicBezTo>
                  <a:pt x="8063" y="10110"/>
                  <a:pt x="8046" y="10048"/>
                  <a:pt x="8018" y="9986"/>
                </a:cubicBezTo>
                <a:cubicBezTo>
                  <a:pt x="7930" y="9794"/>
                  <a:pt x="7733" y="9667"/>
                  <a:pt x="7521" y="9675"/>
                </a:cubicBezTo>
                <a:cubicBezTo>
                  <a:pt x="7394" y="9681"/>
                  <a:pt x="7275" y="9644"/>
                  <a:pt x="7180" y="9579"/>
                </a:cubicBezTo>
                <a:cubicBezTo>
                  <a:pt x="7148" y="9560"/>
                  <a:pt x="7120" y="9534"/>
                  <a:pt x="7095" y="9509"/>
                </a:cubicBezTo>
                <a:cubicBezTo>
                  <a:pt x="7044" y="9458"/>
                  <a:pt x="7002" y="9396"/>
                  <a:pt x="6971" y="9328"/>
                </a:cubicBezTo>
                <a:cubicBezTo>
                  <a:pt x="6942" y="9260"/>
                  <a:pt x="6926" y="9184"/>
                  <a:pt x="6926" y="9105"/>
                </a:cubicBezTo>
                <a:cubicBezTo>
                  <a:pt x="6926" y="8947"/>
                  <a:pt x="6990" y="8806"/>
                  <a:pt x="7095" y="8702"/>
                </a:cubicBezTo>
                <a:cubicBezTo>
                  <a:pt x="7120" y="8676"/>
                  <a:pt x="7148" y="8654"/>
                  <a:pt x="7180" y="8631"/>
                </a:cubicBezTo>
                <a:cubicBezTo>
                  <a:pt x="7211" y="8611"/>
                  <a:pt x="7242" y="8592"/>
                  <a:pt x="7278" y="8578"/>
                </a:cubicBezTo>
                <a:cubicBezTo>
                  <a:pt x="7346" y="8549"/>
                  <a:pt x="7422" y="8532"/>
                  <a:pt x="7501" y="8532"/>
                </a:cubicBezTo>
                <a:cubicBezTo>
                  <a:pt x="7910" y="8532"/>
                  <a:pt x="8221" y="8109"/>
                  <a:pt x="8009" y="7680"/>
                </a:cubicBezTo>
                <a:cubicBezTo>
                  <a:pt x="7922" y="7502"/>
                  <a:pt x="7735" y="7390"/>
                  <a:pt x="7535" y="7390"/>
                </a:cubicBezTo>
                <a:lnTo>
                  <a:pt x="7504" y="7390"/>
                </a:lnTo>
                <a:cubicBezTo>
                  <a:pt x="7244" y="7390"/>
                  <a:pt x="7027" y="7220"/>
                  <a:pt x="6954" y="6989"/>
                </a:cubicBezTo>
                <a:cubicBezTo>
                  <a:pt x="6937" y="6935"/>
                  <a:pt x="6928" y="6879"/>
                  <a:pt x="6928" y="6820"/>
                </a:cubicBezTo>
                <a:cubicBezTo>
                  <a:pt x="6928" y="6780"/>
                  <a:pt x="6931" y="6741"/>
                  <a:pt x="6940" y="6704"/>
                </a:cubicBezTo>
                <a:cubicBezTo>
                  <a:pt x="6959" y="6611"/>
                  <a:pt x="7002" y="6526"/>
                  <a:pt x="7058" y="6456"/>
                </a:cubicBezTo>
                <a:cubicBezTo>
                  <a:pt x="7163" y="6329"/>
                  <a:pt x="7323" y="6247"/>
                  <a:pt x="7501" y="6247"/>
                </a:cubicBezTo>
                <a:cubicBezTo>
                  <a:pt x="7829" y="6247"/>
                  <a:pt x="8091" y="5976"/>
                  <a:pt x="8077" y="5649"/>
                </a:cubicBezTo>
                <a:cubicBezTo>
                  <a:pt x="8071" y="5576"/>
                  <a:pt x="8054" y="5500"/>
                  <a:pt x="8020" y="5424"/>
                </a:cubicBezTo>
                <a:cubicBezTo>
                  <a:pt x="7933" y="5232"/>
                  <a:pt x="7735" y="5105"/>
                  <a:pt x="7524" y="5113"/>
                </a:cubicBezTo>
                <a:cubicBezTo>
                  <a:pt x="7397" y="5119"/>
                  <a:pt x="7278" y="5082"/>
                  <a:pt x="7182" y="5017"/>
                </a:cubicBezTo>
                <a:cubicBezTo>
                  <a:pt x="7151" y="4998"/>
                  <a:pt x="7123" y="4972"/>
                  <a:pt x="7098" y="4947"/>
                </a:cubicBezTo>
                <a:cubicBezTo>
                  <a:pt x="7047" y="4896"/>
                  <a:pt x="7005" y="4834"/>
                  <a:pt x="6973" y="4766"/>
                </a:cubicBezTo>
                <a:cubicBezTo>
                  <a:pt x="6951" y="4710"/>
                  <a:pt x="6934" y="4650"/>
                  <a:pt x="6931" y="4588"/>
                </a:cubicBezTo>
                <a:lnTo>
                  <a:pt x="6931" y="4560"/>
                </a:lnTo>
                <a:lnTo>
                  <a:pt x="6931" y="4543"/>
                </a:lnTo>
                <a:lnTo>
                  <a:pt x="6931" y="4540"/>
                </a:lnTo>
                <a:lnTo>
                  <a:pt x="6931" y="4538"/>
                </a:lnTo>
                <a:cubicBezTo>
                  <a:pt x="6931" y="4498"/>
                  <a:pt x="6934" y="4459"/>
                  <a:pt x="6942" y="4422"/>
                </a:cubicBezTo>
                <a:cubicBezTo>
                  <a:pt x="6962" y="4329"/>
                  <a:pt x="7005" y="4244"/>
                  <a:pt x="7061" y="4174"/>
                </a:cubicBezTo>
                <a:cubicBezTo>
                  <a:pt x="7165" y="4047"/>
                  <a:pt x="7326" y="3965"/>
                  <a:pt x="7504" y="3965"/>
                </a:cubicBezTo>
                <a:lnTo>
                  <a:pt x="7538" y="3965"/>
                </a:lnTo>
                <a:cubicBezTo>
                  <a:pt x="7566" y="3965"/>
                  <a:pt x="7592" y="3962"/>
                  <a:pt x="7620" y="3959"/>
                </a:cubicBezTo>
                <a:cubicBezTo>
                  <a:pt x="7812" y="3920"/>
                  <a:pt x="7967" y="3790"/>
                  <a:pt x="8037" y="3615"/>
                </a:cubicBezTo>
                <a:cubicBezTo>
                  <a:pt x="8037" y="3612"/>
                  <a:pt x="8040" y="3609"/>
                  <a:pt x="8040" y="3604"/>
                </a:cubicBezTo>
                <a:cubicBezTo>
                  <a:pt x="8043" y="3598"/>
                  <a:pt x="8043" y="3595"/>
                  <a:pt x="8046" y="3589"/>
                </a:cubicBezTo>
                <a:cubicBezTo>
                  <a:pt x="8074" y="3505"/>
                  <a:pt x="8083" y="3420"/>
                  <a:pt x="8074" y="3338"/>
                </a:cubicBezTo>
                <a:lnTo>
                  <a:pt x="8074" y="3330"/>
                </a:lnTo>
                <a:cubicBezTo>
                  <a:pt x="8074" y="3319"/>
                  <a:pt x="8071" y="3307"/>
                  <a:pt x="8068" y="3296"/>
                </a:cubicBezTo>
                <a:cubicBezTo>
                  <a:pt x="8057" y="3237"/>
                  <a:pt x="8040" y="3177"/>
                  <a:pt x="8009" y="3118"/>
                </a:cubicBezTo>
                <a:cubicBezTo>
                  <a:pt x="7922" y="2940"/>
                  <a:pt x="7735" y="2828"/>
                  <a:pt x="7535" y="2828"/>
                </a:cubicBezTo>
                <a:lnTo>
                  <a:pt x="7504" y="2828"/>
                </a:lnTo>
                <a:cubicBezTo>
                  <a:pt x="7244" y="2828"/>
                  <a:pt x="7027" y="2658"/>
                  <a:pt x="6954" y="2427"/>
                </a:cubicBezTo>
                <a:cubicBezTo>
                  <a:pt x="6937" y="2373"/>
                  <a:pt x="6928" y="2317"/>
                  <a:pt x="6928" y="2258"/>
                </a:cubicBezTo>
                <a:cubicBezTo>
                  <a:pt x="6928" y="2218"/>
                  <a:pt x="6931" y="2179"/>
                  <a:pt x="6940" y="2142"/>
                </a:cubicBezTo>
                <a:cubicBezTo>
                  <a:pt x="6959" y="2049"/>
                  <a:pt x="7002" y="1964"/>
                  <a:pt x="7058" y="1893"/>
                </a:cubicBezTo>
                <a:cubicBezTo>
                  <a:pt x="7163" y="1767"/>
                  <a:pt x="7323" y="1685"/>
                  <a:pt x="7501" y="1685"/>
                </a:cubicBezTo>
                <a:cubicBezTo>
                  <a:pt x="7910" y="1685"/>
                  <a:pt x="8221" y="1261"/>
                  <a:pt x="8009" y="832"/>
                </a:cubicBezTo>
                <a:cubicBezTo>
                  <a:pt x="7922" y="655"/>
                  <a:pt x="7735" y="542"/>
                  <a:pt x="7535" y="542"/>
                </a:cubicBezTo>
                <a:lnTo>
                  <a:pt x="7504" y="542"/>
                </a:lnTo>
                <a:cubicBezTo>
                  <a:pt x="7244" y="542"/>
                  <a:pt x="7027" y="372"/>
                  <a:pt x="6954" y="141"/>
                </a:cubicBezTo>
                <a:cubicBezTo>
                  <a:pt x="6940" y="95"/>
                  <a:pt x="6931" y="48"/>
                  <a:pt x="6929" y="0"/>
                </a:cubicBezTo>
                <a:lnTo>
                  <a:pt x="8103" y="0"/>
                </a:lnTo>
                <a:close/>
                <a:moveTo>
                  <a:pt x="2340" y="9122"/>
                </a:moveTo>
                <a:cubicBezTo>
                  <a:pt x="2340" y="8806"/>
                  <a:pt x="2083" y="8552"/>
                  <a:pt x="1764" y="8552"/>
                </a:cubicBezTo>
                <a:lnTo>
                  <a:pt x="1750" y="8552"/>
                </a:lnTo>
                <a:cubicBezTo>
                  <a:pt x="1431" y="8552"/>
                  <a:pt x="1174" y="8806"/>
                  <a:pt x="1174" y="9122"/>
                </a:cubicBezTo>
                <a:cubicBezTo>
                  <a:pt x="1174" y="9435"/>
                  <a:pt x="1431" y="9692"/>
                  <a:pt x="1750" y="9692"/>
                </a:cubicBezTo>
                <a:lnTo>
                  <a:pt x="1764" y="9692"/>
                </a:lnTo>
                <a:cubicBezTo>
                  <a:pt x="2083" y="9692"/>
                  <a:pt x="2340" y="9438"/>
                  <a:pt x="2340" y="9122"/>
                </a:cubicBezTo>
                <a:close/>
                <a:moveTo>
                  <a:pt x="2340" y="6839"/>
                </a:moveTo>
                <a:cubicBezTo>
                  <a:pt x="2340" y="6523"/>
                  <a:pt x="2083" y="6269"/>
                  <a:pt x="1764" y="6269"/>
                </a:cubicBezTo>
                <a:lnTo>
                  <a:pt x="1750" y="6269"/>
                </a:lnTo>
                <a:cubicBezTo>
                  <a:pt x="1431" y="6269"/>
                  <a:pt x="1174" y="6523"/>
                  <a:pt x="1174" y="6839"/>
                </a:cubicBezTo>
                <a:cubicBezTo>
                  <a:pt x="1174" y="7153"/>
                  <a:pt x="1431" y="7409"/>
                  <a:pt x="1750" y="7409"/>
                </a:cubicBezTo>
                <a:lnTo>
                  <a:pt x="1764" y="7409"/>
                </a:lnTo>
                <a:cubicBezTo>
                  <a:pt x="2083" y="7409"/>
                  <a:pt x="2340" y="7155"/>
                  <a:pt x="2340" y="6839"/>
                </a:cubicBezTo>
                <a:close/>
                <a:moveTo>
                  <a:pt x="1750" y="5127"/>
                </a:moveTo>
                <a:lnTo>
                  <a:pt x="1764" y="5127"/>
                </a:lnTo>
                <a:cubicBezTo>
                  <a:pt x="2080" y="5127"/>
                  <a:pt x="2337" y="4873"/>
                  <a:pt x="2340" y="4560"/>
                </a:cubicBezTo>
                <a:cubicBezTo>
                  <a:pt x="2337" y="4247"/>
                  <a:pt x="2080" y="3993"/>
                  <a:pt x="1764" y="3993"/>
                </a:cubicBezTo>
                <a:lnTo>
                  <a:pt x="1750" y="3993"/>
                </a:lnTo>
                <a:cubicBezTo>
                  <a:pt x="1434" y="3993"/>
                  <a:pt x="1177" y="4247"/>
                  <a:pt x="1174" y="4560"/>
                </a:cubicBezTo>
                <a:cubicBezTo>
                  <a:pt x="1177" y="4873"/>
                  <a:pt x="1434" y="5127"/>
                  <a:pt x="1750" y="5127"/>
                </a:cubicBezTo>
                <a:close/>
                <a:moveTo>
                  <a:pt x="2340" y="2280"/>
                </a:moveTo>
                <a:cubicBezTo>
                  <a:pt x="2340" y="1964"/>
                  <a:pt x="2083" y="1710"/>
                  <a:pt x="1764" y="1710"/>
                </a:cubicBezTo>
                <a:lnTo>
                  <a:pt x="1750" y="1710"/>
                </a:lnTo>
                <a:cubicBezTo>
                  <a:pt x="1431" y="1710"/>
                  <a:pt x="1174" y="1964"/>
                  <a:pt x="1174" y="2280"/>
                </a:cubicBezTo>
                <a:cubicBezTo>
                  <a:pt x="1174" y="2593"/>
                  <a:pt x="1431" y="2850"/>
                  <a:pt x="1750" y="2850"/>
                </a:cubicBezTo>
                <a:lnTo>
                  <a:pt x="1764" y="2850"/>
                </a:lnTo>
                <a:cubicBezTo>
                  <a:pt x="2083" y="2850"/>
                  <a:pt x="2340" y="2596"/>
                  <a:pt x="2340" y="2280"/>
                </a:cubicBezTo>
                <a:close/>
                <a:moveTo>
                  <a:pt x="5800" y="10197"/>
                </a:moveTo>
                <a:cubicBezTo>
                  <a:pt x="5800" y="9881"/>
                  <a:pt x="5543" y="9627"/>
                  <a:pt x="5224" y="9627"/>
                </a:cubicBezTo>
                <a:lnTo>
                  <a:pt x="5210" y="9627"/>
                </a:lnTo>
                <a:cubicBezTo>
                  <a:pt x="4891" y="9627"/>
                  <a:pt x="4634" y="9881"/>
                  <a:pt x="4634" y="10197"/>
                </a:cubicBezTo>
                <a:cubicBezTo>
                  <a:pt x="4634" y="10511"/>
                  <a:pt x="4891" y="10767"/>
                  <a:pt x="5210" y="10767"/>
                </a:cubicBezTo>
                <a:lnTo>
                  <a:pt x="5224" y="10767"/>
                </a:lnTo>
                <a:cubicBezTo>
                  <a:pt x="5543" y="10767"/>
                  <a:pt x="5800" y="10513"/>
                  <a:pt x="5800" y="10197"/>
                </a:cubicBezTo>
                <a:close/>
                <a:moveTo>
                  <a:pt x="5800" y="7914"/>
                </a:moveTo>
                <a:cubicBezTo>
                  <a:pt x="5800" y="7598"/>
                  <a:pt x="5543" y="7344"/>
                  <a:pt x="5224" y="7344"/>
                </a:cubicBezTo>
                <a:lnTo>
                  <a:pt x="5210" y="7344"/>
                </a:lnTo>
                <a:cubicBezTo>
                  <a:pt x="4891" y="7344"/>
                  <a:pt x="4634" y="7598"/>
                  <a:pt x="4634" y="7914"/>
                </a:cubicBezTo>
                <a:cubicBezTo>
                  <a:pt x="4634" y="8228"/>
                  <a:pt x="4891" y="8484"/>
                  <a:pt x="5210" y="8484"/>
                </a:cubicBezTo>
                <a:lnTo>
                  <a:pt x="5224" y="8484"/>
                </a:lnTo>
                <a:cubicBezTo>
                  <a:pt x="5543" y="8484"/>
                  <a:pt x="5800" y="8230"/>
                  <a:pt x="5800" y="7914"/>
                </a:cubicBezTo>
                <a:close/>
                <a:moveTo>
                  <a:pt x="5210" y="6202"/>
                </a:moveTo>
                <a:lnTo>
                  <a:pt x="5224" y="6202"/>
                </a:lnTo>
                <a:cubicBezTo>
                  <a:pt x="5540" y="6202"/>
                  <a:pt x="5797" y="5948"/>
                  <a:pt x="5800" y="5635"/>
                </a:cubicBezTo>
                <a:cubicBezTo>
                  <a:pt x="5797" y="5322"/>
                  <a:pt x="5540" y="5068"/>
                  <a:pt x="5224" y="5068"/>
                </a:cubicBezTo>
                <a:lnTo>
                  <a:pt x="5210" y="5068"/>
                </a:lnTo>
                <a:cubicBezTo>
                  <a:pt x="4894" y="5068"/>
                  <a:pt x="4637" y="5322"/>
                  <a:pt x="4634" y="5635"/>
                </a:cubicBezTo>
                <a:cubicBezTo>
                  <a:pt x="4637" y="5948"/>
                  <a:pt x="4894" y="6202"/>
                  <a:pt x="5210" y="6202"/>
                </a:cubicBezTo>
                <a:close/>
                <a:moveTo>
                  <a:pt x="5800" y="3355"/>
                </a:moveTo>
                <a:cubicBezTo>
                  <a:pt x="5800" y="3039"/>
                  <a:pt x="5543" y="2785"/>
                  <a:pt x="5224" y="2785"/>
                </a:cubicBezTo>
                <a:lnTo>
                  <a:pt x="5210" y="2785"/>
                </a:lnTo>
                <a:cubicBezTo>
                  <a:pt x="4891" y="2785"/>
                  <a:pt x="4634" y="3039"/>
                  <a:pt x="4634" y="3355"/>
                </a:cubicBezTo>
                <a:cubicBezTo>
                  <a:pt x="4634" y="3668"/>
                  <a:pt x="4891" y="3925"/>
                  <a:pt x="5210" y="3925"/>
                </a:cubicBezTo>
                <a:lnTo>
                  <a:pt x="5224" y="3925"/>
                </a:lnTo>
                <a:cubicBezTo>
                  <a:pt x="5543" y="3925"/>
                  <a:pt x="5800" y="3671"/>
                  <a:pt x="5800" y="3355"/>
                </a:cubicBezTo>
                <a:close/>
                <a:moveTo>
                  <a:pt x="5800" y="1072"/>
                </a:moveTo>
                <a:cubicBezTo>
                  <a:pt x="5800" y="759"/>
                  <a:pt x="5543" y="502"/>
                  <a:pt x="5224" y="502"/>
                </a:cubicBezTo>
                <a:lnTo>
                  <a:pt x="5210" y="502"/>
                </a:lnTo>
                <a:cubicBezTo>
                  <a:pt x="4891" y="502"/>
                  <a:pt x="4634" y="756"/>
                  <a:pt x="4634" y="1072"/>
                </a:cubicBezTo>
                <a:cubicBezTo>
                  <a:pt x="4634" y="1386"/>
                  <a:pt x="4891" y="1642"/>
                  <a:pt x="5210" y="1642"/>
                </a:cubicBezTo>
                <a:lnTo>
                  <a:pt x="5224" y="1642"/>
                </a:lnTo>
                <a:cubicBezTo>
                  <a:pt x="5543" y="1642"/>
                  <a:pt x="5800" y="1388"/>
                  <a:pt x="5800" y="1072"/>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3795087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gue 2">
    <p:bg>
      <p:bgPr>
        <a:solidFill>
          <a:schemeClr val="accent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814DE8C-7F3C-B14C-98A1-C8D48A38B38D}"/>
              </a:ext>
            </a:extLst>
          </p:cNvPr>
          <p:cNvSpPr/>
          <p:nvPr userDrawn="1"/>
        </p:nvSpPr>
        <p:spPr>
          <a:xfrm>
            <a:off x="0" y="0"/>
            <a:ext cx="9143999"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iscoSansTT Light" panose="020B0503020201020303" pitchFamily="34" charset="0"/>
            </a:endParaRPr>
          </a:p>
        </p:txBody>
      </p:sp>
      <p:sp>
        <p:nvSpPr>
          <p:cNvPr id="42" name="Title 7"/>
          <p:cNvSpPr>
            <a:spLocks noGrp="1"/>
          </p:cNvSpPr>
          <p:nvPr>
            <p:ph type="title" hasCustomPrompt="1"/>
          </p:nvPr>
        </p:nvSpPr>
        <p:spPr bwMode="white">
          <a:xfrm>
            <a:off x="420010" y="1291590"/>
            <a:ext cx="4754880" cy="2560320"/>
          </a:xfrm>
        </p:spPr>
        <p:txBody>
          <a:bodyPr anchor="ctr"/>
          <a:lstStyle>
            <a:lvl1pPr marL="6251" indent="-6251" algn="l" defTabSz="914400" rtl="0" eaLnBrk="0" fontAlgn="base" latinLnBrk="0" hangingPunct="0">
              <a:lnSpc>
                <a:spcPct val="90000"/>
              </a:lnSpc>
              <a:spcBef>
                <a:spcPct val="0"/>
              </a:spcBef>
              <a:spcAft>
                <a:spcPct val="0"/>
              </a:spcAft>
              <a:defRPr lang="en-US" sz="3200" b="0" i="0" u="none" kern="1200" dirty="0">
                <a:solidFill>
                  <a:schemeClr val="bg2"/>
                </a:solidFill>
                <a:latin typeface="CiscoSansTT Light" panose="020B0503020201020303" pitchFamily="34" charset="0"/>
                <a:ea typeface="ＭＳ Ｐゴシック" charset="0"/>
                <a:cs typeface="CiscoSansTT Light" panose="020B0503020201020303" pitchFamily="34" charset="0"/>
              </a:defRPr>
            </a:lvl1pPr>
          </a:lstStyle>
          <a:p>
            <a:r>
              <a:rPr lang="en-US" dirty="0"/>
              <a:t>Segue</a:t>
            </a:r>
          </a:p>
        </p:txBody>
      </p:sp>
      <p:sp>
        <p:nvSpPr>
          <p:cNvPr id="46" name="Freeform 1">
            <a:extLst>
              <a:ext uri="{FF2B5EF4-FFF2-40B4-BE49-F238E27FC236}">
                <a16:creationId xmlns:a16="http://schemas.microsoft.com/office/drawing/2014/main" id="{4CD60A06-D630-463F-9471-B375877E5EE9}"/>
              </a:ext>
            </a:extLst>
          </p:cNvPr>
          <p:cNvSpPr>
            <a:spLocks noChangeAspect="1" noChangeArrowheads="1"/>
          </p:cNvSpPr>
          <p:nvPr userDrawn="1"/>
        </p:nvSpPr>
        <p:spPr bwMode="auto">
          <a:xfrm>
            <a:off x="5284435" y="-2286"/>
            <a:ext cx="3859565" cy="5148072"/>
          </a:xfrm>
          <a:custGeom>
            <a:avLst/>
            <a:gdLst>
              <a:gd name="T0" fmla="*/ 8573 w 8574"/>
              <a:gd name="T1" fmla="*/ 11119 h 11434"/>
              <a:gd name="T2" fmla="*/ 6219 w 8574"/>
              <a:gd name="T3" fmla="*/ 11433 h 11434"/>
              <a:gd name="T4" fmla="*/ 4086 w 8574"/>
              <a:gd name="T5" fmla="*/ 10962 h 11434"/>
              <a:gd name="T6" fmla="*/ 1018 w 8574"/>
              <a:gd name="T7" fmla="*/ 11433 h 11434"/>
              <a:gd name="T8" fmla="*/ 1021 w 8574"/>
              <a:gd name="T9" fmla="*/ 5229 h 11434"/>
              <a:gd name="T10" fmla="*/ 1114 w 8574"/>
              <a:gd name="T11" fmla="*/ 0 h 11434"/>
              <a:gd name="T12" fmla="*/ 7142 w 8574"/>
              <a:gd name="T13" fmla="*/ 0 h 11434"/>
              <a:gd name="T14" fmla="*/ 8573 w 8574"/>
              <a:gd name="T15" fmla="*/ 1442 h 11434"/>
              <a:gd name="T16" fmla="*/ 8215 w 8574"/>
              <a:gd name="T17" fmla="*/ 2664 h 11434"/>
              <a:gd name="T18" fmla="*/ 8573 w 8574"/>
              <a:gd name="T19" fmla="*/ 4549 h 11434"/>
              <a:gd name="T20" fmla="*/ 8215 w 8574"/>
              <a:gd name="T21" fmla="*/ 5767 h 11434"/>
              <a:gd name="T22" fmla="*/ 8573 w 8574"/>
              <a:gd name="T23" fmla="*/ 7658 h 11434"/>
              <a:gd name="T24" fmla="*/ 8217 w 8574"/>
              <a:gd name="T25" fmla="*/ 8863 h 11434"/>
              <a:gd name="T26" fmla="*/ 2088 w 8574"/>
              <a:gd name="T27" fmla="*/ 5767 h 11434"/>
              <a:gd name="T28" fmla="*/ 2043 w 8574"/>
              <a:gd name="T29" fmla="*/ 5692 h 11434"/>
              <a:gd name="T30" fmla="*/ 1111 w 8574"/>
              <a:gd name="T31" fmla="*/ 4140 h 11434"/>
              <a:gd name="T32" fmla="*/ 4083 w 8574"/>
              <a:gd name="T33" fmla="*/ 3677 h 11434"/>
              <a:gd name="T34" fmla="*/ 3064 w 8574"/>
              <a:gd name="T35" fmla="*/ 4140 h 11434"/>
              <a:gd name="T36" fmla="*/ 3064 w 8574"/>
              <a:gd name="T37" fmla="*/ 6162 h 11434"/>
              <a:gd name="T38" fmla="*/ 2130 w 8574"/>
              <a:gd name="T39" fmla="*/ 7861 h 11434"/>
              <a:gd name="T40" fmla="*/ 2187 w 8574"/>
              <a:gd name="T41" fmla="*/ 7787 h 11434"/>
              <a:gd name="T42" fmla="*/ 4083 w 8574"/>
              <a:gd name="T43" fmla="*/ 6780 h 11434"/>
              <a:gd name="T44" fmla="*/ 6073 w 8574"/>
              <a:gd name="T45" fmla="*/ 4684 h 11434"/>
              <a:gd name="T46" fmla="*/ 5195 w 8574"/>
              <a:gd name="T47" fmla="*/ 3206 h 11434"/>
              <a:gd name="T48" fmla="*/ 5105 w 8574"/>
              <a:gd name="T49" fmla="*/ 3206 h 11434"/>
              <a:gd name="T50" fmla="*/ 5105 w 8574"/>
              <a:gd name="T51" fmla="*/ 5229 h 11434"/>
              <a:gd name="T52" fmla="*/ 5105 w 8574"/>
              <a:gd name="T53" fmla="*/ 9266 h 11434"/>
              <a:gd name="T54" fmla="*/ 5195 w 8574"/>
              <a:gd name="T55" fmla="*/ 8335 h 11434"/>
              <a:gd name="T56" fmla="*/ 5195 w 8574"/>
              <a:gd name="T57" fmla="*/ 6309 h 11434"/>
              <a:gd name="T58" fmla="*/ 7148 w 8574"/>
              <a:gd name="T59" fmla="*/ 6162 h 11434"/>
              <a:gd name="T60" fmla="*/ 7148 w 8574"/>
              <a:gd name="T61" fmla="*/ 6309 h 11434"/>
              <a:gd name="T62" fmla="*/ 8116 w 8574"/>
              <a:gd name="T63" fmla="*/ 7787 h 11434"/>
              <a:gd name="T64" fmla="*/ 6217 w 8574"/>
              <a:gd name="T65" fmla="*/ 4611 h 11434"/>
              <a:gd name="T66" fmla="*/ 7193 w 8574"/>
              <a:gd name="T67" fmla="*/ 1109 h 11434"/>
              <a:gd name="T68" fmla="*/ 6217 w 8574"/>
              <a:gd name="T69" fmla="*/ 2585 h 11434"/>
              <a:gd name="T70" fmla="*/ 7094 w 8574"/>
              <a:gd name="T71" fmla="*/ 3132 h 11434"/>
              <a:gd name="T72" fmla="*/ 6126 w 8574"/>
              <a:gd name="T73" fmla="*/ 1504 h 11434"/>
              <a:gd name="T74" fmla="*/ 4173 w 8574"/>
              <a:gd name="T75" fmla="*/ 570 h 11434"/>
              <a:gd name="T76" fmla="*/ 5105 w 8574"/>
              <a:gd name="T77" fmla="*/ 2122 h 11434"/>
              <a:gd name="T78" fmla="*/ 4083 w 8574"/>
              <a:gd name="T79" fmla="*/ 2585 h 11434"/>
              <a:gd name="T80" fmla="*/ 3152 w 8574"/>
              <a:gd name="T81" fmla="*/ 99 h 11434"/>
              <a:gd name="T82" fmla="*/ 2130 w 8574"/>
              <a:gd name="T83" fmla="*/ 1504 h 11434"/>
              <a:gd name="T84" fmla="*/ 3008 w 8574"/>
              <a:gd name="T85" fmla="*/ 3132 h 11434"/>
              <a:gd name="T86" fmla="*/ 1111 w 8574"/>
              <a:gd name="T87" fmla="*/ 2122 h 11434"/>
              <a:gd name="T88" fmla="*/ 90 w 8574"/>
              <a:gd name="T89" fmla="*/ 1504 h 11434"/>
              <a:gd name="T90" fmla="*/ 143 w 8574"/>
              <a:gd name="T91" fmla="*/ 1577 h 11434"/>
              <a:gd name="T92" fmla="*/ 1989 w 8574"/>
              <a:gd name="T93" fmla="*/ 4684 h 11434"/>
              <a:gd name="T94" fmla="*/ 143 w 8574"/>
              <a:gd name="T95" fmla="*/ 7787 h 11434"/>
              <a:gd name="T96" fmla="*/ 2043 w 8574"/>
              <a:gd name="T97" fmla="*/ 8795 h 11434"/>
              <a:gd name="T98" fmla="*/ 1989 w 8574"/>
              <a:gd name="T99" fmla="*/ 10894 h 11434"/>
              <a:gd name="T100" fmla="*/ 2043 w 8574"/>
              <a:gd name="T101" fmla="*/ 10821 h 11434"/>
              <a:gd name="T102" fmla="*/ 2130 w 8574"/>
              <a:gd name="T103" fmla="*/ 10821 h 11434"/>
              <a:gd name="T104" fmla="*/ 4086 w 8574"/>
              <a:gd name="T105" fmla="*/ 10821 h 11434"/>
              <a:gd name="T106" fmla="*/ 3205 w 8574"/>
              <a:gd name="T107" fmla="*/ 9340 h 11434"/>
              <a:gd name="T108" fmla="*/ 6073 w 8574"/>
              <a:gd name="T109" fmla="*/ 10894 h 11434"/>
              <a:gd name="T110" fmla="*/ 6126 w 8574"/>
              <a:gd name="T111" fmla="*/ 10821 h 11434"/>
              <a:gd name="T112" fmla="*/ 7148 w 8574"/>
              <a:gd name="T113" fmla="*/ 10350 h 11434"/>
              <a:gd name="T114" fmla="*/ 8169 w 8574"/>
              <a:gd name="T115" fmla="*/ 9887 h 11434"/>
              <a:gd name="T116" fmla="*/ 7238 w 8574"/>
              <a:gd name="T117" fmla="*/ 9269 h 11434"/>
              <a:gd name="T118" fmla="*/ 8169 w 8574"/>
              <a:gd name="T119" fmla="*/ 4758 h 11434"/>
              <a:gd name="T120" fmla="*/ 8169 w 8574"/>
              <a:gd name="T121" fmla="*/ 3677 h 11434"/>
              <a:gd name="T122" fmla="*/ 7238 w 8574"/>
              <a:gd name="T123" fmla="*/ 99 h 1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74" h="11434">
                <a:moveTo>
                  <a:pt x="8573" y="9722"/>
                </a:moveTo>
                <a:lnTo>
                  <a:pt x="8263" y="9878"/>
                </a:lnTo>
                <a:lnTo>
                  <a:pt x="8263" y="10813"/>
                </a:lnTo>
                <a:lnTo>
                  <a:pt x="8573" y="10657"/>
                </a:lnTo>
                <a:lnTo>
                  <a:pt x="8573" y="10755"/>
                </a:lnTo>
                <a:lnTo>
                  <a:pt x="8316" y="10886"/>
                </a:lnTo>
                <a:lnTo>
                  <a:pt x="8573" y="11018"/>
                </a:lnTo>
                <a:lnTo>
                  <a:pt x="8573" y="11119"/>
                </a:lnTo>
                <a:lnTo>
                  <a:pt x="8263" y="10962"/>
                </a:lnTo>
                <a:lnTo>
                  <a:pt x="8263" y="11433"/>
                </a:lnTo>
                <a:lnTo>
                  <a:pt x="8172" y="11433"/>
                </a:lnTo>
                <a:lnTo>
                  <a:pt x="8172" y="10962"/>
                </a:lnTo>
                <a:lnTo>
                  <a:pt x="7244" y="11433"/>
                </a:lnTo>
                <a:lnTo>
                  <a:pt x="7148" y="11433"/>
                </a:lnTo>
                <a:lnTo>
                  <a:pt x="6219" y="10962"/>
                </a:lnTo>
                <a:lnTo>
                  <a:pt x="6219" y="11433"/>
                </a:lnTo>
                <a:lnTo>
                  <a:pt x="6129" y="11433"/>
                </a:lnTo>
                <a:lnTo>
                  <a:pt x="6129" y="10962"/>
                </a:lnTo>
                <a:lnTo>
                  <a:pt x="5201" y="11433"/>
                </a:lnTo>
                <a:lnTo>
                  <a:pt x="5105" y="11433"/>
                </a:lnTo>
                <a:lnTo>
                  <a:pt x="4176" y="10962"/>
                </a:lnTo>
                <a:lnTo>
                  <a:pt x="4176" y="11433"/>
                </a:lnTo>
                <a:lnTo>
                  <a:pt x="4086" y="11433"/>
                </a:lnTo>
                <a:lnTo>
                  <a:pt x="4086" y="10962"/>
                </a:lnTo>
                <a:lnTo>
                  <a:pt x="3157" y="11433"/>
                </a:lnTo>
                <a:lnTo>
                  <a:pt x="3061" y="11433"/>
                </a:lnTo>
                <a:lnTo>
                  <a:pt x="2133" y="10962"/>
                </a:lnTo>
                <a:lnTo>
                  <a:pt x="2133" y="11433"/>
                </a:lnTo>
                <a:lnTo>
                  <a:pt x="2043" y="11433"/>
                </a:lnTo>
                <a:lnTo>
                  <a:pt x="2043" y="10962"/>
                </a:lnTo>
                <a:lnTo>
                  <a:pt x="1114" y="11433"/>
                </a:lnTo>
                <a:lnTo>
                  <a:pt x="1018" y="11433"/>
                </a:lnTo>
                <a:lnTo>
                  <a:pt x="0" y="10917"/>
                </a:lnTo>
                <a:lnTo>
                  <a:pt x="0" y="9828"/>
                </a:lnTo>
                <a:lnTo>
                  <a:pt x="1021" y="9311"/>
                </a:lnTo>
                <a:lnTo>
                  <a:pt x="1021" y="8332"/>
                </a:lnTo>
                <a:lnTo>
                  <a:pt x="0" y="7816"/>
                </a:lnTo>
                <a:lnTo>
                  <a:pt x="0" y="6724"/>
                </a:lnTo>
                <a:lnTo>
                  <a:pt x="1021" y="6207"/>
                </a:lnTo>
                <a:lnTo>
                  <a:pt x="1021" y="5229"/>
                </a:lnTo>
                <a:lnTo>
                  <a:pt x="0" y="4713"/>
                </a:lnTo>
                <a:lnTo>
                  <a:pt x="0" y="3621"/>
                </a:lnTo>
                <a:lnTo>
                  <a:pt x="1021" y="3104"/>
                </a:lnTo>
                <a:lnTo>
                  <a:pt x="1021" y="2122"/>
                </a:lnTo>
                <a:lnTo>
                  <a:pt x="0" y="1606"/>
                </a:lnTo>
                <a:lnTo>
                  <a:pt x="0" y="516"/>
                </a:lnTo>
                <a:lnTo>
                  <a:pt x="1015" y="0"/>
                </a:lnTo>
                <a:lnTo>
                  <a:pt x="1114" y="0"/>
                </a:lnTo>
                <a:lnTo>
                  <a:pt x="2085" y="494"/>
                </a:lnTo>
                <a:lnTo>
                  <a:pt x="3059" y="0"/>
                </a:lnTo>
                <a:lnTo>
                  <a:pt x="3157" y="0"/>
                </a:lnTo>
                <a:lnTo>
                  <a:pt x="4128" y="494"/>
                </a:lnTo>
                <a:lnTo>
                  <a:pt x="5102" y="0"/>
                </a:lnTo>
                <a:lnTo>
                  <a:pt x="5198" y="0"/>
                </a:lnTo>
                <a:lnTo>
                  <a:pt x="6169" y="494"/>
                </a:lnTo>
                <a:lnTo>
                  <a:pt x="7142" y="0"/>
                </a:lnTo>
                <a:lnTo>
                  <a:pt x="7241" y="0"/>
                </a:lnTo>
                <a:lnTo>
                  <a:pt x="8215" y="491"/>
                </a:lnTo>
                <a:lnTo>
                  <a:pt x="8573" y="310"/>
                </a:lnTo>
                <a:lnTo>
                  <a:pt x="8573" y="412"/>
                </a:lnTo>
                <a:lnTo>
                  <a:pt x="8260" y="570"/>
                </a:lnTo>
                <a:lnTo>
                  <a:pt x="8260" y="1501"/>
                </a:lnTo>
                <a:lnTo>
                  <a:pt x="8573" y="1343"/>
                </a:lnTo>
                <a:lnTo>
                  <a:pt x="8573" y="1442"/>
                </a:lnTo>
                <a:lnTo>
                  <a:pt x="8313" y="1575"/>
                </a:lnTo>
                <a:lnTo>
                  <a:pt x="8573" y="1707"/>
                </a:lnTo>
                <a:lnTo>
                  <a:pt x="8573" y="1809"/>
                </a:lnTo>
                <a:lnTo>
                  <a:pt x="8260" y="1651"/>
                </a:lnTo>
                <a:lnTo>
                  <a:pt x="8260" y="2588"/>
                </a:lnTo>
                <a:lnTo>
                  <a:pt x="8573" y="2746"/>
                </a:lnTo>
                <a:lnTo>
                  <a:pt x="8573" y="2844"/>
                </a:lnTo>
                <a:lnTo>
                  <a:pt x="8215" y="2664"/>
                </a:lnTo>
                <a:lnTo>
                  <a:pt x="7292" y="3132"/>
                </a:lnTo>
                <a:lnTo>
                  <a:pt x="8215" y="3595"/>
                </a:lnTo>
                <a:lnTo>
                  <a:pt x="8573" y="3415"/>
                </a:lnTo>
                <a:lnTo>
                  <a:pt x="8573" y="3516"/>
                </a:lnTo>
                <a:lnTo>
                  <a:pt x="8260" y="3674"/>
                </a:lnTo>
                <a:lnTo>
                  <a:pt x="8260" y="4608"/>
                </a:lnTo>
                <a:lnTo>
                  <a:pt x="8573" y="4450"/>
                </a:lnTo>
                <a:lnTo>
                  <a:pt x="8573" y="4549"/>
                </a:lnTo>
                <a:lnTo>
                  <a:pt x="8313" y="4682"/>
                </a:lnTo>
                <a:lnTo>
                  <a:pt x="8573" y="4814"/>
                </a:lnTo>
                <a:lnTo>
                  <a:pt x="8573" y="4916"/>
                </a:lnTo>
                <a:lnTo>
                  <a:pt x="8260" y="4758"/>
                </a:lnTo>
                <a:lnTo>
                  <a:pt x="8260" y="5692"/>
                </a:lnTo>
                <a:lnTo>
                  <a:pt x="8573" y="5849"/>
                </a:lnTo>
                <a:lnTo>
                  <a:pt x="8573" y="5948"/>
                </a:lnTo>
                <a:lnTo>
                  <a:pt x="8215" y="5767"/>
                </a:lnTo>
                <a:lnTo>
                  <a:pt x="7292" y="6235"/>
                </a:lnTo>
                <a:lnTo>
                  <a:pt x="8215" y="6704"/>
                </a:lnTo>
                <a:lnTo>
                  <a:pt x="8573" y="6523"/>
                </a:lnTo>
                <a:lnTo>
                  <a:pt x="8573" y="6625"/>
                </a:lnTo>
                <a:lnTo>
                  <a:pt x="8260" y="6783"/>
                </a:lnTo>
                <a:lnTo>
                  <a:pt x="8260" y="7717"/>
                </a:lnTo>
                <a:lnTo>
                  <a:pt x="8573" y="7559"/>
                </a:lnTo>
                <a:lnTo>
                  <a:pt x="8573" y="7658"/>
                </a:lnTo>
                <a:lnTo>
                  <a:pt x="8313" y="7790"/>
                </a:lnTo>
                <a:lnTo>
                  <a:pt x="8573" y="7923"/>
                </a:lnTo>
                <a:lnTo>
                  <a:pt x="8573" y="8024"/>
                </a:lnTo>
                <a:lnTo>
                  <a:pt x="8260" y="7866"/>
                </a:lnTo>
                <a:lnTo>
                  <a:pt x="8260" y="8801"/>
                </a:lnTo>
                <a:lnTo>
                  <a:pt x="8573" y="8959"/>
                </a:lnTo>
                <a:lnTo>
                  <a:pt x="8573" y="9057"/>
                </a:lnTo>
                <a:lnTo>
                  <a:pt x="8217" y="8863"/>
                </a:lnTo>
                <a:lnTo>
                  <a:pt x="7295" y="9331"/>
                </a:lnTo>
                <a:lnTo>
                  <a:pt x="8217" y="9799"/>
                </a:lnTo>
                <a:lnTo>
                  <a:pt x="8573" y="9621"/>
                </a:lnTo>
                <a:lnTo>
                  <a:pt x="8573" y="9722"/>
                </a:lnTo>
                <a:close/>
                <a:moveTo>
                  <a:pt x="1165" y="6235"/>
                </a:moveTo>
                <a:lnTo>
                  <a:pt x="2088" y="6704"/>
                </a:lnTo>
                <a:lnTo>
                  <a:pt x="3011" y="6235"/>
                </a:lnTo>
                <a:lnTo>
                  <a:pt x="2088" y="5767"/>
                </a:lnTo>
                <a:lnTo>
                  <a:pt x="1165" y="6235"/>
                </a:lnTo>
                <a:close/>
                <a:moveTo>
                  <a:pt x="2043" y="6780"/>
                </a:moveTo>
                <a:lnTo>
                  <a:pt x="1111" y="6309"/>
                </a:lnTo>
                <a:lnTo>
                  <a:pt x="1111" y="7243"/>
                </a:lnTo>
                <a:lnTo>
                  <a:pt x="2043" y="7714"/>
                </a:lnTo>
                <a:lnTo>
                  <a:pt x="2043" y="6780"/>
                </a:lnTo>
                <a:close/>
                <a:moveTo>
                  <a:pt x="1111" y="6162"/>
                </a:moveTo>
                <a:lnTo>
                  <a:pt x="2043" y="5692"/>
                </a:lnTo>
                <a:lnTo>
                  <a:pt x="2043" y="4758"/>
                </a:lnTo>
                <a:lnTo>
                  <a:pt x="1111" y="5229"/>
                </a:lnTo>
                <a:lnTo>
                  <a:pt x="1111" y="6162"/>
                </a:lnTo>
                <a:close/>
                <a:moveTo>
                  <a:pt x="1111" y="4140"/>
                </a:moveTo>
                <a:lnTo>
                  <a:pt x="2043" y="4611"/>
                </a:lnTo>
                <a:lnTo>
                  <a:pt x="2043" y="3677"/>
                </a:lnTo>
                <a:lnTo>
                  <a:pt x="1111" y="3206"/>
                </a:lnTo>
                <a:lnTo>
                  <a:pt x="1111" y="4140"/>
                </a:lnTo>
                <a:close/>
                <a:moveTo>
                  <a:pt x="4029" y="4684"/>
                </a:moveTo>
                <a:lnTo>
                  <a:pt x="3109" y="4216"/>
                </a:lnTo>
                <a:lnTo>
                  <a:pt x="2187" y="4684"/>
                </a:lnTo>
                <a:lnTo>
                  <a:pt x="3107" y="5153"/>
                </a:lnTo>
                <a:lnTo>
                  <a:pt x="4029" y="4684"/>
                </a:lnTo>
                <a:close/>
                <a:moveTo>
                  <a:pt x="3152" y="4140"/>
                </a:moveTo>
                <a:lnTo>
                  <a:pt x="4083" y="4611"/>
                </a:lnTo>
                <a:lnTo>
                  <a:pt x="4083" y="3677"/>
                </a:lnTo>
                <a:lnTo>
                  <a:pt x="3152" y="3206"/>
                </a:lnTo>
                <a:lnTo>
                  <a:pt x="3152" y="4140"/>
                </a:lnTo>
                <a:close/>
                <a:moveTo>
                  <a:pt x="4086" y="4758"/>
                </a:moveTo>
                <a:lnTo>
                  <a:pt x="3155" y="5229"/>
                </a:lnTo>
                <a:lnTo>
                  <a:pt x="3155" y="6162"/>
                </a:lnTo>
                <a:lnTo>
                  <a:pt x="4086" y="5692"/>
                </a:lnTo>
                <a:lnTo>
                  <a:pt x="4086" y="4758"/>
                </a:lnTo>
                <a:close/>
                <a:moveTo>
                  <a:pt x="3064" y="4140"/>
                </a:moveTo>
                <a:lnTo>
                  <a:pt x="3064" y="3206"/>
                </a:lnTo>
                <a:lnTo>
                  <a:pt x="2133" y="3677"/>
                </a:lnTo>
                <a:lnTo>
                  <a:pt x="2133" y="4611"/>
                </a:lnTo>
                <a:lnTo>
                  <a:pt x="3064" y="4140"/>
                </a:lnTo>
                <a:close/>
                <a:moveTo>
                  <a:pt x="3064" y="5229"/>
                </a:moveTo>
                <a:lnTo>
                  <a:pt x="2133" y="4758"/>
                </a:lnTo>
                <a:lnTo>
                  <a:pt x="2133" y="5692"/>
                </a:lnTo>
                <a:lnTo>
                  <a:pt x="3064" y="6162"/>
                </a:lnTo>
                <a:lnTo>
                  <a:pt x="3064" y="5229"/>
                </a:lnTo>
                <a:close/>
                <a:moveTo>
                  <a:pt x="3064" y="6309"/>
                </a:moveTo>
                <a:lnTo>
                  <a:pt x="2133" y="6780"/>
                </a:lnTo>
                <a:lnTo>
                  <a:pt x="2133" y="7714"/>
                </a:lnTo>
                <a:lnTo>
                  <a:pt x="3064" y="7243"/>
                </a:lnTo>
                <a:lnTo>
                  <a:pt x="3064" y="6309"/>
                </a:lnTo>
                <a:close/>
                <a:moveTo>
                  <a:pt x="3061" y="8332"/>
                </a:moveTo>
                <a:lnTo>
                  <a:pt x="2130" y="7861"/>
                </a:lnTo>
                <a:lnTo>
                  <a:pt x="2130" y="8795"/>
                </a:lnTo>
                <a:lnTo>
                  <a:pt x="3061" y="9266"/>
                </a:lnTo>
                <a:lnTo>
                  <a:pt x="3061" y="8332"/>
                </a:lnTo>
                <a:close/>
                <a:moveTo>
                  <a:pt x="2187" y="7787"/>
                </a:moveTo>
                <a:lnTo>
                  <a:pt x="3107" y="8256"/>
                </a:lnTo>
                <a:lnTo>
                  <a:pt x="4029" y="7787"/>
                </a:lnTo>
                <a:lnTo>
                  <a:pt x="3109" y="7319"/>
                </a:lnTo>
                <a:lnTo>
                  <a:pt x="2187" y="7787"/>
                </a:lnTo>
                <a:close/>
                <a:moveTo>
                  <a:pt x="3152" y="8335"/>
                </a:moveTo>
                <a:lnTo>
                  <a:pt x="3152" y="9269"/>
                </a:lnTo>
                <a:lnTo>
                  <a:pt x="4083" y="8798"/>
                </a:lnTo>
                <a:lnTo>
                  <a:pt x="4083" y="7864"/>
                </a:lnTo>
                <a:lnTo>
                  <a:pt x="3152" y="8335"/>
                </a:lnTo>
                <a:close/>
                <a:moveTo>
                  <a:pt x="3152" y="7243"/>
                </a:moveTo>
                <a:lnTo>
                  <a:pt x="4083" y="7714"/>
                </a:lnTo>
                <a:lnTo>
                  <a:pt x="4083" y="6780"/>
                </a:lnTo>
                <a:lnTo>
                  <a:pt x="3152" y="6309"/>
                </a:lnTo>
                <a:lnTo>
                  <a:pt x="3152" y="7243"/>
                </a:lnTo>
                <a:close/>
                <a:moveTo>
                  <a:pt x="3208" y="6235"/>
                </a:moveTo>
                <a:lnTo>
                  <a:pt x="4131" y="6704"/>
                </a:lnTo>
                <a:lnTo>
                  <a:pt x="5054" y="6235"/>
                </a:lnTo>
                <a:lnTo>
                  <a:pt x="4131" y="5767"/>
                </a:lnTo>
                <a:lnTo>
                  <a:pt x="3208" y="6235"/>
                </a:lnTo>
                <a:close/>
                <a:moveTo>
                  <a:pt x="6073" y="4684"/>
                </a:moveTo>
                <a:lnTo>
                  <a:pt x="5150" y="4216"/>
                </a:lnTo>
                <a:lnTo>
                  <a:pt x="4227" y="4684"/>
                </a:lnTo>
                <a:lnTo>
                  <a:pt x="5150" y="5153"/>
                </a:lnTo>
                <a:lnTo>
                  <a:pt x="6073" y="4684"/>
                </a:lnTo>
                <a:close/>
                <a:moveTo>
                  <a:pt x="5195" y="4140"/>
                </a:moveTo>
                <a:lnTo>
                  <a:pt x="6126" y="4611"/>
                </a:lnTo>
                <a:lnTo>
                  <a:pt x="6126" y="3677"/>
                </a:lnTo>
                <a:lnTo>
                  <a:pt x="5195" y="3206"/>
                </a:lnTo>
                <a:lnTo>
                  <a:pt x="5195" y="4140"/>
                </a:lnTo>
                <a:close/>
                <a:moveTo>
                  <a:pt x="6126" y="4758"/>
                </a:moveTo>
                <a:lnTo>
                  <a:pt x="5195" y="5229"/>
                </a:lnTo>
                <a:lnTo>
                  <a:pt x="5195" y="6162"/>
                </a:lnTo>
                <a:lnTo>
                  <a:pt x="6126" y="5692"/>
                </a:lnTo>
                <a:lnTo>
                  <a:pt x="6126" y="4758"/>
                </a:lnTo>
                <a:close/>
                <a:moveTo>
                  <a:pt x="5105" y="4140"/>
                </a:moveTo>
                <a:lnTo>
                  <a:pt x="5105" y="3206"/>
                </a:lnTo>
                <a:lnTo>
                  <a:pt x="4173" y="3677"/>
                </a:lnTo>
                <a:lnTo>
                  <a:pt x="4173" y="4611"/>
                </a:lnTo>
                <a:lnTo>
                  <a:pt x="5105" y="4140"/>
                </a:lnTo>
                <a:close/>
                <a:moveTo>
                  <a:pt x="5105" y="5229"/>
                </a:moveTo>
                <a:lnTo>
                  <a:pt x="4173" y="4758"/>
                </a:lnTo>
                <a:lnTo>
                  <a:pt x="4173" y="5692"/>
                </a:lnTo>
                <a:lnTo>
                  <a:pt x="5105" y="6162"/>
                </a:lnTo>
                <a:lnTo>
                  <a:pt x="5105" y="5229"/>
                </a:lnTo>
                <a:close/>
                <a:moveTo>
                  <a:pt x="5105" y="6309"/>
                </a:moveTo>
                <a:lnTo>
                  <a:pt x="4173" y="6780"/>
                </a:lnTo>
                <a:lnTo>
                  <a:pt x="4173" y="7714"/>
                </a:lnTo>
                <a:lnTo>
                  <a:pt x="5105" y="7243"/>
                </a:lnTo>
                <a:lnTo>
                  <a:pt x="5105" y="6309"/>
                </a:lnTo>
                <a:close/>
                <a:moveTo>
                  <a:pt x="4173" y="7861"/>
                </a:moveTo>
                <a:lnTo>
                  <a:pt x="4173" y="8795"/>
                </a:lnTo>
                <a:lnTo>
                  <a:pt x="5105" y="9266"/>
                </a:lnTo>
                <a:lnTo>
                  <a:pt x="5105" y="8332"/>
                </a:lnTo>
                <a:lnTo>
                  <a:pt x="4173" y="7861"/>
                </a:lnTo>
                <a:close/>
                <a:moveTo>
                  <a:pt x="4227" y="7787"/>
                </a:moveTo>
                <a:lnTo>
                  <a:pt x="5150" y="8256"/>
                </a:lnTo>
                <a:lnTo>
                  <a:pt x="6073" y="7787"/>
                </a:lnTo>
                <a:lnTo>
                  <a:pt x="5150" y="7319"/>
                </a:lnTo>
                <a:lnTo>
                  <a:pt x="4227" y="7787"/>
                </a:lnTo>
                <a:close/>
                <a:moveTo>
                  <a:pt x="5195" y="8335"/>
                </a:moveTo>
                <a:lnTo>
                  <a:pt x="5195" y="9269"/>
                </a:lnTo>
                <a:lnTo>
                  <a:pt x="6126" y="8798"/>
                </a:lnTo>
                <a:lnTo>
                  <a:pt x="6126" y="7864"/>
                </a:lnTo>
                <a:lnTo>
                  <a:pt x="5195" y="8335"/>
                </a:lnTo>
                <a:close/>
                <a:moveTo>
                  <a:pt x="5195" y="7243"/>
                </a:moveTo>
                <a:lnTo>
                  <a:pt x="6126" y="7714"/>
                </a:lnTo>
                <a:lnTo>
                  <a:pt x="6126" y="6780"/>
                </a:lnTo>
                <a:lnTo>
                  <a:pt x="5195" y="6309"/>
                </a:lnTo>
                <a:lnTo>
                  <a:pt x="5195" y="7243"/>
                </a:lnTo>
                <a:close/>
                <a:moveTo>
                  <a:pt x="5249" y="6235"/>
                </a:moveTo>
                <a:lnTo>
                  <a:pt x="6171" y="6704"/>
                </a:lnTo>
                <a:lnTo>
                  <a:pt x="7094" y="6235"/>
                </a:lnTo>
                <a:lnTo>
                  <a:pt x="6171" y="5767"/>
                </a:lnTo>
                <a:lnTo>
                  <a:pt x="5249" y="6235"/>
                </a:lnTo>
                <a:close/>
                <a:moveTo>
                  <a:pt x="6217" y="5692"/>
                </a:moveTo>
                <a:lnTo>
                  <a:pt x="7148" y="6162"/>
                </a:lnTo>
                <a:lnTo>
                  <a:pt x="7148" y="5229"/>
                </a:lnTo>
                <a:lnTo>
                  <a:pt x="6217" y="4758"/>
                </a:lnTo>
                <a:lnTo>
                  <a:pt x="6217" y="5692"/>
                </a:lnTo>
                <a:close/>
                <a:moveTo>
                  <a:pt x="7148" y="6309"/>
                </a:moveTo>
                <a:lnTo>
                  <a:pt x="6217" y="6780"/>
                </a:lnTo>
                <a:lnTo>
                  <a:pt x="6217" y="7714"/>
                </a:lnTo>
                <a:lnTo>
                  <a:pt x="7148" y="7243"/>
                </a:lnTo>
                <a:lnTo>
                  <a:pt x="7148" y="6309"/>
                </a:lnTo>
                <a:close/>
                <a:moveTo>
                  <a:pt x="6217" y="7861"/>
                </a:moveTo>
                <a:lnTo>
                  <a:pt x="6217" y="8795"/>
                </a:lnTo>
                <a:lnTo>
                  <a:pt x="7148" y="9266"/>
                </a:lnTo>
                <a:lnTo>
                  <a:pt x="7148" y="8332"/>
                </a:lnTo>
                <a:lnTo>
                  <a:pt x="6217" y="7861"/>
                </a:lnTo>
                <a:close/>
                <a:moveTo>
                  <a:pt x="6270" y="7787"/>
                </a:moveTo>
                <a:lnTo>
                  <a:pt x="7193" y="8256"/>
                </a:lnTo>
                <a:lnTo>
                  <a:pt x="8116" y="7787"/>
                </a:lnTo>
                <a:lnTo>
                  <a:pt x="7193" y="7319"/>
                </a:lnTo>
                <a:lnTo>
                  <a:pt x="6270" y="7787"/>
                </a:lnTo>
                <a:close/>
                <a:moveTo>
                  <a:pt x="6270" y="4684"/>
                </a:moveTo>
                <a:lnTo>
                  <a:pt x="7193" y="5153"/>
                </a:lnTo>
                <a:lnTo>
                  <a:pt x="8116" y="4684"/>
                </a:lnTo>
                <a:lnTo>
                  <a:pt x="7193" y="4216"/>
                </a:lnTo>
                <a:lnTo>
                  <a:pt x="6270" y="4684"/>
                </a:lnTo>
                <a:close/>
                <a:moveTo>
                  <a:pt x="6217" y="4611"/>
                </a:moveTo>
                <a:lnTo>
                  <a:pt x="7148" y="4140"/>
                </a:lnTo>
                <a:lnTo>
                  <a:pt x="7148" y="3206"/>
                </a:lnTo>
                <a:lnTo>
                  <a:pt x="6217" y="3677"/>
                </a:lnTo>
                <a:lnTo>
                  <a:pt x="6217" y="4611"/>
                </a:lnTo>
                <a:close/>
                <a:moveTo>
                  <a:pt x="6270" y="1577"/>
                </a:moveTo>
                <a:lnTo>
                  <a:pt x="7193" y="2046"/>
                </a:lnTo>
                <a:lnTo>
                  <a:pt x="8116" y="1577"/>
                </a:lnTo>
                <a:lnTo>
                  <a:pt x="7193" y="1109"/>
                </a:lnTo>
                <a:lnTo>
                  <a:pt x="6270" y="1577"/>
                </a:lnTo>
                <a:close/>
                <a:moveTo>
                  <a:pt x="6217" y="570"/>
                </a:moveTo>
                <a:lnTo>
                  <a:pt x="6217" y="1504"/>
                </a:lnTo>
                <a:lnTo>
                  <a:pt x="7148" y="1033"/>
                </a:lnTo>
                <a:lnTo>
                  <a:pt x="7148" y="99"/>
                </a:lnTo>
                <a:lnTo>
                  <a:pt x="6217" y="570"/>
                </a:lnTo>
                <a:close/>
                <a:moveTo>
                  <a:pt x="6217" y="1651"/>
                </a:moveTo>
                <a:lnTo>
                  <a:pt x="6217" y="2585"/>
                </a:lnTo>
                <a:lnTo>
                  <a:pt x="7148" y="3056"/>
                </a:lnTo>
                <a:lnTo>
                  <a:pt x="7148" y="2122"/>
                </a:lnTo>
                <a:lnTo>
                  <a:pt x="6217" y="1651"/>
                </a:lnTo>
                <a:close/>
                <a:moveTo>
                  <a:pt x="7094" y="3132"/>
                </a:moveTo>
                <a:lnTo>
                  <a:pt x="6171" y="2664"/>
                </a:lnTo>
                <a:lnTo>
                  <a:pt x="5249" y="3132"/>
                </a:lnTo>
                <a:lnTo>
                  <a:pt x="6171" y="3601"/>
                </a:lnTo>
                <a:lnTo>
                  <a:pt x="7094" y="3132"/>
                </a:lnTo>
                <a:close/>
                <a:moveTo>
                  <a:pt x="5195" y="3059"/>
                </a:moveTo>
                <a:lnTo>
                  <a:pt x="6126" y="2585"/>
                </a:lnTo>
                <a:lnTo>
                  <a:pt x="6126" y="1651"/>
                </a:lnTo>
                <a:lnTo>
                  <a:pt x="5195" y="2122"/>
                </a:lnTo>
                <a:lnTo>
                  <a:pt x="5195" y="3059"/>
                </a:lnTo>
                <a:close/>
                <a:moveTo>
                  <a:pt x="5195" y="99"/>
                </a:moveTo>
                <a:lnTo>
                  <a:pt x="5195" y="1033"/>
                </a:lnTo>
                <a:lnTo>
                  <a:pt x="6126" y="1504"/>
                </a:lnTo>
                <a:lnTo>
                  <a:pt x="6126" y="570"/>
                </a:lnTo>
                <a:lnTo>
                  <a:pt x="5195" y="99"/>
                </a:lnTo>
                <a:close/>
                <a:moveTo>
                  <a:pt x="6073" y="1577"/>
                </a:moveTo>
                <a:lnTo>
                  <a:pt x="5150" y="1109"/>
                </a:lnTo>
                <a:lnTo>
                  <a:pt x="4227" y="1577"/>
                </a:lnTo>
                <a:lnTo>
                  <a:pt x="5150" y="2046"/>
                </a:lnTo>
                <a:lnTo>
                  <a:pt x="6073" y="1577"/>
                </a:lnTo>
                <a:close/>
                <a:moveTo>
                  <a:pt x="4173" y="570"/>
                </a:moveTo>
                <a:lnTo>
                  <a:pt x="4173" y="1504"/>
                </a:lnTo>
                <a:lnTo>
                  <a:pt x="5105" y="1033"/>
                </a:lnTo>
                <a:lnTo>
                  <a:pt x="5105" y="99"/>
                </a:lnTo>
                <a:lnTo>
                  <a:pt x="4173" y="570"/>
                </a:lnTo>
                <a:close/>
                <a:moveTo>
                  <a:pt x="4173" y="1651"/>
                </a:moveTo>
                <a:lnTo>
                  <a:pt x="4173" y="2585"/>
                </a:lnTo>
                <a:lnTo>
                  <a:pt x="5105" y="3056"/>
                </a:lnTo>
                <a:lnTo>
                  <a:pt x="5105" y="2122"/>
                </a:lnTo>
                <a:lnTo>
                  <a:pt x="4173" y="1651"/>
                </a:lnTo>
                <a:close/>
                <a:moveTo>
                  <a:pt x="5051" y="3132"/>
                </a:moveTo>
                <a:lnTo>
                  <a:pt x="4131" y="2664"/>
                </a:lnTo>
                <a:lnTo>
                  <a:pt x="3208" y="3132"/>
                </a:lnTo>
                <a:lnTo>
                  <a:pt x="4128" y="3601"/>
                </a:lnTo>
                <a:lnTo>
                  <a:pt x="5051" y="3132"/>
                </a:lnTo>
                <a:close/>
                <a:moveTo>
                  <a:pt x="3152" y="3059"/>
                </a:moveTo>
                <a:lnTo>
                  <a:pt x="4083" y="2585"/>
                </a:lnTo>
                <a:lnTo>
                  <a:pt x="4083" y="1651"/>
                </a:lnTo>
                <a:lnTo>
                  <a:pt x="3152" y="2122"/>
                </a:lnTo>
                <a:lnTo>
                  <a:pt x="3152" y="3059"/>
                </a:lnTo>
                <a:close/>
                <a:moveTo>
                  <a:pt x="3152" y="99"/>
                </a:moveTo>
                <a:lnTo>
                  <a:pt x="3152" y="1033"/>
                </a:lnTo>
                <a:lnTo>
                  <a:pt x="4083" y="1504"/>
                </a:lnTo>
                <a:lnTo>
                  <a:pt x="4083" y="570"/>
                </a:lnTo>
                <a:lnTo>
                  <a:pt x="3152" y="99"/>
                </a:lnTo>
                <a:close/>
                <a:moveTo>
                  <a:pt x="4029" y="1577"/>
                </a:moveTo>
                <a:lnTo>
                  <a:pt x="3107" y="1109"/>
                </a:lnTo>
                <a:lnTo>
                  <a:pt x="2184" y="1577"/>
                </a:lnTo>
                <a:lnTo>
                  <a:pt x="3107" y="2046"/>
                </a:lnTo>
                <a:lnTo>
                  <a:pt x="4029" y="1577"/>
                </a:lnTo>
                <a:close/>
                <a:moveTo>
                  <a:pt x="3061" y="99"/>
                </a:moveTo>
                <a:lnTo>
                  <a:pt x="2130" y="570"/>
                </a:lnTo>
                <a:lnTo>
                  <a:pt x="2130" y="1504"/>
                </a:lnTo>
                <a:lnTo>
                  <a:pt x="3061" y="1033"/>
                </a:lnTo>
                <a:lnTo>
                  <a:pt x="3061" y="99"/>
                </a:lnTo>
                <a:close/>
                <a:moveTo>
                  <a:pt x="3061" y="2122"/>
                </a:moveTo>
                <a:lnTo>
                  <a:pt x="2130" y="1651"/>
                </a:lnTo>
                <a:lnTo>
                  <a:pt x="2130" y="2585"/>
                </a:lnTo>
                <a:lnTo>
                  <a:pt x="3061" y="3056"/>
                </a:lnTo>
                <a:lnTo>
                  <a:pt x="3061" y="2122"/>
                </a:lnTo>
                <a:close/>
                <a:moveTo>
                  <a:pt x="3008" y="3132"/>
                </a:moveTo>
                <a:lnTo>
                  <a:pt x="2088" y="2664"/>
                </a:lnTo>
                <a:lnTo>
                  <a:pt x="1165" y="3132"/>
                </a:lnTo>
                <a:lnTo>
                  <a:pt x="2085" y="3601"/>
                </a:lnTo>
                <a:lnTo>
                  <a:pt x="3008" y="3132"/>
                </a:lnTo>
                <a:close/>
                <a:moveTo>
                  <a:pt x="1111" y="3059"/>
                </a:moveTo>
                <a:lnTo>
                  <a:pt x="2043" y="2585"/>
                </a:lnTo>
                <a:lnTo>
                  <a:pt x="2043" y="1651"/>
                </a:lnTo>
                <a:lnTo>
                  <a:pt x="1111" y="2122"/>
                </a:lnTo>
                <a:lnTo>
                  <a:pt x="1111" y="3059"/>
                </a:lnTo>
                <a:close/>
                <a:moveTo>
                  <a:pt x="1111" y="99"/>
                </a:moveTo>
                <a:lnTo>
                  <a:pt x="1111" y="1033"/>
                </a:lnTo>
                <a:lnTo>
                  <a:pt x="2043" y="1504"/>
                </a:lnTo>
                <a:lnTo>
                  <a:pt x="2043" y="570"/>
                </a:lnTo>
                <a:lnTo>
                  <a:pt x="1111" y="99"/>
                </a:lnTo>
                <a:close/>
                <a:moveTo>
                  <a:pt x="90" y="570"/>
                </a:moveTo>
                <a:lnTo>
                  <a:pt x="90" y="1504"/>
                </a:lnTo>
                <a:lnTo>
                  <a:pt x="1021" y="1033"/>
                </a:lnTo>
                <a:lnTo>
                  <a:pt x="1021" y="99"/>
                </a:lnTo>
                <a:lnTo>
                  <a:pt x="90" y="570"/>
                </a:lnTo>
                <a:close/>
                <a:moveTo>
                  <a:pt x="143" y="1577"/>
                </a:moveTo>
                <a:lnTo>
                  <a:pt x="1066" y="2046"/>
                </a:lnTo>
                <a:lnTo>
                  <a:pt x="1989" y="1580"/>
                </a:lnTo>
                <a:lnTo>
                  <a:pt x="1066" y="1112"/>
                </a:lnTo>
                <a:lnTo>
                  <a:pt x="143" y="1577"/>
                </a:lnTo>
                <a:close/>
                <a:moveTo>
                  <a:pt x="90" y="3677"/>
                </a:moveTo>
                <a:lnTo>
                  <a:pt x="90" y="4611"/>
                </a:lnTo>
                <a:lnTo>
                  <a:pt x="1021" y="4140"/>
                </a:lnTo>
                <a:lnTo>
                  <a:pt x="1021" y="3206"/>
                </a:lnTo>
                <a:lnTo>
                  <a:pt x="90" y="3677"/>
                </a:lnTo>
                <a:close/>
                <a:moveTo>
                  <a:pt x="143" y="4684"/>
                </a:moveTo>
                <a:lnTo>
                  <a:pt x="1066" y="5153"/>
                </a:lnTo>
                <a:lnTo>
                  <a:pt x="1989" y="4684"/>
                </a:lnTo>
                <a:lnTo>
                  <a:pt x="1066" y="4216"/>
                </a:lnTo>
                <a:lnTo>
                  <a:pt x="143" y="4684"/>
                </a:lnTo>
                <a:close/>
                <a:moveTo>
                  <a:pt x="90" y="6780"/>
                </a:moveTo>
                <a:lnTo>
                  <a:pt x="90" y="7714"/>
                </a:lnTo>
                <a:lnTo>
                  <a:pt x="1021" y="7243"/>
                </a:lnTo>
                <a:lnTo>
                  <a:pt x="1021" y="6309"/>
                </a:lnTo>
                <a:lnTo>
                  <a:pt x="90" y="6780"/>
                </a:lnTo>
                <a:close/>
                <a:moveTo>
                  <a:pt x="143" y="7787"/>
                </a:moveTo>
                <a:lnTo>
                  <a:pt x="1066" y="8256"/>
                </a:lnTo>
                <a:lnTo>
                  <a:pt x="1989" y="7787"/>
                </a:lnTo>
                <a:lnTo>
                  <a:pt x="1066" y="7319"/>
                </a:lnTo>
                <a:lnTo>
                  <a:pt x="143" y="7787"/>
                </a:lnTo>
                <a:close/>
                <a:moveTo>
                  <a:pt x="2043" y="7861"/>
                </a:moveTo>
                <a:lnTo>
                  <a:pt x="1111" y="8332"/>
                </a:lnTo>
                <a:lnTo>
                  <a:pt x="1111" y="9266"/>
                </a:lnTo>
                <a:lnTo>
                  <a:pt x="2043" y="8795"/>
                </a:lnTo>
                <a:lnTo>
                  <a:pt x="2043" y="7861"/>
                </a:lnTo>
                <a:close/>
                <a:moveTo>
                  <a:pt x="90" y="9887"/>
                </a:moveTo>
                <a:lnTo>
                  <a:pt x="90" y="10821"/>
                </a:lnTo>
                <a:lnTo>
                  <a:pt x="1021" y="10350"/>
                </a:lnTo>
                <a:lnTo>
                  <a:pt x="1021" y="9416"/>
                </a:lnTo>
                <a:lnTo>
                  <a:pt x="90" y="9887"/>
                </a:lnTo>
                <a:close/>
                <a:moveTo>
                  <a:pt x="1066" y="11363"/>
                </a:moveTo>
                <a:lnTo>
                  <a:pt x="1989" y="10894"/>
                </a:lnTo>
                <a:lnTo>
                  <a:pt x="1066" y="10426"/>
                </a:lnTo>
                <a:lnTo>
                  <a:pt x="143" y="10894"/>
                </a:lnTo>
                <a:lnTo>
                  <a:pt x="1066" y="11363"/>
                </a:lnTo>
                <a:close/>
                <a:moveTo>
                  <a:pt x="2043" y="10821"/>
                </a:moveTo>
                <a:lnTo>
                  <a:pt x="2043" y="9887"/>
                </a:lnTo>
                <a:lnTo>
                  <a:pt x="1111" y="9416"/>
                </a:lnTo>
                <a:lnTo>
                  <a:pt x="1111" y="10350"/>
                </a:lnTo>
                <a:lnTo>
                  <a:pt x="2043" y="10821"/>
                </a:lnTo>
                <a:close/>
                <a:moveTo>
                  <a:pt x="2088" y="9808"/>
                </a:moveTo>
                <a:lnTo>
                  <a:pt x="3011" y="9340"/>
                </a:lnTo>
                <a:lnTo>
                  <a:pt x="2088" y="8871"/>
                </a:lnTo>
                <a:lnTo>
                  <a:pt x="1165" y="9340"/>
                </a:lnTo>
                <a:lnTo>
                  <a:pt x="2088" y="9808"/>
                </a:lnTo>
                <a:close/>
                <a:moveTo>
                  <a:pt x="3061" y="9416"/>
                </a:moveTo>
                <a:lnTo>
                  <a:pt x="2130" y="9887"/>
                </a:lnTo>
                <a:lnTo>
                  <a:pt x="2130" y="10821"/>
                </a:lnTo>
                <a:lnTo>
                  <a:pt x="3061" y="10350"/>
                </a:lnTo>
                <a:lnTo>
                  <a:pt x="3061" y="9416"/>
                </a:lnTo>
                <a:close/>
                <a:moveTo>
                  <a:pt x="3107" y="11363"/>
                </a:moveTo>
                <a:lnTo>
                  <a:pt x="4029" y="10894"/>
                </a:lnTo>
                <a:lnTo>
                  <a:pt x="3107" y="10426"/>
                </a:lnTo>
                <a:lnTo>
                  <a:pt x="2184" y="10894"/>
                </a:lnTo>
                <a:lnTo>
                  <a:pt x="3107" y="11363"/>
                </a:lnTo>
                <a:close/>
                <a:moveTo>
                  <a:pt x="4086" y="10821"/>
                </a:moveTo>
                <a:lnTo>
                  <a:pt x="4086" y="9887"/>
                </a:lnTo>
                <a:lnTo>
                  <a:pt x="3155" y="9416"/>
                </a:lnTo>
                <a:lnTo>
                  <a:pt x="3155" y="10350"/>
                </a:lnTo>
                <a:lnTo>
                  <a:pt x="4086" y="10821"/>
                </a:lnTo>
                <a:close/>
                <a:moveTo>
                  <a:pt x="4128" y="9808"/>
                </a:moveTo>
                <a:lnTo>
                  <a:pt x="5051" y="9340"/>
                </a:lnTo>
                <a:lnTo>
                  <a:pt x="4128" y="8871"/>
                </a:lnTo>
                <a:lnTo>
                  <a:pt x="3205" y="9340"/>
                </a:lnTo>
                <a:lnTo>
                  <a:pt x="4128" y="9808"/>
                </a:lnTo>
                <a:close/>
                <a:moveTo>
                  <a:pt x="4173" y="9887"/>
                </a:moveTo>
                <a:lnTo>
                  <a:pt x="4173" y="10821"/>
                </a:lnTo>
                <a:lnTo>
                  <a:pt x="5105" y="10350"/>
                </a:lnTo>
                <a:lnTo>
                  <a:pt x="5105" y="9416"/>
                </a:lnTo>
                <a:lnTo>
                  <a:pt x="4173" y="9887"/>
                </a:lnTo>
                <a:close/>
                <a:moveTo>
                  <a:pt x="5150" y="11363"/>
                </a:moveTo>
                <a:lnTo>
                  <a:pt x="6073" y="10894"/>
                </a:lnTo>
                <a:lnTo>
                  <a:pt x="5150" y="10426"/>
                </a:lnTo>
                <a:lnTo>
                  <a:pt x="4227" y="10894"/>
                </a:lnTo>
                <a:lnTo>
                  <a:pt x="5150" y="11363"/>
                </a:lnTo>
                <a:close/>
                <a:moveTo>
                  <a:pt x="6126" y="10821"/>
                </a:moveTo>
                <a:lnTo>
                  <a:pt x="6126" y="9887"/>
                </a:lnTo>
                <a:lnTo>
                  <a:pt x="5195" y="9416"/>
                </a:lnTo>
                <a:lnTo>
                  <a:pt x="5195" y="10350"/>
                </a:lnTo>
                <a:lnTo>
                  <a:pt x="6126" y="10821"/>
                </a:lnTo>
                <a:close/>
                <a:moveTo>
                  <a:pt x="6171" y="9808"/>
                </a:moveTo>
                <a:lnTo>
                  <a:pt x="7094" y="9340"/>
                </a:lnTo>
                <a:lnTo>
                  <a:pt x="6171" y="8871"/>
                </a:lnTo>
                <a:lnTo>
                  <a:pt x="5249" y="9340"/>
                </a:lnTo>
                <a:lnTo>
                  <a:pt x="6171" y="9808"/>
                </a:lnTo>
                <a:close/>
                <a:moveTo>
                  <a:pt x="6217" y="9887"/>
                </a:moveTo>
                <a:lnTo>
                  <a:pt x="6217" y="10821"/>
                </a:lnTo>
                <a:lnTo>
                  <a:pt x="7148" y="10350"/>
                </a:lnTo>
                <a:lnTo>
                  <a:pt x="7148" y="9416"/>
                </a:lnTo>
                <a:lnTo>
                  <a:pt x="6217" y="9887"/>
                </a:lnTo>
                <a:close/>
                <a:moveTo>
                  <a:pt x="7193" y="11363"/>
                </a:moveTo>
                <a:lnTo>
                  <a:pt x="8116" y="10894"/>
                </a:lnTo>
                <a:lnTo>
                  <a:pt x="7193" y="10426"/>
                </a:lnTo>
                <a:lnTo>
                  <a:pt x="6270" y="10894"/>
                </a:lnTo>
                <a:lnTo>
                  <a:pt x="7193" y="11363"/>
                </a:lnTo>
                <a:close/>
                <a:moveTo>
                  <a:pt x="8169" y="9887"/>
                </a:moveTo>
                <a:lnTo>
                  <a:pt x="7238" y="9416"/>
                </a:lnTo>
                <a:lnTo>
                  <a:pt x="7238" y="10350"/>
                </a:lnTo>
                <a:lnTo>
                  <a:pt x="8169" y="10821"/>
                </a:lnTo>
                <a:lnTo>
                  <a:pt x="8169" y="9887"/>
                </a:lnTo>
                <a:close/>
                <a:moveTo>
                  <a:pt x="8169" y="8798"/>
                </a:moveTo>
                <a:lnTo>
                  <a:pt x="8169" y="7864"/>
                </a:lnTo>
                <a:lnTo>
                  <a:pt x="7238" y="8335"/>
                </a:lnTo>
                <a:lnTo>
                  <a:pt x="7238" y="9269"/>
                </a:lnTo>
                <a:lnTo>
                  <a:pt x="8169" y="8798"/>
                </a:lnTo>
                <a:close/>
                <a:moveTo>
                  <a:pt x="8169" y="6780"/>
                </a:moveTo>
                <a:lnTo>
                  <a:pt x="7238" y="6309"/>
                </a:lnTo>
                <a:lnTo>
                  <a:pt x="7238" y="7243"/>
                </a:lnTo>
                <a:lnTo>
                  <a:pt x="8169" y="7714"/>
                </a:lnTo>
                <a:lnTo>
                  <a:pt x="8169" y="6780"/>
                </a:lnTo>
                <a:close/>
                <a:moveTo>
                  <a:pt x="8169" y="5692"/>
                </a:moveTo>
                <a:lnTo>
                  <a:pt x="8169" y="4758"/>
                </a:lnTo>
                <a:lnTo>
                  <a:pt x="7238" y="5229"/>
                </a:lnTo>
                <a:lnTo>
                  <a:pt x="7238" y="6162"/>
                </a:lnTo>
                <a:lnTo>
                  <a:pt x="8169" y="5692"/>
                </a:lnTo>
                <a:close/>
                <a:moveTo>
                  <a:pt x="8169" y="3677"/>
                </a:moveTo>
                <a:lnTo>
                  <a:pt x="7238" y="3206"/>
                </a:lnTo>
                <a:lnTo>
                  <a:pt x="7238" y="4140"/>
                </a:lnTo>
                <a:lnTo>
                  <a:pt x="8169" y="4611"/>
                </a:lnTo>
                <a:lnTo>
                  <a:pt x="8169" y="3677"/>
                </a:lnTo>
                <a:close/>
                <a:moveTo>
                  <a:pt x="8169" y="2585"/>
                </a:moveTo>
                <a:lnTo>
                  <a:pt x="8169" y="1651"/>
                </a:lnTo>
                <a:lnTo>
                  <a:pt x="7238" y="2122"/>
                </a:lnTo>
                <a:lnTo>
                  <a:pt x="7238" y="3056"/>
                </a:lnTo>
                <a:lnTo>
                  <a:pt x="8169" y="2585"/>
                </a:lnTo>
                <a:close/>
                <a:moveTo>
                  <a:pt x="8169" y="1507"/>
                </a:moveTo>
                <a:lnTo>
                  <a:pt x="8169" y="570"/>
                </a:lnTo>
                <a:lnTo>
                  <a:pt x="7238" y="99"/>
                </a:lnTo>
                <a:lnTo>
                  <a:pt x="7238" y="1036"/>
                </a:lnTo>
                <a:lnTo>
                  <a:pt x="8169" y="1507"/>
                </a:lnTo>
                <a:close/>
              </a:path>
            </a:pathLst>
          </a:custGeom>
          <a:solidFill>
            <a:schemeClr val="accent1"/>
          </a:solidFill>
          <a:ln>
            <a:noFill/>
          </a:ln>
          <a:effectLst/>
        </p:spPr>
        <p:txBody>
          <a:bodyPr wrap="none" anchor="ctr"/>
          <a:lstStyle/>
          <a:p>
            <a:endParaRPr lang="en-US" dirty="0">
              <a:latin typeface="CiscoSansTT Light" panose="020B0503020201020303" pitchFamily="34" charset="0"/>
            </a:endParaRPr>
          </a:p>
        </p:txBody>
      </p:sp>
      <p:sp>
        <p:nvSpPr>
          <p:cNvPr id="47" name="Freeform 1">
            <a:extLst>
              <a:ext uri="{FF2B5EF4-FFF2-40B4-BE49-F238E27FC236}">
                <a16:creationId xmlns:a16="http://schemas.microsoft.com/office/drawing/2014/main" id="{1554AF9D-E0E2-4705-B3A3-EECC7FDAE8BA}"/>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679838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gue 3">
    <p:bg>
      <p:bgPr>
        <a:solidFill>
          <a:schemeClr val="tx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4D76B5E-F04F-5F49-8958-97B50A83EE74}"/>
              </a:ext>
            </a:extLst>
          </p:cNvPr>
          <p:cNvSpPr/>
          <p:nvPr userDrawn="1"/>
        </p:nvSpPr>
        <p:spPr>
          <a:xfrm>
            <a:off x="0" y="0"/>
            <a:ext cx="9143999" cy="51435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iscoSansTT Light" panose="020B0503020201020303" pitchFamily="34" charset="0"/>
            </a:endParaRPr>
          </a:p>
        </p:txBody>
      </p:sp>
      <p:sp>
        <p:nvSpPr>
          <p:cNvPr id="42" name="Title 7"/>
          <p:cNvSpPr>
            <a:spLocks noGrp="1"/>
          </p:cNvSpPr>
          <p:nvPr>
            <p:ph type="title" hasCustomPrompt="1"/>
          </p:nvPr>
        </p:nvSpPr>
        <p:spPr bwMode="white">
          <a:xfrm>
            <a:off x="420010" y="1291590"/>
            <a:ext cx="4754880" cy="2560320"/>
          </a:xfrm>
        </p:spPr>
        <p:txBody>
          <a:bodyPr anchor="ctr"/>
          <a:lstStyle>
            <a:lvl1pPr marL="6251" indent="-6251" algn="l" defTabSz="914400" rtl="0" eaLnBrk="0" fontAlgn="base" latinLnBrk="0" hangingPunct="0">
              <a:lnSpc>
                <a:spcPct val="90000"/>
              </a:lnSpc>
              <a:spcBef>
                <a:spcPct val="0"/>
              </a:spcBef>
              <a:spcAft>
                <a:spcPct val="0"/>
              </a:spcAft>
              <a:defRPr lang="en-US" sz="3200" b="0" i="0" u="none" kern="1200" dirty="0">
                <a:solidFill>
                  <a:schemeClr val="bg2"/>
                </a:solidFill>
                <a:latin typeface="CiscoSansTT Light" panose="020B0503020201020303" pitchFamily="34" charset="0"/>
                <a:ea typeface="ＭＳ Ｐゴシック" charset="0"/>
                <a:cs typeface="CiscoSansTT Light" panose="020B0503020201020303" pitchFamily="34" charset="0"/>
              </a:defRPr>
            </a:lvl1pPr>
          </a:lstStyle>
          <a:p>
            <a:r>
              <a:rPr lang="en-US" dirty="0"/>
              <a:t>Segue</a:t>
            </a:r>
          </a:p>
        </p:txBody>
      </p:sp>
      <p:sp>
        <p:nvSpPr>
          <p:cNvPr id="48" name="Freeform 1">
            <a:extLst>
              <a:ext uri="{FF2B5EF4-FFF2-40B4-BE49-F238E27FC236}">
                <a16:creationId xmlns:a16="http://schemas.microsoft.com/office/drawing/2014/main" id="{61AB8978-50BC-4FD3-9AE9-19172AFEDD49}"/>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
        <p:nvSpPr>
          <p:cNvPr id="6" name="Freeform 1">
            <a:extLst>
              <a:ext uri="{FF2B5EF4-FFF2-40B4-BE49-F238E27FC236}">
                <a16:creationId xmlns:a16="http://schemas.microsoft.com/office/drawing/2014/main" id="{FA94C286-B458-4239-8F9C-DF2CEAEEC2B1}"/>
              </a:ext>
            </a:extLst>
          </p:cNvPr>
          <p:cNvSpPr>
            <a:spLocks noChangeAspect="1" noChangeArrowheads="1"/>
          </p:cNvSpPr>
          <p:nvPr userDrawn="1"/>
        </p:nvSpPr>
        <p:spPr bwMode="auto">
          <a:xfrm>
            <a:off x="5428815" y="0"/>
            <a:ext cx="3715185" cy="5148072"/>
          </a:xfrm>
          <a:custGeom>
            <a:avLst/>
            <a:gdLst>
              <a:gd name="T0" fmla="*/ 2498 w 8256"/>
              <a:gd name="T1" fmla="*/ 5150 h 11437"/>
              <a:gd name="T2" fmla="*/ 1739 w 8256"/>
              <a:gd name="T3" fmla="*/ 1654 h 11437"/>
              <a:gd name="T4" fmla="*/ 2955 w 8256"/>
              <a:gd name="T5" fmla="*/ 4049 h 11437"/>
              <a:gd name="T6" fmla="*/ 3694 w 8256"/>
              <a:gd name="T7" fmla="*/ 6907 h 11437"/>
              <a:gd name="T8" fmla="*/ 4389 w 8256"/>
              <a:gd name="T9" fmla="*/ 6221 h 11437"/>
              <a:gd name="T10" fmla="*/ 4964 w 8256"/>
              <a:gd name="T11" fmla="*/ 4425 h 11437"/>
              <a:gd name="T12" fmla="*/ 4716 w 8256"/>
              <a:gd name="T13" fmla="*/ 6947 h 11437"/>
              <a:gd name="T14" fmla="*/ 5453 w 8256"/>
              <a:gd name="T15" fmla="*/ 3700 h 11437"/>
              <a:gd name="T16" fmla="*/ 3003 w 8256"/>
              <a:gd name="T17" fmla="*/ 0 h 11437"/>
              <a:gd name="T18" fmla="*/ 3655 w 8256"/>
              <a:gd name="T19" fmla="*/ 3268 h 11437"/>
              <a:gd name="T20" fmla="*/ 3088 w 8256"/>
              <a:gd name="T21" fmla="*/ 3558 h 11437"/>
              <a:gd name="T22" fmla="*/ 4420 w 8256"/>
              <a:gd name="T23" fmla="*/ 587 h 11437"/>
              <a:gd name="T24" fmla="*/ 2537 w 8256"/>
              <a:gd name="T25" fmla="*/ 1800 h 11437"/>
              <a:gd name="T26" fmla="*/ 2196 w 8256"/>
              <a:gd name="T27" fmla="*/ 8318 h 11437"/>
              <a:gd name="T28" fmla="*/ 7860 w 8256"/>
              <a:gd name="T29" fmla="*/ 6348 h 11437"/>
              <a:gd name="T30" fmla="*/ 7222 w 8256"/>
              <a:gd name="T31" fmla="*/ 6913 h 11437"/>
              <a:gd name="T32" fmla="*/ 7321 w 8256"/>
              <a:gd name="T33" fmla="*/ 9131 h 11437"/>
              <a:gd name="T34" fmla="*/ 7606 w 8256"/>
              <a:gd name="T35" fmla="*/ 5869 h 11437"/>
              <a:gd name="T36" fmla="*/ 6390 w 8256"/>
              <a:gd name="T37" fmla="*/ 0 h 11437"/>
              <a:gd name="T38" fmla="*/ 1397 w 8256"/>
              <a:gd name="T39" fmla="*/ 6470 h 11437"/>
              <a:gd name="T40" fmla="*/ 7411 w 8256"/>
              <a:gd name="T41" fmla="*/ 4337 h 11437"/>
              <a:gd name="T42" fmla="*/ 6237 w 8256"/>
              <a:gd name="T43" fmla="*/ 5804 h 11437"/>
              <a:gd name="T44" fmla="*/ 7013 w 8256"/>
              <a:gd name="T45" fmla="*/ 6588 h 11437"/>
              <a:gd name="T46" fmla="*/ 4149 w 8256"/>
              <a:gd name="T47" fmla="*/ 5761 h 11437"/>
              <a:gd name="T48" fmla="*/ 1620 w 8256"/>
              <a:gd name="T49" fmla="*/ 6345 h 11437"/>
              <a:gd name="T50" fmla="*/ 6124 w 8256"/>
              <a:gd name="T51" fmla="*/ 1180 h 11437"/>
              <a:gd name="T52" fmla="*/ 2179 w 8256"/>
              <a:gd name="T53" fmla="*/ 8959 h 11437"/>
              <a:gd name="T54" fmla="*/ 7580 w 8256"/>
              <a:gd name="T55" fmla="*/ 4058 h 11437"/>
              <a:gd name="T56" fmla="*/ 4598 w 8256"/>
              <a:gd name="T57" fmla="*/ 10491 h 11437"/>
              <a:gd name="T58" fmla="*/ 5819 w 8256"/>
              <a:gd name="T59" fmla="*/ 11050 h 11437"/>
              <a:gd name="T60" fmla="*/ 6167 w 8256"/>
              <a:gd name="T61" fmla="*/ 11436 h 11437"/>
              <a:gd name="T62" fmla="*/ 6268 w 8256"/>
              <a:gd name="T63" fmla="*/ 9032 h 11437"/>
              <a:gd name="T64" fmla="*/ 2303 w 8256"/>
              <a:gd name="T65" fmla="*/ 9915 h 11437"/>
              <a:gd name="T66" fmla="*/ 3584 w 8256"/>
              <a:gd name="T67" fmla="*/ 11069 h 11437"/>
              <a:gd name="T68" fmla="*/ 7990 w 8256"/>
              <a:gd name="T69" fmla="*/ 9424 h 11437"/>
              <a:gd name="T70" fmla="*/ 8252 w 8256"/>
              <a:gd name="T71" fmla="*/ 6052 h 11437"/>
              <a:gd name="T72" fmla="*/ 8097 w 8256"/>
              <a:gd name="T73" fmla="*/ 1854 h 11437"/>
              <a:gd name="T74" fmla="*/ 8097 w 8256"/>
              <a:gd name="T75" fmla="*/ 6526 h 11437"/>
              <a:gd name="T76" fmla="*/ 7823 w 8256"/>
              <a:gd name="T77" fmla="*/ 9641 h 11437"/>
              <a:gd name="T78" fmla="*/ 2038 w 8256"/>
              <a:gd name="T79" fmla="*/ 11233 h 11437"/>
              <a:gd name="T80" fmla="*/ 1383 w 8256"/>
              <a:gd name="T81" fmla="*/ 5342 h 11437"/>
              <a:gd name="T82" fmla="*/ 8162 w 8256"/>
              <a:gd name="T83" fmla="*/ 7113 h 11437"/>
              <a:gd name="T84" fmla="*/ 5453 w 8256"/>
              <a:gd name="T85" fmla="*/ 8744 h 11437"/>
              <a:gd name="T86" fmla="*/ 5822 w 8256"/>
              <a:gd name="T87" fmla="*/ 6715 h 11437"/>
              <a:gd name="T88" fmla="*/ 5845 w 8256"/>
              <a:gd name="T89" fmla="*/ 7364 h 11437"/>
              <a:gd name="T90" fmla="*/ 5865 w 8256"/>
              <a:gd name="T91" fmla="*/ 8253 h 11437"/>
              <a:gd name="T92" fmla="*/ 1623 w 8256"/>
              <a:gd name="T93" fmla="*/ 4061 h 11437"/>
              <a:gd name="T94" fmla="*/ 2749 w 8256"/>
              <a:gd name="T95" fmla="*/ 9385 h 11437"/>
              <a:gd name="T96" fmla="*/ 3864 w 8256"/>
              <a:gd name="T97" fmla="*/ 9492 h 11437"/>
              <a:gd name="T98" fmla="*/ 909 w 8256"/>
              <a:gd name="T99" fmla="*/ 8002 h 11437"/>
              <a:gd name="T100" fmla="*/ 404 w 8256"/>
              <a:gd name="T101" fmla="*/ 9004 h 11437"/>
              <a:gd name="T102" fmla="*/ 1730 w 8256"/>
              <a:gd name="T103" fmla="*/ 9004 h 11437"/>
              <a:gd name="T104" fmla="*/ 6423 w 8256"/>
              <a:gd name="T105" fmla="*/ 9895 h 11437"/>
              <a:gd name="T106" fmla="*/ 6708 w 8256"/>
              <a:gd name="T107" fmla="*/ 4326 h 11437"/>
              <a:gd name="T108" fmla="*/ 263 w 8256"/>
              <a:gd name="T109" fmla="*/ 1312 h 1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56" h="11437">
                <a:moveTo>
                  <a:pt x="2007" y="3505"/>
                </a:moveTo>
                <a:cubicBezTo>
                  <a:pt x="1629" y="3505"/>
                  <a:pt x="1321" y="3194"/>
                  <a:pt x="1321" y="2813"/>
                </a:cubicBezTo>
                <a:cubicBezTo>
                  <a:pt x="1321" y="2432"/>
                  <a:pt x="1629" y="2122"/>
                  <a:pt x="2007" y="2122"/>
                </a:cubicBezTo>
                <a:cubicBezTo>
                  <a:pt x="2385" y="2122"/>
                  <a:pt x="2693" y="2430"/>
                  <a:pt x="2693" y="2813"/>
                </a:cubicBezTo>
                <a:cubicBezTo>
                  <a:pt x="2695" y="3197"/>
                  <a:pt x="2388" y="3505"/>
                  <a:pt x="2007" y="3505"/>
                </a:cubicBezTo>
                <a:close/>
                <a:moveTo>
                  <a:pt x="2371" y="5277"/>
                </a:moveTo>
                <a:cubicBezTo>
                  <a:pt x="2371" y="5209"/>
                  <a:pt x="2427" y="5153"/>
                  <a:pt x="2498" y="5150"/>
                </a:cubicBezTo>
                <a:cubicBezTo>
                  <a:pt x="2568" y="5150"/>
                  <a:pt x="2625" y="5206"/>
                  <a:pt x="2625" y="5277"/>
                </a:cubicBezTo>
                <a:cubicBezTo>
                  <a:pt x="2625" y="5348"/>
                  <a:pt x="2569" y="5404"/>
                  <a:pt x="2498" y="5404"/>
                </a:cubicBezTo>
                <a:cubicBezTo>
                  <a:pt x="2428" y="5404"/>
                  <a:pt x="2371" y="5348"/>
                  <a:pt x="2371" y="5277"/>
                </a:cubicBezTo>
                <a:close/>
                <a:moveTo>
                  <a:pt x="1507" y="1888"/>
                </a:moveTo>
                <a:cubicBezTo>
                  <a:pt x="1380" y="1888"/>
                  <a:pt x="1276" y="1783"/>
                  <a:pt x="1276" y="1654"/>
                </a:cubicBezTo>
                <a:cubicBezTo>
                  <a:pt x="1276" y="1524"/>
                  <a:pt x="1380" y="1419"/>
                  <a:pt x="1507" y="1419"/>
                </a:cubicBezTo>
                <a:cubicBezTo>
                  <a:pt x="1634" y="1419"/>
                  <a:pt x="1739" y="1524"/>
                  <a:pt x="1739" y="1654"/>
                </a:cubicBezTo>
                <a:cubicBezTo>
                  <a:pt x="1739" y="1783"/>
                  <a:pt x="1634" y="1888"/>
                  <a:pt x="1507" y="1888"/>
                </a:cubicBezTo>
                <a:close/>
                <a:moveTo>
                  <a:pt x="1829" y="4600"/>
                </a:moveTo>
                <a:cubicBezTo>
                  <a:pt x="1829" y="4529"/>
                  <a:pt x="1886" y="4473"/>
                  <a:pt x="1956" y="4473"/>
                </a:cubicBezTo>
                <a:cubicBezTo>
                  <a:pt x="2027" y="4473"/>
                  <a:pt x="2083" y="4529"/>
                  <a:pt x="2083" y="4600"/>
                </a:cubicBezTo>
                <a:cubicBezTo>
                  <a:pt x="2083" y="4670"/>
                  <a:pt x="2027" y="4727"/>
                  <a:pt x="1956" y="4727"/>
                </a:cubicBezTo>
                <a:cubicBezTo>
                  <a:pt x="1886" y="4727"/>
                  <a:pt x="1829" y="4670"/>
                  <a:pt x="1829" y="4600"/>
                </a:cubicBezTo>
                <a:close/>
                <a:moveTo>
                  <a:pt x="2955" y="4049"/>
                </a:moveTo>
                <a:cubicBezTo>
                  <a:pt x="2955" y="4258"/>
                  <a:pt x="2789" y="4425"/>
                  <a:pt x="2583" y="4425"/>
                </a:cubicBezTo>
                <a:cubicBezTo>
                  <a:pt x="2377" y="4425"/>
                  <a:pt x="2210" y="4255"/>
                  <a:pt x="2210" y="4049"/>
                </a:cubicBezTo>
                <a:cubicBezTo>
                  <a:pt x="2210" y="3841"/>
                  <a:pt x="2377" y="3674"/>
                  <a:pt x="2583" y="3674"/>
                </a:cubicBezTo>
                <a:cubicBezTo>
                  <a:pt x="2789" y="3674"/>
                  <a:pt x="2955" y="3843"/>
                  <a:pt x="2955" y="4049"/>
                </a:cubicBezTo>
                <a:close/>
                <a:moveTo>
                  <a:pt x="3497" y="6907"/>
                </a:moveTo>
                <a:cubicBezTo>
                  <a:pt x="3497" y="6851"/>
                  <a:pt x="3542" y="6808"/>
                  <a:pt x="3596" y="6805"/>
                </a:cubicBezTo>
                <a:cubicBezTo>
                  <a:pt x="3649" y="6805"/>
                  <a:pt x="3694" y="6851"/>
                  <a:pt x="3694" y="6907"/>
                </a:cubicBezTo>
                <a:cubicBezTo>
                  <a:pt x="3694" y="6963"/>
                  <a:pt x="3652" y="7009"/>
                  <a:pt x="3596" y="7009"/>
                </a:cubicBezTo>
                <a:cubicBezTo>
                  <a:pt x="3542" y="7009"/>
                  <a:pt x="3497" y="6963"/>
                  <a:pt x="3497" y="6907"/>
                </a:cubicBezTo>
                <a:close/>
                <a:moveTo>
                  <a:pt x="4389" y="6221"/>
                </a:moveTo>
                <a:cubicBezTo>
                  <a:pt x="4389" y="6281"/>
                  <a:pt x="4341" y="6329"/>
                  <a:pt x="4281" y="6329"/>
                </a:cubicBezTo>
                <a:cubicBezTo>
                  <a:pt x="4222" y="6329"/>
                  <a:pt x="4174" y="6281"/>
                  <a:pt x="4174" y="6221"/>
                </a:cubicBezTo>
                <a:cubicBezTo>
                  <a:pt x="4174" y="6162"/>
                  <a:pt x="4222" y="6114"/>
                  <a:pt x="4281" y="6114"/>
                </a:cubicBezTo>
                <a:cubicBezTo>
                  <a:pt x="4341" y="6114"/>
                  <a:pt x="4389" y="6162"/>
                  <a:pt x="4389" y="6221"/>
                </a:cubicBezTo>
                <a:close/>
                <a:moveTo>
                  <a:pt x="1990" y="714"/>
                </a:moveTo>
                <a:cubicBezTo>
                  <a:pt x="1990" y="1005"/>
                  <a:pt x="1756" y="1242"/>
                  <a:pt x="1465" y="1242"/>
                </a:cubicBezTo>
                <a:cubicBezTo>
                  <a:pt x="1174" y="1242"/>
                  <a:pt x="940" y="1005"/>
                  <a:pt x="940" y="714"/>
                </a:cubicBezTo>
                <a:cubicBezTo>
                  <a:pt x="940" y="423"/>
                  <a:pt x="1174" y="186"/>
                  <a:pt x="1465" y="186"/>
                </a:cubicBezTo>
                <a:cubicBezTo>
                  <a:pt x="1756" y="186"/>
                  <a:pt x="1990" y="423"/>
                  <a:pt x="1990" y="714"/>
                </a:cubicBezTo>
                <a:close/>
                <a:moveTo>
                  <a:pt x="4112" y="3570"/>
                </a:moveTo>
                <a:cubicBezTo>
                  <a:pt x="4581" y="3570"/>
                  <a:pt x="4962" y="3953"/>
                  <a:pt x="4964" y="4425"/>
                </a:cubicBezTo>
                <a:cubicBezTo>
                  <a:pt x="4964" y="4896"/>
                  <a:pt x="4583" y="5280"/>
                  <a:pt x="4112" y="5280"/>
                </a:cubicBezTo>
                <a:cubicBezTo>
                  <a:pt x="3641" y="5280"/>
                  <a:pt x="3260" y="4896"/>
                  <a:pt x="3260" y="4425"/>
                </a:cubicBezTo>
                <a:cubicBezTo>
                  <a:pt x="3260" y="3953"/>
                  <a:pt x="3641" y="3570"/>
                  <a:pt x="4112" y="3570"/>
                </a:cubicBezTo>
                <a:close/>
                <a:moveTo>
                  <a:pt x="4397" y="7268"/>
                </a:moveTo>
                <a:cubicBezTo>
                  <a:pt x="4222" y="7268"/>
                  <a:pt x="4078" y="7124"/>
                  <a:pt x="4078" y="6947"/>
                </a:cubicBezTo>
                <a:cubicBezTo>
                  <a:pt x="4078" y="6769"/>
                  <a:pt x="4219" y="6625"/>
                  <a:pt x="4397" y="6625"/>
                </a:cubicBezTo>
                <a:cubicBezTo>
                  <a:pt x="4572" y="6625"/>
                  <a:pt x="4716" y="6770"/>
                  <a:pt x="4716" y="6947"/>
                </a:cubicBezTo>
                <a:cubicBezTo>
                  <a:pt x="4716" y="7125"/>
                  <a:pt x="4575" y="7268"/>
                  <a:pt x="4397" y="7268"/>
                </a:cubicBezTo>
                <a:close/>
                <a:moveTo>
                  <a:pt x="5577" y="5277"/>
                </a:moveTo>
                <a:cubicBezTo>
                  <a:pt x="5343" y="5277"/>
                  <a:pt x="5153" y="5088"/>
                  <a:pt x="5153" y="4851"/>
                </a:cubicBezTo>
                <a:cubicBezTo>
                  <a:pt x="5153" y="4617"/>
                  <a:pt x="5343" y="4425"/>
                  <a:pt x="5577" y="4425"/>
                </a:cubicBezTo>
                <a:cubicBezTo>
                  <a:pt x="5811" y="4425"/>
                  <a:pt x="6000" y="4617"/>
                  <a:pt x="6000" y="4851"/>
                </a:cubicBezTo>
                <a:cubicBezTo>
                  <a:pt x="6000" y="5085"/>
                  <a:pt x="5811" y="5277"/>
                  <a:pt x="5577" y="5277"/>
                </a:cubicBezTo>
                <a:close/>
                <a:moveTo>
                  <a:pt x="5453" y="3700"/>
                </a:moveTo>
                <a:cubicBezTo>
                  <a:pt x="5165" y="3700"/>
                  <a:pt x="4931" y="3465"/>
                  <a:pt x="4931" y="3175"/>
                </a:cubicBezTo>
                <a:cubicBezTo>
                  <a:pt x="4931" y="2884"/>
                  <a:pt x="5166" y="2650"/>
                  <a:pt x="5453" y="2650"/>
                </a:cubicBezTo>
                <a:cubicBezTo>
                  <a:pt x="5741" y="2650"/>
                  <a:pt x="5975" y="2884"/>
                  <a:pt x="5975" y="3175"/>
                </a:cubicBezTo>
                <a:cubicBezTo>
                  <a:pt x="5975" y="3465"/>
                  <a:pt x="5740" y="3700"/>
                  <a:pt x="5453" y="3700"/>
                </a:cubicBezTo>
                <a:close/>
                <a:moveTo>
                  <a:pt x="3522" y="584"/>
                </a:moveTo>
                <a:cubicBezTo>
                  <a:pt x="3234" y="584"/>
                  <a:pt x="3000" y="350"/>
                  <a:pt x="3000" y="59"/>
                </a:cubicBezTo>
                <a:cubicBezTo>
                  <a:pt x="3000" y="40"/>
                  <a:pt x="3000" y="20"/>
                  <a:pt x="3003" y="0"/>
                </a:cubicBezTo>
                <a:lnTo>
                  <a:pt x="4042" y="0"/>
                </a:lnTo>
                <a:cubicBezTo>
                  <a:pt x="4044" y="20"/>
                  <a:pt x="4044" y="40"/>
                  <a:pt x="4044" y="59"/>
                </a:cubicBezTo>
                <a:cubicBezTo>
                  <a:pt x="4044" y="350"/>
                  <a:pt x="3810" y="584"/>
                  <a:pt x="3522" y="584"/>
                </a:cubicBezTo>
                <a:close/>
                <a:moveTo>
                  <a:pt x="3556" y="3166"/>
                </a:moveTo>
                <a:cubicBezTo>
                  <a:pt x="3556" y="3110"/>
                  <a:pt x="3601" y="3065"/>
                  <a:pt x="3655" y="3065"/>
                </a:cubicBezTo>
                <a:cubicBezTo>
                  <a:pt x="3709" y="3065"/>
                  <a:pt x="3754" y="3109"/>
                  <a:pt x="3754" y="3166"/>
                </a:cubicBezTo>
                <a:cubicBezTo>
                  <a:pt x="3754" y="3222"/>
                  <a:pt x="3711" y="3268"/>
                  <a:pt x="3655" y="3268"/>
                </a:cubicBezTo>
                <a:cubicBezTo>
                  <a:pt x="3601" y="3268"/>
                  <a:pt x="3556" y="3223"/>
                  <a:pt x="3556" y="3166"/>
                </a:cubicBezTo>
                <a:close/>
                <a:moveTo>
                  <a:pt x="3398" y="2108"/>
                </a:moveTo>
                <a:cubicBezTo>
                  <a:pt x="3398" y="1668"/>
                  <a:pt x="3754" y="1309"/>
                  <a:pt x="4194" y="1309"/>
                </a:cubicBezTo>
                <a:cubicBezTo>
                  <a:pt x="4634" y="1309"/>
                  <a:pt x="4990" y="1668"/>
                  <a:pt x="4990" y="2108"/>
                </a:cubicBezTo>
                <a:cubicBezTo>
                  <a:pt x="4990" y="2548"/>
                  <a:pt x="4631" y="2907"/>
                  <a:pt x="4194" y="2907"/>
                </a:cubicBezTo>
                <a:cubicBezTo>
                  <a:pt x="3754" y="2907"/>
                  <a:pt x="3398" y="2548"/>
                  <a:pt x="3398" y="2108"/>
                </a:cubicBezTo>
                <a:close/>
                <a:moveTo>
                  <a:pt x="3088" y="3558"/>
                </a:moveTo>
                <a:cubicBezTo>
                  <a:pt x="2995" y="3558"/>
                  <a:pt x="2918" y="3479"/>
                  <a:pt x="2916" y="3386"/>
                </a:cubicBezTo>
                <a:cubicBezTo>
                  <a:pt x="2916" y="3290"/>
                  <a:pt x="2992" y="3214"/>
                  <a:pt x="3088" y="3214"/>
                </a:cubicBezTo>
                <a:cubicBezTo>
                  <a:pt x="3184" y="3214"/>
                  <a:pt x="3260" y="3290"/>
                  <a:pt x="3260" y="3386"/>
                </a:cubicBezTo>
                <a:cubicBezTo>
                  <a:pt x="3260" y="3482"/>
                  <a:pt x="3184" y="3558"/>
                  <a:pt x="3088" y="3558"/>
                </a:cubicBezTo>
                <a:close/>
                <a:moveTo>
                  <a:pt x="5464" y="587"/>
                </a:moveTo>
                <a:cubicBezTo>
                  <a:pt x="5464" y="878"/>
                  <a:pt x="5230" y="1112"/>
                  <a:pt x="4942" y="1112"/>
                </a:cubicBezTo>
                <a:cubicBezTo>
                  <a:pt x="4654" y="1112"/>
                  <a:pt x="4420" y="878"/>
                  <a:pt x="4420" y="587"/>
                </a:cubicBezTo>
                <a:cubicBezTo>
                  <a:pt x="4420" y="296"/>
                  <a:pt x="4654" y="62"/>
                  <a:pt x="4942" y="62"/>
                </a:cubicBezTo>
                <a:cubicBezTo>
                  <a:pt x="5230" y="62"/>
                  <a:pt x="5464" y="296"/>
                  <a:pt x="5464" y="587"/>
                </a:cubicBezTo>
                <a:close/>
                <a:moveTo>
                  <a:pt x="2537" y="1800"/>
                </a:moveTo>
                <a:cubicBezTo>
                  <a:pt x="2537" y="1654"/>
                  <a:pt x="2656" y="1535"/>
                  <a:pt x="2800" y="1535"/>
                </a:cubicBezTo>
                <a:cubicBezTo>
                  <a:pt x="2944" y="1535"/>
                  <a:pt x="3062" y="1653"/>
                  <a:pt x="3062" y="1800"/>
                </a:cubicBezTo>
                <a:cubicBezTo>
                  <a:pt x="3062" y="1946"/>
                  <a:pt x="2947" y="2066"/>
                  <a:pt x="2800" y="2066"/>
                </a:cubicBezTo>
                <a:cubicBezTo>
                  <a:pt x="2656" y="2066"/>
                  <a:pt x="2537" y="1947"/>
                  <a:pt x="2537" y="1800"/>
                </a:cubicBezTo>
                <a:close/>
                <a:moveTo>
                  <a:pt x="2670" y="643"/>
                </a:moveTo>
                <a:cubicBezTo>
                  <a:pt x="2797" y="643"/>
                  <a:pt x="2901" y="751"/>
                  <a:pt x="2904" y="878"/>
                </a:cubicBezTo>
                <a:cubicBezTo>
                  <a:pt x="2904" y="1007"/>
                  <a:pt x="2800" y="1112"/>
                  <a:pt x="2670" y="1112"/>
                </a:cubicBezTo>
                <a:cubicBezTo>
                  <a:pt x="2540" y="1112"/>
                  <a:pt x="2436" y="1007"/>
                  <a:pt x="2436" y="878"/>
                </a:cubicBezTo>
                <a:cubicBezTo>
                  <a:pt x="2436" y="748"/>
                  <a:pt x="2540" y="643"/>
                  <a:pt x="2670" y="643"/>
                </a:cubicBezTo>
                <a:close/>
                <a:moveTo>
                  <a:pt x="2487" y="8024"/>
                </a:moveTo>
                <a:cubicBezTo>
                  <a:pt x="2487" y="8188"/>
                  <a:pt x="2357" y="8318"/>
                  <a:pt x="2196" y="8318"/>
                </a:cubicBezTo>
                <a:cubicBezTo>
                  <a:pt x="2035" y="8318"/>
                  <a:pt x="1905" y="8185"/>
                  <a:pt x="1905" y="8024"/>
                </a:cubicBezTo>
                <a:cubicBezTo>
                  <a:pt x="1905" y="7861"/>
                  <a:pt x="2035" y="7731"/>
                  <a:pt x="2196" y="7731"/>
                </a:cubicBezTo>
                <a:cubicBezTo>
                  <a:pt x="2357" y="7731"/>
                  <a:pt x="2487" y="7864"/>
                  <a:pt x="2487" y="8024"/>
                </a:cubicBezTo>
                <a:close/>
                <a:moveTo>
                  <a:pt x="7580" y="6628"/>
                </a:moveTo>
                <a:cubicBezTo>
                  <a:pt x="7425" y="6628"/>
                  <a:pt x="7301" y="6503"/>
                  <a:pt x="7301" y="6348"/>
                </a:cubicBezTo>
                <a:cubicBezTo>
                  <a:pt x="7301" y="6193"/>
                  <a:pt x="7425" y="6069"/>
                  <a:pt x="7580" y="6069"/>
                </a:cubicBezTo>
                <a:cubicBezTo>
                  <a:pt x="7736" y="6069"/>
                  <a:pt x="7860" y="6193"/>
                  <a:pt x="7860" y="6348"/>
                </a:cubicBezTo>
                <a:cubicBezTo>
                  <a:pt x="7860" y="6503"/>
                  <a:pt x="7736" y="6628"/>
                  <a:pt x="7580" y="6628"/>
                </a:cubicBezTo>
                <a:close/>
                <a:moveTo>
                  <a:pt x="6604" y="7644"/>
                </a:moveTo>
                <a:cubicBezTo>
                  <a:pt x="6604" y="7381"/>
                  <a:pt x="6816" y="7167"/>
                  <a:pt x="7078" y="7167"/>
                </a:cubicBezTo>
                <a:cubicBezTo>
                  <a:pt x="7341" y="7167"/>
                  <a:pt x="7552" y="7381"/>
                  <a:pt x="7552" y="7644"/>
                </a:cubicBezTo>
                <a:cubicBezTo>
                  <a:pt x="7552" y="7906"/>
                  <a:pt x="7341" y="8120"/>
                  <a:pt x="7078" y="8120"/>
                </a:cubicBezTo>
                <a:cubicBezTo>
                  <a:pt x="6816" y="8120"/>
                  <a:pt x="6604" y="7906"/>
                  <a:pt x="6604" y="7644"/>
                </a:cubicBezTo>
                <a:close/>
                <a:moveTo>
                  <a:pt x="7222" y="6913"/>
                </a:moveTo>
                <a:cubicBezTo>
                  <a:pt x="7222" y="6853"/>
                  <a:pt x="7270" y="6805"/>
                  <a:pt x="7329" y="6805"/>
                </a:cubicBezTo>
                <a:cubicBezTo>
                  <a:pt x="7389" y="6805"/>
                  <a:pt x="7437" y="6853"/>
                  <a:pt x="7437" y="6913"/>
                </a:cubicBezTo>
                <a:cubicBezTo>
                  <a:pt x="7437" y="6972"/>
                  <a:pt x="7389" y="7020"/>
                  <a:pt x="7329" y="7020"/>
                </a:cubicBezTo>
                <a:cubicBezTo>
                  <a:pt x="7270" y="7020"/>
                  <a:pt x="7222" y="6972"/>
                  <a:pt x="7222" y="6913"/>
                </a:cubicBezTo>
                <a:close/>
                <a:moveTo>
                  <a:pt x="6762" y="9131"/>
                </a:moveTo>
                <a:cubicBezTo>
                  <a:pt x="6762" y="8975"/>
                  <a:pt x="6886" y="8851"/>
                  <a:pt x="7041" y="8851"/>
                </a:cubicBezTo>
                <a:cubicBezTo>
                  <a:pt x="7197" y="8851"/>
                  <a:pt x="7321" y="8976"/>
                  <a:pt x="7321" y="9131"/>
                </a:cubicBezTo>
                <a:cubicBezTo>
                  <a:pt x="7321" y="9287"/>
                  <a:pt x="7197" y="9410"/>
                  <a:pt x="7041" y="9410"/>
                </a:cubicBezTo>
                <a:cubicBezTo>
                  <a:pt x="6886" y="9410"/>
                  <a:pt x="6762" y="9286"/>
                  <a:pt x="6762" y="9131"/>
                </a:cubicBezTo>
                <a:close/>
                <a:moveTo>
                  <a:pt x="7606" y="5869"/>
                </a:moveTo>
                <a:cubicBezTo>
                  <a:pt x="7547" y="5869"/>
                  <a:pt x="7499" y="5821"/>
                  <a:pt x="7499" y="5761"/>
                </a:cubicBezTo>
                <a:cubicBezTo>
                  <a:pt x="7499" y="5702"/>
                  <a:pt x="7547" y="5655"/>
                  <a:pt x="7606" y="5655"/>
                </a:cubicBezTo>
                <a:cubicBezTo>
                  <a:pt x="7665" y="5655"/>
                  <a:pt x="7713" y="5703"/>
                  <a:pt x="7713" y="5761"/>
                </a:cubicBezTo>
                <a:cubicBezTo>
                  <a:pt x="7713" y="5821"/>
                  <a:pt x="7665" y="5869"/>
                  <a:pt x="7606" y="5869"/>
                </a:cubicBezTo>
                <a:close/>
                <a:moveTo>
                  <a:pt x="6960" y="1290"/>
                </a:moveTo>
                <a:cubicBezTo>
                  <a:pt x="6960" y="1033"/>
                  <a:pt x="7168" y="827"/>
                  <a:pt x="7420" y="827"/>
                </a:cubicBezTo>
                <a:cubicBezTo>
                  <a:pt x="7674" y="827"/>
                  <a:pt x="7880" y="1033"/>
                  <a:pt x="7880" y="1290"/>
                </a:cubicBezTo>
                <a:cubicBezTo>
                  <a:pt x="7880" y="1546"/>
                  <a:pt x="7674" y="1752"/>
                  <a:pt x="7420" y="1752"/>
                </a:cubicBezTo>
                <a:cubicBezTo>
                  <a:pt x="7166" y="1752"/>
                  <a:pt x="6960" y="1546"/>
                  <a:pt x="6960" y="1290"/>
                </a:cubicBezTo>
                <a:close/>
                <a:moveTo>
                  <a:pt x="6359" y="166"/>
                </a:moveTo>
                <a:cubicBezTo>
                  <a:pt x="6359" y="110"/>
                  <a:pt x="6370" y="54"/>
                  <a:pt x="6390" y="0"/>
                </a:cubicBezTo>
                <a:lnTo>
                  <a:pt x="7298" y="0"/>
                </a:lnTo>
                <a:cubicBezTo>
                  <a:pt x="7318" y="51"/>
                  <a:pt x="7329" y="107"/>
                  <a:pt x="7329" y="166"/>
                </a:cubicBezTo>
                <a:cubicBezTo>
                  <a:pt x="7329" y="437"/>
                  <a:pt x="7112" y="655"/>
                  <a:pt x="6844" y="655"/>
                </a:cubicBezTo>
                <a:cubicBezTo>
                  <a:pt x="6576" y="655"/>
                  <a:pt x="6359" y="435"/>
                  <a:pt x="6359" y="166"/>
                </a:cubicBezTo>
                <a:close/>
                <a:moveTo>
                  <a:pt x="415" y="6470"/>
                </a:moveTo>
                <a:cubicBezTo>
                  <a:pt x="415" y="6196"/>
                  <a:pt x="635" y="5976"/>
                  <a:pt x="906" y="5976"/>
                </a:cubicBezTo>
                <a:cubicBezTo>
                  <a:pt x="1177" y="5976"/>
                  <a:pt x="1397" y="6197"/>
                  <a:pt x="1397" y="6470"/>
                </a:cubicBezTo>
                <a:cubicBezTo>
                  <a:pt x="1397" y="6744"/>
                  <a:pt x="1177" y="6963"/>
                  <a:pt x="906" y="6963"/>
                </a:cubicBezTo>
                <a:cubicBezTo>
                  <a:pt x="635" y="6963"/>
                  <a:pt x="415" y="6743"/>
                  <a:pt x="415" y="6470"/>
                </a:cubicBezTo>
                <a:close/>
                <a:moveTo>
                  <a:pt x="7411" y="4337"/>
                </a:moveTo>
                <a:cubicBezTo>
                  <a:pt x="7470" y="4337"/>
                  <a:pt x="7518" y="4385"/>
                  <a:pt x="7518" y="4444"/>
                </a:cubicBezTo>
                <a:cubicBezTo>
                  <a:pt x="7518" y="4504"/>
                  <a:pt x="7470" y="4552"/>
                  <a:pt x="7411" y="4552"/>
                </a:cubicBezTo>
                <a:cubicBezTo>
                  <a:pt x="7352" y="4552"/>
                  <a:pt x="7304" y="4504"/>
                  <a:pt x="7304" y="4444"/>
                </a:cubicBezTo>
                <a:cubicBezTo>
                  <a:pt x="7304" y="4385"/>
                  <a:pt x="7352" y="4337"/>
                  <a:pt x="7411" y="4337"/>
                </a:cubicBezTo>
                <a:close/>
                <a:moveTo>
                  <a:pt x="6359" y="2410"/>
                </a:moveTo>
                <a:cubicBezTo>
                  <a:pt x="6359" y="2348"/>
                  <a:pt x="6409" y="2297"/>
                  <a:pt x="6471" y="2297"/>
                </a:cubicBezTo>
                <a:cubicBezTo>
                  <a:pt x="6533" y="2297"/>
                  <a:pt x="6584" y="2348"/>
                  <a:pt x="6584" y="2410"/>
                </a:cubicBezTo>
                <a:cubicBezTo>
                  <a:pt x="6584" y="2472"/>
                  <a:pt x="6533" y="2523"/>
                  <a:pt x="6471" y="2523"/>
                </a:cubicBezTo>
                <a:cubicBezTo>
                  <a:pt x="6409" y="2523"/>
                  <a:pt x="6359" y="2472"/>
                  <a:pt x="6359" y="2410"/>
                </a:cubicBezTo>
                <a:close/>
                <a:moveTo>
                  <a:pt x="6344" y="5697"/>
                </a:moveTo>
                <a:cubicBezTo>
                  <a:pt x="6344" y="5756"/>
                  <a:pt x="6296" y="5804"/>
                  <a:pt x="6237" y="5804"/>
                </a:cubicBezTo>
                <a:cubicBezTo>
                  <a:pt x="6178" y="5804"/>
                  <a:pt x="6130" y="5756"/>
                  <a:pt x="6130" y="5697"/>
                </a:cubicBezTo>
                <a:cubicBezTo>
                  <a:pt x="6130" y="5638"/>
                  <a:pt x="6178" y="5590"/>
                  <a:pt x="6237" y="5590"/>
                </a:cubicBezTo>
                <a:cubicBezTo>
                  <a:pt x="6296" y="5590"/>
                  <a:pt x="6344" y="5638"/>
                  <a:pt x="6344" y="5697"/>
                </a:cubicBezTo>
                <a:close/>
                <a:moveTo>
                  <a:pt x="6539" y="7065"/>
                </a:moveTo>
                <a:cubicBezTo>
                  <a:pt x="6277" y="7065"/>
                  <a:pt x="6065" y="6851"/>
                  <a:pt x="6065" y="6588"/>
                </a:cubicBezTo>
                <a:cubicBezTo>
                  <a:pt x="6065" y="6326"/>
                  <a:pt x="6277" y="6111"/>
                  <a:pt x="6539" y="6111"/>
                </a:cubicBezTo>
                <a:cubicBezTo>
                  <a:pt x="6802" y="6111"/>
                  <a:pt x="7013" y="6326"/>
                  <a:pt x="7013" y="6588"/>
                </a:cubicBezTo>
                <a:cubicBezTo>
                  <a:pt x="7013" y="6851"/>
                  <a:pt x="6802" y="7065"/>
                  <a:pt x="6539" y="7065"/>
                </a:cubicBezTo>
                <a:close/>
                <a:moveTo>
                  <a:pt x="7174" y="5697"/>
                </a:moveTo>
                <a:cubicBezTo>
                  <a:pt x="7174" y="5849"/>
                  <a:pt x="7051" y="5976"/>
                  <a:pt x="6895" y="5976"/>
                </a:cubicBezTo>
                <a:cubicBezTo>
                  <a:pt x="6740" y="5976"/>
                  <a:pt x="6615" y="5852"/>
                  <a:pt x="6615" y="5697"/>
                </a:cubicBezTo>
                <a:cubicBezTo>
                  <a:pt x="6615" y="5541"/>
                  <a:pt x="6740" y="5418"/>
                  <a:pt x="6895" y="5418"/>
                </a:cubicBezTo>
                <a:cubicBezTo>
                  <a:pt x="7051" y="5418"/>
                  <a:pt x="7174" y="5542"/>
                  <a:pt x="7174" y="5697"/>
                </a:cubicBezTo>
                <a:close/>
                <a:moveTo>
                  <a:pt x="4149" y="5761"/>
                </a:moveTo>
                <a:cubicBezTo>
                  <a:pt x="4149" y="5990"/>
                  <a:pt x="3965" y="6173"/>
                  <a:pt x="3740" y="6173"/>
                </a:cubicBezTo>
                <a:cubicBezTo>
                  <a:pt x="3514" y="6173"/>
                  <a:pt x="3330" y="5990"/>
                  <a:pt x="3330" y="5761"/>
                </a:cubicBezTo>
                <a:cubicBezTo>
                  <a:pt x="3330" y="5533"/>
                  <a:pt x="3515" y="5350"/>
                  <a:pt x="3740" y="5350"/>
                </a:cubicBezTo>
                <a:cubicBezTo>
                  <a:pt x="3966" y="5350"/>
                  <a:pt x="4149" y="5534"/>
                  <a:pt x="4149" y="5761"/>
                </a:cubicBezTo>
                <a:close/>
                <a:moveTo>
                  <a:pt x="3376" y="6345"/>
                </a:moveTo>
                <a:cubicBezTo>
                  <a:pt x="3376" y="6834"/>
                  <a:pt x="2983" y="7229"/>
                  <a:pt x="2498" y="7229"/>
                </a:cubicBezTo>
                <a:cubicBezTo>
                  <a:pt x="2013" y="7229"/>
                  <a:pt x="1620" y="6834"/>
                  <a:pt x="1620" y="6345"/>
                </a:cubicBezTo>
                <a:cubicBezTo>
                  <a:pt x="1620" y="5857"/>
                  <a:pt x="2013" y="5463"/>
                  <a:pt x="2498" y="5463"/>
                </a:cubicBezTo>
                <a:cubicBezTo>
                  <a:pt x="2983" y="5463"/>
                  <a:pt x="3376" y="5857"/>
                  <a:pt x="3376" y="6345"/>
                </a:cubicBezTo>
                <a:close/>
                <a:moveTo>
                  <a:pt x="6124" y="1180"/>
                </a:moveTo>
                <a:cubicBezTo>
                  <a:pt x="6381" y="1180"/>
                  <a:pt x="6593" y="1388"/>
                  <a:pt x="6593" y="1651"/>
                </a:cubicBezTo>
                <a:cubicBezTo>
                  <a:pt x="6593" y="1910"/>
                  <a:pt x="6384" y="2122"/>
                  <a:pt x="6124" y="2122"/>
                </a:cubicBezTo>
                <a:cubicBezTo>
                  <a:pt x="5865" y="2122"/>
                  <a:pt x="5656" y="1910"/>
                  <a:pt x="5656" y="1651"/>
                </a:cubicBezTo>
                <a:cubicBezTo>
                  <a:pt x="5656" y="1391"/>
                  <a:pt x="5865" y="1180"/>
                  <a:pt x="6124" y="1180"/>
                </a:cubicBezTo>
                <a:close/>
                <a:moveTo>
                  <a:pt x="2309" y="7624"/>
                </a:moveTo>
                <a:cubicBezTo>
                  <a:pt x="2238" y="7624"/>
                  <a:pt x="2179" y="7567"/>
                  <a:pt x="2179" y="7494"/>
                </a:cubicBezTo>
                <a:cubicBezTo>
                  <a:pt x="2179" y="7423"/>
                  <a:pt x="2239" y="7364"/>
                  <a:pt x="2309" y="7364"/>
                </a:cubicBezTo>
                <a:cubicBezTo>
                  <a:pt x="2380" y="7364"/>
                  <a:pt x="2439" y="7421"/>
                  <a:pt x="2439" y="7494"/>
                </a:cubicBezTo>
                <a:cubicBezTo>
                  <a:pt x="2439" y="7565"/>
                  <a:pt x="2379" y="7624"/>
                  <a:pt x="2309" y="7624"/>
                </a:cubicBezTo>
                <a:close/>
                <a:moveTo>
                  <a:pt x="2007" y="9131"/>
                </a:moveTo>
                <a:cubicBezTo>
                  <a:pt x="2007" y="9035"/>
                  <a:pt x="2083" y="8959"/>
                  <a:pt x="2179" y="8959"/>
                </a:cubicBezTo>
                <a:cubicBezTo>
                  <a:pt x="2275" y="8959"/>
                  <a:pt x="2351" y="9035"/>
                  <a:pt x="2351" y="9131"/>
                </a:cubicBezTo>
                <a:cubicBezTo>
                  <a:pt x="2351" y="9227"/>
                  <a:pt x="2275" y="9303"/>
                  <a:pt x="2179" y="9303"/>
                </a:cubicBezTo>
                <a:cubicBezTo>
                  <a:pt x="2083" y="9303"/>
                  <a:pt x="2007" y="9227"/>
                  <a:pt x="2007" y="9131"/>
                </a:cubicBezTo>
                <a:close/>
                <a:moveTo>
                  <a:pt x="7580" y="2291"/>
                </a:moveTo>
                <a:cubicBezTo>
                  <a:pt x="7851" y="2291"/>
                  <a:pt x="8091" y="2416"/>
                  <a:pt x="8255" y="2607"/>
                </a:cubicBezTo>
                <a:lnTo>
                  <a:pt x="8255" y="3742"/>
                </a:lnTo>
                <a:cubicBezTo>
                  <a:pt x="8094" y="3934"/>
                  <a:pt x="7851" y="4058"/>
                  <a:pt x="7580" y="4058"/>
                </a:cubicBezTo>
                <a:cubicBezTo>
                  <a:pt x="7095" y="4058"/>
                  <a:pt x="6703" y="3663"/>
                  <a:pt x="6703" y="3175"/>
                </a:cubicBezTo>
                <a:cubicBezTo>
                  <a:pt x="6703" y="2686"/>
                  <a:pt x="7095" y="2291"/>
                  <a:pt x="7580" y="2291"/>
                </a:cubicBezTo>
                <a:close/>
                <a:moveTo>
                  <a:pt x="4598" y="10491"/>
                </a:moveTo>
                <a:cubicBezTo>
                  <a:pt x="4823" y="10491"/>
                  <a:pt x="5007" y="10677"/>
                  <a:pt x="5007" y="10903"/>
                </a:cubicBezTo>
                <a:cubicBezTo>
                  <a:pt x="5007" y="11131"/>
                  <a:pt x="4824" y="11315"/>
                  <a:pt x="4598" y="11315"/>
                </a:cubicBezTo>
                <a:cubicBezTo>
                  <a:pt x="4373" y="11315"/>
                  <a:pt x="4188" y="11132"/>
                  <a:pt x="4188" y="10903"/>
                </a:cubicBezTo>
                <a:cubicBezTo>
                  <a:pt x="4188" y="10675"/>
                  <a:pt x="4372" y="10491"/>
                  <a:pt x="4598" y="10491"/>
                </a:cubicBezTo>
                <a:close/>
                <a:moveTo>
                  <a:pt x="5461" y="9198"/>
                </a:moveTo>
                <a:cubicBezTo>
                  <a:pt x="5786" y="9198"/>
                  <a:pt x="6051" y="9464"/>
                  <a:pt x="6051" y="9791"/>
                </a:cubicBezTo>
                <a:cubicBezTo>
                  <a:pt x="6051" y="10118"/>
                  <a:pt x="5788" y="10384"/>
                  <a:pt x="5461" y="10384"/>
                </a:cubicBezTo>
                <a:cubicBezTo>
                  <a:pt x="5134" y="10384"/>
                  <a:pt x="4871" y="10118"/>
                  <a:pt x="4871" y="9791"/>
                </a:cubicBezTo>
                <a:cubicBezTo>
                  <a:pt x="4871" y="9464"/>
                  <a:pt x="5137" y="9198"/>
                  <a:pt x="5461" y="9198"/>
                </a:cubicBezTo>
                <a:close/>
                <a:moveTo>
                  <a:pt x="5540" y="10767"/>
                </a:moveTo>
                <a:cubicBezTo>
                  <a:pt x="5695" y="10767"/>
                  <a:pt x="5819" y="10895"/>
                  <a:pt x="5819" y="11050"/>
                </a:cubicBezTo>
                <a:cubicBezTo>
                  <a:pt x="5819" y="11206"/>
                  <a:pt x="5695" y="11332"/>
                  <a:pt x="5540" y="11332"/>
                </a:cubicBezTo>
                <a:cubicBezTo>
                  <a:pt x="5385" y="11332"/>
                  <a:pt x="5261" y="11206"/>
                  <a:pt x="5261" y="11050"/>
                </a:cubicBezTo>
                <a:cubicBezTo>
                  <a:pt x="5261" y="10895"/>
                  <a:pt x="5385" y="10767"/>
                  <a:pt x="5540" y="10767"/>
                </a:cubicBezTo>
                <a:close/>
                <a:moveTo>
                  <a:pt x="6593" y="10714"/>
                </a:moveTo>
                <a:cubicBezTo>
                  <a:pt x="6861" y="10714"/>
                  <a:pt x="7078" y="10934"/>
                  <a:pt x="7075" y="11202"/>
                </a:cubicBezTo>
                <a:cubicBezTo>
                  <a:pt x="7075" y="11287"/>
                  <a:pt x="7056" y="11366"/>
                  <a:pt x="7016" y="11436"/>
                </a:cubicBezTo>
                <a:lnTo>
                  <a:pt x="6167" y="11436"/>
                </a:lnTo>
                <a:cubicBezTo>
                  <a:pt x="6130" y="11368"/>
                  <a:pt x="6107" y="11287"/>
                  <a:pt x="6107" y="11202"/>
                </a:cubicBezTo>
                <a:cubicBezTo>
                  <a:pt x="6107" y="10931"/>
                  <a:pt x="6325" y="10714"/>
                  <a:pt x="6593" y="10714"/>
                </a:cubicBezTo>
                <a:close/>
                <a:moveTo>
                  <a:pt x="6268" y="9032"/>
                </a:moveTo>
                <a:cubicBezTo>
                  <a:pt x="6268" y="9094"/>
                  <a:pt x="6220" y="9142"/>
                  <a:pt x="6161" y="9139"/>
                </a:cubicBezTo>
                <a:cubicBezTo>
                  <a:pt x="6102" y="9139"/>
                  <a:pt x="6054" y="9091"/>
                  <a:pt x="6054" y="9032"/>
                </a:cubicBezTo>
                <a:cubicBezTo>
                  <a:pt x="6054" y="8973"/>
                  <a:pt x="6102" y="8925"/>
                  <a:pt x="6161" y="8925"/>
                </a:cubicBezTo>
                <a:cubicBezTo>
                  <a:pt x="6220" y="8925"/>
                  <a:pt x="6268" y="8973"/>
                  <a:pt x="6268" y="9032"/>
                </a:cubicBezTo>
                <a:close/>
                <a:moveTo>
                  <a:pt x="2811" y="10011"/>
                </a:moveTo>
                <a:cubicBezTo>
                  <a:pt x="3139" y="10011"/>
                  <a:pt x="3404" y="10276"/>
                  <a:pt x="3404" y="10607"/>
                </a:cubicBezTo>
                <a:cubicBezTo>
                  <a:pt x="3404" y="10934"/>
                  <a:pt x="3139" y="11202"/>
                  <a:pt x="2811" y="11202"/>
                </a:cubicBezTo>
                <a:cubicBezTo>
                  <a:pt x="2484" y="11202"/>
                  <a:pt x="2219" y="10937"/>
                  <a:pt x="2219" y="10607"/>
                </a:cubicBezTo>
                <a:cubicBezTo>
                  <a:pt x="2219" y="10279"/>
                  <a:pt x="2484" y="10011"/>
                  <a:pt x="2811" y="10011"/>
                </a:cubicBezTo>
                <a:close/>
                <a:moveTo>
                  <a:pt x="1928" y="9537"/>
                </a:moveTo>
                <a:cubicBezTo>
                  <a:pt x="2134" y="9537"/>
                  <a:pt x="2303" y="9706"/>
                  <a:pt x="2303" y="9915"/>
                </a:cubicBezTo>
                <a:cubicBezTo>
                  <a:pt x="2303" y="10124"/>
                  <a:pt x="2137" y="10293"/>
                  <a:pt x="1928" y="10293"/>
                </a:cubicBezTo>
                <a:cubicBezTo>
                  <a:pt x="1722" y="10293"/>
                  <a:pt x="1553" y="10124"/>
                  <a:pt x="1553" y="9915"/>
                </a:cubicBezTo>
                <a:cubicBezTo>
                  <a:pt x="1553" y="9706"/>
                  <a:pt x="1719" y="9537"/>
                  <a:pt x="1928" y="9537"/>
                </a:cubicBezTo>
                <a:close/>
                <a:moveTo>
                  <a:pt x="3757" y="10897"/>
                </a:moveTo>
                <a:cubicBezTo>
                  <a:pt x="3850" y="10897"/>
                  <a:pt x="3926" y="10973"/>
                  <a:pt x="3929" y="11069"/>
                </a:cubicBezTo>
                <a:cubicBezTo>
                  <a:pt x="3929" y="11165"/>
                  <a:pt x="3853" y="11241"/>
                  <a:pt x="3757" y="11241"/>
                </a:cubicBezTo>
                <a:cubicBezTo>
                  <a:pt x="3661" y="11241"/>
                  <a:pt x="3584" y="11165"/>
                  <a:pt x="3584" y="11069"/>
                </a:cubicBezTo>
                <a:cubicBezTo>
                  <a:pt x="3584" y="10973"/>
                  <a:pt x="3661" y="10897"/>
                  <a:pt x="3757" y="10897"/>
                </a:cubicBezTo>
                <a:close/>
                <a:moveTo>
                  <a:pt x="3926" y="10536"/>
                </a:moveTo>
                <a:cubicBezTo>
                  <a:pt x="3697" y="10536"/>
                  <a:pt x="3514" y="10353"/>
                  <a:pt x="3517" y="10124"/>
                </a:cubicBezTo>
                <a:cubicBezTo>
                  <a:pt x="3517" y="9895"/>
                  <a:pt x="3700" y="9712"/>
                  <a:pt x="3926" y="9712"/>
                </a:cubicBezTo>
                <a:cubicBezTo>
                  <a:pt x="4152" y="9712"/>
                  <a:pt x="4335" y="9895"/>
                  <a:pt x="4335" y="10124"/>
                </a:cubicBezTo>
                <a:cubicBezTo>
                  <a:pt x="4335" y="10353"/>
                  <a:pt x="4152" y="10536"/>
                  <a:pt x="3926" y="10536"/>
                </a:cubicBezTo>
                <a:close/>
                <a:moveTo>
                  <a:pt x="7990" y="9424"/>
                </a:moveTo>
                <a:cubicBezTo>
                  <a:pt x="7928" y="9486"/>
                  <a:pt x="7826" y="9486"/>
                  <a:pt x="7761" y="9424"/>
                </a:cubicBezTo>
                <a:cubicBezTo>
                  <a:pt x="7699" y="9362"/>
                  <a:pt x="7699" y="9258"/>
                  <a:pt x="7761" y="9196"/>
                </a:cubicBezTo>
                <a:cubicBezTo>
                  <a:pt x="7826" y="9134"/>
                  <a:pt x="7928" y="9134"/>
                  <a:pt x="7990" y="9196"/>
                </a:cubicBezTo>
                <a:cubicBezTo>
                  <a:pt x="8052" y="9258"/>
                  <a:pt x="8052" y="9362"/>
                  <a:pt x="7990" y="9424"/>
                </a:cubicBezTo>
                <a:close/>
                <a:moveTo>
                  <a:pt x="7871" y="5325"/>
                </a:moveTo>
                <a:cubicBezTo>
                  <a:pt x="7871" y="5023"/>
                  <a:pt x="8024" y="4755"/>
                  <a:pt x="8252" y="4597"/>
                </a:cubicBezTo>
                <a:lnTo>
                  <a:pt x="8252" y="6052"/>
                </a:lnTo>
                <a:cubicBezTo>
                  <a:pt x="8024" y="5894"/>
                  <a:pt x="7871" y="5627"/>
                  <a:pt x="7871" y="5325"/>
                </a:cubicBezTo>
                <a:close/>
                <a:moveTo>
                  <a:pt x="8097" y="1854"/>
                </a:moveTo>
                <a:cubicBezTo>
                  <a:pt x="8097" y="1795"/>
                  <a:pt x="8145" y="1747"/>
                  <a:pt x="8204" y="1741"/>
                </a:cubicBezTo>
                <a:cubicBezTo>
                  <a:pt x="8224" y="1741"/>
                  <a:pt x="8241" y="1747"/>
                  <a:pt x="8255" y="1755"/>
                </a:cubicBezTo>
                <a:lnTo>
                  <a:pt x="8255" y="1947"/>
                </a:lnTo>
                <a:cubicBezTo>
                  <a:pt x="8238" y="1956"/>
                  <a:pt x="8221" y="1961"/>
                  <a:pt x="8204" y="1961"/>
                </a:cubicBezTo>
                <a:cubicBezTo>
                  <a:pt x="8145" y="1961"/>
                  <a:pt x="8097" y="1913"/>
                  <a:pt x="8097" y="1854"/>
                </a:cubicBezTo>
                <a:close/>
                <a:moveTo>
                  <a:pt x="8043" y="330"/>
                </a:moveTo>
                <a:cubicBezTo>
                  <a:pt x="8043" y="240"/>
                  <a:pt x="8114" y="166"/>
                  <a:pt x="8204" y="166"/>
                </a:cubicBezTo>
                <a:cubicBezTo>
                  <a:pt x="8221" y="166"/>
                  <a:pt x="8238" y="169"/>
                  <a:pt x="8255" y="175"/>
                </a:cubicBezTo>
                <a:lnTo>
                  <a:pt x="8255" y="483"/>
                </a:lnTo>
                <a:cubicBezTo>
                  <a:pt x="8238" y="488"/>
                  <a:pt x="8221" y="491"/>
                  <a:pt x="8204" y="491"/>
                </a:cubicBezTo>
                <a:cubicBezTo>
                  <a:pt x="8117" y="491"/>
                  <a:pt x="8043" y="420"/>
                  <a:pt x="8043" y="330"/>
                </a:cubicBezTo>
                <a:close/>
                <a:moveTo>
                  <a:pt x="8097" y="6526"/>
                </a:moveTo>
                <a:cubicBezTo>
                  <a:pt x="8097" y="6467"/>
                  <a:pt x="8145" y="6416"/>
                  <a:pt x="8204" y="6419"/>
                </a:cubicBezTo>
                <a:cubicBezTo>
                  <a:pt x="8224" y="6419"/>
                  <a:pt x="8241" y="6422"/>
                  <a:pt x="8255" y="6430"/>
                </a:cubicBezTo>
                <a:lnTo>
                  <a:pt x="8255" y="6622"/>
                </a:lnTo>
                <a:cubicBezTo>
                  <a:pt x="8238" y="6628"/>
                  <a:pt x="8221" y="6633"/>
                  <a:pt x="8204" y="6633"/>
                </a:cubicBezTo>
                <a:cubicBezTo>
                  <a:pt x="8145" y="6633"/>
                  <a:pt x="8097" y="6585"/>
                  <a:pt x="8097" y="6526"/>
                </a:cubicBezTo>
                <a:close/>
                <a:moveTo>
                  <a:pt x="6993" y="10474"/>
                </a:moveTo>
                <a:cubicBezTo>
                  <a:pt x="6993" y="10014"/>
                  <a:pt x="7363" y="9639"/>
                  <a:pt x="7823" y="9641"/>
                </a:cubicBezTo>
                <a:cubicBezTo>
                  <a:pt x="7981" y="9641"/>
                  <a:pt x="8128" y="9687"/>
                  <a:pt x="8255" y="9763"/>
                </a:cubicBezTo>
                <a:lnTo>
                  <a:pt x="8255" y="11185"/>
                </a:lnTo>
                <a:cubicBezTo>
                  <a:pt x="8131" y="11261"/>
                  <a:pt x="7981" y="11306"/>
                  <a:pt x="7823" y="11306"/>
                </a:cubicBezTo>
                <a:cubicBezTo>
                  <a:pt x="7366" y="11306"/>
                  <a:pt x="6993" y="10934"/>
                  <a:pt x="6993" y="10474"/>
                </a:cubicBezTo>
                <a:close/>
                <a:moveTo>
                  <a:pt x="2038" y="11019"/>
                </a:moveTo>
                <a:cubicBezTo>
                  <a:pt x="2097" y="11019"/>
                  <a:pt x="2145" y="11067"/>
                  <a:pt x="2145" y="11126"/>
                </a:cubicBezTo>
                <a:cubicBezTo>
                  <a:pt x="2145" y="11185"/>
                  <a:pt x="2097" y="11233"/>
                  <a:pt x="2038" y="11233"/>
                </a:cubicBezTo>
                <a:cubicBezTo>
                  <a:pt x="1979" y="11233"/>
                  <a:pt x="1931" y="11185"/>
                  <a:pt x="1931" y="11126"/>
                </a:cubicBezTo>
                <a:cubicBezTo>
                  <a:pt x="1931" y="11067"/>
                  <a:pt x="1979" y="11019"/>
                  <a:pt x="2038" y="11019"/>
                </a:cubicBezTo>
                <a:close/>
                <a:moveTo>
                  <a:pt x="1383" y="5342"/>
                </a:moveTo>
                <a:cubicBezTo>
                  <a:pt x="1383" y="5506"/>
                  <a:pt x="1248" y="5641"/>
                  <a:pt x="1084" y="5641"/>
                </a:cubicBezTo>
                <a:cubicBezTo>
                  <a:pt x="918" y="5641"/>
                  <a:pt x="785" y="5508"/>
                  <a:pt x="785" y="5342"/>
                </a:cubicBezTo>
                <a:cubicBezTo>
                  <a:pt x="785" y="5178"/>
                  <a:pt x="920" y="5043"/>
                  <a:pt x="1084" y="5043"/>
                </a:cubicBezTo>
                <a:cubicBezTo>
                  <a:pt x="1251" y="5043"/>
                  <a:pt x="1383" y="5175"/>
                  <a:pt x="1383" y="5342"/>
                </a:cubicBezTo>
                <a:close/>
                <a:moveTo>
                  <a:pt x="7961" y="8171"/>
                </a:moveTo>
                <a:cubicBezTo>
                  <a:pt x="8122" y="8171"/>
                  <a:pt x="8255" y="8301"/>
                  <a:pt x="8252" y="8465"/>
                </a:cubicBezTo>
                <a:cubicBezTo>
                  <a:pt x="8252" y="8628"/>
                  <a:pt x="8122" y="8758"/>
                  <a:pt x="7961" y="8758"/>
                </a:cubicBezTo>
                <a:cubicBezTo>
                  <a:pt x="7801" y="8758"/>
                  <a:pt x="7671" y="8626"/>
                  <a:pt x="7671" y="8465"/>
                </a:cubicBezTo>
                <a:cubicBezTo>
                  <a:pt x="7671" y="8301"/>
                  <a:pt x="7801" y="8171"/>
                  <a:pt x="7961" y="8171"/>
                </a:cubicBezTo>
                <a:close/>
                <a:moveTo>
                  <a:pt x="7781" y="7494"/>
                </a:moveTo>
                <a:cubicBezTo>
                  <a:pt x="7781" y="7282"/>
                  <a:pt x="7950" y="7113"/>
                  <a:pt x="8162" y="7113"/>
                </a:cubicBezTo>
                <a:cubicBezTo>
                  <a:pt x="8193" y="7113"/>
                  <a:pt x="8224" y="7116"/>
                  <a:pt x="8255" y="7124"/>
                </a:cubicBezTo>
                <a:lnTo>
                  <a:pt x="8255" y="7864"/>
                </a:lnTo>
                <a:cubicBezTo>
                  <a:pt x="8224" y="7869"/>
                  <a:pt x="8193" y="7875"/>
                  <a:pt x="8162" y="7875"/>
                </a:cubicBezTo>
                <a:cubicBezTo>
                  <a:pt x="7950" y="7875"/>
                  <a:pt x="7781" y="7706"/>
                  <a:pt x="7781" y="7494"/>
                </a:cubicBezTo>
                <a:close/>
                <a:moveTo>
                  <a:pt x="5453" y="8959"/>
                </a:moveTo>
                <a:cubicBezTo>
                  <a:pt x="5393" y="8959"/>
                  <a:pt x="5345" y="8911"/>
                  <a:pt x="5345" y="8851"/>
                </a:cubicBezTo>
                <a:cubicBezTo>
                  <a:pt x="5345" y="8792"/>
                  <a:pt x="5393" y="8744"/>
                  <a:pt x="5453" y="8744"/>
                </a:cubicBezTo>
                <a:cubicBezTo>
                  <a:pt x="5512" y="8744"/>
                  <a:pt x="5560" y="8792"/>
                  <a:pt x="5560" y="8851"/>
                </a:cubicBezTo>
                <a:cubicBezTo>
                  <a:pt x="5560" y="8911"/>
                  <a:pt x="5512" y="8959"/>
                  <a:pt x="5453" y="8959"/>
                </a:cubicBezTo>
                <a:close/>
                <a:moveTo>
                  <a:pt x="5822" y="6715"/>
                </a:moveTo>
                <a:cubicBezTo>
                  <a:pt x="5822" y="6944"/>
                  <a:pt x="5639" y="7127"/>
                  <a:pt x="5413" y="7127"/>
                </a:cubicBezTo>
                <a:cubicBezTo>
                  <a:pt x="5187" y="7127"/>
                  <a:pt x="5004" y="6944"/>
                  <a:pt x="5004" y="6715"/>
                </a:cubicBezTo>
                <a:cubicBezTo>
                  <a:pt x="5004" y="6487"/>
                  <a:pt x="5187" y="6303"/>
                  <a:pt x="5413" y="6303"/>
                </a:cubicBezTo>
                <a:cubicBezTo>
                  <a:pt x="5639" y="6303"/>
                  <a:pt x="5822" y="6487"/>
                  <a:pt x="5822" y="6715"/>
                </a:cubicBezTo>
                <a:close/>
                <a:moveTo>
                  <a:pt x="5221" y="7821"/>
                </a:moveTo>
                <a:cubicBezTo>
                  <a:pt x="5049" y="7821"/>
                  <a:pt x="4911" y="7680"/>
                  <a:pt x="4911" y="7511"/>
                </a:cubicBezTo>
                <a:cubicBezTo>
                  <a:pt x="4911" y="7339"/>
                  <a:pt x="5049" y="7200"/>
                  <a:pt x="5221" y="7200"/>
                </a:cubicBezTo>
                <a:cubicBezTo>
                  <a:pt x="5393" y="7200"/>
                  <a:pt x="5532" y="7339"/>
                  <a:pt x="5532" y="7511"/>
                </a:cubicBezTo>
                <a:cubicBezTo>
                  <a:pt x="5532" y="7683"/>
                  <a:pt x="5393" y="7821"/>
                  <a:pt x="5221" y="7821"/>
                </a:cubicBezTo>
                <a:close/>
                <a:moveTo>
                  <a:pt x="6124" y="7644"/>
                </a:moveTo>
                <a:cubicBezTo>
                  <a:pt x="5969" y="7644"/>
                  <a:pt x="5845" y="7519"/>
                  <a:pt x="5845" y="7364"/>
                </a:cubicBezTo>
                <a:cubicBezTo>
                  <a:pt x="5845" y="7209"/>
                  <a:pt x="5969" y="7085"/>
                  <a:pt x="6124" y="7085"/>
                </a:cubicBezTo>
                <a:cubicBezTo>
                  <a:pt x="6279" y="7085"/>
                  <a:pt x="6404" y="7209"/>
                  <a:pt x="6404" y="7364"/>
                </a:cubicBezTo>
                <a:cubicBezTo>
                  <a:pt x="6404" y="7519"/>
                  <a:pt x="6279" y="7644"/>
                  <a:pt x="6124" y="7644"/>
                </a:cubicBezTo>
                <a:close/>
                <a:moveTo>
                  <a:pt x="5763" y="8355"/>
                </a:moveTo>
                <a:cubicBezTo>
                  <a:pt x="5707" y="8355"/>
                  <a:pt x="5661" y="8310"/>
                  <a:pt x="5661" y="8253"/>
                </a:cubicBezTo>
                <a:cubicBezTo>
                  <a:pt x="5661" y="8197"/>
                  <a:pt x="5707" y="8151"/>
                  <a:pt x="5763" y="8151"/>
                </a:cubicBezTo>
                <a:cubicBezTo>
                  <a:pt x="5819" y="8151"/>
                  <a:pt x="5865" y="8197"/>
                  <a:pt x="5865" y="8253"/>
                </a:cubicBezTo>
                <a:cubicBezTo>
                  <a:pt x="5865" y="8310"/>
                  <a:pt x="5819" y="8355"/>
                  <a:pt x="5763" y="8355"/>
                </a:cubicBezTo>
                <a:close/>
                <a:moveTo>
                  <a:pt x="1448" y="10378"/>
                </a:moveTo>
                <a:cubicBezTo>
                  <a:pt x="1674" y="10378"/>
                  <a:pt x="1860" y="10561"/>
                  <a:pt x="1857" y="10790"/>
                </a:cubicBezTo>
                <a:cubicBezTo>
                  <a:pt x="1857" y="11019"/>
                  <a:pt x="1674" y="11202"/>
                  <a:pt x="1448" y="11202"/>
                </a:cubicBezTo>
                <a:cubicBezTo>
                  <a:pt x="1222" y="11202"/>
                  <a:pt x="1039" y="11019"/>
                  <a:pt x="1039" y="10790"/>
                </a:cubicBezTo>
                <a:cubicBezTo>
                  <a:pt x="1039" y="10561"/>
                  <a:pt x="1222" y="10378"/>
                  <a:pt x="1448" y="10378"/>
                </a:cubicBezTo>
                <a:close/>
                <a:moveTo>
                  <a:pt x="1623" y="4061"/>
                </a:moveTo>
                <a:cubicBezTo>
                  <a:pt x="1623" y="4334"/>
                  <a:pt x="1403" y="4555"/>
                  <a:pt x="1132" y="4555"/>
                </a:cubicBezTo>
                <a:cubicBezTo>
                  <a:pt x="861" y="4555"/>
                  <a:pt x="641" y="4334"/>
                  <a:pt x="641" y="4061"/>
                </a:cubicBezTo>
                <a:cubicBezTo>
                  <a:pt x="641" y="3787"/>
                  <a:pt x="861" y="3567"/>
                  <a:pt x="1132" y="3567"/>
                </a:cubicBezTo>
                <a:cubicBezTo>
                  <a:pt x="1403" y="3567"/>
                  <a:pt x="1623" y="3787"/>
                  <a:pt x="1623" y="4061"/>
                </a:cubicBezTo>
                <a:close/>
                <a:moveTo>
                  <a:pt x="2749" y="9729"/>
                </a:moveTo>
                <a:cubicBezTo>
                  <a:pt x="2653" y="9729"/>
                  <a:pt x="2577" y="9650"/>
                  <a:pt x="2577" y="9557"/>
                </a:cubicBezTo>
                <a:cubicBezTo>
                  <a:pt x="2577" y="9461"/>
                  <a:pt x="2653" y="9385"/>
                  <a:pt x="2749" y="9385"/>
                </a:cubicBezTo>
                <a:cubicBezTo>
                  <a:pt x="2845" y="9385"/>
                  <a:pt x="2921" y="9461"/>
                  <a:pt x="2921" y="9557"/>
                </a:cubicBezTo>
                <a:cubicBezTo>
                  <a:pt x="2921" y="9653"/>
                  <a:pt x="2845" y="9729"/>
                  <a:pt x="2749" y="9729"/>
                </a:cubicBezTo>
                <a:close/>
                <a:moveTo>
                  <a:pt x="3864" y="9492"/>
                </a:moveTo>
                <a:cubicBezTo>
                  <a:pt x="3299" y="9492"/>
                  <a:pt x="2839" y="9032"/>
                  <a:pt x="2839" y="8465"/>
                </a:cubicBezTo>
                <a:cubicBezTo>
                  <a:pt x="2839" y="7898"/>
                  <a:pt x="3299" y="7438"/>
                  <a:pt x="3864" y="7438"/>
                </a:cubicBezTo>
                <a:cubicBezTo>
                  <a:pt x="4431" y="7438"/>
                  <a:pt x="4888" y="7898"/>
                  <a:pt x="4888" y="8465"/>
                </a:cubicBezTo>
                <a:cubicBezTo>
                  <a:pt x="4888" y="9032"/>
                  <a:pt x="4428" y="9492"/>
                  <a:pt x="3864" y="9492"/>
                </a:cubicBezTo>
                <a:close/>
                <a:moveTo>
                  <a:pt x="5131" y="6114"/>
                </a:moveTo>
                <a:cubicBezTo>
                  <a:pt x="4979" y="6114"/>
                  <a:pt x="4852" y="5991"/>
                  <a:pt x="4852" y="5835"/>
                </a:cubicBezTo>
                <a:cubicBezTo>
                  <a:pt x="4852" y="5680"/>
                  <a:pt x="4976" y="5556"/>
                  <a:pt x="5131" y="5556"/>
                </a:cubicBezTo>
                <a:cubicBezTo>
                  <a:pt x="5286" y="5556"/>
                  <a:pt x="5410" y="5680"/>
                  <a:pt x="5410" y="5835"/>
                </a:cubicBezTo>
                <a:cubicBezTo>
                  <a:pt x="5410" y="5991"/>
                  <a:pt x="5286" y="6114"/>
                  <a:pt x="5131" y="6114"/>
                </a:cubicBezTo>
                <a:close/>
                <a:moveTo>
                  <a:pt x="1039" y="7872"/>
                </a:moveTo>
                <a:cubicBezTo>
                  <a:pt x="1039" y="7945"/>
                  <a:pt x="980" y="8005"/>
                  <a:pt x="909" y="8002"/>
                </a:cubicBezTo>
                <a:cubicBezTo>
                  <a:pt x="839" y="8002"/>
                  <a:pt x="779" y="7943"/>
                  <a:pt x="779" y="7872"/>
                </a:cubicBezTo>
                <a:cubicBezTo>
                  <a:pt x="779" y="7802"/>
                  <a:pt x="839" y="7742"/>
                  <a:pt x="909" y="7742"/>
                </a:cubicBezTo>
                <a:cubicBezTo>
                  <a:pt x="980" y="7742"/>
                  <a:pt x="1039" y="7799"/>
                  <a:pt x="1039" y="7872"/>
                </a:cubicBezTo>
                <a:close/>
                <a:moveTo>
                  <a:pt x="531" y="9131"/>
                </a:moveTo>
                <a:cubicBezTo>
                  <a:pt x="531" y="9201"/>
                  <a:pt x="475" y="9258"/>
                  <a:pt x="404" y="9258"/>
                </a:cubicBezTo>
                <a:cubicBezTo>
                  <a:pt x="334" y="9258"/>
                  <a:pt x="277" y="9202"/>
                  <a:pt x="277" y="9131"/>
                </a:cubicBezTo>
                <a:cubicBezTo>
                  <a:pt x="277" y="9061"/>
                  <a:pt x="334" y="9004"/>
                  <a:pt x="404" y="9004"/>
                </a:cubicBezTo>
                <a:cubicBezTo>
                  <a:pt x="475" y="9004"/>
                  <a:pt x="531" y="9060"/>
                  <a:pt x="531" y="9131"/>
                </a:cubicBezTo>
                <a:close/>
                <a:moveTo>
                  <a:pt x="531" y="10911"/>
                </a:moveTo>
                <a:cubicBezTo>
                  <a:pt x="590" y="10911"/>
                  <a:pt x="638" y="10960"/>
                  <a:pt x="638" y="11019"/>
                </a:cubicBezTo>
                <a:cubicBezTo>
                  <a:pt x="638" y="11079"/>
                  <a:pt x="590" y="11126"/>
                  <a:pt x="531" y="11126"/>
                </a:cubicBezTo>
                <a:cubicBezTo>
                  <a:pt x="472" y="11126"/>
                  <a:pt x="424" y="11079"/>
                  <a:pt x="424" y="11019"/>
                </a:cubicBezTo>
                <a:cubicBezTo>
                  <a:pt x="424" y="10960"/>
                  <a:pt x="472" y="10911"/>
                  <a:pt x="531" y="10911"/>
                </a:cubicBezTo>
                <a:close/>
                <a:moveTo>
                  <a:pt x="1730" y="9004"/>
                </a:moveTo>
                <a:cubicBezTo>
                  <a:pt x="1730" y="9232"/>
                  <a:pt x="1547" y="9416"/>
                  <a:pt x="1321" y="9416"/>
                </a:cubicBezTo>
                <a:cubicBezTo>
                  <a:pt x="1095" y="9416"/>
                  <a:pt x="912" y="9233"/>
                  <a:pt x="912" y="9004"/>
                </a:cubicBezTo>
                <a:cubicBezTo>
                  <a:pt x="912" y="8776"/>
                  <a:pt x="1095" y="8592"/>
                  <a:pt x="1321" y="8592"/>
                </a:cubicBezTo>
                <a:cubicBezTo>
                  <a:pt x="1547" y="8592"/>
                  <a:pt x="1730" y="8775"/>
                  <a:pt x="1730" y="9004"/>
                </a:cubicBezTo>
                <a:close/>
                <a:moveTo>
                  <a:pt x="6652" y="10124"/>
                </a:moveTo>
                <a:cubicBezTo>
                  <a:pt x="6590" y="10189"/>
                  <a:pt x="6488" y="10189"/>
                  <a:pt x="6423" y="10124"/>
                </a:cubicBezTo>
                <a:cubicBezTo>
                  <a:pt x="6361" y="10062"/>
                  <a:pt x="6361" y="9958"/>
                  <a:pt x="6423" y="9895"/>
                </a:cubicBezTo>
                <a:cubicBezTo>
                  <a:pt x="6488" y="9833"/>
                  <a:pt x="6590" y="9833"/>
                  <a:pt x="6652" y="9895"/>
                </a:cubicBezTo>
                <a:cubicBezTo>
                  <a:pt x="6714" y="9958"/>
                  <a:pt x="6714" y="10062"/>
                  <a:pt x="6652" y="10124"/>
                </a:cubicBezTo>
                <a:close/>
                <a:moveTo>
                  <a:pt x="6708" y="4326"/>
                </a:moveTo>
                <a:cubicBezTo>
                  <a:pt x="6971" y="4326"/>
                  <a:pt x="7183" y="4540"/>
                  <a:pt x="7183" y="4803"/>
                </a:cubicBezTo>
                <a:cubicBezTo>
                  <a:pt x="7183" y="5065"/>
                  <a:pt x="6971" y="5280"/>
                  <a:pt x="6708" y="5280"/>
                </a:cubicBezTo>
                <a:cubicBezTo>
                  <a:pt x="6446" y="5280"/>
                  <a:pt x="6234" y="5065"/>
                  <a:pt x="6234" y="4803"/>
                </a:cubicBezTo>
                <a:cubicBezTo>
                  <a:pt x="6234" y="4540"/>
                  <a:pt x="6446" y="4326"/>
                  <a:pt x="6708" y="4326"/>
                </a:cubicBezTo>
                <a:close/>
                <a:moveTo>
                  <a:pt x="6401" y="3567"/>
                </a:moveTo>
                <a:cubicBezTo>
                  <a:pt x="6556" y="3567"/>
                  <a:pt x="6680" y="3691"/>
                  <a:pt x="6680" y="3846"/>
                </a:cubicBezTo>
                <a:cubicBezTo>
                  <a:pt x="6680" y="4001"/>
                  <a:pt x="6556" y="4126"/>
                  <a:pt x="6401" y="4126"/>
                </a:cubicBezTo>
                <a:cubicBezTo>
                  <a:pt x="6246" y="4126"/>
                  <a:pt x="6121" y="4001"/>
                  <a:pt x="6121" y="3846"/>
                </a:cubicBezTo>
                <a:cubicBezTo>
                  <a:pt x="6121" y="3691"/>
                  <a:pt x="6246" y="3567"/>
                  <a:pt x="6401" y="3567"/>
                </a:cubicBezTo>
                <a:close/>
                <a:moveTo>
                  <a:pt x="525" y="1047"/>
                </a:moveTo>
                <a:cubicBezTo>
                  <a:pt x="525" y="1191"/>
                  <a:pt x="407" y="1309"/>
                  <a:pt x="263" y="1312"/>
                </a:cubicBezTo>
                <a:cubicBezTo>
                  <a:pt x="119" y="1312"/>
                  <a:pt x="0" y="1194"/>
                  <a:pt x="0" y="1047"/>
                </a:cubicBezTo>
                <a:cubicBezTo>
                  <a:pt x="0" y="903"/>
                  <a:pt x="119" y="784"/>
                  <a:pt x="263" y="784"/>
                </a:cubicBezTo>
                <a:cubicBezTo>
                  <a:pt x="407" y="784"/>
                  <a:pt x="525" y="900"/>
                  <a:pt x="525" y="1047"/>
                </a:cubicBezTo>
                <a:close/>
              </a:path>
            </a:pathLst>
          </a:custGeom>
          <a:solidFill>
            <a:srgbClr val="275D38"/>
          </a:solidFill>
          <a:ln>
            <a:noFill/>
          </a:ln>
          <a:effectLst/>
        </p:spPr>
        <p:txBody>
          <a:bodyPr wrap="none" anchor="ctr"/>
          <a:lstStyle/>
          <a:p>
            <a:endParaRPr lang="en-US"/>
          </a:p>
        </p:txBody>
      </p:sp>
    </p:spTree>
    <p:extLst>
      <p:ext uri="{BB962C8B-B14F-4D97-AF65-F5344CB8AC3E}">
        <p14:creationId xmlns:p14="http://schemas.microsoft.com/office/powerpoint/2010/main" val="462202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gue 4">
    <p:bg>
      <p:bgPr>
        <a:solidFill>
          <a:schemeClr val="accent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814DE8C-7F3C-B14C-98A1-C8D48A38B38D}"/>
              </a:ext>
            </a:extLst>
          </p:cNvPr>
          <p:cNvSpPr/>
          <p:nvPr userDrawn="1"/>
        </p:nvSpPr>
        <p:spPr>
          <a:xfrm>
            <a:off x="0" y="0"/>
            <a:ext cx="9143999" cy="51435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iscoSansTT Light" panose="020B0503020201020303" pitchFamily="34" charset="0"/>
            </a:endParaRPr>
          </a:p>
        </p:txBody>
      </p:sp>
      <p:sp>
        <p:nvSpPr>
          <p:cNvPr id="42" name="Title 7"/>
          <p:cNvSpPr>
            <a:spLocks noGrp="1"/>
          </p:cNvSpPr>
          <p:nvPr>
            <p:ph type="title" hasCustomPrompt="1"/>
          </p:nvPr>
        </p:nvSpPr>
        <p:spPr bwMode="white">
          <a:xfrm>
            <a:off x="420010" y="1291590"/>
            <a:ext cx="4754880" cy="2560320"/>
          </a:xfrm>
        </p:spPr>
        <p:txBody>
          <a:bodyPr anchor="ctr"/>
          <a:lstStyle>
            <a:lvl1pPr marL="6251" indent="-6251" algn="l" defTabSz="914400" rtl="0" eaLnBrk="0" fontAlgn="base" latinLnBrk="0" hangingPunct="0">
              <a:lnSpc>
                <a:spcPct val="90000"/>
              </a:lnSpc>
              <a:spcBef>
                <a:spcPct val="0"/>
              </a:spcBef>
              <a:spcAft>
                <a:spcPct val="0"/>
              </a:spcAft>
              <a:defRPr lang="en-US" sz="3200" b="0" i="0" u="none" kern="1200" dirty="0">
                <a:solidFill>
                  <a:schemeClr val="bg2"/>
                </a:solidFill>
                <a:latin typeface="CiscoSansTT Light" panose="020B0503020201020303" pitchFamily="34" charset="0"/>
                <a:ea typeface="ＭＳ Ｐゴシック" charset="0"/>
                <a:cs typeface="CiscoSansTT Light" panose="020B0503020201020303" pitchFamily="34" charset="0"/>
              </a:defRPr>
            </a:lvl1pPr>
          </a:lstStyle>
          <a:p>
            <a:r>
              <a:rPr lang="en-US" dirty="0"/>
              <a:t>Segue</a:t>
            </a:r>
          </a:p>
        </p:txBody>
      </p:sp>
      <p:sp>
        <p:nvSpPr>
          <p:cNvPr id="61" name="Freeform 1">
            <a:extLst>
              <a:ext uri="{FF2B5EF4-FFF2-40B4-BE49-F238E27FC236}">
                <a16:creationId xmlns:a16="http://schemas.microsoft.com/office/drawing/2014/main" id="{1EB3D9F7-EE03-40ED-9C59-F5DE3B2C7545}"/>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
        <p:nvSpPr>
          <p:cNvPr id="6" name="Freeform 1">
            <a:extLst>
              <a:ext uri="{FF2B5EF4-FFF2-40B4-BE49-F238E27FC236}">
                <a16:creationId xmlns:a16="http://schemas.microsoft.com/office/drawing/2014/main" id="{FFCAACB4-B9BE-48FB-AA1E-333724EBB63F}"/>
              </a:ext>
            </a:extLst>
          </p:cNvPr>
          <p:cNvSpPr>
            <a:spLocks noChangeAspect="1" noChangeArrowheads="1"/>
          </p:cNvSpPr>
          <p:nvPr userDrawn="1"/>
        </p:nvSpPr>
        <p:spPr bwMode="auto">
          <a:xfrm>
            <a:off x="5369375" y="0"/>
            <a:ext cx="3774625" cy="5148072"/>
          </a:xfrm>
          <a:custGeom>
            <a:avLst/>
            <a:gdLst>
              <a:gd name="T0" fmla="*/ 9437 w 12375"/>
              <a:gd name="T1" fmla="*/ 12405 h 16875"/>
              <a:gd name="T2" fmla="*/ 12374 w 12375"/>
              <a:gd name="T3" fmla="*/ 10030 h 16875"/>
              <a:gd name="T4" fmla="*/ 9561 w 12375"/>
              <a:gd name="T5" fmla="*/ 9530 h 16875"/>
              <a:gd name="T6" fmla="*/ 12374 w 12375"/>
              <a:gd name="T7" fmla="*/ 16405 h 16875"/>
              <a:gd name="T8" fmla="*/ 9905 w 12375"/>
              <a:gd name="T9" fmla="*/ 12905 h 16875"/>
              <a:gd name="T10" fmla="*/ 12374 w 12375"/>
              <a:gd name="T11" fmla="*/ 13905 h 16875"/>
              <a:gd name="T12" fmla="*/ 9030 w 12375"/>
              <a:gd name="T13" fmla="*/ 11030 h 16875"/>
              <a:gd name="T14" fmla="*/ 12374 w 12375"/>
              <a:gd name="T15" fmla="*/ 3344 h 16875"/>
              <a:gd name="T16" fmla="*/ 12374 w 12375"/>
              <a:gd name="T17" fmla="*/ 3469 h 16875"/>
              <a:gd name="T18" fmla="*/ 12374 w 12375"/>
              <a:gd name="T19" fmla="*/ 15062 h 16875"/>
              <a:gd name="T20" fmla="*/ 12374 w 12375"/>
              <a:gd name="T21" fmla="*/ 6344 h 16875"/>
              <a:gd name="T22" fmla="*/ 12374 w 12375"/>
              <a:gd name="T23" fmla="*/ 6500 h 16875"/>
              <a:gd name="T24" fmla="*/ 12374 w 12375"/>
              <a:gd name="T25" fmla="*/ 2844 h 16875"/>
              <a:gd name="T26" fmla="*/ 12374 w 12375"/>
              <a:gd name="T27" fmla="*/ 2969 h 16875"/>
              <a:gd name="T28" fmla="*/ 9186 w 12375"/>
              <a:gd name="T29" fmla="*/ 7875 h 16875"/>
              <a:gd name="T30" fmla="*/ 9905 w 12375"/>
              <a:gd name="T31" fmla="*/ 16062 h 16875"/>
              <a:gd name="T32" fmla="*/ 3344 w 12375"/>
              <a:gd name="T33" fmla="*/ 2844 h 16875"/>
              <a:gd name="T34" fmla="*/ 3344 w 12375"/>
              <a:gd name="T35" fmla="*/ 8000 h 16875"/>
              <a:gd name="T36" fmla="*/ 0 w 12375"/>
              <a:gd name="T37" fmla="*/ 14062 h 16875"/>
              <a:gd name="T38" fmla="*/ 3500 w 12375"/>
              <a:gd name="T39" fmla="*/ 15062 h 16875"/>
              <a:gd name="T40" fmla="*/ 156 w 12375"/>
              <a:gd name="T41" fmla="*/ 9030 h 16875"/>
              <a:gd name="T42" fmla="*/ 156 w 12375"/>
              <a:gd name="T43" fmla="*/ 4844 h 16875"/>
              <a:gd name="T44" fmla="*/ 0 w 12375"/>
              <a:gd name="T45" fmla="*/ 1969 h 16875"/>
              <a:gd name="T46" fmla="*/ 3750 w 12375"/>
              <a:gd name="T47" fmla="*/ 6344 h 16875"/>
              <a:gd name="T48" fmla="*/ 3750 w 12375"/>
              <a:gd name="T49" fmla="*/ 10530 h 16875"/>
              <a:gd name="T50" fmla="*/ 406 w 12375"/>
              <a:gd name="T51" fmla="*/ 16562 h 16875"/>
              <a:gd name="T52" fmla="*/ 3906 w 12375"/>
              <a:gd name="T53" fmla="*/ 15562 h 16875"/>
              <a:gd name="T54" fmla="*/ 563 w 12375"/>
              <a:gd name="T55" fmla="*/ 9530 h 16875"/>
              <a:gd name="T56" fmla="*/ 563 w 12375"/>
              <a:gd name="T57" fmla="*/ 4344 h 16875"/>
              <a:gd name="T58" fmla="*/ 3906 w 12375"/>
              <a:gd name="T59" fmla="*/ 0 h 16875"/>
              <a:gd name="T60" fmla="*/ 12374 w 12375"/>
              <a:gd name="T61" fmla="*/ 1813 h 16875"/>
              <a:gd name="T62" fmla="*/ 12374 w 12375"/>
              <a:gd name="T63" fmla="*/ 1313 h 16875"/>
              <a:gd name="T64" fmla="*/ 12374 w 12375"/>
              <a:gd name="T65" fmla="*/ 1469 h 16875"/>
              <a:gd name="T66" fmla="*/ 8655 w 12375"/>
              <a:gd name="T67" fmla="*/ 4000 h 16875"/>
              <a:gd name="T68" fmla="*/ 5406 w 12375"/>
              <a:gd name="T69" fmla="*/ 10030 h 16875"/>
              <a:gd name="T70" fmla="*/ 5406 w 12375"/>
              <a:gd name="T71" fmla="*/ 15905 h 16875"/>
              <a:gd name="T72" fmla="*/ 12061 w 12375"/>
              <a:gd name="T73" fmla="*/ 14405 h 16875"/>
              <a:gd name="T74" fmla="*/ 12061 w 12375"/>
              <a:gd name="T75" fmla="*/ 8530 h 16875"/>
              <a:gd name="T76" fmla="*/ 8812 w 12375"/>
              <a:gd name="T77" fmla="*/ 2469 h 16875"/>
              <a:gd name="T78" fmla="*/ 5406 w 12375"/>
              <a:gd name="T79" fmla="*/ 813 h 16875"/>
              <a:gd name="T80" fmla="*/ 4531 w 12375"/>
              <a:gd name="T81" fmla="*/ 5844 h 16875"/>
              <a:gd name="T82" fmla="*/ 7874 w 12375"/>
              <a:gd name="T83" fmla="*/ 11874 h 16875"/>
              <a:gd name="T84" fmla="*/ 4688 w 12375"/>
              <a:gd name="T85" fmla="*/ 16874 h 16875"/>
              <a:gd name="T86" fmla="*/ 8030 w 12375"/>
              <a:gd name="T87" fmla="*/ 10874 h 16875"/>
              <a:gd name="T88" fmla="*/ 8030 w 12375"/>
              <a:gd name="T89" fmla="*/ 6000 h 16875"/>
              <a:gd name="T90" fmla="*/ 4688 w 12375"/>
              <a:gd name="T91" fmla="*/ 0 h 16875"/>
              <a:gd name="T92" fmla="*/ 4125 w 12375"/>
              <a:gd name="T93" fmla="*/ 3844 h 16875"/>
              <a:gd name="T94" fmla="*/ 4125 w 12375"/>
              <a:gd name="T95" fmla="*/ 7000 h 16875"/>
              <a:gd name="T96" fmla="*/ 875 w 12375"/>
              <a:gd name="T97" fmla="*/ 13030 h 16875"/>
              <a:gd name="T98" fmla="*/ 4281 w 12375"/>
              <a:gd name="T99" fmla="*/ 16874 h 16875"/>
              <a:gd name="T100" fmla="*/ 7562 w 12375"/>
              <a:gd name="T101" fmla="*/ 11374 h 16875"/>
              <a:gd name="T102" fmla="*/ 7562 w 12375"/>
              <a:gd name="T103" fmla="*/ 5500 h 16875"/>
              <a:gd name="T104" fmla="*/ 4281 w 12375"/>
              <a:gd name="T105" fmla="*/ 0 h 16875"/>
              <a:gd name="T106" fmla="*/ 4938 w 12375"/>
              <a:gd name="T107" fmla="*/ 4500 h 16875"/>
              <a:gd name="T108" fmla="*/ 8280 w 12375"/>
              <a:gd name="T109" fmla="*/ 8438 h 16875"/>
              <a:gd name="T110" fmla="*/ 4938 w 12375"/>
              <a:gd name="T111" fmla="*/ 13530 h 16875"/>
              <a:gd name="T112" fmla="*/ 8405 w 12375"/>
              <a:gd name="T113" fmla="*/ 16874 h 16875"/>
              <a:gd name="T114" fmla="*/ 5063 w 12375"/>
              <a:gd name="T115" fmla="*/ 12530 h 16875"/>
              <a:gd name="T116" fmla="*/ 8405 w 12375"/>
              <a:gd name="T117" fmla="*/ 8406 h 16875"/>
              <a:gd name="T118" fmla="*/ 5063 w 12375"/>
              <a:gd name="T119" fmla="*/ 3469 h 16875"/>
              <a:gd name="T120" fmla="*/ 8280 w 12375"/>
              <a:gd name="T121" fmla="*/ 0 h 16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75" h="16875">
                <a:moveTo>
                  <a:pt x="12374" y="12530"/>
                </a:moveTo>
                <a:lnTo>
                  <a:pt x="9561" y="12530"/>
                </a:lnTo>
                <a:lnTo>
                  <a:pt x="9561" y="13405"/>
                </a:lnTo>
                <a:lnTo>
                  <a:pt x="12374" y="13405"/>
                </a:lnTo>
                <a:lnTo>
                  <a:pt x="12374" y="13530"/>
                </a:lnTo>
                <a:lnTo>
                  <a:pt x="9437" y="13530"/>
                </a:lnTo>
                <a:lnTo>
                  <a:pt x="9437" y="12405"/>
                </a:lnTo>
                <a:lnTo>
                  <a:pt x="12374" y="12405"/>
                </a:lnTo>
                <a:lnTo>
                  <a:pt x="12374" y="12530"/>
                </a:lnTo>
                <a:close/>
                <a:moveTo>
                  <a:pt x="12374" y="10030"/>
                </a:moveTo>
                <a:lnTo>
                  <a:pt x="12374" y="9874"/>
                </a:lnTo>
                <a:lnTo>
                  <a:pt x="9905" y="9874"/>
                </a:lnTo>
                <a:lnTo>
                  <a:pt x="9905" y="10030"/>
                </a:lnTo>
                <a:lnTo>
                  <a:pt x="12374" y="10030"/>
                </a:lnTo>
                <a:close/>
                <a:moveTo>
                  <a:pt x="12374" y="9374"/>
                </a:moveTo>
                <a:lnTo>
                  <a:pt x="9437" y="9374"/>
                </a:lnTo>
                <a:lnTo>
                  <a:pt x="9437" y="10530"/>
                </a:lnTo>
                <a:lnTo>
                  <a:pt x="12374" y="10530"/>
                </a:lnTo>
                <a:lnTo>
                  <a:pt x="12374" y="10374"/>
                </a:lnTo>
                <a:lnTo>
                  <a:pt x="9561" y="10374"/>
                </a:lnTo>
                <a:lnTo>
                  <a:pt x="9561" y="9530"/>
                </a:lnTo>
                <a:lnTo>
                  <a:pt x="12374" y="9530"/>
                </a:lnTo>
                <a:lnTo>
                  <a:pt x="12374" y="9374"/>
                </a:lnTo>
                <a:close/>
                <a:moveTo>
                  <a:pt x="12374" y="15405"/>
                </a:moveTo>
                <a:lnTo>
                  <a:pt x="9437" y="15405"/>
                </a:lnTo>
                <a:lnTo>
                  <a:pt x="9437" y="16562"/>
                </a:lnTo>
                <a:lnTo>
                  <a:pt x="12374" y="16562"/>
                </a:lnTo>
                <a:lnTo>
                  <a:pt x="12374" y="16405"/>
                </a:lnTo>
                <a:lnTo>
                  <a:pt x="9561" y="16405"/>
                </a:lnTo>
                <a:lnTo>
                  <a:pt x="9561" y="15562"/>
                </a:lnTo>
                <a:lnTo>
                  <a:pt x="12374" y="15562"/>
                </a:lnTo>
                <a:lnTo>
                  <a:pt x="12374" y="15405"/>
                </a:lnTo>
                <a:close/>
                <a:moveTo>
                  <a:pt x="12374" y="13030"/>
                </a:moveTo>
                <a:lnTo>
                  <a:pt x="12374" y="12905"/>
                </a:lnTo>
                <a:lnTo>
                  <a:pt x="9905" y="12905"/>
                </a:lnTo>
                <a:lnTo>
                  <a:pt x="9905" y="13030"/>
                </a:lnTo>
                <a:lnTo>
                  <a:pt x="12374" y="13030"/>
                </a:lnTo>
                <a:close/>
                <a:moveTo>
                  <a:pt x="12374" y="11874"/>
                </a:moveTo>
                <a:lnTo>
                  <a:pt x="9030" y="11874"/>
                </a:lnTo>
                <a:lnTo>
                  <a:pt x="9030" y="14062"/>
                </a:lnTo>
                <a:lnTo>
                  <a:pt x="12374" y="14062"/>
                </a:lnTo>
                <a:lnTo>
                  <a:pt x="12374" y="13905"/>
                </a:lnTo>
                <a:lnTo>
                  <a:pt x="9186" y="13905"/>
                </a:lnTo>
                <a:lnTo>
                  <a:pt x="9186" y="12030"/>
                </a:lnTo>
                <a:lnTo>
                  <a:pt x="12374" y="12030"/>
                </a:lnTo>
                <a:lnTo>
                  <a:pt x="12374" y="11874"/>
                </a:lnTo>
                <a:close/>
                <a:moveTo>
                  <a:pt x="12374" y="8874"/>
                </a:moveTo>
                <a:lnTo>
                  <a:pt x="9030" y="8874"/>
                </a:lnTo>
                <a:lnTo>
                  <a:pt x="9030" y="11030"/>
                </a:lnTo>
                <a:lnTo>
                  <a:pt x="12374" y="11030"/>
                </a:lnTo>
                <a:lnTo>
                  <a:pt x="12374" y="10874"/>
                </a:lnTo>
                <a:lnTo>
                  <a:pt x="9186" y="10874"/>
                </a:lnTo>
                <a:lnTo>
                  <a:pt x="9186" y="9030"/>
                </a:lnTo>
                <a:lnTo>
                  <a:pt x="12374" y="9030"/>
                </a:lnTo>
                <a:lnTo>
                  <a:pt x="12374" y="8874"/>
                </a:lnTo>
                <a:close/>
                <a:moveTo>
                  <a:pt x="12374" y="3344"/>
                </a:moveTo>
                <a:lnTo>
                  <a:pt x="9437" y="3344"/>
                </a:lnTo>
                <a:lnTo>
                  <a:pt x="9437" y="4500"/>
                </a:lnTo>
                <a:lnTo>
                  <a:pt x="12374" y="4500"/>
                </a:lnTo>
                <a:lnTo>
                  <a:pt x="12374" y="4344"/>
                </a:lnTo>
                <a:lnTo>
                  <a:pt x="9561" y="4344"/>
                </a:lnTo>
                <a:lnTo>
                  <a:pt x="9561" y="3469"/>
                </a:lnTo>
                <a:lnTo>
                  <a:pt x="12374" y="3469"/>
                </a:lnTo>
                <a:lnTo>
                  <a:pt x="12374" y="3344"/>
                </a:lnTo>
                <a:close/>
                <a:moveTo>
                  <a:pt x="12374" y="4000"/>
                </a:moveTo>
                <a:lnTo>
                  <a:pt x="12374" y="3844"/>
                </a:lnTo>
                <a:lnTo>
                  <a:pt x="9905" y="3844"/>
                </a:lnTo>
                <a:lnTo>
                  <a:pt x="9905" y="4000"/>
                </a:lnTo>
                <a:lnTo>
                  <a:pt x="12374" y="4000"/>
                </a:lnTo>
                <a:close/>
                <a:moveTo>
                  <a:pt x="12374" y="15062"/>
                </a:moveTo>
                <a:lnTo>
                  <a:pt x="12374" y="14905"/>
                </a:lnTo>
                <a:lnTo>
                  <a:pt x="9030" y="14905"/>
                </a:lnTo>
                <a:lnTo>
                  <a:pt x="9030" y="16874"/>
                </a:lnTo>
                <a:lnTo>
                  <a:pt x="9186" y="16874"/>
                </a:lnTo>
                <a:lnTo>
                  <a:pt x="9186" y="15062"/>
                </a:lnTo>
                <a:lnTo>
                  <a:pt x="12374" y="15062"/>
                </a:lnTo>
                <a:close/>
                <a:moveTo>
                  <a:pt x="12374" y="6344"/>
                </a:moveTo>
                <a:lnTo>
                  <a:pt x="9437" y="6344"/>
                </a:lnTo>
                <a:lnTo>
                  <a:pt x="9437" y="7500"/>
                </a:lnTo>
                <a:lnTo>
                  <a:pt x="12374" y="7500"/>
                </a:lnTo>
                <a:lnTo>
                  <a:pt x="12374" y="7344"/>
                </a:lnTo>
                <a:lnTo>
                  <a:pt x="9561" y="7344"/>
                </a:lnTo>
                <a:lnTo>
                  <a:pt x="9561" y="6500"/>
                </a:lnTo>
                <a:lnTo>
                  <a:pt x="12374" y="6500"/>
                </a:lnTo>
                <a:lnTo>
                  <a:pt x="12374" y="6344"/>
                </a:lnTo>
                <a:close/>
                <a:moveTo>
                  <a:pt x="12374" y="7000"/>
                </a:moveTo>
                <a:lnTo>
                  <a:pt x="12374" y="6844"/>
                </a:lnTo>
                <a:lnTo>
                  <a:pt x="9905" y="6844"/>
                </a:lnTo>
                <a:lnTo>
                  <a:pt x="9905" y="7000"/>
                </a:lnTo>
                <a:lnTo>
                  <a:pt x="12374" y="7000"/>
                </a:lnTo>
                <a:close/>
                <a:moveTo>
                  <a:pt x="12374" y="2844"/>
                </a:moveTo>
                <a:lnTo>
                  <a:pt x="9030" y="2844"/>
                </a:lnTo>
                <a:lnTo>
                  <a:pt x="9030" y="5000"/>
                </a:lnTo>
                <a:lnTo>
                  <a:pt x="12374" y="5000"/>
                </a:lnTo>
                <a:lnTo>
                  <a:pt x="12374" y="4844"/>
                </a:lnTo>
                <a:lnTo>
                  <a:pt x="9186" y="4844"/>
                </a:lnTo>
                <a:lnTo>
                  <a:pt x="9186" y="2969"/>
                </a:lnTo>
                <a:lnTo>
                  <a:pt x="12374" y="2969"/>
                </a:lnTo>
                <a:lnTo>
                  <a:pt x="12374" y="2844"/>
                </a:lnTo>
                <a:close/>
                <a:moveTo>
                  <a:pt x="12374" y="5844"/>
                </a:moveTo>
                <a:lnTo>
                  <a:pt x="9030" y="5844"/>
                </a:lnTo>
                <a:lnTo>
                  <a:pt x="9030" y="8000"/>
                </a:lnTo>
                <a:lnTo>
                  <a:pt x="12374" y="8000"/>
                </a:lnTo>
                <a:lnTo>
                  <a:pt x="12374" y="7875"/>
                </a:lnTo>
                <a:lnTo>
                  <a:pt x="9186" y="7875"/>
                </a:lnTo>
                <a:lnTo>
                  <a:pt x="9186" y="6000"/>
                </a:lnTo>
                <a:lnTo>
                  <a:pt x="12374" y="6000"/>
                </a:lnTo>
                <a:lnTo>
                  <a:pt x="12374" y="5844"/>
                </a:lnTo>
                <a:close/>
                <a:moveTo>
                  <a:pt x="12374" y="16062"/>
                </a:moveTo>
                <a:lnTo>
                  <a:pt x="12374" y="15905"/>
                </a:lnTo>
                <a:lnTo>
                  <a:pt x="9905" y="15905"/>
                </a:lnTo>
                <a:lnTo>
                  <a:pt x="9905" y="16062"/>
                </a:lnTo>
                <a:lnTo>
                  <a:pt x="12374" y="16062"/>
                </a:lnTo>
                <a:close/>
                <a:moveTo>
                  <a:pt x="9905" y="969"/>
                </a:moveTo>
                <a:lnTo>
                  <a:pt x="12374" y="969"/>
                </a:lnTo>
                <a:lnTo>
                  <a:pt x="12374" y="813"/>
                </a:lnTo>
                <a:lnTo>
                  <a:pt x="9905" y="813"/>
                </a:lnTo>
                <a:lnTo>
                  <a:pt x="9905" y="969"/>
                </a:lnTo>
                <a:close/>
                <a:moveTo>
                  <a:pt x="3344" y="2844"/>
                </a:moveTo>
                <a:lnTo>
                  <a:pt x="0" y="2844"/>
                </a:lnTo>
                <a:lnTo>
                  <a:pt x="0" y="5000"/>
                </a:lnTo>
                <a:lnTo>
                  <a:pt x="3344" y="5000"/>
                </a:lnTo>
                <a:lnTo>
                  <a:pt x="3344" y="5844"/>
                </a:lnTo>
                <a:lnTo>
                  <a:pt x="0" y="5844"/>
                </a:lnTo>
                <a:lnTo>
                  <a:pt x="0" y="8000"/>
                </a:lnTo>
                <a:lnTo>
                  <a:pt x="3344" y="8000"/>
                </a:lnTo>
                <a:lnTo>
                  <a:pt x="3344" y="8874"/>
                </a:lnTo>
                <a:lnTo>
                  <a:pt x="0" y="8874"/>
                </a:lnTo>
                <a:lnTo>
                  <a:pt x="0" y="11030"/>
                </a:lnTo>
                <a:lnTo>
                  <a:pt x="3344" y="11030"/>
                </a:lnTo>
                <a:lnTo>
                  <a:pt x="3344" y="11874"/>
                </a:lnTo>
                <a:lnTo>
                  <a:pt x="0" y="11874"/>
                </a:lnTo>
                <a:lnTo>
                  <a:pt x="0" y="14062"/>
                </a:lnTo>
                <a:lnTo>
                  <a:pt x="3344" y="14062"/>
                </a:lnTo>
                <a:lnTo>
                  <a:pt x="3344" y="14905"/>
                </a:lnTo>
                <a:lnTo>
                  <a:pt x="0" y="14905"/>
                </a:lnTo>
                <a:lnTo>
                  <a:pt x="0" y="16874"/>
                </a:lnTo>
                <a:lnTo>
                  <a:pt x="156" y="16874"/>
                </a:lnTo>
                <a:lnTo>
                  <a:pt x="156" y="15062"/>
                </a:lnTo>
                <a:lnTo>
                  <a:pt x="3500" y="15062"/>
                </a:lnTo>
                <a:lnTo>
                  <a:pt x="3500" y="13905"/>
                </a:lnTo>
                <a:lnTo>
                  <a:pt x="156" y="13905"/>
                </a:lnTo>
                <a:lnTo>
                  <a:pt x="156" y="12030"/>
                </a:lnTo>
                <a:lnTo>
                  <a:pt x="3500" y="12030"/>
                </a:lnTo>
                <a:lnTo>
                  <a:pt x="3500" y="10874"/>
                </a:lnTo>
                <a:lnTo>
                  <a:pt x="156" y="10874"/>
                </a:lnTo>
                <a:lnTo>
                  <a:pt x="156" y="9030"/>
                </a:lnTo>
                <a:lnTo>
                  <a:pt x="3500" y="9030"/>
                </a:lnTo>
                <a:lnTo>
                  <a:pt x="3500" y="7875"/>
                </a:lnTo>
                <a:lnTo>
                  <a:pt x="156" y="7875"/>
                </a:lnTo>
                <a:lnTo>
                  <a:pt x="156" y="6000"/>
                </a:lnTo>
                <a:lnTo>
                  <a:pt x="3500" y="6000"/>
                </a:lnTo>
                <a:lnTo>
                  <a:pt x="3500" y="4844"/>
                </a:lnTo>
                <a:lnTo>
                  <a:pt x="156" y="4844"/>
                </a:lnTo>
                <a:lnTo>
                  <a:pt x="156" y="2969"/>
                </a:lnTo>
                <a:lnTo>
                  <a:pt x="3500" y="2969"/>
                </a:lnTo>
                <a:lnTo>
                  <a:pt x="3500" y="1813"/>
                </a:lnTo>
                <a:lnTo>
                  <a:pt x="156" y="1813"/>
                </a:lnTo>
                <a:lnTo>
                  <a:pt x="156" y="0"/>
                </a:lnTo>
                <a:lnTo>
                  <a:pt x="0" y="0"/>
                </a:lnTo>
                <a:lnTo>
                  <a:pt x="0" y="1969"/>
                </a:lnTo>
                <a:lnTo>
                  <a:pt x="3344" y="1969"/>
                </a:lnTo>
                <a:lnTo>
                  <a:pt x="3344" y="2844"/>
                </a:lnTo>
                <a:close/>
                <a:moveTo>
                  <a:pt x="3750" y="3344"/>
                </a:moveTo>
                <a:lnTo>
                  <a:pt x="406" y="3344"/>
                </a:lnTo>
                <a:lnTo>
                  <a:pt x="406" y="4500"/>
                </a:lnTo>
                <a:lnTo>
                  <a:pt x="3750" y="4500"/>
                </a:lnTo>
                <a:lnTo>
                  <a:pt x="3750" y="6344"/>
                </a:lnTo>
                <a:lnTo>
                  <a:pt x="406" y="6344"/>
                </a:lnTo>
                <a:lnTo>
                  <a:pt x="406" y="7500"/>
                </a:lnTo>
                <a:lnTo>
                  <a:pt x="3750" y="7500"/>
                </a:lnTo>
                <a:lnTo>
                  <a:pt x="3750" y="9374"/>
                </a:lnTo>
                <a:lnTo>
                  <a:pt x="406" y="9374"/>
                </a:lnTo>
                <a:lnTo>
                  <a:pt x="406" y="10530"/>
                </a:lnTo>
                <a:lnTo>
                  <a:pt x="3750" y="10530"/>
                </a:lnTo>
                <a:lnTo>
                  <a:pt x="3750" y="12405"/>
                </a:lnTo>
                <a:lnTo>
                  <a:pt x="406" y="12405"/>
                </a:lnTo>
                <a:lnTo>
                  <a:pt x="406" y="13530"/>
                </a:lnTo>
                <a:lnTo>
                  <a:pt x="3750" y="13530"/>
                </a:lnTo>
                <a:lnTo>
                  <a:pt x="3750" y="15405"/>
                </a:lnTo>
                <a:lnTo>
                  <a:pt x="406" y="15405"/>
                </a:lnTo>
                <a:lnTo>
                  <a:pt x="406" y="16562"/>
                </a:lnTo>
                <a:lnTo>
                  <a:pt x="3750" y="16562"/>
                </a:lnTo>
                <a:lnTo>
                  <a:pt x="3750" y="16874"/>
                </a:lnTo>
                <a:lnTo>
                  <a:pt x="3906" y="16874"/>
                </a:lnTo>
                <a:lnTo>
                  <a:pt x="3906" y="16405"/>
                </a:lnTo>
                <a:lnTo>
                  <a:pt x="563" y="16405"/>
                </a:lnTo>
                <a:lnTo>
                  <a:pt x="563" y="15562"/>
                </a:lnTo>
                <a:lnTo>
                  <a:pt x="3906" y="15562"/>
                </a:lnTo>
                <a:lnTo>
                  <a:pt x="3906" y="13405"/>
                </a:lnTo>
                <a:lnTo>
                  <a:pt x="563" y="13405"/>
                </a:lnTo>
                <a:lnTo>
                  <a:pt x="563" y="12530"/>
                </a:lnTo>
                <a:lnTo>
                  <a:pt x="3906" y="12530"/>
                </a:lnTo>
                <a:lnTo>
                  <a:pt x="3906" y="10374"/>
                </a:lnTo>
                <a:lnTo>
                  <a:pt x="563" y="10374"/>
                </a:lnTo>
                <a:lnTo>
                  <a:pt x="563" y="9530"/>
                </a:lnTo>
                <a:lnTo>
                  <a:pt x="3906" y="9530"/>
                </a:lnTo>
                <a:lnTo>
                  <a:pt x="3906" y="7344"/>
                </a:lnTo>
                <a:lnTo>
                  <a:pt x="563" y="7344"/>
                </a:lnTo>
                <a:lnTo>
                  <a:pt x="563" y="6500"/>
                </a:lnTo>
                <a:lnTo>
                  <a:pt x="3906" y="6500"/>
                </a:lnTo>
                <a:lnTo>
                  <a:pt x="3906" y="4344"/>
                </a:lnTo>
                <a:lnTo>
                  <a:pt x="563" y="4344"/>
                </a:lnTo>
                <a:lnTo>
                  <a:pt x="563" y="3469"/>
                </a:lnTo>
                <a:lnTo>
                  <a:pt x="3906" y="3469"/>
                </a:lnTo>
                <a:lnTo>
                  <a:pt x="3906" y="1313"/>
                </a:lnTo>
                <a:lnTo>
                  <a:pt x="563" y="1313"/>
                </a:lnTo>
                <a:lnTo>
                  <a:pt x="563" y="469"/>
                </a:lnTo>
                <a:lnTo>
                  <a:pt x="3906" y="469"/>
                </a:lnTo>
                <a:lnTo>
                  <a:pt x="3906" y="0"/>
                </a:lnTo>
                <a:lnTo>
                  <a:pt x="3750" y="0"/>
                </a:lnTo>
                <a:lnTo>
                  <a:pt x="3750" y="313"/>
                </a:lnTo>
                <a:lnTo>
                  <a:pt x="406" y="313"/>
                </a:lnTo>
                <a:lnTo>
                  <a:pt x="406" y="1469"/>
                </a:lnTo>
                <a:lnTo>
                  <a:pt x="3750" y="1469"/>
                </a:lnTo>
                <a:lnTo>
                  <a:pt x="3750" y="3344"/>
                </a:lnTo>
                <a:close/>
                <a:moveTo>
                  <a:pt x="12374" y="1813"/>
                </a:moveTo>
                <a:lnTo>
                  <a:pt x="9186" y="1813"/>
                </a:lnTo>
                <a:lnTo>
                  <a:pt x="9186" y="0"/>
                </a:lnTo>
                <a:lnTo>
                  <a:pt x="9030" y="0"/>
                </a:lnTo>
                <a:lnTo>
                  <a:pt x="9030" y="1969"/>
                </a:lnTo>
                <a:lnTo>
                  <a:pt x="12374" y="1969"/>
                </a:lnTo>
                <a:lnTo>
                  <a:pt x="12374" y="1813"/>
                </a:lnTo>
                <a:close/>
                <a:moveTo>
                  <a:pt x="12374" y="1313"/>
                </a:moveTo>
                <a:lnTo>
                  <a:pt x="9561" y="1313"/>
                </a:lnTo>
                <a:lnTo>
                  <a:pt x="9561" y="469"/>
                </a:lnTo>
                <a:lnTo>
                  <a:pt x="12374" y="469"/>
                </a:lnTo>
                <a:lnTo>
                  <a:pt x="12374" y="313"/>
                </a:lnTo>
                <a:lnTo>
                  <a:pt x="9437" y="313"/>
                </a:lnTo>
                <a:lnTo>
                  <a:pt x="9437" y="1469"/>
                </a:lnTo>
                <a:lnTo>
                  <a:pt x="12374" y="1469"/>
                </a:lnTo>
                <a:lnTo>
                  <a:pt x="12374" y="1313"/>
                </a:lnTo>
                <a:close/>
                <a:moveTo>
                  <a:pt x="5406" y="969"/>
                </a:moveTo>
                <a:lnTo>
                  <a:pt x="8655" y="969"/>
                </a:lnTo>
                <a:lnTo>
                  <a:pt x="8655" y="3844"/>
                </a:lnTo>
                <a:lnTo>
                  <a:pt x="5406" y="3844"/>
                </a:lnTo>
                <a:lnTo>
                  <a:pt x="5406" y="4000"/>
                </a:lnTo>
                <a:lnTo>
                  <a:pt x="8655" y="4000"/>
                </a:lnTo>
                <a:lnTo>
                  <a:pt x="8655" y="6844"/>
                </a:lnTo>
                <a:lnTo>
                  <a:pt x="5406" y="6844"/>
                </a:lnTo>
                <a:lnTo>
                  <a:pt x="5406" y="7000"/>
                </a:lnTo>
                <a:lnTo>
                  <a:pt x="8655" y="7000"/>
                </a:lnTo>
                <a:lnTo>
                  <a:pt x="8655" y="9874"/>
                </a:lnTo>
                <a:lnTo>
                  <a:pt x="5406" y="9874"/>
                </a:lnTo>
                <a:lnTo>
                  <a:pt x="5406" y="10030"/>
                </a:lnTo>
                <a:lnTo>
                  <a:pt x="8655" y="10030"/>
                </a:lnTo>
                <a:lnTo>
                  <a:pt x="8655" y="12905"/>
                </a:lnTo>
                <a:lnTo>
                  <a:pt x="5406" y="12905"/>
                </a:lnTo>
                <a:lnTo>
                  <a:pt x="5406" y="13030"/>
                </a:lnTo>
                <a:lnTo>
                  <a:pt x="8655" y="13030"/>
                </a:lnTo>
                <a:lnTo>
                  <a:pt x="8655" y="15905"/>
                </a:lnTo>
                <a:lnTo>
                  <a:pt x="5406" y="15905"/>
                </a:lnTo>
                <a:lnTo>
                  <a:pt x="5406" y="16062"/>
                </a:lnTo>
                <a:lnTo>
                  <a:pt x="8655" y="16062"/>
                </a:lnTo>
                <a:lnTo>
                  <a:pt x="8655" y="16874"/>
                </a:lnTo>
                <a:lnTo>
                  <a:pt x="8812" y="16874"/>
                </a:lnTo>
                <a:lnTo>
                  <a:pt x="8812" y="14562"/>
                </a:lnTo>
                <a:lnTo>
                  <a:pt x="12061" y="14562"/>
                </a:lnTo>
                <a:lnTo>
                  <a:pt x="12061" y="14405"/>
                </a:lnTo>
                <a:lnTo>
                  <a:pt x="8812" y="14405"/>
                </a:lnTo>
                <a:lnTo>
                  <a:pt x="8812" y="11530"/>
                </a:lnTo>
                <a:lnTo>
                  <a:pt x="12061" y="11530"/>
                </a:lnTo>
                <a:lnTo>
                  <a:pt x="12061" y="11374"/>
                </a:lnTo>
                <a:lnTo>
                  <a:pt x="8812" y="11374"/>
                </a:lnTo>
                <a:lnTo>
                  <a:pt x="8812" y="8530"/>
                </a:lnTo>
                <a:lnTo>
                  <a:pt x="12061" y="8530"/>
                </a:lnTo>
                <a:lnTo>
                  <a:pt x="12061" y="8375"/>
                </a:lnTo>
                <a:lnTo>
                  <a:pt x="8812" y="8375"/>
                </a:lnTo>
                <a:lnTo>
                  <a:pt x="8812" y="5500"/>
                </a:lnTo>
                <a:lnTo>
                  <a:pt x="12061" y="5500"/>
                </a:lnTo>
                <a:lnTo>
                  <a:pt x="12061" y="5344"/>
                </a:lnTo>
                <a:lnTo>
                  <a:pt x="8812" y="5344"/>
                </a:lnTo>
                <a:lnTo>
                  <a:pt x="8812" y="2469"/>
                </a:lnTo>
                <a:lnTo>
                  <a:pt x="12061" y="2469"/>
                </a:lnTo>
                <a:lnTo>
                  <a:pt x="12061" y="2344"/>
                </a:lnTo>
                <a:lnTo>
                  <a:pt x="8812" y="2344"/>
                </a:lnTo>
                <a:lnTo>
                  <a:pt x="8812" y="0"/>
                </a:lnTo>
                <a:lnTo>
                  <a:pt x="8655" y="0"/>
                </a:lnTo>
                <a:lnTo>
                  <a:pt x="8655" y="813"/>
                </a:lnTo>
                <a:lnTo>
                  <a:pt x="5406" y="813"/>
                </a:lnTo>
                <a:lnTo>
                  <a:pt x="5406" y="969"/>
                </a:lnTo>
                <a:close/>
                <a:moveTo>
                  <a:pt x="7874" y="2844"/>
                </a:moveTo>
                <a:lnTo>
                  <a:pt x="4531" y="2844"/>
                </a:lnTo>
                <a:lnTo>
                  <a:pt x="4531" y="5000"/>
                </a:lnTo>
                <a:lnTo>
                  <a:pt x="7874" y="5000"/>
                </a:lnTo>
                <a:lnTo>
                  <a:pt x="7874" y="5844"/>
                </a:lnTo>
                <a:lnTo>
                  <a:pt x="4531" y="5844"/>
                </a:lnTo>
                <a:lnTo>
                  <a:pt x="4531" y="8000"/>
                </a:lnTo>
                <a:lnTo>
                  <a:pt x="7874" y="8000"/>
                </a:lnTo>
                <a:lnTo>
                  <a:pt x="7874" y="8874"/>
                </a:lnTo>
                <a:lnTo>
                  <a:pt x="4531" y="8874"/>
                </a:lnTo>
                <a:lnTo>
                  <a:pt x="4531" y="11030"/>
                </a:lnTo>
                <a:lnTo>
                  <a:pt x="7874" y="11030"/>
                </a:lnTo>
                <a:lnTo>
                  <a:pt x="7874" y="11874"/>
                </a:lnTo>
                <a:lnTo>
                  <a:pt x="4531" y="11874"/>
                </a:lnTo>
                <a:lnTo>
                  <a:pt x="4531" y="14062"/>
                </a:lnTo>
                <a:lnTo>
                  <a:pt x="7874" y="14062"/>
                </a:lnTo>
                <a:lnTo>
                  <a:pt x="7874" y="14905"/>
                </a:lnTo>
                <a:lnTo>
                  <a:pt x="4531" y="14905"/>
                </a:lnTo>
                <a:lnTo>
                  <a:pt x="4531" y="16874"/>
                </a:lnTo>
                <a:lnTo>
                  <a:pt x="4688" y="16874"/>
                </a:lnTo>
                <a:lnTo>
                  <a:pt x="4688" y="15062"/>
                </a:lnTo>
                <a:lnTo>
                  <a:pt x="8030" y="15062"/>
                </a:lnTo>
                <a:lnTo>
                  <a:pt x="8030" y="13905"/>
                </a:lnTo>
                <a:lnTo>
                  <a:pt x="4688" y="13905"/>
                </a:lnTo>
                <a:lnTo>
                  <a:pt x="4688" y="12030"/>
                </a:lnTo>
                <a:lnTo>
                  <a:pt x="8030" y="12030"/>
                </a:lnTo>
                <a:lnTo>
                  <a:pt x="8030" y="10874"/>
                </a:lnTo>
                <a:lnTo>
                  <a:pt x="4688" y="10874"/>
                </a:lnTo>
                <a:lnTo>
                  <a:pt x="4688" y="9030"/>
                </a:lnTo>
                <a:lnTo>
                  <a:pt x="8030" y="9030"/>
                </a:lnTo>
                <a:lnTo>
                  <a:pt x="8030" y="7875"/>
                </a:lnTo>
                <a:lnTo>
                  <a:pt x="4688" y="7875"/>
                </a:lnTo>
                <a:lnTo>
                  <a:pt x="4688" y="6000"/>
                </a:lnTo>
                <a:lnTo>
                  <a:pt x="8030" y="6000"/>
                </a:lnTo>
                <a:lnTo>
                  <a:pt x="8030" y="4844"/>
                </a:lnTo>
                <a:lnTo>
                  <a:pt x="4688" y="4844"/>
                </a:lnTo>
                <a:lnTo>
                  <a:pt x="4688" y="2969"/>
                </a:lnTo>
                <a:lnTo>
                  <a:pt x="8030" y="2969"/>
                </a:lnTo>
                <a:lnTo>
                  <a:pt x="8030" y="1813"/>
                </a:lnTo>
                <a:lnTo>
                  <a:pt x="4688" y="1813"/>
                </a:lnTo>
                <a:lnTo>
                  <a:pt x="4688" y="0"/>
                </a:lnTo>
                <a:lnTo>
                  <a:pt x="4531" y="0"/>
                </a:lnTo>
                <a:lnTo>
                  <a:pt x="4531" y="1969"/>
                </a:lnTo>
                <a:lnTo>
                  <a:pt x="7874" y="1969"/>
                </a:lnTo>
                <a:lnTo>
                  <a:pt x="7874" y="2844"/>
                </a:lnTo>
                <a:close/>
                <a:moveTo>
                  <a:pt x="875" y="969"/>
                </a:moveTo>
                <a:lnTo>
                  <a:pt x="4125" y="969"/>
                </a:lnTo>
                <a:lnTo>
                  <a:pt x="4125" y="3844"/>
                </a:lnTo>
                <a:lnTo>
                  <a:pt x="875" y="3844"/>
                </a:lnTo>
                <a:lnTo>
                  <a:pt x="875" y="4000"/>
                </a:lnTo>
                <a:lnTo>
                  <a:pt x="4125" y="4000"/>
                </a:lnTo>
                <a:lnTo>
                  <a:pt x="4125" y="6844"/>
                </a:lnTo>
                <a:lnTo>
                  <a:pt x="875" y="6844"/>
                </a:lnTo>
                <a:lnTo>
                  <a:pt x="875" y="7000"/>
                </a:lnTo>
                <a:lnTo>
                  <a:pt x="4125" y="7000"/>
                </a:lnTo>
                <a:lnTo>
                  <a:pt x="4125" y="9874"/>
                </a:lnTo>
                <a:lnTo>
                  <a:pt x="875" y="9874"/>
                </a:lnTo>
                <a:lnTo>
                  <a:pt x="875" y="10030"/>
                </a:lnTo>
                <a:lnTo>
                  <a:pt x="4125" y="10030"/>
                </a:lnTo>
                <a:lnTo>
                  <a:pt x="4125" y="12905"/>
                </a:lnTo>
                <a:lnTo>
                  <a:pt x="875" y="12905"/>
                </a:lnTo>
                <a:lnTo>
                  <a:pt x="875" y="13030"/>
                </a:lnTo>
                <a:lnTo>
                  <a:pt x="4125" y="13030"/>
                </a:lnTo>
                <a:lnTo>
                  <a:pt x="4125" y="15905"/>
                </a:lnTo>
                <a:lnTo>
                  <a:pt x="875" y="15905"/>
                </a:lnTo>
                <a:lnTo>
                  <a:pt x="875" y="16062"/>
                </a:lnTo>
                <a:lnTo>
                  <a:pt x="4125" y="16062"/>
                </a:lnTo>
                <a:lnTo>
                  <a:pt x="4125" y="16874"/>
                </a:lnTo>
                <a:lnTo>
                  <a:pt x="4281" y="16874"/>
                </a:lnTo>
                <a:lnTo>
                  <a:pt x="4281" y="14562"/>
                </a:lnTo>
                <a:lnTo>
                  <a:pt x="7562" y="14562"/>
                </a:lnTo>
                <a:lnTo>
                  <a:pt x="7562" y="14405"/>
                </a:lnTo>
                <a:lnTo>
                  <a:pt x="4281" y="14405"/>
                </a:lnTo>
                <a:lnTo>
                  <a:pt x="4281" y="11530"/>
                </a:lnTo>
                <a:lnTo>
                  <a:pt x="7562" y="11530"/>
                </a:lnTo>
                <a:lnTo>
                  <a:pt x="7562" y="11374"/>
                </a:lnTo>
                <a:lnTo>
                  <a:pt x="4281" y="11374"/>
                </a:lnTo>
                <a:lnTo>
                  <a:pt x="4281" y="8530"/>
                </a:lnTo>
                <a:lnTo>
                  <a:pt x="7562" y="8530"/>
                </a:lnTo>
                <a:lnTo>
                  <a:pt x="7562" y="8375"/>
                </a:lnTo>
                <a:lnTo>
                  <a:pt x="4281" y="8375"/>
                </a:lnTo>
                <a:lnTo>
                  <a:pt x="4281" y="5500"/>
                </a:lnTo>
                <a:lnTo>
                  <a:pt x="7562" y="5500"/>
                </a:lnTo>
                <a:lnTo>
                  <a:pt x="7562" y="5344"/>
                </a:lnTo>
                <a:lnTo>
                  <a:pt x="4281" y="5344"/>
                </a:lnTo>
                <a:lnTo>
                  <a:pt x="4281" y="2469"/>
                </a:lnTo>
                <a:lnTo>
                  <a:pt x="7562" y="2469"/>
                </a:lnTo>
                <a:lnTo>
                  <a:pt x="7562" y="2344"/>
                </a:lnTo>
                <a:lnTo>
                  <a:pt x="4281" y="2344"/>
                </a:lnTo>
                <a:lnTo>
                  <a:pt x="4281" y="0"/>
                </a:lnTo>
                <a:lnTo>
                  <a:pt x="4125" y="0"/>
                </a:lnTo>
                <a:lnTo>
                  <a:pt x="4125" y="813"/>
                </a:lnTo>
                <a:lnTo>
                  <a:pt x="875" y="813"/>
                </a:lnTo>
                <a:lnTo>
                  <a:pt x="875" y="969"/>
                </a:lnTo>
                <a:close/>
                <a:moveTo>
                  <a:pt x="8280" y="3344"/>
                </a:moveTo>
                <a:lnTo>
                  <a:pt x="4938" y="3344"/>
                </a:lnTo>
                <a:lnTo>
                  <a:pt x="4938" y="4500"/>
                </a:lnTo>
                <a:lnTo>
                  <a:pt x="8280" y="4500"/>
                </a:lnTo>
                <a:lnTo>
                  <a:pt x="8280" y="6344"/>
                </a:lnTo>
                <a:lnTo>
                  <a:pt x="4938" y="6344"/>
                </a:lnTo>
                <a:lnTo>
                  <a:pt x="4938" y="7500"/>
                </a:lnTo>
                <a:lnTo>
                  <a:pt x="8280" y="7500"/>
                </a:lnTo>
                <a:lnTo>
                  <a:pt x="8280" y="8406"/>
                </a:lnTo>
                <a:lnTo>
                  <a:pt x="8280" y="8438"/>
                </a:lnTo>
                <a:lnTo>
                  <a:pt x="8280" y="9374"/>
                </a:lnTo>
                <a:lnTo>
                  <a:pt x="4938" y="9374"/>
                </a:lnTo>
                <a:lnTo>
                  <a:pt x="4938" y="10530"/>
                </a:lnTo>
                <a:lnTo>
                  <a:pt x="8280" y="10530"/>
                </a:lnTo>
                <a:lnTo>
                  <a:pt x="8280" y="12405"/>
                </a:lnTo>
                <a:lnTo>
                  <a:pt x="4938" y="12405"/>
                </a:lnTo>
                <a:lnTo>
                  <a:pt x="4938" y="13530"/>
                </a:lnTo>
                <a:lnTo>
                  <a:pt x="8280" y="13530"/>
                </a:lnTo>
                <a:lnTo>
                  <a:pt x="8280" y="15405"/>
                </a:lnTo>
                <a:lnTo>
                  <a:pt x="4938" y="15405"/>
                </a:lnTo>
                <a:lnTo>
                  <a:pt x="4938" y="16562"/>
                </a:lnTo>
                <a:lnTo>
                  <a:pt x="8280" y="16562"/>
                </a:lnTo>
                <a:lnTo>
                  <a:pt x="8280" y="16874"/>
                </a:lnTo>
                <a:lnTo>
                  <a:pt x="8405" y="16874"/>
                </a:lnTo>
                <a:lnTo>
                  <a:pt x="8405" y="16405"/>
                </a:lnTo>
                <a:lnTo>
                  <a:pt x="5063" y="16405"/>
                </a:lnTo>
                <a:lnTo>
                  <a:pt x="5063" y="15562"/>
                </a:lnTo>
                <a:lnTo>
                  <a:pt x="8405" y="15562"/>
                </a:lnTo>
                <a:lnTo>
                  <a:pt x="8405" y="13405"/>
                </a:lnTo>
                <a:lnTo>
                  <a:pt x="5063" y="13405"/>
                </a:lnTo>
                <a:lnTo>
                  <a:pt x="5063" y="12530"/>
                </a:lnTo>
                <a:lnTo>
                  <a:pt x="8405" y="12530"/>
                </a:lnTo>
                <a:lnTo>
                  <a:pt x="8405" y="10374"/>
                </a:lnTo>
                <a:lnTo>
                  <a:pt x="5063" y="10374"/>
                </a:lnTo>
                <a:lnTo>
                  <a:pt x="5063" y="9530"/>
                </a:lnTo>
                <a:lnTo>
                  <a:pt x="8405" y="9530"/>
                </a:lnTo>
                <a:lnTo>
                  <a:pt x="8405" y="8438"/>
                </a:lnTo>
                <a:lnTo>
                  <a:pt x="8405" y="8406"/>
                </a:lnTo>
                <a:lnTo>
                  <a:pt x="8405" y="7344"/>
                </a:lnTo>
                <a:lnTo>
                  <a:pt x="5063" y="7344"/>
                </a:lnTo>
                <a:lnTo>
                  <a:pt x="5063" y="6500"/>
                </a:lnTo>
                <a:lnTo>
                  <a:pt x="8405" y="6500"/>
                </a:lnTo>
                <a:lnTo>
                  <a:pt x="8405" y="4344"/>
                </a:lnTo>
                <a:lnTo>
                  <a:pt x="5063" y="4344"/>
                </a:lnTo>
                <a:lnTo>
                  <a:pt x="5063" y="3469"/>
                </a:lnTo>
                <a:lnTo>
                  <a:pt x="8405" y="3469"/>
                </a:lnTo>
                <a:lnTo>
                  <a:pt x="8405" y="1313"/>
                </a:lnTo>
                <a:lnTo>
                  <a:pt x="5063" y="1313"/>
                </a:lnTo>
                <a:lnTo>
                  <a:pt x="5063" y="469"/>
                </a:lnTo>
                <a:lnTo>
                  <a:pt x="8405" y="469"/>
                </a:lnTo>
                <a:lnTo>
                  <a:pt x="8405" y="0"/>
                </a:lnTo>
                <a:lnTo>
                  <a:pt x="8280" y="0"/>
                </a:lnTo>
                <a:lnTo>
                  <a:pt x="8280" y="313"/>
                </a:lnTo>
                <a:lnTo>
                  <a:pt x="4938" y="313"/>
                </a:lnTo>
                <a:lnTo>
                  <a:pt x="4938" y="1469"/>
                </a:lnTo>
                <a:lnTo>
                  <a:pt x="8280" y="1469"/>
                </a:lnTo>
                <a:lnTo>
                  <a:pt x="8280" y="3344"/>
                </a:lnTo>
                <a:close/>
              </a:path>
            </a:pathLst>
          </a:custGeom>
          <a:solidFill>
            <a:schemeClr val="accent6"/>
          </a:solidFill>
          <a:ln w="9525" cap="flat">
            <a:noFill/>
            <a:bevel/>
            <a:headEnd/>
            <a:tailEnd/>
          </a:ln>
          <a:effectLst/>
        </p:spPr>
        <p:txBody>
          <a:bodyPr wrap="none" anchor="ctr"/>
          <a:lstStyle/>
          <a:p>
            <a:endParaRPr lang="en-US"/>
          </a:p>
        </p:txBody>
      </p:sp>
    </p:spTree>
    <p:extLst>
      <p:ext uri="{BB962C8B-B14F-4D97-AF65-F5344CB8AC3E}">
        <p14:creationId xmlns:p14="http://schemas.microsoft.com/office/powerpoint/2010/main" val="1179043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6" name="Title 1"/>
          <p:cNvSpPr>
            <a:spLocks noGrp="1"/>
          </p:cNvSpPr>
          <p:nvPr>
            <p:ph type="title"/>
          </p:nvPr>
        </p:nvSpPr>
        <p:spPr>
          <a:xfrm>
            <a:off x="443997" y="192024"/>
            <a:ext cx="8257032" cy="731520"/>
          </a:xfrm>
        </p:spPr>
        <p:txBody>
          <a:bodyPr anchor="b" anchorCtr="0"/>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9" name="Content Placeholder 4"/>
          <p:cNvSpPr>
            <a:spLocks noGrp="1"/>
          </p:cNvSpPr>
          <p:nvPr>
            <p:ph sz="quarter" idx="11" hasCustomPrompt="1"/>
          </p:nvPr>
        </p:nvSpPr>
        <p:spPr>
          <a:xfrm>
            <a:off x="443997" y="1197864"/>
            <a:ext cx="8257032" cy="3392424"/>
          </a:xfrm>
          <a:prstGeom prst="rect">
            <a:avLst/>
          </a:prstGeom>
        </p:spPr>
        <p:txBody>
          <a:bodyPr/>
          <a:lstStyle>
            <a:lvl1pPr marL="169863" indent="-169863" algn="l" defTabSz="684213" rtl="0" eaLnBrk="1" fontAlgn="base" hangingPunct="1">
              <a:lnSpc>
                <a:spcPct val="95000"/>
              </a:lnSpc>
              <a:spcBef>
                <a:spcPts val="1101"/>
              </a:spcBef>
              <a:spcAft>
                <a:spcPct val="0"/>
              </a:spcAft>
              <a:buClr>
                <a:schemeClr val="tx1"/>
              </a:buClr>
              <a:buSzPct val="80000"/>
              <a:buFont typeface="Arial"/>
              <a:buChar char="•"/>
              <a:defRPr lang="en-US" sz="2000" b="0" i="0" kern="1200" dirty="0">
                <a:solidFill>
                  <a:schemeClr val="tx1"/>
                </a:solidFill>
                <a:latin typeface="CiscoSansTT Light" panose="020B0503020201020303" pitchFamily="34" charset="0"/>
                <a:ea typeface="CiscoSansTT Thin" charset="0"/>
                <a:cs typeface="CiscoSansTT Thin" charset="0"/>
              </a:defRPr>
            </a:lvl1pPr>
            <a:lvl2pPr marL="341313" indent="-171450" algn="l" defTabSz="684213" rtl="0" eaLnBrk="1" fontAlgn="base" hangingPunct="1">
              <a:lnSpc>
                <a:spcPct val="95000"/>
              </a:lnSpc>
              <a:spcBef>
                <a:spcPts val="600"/>
              </a:spcBef>
              <a:spcAft>
                <a:spcPct val="0"/>
              </a:spcAft>
              <a:buClr>
                <a:schemeClr val="tx1"/>
              </a:buClr>
              <a:buSzPct val="80000"/>
              <a:buFont typeface="Arial"/>
              <a:buChar char="•"/>
              <a:defRPr lang="en-US" sz="1800" b="0" i="0" kern="1200" dirty="0">
                <a:solidFill>
                  <a:schemeClr val="tx1"/>
                </a:solidFill>
                <a:latin typeface="CiscoSansTT Light" panose="020B0503020201020303" pitchFamily="34" charset="0"/>
                <a:ea typeface="CiscoSansTT Thin" charset="0"/>
                <a:cs typeface="CiscoSansTT Thin" charset="0"/>
              </a:defRPr>
            </a:lvl2pPr>
            <a:lvl3pPr marL="511175" indent="-169863" algn="l" defTabSz="684213" rtl="0" eaLnBrk="1" fontAlgn="base" hangingPunct="1">
              <a:lnSpc>
                <a:spcPct val="95000"/>
              </a:lnSpc>
              <a:spcBef>
                <a:spcPts val="600"/>
              </a:spcBef>
              <a:spcAft>
                <a:spcPct val="0"/>
              </a:spcAft>
              <a:buClr>
                <a:schemeClr val="tx1"/>
              </a:buClr>
              <a:buSzPct val="80000"/>
              <a:buFont typeface="Arial"/>
              <a:buChar char="•"/>
              <a:defRPr lang="en-US" sz="1600" b="0" i="0" kern="1200" dirty="0">
                <a:solidFill>
                  <a:schemeClr val="tx1"/>
                </a:solidFill>
                <a:latin typeface="CiscoSansTT Light" panose="020B0503020201020303" pitchFamily="34" charset="0"/>
                <a:ea typeface="CiscoSansTT Thin" charset="0"/>
                <a:cs typeface="CiscoSansTT Thin" charset="0"/>
              </a:defRPr>
            </a:lvl3pPr>
            <a:lvl4pPr marL="503238" indent="-169863" algn="l" defTabSz="684213" rtl="0" eaLnBrk="1" fontAlgn="base" hangingPunct="1">
              <a:lnSpc>
                <a:spcPct val="95000"/>
              </a:lnSpc>
              <a:spcBef>
                <a:spcPts val="600"/>
              </a:spcBef>
              <a:spcAft>
                <a:spcPct val="0"/>
              </a:spcAft>
              <a:buClr>
                <a:schemeClr val="tx1"/>
              </a:buClr>
              <a:buSzPct val="80000"/>
              <a:buFont typeface="Arial"/>
              <a:buChar char="•"/>
              <a:defRPr lang="en-US" sz="1800" b="0" i="0" kern="1200" dirty="0">
                <a:solidFill>
                  <a:schemeClr val="tx1"/>
                </a:solidFill>
                <a:latin typeface="CiscoSansTT Light" panose="020B0503020201020303" pitchFamily="34" charset="0"/>
                <a:ea typeface="CiscoSansTT Thin" charset="0"/>
                <a:cs typeface="CiscoSansTT Thin" charset="0"/>
              </a:defRPr>
            </a:lvl4pPr>
          </a:lstStyle>
          <a:p>
            <a:pPr marL="171450" lvl="0" indent="-171450" algn="l" defTabSz="684213" rtl="0" eaLnBrk="1" fontAlgn="base" hangingPunct="1">
              <a:lnSpc>
                <a:spcPct val="95000"/>
              </a:lnSpc>
              <a:spcBef>
                <a:spcPts val="1110"/>
              </a:spcBef>
              <a:spcAft>
                <a:spcPct val="0"/>
              </a:spcAft>
              <a:buClr>
                <a:schemeClr val="tx1"/>
              </a:buClr>
              <a:buSzPct val="80000"/>
              <a:buFont typeface="Arial"/>
              <a:buChar char="•"/>
            </a:pPr>
            <a:r>
              <a:rPr lang="en-US" dirty="0"/>
              <a:t>Click to edit Master text styles</a:t>
            </a:r>
          </a:p>
          <a:p>
            <a:pPr lvl="1"/>
            <a:r>
              <a:rPr lang="en-US" dirty="0"/>
              <a:t>Second level</a:t>
            </a:r>
          </a:p>
          <a:p>
            <a:pPr lvl="2"/>
            <a:r>
              <a:rPr lang="en-US" dirty="0"/>
              <a:t>Third level</a:t>
            </a:r>
          </a:p>
        </p:txBody>
      </p:sp>
      <p:sp>
        <p:nvSpPr>
          <p:cNvPr id="46"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47" name="TextBox 46">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49"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50" name="Freeform 1">
            <a:extLst>
              <a:ext uri="{FF2B5EF4-FFF2-40B4-BE49-F238E27FC236}">
                <a16:creationId xmlns:a16="http://schemas.microsoft.com/office/drawing/2014/main" id="{ACF196DB-1F17-43F8-8065-DA85D9D5A3F7}"/>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11"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3979543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3997" y="192024"/>
            <a:ext cx="8257032" cy="731520"/>
          </a:xfrm>
        </p:spPr>
        <p:txBody>
          <a:bodyPr anchor="b" anchorCtr="0"/>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9" name="Content Placeholder 4"/>
          <p:cNvSpPr>
            <a:spLocks noGrp="1"/>
          </p:cNvSpPr>
          <p:nvPr>
            <p:ph sz="quarter" idx="11" hasCustomPrompt="1"/>
          </p:nvPr>
        </p:nvSpPr>
        <p:spPr>
          <a:xfrm>
            <a:off x="443997" y="1197864"/>
            <a:ext cx="8257032" cy="3392424"/>
          </a:xfrm>
          <a:prstGeom prst="rect">
            <a:avLst/>
          </a:prstGeom>
        </p:spPr>
        <p:txBody>
          <a:bodyPr/>
          <a:lstStyle>
            <a:lvl1pPr marL="169863" indent="-169863" algn="l" defTabSz="684213" rtl="0" eaLnBrk="1" fontAlgn="base" hangingPunct="1">
              <a:lnSpc>
                <a:spcPct val="95000"/>
              </a:lnSpc>
              <a:spcBef>
                <a:spcPts val="1101"/>
              </a:spcBef>
              <a:spcAft>
                <a:spcPct val="0"/>
              </a:spcAft>
              <a:buClr>
                <a:schemeClr val="tx1"/>
              </a:buClr>
              <a:buSzPct val="80000"/>
              <a:buFont typeface="Arial"/>
              <a:buChar char="•"/>
              <a:defRPr lang="en-US" sz="2000" b="0" i="0" kern="1200" dirty="0">
                <a:solidFill>
                  <a:schemeClr val="tx1"/>
                </a:solidFill>
                <a:latin typeface="CiscoSansTT Light" panose="020B0503020201020303" pitchFamily="34" charset="0"/>
                <a:ea typeface="CiscoSansTT Thin" charset="0"/>
                <a:cs typeface="CiscoSansTT Thin" charset="0"/>
              </a:defRPr>
            </a:lvl1pPr>
            <a:lvl2pPr marL="341313" indent="-171450" algn="l" defTabSz="684213" rtl="0" eaLnBrk="1" fontAlgn="base" hangingPunct="1">
              <a:lnSpc>
                <a:spcPct val="95000"/>
              </a:lnSpc>
              <a:spcBef>
                <a:spcPts val="600"/>
              </a:spcBef>
              <a:spcAft>
                <a:spcPct val="0"/>
              </a:spcAft>
              <a:buClr>
                <a:schemeClr val="tx1"/>
              </a:buClr>
              <a:buSzPct val="80000"/>
              <a:buFont typeface="Arial"/>
              <a:buChar char="•"/>
              <a:defRPr lang="en-US" sz="1800" b="0" i="0" kern="1200" dirty="0">
                <a:solidFill>
                  <a:schemeClr val="tx1"/>
                </a:solidFill>
                <a:latin typeface="CiscoSansTT Light" panose="020B0503020201020303" pitchFamily="34" charset="0"/>
                <a:ea typeface="CiscoSansTT Thin" charset="0"/>
                <a:cs typeface="CiscoSansTT Thin" charset="0"/>
              </a:defRPr>
            </a:lvl2pPr>
            <a:lvl3pPr marL="511175" indent="-169863" algn="l" defTabSz="684213" rtl="0" eaLnBrk="1" fontAlgn="base" hangingPunct="1">
              <a:lnSpc>
                <a:spcPct val="95000"/>
              </a:lnSpc>
              <a:spcBef>
                <a:spcPts val="600"/>
              </a:spcBef>
              <a:spcAft>
                <a:spcPct val="0"/>
              </a:spcAft>
              <a:buClr>
                <a:schemeClr val="tx1"/>
              </a:buClr>
              <a:buSzPct val="80000"/>
              <a:buFont typeface="Arial"/>
              <a:buChar char="•"/>
              <a:defRPr lang="en-US" sz="1600" b="0" i="0" kern="1200" dirty="0">
                <a:solidFill>
                  <a:schemeClr val="tx1"/>
                </a:solidFill>
                <a:latin typeface="CiscoSansTT Light" panose="020B0503020201020303" pitchFamily="34" charset="0"/>
                <a:ea typeface="CiscoSansTT Thin" charset="0"/>
                <a:cs typeface="CiscoSansTT Thin" charset="0"/>
              </a:defRPr>
            </a:lvl3pPr>
            <a:lvl4pPr marL="503238" indent="-169863" algn="l" defTabSz="684213" rtl="0" eaLnBrk="1" fontAlgn="base" hangingPunct="1">
              <a:lnSpc>
                <a:spcPct val="95000"/>
              </a:lnSpc>
              <a:spcBef>
                <a:spcPts val="600"/>
              </a:spcBef>
              <a:spcAft>
                <a:spcPct val="0"/>
              </a:spcAft>
              <a:buClr>
                <a:schemeClr val="tx1"/>
              </a:buClr>
              <a:buSzPct val="80000"/>
              <a:buFont typeface="Arial"/>
              <a:buChar char="•"/>
              <a:defRPr lang="en-US" sz="1800" b="0" i="0" kern="1200" dirty="0">
                <a:solidFill>
                  <a:schemeClr val="tx1"/>
                </a:solidFill>
                <a:latin typeface="CiscoSansTT Light" panose="020B0503020201020303" pitchFamily="34" charset="0"/>
                <a:ea typeface="CiscoSansTT Thin" charset="0"/>
                <a:cs typeface="CiscoSansTT Thin" charset="0"/>
              </a:defRPr>
            </a:lvl4pPr>
          </a:lstStyle>
          <a:p>
            <a:pPr marL="171450" lvl="0" indent="-171450" algn="l" defTabSz="684213" rtl="0" eaLnBrk="1" fontAlgn="base" hangingPunct="1">
              <a:lnSpc>
                <a:spcPct val="95000"/>
              </a:lnSpc>
              <a:spcBef>
                <a:spcPts val="1110"/>
              </a:spcBef>
              <a:spcAft>
                <a:spcPct val="0"/>
              </a:spcAft>
              <a:buClr>
                <a:schemeClr val="tx1"/>
              </a:buClr>
              <a:buSzPct val="80000"/>
              <a:buFont typeface="Arial"/>
              <a:buChar char="•"/>
            </a:pPr>
            <a:r>
              <a:rPr lang="en-US" dirty="0"/>
              <a:t>Click to edit Master text styles</a:t>
            </a:r>
          </a:p>
          <a:p>
            <a:pPr lvl="1"/>
            <a:r>
              <a:rPr lang="en-US" dirty="0"/>
              <a:t>Second level</a:t>
            </a:r>
          </a:p>
          <a:p>
            <a:pPr lvl="2"/>
            <a:r>
              <a:rPr lang="en-US" dirty="0"/>
              <a:t>Third level</a:t>
            </a:r>
          </a:p>
        </p:txBody>
      </p:sp>
      <p:sp>
        <p:nvSpPr>
          <p:cNvPr id="46"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47" name="TextBox 46">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49"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50" name="Freeform 1">
            <a:extLst>
              <a:ext uri="{FF2B5EF4-FFF2-40B4-BE49-F238E27FC236}">
                <a16:creationId xmlns:a16="http://schemas.microsoft.com/office/drawing/2014/main" id="{ACF196DB-1F17-43F8-8065-DA85D9D5A3F7}"/>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11"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307400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title and Bullet">
    <p:spTree>
      <p:nvGrpSpPr>
        <p:cNvPr id="1" name=""/>
        <p:cNvGrpSpPr/>
        <p:nvPr/>
      </p:nvGrpSpPr>
      <p:grpSpPr>
        <a:xfrm>
          <a:off x="0" y="0"/>
          <a:ext cx="0" cy="0"/>
          <a:chOff x="0" y="0"/>
          <a:chExt cx="0" cy="0"/>
        </a:xfrm>
      </p:grpSpPr>
      <p:sp>
        <p:nvSpPr>
          <p:cNvPr id="6" name="Title 1"/>
          <p:cNvSpPr>
            <a:spLocks noGrp="1"/>
          </p:cNvSpPr>
          <p:nvPr>
            <p:ph type="title"/>
          </p:nvPr>
        </p:nvSpPr>
        <p:spPr>
          <a:xfrm>
            <a:off x="443997" y="192024"/>
            <a:ext cx="8257032" cy="731520"/>
          </a:xfrm>
        </p:spPr>
        <p:txBody>
          <a:bodyPr anchor="b" anchorCtr="0"/>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9" name="Content Placeholder 4"/>
          <p:cNvSpPr>
            <a:spLocks noGrp="1"/>
          </p:cNvSpPr>
          <p:nvPr>
            <p:ph sz="quarter" idx="11" hasCustomPrompt="1"/>
          </p:nvPr>
        </p:nvSpPr>
        <p:spPr>
          <a:xfrm>
            <a:off x="443997" y="1197864"/>
            <a:ext cx="8257032" cy="3392424"/>
          </a:xfrm>
          <a:prstGeom prst="rect">
            <a:avLst/>
          </a:prstGeom>
        </p:spPr>
        <p:txBody>
          <a:bodyPr/>
          <a:lstStyle>
            <a:lvl1pPr marL="169863" indent="-169863" algn="l" defTabSz="684213" rtl="0" eaLnBrk="1" fontAlgn="base" hangingPunct="1">
              <a:lnSpc>
                <a:spcPct val="95000"/>
              </a:lnSpc>
              <a:spcBef>
                <a:spcPts val="1101"/>
              </a:spcBef>
              <a:spcAft>
                <a:spcPct val="0"/>
              </a:spcAft>
              <a:buClr>
                <a:schemeClr val="tx1"/>
              </a:buClr>
              <a:buSzPct val="80000"/>
              <a:buFont typeface="Arial"/>
              <a:buChar char="•"/>
              <a:defRPr lang="en-US" sz="2000" b="0" i="0" kern="1200" dirty="0">
                <a:solidFill>
                  <a:schemeClr val="tx1"/>
                </a:solidFill>
                <a:latin typeface="CiscoSansTT Light" panose="020B0503020201020303" pitchFamily="34" charset="0"/>
                <a:ea typeface="CiscoSansTT Thin" charset="0"/>
                <a:cs typeface="CiscoSansTT Thin" charset="0"/>
              </a:defRPr>
            </a:lvl1pPr>
            <a:lvl2pPr marL="341313" indent="-171450" algn="l" defTabSz="684213" rtl="0" eaLnBrk="1" fontAlgn="base" hangingPunct="1">
              <a:lnSpc>
                <a:spcPct val="95000"/>
              </a:lnSpc>
              <a:spcBef>
                <a:spcPts val="600"/>
              </a:spcBef>
              <a:spcAft>
                <a:spcPct val="0"/>
              </a:spcAft>
              <a:buClr>
                <a:schemeClr val="tx1"/>
              </a:buClr>
              <a:buSzPct val="80000"/>
              <a:buFont typeface="Arial"/>
              <a:buChar char="•"/>
              <a:defRPr lang="en-US" sz="1800" b="0" i="0" kern="1200" dirty="0">
                <a:solidFill>
                  <a:schemeClr val="tx1"/>
                </a:solidFill>
                <a:latin typeface="CiscoSansTT Light" panose="020B0503020201020303" pitchFamily="34" charset="0"/>
                <a:ea typeface="CiscoSansTT Thin" charset="0"/>
                <a:cs typeface="CiscoSansTT Thin" charset="0"/>
              </a:defRPr>
            </a:lvl2pPr>
            <a:lvl3pPr marL="511175" indent="-169863" algn="l" defTabSz="684213" rtl="0" eaLnBrk="1" fontAlgn="base" hangingPunct="1">
              <a:lnSpc>
                <a:spcPct val="95000"/>
              </a:lnSpc>
              <a:spcBef>
                <a:spcPts val="600"/>
              </a:spcBef>
              <a:spcAft>
                <a:spcPct val="0"/>
              </a:spcAft>
              <a:buClr>
                <a:schemeClr val="tx1"/>
              </a:buClr>
              <a:buSzPct val="80000"/>
              <a:buFont typeface="Arial"/>
              <a:buChar char="•"/>
              <a:defRPr lang="en-US" sz="1600" b="0" i="0" kern="1200" dirty="0">
                <a:solidFill>
                  <a:schemeClr val="tx1"/>
                </a:solidFill>
                <a:latin typeface="CiscoSansTT Light" panose="020B0503020201020303" pitchFamily="34" charset="0"/>
                <a:ea typeface="CiscoSansTT Thin" charset="0"/>
                <a:cs typeface="CiscoSansTT Thin" charset="0"/>
              </a:defRPr>
            </a:lvl3pPr>
            <a:lvl4pPr marL="503238" indent="-169863" algn="l" defTabSz="684213" rtl="0" eaLnBrk="1" fontAlgn="base" hangingPunct="1">
              <a:lnSpc>
                <a:spcPct val="95000"/>
              </a:lnSpc>
              <a:spcAft>
                <a:spcPct val="0"/>
              </a:spcAft>
              <a:buClr>
                <a:schemeClr val="tx1"/>
              </a:buClr>
              <a:buSzPct val="80000"/>
              <a:buFont typeface="Arial"/>
              <a:buChar char="•"/>
              <a:defRPr lang="en-US" sz="2000" b="0" i="0" kern="1200" dirty="0">
                <a:solidFill>
                  <a:schemeClr val="tx1"/>
                </a:solidFill>
                <a:latin typeface="CiscoSansTT Light" panose="020B0503020201020303" pitchFamily="34" charset="0"/>
                <a:ea typeface="CiscoSansTT Thin" charset="0"/>
                <a:cs typeface="CiscoSansTT Thin" charset="0"/>
              </a:defRPr>
            </a:lvl4pPr>
          </a:lstStyle>
          <a:p>
            <a:pPr marL="171450" lvl="0" indent="-171450" algn="l" defTabSz="684213" rtl="0" eaLnBrk="1" fontAlgn="base" hangingPunct="1">
              <a:lnSpc>
                <a:spcPct val="95000"/>
              </a:lnSpc>
              <a:spcBef>
                <a:spcPts val="1110"/>
              </a:spcBef>
              <a:spcAft>
                <a:spcPct val="0"/>
              </a:spcAft>
              <a:buClr>
                <a:schemeClr val="tx1"/>
              </a:buClr>
              <a:buSzPct val="80000"/>
              <a:buFont typeface="Arial"/>
              <a:buChar char="•"/>
            </a:pPr>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2"/>
          </p:nvPr>
        </p:nvSpPr>
        <p:spPr>
          <a:xfrm>
            <a:off x="443997" y="858908"/>
            <a:ext cx="8266112" cy="381000"/>
          </a:xfrm>
          <a:prstGeom prst="rect">
            <a:avLst/>
          </a:prstGeom>
        </p:spPr>
        <p:txBody>
          <a:bodyPr/>
          <a:lstStyle>
            <a:lvl1pPr marL="1785" indent="0">
              <a:buNone/>
              <a:defRPr lang="en-US" sz="1800" kern="1200" dirty="0" smtClean="0">
                <a:solidFill>
                  <a:schemeClr val="tx2"/>
                </a:solidFill>
                <a:latin typeface="CiscoSansTT Light" panose="020B0503020201020303" pitchFamily="34" charset="0"/>
                <a:ea typeface="+mn-ea"/>
                <a:cs typeface="+mn-cs"/>
                <a:sym typeface="Arial" pitchFamily="34" charset="0"/>
              </a:defRPr>
            </a:lvl1pPr>
          </a:lstStyle>
          <a:p>
            <a:pPr lvl="0"/>
            <a:r>
              <a:rPr lang="en-US" dirty="0"/>
              <a:t>Click to edit Master text styles</a:t>
            </a:r>
          </a:p>
        </p:txBody>
      </p:sp>
      <p:sp>
        <p:nvSpPr>
          <p:cNvPr id="46"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47" name="TextBox 46">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49"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50" name="Freeform 1">
            <a:extLst>
              <a:ext uri="{FF2B5EF4-FFF2-40B4-BE49-F238E27FC236}">
                <a16:creationId xmlns:a16="http://schemas.microsoft.com/office/drawing/2014/main" id="{ACF196DB-1F17-43F8-8065-DA85D9D5A3F7}"/>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11"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363465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45200" y="1205898"/>
            <a:ext cx="3886200" cy="3083094"/>
          </a:xfrm>
          <a:prstGeom prst="rect">
            <a:avLst/>
          </a:prstGeom>
        </p:spPr>
        <p:txBody>
          <a:bodyPr lIns="91440" tIns="45710" rIns="0" bIns="45710">
            <a:noAutofit/>
          </a:bodyPr>
          <a:lstStyle>
            <a:lvl1pPr marL="115888" indent="-115888">
              <a:lnSpc>
                <a:spcPct val="95000"/>
              </a:lnSpc>
              <a:spcBef>
                <a:spcPts val="1075"/>
              </a:spcBef>
              <a:buClr>
                <a:schemeClr val="tx1"/>
              </a:buClr>
              <a:buSzPct val="60000"/>
              <a:buFont typeface="Arial"/>
              <a:buChar char="•"/>
              <a:defRPr sz="2000" b="0" i="0">
                <a:solidFill>
                  <a:schemeClr val="tx1"/>
                </a:solidFill>
                <a:latin typeface="CiscoSansTT Light" panose="020B0503020201020303" pitchFamily="34" charset="0"/>
                <a:cs typeface="CiscoSans ExtraLight"/>
              </a:defRPr>
            </a:lvl1pPr>
            <a:lvl2pPr marL="231775" indent="-111125">
              <a:lnSpc>
                <a:spcPct val="95000"/>
              </a:lnSpc>
              <a:spcBef>
                <a:spcPts val="600"/>
              </a:spcBef>
              <a:buClr>
                <a:schemeClr val="tx1"/>
              </a:buClr>
              <a:buSzPct val="60000"/>
              <a:buFont typeface="Arial"/>
              <a:buChar char="•"/>
              <a:defRPr sz="1800" b="0" i="0">
                <a:solidFill>
                  <a:schemeClr val="tx1"/>
                </a:solidFill>
                <a:latin typeface="CiscoSansTT Light" panose="020B0503020201020303" pitchFamily="34" charset="0"/>
                <a:cs typeface="CiscoSans ExtraLight"/>
              </a:defRPr>
            </a:lvl2pPr>
            <a:lvl3pPr marL="341313" indent="-114300">
              <a:spcBef>
                <a:spcPts val="600"/>
              </a:spcBef>
              <a:buClr>
                <a:schemeClr val="tx1"/>
              </a:buClr>
              <a:buSzPct val="60000"/>
              <a:buFont typeface="Arial"/>
              <a:buChar char="•"/>
              <a:tabLst/>
              <a:defRPr sz="1600" b="0" i="0">
                <a:solidFill>
                  <a:schemeClr val="tx1"/>
                </a:solidFill>
                <a:latin typeface="CiscoSansTT Light" panose="020B0503020201020303" pitchFamily="34" charset="0"/>
                <a:cs typeface="CiscoSans ExtraLight"/>
              </a:defRPr>
            </a:lvl3pPr>
            <a:lvl4pPr marL="517525" indent="-114300">
              <a:buClr>
                <a:schemeClr val="tx1"/>
              </a:buClr>
              <a:buSzPct val="60000"/>
              <a:buFont typeface="Arial"/>
              <a:buChar char="•"/>
              <a:defRPr sz="1400" b="0" i="0">
                <a:solidFill>
                  <a:schemeClr val="tx1"/>
                </a:solidFill>
                <a:latin typeface="CiscoSansTT Light" panose="020B0503020201020303" pitchFamily="34" charset="0"/>
                <a:cs typeface="CiscoSans ExtraLight"/>
              </a:defRPr>
            </a:lvl4pPr>
            <a:lvl5pPr marL="631825" indent="-114300">
              <a:buClr>
                <a:schemeClr val="tx1"/>
              </a:buClr>
              <a:buSzPct val="60000"/>
              <a:buFont typeface="Arial"/>
              <a:buChar char="•"/>
              <a:defRPr sz="1200" b="0" i="0">
                <a:solidFill>
                  <a:schemeClr val="tx1"/>
                </a:solidFill>
                <a:latin typeface="CiscoSansTT Light" panose="020B0503020201020303" pitchFamily="34" charset="0"/>
                <a:cs typeface="CiscoSans ExtraLight"/>
              </a:defRPr>
            </a:lvl5pPr>
          </a:lstStyle>
          <a:p>
            <a:pPr lvl="0"/>
            <a:r>
              <a:rPr lang="en-US" dirty="0"/>
              <a:t>Click to edit Master text styles</a:t>
            </a:r>
          </a:p>
          <a:p>
            <a:pPr lvl="1"/>
            <a:r>
              <a:rPr lang="en-US" dirty="0"/>
              <a:t>Second level</a:t>
            </a:r>
          </a:p>
          <a:p>
            <a:pPr lvl="2"/>
            <a:r>
              <a:rPr lang="en-US" dirty="0"/>
              <a:t>Third level</a:t>
            </a:r>
          </a:p>
        </p:txBody>
      </p:sp>
      <p:sp>
        <p:nvSpPr>
          <p:cNvPr id="5" name="Title Placeholder 5"/>
          <p:cNvSpPr>
            <a:spLocks noGrp="1"/>
          </p:cNvSpPr>
          <p:nvPr>
            <p:ph type="title"/>
          </p:nvPr>
        </p:nvSpPr>
        <p:spPr bwMode="auto">
          <a:xfrm>
            <a:off x="445200" y="192024"/>
            <a:ext cx="8257475"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latin typeface="CiscoSansTT Light" panose="020B0503020201020303" pitchFamily="34" charset="0"/>
              </a:defRPr>
            </a:lvl1pPr>
          </a:lstStyle>
          <a:p>
            <a:pPr lvl="0"/>
            <a:r>
              <a:rPr lang="en-US" dirty="0"/>
              <a:t>Click to edit Master title style</a:t>
            </a:r>
            <a:endParaRPr lang="en-GB" dirty="0"/>
          </a:p>
        </p:txBody>
      </p:sp>
      <p:sp>
        <p:nvSpPr>
          <p:cNvPr id="6"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21"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2" name="TextBox 21">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36" name="Freeform 1">
            <a:extLst>
              <a:ext uri="{FF2B5EF4-FFF2-40B4-BE49-F238E27FC236}">
                <a16:creationId xmlns:a16="http://schemas.microsoft.com/office/drawing/2014/main" id="{710BFB6F-E2E7-4101-844D-C87FCDCB4E55}"/>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1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
        <p:nvSpPr>
          <p:cNvPr id="11" name="Text Placeholder 3"/>
          <p:cNvSpPr>
            <a:spLocks noGrp="1"/>
          </p:cNvSpPr>
          <p:nvPr>
            <p:ph type="body" sz="quarter" idx="12" hasCustomPrompt="1"/>
          </p:nvPr>
        </p:nvSpPr>
        <p:spPr>
          <a:xfrm>
            <a:off x="4843616" y="1205898"/>
            <a:ext cx="3886200" cy="3083094"/>
          </a:xfrm>
          <a:prstGeom prst="rect">
            <a:avLst/>
          </a:prstGeom>
        </p:spPr>
        <p:txBody>
          <a:bodyPr lIns="91440" tIns="45710" rIns="0" bIns="45710">
            <a:noAutofit/>
          </a:bodyPr>
          <a:lstStyle>
            <a:lvl1pPr marL="115888" indent="-115888">
              <a:lnSpc>
                <a:spcPct val="95000"/>
              </a:lnSpc>
              <a:spcBef>
                <a:spcPts val="1075"/>
              </a:spcBef>
              <a:buClr>
                <a:schemeClr val="tx1"/>
              </a:buClr>
              <a:buSzPct val="60000"/>
              <a:buFont typeface="Arial"/>
              <a:buChar char="•"/>
              <a:defRPr sz="2000" b="0" i="0">
                <a:solidFill>
                  <a:schemeClr val="tx1"/>
                </a:solidFill>
                <a:latin typeface="CiscoSansTT Light" panose="020B0503020201020303" pitchFamily="34" charset="0"/>
                <a:cs typeface="CiscoSans ExtraLight"/>
              </a:defRPr>
            </a:lvl1pPr>
            <a:lvl2pPr marL="231775" indent="-111125">
              <a:lnSpc>
                <a:spcPct val="95000"/>
              </a:lnSpc>
              <a:spcBef>
                <a:spcPts val="600"/>
              </a:spcBef>
              <a:buClr>
                <a:schemeClr val="tx1"/>
              </a:buClr>
              <a:buSzPct val="60000"/>
              <a:buFont typeface="Arial"/>
              <a:buChar char="•"/>
              <a:defRPr sz="1800" b="0" i="0">
                <a:solidFill>
                  <a:schemeClr val="tx1"/>
                </a:solidFill>
                <a:latin typeface="CiscoSansTT Light" panose="020B0503020201020303" pitchFamily="34" charset="0"/>
                <a:cs typeface="CiscoSans ExtraLight"/>
              </a:defRPr>
            </a:lvl2pPr>
            <a:lvl3pPr marL="341313" indent="-114300">
              <a:spcBef>
                <a:spcPts val="600"/>
              </a:spcBef>
              <a:buClr>
                <a:schemeClr val="tx1"/>
              </a:buClr>
              <a:buSzPct val="60000"/>
              <a:buFont typeface="Arial"/>
              <a:buChar char="•"/>
              <a:tabLst/>
              <a:defRPr sz="1600" b="0" i="0">
                <a:solidFill>
                  <a:schemeClr val="tx1"/>
                </a:solidFill>
                <a:latin typeface="CiscoSansTT Light" panose="020B0503020201020303" pitchFamily="34" charset="0"/>
                <a:cs typeface="CiscoSans ExtraLight"/>
              </a:defRPr>
            </a:lvl3pPr>
            <a:lvl4pPr marL="517525" indent="-114300">
              <a:buClr>
                <a:schemeClr val="tx1"/>
              </a:buClr>
              <a:buSzPct val="60000"/>
              <a:buFont typeface="Arial"/>
              <a:buChar char="•"/>
              <a:defRPr sz="1400" b="0" i="0">
                <a:solidFill>
                  <a:schemeClr val="tx1"/>
                </a:solidFill>
                <a:latin typeface="CiscoSansTT Light" panose="020B0503020201020303" pitchFamily="34" charset="0"/>
                <a:cs typeface="CiscoSans ExtraLight"/>
              </a:defRPr>
            </a:lvl4pPr>
            <a:lvl5pPr marL="631825" indent="-114300">
              <a:buClr>
                <a:schemeClr val="tx1"/>
              </a:buClr>
              <a:buSzPct val="60000"/>
              <a:buFont typeface="Arial"/>
              <a:buChar char="•"/>
              <a:defRPr sz="1200" b="0" i="0">
                <a:solidFill>
                  <a:schemeClr val="tx1"/>
                </a:solidFill>
                <a:latin typeface="CiscoSansTT Light" panose="020B0503020201020303" pitchFamily="34" charset="0"/>
                <a:cs typeface="CiscoSans ExtraLigh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0702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45200" y="192024"/>
            <a:ext cx="8257032"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b" anchorCtr="0" compatLnSpc="1">
            <a:prstTxWarp prst="textNoShape">
              <a:avLst/>
            </a:prstTxWarp>
          </a:bodyPr>
          <a:lstStyle>
            <a:lvl1pPr>
              <a:defRPr sz="2800">
                <a:solidFill>
                  <a:schemeClr val="tx2"/>
                </a:solidFill>
                <a:latin typeface="CiscoSansTT Light" panose="020B0503020201020303" pitchFamily="34" charset="0"/>
              </a:defRPr>
            </a:lvl1pPr>
          </a:lstStyle>
          <a:p>
            <a:pPr lvl="0"/>
            <a:r>
              <a:rPr lang="en-GB" dirty="0"/>
              <a:t>Click to edit Master title style</a:t>
            </a:r>
          </a:p>
        </p:txBody>
      </p:sp>
      <p:sp>
        <p:nvSpPr>
          <p:cNvPr id="17"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8" name="TextBox 17">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0"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33" name="Freeform 1">
            <a:extLst>
              <a:ext uri="{FF2B5EF4-FFF2-40B4-BE49-F238E27FC236}">
                <a16:creationId xmlns:a16="http://schemas.microsoft.com/office/drawing/2014/main" id="{D1CF8571-1D0E-4150-86CE-170EBEE47846}"/>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8"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2950787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45200" y="192024"/>
            <a:ext cx="8257032"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b" anchorCtr="0" compatLnSpc="1">
            <a:prstTxWarp prst="textNoShape">
              <a:avLst/>
            </a:prstTxWarp>
          </a:bodyPr>
          <a:lstStyle>
            <a:lvl1pPr>
              <a:defRPr sz="2800">
                <a:solidFill>
                  <a:schemeClr val="tx2"/>
                </a:solidFill>
                <a:latin typeface="CiscoSansTT Light" panose="020B0503020201020303" pitchFamily="34" charset="0"/>
              </a:defRPr>
            </a:lvl1pPr>
          </a:lstStyle>
          <a:p>
            <a:pPr lvl="0"/>
            <a:r>
              <a:rPr lang="en-GB" dirty="0"/>
              <a:t>Click to edit Master title style</a:t>
            </a:r>
          </a:p>
        </p:txBody>
      </p:sp>
      <p:sp>
        <p:nvSpPr>
          <p:cNvPr id="17"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8" name="TextBox 17">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0"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33" name="Freeform 1">
            <a:extLst>
              <a:ext uri="{FF2B5EF4-FFF2-40B4-BE49-F238E27FC236}">
                <a16:creationId xmlns:a16="http://schemas.microsoft.com/office/drawing/2014/main" id="{D1CF8571-1D0E-4150-86CE-170EBEE47846}"/>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8"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2795709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itle 1"/>
          <p:cNvSpPr>
            <a:spLocks noGrp="1"/>
          </p:cNvSpPr>
          <p:nvPr>
            <p:ph type="title"/>
          </p:nvPr>
        </p:nvSpPr>
        <p:spPr>
          <a:xfrm>
            <a:off x="443996" y="192024"/>
            <a:ext cx="8257032" cy="731520"/>
          </a:xfrm>
        </p:spPr>
        <p:txBody>
          <a:bodyPr anchor="b" anchorCtr="0"/>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6" name="Text Placeholder 5"/>
          <p:cNvSpPr>
            <a:spLocks noGrp="1"/>
          </p:cNvSpPr>
          <p:nvPr>
            <p:ph type="body" sz="quarter" idx="12"/>
          </p:nvPr>
        </p:nvSpPr>
        <p:spPr>
          <a:xfrm>
            <a:off x="443996" y="858908"/>
            <a:ext cx="8266113" cy="381000"/>
          </a:xfrm>
          <a:prstGeom prst="rect">
            <a:avLst/>
          </a:prstGeom>
        </p:spPr>
        <p:txBody>
          <a:bodyPr/>
          <a:lstStyle>
            <a:lvl1pPr marL="1785" indent="0">
              <a:spcBef>
                <a:spcPts val="0"/>
              </a:spcBef>
              <a:buNone/>
              <a:defRPr sz="1800">
                <a:solidFill>
                  <a:schemeClr val="tx2"/>
                </a:solidFill>
                <a:latin typeface="CiscoSansTT Light" panose="020B0503020201020303" pitchFamily="34" charset="0"/>
              </a:defRPr>
            </a:lvl1pPr>
          </a:lstStyle>
          <a:p>
            <a:pPr lvl="0"/>
            <a:r>
              <a:rPr lang="en-US" dirty="0"/>
              <a:t>Click to edit Master text styles</a:t>
            </a:r>
          </a:p>
        </p:txBody>
      </p:sp>
      <p:sp>
        <p:nvSpPr>
          <p:cNvPr id="22"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3" name="TextBox 22">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5"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38" name="Freeform 1">
            <a:extLst>
              <a:ext uri="{FF2B5EF4-FFF2-40B4-BE49-F238E27FC236}">
                <a16:creationId xmlns:a16="http://schemas.microsoft.com/office/drawing/2014/main" id="{DC6CEB94-1C3A-44CF-975B-E1EDEC8CE007}"/>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9"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2947754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with Title and Subtitle">
    <p:spTree>
      <p:nvGrpSpPr>
        <p:cNvPr id="1" name=""/>
        <p:cNvGrpSpPr/>
        <p:nvPr/>
      </p:nvGrpSpPr>
      <p:grpSpPr>
        <a:xfrm>
          <a:off x="0" y="0"/>
          <a:ext cx="0" cy="0"/>
          <a:chOff x="0" y="0"/>
          <a:chExt cx="0" cy="0"/>
        </a:xfrm>
      </p:grpSpPr>
      <p:sp>
        <p:nvSpPr>
          <p:cNvPr id="12" name="Title 1"/>
          <p:cNvSpPr>
            <a:spLocks noGrp="1"/>
          </p:cNvSpPr>
          <p:nvPr>
            <p:ph type="title"/>
          </p:nvPr>
        </p:nvSpPr>
        <p:spPr>
          <a:xfrm>
            <a:off x="443997" y="192024"/>
            <a:ext cx="8257032" cy="731520"/>
          </a:xfrm>
        </p:spPr>
        <p:txBody>
          <a:bodyPr/>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13" name="Content Placeholder 4"/>
          <p:cNvSpPr>
            <a:spLocks noGrp="1"/>
          </p:cNvSpPr>
          <p:nvPr>
            <p:ph sz="quarter" idx="11" hasCustomPrompt="1"/>
          </p:nvPr>
        </p:nvSpPr>
        <p:spPr>
          <a:xfrm>
            <a:off x="443997" y="1256412"/>
            <a:ext cx="3886200" cy="3097819"/>
          </a:xfrm>
          <a:prstGeom prst="rect">
            <a:avLst/>
          </a:prstGeom>
        </p:spPr>
        <p:txBody>
          <a:bodyPr/>
          <a:lstStyle>
            <a:lvl1pPr marL="115888" indent="-115888">
              <a:buClr>
                <a:schemeClr val="tx1"/>
              </a:buClr>
              <a:buSzPct val="60000"/>
              <a:defRPr sz="1800">
                <a:solidFill>
                  <a:schemeClr val="tx1"/>
                </a:solidFill>
                <a:latin typeface="CiscoSansTT Light" panose="020B0503020201020303" pitchFamily="34" charset="0"/>
              </a:defRPr>
            </a:lvl1pPr>
            <a:lvl2pPr marL="231775" indent="-115888">
              <a:spcBef>
                <a:spcPts val="600"/>
              </a:spcBef>
              <a:buClr>
                <a:schemeClr val="tx1"/>
              </a:buClr>
              <a:buSzPct val="60000"/>
              <a:defRPr sz="1600">
                <a:solidFill>
                  <a:schemeClr val="tx1"/>
                </a:solidFill>
                <a:latin typeface="CiscoSansTT Light" panose="020B0503020201020303" pitchFamily="34" charset="0"/>
              </a:defRPr>
            </a:lvl2pPr>
            <a:lvl3pPr marL="341313" indent="-109538">
              <a:spcBef>
                <a:spcPts val="600"/>
              </a:spcBef>
              <a:buClr>
                <a:schemeClr val="tx1"/>
              </a:buClr>
              <a:buSzPct val="60000"/>
              <a:defRPr sz="1400">
                <a:solidFill>
                  <a:schemeClr val="tx1"/>
                </a:solidFill>
                <a:latin typeface="CiscoSansTT Light" panose="020B0503020201020303" pitchFamily="34" charset="0"/>
              </a:defRPr>
            </a:lvl3pPr>
            <a:lvl4pPr>
              <a:defRPr>
                <a:solidFill>
                  <a:schemeClr val="tx1"/>
                </a:solidFill>
                <a:latin typeface="CiscoSansTT Light" panose="020B0503020201020303"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14" name="Text Placeholder 5"/>
          <p:cNvSpPr>
            <a:spLocks noGrp="1"/>
          </p:cNvSpPr>
          <p:nvPr>
            <p:ph type="body" sz="quarter" idx="12"/>
          </p:nvPr>
        </p:nvSpPr>
        <p:spPr>
          <a:xfrm>
            <a:off x="443997" y="858908"/>
            <a:ext cx="8266112" cy="381000"/>
          </a:xfrm>
          <a:prstGeom prst="rect">
            <a:avLst/>
          </a:prstGeom>
        </p:spPr>
        <p:txBody>
          <a:bodyPr/>
          <a:lstStyle>
            <a:lvl1pPr marL="1785" indent="0">
              <a:buNone/>
              <a:defRPr sz="1800">
                <a:solidFill>
                  <a:schemeClr val="tx2"/>
                </a:solidFill>
                <a:latin typeface="CiscoSansTT Light" panose="020B0503020201020303" pitchFamily="34" charset="0"/>
              </a:defRPr>
            </a:lvl1pPr>
          </a:lstStyle>
          <a:p>
            <a:pPr lvl="0"/>
            <a:r>
              <a:rPr lang="en-US" dirty="0"/>
              <a:t>Click to edit Master text styles</a:t>
            </a:r>
          </a:p>
        </p:txBody>
      </p:sp>
      <p:sp>
        <p:nvSpPr>
          <p:cNvPr id="26"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7" name="TextBox 26">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9"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42" name="Freeform 1">
            <a:extLst>
              <a:ext uri="{FF2B5EF4-FFF2-40B4-BE49-F238E27FC236}">
                <a16:creationId xmlns:a16="http://schemas.microsoft.com/office/drawing/2014/main" id="{CF14E642-9F49-4259-AC91-4F59D1A20942}"/>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11"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
        <p:nvSpPr>
          <p:cNvPr id="16" name="Content Placeholder 4"/>
          <p:cNvSpPr>
            <a:spLocks noGrp="1"/>
          </p:cNvSpPr>
          <p:nvPr>
            <p:ph sz="quarter" idx="13" hasCustomPrompt="1"/>
          </p:nvPr>
        </p:nvSpPr>
        <p:spPr>
          <a:xfrm>
            <a:off x="4798825" y="1256412"/>
            <a:ext cx="3886200" cy="3097819"/>
          </a:xfrm>
          <a:prstGeom prst="rect">
            <a:avLst/>
          </a:prstGeom>
        </p:spPr>
        <p:txBody>
          <a:bodyPr/>
          <a:lstStyle>
            <a:lvl1pPr marL="115888" indent="-115888">
              <a:buClr>
                <a:schemeClr val="tx1"/>
              </a:buClr>
              <a:buSzPct val="60000"/>
              <a:defRPr sz="1800">
                <a:solidFill>
                  <a:schemeClr val="tx1"/>
                </a:solidFill>
                <a:latin typeface="CiscoSansTT Light" panose="020B0503020201020303" pitchFamily="34" charset="0"/>
              </a:defRPr>
            </a:lvl1pPr>
            <a:lvl2pPr marL="231775" indent="-115888">
              <a:spcBef>
                <a:spcPts val="600"/>
              </a:spcBef>
              <a:buClr>
                <a:schemeClr val="tx1"/>
              </a:buClr>
              <a:buSzPct val="60000"/>
              <a:defRPr sz="1600">
                <a:solidFill>
                  <a:schemeClr val="tx1"/>
                </a:solidFill>
                <a:latin typeface="CiscoSansTT Light" panose="020B0503020201020303" pitchFamily="34" charset="0"/>
              </a:defRPr>
            </a:lvl2pPr>
            <a:lvl3pPr marL="341313" indent="-109538">
              <a:spcBef>
                <a:spcPts val="600"/>
              </a:spcBef>
              <a:buClr>
                <a:schemeClr val="tx1"/>
              </a:buClr>
              <a:buSzPct val="60000"/>
              <a:defRPr sz="1400">
                <a:solidFill>
                  <a:schemeClr val="tx1"/>
                </a:solidFill>
                <a:latin typeface="CiscoSansTT Light" panose="020B0503020201020303" pitchFamily="34" charset="0"/>
              </a:defRPr>
            </a:lvl3pPr>
            <a:lvl4pPr>
              <a:defRPr>
                <a:solidFill>
                  <a:schemeClr val="tx1"/>
                </a:solidFill>
                <a:latin typeface="CiscoSansTT Light" panose="020B0503020201020303" pitchFamily="34" charset="0"/>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78249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3 Column Bullets">
    <p:spTree>
      <p:nvGrpSpPr>
        <p:cNvPr id="1" name=""/>
        <p:cNvGrpSpPr/>
        <p:nvPr/>
      </p:nvGrpSpPr>
      <p:grpSpPr>
        <a:xfrm>
          <a:off x="0" y="0"/>
          <a:ext cx="0" cy="0"/>
          <a:chOff x="0" y="0"/>
          <a:chExt cx="0" cy="0"/>
        </a:xfrm>
      </p:grpSpPr>
      <p:sp>
        <p:nvSpPr>
          <p:cNvPr id="9" name="Title 1"/>
          <p:cNvSpPr>
            <a:spLocks noGrp="1"/>
          </p:cNvSpPr>
          <p:nvPr>
            <p:ph type="title"/>
          </p:nvPr>
        </p:nvSpPr>
        <p:spPr>
          <a:xfrm>
            <a:off x="443996" y="192024"/>
            <a:ext cx="8257032" cy="7315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24" tIns="45712" rIns="91424" bIns="45712" numCol="1" anchor="b" anchorCtr="0" compatLnSpc="1">
            <a:prstTxWarp prst="textNoShape">
              <a:avLst/>
            </a:prstTxWarp>
          </a:bodyPr>
          <a:lstStyle>
            <a:lvl1pPr>
              <a:defRPr lang="en-US" dirty="0"/>
            </a:lvl1pPr>
          </a:lstStyle>
          <a:p>
            <a:pPr lvl="0"/>
            <a:r>
              <a:rPr lang="en-US" dirty="0"/>
              <a:t>Click to edit Master title style</a:t>
            </a:r>
          </a:p>
        </p:txBody>
      </p:sp>
      <p:sp>
        <p:nvSpPr>
          <p:cNvPr id="10" name="Content Placeholder 2"/>
          <p:cNvSpPr>
            <a:spLocks noGrp="1"/>
          </p:cNvSpPr>
          <p:nvPr>
            <p:ph idx="1" hasCustomPrompt="1"/>
          </p:nvPr>
        </p:nvSpPr>
        <p:spPr>
          <a:xfrm>
            <a:off x="443996" y="1212555"/>
            <a:ext cx="2651760" cy="3262760"/>
          </a:xfrm>
          <a:prstGeom prst="rect">
            <a:avLst/>
          </a:prstGeom>
        </p:spPr>
        <p:txBody>
          <a:bodyPr lIns="91440" tIns="45720" rIns="91440" bIns="45720"/>
          <a:lstStyle>
            <a:lvl1pPr marL="115888" indent="-115888">
              <a:spcBef>
                <a:spcPts val="1075"/>
              </a:spcBef>
              <a:buClr>
                <a:schemeClr val="tx1"/>
              </a:buClr>
              <a:buSzPct val="60000"/>
              <a:defRPr sz="1600">
                <a:solidFill>
                  <a:schemeClr val="tx1"/>
                </a:solidFill>
                <a:latin typeface="CiscoSansTT Light" panose="020B0503020201020303" pitchFamily="34" charset="0"/>
              </a:defRPr>
            </a:lvl1pPr>
            <a:lvl2pPr marL="231775" indent="-115888">
              <a:spcBef>
                <a:spcPts val="600"/>
              </a:spcBef>
              <a:buClr>
                <a:schemeClr val="tx1"/>
              </a:buClr>
              <a:buSzPct val="60000"/>
              <a:defRPr sz="1400">
                <a:solidFill>
                  <a:schemeClr val="tx1"/>
                </a:solidFill>
                <a:latin typeface="CiscoSansTT Light" panose="020B0503020201020303" pitchFamily="34" charset="0"/>
              </a:defRPr>
            </a:lvl2pPr>
            <a:lvl3pPr marL="341313" indent="-115888">
              <a:spcBef>
                <a:spcPts val="600"/>
              </a:spcBef>
              <a:buClr>
                <a:schemeClr val="tx1"/>
              </a:buClr>
              <a:buSzPct val="60000"/>
              <a:defRPr sz="1200">
                <a:solidFill>
                  <a:schemeClr val="tx1"/>
                </a:solidFill>
                <a:latin typeface="CiscoSansTT Light" panose="020B0503020201020303" pitchFamily="34" charset="0"/>
              </a:defRPr>
            </a:lvl3pPr>
            <a:lvl4pPr>
              <a:spcBef>
                <a:spcPts val="200"/>
              </a:spcBef>
              <a:defRPr sz="1050">
                <a:solidFill>
                  <a:schemeClr val="tx1"/>
                </a:solidFill>
                <a:latin typeface="CiscoSansTT Light" panose="020B0503020201020303" pitchFamily="34" charset="0"/>
              </a:defRPr>
            </a:lvl4pPr>
            <a:lvl5pPr>
              <a:spcBef>
                <a:spcPts val="675"/>
              </a:spcBef>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6"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7" name="TextBox 26">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9"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42" name="Freeform 1">
            <a:extLst>
              <a:ext uri="{FF2B5EF4-FFF2-40B4-BE49-F238E27FC236}">
                <a16:creationId xmlns:a16="http://schemas.microsoft.com/office/drawing/2014/main" id="{ED6B7EE5-613E-4CDA-B43E-CD8195D6F059}"/>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12"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
        <p:nvSpPr>
          <p:cNvPr id="13" name="Content Placeholder 2"/>
          <p:cNvSpPr>
            <a:spLocks noGrp="1"/>
          </p:cNvSpPr>
          <p:nvPr>
            <p:ph idx="11" hasCustomPrompt="1"/>
          </p:nvPr>
        </p:nvSpPr>
        <p:spPr>
          <a:xfrm>
            <a:off x="3238160" y="1212555"/>
            <a:ext cx="2651760" cy="3262760"/>
          </a:xfrm>
          <a:prstGeom prst="rect">
            <a:avLst/>
          </a:prstGeom>
        </p:spPr>
        <p:txBody>
          <a:bodyPr lIns="91440" tIns="45720" rIns="91440" bIns="45720"/>
          <a:lstStyle>
            <a:lvl1pPr marL="115888" indent="-115888">
              <a:spcBef>
                <a:spcPts val="1075"/>
              </a:spcBef>
              <a:buClr>
                <a:schemeClr val="tx1"/>
              </a:buClr>
              <a:buSzPct val="60000"/>
              <a:defRPr sz="1600">
                <a:solidFill>
                  <a:schemeClr val="tx1"/>
                </a:solidFill>
                <a:latin typeface="CiscoSansTT Light" panose="020B0503020201020303" pitchFamily="34" charset="0"/>
              </a:defRPr>
            </a:lvl1pPr>
            <a:lvl2pPr marL="231775" indent="-115888">
              <a:spcBef>
                <a:spcPts val="600"/>
              </a:spcBef>
              <a:buClr>
                <a:schemeClr val="tx1"/>
              </a:buClr>
              <a:buSzPct val="60000"/>
              <a:defRPr sz="1400">
                <a:solidFill>
                  <a:schemeClr val="tx1"/>
                </a:solidFill>
                <a:latin typeface="CiscoSansTT Light" panose="020B0503020201020303" pitchFamily="34" charset="0"/>
              </a:defRPr>
            </a:lvl2pPr>
            <a:lvl3pPr marL="341313" indent="-115888">
              <a:spcBef>
                <a:spcPts val="600"/>
              </a:spcBef>
              <a:buClr>
                <a:schemeClr val="tx1"/>
              </a:buClr>
              <a:buSzPct val="60000"/>
              <a:defRPr sz="1200">
                <a:solidFill>
                  <a:schemeClr val="tx1"/>
                </a:solidFill>
                <a:latin typeface="CiscoSansTT Light" panose="020B0503020201020303" pitchFamily="34" charset="0"/>
              </a:defRPr>
            </a:lvl3pPr>
            <a:lvl4pPr>
              <a:spcBef>
                <a:spcPts val="200"/>
              </a:spcBef>
              <a:defRPr sz="1050">
                <a:solidFill>
                  <a:schemeClr val="tx1"/>
                </a:solidFill>
                <a:latin typeface="CiscoSansTT Light" panose="020B0503020201020303" pitchFamily="34" charset="0"/>
              </a:defRPr>
            </a:lvl4pPr>
            <a:lvl5pPr>
              <a:spcBef>
                <a:spcPts val="675"/>
              </a:spcBef>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4" name="Content Placeholder 2"/>
          <p:cNvSpPr>
            <a:spLocks noGrp="1"/>
          </p:cNvSpPr>
          <p:nvPr>
            <p:ph idx="12" hasCustomPrompt="1"/>
          </p:nvPr>
        </p:nvSpPr>
        <p:spPr>
          <a:xfrm>
            <a:off x="6042616" y="1212555"/>
            <a:ext cx="2651760" cy="3262760"/>
          </a:xfrm>
          <a:prstGeom prst="rect">
            <a:avLst/>
          </a:prstGeom>
        </p:spPr>
        <p:txBody>
          <a:bodyPr lIns="91440" tIns="45720" rIns="91440" bIns="45720"/>
          <a:lstStyle>
            <a:lvl1pPr marL="115888" indent="-115888">
              <a:spcBef>
                <a:spcPts val="1075"/>
              </a:spcBef>
              <a:buClr>
                <a:schemeClr val="tx1"/>
              </a:buClr>
              <a:buSzPct val="60000"/>
              <a:defRPr sz="1600">
                <a:solidFill>
                  <a:schemeClr val="tx1"/>
                </a:solidFill>
                <a:latin typeface="CiscoSansTT Light" panose="020B0503020201020303" pitchFamily="34" charset="0"/>
              </a:defRPr>
            </a:lvl1pPr>
            <a:lvl2pPr marL="231775" indent="-115888">
              <a:spcBef>
                <a:spcPts val="600"/>
              </a:spcBef>
              <a:buClr>
                <a:schemeClr val="tx1"/>
              </a:buClr>
              <a:buSzPct val="60000"/>
              <a:defRPr sz="1400">
                <a:solidFill>
                  <a:schemeClr val="tx1"/>
                </a:solidFill>
                <a:latin typeface="CiscoSansTT Light" panose="020B0503020201020303" pitchFamily="34" charset="0"/>
              </a:defRPr>
            </a:lvl2pPr>
            <a:lvl3pPr marL="341313" indent="-115888">
              <a:spcBef>
                <a:spcPts val="600"/>
              </a:spcBef>
              <a:buClr>
                <a:schemeClr val="tx1"/>
              </a:buClr>
              <a:buSzPct val="60000"/>
              <a:defRPr sz="1200">
                <a:solidFill>
                  <a:schemeClr val="tx1"/>
                </a:solidFill>
                <a:latin typeface="CiscoSansTT Light" panose="020B0503020201020303" pitchFamily="34" charset="0"/>
              </a:defRPr>
            </a:lvl3pPr>
            <a:lvl4pPr>
              <a:spcBef>
                <a:spcPts val="200"/>
              </a:spcBef>
              <a:defRPr sz="1050">
                <a:solidFill>
                  <a:schemeClr val="tx1"/>
                </a:solidFill>
                <a:latin typeface="CiscoSansTT Light" panose="020B0503020201020303" pitchFamily="34" charset="0"/>
              </a:defRPr>
            </a:lvl4pPr>
            <a:lvl5pPr>
              <a:spcBef>
                <a:spcPts val="675"/>
              </a:spcBef>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14563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4 Heavy Graphics">
    <p:spTree>
      <p:nvGrpSpPr>
        <p:cNvPr id="1" name=""/>
        <p:cNvGrpSpPr/>
        <p:nvPr/>
      </p:nvGrpSpPr>
      <p:grpSpPr>
        <a:xfrm>
          <a:off x="0" y="0"/>
          <a:ext cx="0" cy="0"/>
          <a:chOff x="0" y="0"/>
          <a:chExt cx="0" cy="0"/>
        </a:xfrm>
      </p:grpSpPr>
      <p:sp>
        <p:nvSpPr>
          <p:cNvPr id="6" name="Title 1"/>
          <p:cNvSpPr>
            <a:spLocks noGrp="1"/>
          </p:cNvSpPr>
          <p:nvPr>
            <p:ph type="title"/>
          </p:nvPr>
        </p:nvSpPr>
        <p:spPr>
          <a:xfrm>
            <a:off x="443996" y="192024"/>
            <a:ext cx="8266113" cy="434974"/>
          </a:xfrm>
        </p:spPr>
        <p:txBody>
          <a:bodyPr anchor="b" anchorCtr="0"/>
          <a:lstStyle>
            <a:lvl1pPr marL="6251" indent="-6251" algn="l" defTabSz="457200" rtl="0" eaLnBrk="0" fontAlgn="base" hangingPunct="0">
              <a:lnSpc>
                <a:spcPct val="80000"/>
              </a:lnSpc>
              <a:spcBef>
                <a:spcPct val="0"/>
              </a:spcBef>
              <a:spcAft>
                <a:spcPct val="0"/>
              </a:spcAft>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21"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2" name="TextBox 21">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4"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37" name="Freeform 1">
            <a:extLst>
              <a:ext uri="{FF2B5EF4-FFF2-40B4-BE49-F238E27FC236}">
                <a16:creationId xmlns:a16="http://schemas.microsoft.com/office/drawing/2014/main" id="{362ABC66-E79E-4AFF-9937-065538474F0E}"/>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8"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2887457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Subtitle 4 Heavy Graphics">
    <p:spTree>
      <p:nvGrpSpPr>
        <p:cNvPr id="1" name=""/>
        <p:cNvGrpSpPr/>
        <p:nvPr/>
      </p:nvGrpSpPr>
      <p:grpSpPr>
        <a:xfrm>
          <a:off x="0" y="0"/>
          <a:ext cx="0" cy="0"/>
          <a:chOff x="0" y="0"/>
          <a:chExt cx="0" cy="0"/>
        </a:xfrm>
      </p:grpSpPr>
      <p:sp>
        <p:nvSpPr>
          <p:cNvPr id="12" name="Title 1"/>
          <p:cNvSpPr>
            <a:spLocks noGrp="1"/>
          </p:cNvSpPr>
          <p:nvPr>
            <p:ph type="title"/>
          </p:nvPr>
        </p:nvSpPr>
        <p:spPr>
          <a:xfrm>
            <a:off x="443996" y="195681"/>
            <a:ext cx="8266113" cy="434974"/>
          </a:xfrm>
        </p:spPr>
        <p:txBody>
          <a:bodyPr/>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13" name="Text Placeholder 5"/>
          <p:cNvSpPr>
            <a:spLocks noGrp="1"/>
          </p:cNvSpPr>
          <p:nvPr>
            <p:ph type="body" sz="quarter" idx="12"/>
          </p:nvPr>
        </p:nvSpPr>
        <p:spPr>
          <a:xfrm>
            <a:off x="443996" y="588639"/>
            <a:ext cx="8266113" cy="381000"/>
          </a:xfrm>
          <a:prstGeom prst="rect">
            <a:avLst/>
          </a:prstGeom>
        </p:spPr>
        <p:txBody>
          <a:bodyPr/>
          <a:lstStyle>
            <a:lvl1pPr marL="1785" indent="0">
              <a:spcBef>
                <a:spcPts val="0"/>
              </a:spcBef>
              <a:buNone/>
              <a:defRPr sz="1800">
                <a:solidFill>
                  <a:schemeClr val="tx2"/>
                </a:solidFill>
                <a:latin typeface="CiscoSansTT Light" panose="020B0503020201020303" pitchFamily="34" charset="0"/>
              </a:defRPr>
            </a:lvl1pPr>
          </a:lstStyle>
          <a:p>
            <a:pPr lvl="0"/>
            <a:r>
              <a:rPr lang="en-US" dirty="0"/>
              <a:t>Click to edit Master text styles</a:t>
            </a:r>
          </a:p>
        </p:txBody>
      </p:sp>
      <p:sp>
        <p:nvSpPr>
          <p:cNvPr id="23"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4" name="TextBox 23">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6"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39" name="Freeform 1">
            <a:extLst>
              <a:ext uri="{FF2B5EF4-FFF2-40B4-BE49-F238E27FC236}">
                <a16:creationId xmlns:a16="http://schemas.microsoft.com/office/drawing/2014/main" id="{427BCACF-1D2D-44D1-A355-26B2121A7FED}"/>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9"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4237198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Subtitle and Bullet 4 Heavy Graphics">
    <p:spTree>
      <p:nvGrpSpPr>
        <p:cNvPr id="1" name=""/>
        <p:cNvGrpSpPr/>
        <p:nvPr/>
      </p:nvGrpSpPr>
      <p:grpSpPr>
        <a:xfrm>
          <a:off x="0" y="0"/>
          <a:ext cx="0" cy="0"/>
          <a:chOff x="0" y="0"/>
          <a:chExt cx="0" cy="0"/>
        </a:xfrm>
      </p:grpSpPr>
      <p:sp>
        <p:nvSpPr>
          <p:cNvPr id="12" name="Title 1"/>
          <p:cNvSpPr>
            <a:spLocks noGrp="1"/>
          </p:cNvSpPr>
          <p:nvPr>
            <p:ph type="title"/>
          </p:nvPr>
        </p:nvSpPr>
        <p:spPr>
          <a:xfrm>
            <a:off x="443996" y="195681"/>
            <a:ext cx="8266113" cy="434974"/>
          </a:xfrm>
        </p:spPr>
        <p:txBody>
          <a:bodyPr/>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13" name="Text Placeholder 5"/>
          <p:cNvSpPr>
            <a:spLocks noGrp="1"/>
          </p:cNvSpPr>
          <p:nvPr>
            <p:ph type="body" sz="quarter" idx="12"/>
          </p:nvPr>
        </p:nvSpPr>
        <p:spPr>
          <a:xfrm>
            <a:off x="443996" y="588639"/>
            <a:ext cx="8266113" cy="381000"/>
          </a:xfrm>
          <a:prstGeom prst="rect">
            <a:avLst/>
          </a:prstGeom>
        </p:spPr>
        <p:txBody>
          <a:bodyPr/>
          <a:lstStyle>
            <a:lvl1pPr marL="1785" indent="0">
              <a:buNone/>
              <a:defRPr sz="1800">
                <a:solidFill>
                  <a:schemeClr val="tx2"/>
                </a:solidFill>
                <a:latin typeface="CiscoSansTT Light" panose="020B0503020201020303" pitchFamily="34" charset="0"/>
              </a:defRPr>
            </a:lvl1pPr>
          </a:lstStyle>
          <a:p>
            <a:pPr lvl="0"/>
            <a:r>
              <a:rPr lang="en-US" dirty="0"/>
              <a:t>Click to edit Master text styles</a:t>
            </a:r>
          </a:p>
        </p:txBody>
      </p:sp>
      <p:sp>
        <p:nvSpPr>
          <p:cNvPr id="3" name="Text Placeholder 2"/>
          <p:cNvSpPr>
            <a:spLocks noGrp="1"/>
          </p:cNvSpPr>
          <p:nvPr>
            <p:ph type="body" sz="quarter" idx="13"/>
          </p:nvPr>
        </p:nvSpPr>
        <p:spPr>
          <a:xfrm>
            <a:off x="444561" y="969639"/>
            <a:ext cx="8265249" cy="3757613"/>
          </a:xfrm>
          <a:prstGeom prst="rect">
            <a:avLst/>
          </a:prstGeom>
        </p:spPr>
        <p:txBody>
          <a:bodyPr/>
          <a:lstStyle>
            <a:lvl1pPr>
              <a:spcBef>
                <a:spcPts val="1075"/>
              </a:spcBef>
              <a:buClr>
                <a:schemeClr val="tx1"/>
              </a:buClr>
              <a:buSzPct val="80000"/>
              <a:defRPr sz="2000">
                <a:latin typeface="CiscoSansTT Light" panose="020B0503020201020303" pitchFamily="34" charset="0"/>
              </a:defRPr>
            </a:lvl1pPr>
            <a:lvl2pPr marL="341313" indent="-171450">
              <a:spcBef>
                <a:spcPts val="600"/>
              </a:spcBef>
              <a:buClr>
                <a:schemeClr val="tx1"/>
              </a:buClr>
              <a:buSzPct val="80000"/>
              <a:defRPr sz="1800">
                <a:latin typeface="CiscoSansTT Light" panose="020B0503020201020303" pitchFamily="34" charset="0"/>
              </a:defRPr>
            </a:lvl2pPr>
            <a:lvl3pPr marL="511175" indent="-169863">
              <a:spcBef>
                <a:spcPts val="600"/>
              </a:spcBef>
              <a:buClr>
                <a:schemeClr val="tx1"/>
              </a:buClr>
              <a:buSzPct val="80000"/>
              <a:defRPr sz="1600">
                <a:latin typeface="CiscoSansTT Light" panose="020B0503020201020303" pitchFamily="34" charset="0"/>
              </a:defRPr>
            </a:lvl3pPr>
            <a:lvl4pPr>
              <a:buClr>
                <a:schemeClr val="tx1"/>
              </a:buClr>
              <a:defRPr sz="1600">
                <a:latin typeface="CiscoSansTT Light" panose="020B0503020201020303" pitchFamily="34" charset="0"/>
              </a:defRPr>
            </a:lvl4pPr>
          </a:lstStyle>
          <a:p>
            <a:pPr lvl="0"/>
            <a:r>
              <a:rPr lang="en-US" dirty="0"/>
              <a:t>Edit Master text styles</a:t>
            </a:r>
          </a:p>
          <a:p>
            <a:pPr lvl="1"/>
            <a:r>
              <a:rPr lang="en-US" dirty="0"/>
              <a:t>Second level</a:t>
            </a:r>
          </a:p>
          <a:p>
            <a:pPr lvl="2"/>
            <a:r>
              <a:rPr lang="en-US" dirty="0"/>
              <a:t>Third level</a:t>
            </a:r>
          </a:p>
        </p:txBody>
      </p:sp>
      <p:sp>
        <p:nvSpPr>
          <p:cNvPr id="24"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5" name="TextBox 24">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7"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40" name="Freeform 1">
            <a:extLst>
              <a:ext uri="{FF2B5EF4-FFF2-40B4-BE49-F238E27FC236}">
                <a16:creationId xmlns:a16="http://schemas.microsoft.com/office/drawing/2014/main" id="{55C743F1-7825-490A-9D55-CF909A54ADCA}"/>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1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2209042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Bullet 4 Heavy Text">
    <p:spTree>
      <p:nvGrpSpPr>
        <p:cNvPr id="1" name=""/>
        <p:cNvGrpSpPr/>
        <p:nvPr/>
      </p:nvGrpSpPr>
      <p:grpSpPr>
        <a:xfrm>
          <a:off x="0" y="0"/>
          <a:ext cx="0" cy="0"/>
          <a:chOff x="0" y="0"/>
          <a:chExt cx="0" cy="0"/>
        </a:xfrm>
      </p:grpSpPr>
      <p:sp>
        <p:nvSpPr>
          <p:cNvPr id="12" name="Title 1"/>
          <p:cNvSpPr>
            <a:spLocks noGrp="1"/>
          </p:cNvSpPr>
          <p:nvPr>
            <p:ph type="title"/>
          </p:nvPr>
        </p:nvSpPr>
        <p:spPr>
          <a:xfrm>
            <a:off x="443996" y="195681"/>
            <a:ext cx="8266113" cy="434974"/>
          </a:xfrm>
        </p:spPr>
        <p:txBody>
          <a:bodyPr/>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3" name="Text Placeholder 2"/>
          <p:cNvSpPr>
            <a:spLocks noGrp="1"/>
          </p:cNvSpPr>
          <p:nvPr>
            <p:ph type="body" sz="quarter" idx="13"/>
          </p:nvPr>
        </p:nvSpPr>
        <p:spPr>
          <a:xfrm>
            <a:off x="444561" y="630655"/>
            <a:ext cx="8265249" cy="4096597"/>
          </a:xfrm>
          <a:prstGeom prst="rect">
            <a:avLst/>
          </a:prstGeom>
        </p:spPr>
        <p:txBody>
          <a:bodyPr/>
          <a:lstStyle>
            <a:lvl1pPr>
              <a:spcBef>
                <a:spcPts val="1075"/>
              </a:spcBef>
              <a:buClr>
                <a:schemeClr val="tx1"/>
              </a:buClr>
              <a:buSzPct val="80000"/>
              <a:defRPr sz="2000">
                <a:latin typeface="CiscoSansTT Light" panose="020B0503020201020303" pitchFamily="34" charset="0"/>
              </a:defRPr>
            </a:lvl1pPr>
            <a:lvl2pPr marL="341313" indent="-171450">
              <a:spcBef>
                <a:spcPts val="600"/>
              </a:spcBef>
              <a:buClr>
                <a:schemeClr val="tx1"/>
              </a:buClr>
              <a:buSzPct val="80000"/>
              <a:defRPr sz="1800">
                <a:latin typeface="CiscoSansTT Light" panose="020B0503020201020303" pitchFamily="34" charset="0"/>
              </a:defRPr>
            </a:lvl2pPr>
            <a:lvl3pPr marL="511175" indent="-169863">
              <a:spcBef>
                <a:spcPts val="600"/>
              </a:spcBef>
              <a:buClr>
                <a:schemeClr val="tx1"/>
              </a:buClr>
              <a:buSzPct val="80000"/>
              <a:defRPr sz="1600">
                <a:latin typeface="CiscoSansTT Light" panose="020B0503020201020303" pitchFamily="34" charset="0"/>
              </a:defRPr>
            </a:lvl3pPr>
            <a:lvl4pPr>
              <a:buClr>
                <a:schemeClr val="tx1"/>
              </a:buClr>
              <a:defRPr sz="1600">
                <a:latin typeface="CiscoSansTT Light" panose="020B0503020201020303" pitchFamily="34" charset="0"/>
              </a:defRPr>
            </a:lvl4pPr>
          </a:lstStyle>
          <a:p>
            <a:pPr lvl="0"/>
            <a:r>
              <a:rPr lang="en-US" dirty="0"/>
              <a:t>Edit Master text styles</a:t>
            </a:r>
          </a:p>
          <a:p>
            <a:pPr lvl="1"/>
            <a:r>
              <a:rPr lang="en-US" dirty="0"/>
              <a:t>Second level</a:t>
            </a:r>
          </a:p>
          <a:p>
            <a:pPr lvl="2"/>
            <a:r>
              <a:rPr lang="en-US" dirty="0"/>
              <a:t>Third level</a:t>
            </a:r>
          </a:p>
        </p:txBody>
      </p:sp>
      <p:sp>
        <p:nvSpPr>
          <p:cNvPr id="24"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5" name="TextBox 24">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7"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40" name="Freeform 1">
            <a:extLst>
              <a:ext uri="{FF2B5EF4-FFF2-40B4-BE49-F238E27FC236}">
                <a16:creationId xmlns:a16="http://schemas.microsoft.com/office/drawing/2014/main" id="{55C743F1-7825-490A-9D55-CF909A54ADCA}"/>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
        <p:nvSpPr>
          <p:cNvPr id="1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Tree>
    <p:extLst>
      <p:ext uri="{BB962C8B-B14F-4D97-AF65-F5344CB8AC3E}">
        <p14:creationId xmlns:p14="http://schemas.microsoft.com/office/powerpoint/2010/main" val="372478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4"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5" name="TextBox 4">
            <a:extLst>
              <a:ext uri="{FF2B5EF4-FFF2-40B4-BE49-F238E27FC236}">
                <a16:creationId xmlns:a16="http://schemas.microsoft.com/office/drawing/2014/main" id="{5D033E93-F34D-4047-A6D7-0B5201A4B82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18"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
        <p:nvSpPr>
          <p:cNvPr id="19" name="Freeform 1">
            <a:extLst>
              <a:ext uri="{FF2B5EF4-FFF2-40B4-BE49-F238E27FC236}">
                <a16:creationId xmlns:a16="http://schemas.microsoft.com/office/drawing/2014/main" id="{DB5B6734-4AF6-4FDF-B964-3BDCA24065B6}"/>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900905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gue Video ">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33911A-FC3B-43D3-9816-3ACC5A56169A}"/>
              </a:ext>
            </a:extLst>
          </p:cNvPr>
          <p:cNvGrpSpPr/>
          <p:nvPr userDrawn="1"/>
        </p:nvGrpSpPr>
        <p:grpSpPr>
          <a:xfrm>
            <a:off x="0" y="2583180"/>
            <a:ext cx="9144000" cy="2560320"/>
            <a:chOff x="0" y="2583180"/>
            <a:chExt cx="9144000" cy="2560320"/>
          </a:xfrm>
        </p:grpSpPr>
        <p:sp>
          <p:nvSpPr>
            <p:cNvPr id="44" name="Rectangle 43">
              <a:extLst>
                <a:ext uri="{FF2B5EF4-FFF2-40B4-BE49-F238E27FC236}">
                  <a16:creationId xmlns:a16="http://schemas.microsoft.com/office/drawing/2014/main" id="{D429A084-4ABA-4634-AA27-44942FC8D15D}"/>
                </a:ext>
              </a:extLst>
            </p:cNvPr>
            <p:cNvSpPr/>
            <p:nvPr userDrawn="1"/>
          </p:nvSpPr>
          <p:spPr>
            <a:xfrm>
              <a:off x="0" y="2583180"/>
              <a:ext cx="9144000" cy="25603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
              <a:extLst>
                <a:ext uri="{FF2B5EF4-FFF2-40B4-BE49-F238E27FC236}">
                  <a16:creationId xmlns:a16="http://schemas.microsoft.com/office/drawing/2014/main" id="{CE50AF08-79BC-432A-9C58-49A517E6A3D8}"/>
                </a:ext>
              </a:extLst>
            </p:cNvPr>
            <p:cNvSpPr>
              <a:spLocks noChangeAspect="1" noChangeArrowheads="1"/>
            </p:cNvSpPr>
            <p:nvPr userDrawn="1"/>
          </p:nvSpPr>
          <p:spPr bwMode="auto">
            <a:xfrm>
              <a:off x="0" y="2583180"/>
              <a:ext cx="9144000" cy="2560320"/>
            </a:xfrm>
            <a:custGeom>
              <a:avLst/>
              <a:gdLst>
                <a:gd name="T0" fmla="*/ 19803 w 27999"/>
                <a:gd name="T1" fmla="*/ 0 h 7816"/>
                <a:gd name="T2" fmla="*/ 12250 w 27999"/>
                <a:gd name="T3" fmla="*/ 0 h 7816"/>
                <a:gd name="T4" fmla="*/ 5659 w 27999"/>
                <a:gd name="T5" fmla="*/ 846 h 7816"/>
                <a:gd name="T6" fmla="*/ 0 w 27999"/>
                <a:gd name="T7" fmla="*/ 350 h 7816"/>
                <a:gd name="T8" fmla="*/ 1254 w 27999"/>
                <a:gd name="T9" fmla="*/ 3062 h 7816"/>
                <a:gd name="T10" fmla="*/ 0 w 27999"/>
                <a:gd name="T11" fmla="*/ 5774 h 7816"/>
                <a:gd name="T12" fmla="*/ 0 w 27999"/>
                <a:gd name="T13" fmla="*/ 6327 h 7816"/>
                <a:gd name="T14" fmla="*/ 1633 w 27999"/>
                <a:gd name="T15" fmla="*/ 7320 h 7816"/>
                <a:gd name="T16" fmla="*/ 5542 w 27999"/>
                <a:gd name="T17" fmla="*/ 7291 h 7816"/>
                <a:gd name="T18" fmla="*/ 7612 w 27999"/>
                <a:gd name="T19" fmla="*/ 7815 h 7816"/>
                <a:gd name="T20" fmla="*/ 9916 w 27999"/>
                <a:gd name="T21" fmla="*/ 7815 h 7816"/>
                <a:gd name="T22" fmla="*/ 11987 w 27999"/>
                <a:gd name="T23" fmla="*/ 6386 h 7816"/>
                <a:gd name="T24" fmla="*/ 15924 w 27999"/>
                <a:gd name="T25" fmla="*/ 6386 h 7816"/>
                <a:gd name="T26" fmla="*/ 17994 w 27999"/>
                <a:gd name="T27" fmla="*/ 7815 h 7816"/>
                <a:gd name="T28" fmla="*/ 20298 w 27999"/>
                <a:gd name="T29" fmla="*/ 7815 h 7816"/>
                <a:gd name="T30" fmla="*/ 22369 w 27999"/>
                <a:gd name="T31" fmla="*/ 7291 h 7816"/>
                <a:gd name="T32" fmla="*/ 26277 w 27999"/>
                <a:gd name="T33" fmla="*/ 7291 h 7816"/>
                <a:gd name="T34" fmla="*/ 27998 w 27999"/>
                <a:gd name="T35" fmla="*/ 6299 h 7816"/>
                <a:gd name="T36" fmla="*/ 27998 w 27999"/>
                <a:gd name="T37" fmla="*/ 5803 h 7816"/>
                <a:gd name="T38" fmla="*/ 26657 w 27999"/>
                <a:gd name="T39" fmla="*/ 3062 h 7816"/>
                <a:gd name="T40" fmla="*/ 27998 w 27999"/>
                <a:gd name="T41" fmla="*/ 292 h 7816"/>
                <a:gd name="T42" fmla="*/ 26277 w 27999"/>
                <a:gd name="T43" fmla="*/ 1050 h 7816"/>
                <a:gd name="T44" fmla="*/ 24207 w 27999"/>
                <a:gd name="T45" fmla="*/ 117 h 7816"/>
                <a:gd name="T46" fmla="*/ 22136 w 27999"/>
                <a:gd name="T47" fmla="*/ 1050 h 7816"/>
                <a:gd name="T48" fmla="*/ 20065 w 27999"/>
                <a:gd name="T49" fmla="*/ 117 h 7816"/>
                <a:gd name="T50" fmla="*/ 17994 w 27999"/>
                <a:gd name="T51" fmla="*/ 1050 h 7816"/>
                <a:gd name="T52" fmla="*/ 15924 w 27999"/>
                <a:gd name="T53" fmla="*/ 117 h 7816"/>
                <a:gd name="T54" fmla="*/ 13825 w 27999"/>
                <a:gd name="T55" fmla="*/ 1050 h 7816"/>
                <a:gd name="T56" fmla="*/ 11754 w 27999"/>
                <a:gd name="T57" fmla="*/ 117 h 7816"/>
                <a:gd name="T58" fmla="*/ 9683 w 27999"/>
                <a:gd name="T59" fmla="*/ 1050 h 7816"/>
                <a:gd name="T60" fmla="*/ 7612 w 27999"/>
                <a:gd name="T61" fmla="*/ 117 h 7816"/>
                <a:gd name="T62" fmla="*/ 5542 w 27999"/>
                <a:gd name="T63" fmla="*/ 1050 h 7816"/>
                <a:gd name="T64" fmla="*/ 3471 w 27999"/>
                <a:gd name="T65" fmla="*/ 117 h 7816"/>
                <a:gd name="T66" fmla="*/ 1633 w 27999"/>
                <a:gd name="T67" fmla="*/ 5074 h 7816"/>
                <a:gd name="T68" fmla="*/ 1779 w 27999"/>
                <a:gd name="T69" fmla="*/ 3062 h 7816"/>
                <a:gd name="T70" fmla="*/ 5542 w 27999"/>
                <a:gd name="T71" fmla="*/ 3237 h 7816"/>
                <a:gd name="T72" fmla="*/ 3850 w 27999"/>
                <a:gd name="T73" fmla="*/ 6182 h 7816"/>
                <a:gd name="T74" fmla="*/ 5775 w 27999"/>
                <a:gd name="T75" fmla="*/ 5074 h 7816"/>
                <a:gd name="T76" fmla="*/ 5921 w 27999"/>
                <a:gd name="T77" fmla="*/ 3062 h 7816"/>
                <a:gd name="T78" fmla="*/ 9683 w 27999"/>
                <a:gd name="T79" fmla="*/ 3237 h 7816"/>
                <a:gd name="T80" fmla="*/ 7992 w 27999"/>
                <a:gd name="T81" fmla="*/ 6182 h 7816"/>
                <a:gd name="T82" fmla="*/ 9916 w 27999"/>
                <a:gd name="T83" fmla="*/ 5074 h 7816"/>
                <a:gd name="T84" fmla="*/ 10062 w 27999"/>
                <a:gd name="T85" fmla="*/ 3062 h 7816"/>
                <a:gd name="T86" fmla="*/ 13854 w 27999"/>
                <a:gd name="T87" fmla="*/ 3237 h 7816"/>
                <a:gd name="T88" fmla="*/ 12162 w 27999"/>
                <a:gd name="T89" fmla="*/ 6182 h 7816"/>
                <a:gd name="T90" fmla="*/ 14086 w 27999"/>
                <a:gd name="T91" fmla="*/ 5074 h 7816"/>
                <a:gd name="T92" fmla="*/ 14232 w 27999"/>
                <a:gd name="T93" fmla="*/ 3062 h 7816"/>
                <a:gd name="T94" fmla="*/ 17994 w 27999"/>
                <a:gd name="T95" fmla="*/ 3237 h 7816"/>
                <a:gd name="T96" fmla="*/ 16303 w 27999"/>
                <a:gd name="T97" fmla="*/ 6182 h 7816"/>
                <a:gd name="T98" fmla="*/ 18227 w 27999"/>
                <a:gd name="T99" fmla="*/ 5074 h 7816"/>
                <a:gd name="T100" fmla="*/ 18374 w 27999"/>
                <a:gd name="T101" fmla="*/ 3062 h 7816"/>
                <a:gd name="T102" fmla="*/ 22136 w 27999"/>
                <a:gd name="T103" fmla="*/ 3237 h 7816"/>
                <a:gd name="T104" fmla="*/ 20444 w 27999"/>
                <a:gd name="T105" fmla="*/ 6182 h 7816"/>
                <a:gd name="T106" fmla="*/ 22369 w 27999"/>
                <a:gd name="T107" fmla="*/ 5074 h 7816"/>
                <a:gd name="T108" fmla="*/ 22515 w 27999"/>
                <a:gd name="T109" fmla="*/ 3062 h 7816"/>
                <a:gd name="T110" fmla="*/ 24469 w 27999"/>
                <a:gd name="T111" fmla="*/ 6007 h 7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99" h="7816">
                  <a:moveTo>
                    <a:pt x="24703" y="0"/>
                  </a:moveTo>
                  <a:lnTo>
                    <a:pt x="23944" y="0"/>
                  </a:lnTo>
                  <a:lnTo>
                    <a:pt x="22253" y="846"/>
                  </a:lnTo>
                  <a:lnTo>
                    <a:pt x="20561" y="0"/>
                  </a:lnTo>
                  <a:lnTo>
                    <a:pt x="19803" y="0"/>
                  </a:lnTo>
                  <a:lnTo>
                    <a:pt x="18111" y="846"/>
                  </a:lnTo>
                  <a:lnTo>
                    <a:pt x="16420" y="0"/>
                  </a:lnTo>
                  <a:lnTo>
                    <a:pt x="15661" y="0"/>
                  </a:lnTo>
                  <a:lnTo>
                    <a:pt x="13942" y="846"/>
                  </a:lnTo>
                  <a:lnTo>
                    <a:pt x="12250" y="0"/>
                  </a:lnTo>
                  <a:lnTo>
                    <a:pt x="11492" y="0"/>
                  </a:lnTo>
                  <a:lnTo>
                    <a:pt x="9800" y="846"/>
                  </a:lnTo>
                  <a:lnTo>
                    <a:pt x="8109" y="0"/>
                  </a:lnTo>
                  <a:lnTo>
                    <a:pt x="7350" y="0"/>
                  </a:lnTo>
                  <a:lnTo>
                    <a:pt x="5659" y="846"/>
                  </a:lnTo>
                  <a:lnTo>
                    <a:pt x="3967" y="0"/>
                  </a:lnTo>
                  <a:lnTo>
                    <a:pt x="3209" y="0"/>
                  </a:lnTo>
                  <a:lnTo>
                    <a:pt x="1517" y="846"/>
                  </a:lnTo>
                  <a:lnTo>
                    <a:pt x="0" y="88"/>
                  </a:lnTo>
                  <a:lnTo>
                    <a:pt x="0" y="350"/>
                  </a:lnTo>
                  <a:lnTo>
                    <a:pt x="1400" y="1050"/>
                  </a:lnTo>
                  <a:lnTo>
                    <a:pt x="1400" y="2859"/>
                  </a:lnTo>
                  <a:lnTo>
                    <a:pt x="0" y="2188"/>
                  </a:lnTo>
                  <a:lnTo>
                    <a:pt x="0" y="2421"/>
                  </a:lnTo>
                  <a:lnTo>
                    <a:pt x="1254" y="3062"/>
                  </a:lnTo>
                  <a:lnTo>
                    <a:pt x="0" y="3675"/>
                  </a:lnTo>
                  <a:lnTo>
                    <a:pt x="0" y="3936"/>
                  </a:lnTo>
                  <a:lnTo>
                    <a:pt x="1400" y="3237"/>
                  </a:lnTo>
                  <a:lnTo>
                    <a:pt x="1400" y="5074"/>
                  </a:lnTo>
                  <a:lnTo>
                    <a:pt x="0" y="5774"/>
                  </a:lnTo>
                  <a:lnTo>
                    <a:pt x="0" y="6036"/>
                  </a:lnTo>
                  <a:lnTo>
                    <a:pt x="1517" y="5278"/>
                  </a:lnTo>
                  <a:lnTo>
                    <a:pt x="3325" y="6182"/>
                  </a:lnTo>
                  <a:lnTo>
                    <a:pt x="1517" y="7086"/>
                  </a:lnTo>
                  <a:lnTo>
                    <a:pt x="0" y="6327"/>
                  </a:lnTo>
                  <a:lnTo>
                    <a:pt x="0" y="6620"/>
                  </a:lnTo>
                  <a:lnTo>
                    <a:pt x="1400" y="7291"/>
                  </a:lnTo>
                  <a:lnTo>
                    <a:pt x="1400" y="7815"/>
                  </a:lnTo>
                  <a:lnTo>
                    <a:pt x="1633" y="7815"/>
                  </a:lnTo>
                  <a:lnTo>
                    <a:pt x="1633" y="7320"/>
                  </a:lnTo>
                  <a:lnTo>
                    <a:pt x="3471" y="6386"/>
                  </a:lnTo>
                  <a:lnTo>
                    <a:pt x="3471" y="7815"/>
                  </a:lnTo>
                  <a:lnTo>
                    <a:pt x="3704" y="7815"/>
                  </a:lnTo>
                  <a:lnTo>
                    <a:pt x="3704" y="6386"/>
                  </a:lnTo>
                  <a:lnTo>
                    <a:pt x="5542" y="7291"/>
                  </a:lnTo>
                  <a:lnTo>
                    <a:pt x="5542" y="7815"/>
                  </a:lnTo>
                  <a:lnTo>
                    <a:pt x="5775" y="7815"/>
                  </a:lnTo>
                  <a:lnTo>
                    <a:pt x="5775" y="7320"/>
                  </a:lnTo>
                  <a:lnTo>
                    <a:pt x="7612" y="6386"/>
                  </a:lnTo>
                  <a:lnTo>
                    <a:pt x="7612" y="7815"/>
                  </a:lnTo>
                  <a:lnTo>
                    <a:pt x="7845" y="7815"/>
                  </a:lnTo>
                  <a:lnTo>
                    <a:pt x="7845" y="6386"/>
                  </a:lnTo>
                  <a:lnTo>
                    <a:pt x="9683" y="7291"/>
                  </a:lnTo>
                  <a:lnTo>
                    <a:pt x="9683" y="7815"/>
                  </a:lnTo>
                  <a:lnTo>
                    <a:pt x="9916" y="7815"/>
                  </a:lnTo>
                  <a:lnTo>
                    <a:pt x="9916" y="7291"/>
                  </a:lnTo>
                  <a:lnTo>
                    <a:pt x="11754" y="6386"/>
                  </a:lnTo>
                  <a:lnTo>
                    <a:pt x="11754" y="7815"/>
                  </a:lnTo>
                  <a:lnTo>
                    <a:pt x="11987" y="7815"/>
                  </a:lnTo>
                  <a:lnTo>
                    <a:pt x="11987" y="6386"/>
                  </a:lnTo>
                  <a:lnTo>
                    <a:pt x="13825" y="7291"/>
                  </a:lnTo>
                  <a:lnTo>
                    <a:pt x="13825" y="7815"/>
                  </a:lnTo>
                  <a:lnTo>
                    <a:pt x="14057" y="7815"/>
                  </a:lnTo>
                  <a:lnTo>
                    <a:pt x="14057" y="7320"/>
                  </a:lnTo>
                  <a:lnTo>
                    <a:pt x="15924" y="6386"/>
                  </a:lnTo>
                  <a:lnTo>
                    <a:pt x="15924" y="7815"/>
                  </a:lnTo>
                  <a:lnTo>
                    <a:pt x="16157" y="7815"/>
                  </a:lnTo>
                  <a:lnTo>
                    <a:pt x="16157" y="6386"/>
                  </a:lnTo>
                  <a:lnTo>
                    <a:pt x="17994" y="7291"/>
                  </a:lnTo>
                  <a:lnTo>
                    <a:pt x="17994" y="7815"/>
                  </a:lnTo>
                  <a:lnTo>
                    <a:pt x="18227" y="7815"/>
                  </a:lnTo>
                  <a:lnTo>
                    <a:pt x="18227" y="7320"/>
                  </a:lnTo>
                  <a:lnTo>
                    <a:pt x="20065" y="6386"/>
                  </a:lnTo>
                  <a:lnTo>
                    <a:pt x="20065" y="7815"/>
                  </a:lnTo>
                  <a:lnTo>
                    <a:pt x="20298" y="7815"/>
                  </a:lnTo>
                  <a:lnTo>
                    <a:pt x="20298" y="6386"/>
                  </a:lnTo>
                  <a:lnTo>
                    <a:pt x="22136" y="7291"/>
                  </a:lnTo>
                  <a:lnTo>
                    <a:pt x="22136" y="7815"/>
                  </a:lnTo>
                  <a:lnTo>
                    <a:pt x="22369" y="7815"/>
                  </a:lnTo>
                  <a:lnTo>
                    <a:pt x="22369" y="7291"/>
                  </a:lnTo>
                  <a:lnTo>
                    <a:pt x="24207" y="6386"/>
                  </a:lnTo>
                  <a:lnTo>
                    <a:pt x="24207" y="7815"/>
                  </a:lnTo>
                  <a:lnTo>
                    <a:pt x="24440" y="7815"/>
                  </a:lnTo>
                  <a:lnTo>
                    <a:pt x="24440" y="6386"/>
                  </a:lnTo>
                  <a:lnTo>
                    <a:pt x="26277" y="7291"/>
                  </a:lnTo>
                  <a:lnTo>
                    <a:pt x="26277" y="7815"/>
                  </a:lnTo>
                  <a:lnTo>
                    <a:pt x="26510" y="7815"/>
                  </a:lnTo>
                  <a:lnTo>
                    <a:pt x="26510" y="7320"/>
                  </a:lnTo>
                  <a:lnTo>
                    <a:pt x="27998" y="6561"/>
                  </a:lnTo>
                  <a:lnTo>
                    <a:pt x="27998" y="6299"/>
                  </a:lnTo>
                  <a:lnTo>
                    <a:pt x="26424" y="7086"/>
                  </a:lnTo>
                  <a:lnTo>
                    <a:pt x="24615" y="6182"/>
                  </a:lnTo>
                  <a:lnTo>
                    <a:pt x="26424" y="5278"/>
                  </a:lnTo>
                  <a:lnTo>
                    <a:pt x="27998" y="6065"/>
                  </a:lnTo>
                  <a:lnTo>
                    <a:pt x="27998" y="5803"/>
                  </a:lnTo>
                  <a:lnTo>
                    <a:pt x="26540" y="5074"/>
                  </a:lnTo>
                  <a:lnTo>
                    <a:pt x="26540" y="3266"/>
                  </a:lnTo>
                  <a:lnTo>
                    <a:pt x="27998" y="3994"/>
                  </a:lnTo>
                  <a:lnTo>
                    <a:pt x="27998" y="3733"/>
                  </a:lnTo>
                  <a:lnTo>
                    <a:pt x="26657" y="3062"/>
                  </a:lnTo>
                  <a:lnTo>
                    <a:pt x="27998" y="2392"/>
                  </a:lnTo>
                  <a:lnTo>
                    <a:pt x="27998" y="2129"/>
                  </a:lnTo>
                  <a:lnTo>
                    <a:pt x="26510" y="2859"/>
                  </a:lnTo>
                  <a:lnTo>
                    <a:pt x="26510" y="1050"/>
                  </a:lnTo>
                  <a:lnTo>
                    <a:pt x="27998" y="292"/>
                  </a:lnTo>
                  <a:lnTo>
                    <a:pt x="27998" y="29"/>
                  </a:lnTo>
                  <a:lnTo>
                    <a:pt x="26394" y="846"/>
                  </a:lnTo>
                  <a:lnTo>
                    <a:pt x="24703" y="0"/>
                  </a:lnTo>
                  <a:close/>
                  <a:moveTo>
                    <a:pt x="24440" y="117"/>
                  </a:moveTo>
                  <a:lnTo>
                    <a:pt x="26277" y="1050"/>
                  </a:lnTo>
                  <a:lnTo>
                    <a:pt x="26277" y="2859"/>
                  </a:lnTo>
                  <a:lnTo>
                    <a:pt x="24440" y="1954"/>
                  </a:lnTo>
                  <a:lnTo>
                    <a:pt x="24440" y="117"/>
                  </a:lnTo>
                  <a:close/>
                  <a:moveTo>
                    <a:pt x="22369" y="1050"/>
                  </a:moveTo>
                  <a:lnTo>
                    <a:pt x="24207" y="117"/>
                  </a:lnTo>
                  <a:lnTo>
                    <a:pt x="24207" y="1954"/>
                  </a:lnTo>
                  <a:lnTo>
                    <a:pt x="22369" y="2859"/>
                  </a:lnTo>
                  <a:lnTo>
                    <a:pt x="22369" y="1050"/>
                  </a:lnTo>
                  <a:close/>
                  <a:moveTo>
                    <a:pt x="20298" y="117"/>
                  </a:moveTo>
                  <a:lnTo>
                    <a:pt x="22136" y="1050"/>
                  </a:lnTo>
                  <a:lnTo>
                    <a:pt x="22136" y="2859"/>
                  </a:lnTo>
                  <a:lnTo>
                    <a:pt x="20298" y="1954"/>
                  </a:lnTo>
                  <a:lnTo>
                    <a:pt x="20298" y="117"/>
                  </a:lnTo>
                  <a:close/>
                  <a:moveTo>
                    <a:pt x="18227" y="1050"/>
                  </a:moveTo>
                  <a:lnTo>
                    <a:pt x="20065" y="117"/>
                  </a:lnTo>
                  <a:lnTo>
                    <a:pt x="20065" y="1954"/>
                  </a:lnTo>
                  <a:lnTo>
                    <a:pt x="18227" y="2859"/>
                  </a:lnTo>
                  <a:lnTo>
                    <a:pt x="18227" y="1050"/>
                  </a:lnTo>
                  <a:close/>
                  <a:moveTo>
                    <a:pt x="16157" y="117"/>
                  </a:moveTo>
                  <a:lnTo>
                    <a:pt x="17994" y="1050"/>
                  </a:lnTo>
                  <a:lnTo>
                    <a:pt x="17994" y="2859"/>
                  </a:lnTo>
                  <a:lnTo>
                    <a:pt x="16157" y="1954"/>
                  </a:lnTo>
                  <a:lnTo>
                    <a:pt x="16157" y="117"/>
                  </a:lnTo>
                  <a:close/>
                  <a:moveTo>
                    <a:pt x="14057" y="1050"/>
                  </a:moveTo>
                  <a:lnTo>
                    <a:pt x="15924" y="117"/>
                  </a:lnTo>
                  <a:lnTo>
                    <a:pt x="15924" y="1954"/>
                  </a:lnTo>
                  <a:lnTo>
                    <a:pt x="14057" y="2859"/>
                  </a:lnTo>
                  <a:lnTo>
                    <a:pt x="14057" y="1050"/>
                  </a:lnTo>
                  <a:close/>
                  <a:moveTo>
                    <a:pt x="11987" y="117"/>
                  </a:moveTo>
                  <a:lnTo>
                    <a:pt x="13825" y="1050"/>
                  </a:lnTo>
                  <a:lnTo>
                    <a:pt x="13825" y="2859"/>
                  </a:lnTo>
                  <a:lnTo>
                    <a:pt x="11987" y="1954"/>
                  </a:lnTo>
                  <a:lnTo>
                    <a:pt x="11987" y="117"/>
                  </a:lnTo>
                  <a:close/>
                  <a:moveTo>
                    <a:pt x="9916" y="1050"/>
                  </a:moveTo>
                  <a:lnTo>
                    <a:pt x="11754" y="117"/>
                  </a:lnTo>
                  <a:lnTo>
                    <a:pt x="11754" y="1954"/>
                  </a:lnTo>
                  <a:lnTo>
                    <a:pt x="9916" y="2859"/>
                  </a:lnTo>
                  <a:lnTo>
                    <a:pt x="9916" y="1050"/>
                  </a:lnTo>
                  <a:close/>
                  <a:moveTo>
                    <a:pt x="7845" y="117"/>
                  </a:moveTo>
                  <a:lnTo>
                    <a:pt x="9683" y="1050"/>
                  </a:lnTo>
                  <a:lnTo>
                    <a:pt x="9683" y="2859"/>
                  </a:lnTo>
                  <a:lnTo>
                    <a:pt x="7845" y="1954"/>
                  </a:lnTo>
                  <a:lnTo>
                    <a:pt x="7845" y="117"/>
                  </a:lnTo>
                  <a:close/>
                  <a:moveTo>
                    <a:pt x="5775" y="1050"/>
                  </a:moveTo>
                  <a:lnTo>
                    <a:pt x="7612" y="117"/>
                  </a:lnTo>
                  <a:lnTo>
                    <a:pt x="7612" y="1954"/>
                  </a:lnTo>
                  <a:lnTo>
                    <a:pt x="5775" y="2859"/>
                  </a:lnTo>
                  <a:lnTo>
                    <a:pt x="5775" y="1050"/>
                  </a:lnTo>
                  <a:close/>
                  <a:moveTo>
                    <a:pt x="3704" y="117"/>
                  </a:moveTo>
                  <a:lnTo>
                    <a:pt x="5542" y="1050"/>
                  </a:lnTo>
                  <a:lnTo>
                    <a:pt x="5542" y="2859"/>
                  </a:lnTo>
                  <a:lnTo>
                    <a:pt x="3704" y="1954"/>
                  </a:lnTo>
                  <a:lnTo>
                    <a:pt x="3704" y="117"/>
                  </a:lnTo>
                  <a:close/>
                  <a:moveTo>
                    <a:pt x="1633" y="1050"/>
                  </a:moveTo>
                  <a:lnTo>
                    <a:pt x="3471" y="117"/>
                  </a:lnTo>
                  <a:lnTo>
                    <a:pt x="3471" y="1954"/>
                  </a:lnTo>
                  <a:lnTo>
                    <a:pt x="1633" y="2859"/>
                  </a:lnTo>
                  <a:lnTo>
                    <a:pt x="1633" y="1050"/>
                  </a:lnTo>
                  <a:close/>
                  <a:moveTo>
                    <a:pt x="3471" y="6007"/>
                  </a:moveTo>
                  <a:lnTo>
                    <a:pt x="1633" y="5074"/>
                  </a:lnTo>
                  <a:lnTo>
                    <a:pt x="1633" y="3266"/>
                  </a:lnTo>
                  <a:lnTo>
                    <a:pt x="3471" y="4170"/>
                  </a:lnTo>
                  <a:lnTo>
                    <a:pt x="3471" y="6007"/>
                  </a:lnTo>
                  <a:close/>
                  <a:moveTo>
                    <a:pt x="3588" y="3965"/>
                  </a:moveTo>
                  <a:lnTo>
                    <a:pt x="1779" y="3062"/>
                  </a:lnTo>
                  <a:lnTo>
                    <a:pt x="3588" y="2159"/>
                  </a:lnTo>
                  <a:lnTo>
                    <a:pt x="5395" y="3062"/>
                  </a:lnTo>
                  <a:lnTo>
                    <a:pt x="3588" y="3965"/>
                  </a:lnTo>
                  <a:close/>
                  <a:moveTo>
                    <a:pt x="3704" y="4170"/>
                  </a:moveTo>
                  <a:lnTo>
                    <a:pt x="5542" y="3237"/>
                  </a:lnTo>
                  <a:lnTo>
                    <a:pt x="5542" y="5074"/>
                  </a:lnTo>
                  <a:lnTo>
                    <a:pt x="3704" y="6007"/>
                  </a:lnTo>
                  <a:lnTo>
                    <a:pt x="3704" y="4170"/>
                  </a:lnTo>
                  <a:close/>
                  <a:moveTo>
                    <a:pt x="5659" y="7086"/>
                  </a:moveTo>
                  <a:lnTo>
                    <a:pt x="3850" y="6182"/>
                  </a:lnTo>
                  <a:lnTo>
                    <a:pt x="5659" y="5278"/>
                  </a:lnTo>
                  <a:lnTo>
                    <a:pt x="7466" y="6182"/>
                  </a:lnTo>
                  <a:lnTo>
                    <a:pt x="5659" y="7086"/>
                  </a:lnTo>
                  <a:close/>
                  <a:moveTo>
                    <a:pt x="7612" y="6007"/>
                  </a:moveTo>
                  <a:lnTo>
                    <a:pt x="5775" y="5074"/>
                  </a:lnTo>
                  <a:lnTo>
                    <a:pt x="5775" y="3266"/>
                  </a:lnTo>
                  <a:lnTo>
                    <a:pt x="7612" y="4170"/>
                  </a:lnTo>
                  <a:lnTo>
                    <a:pt x="7612" y="6007"/>
                  </a:lnTo>
                  <a:close/>
                  <a:moveTo>
                    <a:pt x="7729" y="3965"/>
                  </a:moveTo>
                  <a:lnTo>
                    <a:pt x="5921" y="3062"/>
                  </a:lnTo>
                  <a:lnTo>
                    <a:pt x="7729" y="2159"/>
                  </a:lnTo>
                  <a:lnTo>
                    <a:pt x="9537" y="3062"/>
                  </a:lnTo>
                  <a:lnTo>
                    <a:pt x="7729" y="3965"/>
                  </a:lnTo>
                  <a:close/>
                  <a:moveTo>
                    <a:pt x="7845" y="4170"/>
                  </a:moveTo>
                  <a:lnTo>
                    <a:pt x="9683" y="3237"/>
                  </a:lnTo>
                  <a:lnTo>
                    <a:pt x="9683" y="5074"/>
                  </a:lnTo>
                  <a:lnTo>
                    <a:pt x="7845" y="6007"/>
                  </a:lnTo>
                  <a:lnTo>
                    <a:pt x="7845" y="4170"/>
                  </a:lnTo>
                  <a:close/>
                  <a:moveTo>
                    <a:pt x="9800" y="7086"/>
                  </a:moveTo>
                  <a:lnTo>
                    <a:pt x="7992" y="6182"/>
                  </a:lnTo>
                  <a:lnTo>
                    <a:pt x="9800" y="5278"/>
                  </a:lnTo>
                  <a:lnTo>
                    <a:pt x="11608" y="6182"/>
                  </a:lnTo>
                  <a:lnTo>
                    <a:pt x="9800" y="7086"/>
                  </a:lnTo>
                  <a:close/>
                  <a:moveTo>
                    <a:pt x="11754" y="6007"/>
                  </a:moveTo>
                  <a:lnTo>
                    <a:pt x="9916" y="5074"/>
                  </a:lnTo>
                  <a:lnTo>
                    <a:pt x="9916" y="3266"/>
                  </a:lnTo>
                  <a:lnTo>
                    <a:pt x="11754" y="4170"/>
                  </a:lnTo>
                  <a:lnTo>
                    <a:pt x="11754" y="6007"/>
                  </a:lnTo>
                  <a:close/>
                  <a:moveTo>
                    <a:pt x="11871" y="3965"/>
                  </a:moveTo>
                  <a:lnTo>
                    <a:pt x="10062" y="3062"/>
                  </a:lnTo>
                  <a:lnTo>
                    <a:pt x="11871" y="2159"/>
                  </a:lnTo>
                  <a:lnTo>
                    <a:pt x="13678" y="3062"/>
                  </a:lnTo>
                  <a:lnTo>
                    <a:pt x="11871" y="3965"/>
                  </a:lnTo>
                  <a:close/>
                  <a:moveTo>
                    <a:pt x="12016" y="4170"/>
                  </a:moveTo>
                  <a:lnTo>
                    <a:pt x="13854" y="3237"/>
                  </a:lnTo>
                  <a:lnTo>
                    <a:pt x="13854" y="5074"/>
                  </a:lnTo>
                  <a:lnTo>
                    <a:pt x="12016" y="6007"/>
                  </a:lnTo>
                  <a:lnTo>
                    <a:pt x="12016" y="4170"/>
                  </a:lnTo>
                  <a:close/>
                  <a:moveTo>
                    <a:pt x="13971" y="7086"/>
                  </a:moveTo>
                  <a:lnTo>
                    <a:pt x="12162" y="6182"/>
                  </a:lnTo>
                  <a:lnTo>
                    <a:pt x="13971" y="5278"/>
                  </a:lnTo>
                  <a:lnTo>
                    <a:pt x="15777" y="6182"/>
                  </a:lnTo>
                  <a:lnTo>
                    <a:pt x="13971" y="7086"/>
                  </a:lnTo>
                  <a:close/>
                  <a:moveTo>
                    <a:pt x="15924" y="6007"/>
                  </a:moveTo>
                  <a:lnTo>
                    <a:pt x="14086" y="5074"/>
                  </a:lnTo>
                  <a:lnTo>
                    <a:pt x="14086" y="3266"/>
                  </a:lnTo>
                  <a:lnTo>
                    <a:pt x="15924" y="4170"/>
                  </a:lnTo>
                  <a:lnTo>
                    <a:pt x="15924" y="6007"/>
                  </a:lnTo>
                  <a:close/>
                  <a:moveTo>
                    <a:pt x="16041" y="3965"/>
                  </a:moveTo>
                  <a:lnTo>
                    <a:pt x="14232" y="3062"/>
                  </a:lnTo>
                  <a:lnTo>
                    <a:pt x="16041" y="2159"/>
                  </a:lnTo>
                  <a:lnTo>
                    <a:pt x="17848" y="3062"/>
                  </a:lnTo>
                  <a:lnTo>
                    <a:pt x="16041" y="3965"/>
                  </a:lnTo>
                  <a:close/>
                  <a:moveTo>
                    <a:pt x="16157" y="4170"/>
                  </a:moveTo>
                  <a:lnTo>
                    <a:pt x="17994" y="3237"/>
                  </a:lnTo>
                  <a:lnTo>
                    <a:pt x="17994" y="5074"/>
                  </a:lnTo>
                  <a:lnTo>
                    <a:pt x="16157" y="6007"/>
                  </a:lnTo>
                  <a:lnTo>
                    <a:pt x="16157" y="4170"/>
                  </a:lnTo>
                  <a:close/>
                  <a:moveTo>
                    <a:pt x="18111" y="7086"/>
                  </a:moveTo>
                  <a:lnTo>
                    <a:pt x="16303" y="6182"/>
                  </a:lnTo>
                  <a:lnTo>
                    <a:pt x="18111" y="5278"/>
                  </a:lnTo>
                  <a:lnTo>
                    <a:pt x="19919" y="6182"/>
                  </a:lnTo>
                  <a:lnTo>
                    <a:pt x="18111" y="7086"/>
                  </a:lnTo>
                  <a:close/>
                  <a:moveTo>
                    <a:pt x="20065" y="6007"/>
                  </a:moveTo>
                  <a:lnTo>
                    <a:pt x="18227" y="5074"/>
                  </a:lnTo>
                  <a:lnTo>
                    <a:pt x="18227" y="3266"/>
                  </a:lnTo>
                  <a:lnTo>
                    <a:pt x="20065" y="4170"/>
                  </a:lnTo>
                  <a:lnTo>
                    <a:pt x="20065" y="6007"/>
                  </a:lnTo>
                  <a:close/>
                  <a:moveTo>
                    <a:pt x="20182" y="3965"/>
                  </a:moveTo>
                  <a:lnTo>
                    <a:pt x="18374" y="3062"/>
                  </a:lnTo>
                  <a:lnTo>
                    <a:pt x="20182" y="2159"/>
                  </a:lnTo>
                  <a:lnTo>
                    <a:pt x="21990" y="3062"/>
                  </a:lnTo>
                  <a:lnTo>
                    <a:pt x="20182" y="3965"/>
                  </a:lnTo>
                  <a:close/>
                  <a:moveTo>
                    <a:pt x="20298" y="4170"/>
                  </a:moveTo>
                  <a:lnTo>
                    <a:pt x="22136" y="3237"/>
                  </a:lnTo>
                  <a:lnTo>
                    <a:pt x="22136" y="5074"/>
                  </a:lnTo>
                  <a:lnTo>
                    <a:pt x="20298" y="6007"/>
                  </a:lnTo>
                  <a:lnTo>
                    <a:pt x="20298" y="4170"/>
                  </a:lnTo>
                  <a:close/>
                  <a:moveTo>
                    <a:pt x="22253" y="7086"/>
                  </a:moveTo>
                  <a:lnTo>
                    <a:pt x="20444" y="6182"/>
                  </a:lnTo>
                  <a:lnTo>
                    <a:pt x="22253" y="5278"/>
                  </a:lnTo>
                  <a:lnTo>
                    <a:pt x="24060" y="6182"/>
                  </a:lnTo>
                  <a:lnTo>
                    <a:pt x="22253" y="7086"/>
                  </a:lnTo>
                  <a:close/>
                  <a:moveTo>
                    <a:pt x="24207" y="6007"/>
                  </a:moveTo>
                  <a:lnTo>
                    <a:pt x="22369" y="5074"/>
                  </a:lnTo>
                  <a:lnTo>
                    <a:pt x="22369" y="3266"/>
                  </a:lnTo>
                  <a:lnTo>
                    <a:pt x="24207" y="4170"/>
                  </a:lnTo>
                  <a:lnTo>
                    <a:pt x="24207" y="6007"/>
                  </a:lnTo>
                  <a:close/>
                  <a:moveTo>
                    <a:pt x="24324" y="3965"/>
                  </a:moveTo>
                  <a:lnTo>
                    <a:pt x="22515" y="3062"/>
                  </a:lnTo>
                  <a:lnTo>
                    <a:pt x="24324" y="2159"/>
                  </a:lnTo>
                  <a:lnTo>
                    <a:pt x="26131" y="3062"/>
                  </a:lnTo>
                  <a:lnTo>
                    <a:pt x="24324" y="3965"/>
                  </a:lnTo>
                  <a:close/>
                  <a:moveTo>
                    <a:pt x="26307" y="5074"/>
                  </a:moveTo>
                  <a:lnTo>
                    <a:pt x="24469" y="6007"/>
                  </a:lnTo>
                  <a:lnTo>
                    <a:pt x="24469" y="4170"/>
                  </a:lnTo>
                  <a:lnTo>
                    <a:pt x="26307" y="3237"/>
                  </a:lnTo>
                  <a:lnTo>
                    <a:pt x="26307" y="5074"/>
                  </a:lnTo>
                  <a:close/>
                </a:path>
              </a:pathLst>
            </a:custGeom>
            <a:solidFill>
              <a:schemeClr val="accent1"/>
            </a:solidFill>
            <a:ln>
              <a:noFill/>
            </a:ln>
            <a:effectLst/>
          </p:spPr>
          <p:txBody>
            <a:bodyPr wrap="none" anchor="ctr"/>
            <a:lstStyle/>
            <a:p>
              <a:endParaRPr lang="en-US" dirty="0">
                <a:latin typeface="CiscoSansTT Light" panose="020B0503020201020303" pitchFamily="34" charset="0"/>
              </a:endParaRPr>
            </a:p>
          </p:txBody>
        </p:sp>
      </p:grpSp>
      <p:sp>
        <p:nvSpPr>
          <p:cNvPr id="8" name="Title 7"/>
          <p:cNvSpPr>
            <a:spLocks noGrp="1"/>
          </p:cNvSpPr>
          <p:nvPr>
            <p:ph type="title" hasCustomPrompt="1"/>
          </p:nvPr>
        </p:nvSpPr>
        <p:spPr bwMode="black">
          <a:xfrm>
            <a:off x="443997" y="192024"/>
            <a:ext cx="8257032" cy="731520"/>
          </a:xfrm>
        </p:spPr>
        <p:txBody>
          <a:bodyPr anchor="b" anchorCtr="0"/>
          <a:lstStyle>
            <a:lvl1pPr marL="0" indent="0" algn="l" defTabSz="684213" rtl="0" eaLnBrk="1" fontAlgn="base" latinLnBrk="0" hangingPunct="1">
              <a:lnSpc>
                <a:spcPct val="90000"/>
              </a:lnSpc>
              <a:spcBef>
                <a:spcPct val="0"/>
              </a:spcBef>
              <a:spcAft>
                <a:spcPct val="0"/>
              </a:spcAft>
              <a:buFont typeface="Arial" panose="020B0604020202020204" pitchFamily="34" charset="0"/>
              <a:buNone/>
              <a:defRPr lang="en-US" sz="3200" b="0" i="0" u="none" kern="1200" spc="0" baseline="0" dirty="0">
                <a:solidFill>
                  <a:schemeClr val="bg1"/>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Video</a:t>
            </a:r>
          </a:p>
        </p:txBody>
      </p:sp>
      <p:sp>
        <p:nvSpPr>
          <p:cNvPr id="46" name="Freeform 1">
            <a:extLst>
              <a:ext uri="{FF2B5EF4-FFF2-40B4-BE49-F238E27FC236}">
                <a16:creationId xmlns:a16="http://schemas.microsoft.com/office/drawing/2014/main" id="{C45DB212-6735-4DE0-A9D7-E0D3B54DC65B}"/>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015451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gue Video 2">
    <p:bg>
      <p:bgPr>
        <a:solidFill>
          <a:schemeClr val="tx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56C0AA7-A31A-4037-AF38-034821586BC3}"/>
              </a:ext>
            </a:extLst>
          </p:cNvPr>
          <p:cNvSpPr/>
          <p:nvPr userDrawn="1"/>
        </p:nvSpPr>
        <p:spPr>
          <a:xfrm>
            <a:off x="0" y="0"/>
            <a:ext cx="9144000"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1">
            <a:extLst>
              <a:ext uri="{FF2B5EF4-FFF2-40B4-BE49-F238E27FC236}">
                <a16:creationId xmlns:a16="http://schemas.microsoft.com/office/drawing/2014/main" id="{4CDD7C41-D05A-4833-A178-6AA47B649D93}"/>
              </a:ext>
            </a:extLst>
          </p:cNvPr>
          <p:cNvSpPr>
            <a:spLocks noChangeAspect="1" noChangeArrowheads="1"/>
          </p:cNvSpPr>
          <p:nvPr userDrawn="1"/>
        </p:nvSpPr>
        <p:spPr bwMode="auto">
          <a:xfrm>
            <a:off x="0" y="2583180"/>
            <a:ext cx="9144000" cy="2560320"/>
          </a:xfrm>
          <a:custGeom>
            <a:avLst/>
            <a:gdLst>
              <a:gd name="T0" fmla="*/ 729 w 27999"/>
              <a:gd name="T1" fmla="*/ 4491 h 7816"/>
              <a:gd name="T2" fmla="*/ 1138 w 27999"/>
              <a:gd name="T3" fmla="*/ 7815 h 7816"/>
              <a:gd name="T4" fmla="*/ 8459 w 27999"/>
              <a:gd name="T5" fmla="*/ 7320 h 7816"/>
              <a:gd name="T6" fmla="*/ 15282 w 27999"/>
              <a:gd name="T7" fmla="*/ 7815 h 7816"/>
              <a:gd name="T8" fmla="*/ 21261 w 27999"/>
              <a:gd name="T9" fmla="*/ 7815 h 7816"/>
              <a:gd name="T10" fmla="*/ 27998 w 27999"/>
              <a:gd name="T11" fmla="*/ 6970 h 7816"/>
              <a:gd name="T12" fmla="*/ 27998 w 27999"/>
              <a:gd name="T13" fmla="*/ 2159 h 7816"/>
              <a:gd name="T14" fmla="*/ 26481 w 27999"/>
              <a:gd name="T15" fmla="*/ 3821 h 7816"/>
              <a:gd name="T16" fmla="*/ 25053 w 27999"/>
              <a:gd name="T17" fmla="*/ 3821 h 7816"/>
              <a:gd name="T18" fmla="*/ 23624 w 27999"/>
              <a:gd name="T19" fmla="*/ 3821 h 7816"/>
              <a:gd name="T20" fmla="*/ 22194 w 27999"/>
              <a:gd name="T21" fmla="*/ 3821 h 7816"/>
              <a:gd name="T22" fmla="*/ 20736 w 27999"/>
              <a:gd name="T23" fmla="*/ 3821 h 7816"/>
              <a:gd name="T24" fmla="*/ 19307 w 27999"/>
              <a:gd name="T25" fmla="*/ 3821 h 7816"/>
              <a:gd name="T26" fmla="*/ 17877 w 27999"/>
              <a:gd name="T27" fmla="*/ 3821 h 7816"/>
              <a:gd name="T28" fmla="*/ 16420 w 27999"/>
              <a:gd name="T29" fmla="*/ 3821 h 7816"/>
              <a:gd name="T30" fmla="*/ 14991 w 27999"/>
              <a:gd name="T31" fmla="*/ 3821 h 7816"/>
              <a:gd name="T32" fmla="*/ 13562 w 27999"/>
              <a:gd name="T33" fmla="*/ 3821 h 7816"/>
              <a:gd name="T34" fmla="*/ 12104 w 27999"/>
              <a:gd name="T35" fmla="*/ 3821 h 7816"/>
              <a:gd name="T36" fmla="*/ 10675 w 27999"/>
              <a:gd name="T37" fmla="*/ 3821 h 7816"/>
              <a:gd name="T38" fmla="*/ 9245 w 27999"/>
              <a:gd name="T39" fmla="*/ 3821 h 7816"/>
              <a:gd name="T40" fmla="*/ 7816 w 27999"/>
              <a:gd name="T41" fmla="*/ 3821 h 7816"/>
              <a:gd name="T42" fmla="*/ 6359 w 27999"/>
              <a:gd name="T43" fmla="*/ 3821 h 7816"/>
              <a:gd name="T44" fmla="*/ 4929 w 27999"/>
              <a:gd name="T45" fmla="*/ 3821 h 7816"/>
              <a:gd name="T46" fmla="*/ 3500 w 27999"/>
              <a:gd name="T47" fmla="*/ 3821 h 7816"/>
              <a:gd name="T48" fmla="*/ 2042 w 27999"/>
              <a:gd name="T49" fmla="*/ 3821 h 7816"/>
              <a:gd name="T50" fmla="*/ 788 w 27999"/>
              <a:gd name="T51" fmla="*/ 3994 h 7816"/>
              <a:gd name="T52" fmla="*/ 1546 w 27999"/>
              <a:gd name="T53" fmla="*/ 7727 h 7816"/>
              <a:gd name="T54" fmla="*/ 2217 w 27999"/>
              <a:gd name="T55" fmla="*/ 3994 h 7816"/>
              <a:gd name="T56" fmla="*/ 3004 w 27999"/>
              <a:gd name="T57" fmla="*/ 7727 h 7816"/>
              <a:gd name="T58" fmla="*/ 3645 w 27999"/>
              <a:gd name="T59" fmla="*/ 3994 h 7816"/>
              <a:gd name="T60" fmla="*/ 4433 w 27999"/>
              <a:gd name="T61" fmla="*/ 7727 h 7816"/>
              <a:gd name="T62" fmla="*/ 5104 w 27999"/>
              <a:gd name="T63" fmla="*/ 3994 h 7816"/>
              <a:gd name="T64" fmla="*/ 5862 w 27999"/>
              <a:gd name="T65" fmla="*/ 7727 h 7816"/>
              <a:gd name="T66" fmla="*/ 6533 w 27999"/>
              <a:gd name="T67" fmla="*/ 3994 h 7816"/>
              <a:gd name="T68" fmla="*/ 7292 w 27999"/>
              <a:gd name="T69" fmla="*/ 7727 h 7816"/>
              <a:gd name="T70" fmla="*/ 7962 w 27999"/>
              <a:gd name="T71" fmla="*/ 3994 h 7816"/>
              <a:gd name="T72" fmla="*/ 8750 w 27999"/>
              <a:gd name="T73" fmla="*/ 7727 h 7816"/>
              <a:gd name="T74" fmla="*/ 9421 w 27999"/>
              <a:gd name="T75" fmla="*/ 3994 h 7816"/>
              <a:gd name="T76" fmla="*/ 10179 w 27999"/>
              <a:gd name="T77" fmla="*/ 7727 h 7816"/>
              <a:gd name="T78" fmla="*/ 10850 w 27999"/>
              <a:gd name="T79" fmla="*/ 3994 h 7816"/>
              <a:gd name="T80" fmla="*/ 11608 w 27999"/>
              <a:gd name="T81" fmla="*/ 7727 h 7816"/>
              <a:gd name="T82" fmla="*/ 12279 w 27999"/>
              <a:gd name="T83" fmla="*/ 3994 h 7816"/>
              <a:gd name="T84" fmla="*/ 13066 w 27999"/>
              <a:gd name="T85" fmla="*/ 7727 h 7816"/>
              <a:gd name="T86" fmla="*/ 13737 w 27999"/>
              <a:gd name="T87" fmla="*/ 3994 h 7816"/>
              <a:gd name="T88" fmla="*/ 14494 w 27999"/>
              <a:gd name="T89" fmla="*/ 7727 h 7816"/>
              <a:gd name="T90" fmla="*/ 15165 w 27999"/>
              <a:gd name="T91" fmla="*/ 3994 h 7816"/>
              <a:gd name="T92" fmla="*/ 15924 w 27999"/>
              <a:gd name="T93" fmla="*/ 7727 h 7816"/>
              <a:gd name="T94" fmla="*/ 16594 w 27999"/>
              <a:gd name="T95" fmla="*/ 3994 h 7816"/>
              <a:gd name="T96" fmla="*/ 17382 w 27999"/>
              <a:gd name="T97" fmla="*/ 7727 h 7816"/>
              <a:gd name="T98" fmla="*/ 18024 w 27999"/>
              <a:gd name="T99" fmla="*/ 3994 h 7816"/>
              <a:gd name="T100" fmla="*/ 18811 w 27999"/>
              <a:gd name="T101" fmla="*/ 7727 h 7816"/>
              <a:gd name="T102" fmla="*/ 19482 w 27999"/>
              <a:gd name="T103" fmla="*/ 3994 h 7816"/>
              <a:gd name="T104" fmla="*/ 20240 w 27999"/>
              <a:gd name="T105" fmla="*/ 7727 h 7816"/>
              <a:gd name="T106" fmla="*/ 20911 w 27999"/>
              <a:gd name="T107" fmla="*/ 3994 h 7816"/>
              <a:gd name="T108" fmla="*/ 21669 w 27999"/>
              <a:gd name="T109" fmla="*/ 7727 h 7816"/>
              <a:gd name="T110" fmla="*/ 22340 w 27999"/>
              <a:gd name="T111" fmla="*/ 3994 h 7816"/>
              <a:gd name="T112" fmla="*/ 23127 w 27999"/>
              <a:gd name="T113" fmla="*/ 7727 h 7816"/>
              <a:gd name="T114" fmla="*/ 23798 w 27999"/>
              <a:gd name="T115" fmla="*/ 3994 h 7816"/>
              <a:gd name="T116" fmla="*/ 24557 w 27999"/>
              <a:gd name="T117" fmla="*/ 7727 h 7816"/>
              <a:gd name="T118" fmla="*/ 25227 w 27999"/>
              <a:gd name="T119" fmla="*/ 3994 h 7816"/>
              <a:gd name="T120" fmla="*/ 25986 w 27999"/>
              <a:gd name="T121" fmla="*/ 7727 h 7816"/>
              <a:gd name="T122" fmla="*/ 26657 w 27999"/>
              <a:gd name="T123" fmla="*/ 3994 h 7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99" h="7816">
                <a:moveTo>
                  <a:pt x="27998" y="2100"/>
                </a:moveTo>
                <a:lnTo>
                  <a:pt x="27998" y="0"/>
                </a:lnTo>
                <a:lnTo>
                  <a:pt x="0" y="0"/>
                </a:lnTo>
                <a:lnTo>
                  <a:pt x="0" y="2216"/>
                </a:lnTo>
                <a:lnTo>
                  <a:pt x="612" y="1400"/>
                </a:lnTo>
                <a:lnTo>
                  <a:pt x="379" y="2100"/>
                </a:lnTo>
                <a:lnTo>
                  <a:pt x="729" y="2100"/>
                </a:lnTo>
                <a:lnTo>
                  <a:pt x="117" y="2916"/>
                </a:lnTo>
                <a:lnTo>
                  <a:pt x="292" y="2275"/>
                </a:lnTo>
                <a:lnTo>
                  <a:pt x="0" y="2275"/>
                </a:lnTo>
                <a:lnTo>
                  <a:pt x="0" y="4607"/>
                </a:lnTo>
                <a:lnTo>
                  <a:pt x="612" y="3821"/>
                </a:lnTo>
                <a:lnTo>
                  <a:pt x="379" y="4491"/>
                </a:lnTo>
                <a:lnTo>
                  <a:pt x="729" y="4491"/>
                </a:lnTo>
                <a:lnTo>
                  <a:pt x="117" y="5307"/>
                </a:lnTo>
                <a:lnTo>
                  <a:pt x="292" y="4694"/>
                </a:lnTo>
                <a:lnTo>
                  <a:pt x="0" y="4694"/>
                </a:lnTo>
                <a:lnTo>
                  <a:pt x="0" y="7027"/>
                </a:lnTo>
                <a:lnTo>
                  <a:pt x="612" y="6211"/>
                </a:lnTo>
                <a:lnTo>
                  <a:pt x="379" y="6911"/>
                </a:lnTo>
                <a:lnTo>
                  <a:pt x="729" y="6911"/>
                </a:lnTo>
                <a:lnTo>
                  <a:pt x="117" y="7727"/>
                </a:lnTo>
                <a:lnTo>
                  <a:pt x="292" y="7086"/>
                </a:lnTo>
                <a:lnTo>
                  <a:pt x="0" y="7086"/>
                </a:lnTo>
                <a:lnTo>
                  <a:pt x="0" y="7815"/>
                </a:lnTo>
                <a:lnTo>
                  <a:pt x="904" y="7815"/>
                </a:lnTo>
                <a:lnTo>
                  <a:pt x="1283" y="7320"/>
                </a:lnTo>
                <a:lnTo>
                  <a:pt x="1138" y="7815"/>
                </a:lnTo>
                <a:lnTo>
                  <a:pt x="2333" y="7815"/>
                </a:lnTo>
                <a:lnTo>
                  <a:pt x="2712" y="7320"/>
                </a:lnTo>
                <a:lnTo>
                  <a:pt x="2567" y="7815"/>
                </a:lnTo>
                <a:lnTo>
                  <a:pt x="3762" y="7815"/>
                </a:lnTo>
                <a:lnTo>
                  <a:pt x="4142" y="7320"/>
                </a:lnTo>
                <a:lnTo>
                  <a:pt x="3995" y="7815"/>
                </a:lnTo>
                <a:lnTo>
                  <a:pt x="5221" y="7815"/>
                </a:lnTo>
                <a:lnTo>
                  <a:pt x="5600" y="7320"/>
                </a:lnTo>
                <a:lnTo>
                  <a:pt x="5425" y="7815"/>
                </a:lnTo>
                <a:lnTo>
                  <a:pt x="6650" y="7815"/>
                </a:lnTo>
                <a:lnTo>
                  <a:pt x="7029" y="7320"/>
                </a:lnTo>
                <a:lnTo>
                  <a:pt x="6883" y="7815"/>
                </a:lnTo>
                <a:lnTo>
                  <a:pt x="8079" y="7815"/>
                </a:lnTo>
                <a:lnTo>
                  <a:pt x="8459" y="7320"/>
                </a:lnTo>
                <a:lnTo>
                  <a:pt x="8312" y="7815"/>
                </a:lnTo>
                <a:lnTo>
                  <a:pt x="9537" y="7815"/>
                </a:lnTo>
                <a:lnTo>
                  <a:pt x="9916" y="7320"/>
                </a:lnTo>
                <a:lnTo>
                  <a:pt x="9742" y="7815"/>
                </a:lnTo>
                <a:lnTo>
                  <a:pt x="10966" y="7815"/>
                </a:lnTo>
                <a:lnTo>
                  <a:pt x="11345" y="7320"/>
                </a:lnTo>
                <a:lnTo>
                  <a:pt x="11200" y="7815"/>
                </a:lnTo>
                <a:lnTo>
                  <a:pt x="12395" y="7815"/>
                </a:lnTo>
                <a:lnTo>
                  <a:pt x="12775" y="7320"/>
                </a:lnTo>
                <a:lnTo>
                  <a:pt x="12629" y="7815"/>
                </a:lnTo>
                <a:lnTo>
                  <a:pt x="13825" y="7815"/>
                </a:lnTo>
                <a:lnTo>
                  <a:pt x="14232" y="7320"/>
                </a:lnTo>
                <a:lnTo>
                  <a:pt x="14057" y="7815"/>
                </a:lnTo>
                <a:lnTo>
                  <a:pt x="15282" y="7815"/>
                </a:lnTo>
                <a:lnTo>
                  <a:pt x="15661" y="7320"/>
                </a:lnTo>
                <a:lnTo>
                  <a:pt x="15515" y="7815"/>
                </a:lnTo>
                <a:lnTo>
                  <a:pt x="16711" y="7815"/>
                </a:lnTo>
                <a:lnTo>
                  <a:pt x="17091" y="7320"/>
                </a:lnTo>
                <a:lnTo>
                  <a:pt x="16944" y="7815"/>
                </a:lnTo>
                <a:lnTo>
                  <a:pt x="18141" y="7815"/>
                </a:lnTo>
                <a:lnTo>
                  <a:pt x="18548" y="7320"/>
                </a:lnTo>
                <a:lnTo>
                  <a:pt x="18374" y="7815"/>
                </a:lnTo>
                <a:lnTo>
                  <a:pt x="19598" y="7815"/>
                </a:lnTo>
                <a:lnTo>
                  <a:pt x="19977" y="7320"/>
                </a:lnTo>
                <a:lnTo>
                  <a:pt x="19832" y="7815"/>
                </a:lnTo>
                <a:lnTo>
                  <a:pt x="21027" y="7815"/>
                </a:lnTo>
                <a:lnTo>
                  <a:pt x="21407" y="7320"/>
                </a:lnTo>
                <a:lnTo>
                  <a:pt x="21261" y="7815"/>
                </a:lnTo>
                <a:lnTo>
                  <a:pt x="22457" y="7815"/>
                </a:lnTo>
                <a:lnTo>
                  <a:pt x="22836" y="7320"/>
                </a:lnTo>
                <a:lnTo>
                  <a:pt x="22690" y="7815"/>
                </a:lnTo>
                <a:lnTo>
                  <a:pt x="23915" y="7815"/>
                </a:lnTo>
                <a:lnTo>
                  <a:pt x="24294" y="7320"/>
                </a:lnTo>
                <a:lnTo>
                  <a:pt x="24119" y="7815"/>
                </a:lnTo>
                <a:lnTo>
                  <a:pt x="25344" y="7815"/>
                </a:lnTo>
                <a:lnTo>
                  <a:pt x="25724" y="7320"/>
                </a:lnTo>
                <a:lnTo>
                  <a:pt x="25577" y="7815"/>
                </a:lnTo>
                <a:lnTo>
                  <a:pt x="26774" y="7815"/>
                </a:lnTo>
                <a:lnTo>
                  <a:pt x="27152" y="7320"/>
                </a:lnTo>
                <a:lnTo>
                  <a:pt x="27007" y="7815"/>
                </a:lnTo>
                <a:lnTo>
                  <a:pt x="27998" y="7815"/>
                </a:lnTo>
                <a:lnTo>
                  <a:pt x="27998" y="6970"/>
                </a:lnTo>
                <a:lnTo>
                  <a:pt x="27444" y="7727"/>
                </a:lnTo>
                <a:lnTo>
                  <a:pt x="27619" y="7086"/>
                </a:lnTo>
                <a:lnTo>
                  <a:pt x="27269" y="7086"/>
                </a:lnTo>
                <a:lnTo>
                  <a:pt x="27940" y="6211"/>
                </a:lnTo>
                <a:lnTo>
                  <a:pt x="27707" y="6911"/>
                </a:lnTo>
                <a:lnTo>
                  <a:pt x="27998" y="6911"/>
                </a:lnTo>
                <a:lnTo>
                  <a:pt x="27998" y="4549"/>
                </a:lnTo>
                <a:lnTo>
                  <a:pt x="27444" y="5307"/>
                </a:lnTo>
                <a:lnTo>
                  <a:pt x="27619" y="4694"/>
                </a:lnTo>
                <a:lnTo>
                  <a:pt x="27269" y="4694"/>
                </a:lnTo>
                <a:lnTo>
                  <a:pt x="27940" y="3821"/>
                </a:lnTo>
                <a:lnTo>
                  <a:pt x="27707" y="4491"/>
                </a:lnTo>
                <a:lnTo>
                  <a:pt x="27998" y="4491"/>
                </a:lnTo>
                <a:lnTo>
                  <a:pt x="27998" y="2159"/>
                </a:lnTo>
                <a:lnTo>
                  <a:pt x="27444" y="2916"/>
                </a:lnTo>
                <a:lnTo>
                  <a:pt x="27619" y="2275"/>
                </a:lnTo>
                <a:lnTo>
                  <a:pt x="27269" y="2275"/>
                </a:lnTo>
                <a:lnTo>
                  <a:pt x="27940" y="1400"/>
                </a:lnTo>
                <a:lnTo>
                  <a:pt x="27707" y="2100"/>
                </a:lnTo>
                <a:lnTo>
                  <a:pt x="27998" y="2100"/>
                </a:lnTo>
                <a:close/>
                <a:moveTo>
                  <a:pt x="26481" y="1400"/>
                </a:moveTo>
                <a:lnTo>
                  <a:pt x="26277" y="2100"/>
                </a:lnTo>
                <a:lnTo>
                  <a:pt x="26598" y="2100"/>
                </a:lnTo>
                <a:lnTo>
                  <a:pt x="25986" y="2916"/>
                </a:lnTo>
                <a:lnTo>
                  <a:pt x="26190" y="2275"/>
                </a:lnTo>
                <a:lnTo>
                  <a:pt x="25840" y="2275"/>
                </a:lnTo>
                <a:lnTo>
                  <a:pt x="26481" y="1400"/>
                </a:lnTo>
                <a:close/>
                <a:moveTo>
                  <a:pt x="26481" y="3821"/>
                </a:moveTo>
                <a:lnTo>
                  <a:pt x="26277" y="4491"/>
                </a:lnTo>
                <a:lnTo>
                  <a:pt x="26598" y="4491"/>
                </a:lnTo>
                <a:lnTo>
                  <a:pt x="25986" y="5307"/>
                </a:lnTo>
                <a:lnTo>
                  <a:pt x="26190" y="4694"/>
                </a:lnTo>
                <a:lnTo>
                  <a:pt x="25840" y="4694"/>
                </a:lnTo>
                <a:lnTo>
                  <a:pt x="26481" y="3821"/>
                </a:lnTo>
                <a:close/>
                <a:moveTo>
                  <a:pt x="25053" y="1400"/>
                </a:moveTo>
                <a:lnTo>
                  <a:pt x="24819" y="2100"/>
                </a:lnTo>
                <a:lnTo>
                  <a:pt x="25169" y="2100"/>
                </a:lnTo>
                <a:lnTo>
                  <a:pt x="24557" y="2916"/>
                </a:lnTo>
                <a:lnTo>
                  <a:pt x="24732" y="2275"/>
                </a:lnTo>
                <a:lnTo>
                  <a:pt x="24410" y="2275"/>
                </a:lnTo>
                <a:lnTo>
                  <a:pt x="25053" y="1400"/>
                </a:lnTo>
                <a:close/>
                <a:moveTo>
                  <a:pt x="25053" y="3821"/>
                </a:moveTo>
                <a:lnTo>
                  <a:pt x="24819" y="4491"/>
                </a:lnTo>
                <a:lnTo>
                  <a:pt x="25169" y="4491"/>
                </a:lnTo>
                <a:lnTo>
                  <a:pt x="24557" y="5307"/>
                </a:lnTo>
                <a:lnTo>
                  <a:pt x="24732" y="4694"/>
                </a:lnTo>
                <a:lnTo>
                  <a:pt x="24410" y="4694"/>
                </a:lnTo>
                <a:lnTo>
                  <a:pt x="25053" y="3821"/>
                </a:lnTo>
                <a:close/>
                <a:moveTo>
                  <a:pt x="23624" y="1400"/>
                </a:moveTo>
                <a:lnTo>
                  <a:pt x="23390" y="2100"/>
                </a:lnTo>
                <a:lnTo>
                  <a:pt x="23740" y="2100"/>
                </a:lnTo>
                <a:lnTo>
                  <a:pt x="23127" y="2916"/>
                </a:lnTo>
                <a:lnTo>
                  <a:pt x="23303" y="2275"/>
                </a:lnTo>
                <a:lnTo>
                  <a:pt x="22953" y="2275"/>
                </a:lnTo>
                <a:lnTo>
                  <a:pt x="23624" y="1400"/>
                </a:lnTo>
                <a:close/>
                <a:moveTo>
                  <a:pt x="23624" y="3821"/>
                </a:moveTo>
                <a:lnTo>
                  <a:pt x="23390" y="4491"/>
                </a:lnTo>
                <a:lnTo>
                  <a:pt x="23740" y="4491"/>
                </a:lnTo>
                <a:lnTo>
                  <a:pt x="23127" y="5307"/>
                </a:lnTo>
                <a:lnTo>
                  <a:pt x="23303" y="4694"/>
                </a:lnTo>
                <a:lnTo>
                  <a:pt x="22953" y="4694"/>
                </a:lnTo>
                <a:lnTo>
                  <a:pt x="23624" y="3821"/>
                </a:lnTo>
                <a:close/>
                <a:moveTo>
                  <a:pt x="22194" y="1400"/>
                </a:moveTo>
                <a:lnTo>
                  <a:pt x="21961" y="2100"/>
                </a:lnTo>
                <a:lnTo>
                  <a:pt x="22282" y="2100"/>
                </a:lnTo>
                <a:lnTo>
                  <a:pt x="21669" y="2916"/>
                </a:lnTo>
                <a:lnTo>
                  <a:pt x="21874" y="2275"/>
                </a:lnTo>
                <a:lnTo>
                  <a:pt x="21524" y="2275"/>
                </a:lnTo>
                <a:lnTo>
                  <a:pt x="22194" y="1400"/>
                </a:lnTo>
                <a:close/>
                <a:moveTo>
                  <a:pt x="22194" y="3821"/>
                </a:moveTo>
                <a:lnTo>
                  <a:pt x="21961" y="4491"/>
                </a:lnTo>
                <a:lnTo>
                  <a:pt x="22282" y="4491"/>
                </a:lnTo>
                <a:lnTo>
                  <a:pt x="21669" y="5307"/>
                </a:lnTo>
                <a:lnTo>
                  <a:pt x="21874" y="4694"/>
                </a:lnTo>
                <a:lnTo>
                  <a:pt x="21524" y="4694"/>
                </a:lnTo>
                <a:lnTo>
                  <a:pt x="22194" y="3821"/>
                </a:lnTo>
                <a:close/>
                <a:moveTo>
                  <a:pt x="20736" y="1400"/>
                </a:moveTo>
                <a:lnTo>
                  <a:pt x="20503" y="2100"/>
                </a:lnTo>
                <a:lnTo>
                  <a:pt x="20853" y="2100"/>
                </a:lnTo>
                <a:lnTo>
                  <a:pt x="20240" y="2916"/>
                </a:lnTo>
                <a:lnTo>
                  <a:pt x="20415" y="2275"/>
                </a:lnTo>
                <a:lnTo>
                  <a:pt x="20094" y="2275"/>
                </a:lnTo>
                <a:lnTo>
                  <a:pt x="20736" y="1400"/>
                </a:lnTo>
                <a:close/>
                <a:moveTo>
                  <a:pt x="20736" y="3821"/>
                </a:moveTo>
                <a:lnTo>
                  <a:pt x="20503" y="4491"/>
                </a:lnTo>
                <a:lnTo>
                  <a:pt x="20853" y="4491"/>
                </a:lnTo>
                <a:lnTo>
                  <a:pt x="20240" y="5307"/>
                </a:lnTo>
                <a:lnTo>
                  <a:pt x="20415" y="4694"/>
                </a:lnTo>
                <a:lnTo>
                  <a:pt x="20094" y="4694"/>
                </a:lnTo>
                <a:lnTo>
                  <a:pt x="20736" y="3821"/>
                </a:lnTo>
                <a:close/>
                <a:moveTo>
                  <a:pt x="19307" y="1400"/>
                </a:moveTo>
                <a:lnTo>
                  <a:pt x="19074" y="2100"/>
                </a:lnTo>
                <a:lnTo>
                  <a:pt x="19424" y="2100"/>
                </a:lnTo>
                <a:lnTo>
                  <a:pt x="18811" y="2916"/>
                </a:lnTo>
                <a:lnTo>
                  <a:pt x="18986" y="2275"/>
                </a:lnTo>
                <a:lnTo>
                  <a:pt x="18636" y="2275"/>
                </a:lnTo>
                <a:lnTo>
                  <a:pt x="19307" y="1400"/>
                </a:lnTo>
                <a:close/>
                <a:moveTo>
                  <a:pt x="19307" y="3821"/>
                </a:moveTo>
                <a:lnTo>
                  <a:pt x="19074" y="4491"/>
                </a:lnTo>
                <a:lnTo>
                  <a:pt x="19424" y="4491"/>
                </a:lnTo>
                <a:lnTo>
                  <a:pt x="18811" y="5307"/>
                </a:lnTo>
                <a:lnTo>
                  <a:pt x="18986" y="4694"/>
                </a:lnTo>
                <a:lnTo>
                  <a:pt x="18636" y="4694"/>
                </a:lnTo>
                <a:lnTo>
                  <a:pt x="19307" y="3821"/>
                </a:lnTo>
                <a:close/>
                <a:moveTo>
                  <a:pt x="17877" y="1400"/>
                </a:moveTo>
                <a:lnTo>
                  <a:pt x="17644" y="2100"/>
                </a:lnTo>
                <a:lnTo>
                  <a:pt x="17965" y="2100"/>
                </a:lnTo>
                <a:lnTo>
                  <a:pt x="17382" y="2916"/>
                </a:lnTo>
                <a:lnTo>
                  <a:pt x="17557" y="2275"/>
                </a:lnTo>
                <a:lnTo>
                  <a:pt x="17207" y="2275"/>
                </a:lnTo>
                <a:lnTo>
                  <a:pt x="17877" y="1400"/>
                </a:lnTo>
                <a:close/>
                <a:moveTo>
                  <a:pt x="17877" y="3821"/>
                </a:moveTo>
                <a:lnTo>
                  <a:pt x="17644" y="4491"/>
                </a:lnTo>
                <a:lnTo>
                  <a:pt x="17965" y="4491"/>
                </a:lnTo>
                <a:lnTo>
                  <a:pt x="17382" y="5307"/>
                </a:lnTo>
                <a:lnTo>
                  <a:pt x="17557" y="4694"/>
                </a:lnTo>
                <a:lnTo>
                  <a:pt x="17207" y="4694"/>
                </a:lnTo>
                <a:lnTo>
                  <a:pt x="17877" y="3821"/>
                </a:lnTo>
                <a:close/>
                <a:moveTo>
                  <a:pt x="16420" y="1400"/>
                </a:moveTo>
                <a:lnTo>
                  <a:pt x="16186" y="2100"/>
                </a:lnTo>
                <a:lnTo>
                  <a:pt x="16536" y="2100"/>
                </a:lnTo>
                <a:lnTo>
                  <a:pt x="15924" y="2916"/>
                </a:lnTo>
                <a:lnTo>
                  <a:pt x="16098" y="2275"/>
                </a:lnTo>
                <a:lnTo>
                  <a:pt x="15777" y="2275"/>
                </a:lnTo>
                <a:lnTo>
                  <a:pt x="16420" y="1400"/>
                </a:lnTo>
                <a:close/>
                <a:moveTo>
                  <a:pt x="16420" y="3821"/>
                </a:moveTo>
                <a:lnTo>
                  <a:pt x="16186" y="4491"/>
                </a:lnTo>
                <a:lnTo>
                  <a:pt x="16536" y="4491"/>
                </a:lnTo>
                <a:lnTo>
                  <a:pt x="15924" y="5307"/>
                </a:lnTo>
                <a:lnTo>
                  <a:pt x="16098" y="4694"/>
                </a:lnTo>
                <a:lnTo>
                  <a:pt x="15777" y="4694"/>
                </a:lnTo>
                <a:lnTo>
                  <a:pt x="16420" y="3821"/>
                </a:lnTo>
                <a:close/>
                <a:moveTo>
                  <a:pt x="14991" y="1400"/>
                </a:moveTo>
                <a:lnTo>
                  <a:pt x="14757" y="2100"/>
                </a:lnTo>
                <a:lnTo>
                  <a:pt x="15107" y="2100"/>
                </a:lnTo>
                <a:lnTo>
                  <a:pt x="14494" y="2916"/>
                </a:lnTo>
                <a:lnTo>
                  <a:pt x="14670" y="2275"/>
                </a:lnTo>
                <a:lnTo>
                  <a:pt x="14320" y="2275"/>
                </a:lnTo>
                <a:lnTo>
                  <a:pt x="14991" y="1400"/>
                </a:lnTo>
                <a:close/>
                <a:moveTo>
                  <a:pt x="14991" y="3821"/>
                </a:moveTo>
                <a:lnTo>
                  <a:pt x="14757" y="4491"/>
                </a:lnTo>
                <a:lnTo>
                  <a:pt x="15107" y="4491"/>
                </a:lnTo>
                <a:lnTo>
                  <a:pt x="14494" y="5307"/>
                </a:lnTo>
                <a:lnTo>
                  <a:pt x="14670" y="4694"/>
                </a:lnTo>
                <a:lnTo>
                  <a:pt x="14320" y="4694"/>
                </a:lnTo>
                <a:lnTo>
                  <a:pt x="14991" y="3821"/>
                </a:lnTo>
                <a:close/>
                <a:moveTo>
                  <a:pt x="13562" y="1400"/>
                </a:moveTo>
                <a:lnTo>
                  <a:pt x="13328" y="2100"/>
                </a:lnTo>
                <a:lnTo>
                  <a:pt x="13678" y="2100"/>
                </a:lnTo>
                <a:lnTo>
                  <a:pt x="13066" y="2916"/>
                </a:lnTo>
                <a:lnTo>
                  <a:pt x="13242" y="2275"/>
                </a:lnTo>
                <a:lnTo>
                  <a:pt x="12892" y="2275"/>
                </a:lnTo>
                <a:lnTo>
                  <a:pt x="13562" y="1400"/>
                </a:lnTo>
                <a:close/>
                <a:moveTo>
                  <a:pt x="13562" y="3821"/>
                </a:moveTo>
                <a:lnTo>
                  <a:pt x="13328" y="4491"/>
                </a:lnTo>
                <a:lnTo>
                  <a:pt x="13678" y="4491"/>
                </a:lnTo>
                <a:lnTo>
                  <a:pt x="13066" y="5307"/>
                </a:lnTo>
                <a:lnTo>
                  <a:pt x="13242" y="4694"/>
                </a:lnTo>
                <a:lnTo>
                  <a:pt x="12892" y="4694"/>
                </a:lnTo>
                <a:lnTo>
                  <a:pt x="13562" y="3821"/>
                </a:lnTo>
                <a:close/>
                <a:moveTo>
                  <a:pt x="12104" y="1400"/>
                </a:moveTo>
                <a:lnTo>
                  <a:pt x="11900" y="2100"/>
                </a:lnTo>
                <a:lnTo>
                  <a:pt x="12221" y="2100"/>
                </a:lnTo>
                <a:lnTo>
                  <a:pt x="11608" y="2916"/>
                </a:lnTo>
                <a:lnTo>
                  <a:pt x="11812" y="2275"/>
                </a:lnTo>
                <a:lnTo>
                  <a:pt x="11462" y="2275"/>
                </a:lnTo>
                <a:lnTo>
                  <a:pt x="12104" y="1400"/>
                </a:lnTo>
                <a:close/>
                <a:moveTo>
                  <a:pt x="12104" y="3821"/>
                </a:moveTo>
                <a:lnTo>
                  <a:pt x="11900" y="4491"/>
                </a:lnTo>
                <a:lnTo>
                  <a:pt x="12221" y="4491"/>
                </a:lnTo>
                <a:lnTo>
                  <a:pt x="11608" y="5307"/>
                </a:lnTo>
                <a:lnTo>
                  <a:pt x="11812" y="4694"/>
                </a:lnTo>
                <a:lnTo>
                  <a:pt x="11462" y="4694"/>
                </a:lnTo>
                <a:lnTo>
                  <a:pt x="12104" y="3821"/>
                </a:lnTo>
                <a:close/>
                <a:moveTo>
                  <a:pt x="10675" y="1400"/>
                </a:moveTo>
                <a:lnTo>
                  <a:pt x="10442" y="2100"/>
                </a:lnTo>
                <a:lnTo>
                  <a:pt x="10792" y="2100"/>
                </a:lnTo>
                <a:lnTo>
                  <a:pt x="10179" y="2916"/>
                </a:lnTo>
                <a:lnTo>
                  <a:pt x="10354" y="2275"/>
                </a:lnTo>
                <a:lnTo>
                  <a:pt x="10033" y="2275"/>
                </a:lnTo>
                <a:lnTo>
                  <a:pt x="10675" y="1400"/>
                </a:lnTo>
                <a:close/>
                <a:moveTo>
                  <a:pt x="10675" y="3821"/>
                </a:moveTo>
                <a:lnTo>
                  <a:pt x="10442" y="4491"/>
                </a:lnTo>
                <a:lnTo>
                  <a:pt x="10792" y="4491"/>
                </a:lnTo>
                <a:lnTo>
                  <a:pt x="10179" y="5307"/>
                </a:lnTo>
                <a:lnTo>
                  <a:pt x="10354" y="4694"/>
                </a:lnTo>
                <a:lnTo>
                  <a:pt x="10033" y="4694"/>
                </a:lnTo>
                <a:lnTo>
                  <a:pt x="10675" y="3821"/>
                </a:lnTo>
                <a:close/>
                <a:moveTo>
                  <a:pt x="9245" y="1400"/>
                </a:moveTo>
                <a:lnTo>
                  <a:pt x="9012" y="2100"/>
                </a:lnTo>
                <a:lnTo>
                  <a:pt x="9362" y="2100"/>
                </a:lnTo>
                <a:lnTo>
                  <a:pt x="8750" y="2916"/>
                </a:lnTo>
                <a:lnTo>
                  <a:pt x="8925" y="2275"/>
                </a:lnTo>
                <a:lnTo>
                  <a:pt x="8575" y="2275"/>
                </a:lnTo>
                <a:lnTo>
                  <a:pt x="9245" y="1400"/>
                </a:lnTo>
                <a:close/>
                <a:moveTo>
                  <a:pt x="9245" y="3821"/>
                </a:moveTo>
                <a:lnTo>
                  <a:pt x="9012" y="4491"/>
                </a:lnTo>
                <a:lnTo>
                  <a:pt x="9362" y="4491"/>
                </a:lnTo>
                <a:lnTo>
                  <a:pt x="8750" y="5307"/>
                </a:lnTo>
                <a:lnTo>
                  <a:pt x="8925" y="4694"/>
                </a:lnTo>
                <a:lnTo>
                  <a:pt x="8575" y="4694"/>
                </a:lnTo>
                <a:lnTo>
                  <a:pt x="9245" y="3821"/>
                </a:lnTo>
                <a:close/>
                <a:moveTo>
                  <a:pt x="7816" y="1400"/>
                </a:moveTo>
                <a:lnTo>
                  <a:pt x="7583" y="2100"/>
                </a:lnTo>
                <a:lnTo>
                  <a:pt x="7904" y="2100"/>
                </a:lnTo>
                <a:lnTo>
                  <a:pt x="7292" y="2916"/>
                </a:lnTo>
                <a:lnTo>
                  <a:pt x="7495" y="2275"/>
                </a:lnTo>
                <a:lnTo>
                  <a:pt x="7145" y="2275"/>
                </a:lnTo>
                <a:lnTo>
                  <a:pt x="7816" y="1400"/>
                </a:lnTo>
                <a:close/>
                <a:moveTo>
                  <a:pt x="7816" y="3821"/>
                </a:moveTo>
                <a:lnTo>
                  <a:pt x="7583" y="4491"/>
                </a:lnTo>
                <a:lnTo>
                  <a:pt x="7904" y="4491"/>
                </a:lnTo>
                <a:lnTo>
                  <a:pt x="7292" y="5307"/>
                </a:lnTo>
                <a:lnTo>
                  <a:pt x="7495" y="4694"/>
                </a:lnTo>
                <a:lnTo>
                  <a:pt x="7145" y="4694"/>
                </a:lnTo>
                <a:lnTo>
                  <a:pt x="7816" y="3821"/>
                </a:lnTo>
                <a:close/>
                <a:moveTo>
                  <a:pt x="6359" y="1400"/>
                </a:moveTo>
                <a:lnTo>
                  <a:pt x="6125" y="2100"/>
                </a:lnTo>
                <a:lnTo>
                  <a:pt x="6475" y="2100"/>
                </a:lnTo>
                <a:lnTo>
                  <a:pt x="5862" y="2916"/>
                </a:lnTo>
                <a:lnTo>
                  <a:pt x="6038" y="2275"/>
                </a:lnTo>
                <a:lnTo>
                  <a:pt x="5716" y="2275"/>
                </a:lnTo>
                <a:lnTo>
                  <a:pt x="6359" y="1400"/>
                </a:lnTo>
                <a:close/>
                <a:moveTo>
                  <a:pt x="6359" y="3821"/>
                </a:moveTo>
                <a:lnTo>
                  <a:pt x="6125" y="4491"/>
                </a:lnTo>
                <a:lnTo>
                  <a:pt x="6475" y="4491"/>
                </a:lnTo>
                <a:lnTo>
                  <a:pt x="5862" y="5307"/>
                </a:lnTo>
                <a:lnTo>
                  <a:pt x="6038" y="4694"/>
                </a:lnTo>
                <a:lnTo>
                  <a:pt x="5716" y="4694"/>
                </a:lnTo>
                <a:lnTo>
                  <a:pt x="6359" y="3821"/>
                </a:lnTo>
                <a:close/>
                <a:moveTo>
                  <a:pt x="4929" y="1400"/>
                </a:moveTo>
                <a:lnTo>
                  <a:pt x="4695" y="2100"/>
                </a:lnTo>
                <a:lnTo>
                  <a:pt x="5045" y="2100"/>
                </a:lnTo>
                <a:lnTo>
                  <a:pt x="4433" y="2916"/>
                </a:lnTo>
                <a:lnTo>
                  <a:pt x="4609" y="2275"/>
                </a:lnTo>
                <a:lnTo>
                  <a:pt x="4259" y="2275"/>
                </a:lnTo>
                <a:lnTo>
                  <a:pt x="4929" y="1400"/>
                </a:lnTo>
                <a:close/>
                <a:moveTo>
                  <a:pt x="4929" y="3821"/>
                </a:moveTo>
                <a:lnTo>
                  <a:pt x="4695" y="4491"/>
                </a:lnTo>
                <a:lnTo>
                  <a:pt x="5045" y="4491"/>
                </a:lnTo>
                <a:lnTo>
                  <a:pt x="4433" y="5307"/>
                </a:lnTo>
                <a:lnTo>
                  <a:pt x="4609" y="4694"/>
                </a:lnTo>
                <a:lnTo>
                  <a:pt x="4259" y="4694"/>
                </a:lnTo>
                <a:lnTo>
                  <a:pt x="4929" y="3821"/>
                </a:lnTo>
                <a:close/>
                <a:moveTo>
                  <a:pt x="3500" y="1400"/>
                </a:moveTo>
                <a:lnTo>
                  <a:pt x="3267" y="2100"/>
                </a:lnTo>
                <a:lnTo>
                  <a:pt x="3588" y="2100"/>
                </a:lnTo>
                <a:lnTo>
                  <a:pt x="3004" y="2916"/>
                </a:lnTo>
                <a:lnTo>
                  <a:pt x="3179" y="2275"/>
                </a:lnTo>
                <a:lnTo>
                  <a:pt x="2829" y="2275"/>
                </a:lnTo>
                <a:lnTo>
                  <a:pt x="3500" y="1400"/>
                </a:lnTo>
                <a:close/>
                <a:moveTo>
                  <a:pt x="3500" y="3821"/>
                </a:moveTo>
                <a:lnTo>
                  <a:pt x="3267" y="4491"/>
                </a:lnTo>
                <a:lnTo>
                  <a:pt x="3588" y="4491"/>
                </a:lnTo>
                <a:lnTo>
                  <a:pt x="3004" y="5307"/>
                </a:lnTo>
                <a:lnTo>
                  <a:pt x="3179" y="4694"/>
                </a:lnTo>
                <a:lnTo>
                  <a:pt x="2829" y="4694"/>
                </a:lnTo>
                <a:lnTo>
                  <a:pt x="3500" y="3821"/>
                </a:lnTo>
                <a:close/>
                <a:moveTo>
                  <a:pt x="2042" y="1400"/>
                </a:moveTo>
                <a:lnTo>
                  <a:pt x="1809" y="2100"/>
                </a:lnTo>
                <a:lnTo>
                  <a:pt x="2159" y="2100"/>
                </a:lnTo>
                <a:lnTo>
                  <a:pt x="1546" y="2916"/>
                </a:lnTo>
                <a:lnTo>
                  <a:pt x="1721" y="2275"/>
                </a:lnTo>
                <a:lnTo>
                  <a:pt x="1400" y="2275"/>
                </a:lnTo>
                <a:lnTo>
                  <a:pt x="2042" y="1400"/>
                </a:lnTo>
                <a:close/>
                <a:moveTo>
                  <a:pt x="2042" y="3821"/>
                </a:moveTo>
                <a:lnTo>
                  <a:pt x="1809" y="4491"/>
                </a:lnTo>
                <a:lnTo>
                  <a:pt x="2159" y="4491"/>
                </a:lnTo>
                <a:lnTo>
                  <a:pt x="1546" y="5307"/>
                </a:lnTo>
                <a:lnTo>
                  <a:pt x="1721" y="4694"/>
                </a:lnTo>
                <a:lnTo>
                  <a:pt x="1400" y="4694"/>
                </a:lnTo>
                <a:lnTo>
                  <a:pt x="2042" y="3821"/>
                </a:lnTo>
                <a:close/>
                <a:moveTo>
                  <a:pt x="788" y="6415"/>
                </a:moveTo>
                <a:lnTo>
                  <a:pt x="962" y="5774"/>
                </a:lnTo>
                <a:lnTo>
                  <a:pt x="612" y="5774"/>
                </a:lnTo>
                <a:lnTo>
                  <a:pt x="1283" y="4899"/>
                </a:lnTo>
                <a:lnTo>
                  <a:pt x="1050" y="5599"/>
                </a:lnTo>
                <a:lnTo>
                  <a:pt x="1400" y="5599"/>
                </a:lnTo>
                <a:lnTo>
                  <a:pt x="788" y="6415"/>
                </a:lnTo>
                <a:close/>
                <a:moveTo>
                  <a:pt x="788" y="3994"/>
                </a:moveTo>
                <a:lnTo>
                  <a:pt x="962" y="3383"/>
                </a:lnTo>
                <a:lnTo>
                  <a:pt x="612" y="3383"/>
                </a:lnTo>
                <a:lnTo>
                  <a:pt x="1283" y="2509"/>
                </a:lnTo>
                <a:lnTo>
                  <a:pt x="1050" y="3179"/>
                </a:lnTo>
                <a:lnTo>
                  <a:pt x="1400" y="3179"/>
                </a:lnTo>
                <a:lnTo>
                  <a:pt x="788" y="3994"/>
                </a:lnTo>
                <a:close/>
                <a:moveTo>
                  <a:pt x="788" y="1604"/>
                </a:moveTo>
                <a:lnTo>
                  <a:pt x="962" y="962"/>
                </a:lnTo>
                <a:lnTo>
                  <a:pt x="612" y="962"/>
                </a:lnTo>
                <a:lnTo>
                  <a:pt x="1283" y="88"/>
                </a:lnTo>
                <a:lnTo>
                  <a:pt x="1050" y="788"/>
                </a:lnTo>
                <a:lnTo>
                  <a:pt x="1400" y="788"/>
                </a:lnTo>
                <a:lnTo>
                  <a:pt x="788" y="1604"/>
                </a:lnTo>
                <a:close/>
                <a:moveTo>
                  <a:pt x="1546" y="7727"/>
                </a:moveTo>
                <a:lnTo>
                  <a:pt x="1721" y="7086"/>
                </a:lnTo>
                <a:lnTo>
                  <a:pt x="1400" y="7086"/>
                </a:lnTo>
                <a:lnTo>
                  <a:pt x="2042" y="6211"/>
                </a:lnTo>
                <a:lnTo>
                  <a:pt x="1809" y="6911"/>
                </a:lnTo>
                <a:lnTo>
                  <a:pt x="2159" y="6911"/>
                </a:lnTo>
                <a:lnTo>
                  <a:pt x="1546" y="7727"/>
                </a:lnTo>
                <a:close/>
                <a:moveTo>
                  <a:pt x="2217" y="6415"/>
                </a:moveTo>
                <a:lnTo>
                  <a:pt x="2392" y="5774"/>
                </a:lnTo>
                <a:lnTo>
                  <a:pt x="2071" y="5774"/>
                </a:lnTo>
                <a:lnTo>
                  <a:pt x="2712" y="4899"/>
                </a:lnTo>
                <a:lnTo>
                  <a:pt x="2479" y="5599"/>
                </a:lnTo>
                <a:lnTo>
                  <a:pt x="2829" y="5599"/>
                </a:lnTo>
                <a:lnTo>
                  <a:pt x="2217" y="6415"/>
                </a:lnTo>
                <a:close/>
                <a:moveTo>
                  <a:pt x="2217" y="3994"/>
                </a:moveTo>
                <a:lnTo>
                  <a:pt x="2392" y="3383"/>
                </a:lnTo>
                <a:lnTo>
                  <a:pt x="2071" y="3383"/>
                </a:lnTo>
                <a:lnTo>
                  <a:pt x="2712" y="2509"/>
                </a:lnTo>
                <a:lnTo>
                  <a:pt x="2479" y="3179"/>
                </a:lnTo>
                <a:lnTo>
                  <a:pt x="2829" y="3179"/>
                </a:lnTo>
                <a:lnTo>
                  <a:pt x="2217" y="3994"/>
                </a:lnTo>
                <a:close/>
                <a:moveTo>
                  <a:pt x="2217" y="1604"/>
                </a:moveTo>
                <a:lnTo>
                  <a:pt x="2392" y="962"/>
                </a:lnTo>
                <a:lnTo>
                  <a:pt x="2071" y="962"/>
                </a:lnTo>
                <a:lnTo>
                  <a:pt x="2712" y="88"/>
                </a:lnTo>
                <a:lnTo>
                  <a:pt x="2479" y="788"/>
                </a:lnTo>
                <a:lnTo>
                  <a:pt x="2829" y="788"/>
                </a:lnTo>
                <a:lnTo>
                  <a:pt x="2217" y="1604"/>
                </a:lnTo>
                <a:close/>
                <a:moveTo>
                  <a:pt x="3004" y="7727"/>
                </a:moveTo>
                <a:lnTo>
                  <a:pt x="3179" y="7086"/>
                </a:lnTo>
                <a:lnTo>
                  <a:pt x="2829" y="7086"/>
                </a:lnTo>
                <a:lnTo>
                  <a:pt x="3500" y="6211"/>
                </a:lnTo>
                <a:lnTo>
                  <a:pt x="3267" y="6911"/>
                </a:lnTo>
                <a:lnTo>
                  <a:pt x="3588" y="6911"/>
                </a:lnTo>
                <a:lnTo>
                  <a:pt x="3004" y="7727"/>
                </a:lnTo>
                <a:close/>
                <a:moveTo>
                  <a:pt x="3645" y="6415"/>
                </a:moveTo>
                <a:lnTo>
                  <a:pt x="3850" y="5774"/>
                </a:lnTo>
                <a:lnTo>
                  <a:pt x="3500" y="5774"/>
                </a:lnTo>
                <a:lnTo>
                  <a:pt x="4142" y="4899"/>
                </a:lnTo>
                <a:lnTo>
                  <a:pt x="3938" y="5599"/>
                </a:lnTo>
                <a:lnTo>
                  <a:pt x="4259" y="5599"/>
                </a:lnTo>
                <a:lnTo>
                  <a:pt x="3645" y="6415"/>
                </a:lnTo>
                <a:close/>
                <a:moveTo>
                  <a:pt x="3645" y="3994"/>
                </a:moveTo>
                <a:lnTo>
                  <a:pt x="3850" y="3383"/>
                </a:lnTo>
                <a:lnTo>
                  <a:pt x="3500" y="3383"/>
                </a:lnTo>
                <a:lnTo>
                  <a:pt x="4142" y="2509"/>
                </a:lnTo>
                <a:lnTo>
                  <a:pt x="3938" y="3179"/>
                </a:lnTo>
                <a:lnTo>
                  <a:pt x="4259" y="3179"/>
                </a:lnTo>
                <a:lnTo>
                  <a:pt x="3645" y="3994"/>
                </a:lnTo>
                <a:close/>
                <a:moveTo>
                  <a:pt x="3645" y="1604"/>
                </a:moveTo>
                <a:lnTo>
                  <a:pt x="3850" y="962"/>
                </a:lnTo>
                <a:lnTo>
                  <a:pt x="3500" y="962"/>
                </a:lnTo>
                <a:lnTo>
                  <a:pt x="4142" y="88"/>
                </a:lnTo>
                <a:lnTo>
                  <a:pt x="3938" y="788"/>
                </a:lnTo>
                <a:lnTo>
                  <a:pt x="4259" y="788"/>
                </a:lnTo>
                <a:lnTo>
                  <a:pt x="3645" y="1604"/>
                </a:lnTo>
                <a:close/>
                <a:moveTo>
                  <a:pt x="4433" y="7727"/>
                </a:moveTo>
                <a:lnTo>
                  <a:pt x="4609" y="7086"/>
                </a:lnTo>
                <a:lnTo>
                  <a:pt x="4259" y="7086"/>
                </a:lnTo>
                <a:lnTo>
                  <a:pt x="4929" y="6211"/>
                </a:lnTo>
                <a:lnTo>
                  <a:pt x="4695" y="6911"/>
                </a:lnTo>
                <a:lnTo>
                  <a:pt x="5045" y="6911"/>
                </a:lnTo>
                <a:lnTo>
                  <a:pt x="4433" y="7727"/>
                </a:lnTo>
                <a:close/>
                <a:moveTo>
                  <a:pt x="5104" y="6415"/>
                </a:moveTo>
                <a:lnTo>
                  <a:pt x="5279" y="5774"/>
                </a:lnTo>
                <a:lnTo>
                  <a:pt x="4929" y="5774"/>
                </a:lnTo>
                <a:lnTo>
                  <a:pt x="5600" y="4899"/>
                </a:lnTo>
                <a:lnTo>
                  <a:pt x="5366" y="5599"/>
                </a:lnTo>
                <a:lnTo>
                  <a:pt x="5716" y="5599"/>
                </a:lnTo>
                <a:lnTo>
                  <a:pt x="5104" y="6415"/>
                </a:lnTo>
                <a:close/>
                <a:moveTo>
                  <a:pt x="5104" y="3994"/>
                </a:moveTo>
                <a:lnTo>
                  <a:pt x="5279" y="3383"/>
                </a:lnTo>
                <a:lnTo>
                  <a:pt x="4929" y="3383"/>
                </a:lnTo>
                <a:lnTo>
                  <a:pt x="5600" y="2509"/>
                </a:lnTo>
                <a:lnTo>
                  <a:pt x="5366" y="3179"/>
                </a:lnTo>
                <a:lnTo>
                  <a:pt x="5716" y="3179"/>
                </a:lnTo>
                <a:lnTo>
                  <a:pt x="5104" y="3994"/>
                </a:lnTo>
                <a:close/>
                <a:moveTo>
                  <a:pt x="5104" y="1604"/>
                </a:moveTo>
                <a:lnTo>
                  <a:pt x="5279" y="962"/>
                </a:lnTo>
                <a:lnTo>
                  <a:pt x="4929" y="962"/>
                </a:lnTo>
                <a:lnTo>
                  <a:pt x="5600" y="88"/>
                </a:lnTo>
                <a:lnTo>
                  <a:pt x="5366" y="788"/>
                </a:lnTo>
                <a:lnTo>
                  <a:pt x="5716" y="788"/>
                </a:lnTo>
                <a:lnTo>
                  <a:pt x="5104" y="1604"/>
                </a:lnTo>
                <a:close/>
                <a:moveTo>
                  <a:pt x="5862" y="7727"/>
                </a:moveTo>
                <a:lnTo>
                  <a:pt x="6038" y="7086"/>
                </a:lnTo>
                <a:lnTo>
                  <a:pt x="5716" y="7086"/>
                </a:lnTo>
                <a:lnTo>
                  <a:pt x="6359" y="6211"/>
                </a:lnTo>
                <a:lnTo>
                  <a:pt x="6125" y="6911"/>
                </a:lnTo>
                <a:lnTo>
                  <a:pt x="6475" y="6911"/>
                </a:lnTo>
                <a:lnTo>
                  <a:pt x="5862" y="7727"/>
                </a:lnTo>
                <a:close/>
                <a:moveTo>
                  <a:pt x="6533" y="6415"/>
                </a:moveTo>
                <a:lnTo>
                  <a:pt x="6709" y="5774"/>
                </a:lnTo>
                <a:lnTo>
                  <a:pt x="6388" y="5774"/>
                </a:lnTo>
                <a:lnTo>
                  <a:pt x="7029" y="4899"/>
                </a:lnTo>
                <a:lnTo>
                  <a:pt x="6795" y="5599"/>
                </a:lnTo>
                <a:lnTo>
                  <a:pt x="7145" y="5599"/>
                </a:lnTo>
                <a:lnTo>
                  <a:pt x="6533" y="6415"/>
                </a:lnTo>
                <a:close/>
                <a:moveTo>
                  <a:pt x="6533" y="3994"/>
                </a:moveTo>
                <a:lnTo>
                  <a:pt x="6709" y="3383"/>
                </a:lnTo>
                <a:lnTo>
                  <a:pt x="6388" y="3383"/>
                </a:lnTo>
                <a:lnTo>
                  <a:pt x="7029" y="2509"/>
                </a:lnTo>
                <a:lnTo>
                  <a:pt x="6795" y="3179"/>
                </a:lnTo>
                <a:lnTo>
                  <a:pt x="7145" y="3179"/>
                </a:lnTo>
                <a:lnTo>
                  <a:pt x="6533" y="3994"/>
                </a:lnTo>
                <a:close/>
                <a:moveTo>
                  <a:pt x="6533" y="1604"/>
                </a:moveTo>
                <a:lnTo>
                  <a:pt x="6709" y="962"/>
                </a:lnTo>
                <a:lnTo>
                  <a:pt x="6388" y="962"/>
                </a:lnTo>
                <a:lnTo>
                  <a:pt x="7029" y="88"/>
                </a:lnTo>
                <a:lnTo>
                  <a:pt x="6795" y="788"/>
                </a:lnTo>
                <a:lnTo>
                  <a:pt x="7145" y="788"/>
                </a:lnTo>
                <a:lnTo>
                  <a:pt x="6533" y="1604"/>
                </a:lnTo>
                <a:close/>
                <a:moveTo>
                  <a:pt x="7292" y="7727"/>
                </a:moveTo>
                <a:lnTo>
                  <a:pt x="7495" y="7086"/>
                </a:lnTo>
                <a:lnTo>
                  <a:pt x="7145" y="7086"/>
                </a:lnTo>
                <a:lnTo>
                  <a:pt x="7816" y="6211"/>
                </a:lnTo>
                <a:lnTo>
                  <a:pt x="7583" y="6911"/>
                </a:lnTo>
                <a:lnTo>
                  <a:pt x="7904" y="6911"/>
                </a:lnTo>
                <a:lnTo>
                  <a:pt x="7292" y="7727"/>
                </a:lnTo>
                <a:close/>
                <a:moveTo>
                  <a:pt x="7962" y="6415"/>
                </a:moveTo>
                <a:lnTo>
                  <a:pt x="8166" y="5774"/>
                </a:lnTo>
                <a:lnTo>
                  <a:pt x="7816" y="5774"/>
                </a:lnTo>
                <a:lnTo>
                  <a:pt x="8459" y="4899"/>
                </a:lnTo>
                <a:lnTo>
                  <a:pt x="8225" y="5599"/>
                </a:lnTo>
                <a:lnTo>
                  <a:pt x="8575" y="5599"/>
                </a:lnTo>
                <a:lnTo>
                  <a:pt x="7962" y="6415"/>
                </a:lnTo>
                <a:close/>
                <a:moveTo>
                  <a:pt x="7962" y="3994"/>
                </a:moveTo>
                <a:lnTo>
                  <a:pt x="8166" y="3383"/>
                </a:lnTo>
                <a:lnTo>
                  <a:pt x="7816" y="3383"/>
                </a:lnTo>
                <a:lnTo>
                  <a:pt x="8459" y="2509"/>
                </a:lnTo>
                <a:lnTo>
                  <a:pt x="8225" y="3179"/>
                </a:lnTo>
                <a:lnTo>
                  <a:pt x="8575" y="3179"/>
                </a:lnTo>
                <a:lnTo>
                  <a:pt x="7962" y="3994"/>
                </a:lnTo>
                <a:close/>
                <a:moveTo>
                  <a:pt x="7962" y="1604"/>
                </a:moveTo>
                <a:lnTo>
                  <a:pt x="8166" y="962"/>
                </a:lnTo>
                <a:lnTo>
                  <a:pt x="7816" y="962"/>
                </a:lnTo>
                <a:lnTo>
                  <a:pt x="8459" y="88"/>
                </a:lnTo>
                <a:lnTo>
                  <a:pt x="8225" y="788"/>
                </a:lnTo>
                <a:lnTo>
                  <a:pt x="8575" y="788"/>
                </a:lnTo>
                <a:lnTo>
                  <a:pt x="7962" y="1604"/>
                </a:lnTo>
                <a:close/>
                <a:moveTo>
                  <a:pt x="8750" y="7727"/>
                </a:moveTo>
                <a:lnTo>
                  <a:pt x="8925" y="7086"/>
                </a:lnTo>
                <a:lnTo>
                  <a:pt x="8575" y="7086"/>
                </a:lnTo>
                <a:lnTo>
                  <a:pt x="9245" y="6211"/>
                </a:lnTo>
                <a:lnTo>
                  <a:pt x="9012" y="6911"/>
                </a:lnTo>
                <a:lnTo>
                  <a:pt x="9362" y="6911"/>
                </a:lnTo>
                <a:lnTo>
                  <a:pt x="8750" y="7727"/>
                </a:lnTo>
                <a:close/>
                <a:moveTo>
                  <a:pt x="9421" y="6415"/>
                </a:moveTo>
                <a:lnTo>
                  <a:pt x="9595" y="5774"/>
                </a:lnTo>
                <a:lnTo>
                  <a:pt x="9245" y="5774"/>
                </a:lnTo>
                <a:lnTo>
                  <a:pt x="9916" y="4899"/>
                </a:lnTo>
                <a:lnTo>
                  <a:pt x="9683" y="5599"/>
                </a:lnTo>
                <a:lnTo>
                  <a:pt x="10004" y="5599"/>
                </a:lnTo>
                <a:lnTo>
                  <a:pt x="9421" y="6415"/>
                </a:lnTo>
                <a:close/>
                <a:moveTo>
                  <a:pt x="9421" y="3994"/>
                </a:moveTo>
                <a:lnTo>
                  <a:pt x="9595" y="3383"/>
                </a:lnTo>
                <a:lnTo>
                  <a:pt x="9245" y="3383"/>
                </a:lnTo>
                <a:lnTo>
                  <a:pt x="9916" y="2509"/>
                </a:lnTo>
                <a:lnTo>
                  <a:pt x="9683" y="3179"/>
                </a:lnTo>
                <a:lnTo>
                  <a:pt x="10004" y="3179"/>
                </a:lnTo>
                <a:lnTo>
                  <a:pt x="9421" y="3994"/>
                </a:lnTo>
                <a:close/>
                <a:moveTo>
                  <a:pt x="9421" y="1604"/>
                </a:moveTo>
                <a:lnTo>
                  <a:pt x="9595" y="962"/>
                </a:lnTo>
                <a:lnTo>
                  <a:pt x="9245" y="962"/>
                </a:lnTo>
                <a:lnTo>
                  <a:pt x="9916" y="88"/>
                </a:lnTo>
                <a:lnTo>
                  <a:pt x="9683" y="788"/>
                </a:lnTo>
                <a:lnTo>
                  <a:pt x="10004" y="788"/>
                </a:lnTo>
                <a:lnTo>
                  <a:pt x="9421" y="1604"/>
                </a:lnTo>
                <a:close/>
                <a:moveTo>
                  <a:pt x="10179" y="7727"/>
                </a:moveTo>
                <a:lnTo>
                  <a:pt x="10354" y="7086"/>
                </a:lnTo>
                <a:lnTo>
                  <a:pt x="10033" y="7086"/>
                </a:lnTo>
                <a:lnTo>
                  <a:pt x="10675" y="6211"/>
                </a:lnTo>
                <a:lnTo>
                  <a:pt x="10442" y="6911"/>
                </a:lnTo>
                <a:lnTo>
                  <a:pt x="10792" y="6911"/>
                </a:lnTo>
                <a:lnTo>
                  <a:pt x="10179" y="7727"/>
                </a:lnTo>
                <a:close/>
                <a:moveTo>
                  <a:pt x="10850" y="6415"/>
                </a:moveTo>
                <a:lnTo>
                  <a:pt x="11025" y="5774"/>
                </a:lnTo>
                <a:lnTo>
                  <a:pt x="10675" y="5774"/>
                </a:lnTo>
                <a:lnTo>
                  <a:pt x="11345" y="4899"/>
                </a:lnTo>
                <a:lnTo>
                  <a:pt x="11112" y="5599"/>
                </a:lnTo>
                <a:lnTo>
                  <a:pt x="11462" y="5599"/>
                </a:lnTo>
                <a:lnTo>
                  <a:pt x="10850" y="6415"/>
                </a:lnTo>
                <a:close/>
                <a:moveTo>
                  <a:pt x="10850" y="3994"/>
                </a:moveTo>
                <a:lnTo>
                  <a:pt x="11025" y="3383"/>
                </a:lnTo>
                <a:lnTo>
                  <a:pt x="10675" y="3383"/>
                </a:lnTo>
                <a:lnTo>
                  <a:pt x="11345" y="2509"/>
                </a:lnTo>
                <a:lnTo>
                  <a:pt x="11112" y="3179"/>
                </a:lnTo>
                <a:lnTo>
                  <a:pt x="11462" y="3179"/>
                </a:lnTo>
                <a:lnTo>
                  <a:pt x="10850" y="3994"/>
                </a:lnTo>
                <a:close/>
                <a:moveTo>
                  <a:pt x="10850" y="1604"/>
                </a:moveTo>
                <a:lnTo>
                  <a:pt x="11025" y="962"/>
                </a:lnTo>
                <a:lnTo>
                  <a:pt x="10675" y="962"/>
                </a:lnTo>
                <a:lnTo>
                  <a:pt x="11345" y="88"/>
                </a:lnTo>
                <a:lnTo>
                  <a:pt x="11112" y="788"/>
                </a:lnTo>
                <a:lnTo>
                  <a:pt x="11462" y="788"/>
                </a:lnTo>
                <a:lnTo>
                  <a:pt x="10850" y="1604"/>
                </a:lnTo>
                <a:close/>
                <a:moveTo>
                  <a:pt x="11608" y="7727"/>
                </a:moveTo>
                <a:lnTo>
                  <a:pt x="11812" y="7086"/>
                </a:lnTo>
                <a:lnTo>
                  <a:pt x="11462" y="7086"/>
                </a:lnTo>
                <a:lnTo>
                  <a:pt x="12104" y="6211"/>
                </a:lnTo>
                <a:lnTo>
                  <a:pt x="11900" y="6911"/>
                </a:lnTo>
                <a:lnTo>
                  <a:pt x="12221" y="6911"/>
                </a:lnTo>
                <a:lnTo>
                  <a:pt x="11608" y="7727"/>
                </a:lnTo>
                <a:close/>
                <a:moveTo>
                  <a:pt x="12279" y="6415"/>
                </a:moveTo>
                <a:lnTo>
                  <a:pt x="12454" y="5774"/>
                </a:lnTo>
                <a:lnTo>
                  <a:pt x="12133" y="5774"/>
                </a:lnTo>
                <a:lnTo>
                  <a:pt x="12775" y="4899"/>
                </a:lnTo>
                <a:lnTo>
                  <a:pt x="12542" y="5599"/>
                </a:lnTo>
                <a:lnTo>
                  <a:pt x="12892" y="5599"/>
                </a:lnTo>
                <a:lnTo>
                  <a:pt x="12279" y="6415"/>
                </a:lnTo>
                <a:close/>
                <a:moveTo>
                  <a:pt x="12279" y="3994"/>
                </a:moveTo>
                <a:lnTo>
                  <a:pt x="12454" y="3383"/>
                </a:lnTo>
                <a:lnTo>
                  <a:pt x="12133" y="3383"/>
                </a:lnTo>
                <a:lnTo>
                  <a:pt x="12775" y="2509"/>
                </a:lnTo>
                <a:lnTo>
                  <a:pt x="12542" y="3179"/>
                </a:lnTo>
                <a:lnTo>
                  <a:pt x="12892" y="3179"/>
                </a:lnTo>
                <a:lnTo>
                  <a:pt x="12279" y="3994"/>
                </a:lnTo>
                <a:close/>
                <a:moveTo>
                  <a:pt x="12279" y="1604"/>
                </a:moveTo>
                <a:lnTo>
                  <a:pt x="12454" y="962"/>
                </a:lnTo>
                <a:lnTo>
                  <a:pt x="12133" y="962"/>
                </a:lnTo>
                <a:lnTo>
                  <a:pt x="12775" y="88"/>
                </a:lnTo>
                <a:lnTo>
                  <a:pt x="12542" y="788"/>
                </a:lnTo>
                <a:lnTo>
                  <a:pt x="12892" y="788"/>
                </a:lnTo>
                <a:lnTo>
                  <a:pt x="12279" y="1604"/>
                </a:lnTo>
                <a:close/>
                <a:moveTo>
                  <a:pt x="13066" y="7727"/>
                </a:moveTo>
                <a:lnTo>
                  <a:pt x="13242" y="7086"/>
                </a:lnTo>
                <a:lnTo>
                  <a:pt x="12892" y="7086"/>
                </a:lnTo>
                <a:lnTo>
                  <a:pt x="13562" y="6211"/>
                </a:lnTo>
                <a:lnTo>
                  <a:pt x="13328" y="6911"/>
                </a:lnTo>
                <a:lnTo>
                  <a:pt x="13678" y="6911"/>
                </a:lnTo>
                <a:lnTo>
                  <a:pt x="13066" y="7727"/>
                </a:lnTo>
                <a:close/>
                <a:moveTo>
                  <a:pt x="13737" y="6415"/>
                </a:moveTo>
                <a:lnTo>
                  <a:pt x="13912" y="5774"/>
                </a:lnTo>
                <a:lnTo>
                  <a:pt x="13562" y="5774"/>
                </a:lnTo>
                <a:lnTo>
                  <a:pt x="14232" y="4899"/>
                </a:lnTo>
                <a:lnTo>
                  <a:pt x="14000" y="5599"/>
                </a:lnTo>
                <a:lnTo>
                  <a:pt x="14320" y="5599"/>
                </a:lnTo>
                <a:lnTo>
                  <a:pt x="13737" y="6415"/>
                </a:lnTo>
                <a:close/>
                <a:moveTo>
                  <a:pt x="13737" y="3994"/>
                </a:moveTo>
                <a:lnTo>
                  <a:pt x="13912" y="3383"/>
                </a:lnTo>
                <a:lnTo>
                  <a:pt x="13562" y="3383"/>
                </a:lnTo>
                <a:lnTo>
                  <a:pt x="14232" y="2509"/>
                </a:lnTo>
                <a:lnTo>
                  <a:pt x="14000" y="3179"/>
                </a:lnTo>
                <a:lnTo>
                  <a:pt x="14320" y="3179"/>
                </a:lnTo>
                <a:lnTo>
                  <a:pt x="13737" y="3994"/>
                </a:lnTo>
                <a:close/>
                <a:moveTo>
                  <a:pt x="13737" y="1604"/>
                </a:moveTo>
                <a:lnTo>
                  <a:pt x="13912" y="962"/>
                </a:lnTo>
                <a:lnTo>
                  <a:pt x="13562" y="962"/>
                </a:lnTo>
                <a:lnTo>
                  <a:pt x="14232" y="88"/>
                </a:lnTo>
                <a:lnTo>
                  <a:pt x="14000" y="788"/>
                </a:lnTo>
                <a:lnTo>
                  <a:pt x="14320" y="788"/>
                </a:lnTo>
                <a:lnTo>
                  <a:pt x="13737" y="1604"/>
                </a:lnTo>
                <a:close/>
                <a:moveTo>
                  <a:pt x="14494" y="7727"/>
                </a:moveTo>
                <a:lnTo>
                  <a:pt x="14670" y="7086"/>
                </a:lnTo>
                <a:lnTo>
                  <a:pt x="14320" y="7086"/>
                </a:lnTo>
                <a:lnTo>
                  <a:pt x="14991" y="6211"/>
                </a:lnTo>
                <a:lnTo>
                  <a:pt x="14757" y="6911"/>
                </a:lnTo>
                <a:lnTo>
                  <a:pt x="15107" y="6911"/>
                </a:lnTo>
                <a:lnTo>
                  <a:pt x="14494" y="7727"/>
                </a:lnTo>
                <a:close/>
                <a:moveTo>
                  <a:pt x="15165" y="6415"/>
                </a:moveTo>
                <a:lnTo>
                  <a:pt x="15341" y="5774"/>
                </a:lnTo>
                <a:lnTo>
                  <a:pt x="14991" y="5774"/>
                </a:lnTo>
                <a:lnTo>
                  <a:pt x="15661" y="4899"/>
                </a:lnTo>
                <a:lnTo>
                  <a:pt x="15427" y="5599"/>
                </a:lnTo>
                <a:lnTo>
                  <a:pt x="15777" y="5599"/>
                </a:lnTo>
                <a:lnTo>
                  <a:pt x="15165" y="6415"/>
                </a:lnTo>
                <a:close/>
                <a:moveTo>
                  <a:pt x="15165" y="3994"/>
                </a:moveTo>
                <a:lnTo>
                  <a:pt x="15341" y="3383"/>
                </a:lnTo>
                <a:lnTo>
                  <a:pt x="14991" y="3383"/>
                </a:lnTo>
                <a:lnTo>
                  <a:pt x="15661" y="2509"/>
                </a:lnTo>
                <a:lnTo>
                  <a:pt x="15427" y="3179"/>
                </a:lnTo>
                <a:lnTo>
                  <a:pt x="15777" y="3179"/>
                </a:lnTo>
                <a:lnTo>
                  <a:pt x="15165" y="3994"/>
                </a:lnTo>
                <a:close/>
                <a:moveTo>
                  <a:pt x="15165" y="1604"/>
                </a:moveTo>
                <a:lnTo>
                  <a:pt x="15341" y="962"/>
                </a:lnTo>
                <a:lnTo>
                  <a:pt x="14991" y="962"/>
                </a:lnTo>
                <a:lnTo>
                  <a:pt x="15661" y="88"/>
                </a:lnTo>
                <a:lnTo>
                  <a:pt x="15427" y="788"/>
                </a:lnTo>
                <a:lnTo>
                  <a:pt x="15777" y="788"/>
                </a:lnTo>
                <a:lnTo>
                  <a:pt x="15165" y="1604"/>
                </a:lnTo>
                <a:close/>
                <a:moveTo>
                  <a:pt x="15924" y="7727"/>
                </a:moveTo>
                <a:lnTo>
                  <a:pt x="16098" y="7086"/>
                </a:lnTo>
                <a:lnTo>
                  <a:pt x="15777" y="7086"/>
                </a:lnTo>
                <a:lnTo>
                  <a:pt x="16420" y="6211"/>
                </a:lnTo>
                <a:lnTo>
                  <a:pt x="16186" y="6911"/>
                </a:lnTo>
                <a:lnTo>
                  <a:pt x="16536" y="6911"/>
                </a:lnTo>
                <a:lnTo>
                  <a:pt x="15924" y="7727"/>
                </a:lnTo>
                <a:close/>
                <a:moveTo>
                  <a:pt x="16594" y="6415"/>
                </a:moveTo>
                <a:lnTo>
                  <a:pt x="16770" y="5774"/>
                </a:lnTo>
                <a:lnTo>
                  <a:pt x="16448" y="5774"/>
                </a:lnTo>
                <a:lnTo>
                  <a:pt x="17091" y="4899"/>
                </a:lnTo>
                <a:lnTo>
                  <a:pt x="16857" y="5599"/>
                </a:lnTo>
                <a:lnTo>
                  <a:pt x="17207" y="5599"/>
                </a:lnTo>
                <a:lnTo>
                  <a:pt x="16594" y="6415"/>
                </a:lnTo>
                <a:close/>
                <a:moveTo>
                  <a:pt x="16594" y="3994"/>
                </a:moveTo>
                <a:lnTo>
                  <a:pt x="16770" y="3383"/>
                </a:lnTo>
                <a:lnTo>
                  <a:pt x="16448" y="3383"/>
                </a:lnTo>
                <a:lnTo>
                  <a:pt x="17091" y="2509"/>
                </a:lnTo>
                <a:lnTo>
                  <a:pt x="16857" y="3179"/>
                </a:lnTo>
                <a:lnTo>
                  <a:pt x="17207" y="3179"/>
                </a:lnTo>
                <a:lnTo>
                  <a:pt x="16594" y="3994"/>
                </a:lnTo>
                <a:close/>
                <a:moveTo>
                  <a:pt x="16594" y="1604"/>
                </a:moveTo>
                <a:lnTo>
                  <a:pt x="16770" y="962"/>
                </a:lnTo>
                <a:lnTo>
                  <a:pt x="16448" y="962"/>
                </a:lnTo>
                <a:lnTo>
                  <a:pt x="17091" y="88"/>
                </a:lnTo>
                <a:lnTo>
                  <a:pt x="16857" y="788"/>
                </a:lnTo>
                <a:lnTo>
                  <a:pt x="17207" y="788"/>
                </a:lnTo>
                <a:lnTo>
                  <a:pt x="16594" y="1604"/>
                </a:lnTo>
                <a:close/>
                <a:moveTo>
                  <a:pt x="17382" y="7727"/>
                </a:moveTo>
                <a:lnTo>
                  <a:pt x="17557" y="7086"/>
                </a:lnTo>
                <a:lnTo>
                  <a:pt x="17207" y="7086"/>
                </a:lnTo>
                <a:lnTo>
                  <a:pt x="17877" y="6211"/>
                </a:lnTo>
                <a:lnTo>
                  <a:pt x="17644" y="6911"/>
                </a:lnTo>
                <a:lnTo>
                  <a:pt x="17965" y="6911"/>
                </a:lnTo>
                <a:lnTo>
                  <a:pt x="17382" y="7727"/>
                </a:lnTo>
                <a:close/>
                <a:moveTo>
                  <a:pt x="18024" y="6415"/>
                </a:moveTo>
                <a:lnTo>
                  <a:pt x="18227" y="5774"/>
                </a:lnTo>
                <a:lnTo>
                  <a:pt x="17877" y="5774"/>
                </a:lnTo>
                <a:lnTo>
                  <a:pt x="18548" y="4899"/>
                </a:lnTo>
                <a:lnTo>
                  <a:pt x="18315" y="5599"/>
                </a:lnTo>
                <a:lnTo>
                  <a:pt x="18636" y="5599"/>
                </a:lnTo>
                <a:lnTo>
                  <a:pt x="18024" y="6415"/>
                </a:lnTo>
                <a:close/>
                <a:moveTo>
                  <a:pt x="18024" y="3994"/>
                </a:moveTo>
                <a:lnTo>
                  <a:pt x="18227" y="3383"/>
                </a:lnTo>
                <a:lnTo>
                  <a:pt x="17877" y="3383"/>
                </a:lnTo>
                <a:lnTo>
                  <a:pt x="18548" y="2509"/>
                </a:lnTo>
                <a:lnTo>
                  <a:pt x="18315" y="3179"/>
                </a:lnTo>
                <a:lnTo>
                  <a:pt x="18636" y="3179"/>
                </a:lnTo>
                <a:lnTo>
                  <a:pt x="18024" y="3994"/>
                </a:lnTo>
                <a:close/>
                <a:moveTo>
                  <a:pt x="18024" y="1604"/>
                </a:moveTo>
                <a:lnTo>
                  <a:pt x="18227" y="962"/>
                </a:lnTo>
                <a:lnTo>
                  <a:pt x="17877" y="962"/>
                </a:lnTo>
                <a:lnTo>
                  <a:pt x="18548" y="88"/>
                </a:lnTo>
                <a:lnTo>
                  <a:pt x="18315" y="788"/>
                </a:lnTo>
                <a:lnTo>
                  <a:pt x="18636" y="788"/>
                </a:lnTo>
                <a:lnTo>
                  <a:pt x="18024" y="1604"/>
                </a:lnTo>
                <a:close/>
                <a:moveTo>
                  <a:pt x="18811" y="7727"/>
                </a:moveTo>
                <a:lnTo>
                  <a:pt x="18986" y="7086"/>
                </a:lnTo>
                <a:lnTo>
                  <a:pt x="18636" y="7086"/>
                </a:lnTo>
                <a:lnTo>
                  <a:pt x="19307" y="6211"/>
                </a:lnTo>
                <a:lnTo>
                  <a:pt x="19074" y="6911"/>
                </a:lnTo>
                <a:lnTo>
                  <a:pt x="19424" y="6911"/>
                </a:lnTo>
                <a:lnTo>
                  <a:pt x="18811" y="7727"/>
                </a:lnTo>
                <a:close/>
                <a:moveTo>
                  <a:pt x="19482" y="6415"/>
                </a:moveTo>
                <a:lnTo>
                  <a:pt x="19657" y="5774"/>
                </a:lnTo>
                <a:lnTo>
                  <a:pt x="19307" y="5774"/>
                </a:lnTo>
                <a:lnTo>
                  <a:pt x="19977" y="4899"/>
                </a:lnTo>
                <a:lnTo>
                  <a:pt x="19744" y="5599"/>
                </a:lnTo>
                <a:lnTo>
                  <a:pt x="20094" y="5599"/>
                </a:lnTo>
                <a:lnTo>
                  <a:pt x="19482" y="6415"/>
                </a:lnTo>
                <a:close/>
                <a:moveTo>
                  <a:pt x="19482" y="3994"/>
                </a:moveTo>
                <a:lnTo>
                  <a:pt x="19657" y="3383"/>
                </a:lnTo>
                <a:lnTo>
                  <a:pt x="19307" y="3383"/>
                </a:lnTo>
                <a:lnTo>
                  <a:pt x="19977" y="2509"/>
                </a:lnTo>
                <a:lnTo>
                  <a:pt x="19744" y="3179"/>
                </a:lnTo>
                <a:lnTo>
                  <a:pt x="20094" y="3179"/>
                </a:lnTo>
                <a:lnTo>
                  <a:pt x="19482" y="3994"/>
                </a:lnTo>
                <a:close/>
                <a:moveTo>
                  <a:pt x="19482" y="1604"/>
                </a:moveTo>
                <a:lnTo>
                  <a:pt x="19657" y="962"/>
                </a:lnTo>
                <a:lnTo>
                  <a:pt x="19307" y="962"/>
                </a:lnTo>
                <a:lnTo>
                  <a:pt x="19977" y="88"/>
                </a:lnTo>
                <a:lnTo>
                  <a:pt x="19744" y="788"/>
                </a:lnTo>
                <a:lnTo>
                  <a:pt x="20094" y="788"/>
                </a:lnTo>
                <a:lnTo>
                  <a:pt x="19482" y="1604"/>
                </a:lnTo>
                <a:close/>
                <a:moveTo>
                  <a:pt x="20240" y="7727"/>
                </a:moveTo>
                <a:lnTo>
                  <a:pt x="20415" y="7086"/>
                </a:lnTo>
                <a:lnTo>
                  <a:pt x="20094" y="7086"/>
                </a:lnTo>
                <a:lnTo>
                  <a:pt x="20736" y="6211"/>
                </a:lnTo>
                <a:lnTo>
                  <a:pt x="20503" y="6911"/>
                </a:lnTo>
                <a:lnTo>
                  <a:pt x="20853" y="6911"/>
                </a:lnTo>
                <a:lnTo>
                  <a:pt x="20240" y="7727"/>
                </a:lnTo>
                <a:close/>
                <a:moveTo>
                  <a:pt x="20911" y="6415"/>
                </a:moveTo>
                <a:lnTo>
                  <a:pt x="21086" y="5774"/>
                </a:lnTo>
                <a:lnTo>
                  <a:pt x="20765" y="5774"/>
                </a:lnTo>
                <a:lnTo>
                  <a:pt x="21407" y="4899"/>
                </a:lnTo>
                <a:lnTo>
                  <a:pt x="21174" y="5599"/>
                </a:lnTo>
                <a:lnTo>
                  <a:pt x="21524" y="5599"/>
                </a:lnTo>
                <a:lnTo>
                  <a:pt x="20911" y="6415"/>
                </a:lnTo>
                <a:close/>
                <a:moveTo>
                  <a:pt x="20911" y="3994"/>
                </a:moveTo>
                <a:lnTo>
                  <a:pt x="21086" y="3383"/>
                </a:lnTo>
                <a:lnTo>
                  <a:pt x="20765" y="3383"/>
                </a:lnTo>
                <a:lnTo>
                  <a:pt x="21407" y="2509"/>
                </a:lnTo>
                <a:lnTo>
                  <a:pt x="21174" y="3179"/>
                </a:lnTo>
                <a:lnTo>
                  <a:pt x="21524" y="3179"/>
                </a:lnTo>
                <a:lnTo>
                  <a:pt x="20911" y="3994"/>
                </a:lnTo>
                <a:close/>
                <a:moveTo>
                  <a:pt x="20911" y="1604"/>
                </a:moveTo>
                <a:lnTo>
                  <a:pt x="21086" y="962"/>
                </a:lnTo>
                <a:lnTo>
                  <a:pt x="20765" y="962"/>
                </a:lnTo>
                <a:lnTo>
                  <a:pt x="21407" y="88"/>
                </a:lnTo>
                <a:lnTo>
                  <a:pt x="21174" y="788"/>
                </a:lnTo>
                <a:lnTo>
                  <a:pt x="21524" y="788"/>
                </a:lnTo>
                <a:lnTo>
                  <a:pt x="20911" y="1604"/>
                </a:lnTo>
                <a:close/>
                <a:moveTo>
                  <a:pt x="21669" y="7727"/>
                </a:moveTo>
                <a:lnTo>
                  <a:pt x="21874" y="7086"/>
                </a:lnTo>
                <a:lnTo>
                  <a:pt x="21524" y="7086"/>
                </a:lnTo>
                <a:lnTo>
                  <a:pt x="22194" y="6211"/>
                </a:lnTo>
                <a:lnTo>
                  <a:pt x="21961" y="6911"/>
                </a:lnTo>
                <a:lnTo>
                  <a:pt x="22282" y="6911"/>
                </a:lnTo>
                <a:lnTo>
                  <a:pt x="21669" y="7727"/>
                </a:lnTo>
                <a:close/>
                <a:moveTo>
                  <a:pt x="22340" y="6415"/>
                </a:moveTo>
                <a:lnTo>
                  <a:pt x="22544" y="5774"/>
                </a:lnTo>
                <a:lnTo>
                  <a:pt x="22194" y="5774"/>
                </a:lnTo>
                <a:lnTo>
                  <a:pt x="22836" y="4899"/>
                </a:lnTo>
                <a:lnTo>
                  <a:pt x="22632" y="5599"/>
                </a:lnTo>
                <a:lnTo>
                  <a:pt x="22953" y="5599"/>
                </a:lnTo>
                <a:lnTo>
                  <a:pt x="22340" y="6415"/>
                </a:lnTo>
                <a:close/>
                <a:moveTo>
                  <a:pt x="22340" y="3994"/>
                </a:moveTo>
                <a:lnTo>
                  <a:pt x="22544" y="3383"/>
                </a:lnTo>
                <a:lnTo>
                  <a:pt x="22194" y="3383"/>
                </a:lnTo>
                <a:lnTo>
                  <a:pt x="22836" y="2509"/>
                </a:lnTo>
                <a:lnTo>
                  <a:pt x="22632" y="3179"/>
                </a:lnTo>
                <a:lnTo>
                  <a:pt x="22953" y="3179"/>
                </a:lnTo>
                <a:lnTo>
                  <a:pt x="22340" y="3994"/>
                </a:lnTo>
                <a:close/>
                <a:moveTo>
                  <a:pt x="22340" y="1604"/>
                </a:moveTo>
                <a:lnTo>
                  <a:pt x="22544" y="962"/>
                </a:lnTo>
                <a:lnTo>
                  <a:pt x="22194" y="962"/>
                </a:lnTo>
                <a:lnTo>
                  <a:pt x="22836" y="88"/>
                </a:lnTo>
                <a:lnTo>
                  <a:pt x="22632" y="788"/>
                </a:lnTo>
                <a:lnTo>
                  <a:pt x="22953" y="788"/>
                </a:lnTo>
                <a:lnTo>
                  <a:pt x="22340" y="1604"/>
                </a:lnTo>
                <a:close/>
                <a:moveTo>
                  <a:pt x="23127" y="7727"/>
                </a:moveTo>
                <a:lnTo>
                  <a:pt x="23303" y="7086"/>
                </a:lnTo>
                <a:lnTo>
                  <a:pt x="22953" y="7086"/>
                </a:lnTo>
                <a:lnTo>
                  <a:pt x="23624" y="6211"/>
                </a:lnTo>
                <a:lnTo>
                  <a:pt x="23390" y="6911"/>
                </a:lnTo>
                <a:lnTo>
                  <a:pt x="23740" y="6911"/>
                </a:lnTo>
                <a:lnTo>
                  <a:pt x="23127" y="7727"/>
                </a:lnTo>
                <a:close/>
                <a:moveTo>
                  <a:pt x="23798" y="6415"/>
                </a:moveTo>
                <a:lnTo>
                  <a:pt x="23974" y="5774"/>
                </a:lnTo>
                <a:lnTo>
                  <a:pt x="23624" y="5774"/>
                </a:lnTo>
                <a:lnTo>
                  <a:pt x="24294" y="4899"/>
                </a:lnTo>
                <a:lnTo>
                  <a:pt x="24060" y="5599"/>
                </a:lnTo>
                <a:lnTo>
                  <a:pt x="24410" y="5599"/>
                </a:lnTo>
                <a:lnTo>
                  <a:pt x="23798" y="6415"/>
                </a:lnTo>
                <a:close/>
                <a:moveTo>
                  <a:pt x="23798" y="3994"/>
                </a:moveTo>
                <a:lnTo>
                  <a:pt x="23974" y="3383"/>
                </a:lnTo>
                <a:lnTo>
                  <a:pt x="23624" y="3383"/>
                </a:lnTo>
                <a:lnTo>
                  <a:pt x="24294" y="2509"/>
                </a:lnTo>
                <a:lnTo>
                  <a:pt x="24060" y="3179"/>
                </a:lnTo>
                <a:lnTo>
                  <a:pt x="24410" y="3179"/>
                </a:lnTo>
                <a:lnTo>
                  <a:pt x="23798" y="3994"/>
                </a:lnTo>
                <a:close/>
                <a:moveTo>
                  <a:pt x="23798" y="1604"/>
                </a:moveTo>
                <a:lnTo>
                  <a:pt x="23974" y="962"/>
                </a:lnTo>
                <a:lnTo>
                  <a:pt x="23624" y="962"/>
                </a:lnTo>
                <a:lnTo>
                  <a:pt x="24294" y="88"/>
                </a:lnTo>
                <a:lnTo>
                  <a:pt x="24060" y="788"/>
                </a:lnTo>
                <a:lnTo>
                  <a:pt x="24410" y="788"/>
                </a:lnTo>
                <a:lnTo>
                  <a:pt x="23798" y="1604"/>
                </a:lnTo>
                <a:close/>
                <a:moveTo>
                  <a:pt x="24557" y="7727"/>
                </a:moveTo>
                <a:lnTo>
                  <a:pt x="24732" y="7086"/>
                </a:lnTo>
                <a:lnTo>
                  <a:pt x="24410" y="7086"/>
                </a:lnTo>
                <a:lnTo>
                  <a:pt x="25053" y="6211"/>
                </a:lnTo>
                <a:lnTo>
                  <a:pt x="24819" y="6911"/>
                </a:lnTo>
                <a:lnTo>
                  <a:pt x="25169" y="6911"/>
                </a:lnTo>
                <a:lnTo>
                  <a:pt x="24557" y="7727"/>
                </a:lnTo>
                <a:close/>
                <a:moveTo>
                  <a:pt x="25227" y="6415"/>
                </a:moveTo>
                <a:lnTo>
                  <a:pt x="25403" y="5774"/>
                </a:lnTo>
                <a:lnTo>
                  <a:pt x="25053" y="5774"/>
                </a:lnTo>
                <a:lnTo>
                  <a:pt x="25724" y="4899"/>
                </a:lnTo>
                <a:lnTo>
                  <a:pt x="25490" y="5599"/>
                </a:lnTo>
                <a:lnTo>
                  <a:pt x="25840" y="5599"/>
                </a:lnTo>
                <a:lnTo>
                  <a:pt x="25227" y="6415"/>
                </a:lnTo>
                <a:close/>
                <a:moveTo>
                  <a:pt x="25227" y="3994"/>
                </a:moveTo>
                <a:lnTo>
                  <a:pt x="25403" y="3383"/>
                </a:lnTo>
                <a:lnTo>
                  <a:pt x="25053" y="3383"/>
                </a:lnTo>
                <a:lnTo>
                  <a:pt x="25724" y="2509"/>
                </a:lnTo>
                <a:lnTo>
                  <a:pt x="25490" y="3179"/>
                </a:lnTo>
                <a:lnTo>
                  <a:pt x="25840" y="3179"/>
                </a:lnTo>
                <a:lnTo>
                  <a:pt x="25227" y="3994"/>
                </a:lnTo>
                <a:close/>
                <a:moveTo>
                  <a:pt x="25227" y="1604"/>
                </a:moveTo>
                <a:lnTo>
                  <a:pt x="25403" y="962"/>
                </a:lnTo>
                <a:lnTo>
                  <a:pt x="25053" y="962"/>
                </a:lnTo>
                <a:lnTo>
                  <a:pt x="25724" y="88"/>
                </a:lnTo>
                <a:lnTo>
                  <a:pt x="25490" y="788"/>
                </a:lnTo>
                <a:lnTo>
                  <a:pt x="25840" y="788"/>
                </a:lnTo>
                <a:lnTo>
                  <a:pt x="25227" y="1604"/>
                </a:lnTo>
                <a:close/>
                <a:moveTo>
                  <a:pt x="25986" y="7727"/>
                </a:moveTo>
                <a:lnTo>
                  <a:pt x="26190" y="7086"/>
                </a:lnTo>
                <a:lnTo>
                  <a:pt x="25840" y="7086"/>
                </a:lnTo>
                <a:lnTo>
                  <a:pt x="26481" y="6211"/>
                </a:lnTo>
                <a:lnTo>
                  <a:pt x="26277" y="6911"/>
                </a:lnTo>
                <a:lnTo>
                  <a:pt x="26598" y="6911"/>
                </a:lnTo>
                <a:lnTo>
                  <a:pt x="25986" y="7727"/>
                </a:lnTo>
                <a:close/>
                <a:moveTo>
                  <a:pt x="26657" y="6415"/>
                </a:moveTo>
                <a:lnTo>
                  <a:pt x="26831" y="5774"/>
                </a:lnTo>
                <a:lnTo>
                  <a:pt x="26510" y="5774"/>
                </a:lnTo>
                <a:lnTo>
                  <a:pt x="27152" y="4899"/>
                </a:lnTo>
                <a:lnTo>
                  <a:pt x="26919" y="5599"/>
                </a:lnTo>
                <a:lnTo>
                  <a:pt x="27269" y="5599"/>
                </a:lnTo>
                <a:lnTo>
                  <a:pt x="26657" y="6415"/>
                </a:lnTo>
                <a:close/>
                <a:moveTo>
                  <a:pt x="26657" y="3994"/>
                </a:moveTo>
                <a:lnTo>
                  <a:pt x="26831" y="3383"/>
                </a:lnTo>
                <a:lnTo>
                  <a:pt x="26510" y="3383"/>
                </a:lnTo>
                <a:lnTo>
                  <a:pt x="27152" y="2509"/>
                </a:lnTo>
                <a:lnTo>
                  <a:pt x="26919" y="3179"/>
                </a:lnTo>
                <a:lnTo>
                  <a:pt x="27269" y="3179"/>
                </a:lnTo>
                <a:lnTo>
                  <a:pt x="26657" y="3994"/>
                </a:lnTo>
                <a:close/>
                <a:moveTo>
                  <a:pt x="26657" y="1604"/>
                </a:moveTo>
                <a:lnTo>
                  <a:pt x="26831" y="962"/>
                </a:lnTo>
                <a:lnTo>
                  <a:pt x="26510" y="962"/>
                </a:lnTo>
                <a:lnTo>
                  <a:pt x="27152" y="88"/>
                </a:lnTo>
                <a:lnTo>
                  <a:pt x="26919" y="788"/>
                </a:lnTo>
                <a:lnTo>
                  <a:pt x="27269" y="788"/>
                </a:lnTo>
                <a:lnTo>
                  <a:pt x="26657" y="1604"/>
                </a:lnTo>
                <a:close/>
              </a:path>
            </a:pathLst>
          </a:custGeom>
          <a:solidFill>
            <a:schemeClr val="accent1"/>
          </a:solidFill>
          <a:ln>
            <a:noFill/>
          </a:ln>
          <a:effectLst/>
        </p:spPr>
        <p:txBody>
          <a:bodyPr wrap="none" anchor="ctr"/>
          <a:lstStyle/>
          <a:p>
            <a:endParaRPr lang="en-US" dirty="0">
              <a:latin typeface="CiscoSansTT Light" panose="020B0503020201020303" pitchFamily="34" charset="0"/>
            </a:endParaRPr>
          </a:p>
        </p:txBody>
      </p:sp>
      <p:sp>
        <p:nvSpPr>
          <p:cNvPr id="8" name="Title 7"/>
          <p:cNvSpPr>
            <a:spLocks noGrp="1"/>
          </p:cNvSpPr>
          <p:nvPr>
            <p:ph type="title" hasCustomPrompt="1"/>
          </p:nvPr>
        </p:nvSpPr>
        <p:spPr bwMode="white">
          <a:xfrm>
            <a:off x="443997" y="192024"/>
            <a:ext cx="8257032" cy="731520"/>
          </a:xfrm>
        </p:spPr>
        <p:txBody>
          <a:bodyPr anchor="b" anchorCtr="0"/>
          <a:lstStyle>
            <a:lvl1pPr marL="0" indent="0" algn="l" defTabSz="684213" rtl="0" eaLnBrk="1" fontAlgn="base" latinLnBrk="0" hangingPunct="1">
              <a:lnSpc>
                <a:spcPct val="90000"/>
              </a:lnSpc>
              <a:spcBef>
                <a:spcPct val="0"/>
              </a:spcBef>
              <a:spcAft>
                <a:spcPct val="0"/>
              </a:spcAft>
              <a:buFont typeface="Arial" panose="020B0604020202020204" pitchFamily="34" charset="0"/>
              <a:buNone/>
              <a:defRPr lang="en-US" sz="3200" b="0" i="0" u="none" kern="1200" spc="0" baseline="0" dirty="0">
                <a:solidFill>
                  <a:schemeClr val="bg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Video</a:t>
            </a:r>
          </a:p>
        </p:txBody>
      </p:sp>
      <p:sp>
        <p:nvSpPr>
          <p:cNvPr id="39" name="Freeform 1">
            <a:extLst>
              <a:ext uri="{FF2B5EF4-FFF2-40B4-BE49-F238E27FC236}">
                <a16:creationId xmlns:a16="http://schemas.microsoft.com/office/drawing/2014/main" id="{83A4367C-93D0-447F-A8AF-E6C02B648C55}"/>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3088202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gue Dem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1B17C4-5237-4800-A374-9C16C4CBD8A3}"/>
              </a:ext>
            </a:extLst>
          </p:cNvPr>
          <p:cNvGrpSpPr/>
          <p:nvPr userDrawn="1"/>
        </p:nvGrpSpPr>
        <p:grpSpPr>
          <a:xfrm>
            <a:off x="0" y="2583180"/>
            <a:ext cx="9144000" cy="2560320"/>
            <a:chOff x="0" y="2583180"/>
            <a:chExt cx="9144000" cy="2560320"/>
          </a:xfrm>
        </p:grpSpPr>
        <p:sp>
          <p:nvSpPr>
            <p:cNvPr id="38" name="Rectangle 37">
              <a:extLst>
                <a:ext uri="{FF2B5EF4-FFF2-40B4-BE49-F238E27FC236}">
                  <a16:creationId xmlns:a16="http://schemas.microsoft.com/office/drawing/2014/main" id="{40104446-07F5-448F-B80C-0012E6CA6002}"/>
                </a:ext>
              </a:extLst>
            </p:cNvPr>
            <p:cNvSpPr/>
            <p:nvPr userDrawn="1"/>
          </p:nvSpPr>
          <p:spPr>
            <a:xfrm>
              <a:off x="0" y="2583180"/>
              <a:ext cx="9144000" cy="256032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
              <a:extLst>
                <a:ext uri="{FF2B5EF4-FFF2-40B4-BE49-F238E27FC236}">
                  <a16:creationId xmlns:a16="http://schemas.microsoft.com/office/drawing/2014/main" id="{D8A5D291-B253-4B80-99AA-90B4BD9FECE9}"/>
                </a:ext>
              </a:extLst>
            </p:cNvPr>
            <p:cNvSpPr>
              <a:spLocks noChangeAspect="1" noChangeArrowheads="1"/>
            </p:cNvSpPr>
            <p:nvPr userDrawn="1"/>
          </p:nvSpPr>
          <p:spPr bwMode="auto">
            <a:xfrm>
              <a:off x="0" y="2583180"/>
              <a:ext cx="9144000" cy="2560320"/>
            </a:xfrm>
            <a:custGeom>
              <a:avLst/>
              <a:gdLst>
                <a:gd name="T0" fmla="*/ 5804 w 27999"/>
                <a:gd name="T1" fmla="*/ 1021 h 7816"/>
                <a:gd name="T2" fmla="*/ 7845 w 27999"/>
                <a:gd name="T3" fmla="*/ 2042 h 7816"/>
                <a:gd name="T4" fmla="*/ 16041 w 27999"/>
                <a:gd name="T5" fmla="*/ 2042 h 7816"/>
                <a:gd name="T6" fmla="*/ 3762 w 27999"/>
                <a:gd name="T7" fmla="*/ 0 h 7816"/>
                <a:gd name="T8" fmla="*/ 14000 w 27999"/>
                <a:gd name="T9" fmla="*/ 2042 h 7816"/>
                <a:gd name="T10" fmla="*/ 9916 w 27999"/>
                <a:gd name="T11" fmla="*/ 2042 h 7816"/>
                <a:gd name="T12" fmla="*/ 9916 w 27999"/>
                <a:gd name="T13" fmla="*/ 1021 h 7816"/>
                <a:gd name="T14" fmla="*/ 700 w 27999"/>
                <a:gd name="T15" fmla="*/ 5103 h 7816"/>
                <a:gd name="T16" fmla="*/ 4783 w 27999"/>
                <a:gd name="T17" fmla="*/ 3062 h 7816"/>
                <a:gd name="T18" fmla="*/ 5804 w 27999"/>
                <a:gd name="T19" fmla="*/ 4082 h 7816"/>
                <a:gd name="T20" fmla="*/ 5804 w 27999"/>
                <a:gd name="T21" fmla="*/ 6124 h 7816"/>
                <a:gd name="T22" fmla="*/ 1721 w 27999"/>
                <a:gd name="T23" fmla="*/ 2042 h 7816"/>
                <a:gd name="T24" fmla="*/ 1721 w 27999"/>
                <a:gd name="T25" fmla="*/ 3062 h 7816"/>
                <a:gd name="T26" fmla="*/ 20153 w 27999"/>
                <a:gd name="T27" fmla="*/ 1021 h 7816"/>
                <a:gd name="T28" fmla="*/ 18082 w 27999"/>
                <a:gd name="T29" fmla="*/ 2042 h 7816"/>
                <a:gd name="T30" fmla="*/ 26277 w 27999"/>
                <a:gd name="T31" fmla="*/ 2042 h 7816"/>
                <a:gd name="T32" fmla="*/ 24236 w 27999"/>
                <a:gd name="T33" fmla="*/ 2042 h 7816"/>
                <a:gd name="T34" fmla="*/ 9916 w 27999"/>
                <a:gd name="T35" fmla="*/ 2042 h 7816"/>
                <a:gd name="T36" fmla="*/ 9916 w 27999"/>
                <a:gd name="T37" fmla="*/ 4082 h 7816"/>
                <a:gd name="T38" fmla="*/ 27298 w 27999"/>
                <a:gd name="T39" fmla="*/ 1021 h 7816"/>
                <a:gd name="T40" fmla="*/ 20153 w 27999"/>
                <a:gd name="T41" fmla="*/ 2042 h 7816"/>
                <a:gd name="T42" fmla="*/ 17061 w 27999"/>
                <a:gd name="T43" fmla="*/ 3062 h 7816"/>
                <a:gd name="T44" fmla="*/ 18082 w 27999"/>
                <a:gd name="T45" fmla="*/ 3062 h 7816"/>
                <a:gd name="T46" fmla="*/ 22194 w 27999"/>
                <a:gd name="T47" fmla="*/ 3062 h 7816"/>
                <a:gd name="T48" fmla="*/ 14000 w 27999"/>
                <a:gd name="T49" fmla="*/ 4082 h 7816"/>
                <a:gd name="T50" fmla="*/ 11958 w 27999"/>
                <a:gd name="T51" fmla="*/ 4082 h 7816"/>
                <a:gd name="T52" fmla="*/ 21174 w 27999"/>
                <a:gd name="T53" fmla="*/ 1021 h 7816"/>
                <a:gd name="T54" fmla="*/ 20153 w 27999"/>
                <a:gd name="T55" fmla="*/ 7815 h 7816"/>
                <a:gd name="T56" fmla="*/ 21174 w 27999"/>
                <a:gd name="T57" fmla="*/ 7174 h 7816"/>
                <a:gd name="T58" fmla="*/ 18169 w 27999"/>
                <a:gd name="T59" fmla="*/ 6153 h 7816"/>
                <a:gd name="T60" fmla="*/ 18082 w 27999"/>
                <a:gd name="T61" fmla="*/ 6124 h 7816"/>
                <a:gd name="T62" fmla="*/ 16827 w 27999"/>
                <a:gd name="T63" fmla="*/ 7815 h 7816"/>
                <a:gd name="T64" fmla="*/ 24236 w 27999"/>
                <a:gd name="T65" fmla="*/ 6124 h 7816"/>
                <a:gd name="T66" fmla="*/ 27298 w 27999"/>
                <a:gd name="T67" fmla="*/ 5103 h 7816"/>
                <a:gd name="T68" fmla="*/ 14000 w 27999"/>
                <a:gd name="T69" fmla="*/ 6124 h 7816"/>
                <a:gd name="T70" fmla="*/ 27998 w 27999"/>
                <a:gd name="T71" fmla="*/ 6094 h 7816"/>
                <a:gd name="T72" fmla="*/ 25257 w 27999"/>
                <a:gd name="T73" fmla="*/ 7174 h 7816"/>
                <a:gd name="T74" fmla="*/ 25519 w 27999"/>
                <a:gd name="T75" fmla="*/ 7815 h 7816"/>
                <a:gd name="T76" fmla="*/ 27998 w 27999"/>
                <a:gd name="T77" fmla="*/ 1983 h 7816"/>
                <a:gd name="T78" fmla="*/ 27298 w 27999"/>
                <a:gd name="T79" fmla="*/ 3062 h 7816"/>
                <a:gd name="T80" fmla="*/ 11958 w 27999"/>
                <a:gd name="T81" fmla="*/ 6124 h 7816"/>
                <a:gd name="T82" fmla="*/ 7845 w 27999"/>
                <a:gd name="T83" fmla="*/ 4082 h 7816"/>
                <a:gd name="T84" fmla="*/ 5804 w 27999"/>
                <a:gd name="T85" fmla="*/ 6124 h 7816"/>
                <a:gd name="T86" fmla="*/ 5804 w 27999"/>
                <a:gd name="T87" fmla="*/ 6124 h 7816"/>
                <a:gd name="T88" fmla="*/ 3762 w 27999"/>
                <a:gd name="T89" fmla="*/ 6124 h 7816"/>
                <a:gd name="T90" fmla="*/ 9916 w 27999"/>
                <a:gd name="T91" fmla="*/ 6124 h 7816"/>
                <a:gd name="T92" fmla="*/ 6825 w 27999"/>
                <a:gd name="T93" fmla="*/ 7174 h 7816"/>
                <a:gd name="T94" fmla="*/ 10937 w 27999"/>
                <a:gd name="T95" fmla="*/ 7174 h 7816"/>
                <a:gd name="T96" fmla="*/ 4521 w 27999"/>
                <a:gd name="T97" fmla="*/ 7815 h 7816"/>
                <a:gd name="T98" fmla="*/ 22194 w 27999"/>
                <a:gd name="T99" fmla="*/ 4082 h 7816"/>
                <a:gd name="T100" fmla="*/ 1721 w 27999"/>
                <a:gd name="T101" fmla="*/ 4082 h 7816"/>
                <a:gd name="T102" fmla="*/ 700 w 27999"/>
                <a:gd name="T103" fmla="*/ 7174 h 7816"/>
                <a:gd name="T104" fmla="*/ 1721 w 27999"/>
                <a:gd name="T105" fmla="*/ 7174 h 7816"/>
                <a:gd name="T106" fmla="*/ 11958 w 27999"/>
                <a:gd name="T107" fmla="*/ 5103 h 7816"/>
                <a:gd name="T108" fmla="*/ 14000 w 27999"/>
                <a:gd name="T109" fmla="*/ 4082 h 7816"/>
                <a:gd name="T110" fmla="*/ 16041 w 27999"/>
                <a:gd name="T111" fmla="*/ 4082 h 7816"/>
                <a:gd name="T112" fmla="*/ 20153 w 27999"/>
                <a:gd name="T113" fmla="*/ 5103 h 7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99" h="7816">
                  <a:moveTo>
                    <a:pt x="5804" y="1021"/>
                  </a:moveTo>
                  <a:lnTo>
                    <a:pt x="5804" y="1021"/>
                  </a:lnTo>
                  <a:cubicBezTo>
                    <a:pt x="4783" y="1021"/>
                    <a:pt x="4783" y="1021"/>
                    <a:pt x="4783" y="1021"/>
                  </a:cubicBezTo>
                  <a:cubicBezTo>
                    <a:pt x="4783" y="467"/>
                    <a:pt x="5250" y="0"/>
                    <a:pt x="5804" y="0"/>
                  </a:cubicBezTo>
                  <a:cubicBezTo>
                    <a:pt x="6388" y="0"/>
                    <a:pt x="6825" y="467"/>
                    <a:pt x="6825" y="1021"/>
                  </a:cubicBezTo>
                  <a:cubicBezTo>
                    <a:pt x="6825" y="1575"/>
                    <a:pt x="6388" y="2042"/>
                    <a:pt x="5804" y="2042"/>
                  </a:cubicBezTo>
                  <a:lnTo>
                    <a:pt x="5804" y="1021"/>
                  </a:lnTo>
                  <a:close/>
                  <a:moveTo>
                    <a:pt x="7845" y="2042"/>
                  </a:moveTo>
                  <a:lnTo>
                    <a:pt x="7845" y="2042"/>
                  </a:lnTo>
                  <a:cubicBezTo>
                    <a:pt x="8429" y="2042"/>
                    <a:pt x="8866" y="1575"/>
                    <a:pt x="8866" y="1021"/>
                  </a:cubicBezTo>
                  <a:cubicBezTo>
                    <a:pt x="8866" y="467"/>
                    <a:pt x="8429" y="0"/>
                    <a:pt x="7845" y="0"/>
                  </a:cubicBezTo>
                  <a:cubicBezTo>
                    <a:pt x="7845" y="1021"/>
                    <a:pt x="7845" y="1021"/>
                    <a:pt x="7845" y="1021"/>
                  </a:cubicBezTo>
                  <a:cubicBezTo>
                    <a:pt x="6825" y="1021"/>
                    <a:pt x="6825" y="1021"/>
                    <a:pt x="6825" y="1021"/>
                  </a:cubicBezTo>
                  <a:cubicBezTo>
                    <a:pt x="6825" y="1575"/>
                    <a:pt x="7292" y="2042"/>
                    <a:pt x="7845" y="2042"/>
                  </a:cubicBezTo>
                  <a:close/>
                  <a:moveTo>
                    <a:pt x="16041" y="2042"/>
                  </a:moveTo>
                  <a:lnTo>
                    <a:pt x="16041" y="2042"/>
                  </a:lnTo>
                  <a:cubicBezTo>
                    <a:pt x="16624" y="2042"/>
                    <a:pt x="17061" y="1575"/>
                    <a:pt x="17061" y="1021"/>
                  </a:cubicBezTo>
                  <a:cubicBezTo>
                    <a:pt x="17061" y="467"/>
                    <a:pt x="16624" y="0"/>
                    <a:pt x="16041" y="0"/>
                  </a:cubicBezTo>
                  <a:cubicBezTo>
                    <a:pt x="16041" y="1021"/>
                    <a:pt x="16041" y="1021"/>
                    <a:pt x="16041" y="1021"/>
                  </a:cubicBezTo>
                  <a:cubicBezTo>
                    <a:pt x="15020" y="1021"/>
                    <a:pt x="15020" y="1021"/>
                    <a:pt x="15020" y="1021"/>
                  </a:cubicBezTo>
                  <a:cubicBezTo>
                    <a:pt x="15020" y="1575"/>
                    <a:pt x="15486" y="2042"/>
                    <a:pt x="16041" y="2042"/>
                  </a:cubicBezTo>
                  <a:close/>
                  <a:moveTo>
                    <a:pt x="1721" y="2042"/>
                  </a:moveTo>
                  <a:lnTo>
                    <a:pt x="1721" y="2042"/>
                  </a:lnTo>
                  <a:cubicBezTo>
                    <a:pt x="2275" y="2042"/>
                    <a:pt x="2742" y="1575"/>
                    <a:pt x="2742" y="1021"/>
                  </a:cubicBezTo>
                  <a:cubicBezTo>
                    <a:pt x="2742" y="1575"/>
                    <a:pt x="3209" y="2042"/>
                    <a:pt x="3762" y="2042"/>
                  </a:cubicBezTo>
                  <a:cubicBezTo>
                    <a:pt x="3762" y="1021"/>
                    <a:pt x="3762" y="1021"/>
                    <a:pt x="3762" y="1021"/>
                  </a:cubicBezTo>
                  <a:cubicBezTo>
                    <a:pt x="4783" y="1021"/>
                    <a:pt x="4783" y="1021"/>
                    <a:pt x="4783" y="1021"/>
                  </a:cubicBezTo>
                  <a:cubicBezTo>
                    <a:pt x="4783" y="467"/>
                    <a:pt x="4317" y="0"/>
                    <a:pt x="3762" y="0"/>
                  </a:cubicBezTo>
                  <a:cubicBezTo>
                    <a:pt x="3209" y="0"/>
                    <a:pt x="2742" y="467"/>
                    <a:pt x="2742" y="1021"/>
                  </a:cubicBezTo>
                  <a:cubicBezTo>
                    <a:pt x="1721" y="1021"/>
                    <a:pt x="1721" y="1021"/>
                    <a:pt x="1721" y="1021"/>
                  </a:cubicBezTo>
                  <a:cubicBezTo>
                    <a:pt x="1721" y="0"/>
                    <a:pt x="1721" y="0"/>
                    <a:pt x="1721" y="0"/>
                  </a:cubicBezTo>
                  <a:cubicBezTo>
                    <a:pt x="1138" y="0"/>
                    <a:pt x="700" y="467"/>
                    <a:pt x="700" y="1021"/>
                  </a:cubicBezTo>
                  <a:cubicBezTo>
                    <a:pt x="700" y="1575"/>
                    <a:pt x="1138" y="2042"/>
                    <a:pt x="1721" y="2042"/>
                  </a:cubicBezTo>
                  <a:close/>
                  <a:moveTo>
                    <a:pt x="14000" y="2042"/>
                  </a:moveTo>
                  <a:lnTo>
                    <a:pt x="14000" y="2042"/>
                  </a:lnTo>
                  <a:cubicBezTo>
                    <a:pt x="14553" y="2042"/>
                    <a:pt x="15020" y="1575"/>
                    <a:pt x="15020" y="1021"/>
                  </a:cubicBezTo>
                  <a:cubicBezTo>
                    <a:pt x="15020" y="467"/>
                    <a:pt x="14553" y="0"/>
                    <a:pt x="14000" y="0"/>
                  </a:cubicBezTo>
                  <a:cubicBezTo>
                    <a:pt x="13445" y="0"/>
                    <a:pt x="12979" y="467"/>
                    <a:pt x="12979" y="1021"/>
                  </a:cubicBezTo>
                  <a:cubicBezTo>
                    <a:pt x="14000" y="1021"/>
                    <a:pt x="14000" y="1021"/>
                    <a:pt x="14000" y="1021"/>
                  </a:cubicBezTo>
                  <a:lnTo>
                    <a:pt x="14000" y="2042"/>
                  </a:lnTo>
                  <a:close/>
                  <a:moveTo>
                    <a:pt x="9916" y="2042"/>
                  </a:moveTo>
                  <a:lnTo>
                    <a:pt x="9916" y="2042"/>
                  </a:lnTo>
                  <a:cubicBezTo>
                    <a:pt x="10471" y="2042"/>
                    <a:pt x="10937" y="1575"/>
                    <a:pt x="10937" y="1021"/>
                  </a:cubicBezTo>
                  <a:cubicBezTo>
                    <a:pt x="10937" y="1575"/>
                    <a:pt x="11375" y="2042"/>
                    <a:pt x="11958" y="2042"/>
                  </a:cubicBezTo>
                  <a:cubicBezTo>
                    <a:pt x="11958" y="1021"/>
                    <a:pt x="11958" y="1021"/>
                    <a:pt x="11958" y="1021"/>
                  </a:cubicBezTo>
                  <a:cubicBezTo>
                    <a:pt x="12979" y="1021"/>
                    <a:pt x="12979" y="1021"/>
                    <a:pt x="12979" y="1021"/>
                  </a:cubicBezTo>
                  <a:cubicBezTo>
                    <a:pt x="12979" y="467"/>
                    <a:pt x="12512" y="0"/>
                    <a:pt x="11958" y="0"/>
                  </a:cubicBezTo>
                  <a:cubicBezTo>
                    <a:pt x="11375" y="0"/>
                    <a:pt x="10937" y="467"/>
                    <a:pt x="10937" y="1021"/>
                  </a:cubicBezTo>
                  <a:cubicBezTo>
                    <a:pt x="9916" y="1021"/>
                    <a:pt x="9916" y="1021"/>
                    <a:pt x="9916" y="1021"/>
                  </a:cubicBezTo>
                  <a:cubicBezTo>
                    <a:pt x="9916" y="0"/>
                    <a:pt x="9916" y="0"/>
                    <a:pt x="9916" y="0"/>
                  </a:cubicBezTo>
                  <a:cubicBezTo>
                    <a:pt x="9333" y="0"/>
                    <a:pt x="8866" y="467"/>
                    <a:pt x="8866" y="1021"/>
                  </a:cubicBezTo>
                  <a:cubicBezTo>
                    <a:pt x="8866" y="1575"/>
                    <a:pt x="9333" y="2042"/>
                    <a:pt x="9916" y="2042"/>
                  </a:cubicBezTo>
                  <a:close/>
                  <a:moveTo>
                    <a:pt x="0" y="4141"/>
                  </a:moveTo>
                  <a:lnTo>
                    <a:pt x="0" y="4141"/>
                  </a:lnTo>
                  <a:cubicBezTo>
                    <a:pt x="0" y="5103"/>
                    <a:pt x="0" y="5103"/>
                    <a:pt x="0" y="5103"/>
                  </a:cubicBezTo>
                  <a:cubicBezTo>
                    <a:pt x="700" y="5103"/>
                    <a:pt x="700" y="5103"/>
                    <a:pt x="700" y="5103"/>
                  </a:cubicBezTo>
                  <a:cubicBezTo>
                    <a:pt x="700" y="4665"/>
                    <a:pt x="409" y="4286"/>
                    <a:pt x="0" y="4141"/>
                  </a:cubicBezTo>
                  <a:close/>
                  <a:moveTo>
                    <a:pt x="0" y="1983"/>
                  </a:moveTo>
                  <a:lnTo>
                    <a:pt x="0" y="1983"/>
                  </a:lnTo>
                  <a:cubicBezTo>
                    <a:pt x="409" y="1838"/>
                    <a:pt x="700" y="1459"/>
                    <a:pt x="700" y="1021"/>
                  </a:cubicBezTo>
                  <a:cubicBezTo>
                    <a:pt x="700" y="583"/>
                    <a:pt x="409" y="204"/>
                    <a:pt x="0" y="59"/>
                  </a:cubicBezTo>
                  <a:lnTo>
                    <a:pt x="0" y="1983"/>
                  </a:lnTo>
                  <a:close/>
                  <a:moveTo>
                    <a:pt x="4783" y="3062"/>
                  </a:moveTo>
                  <a:lnTo>
                    <a:pt x="4783" y="3062"/>
                  </a:lnTo>
                  <a:cubicBezTo>
                    <a:pt x="4783" y="2509"/>
                    <a:pt x="4317" y="2042"/>
                    <a:pt x="3762" y="2042"/>
                  </a:cubicBezTo>
                  <a:cubicBezTo>
                    <a:pt x="3209" y="2042"/>
                    <a:pt x="2742" y="2509"/>
                    <a:pt x="2742" y="3062"/>
                  </a:cubicBezTo>
                  <a:cubicBezTo>
                    <a:pt x="3762" y="3062"/>
                    <a:pt x="3762" y="3062"/>
                    <a:pt x="3762" y="3062"/>
                  </a:cubicBezTo>
                  <a:cubicBezTo>
                    <a:pt x="3762" y="4082"/>
                    <a:pt x="3762" y="4082"/>
                    <a:pt x="3762" y="4082"/>
                  </a:cubicBezTo>
                  <a:cubicBezTo>
                    <a:pt x="4317" y="4082"/>
                    <a:pt x="4783" y="3645"/>
                    <a:pt x="4783" y="3062"/>
                  </a:cubicBezTo>
                  <a:close/>
                  <a:moveTo>
                    <a:pt x="5804" y="4082"/>
                  </a:moveTo>
                  <a:lnTo>
                    <a:pt x="5804" y="4082"/>
                  </a:lnTo>
                  <a:cubicBezTo>
                    <a:pt x="6388" y="4082"/>
                    <a:pt x="6825" y="3645"/>
                    <a:pt x="6825" y="3062"/>
                  </a:cubicBezTo>
                  <a:cubicBezTo>
                    <a:pt x="6825" y="2509"/>
                    <a:pt x="6388" y="2042"/>
                    <a:pt x="5804" y="2042"/>
                  </a:cubicBezTo>
                  <a:cubicBezTo>
                    <a:pt x="5804" y="3062"/>
                    <a:pt x="5804" y="3062"/>
                    <a:pt x="5804" y="3062"/>
                  </a:cubicBezTo>
                  <a:cubicBezTo>
                    <a:pt x="4783" y="3062"/>
                    <a:pt x="4783" y="3062"/>
                    <a:pt x="4783" y="3062"/>
                  </a:cubicBezTo>
                  <a:cubicBezTo>
                    <a:pt x="4783" y="3645"/>
                    <a:pt x="5250" y="4082"/>
                    <a:pt x="5804" y="4082"/>
                  </a:cubicBezTo>
                  <a:close/>
                  <a:moveTo>
                    <a:pt x="5804" y="6124"/>
                  </a:moveTo>
                  <a:lnTo>
                    <a:pt x="5804" y="6124"/>
                  </a:lnTo>
                  <a:cubicBezTo>
                    <a:pt x="6388" y="6124"/>
                    <a:pt x="6825" y="5686"/>
                    <a:pt x="6825" y="5103"/>
                  </a:cubicBezTo>
                  <a:cubicBezTo>
                    <a:pt x="5804" y="5103"/>
                    <a:pt x="5804" y="5103"/>
                    <a:pt x="5804" y="5103"/>
                  </a:cubicBezTo>
                  <a:cubicBezTo>
                    <a:pt x="5804" y="4082"/>
                    <a:pt x="5804" y="4082"/>
                    <a:pt x="5804" y="4082"/>
                  </a:cubicBezTo>
                  <a:cubicBezTo>
                    <a:pt x="5250" y="4082"/>
                    <a:pt x="4783" y="4549"/>
                    <a:pt x="4783" y="5103"/>
                  </a:cubicBezTo>
                  <a:cubicBezTo>
                    <a:pt x="4783" y="5686"/>
                    <a:pt x="5250" y="6124"/>
                    <a:pt x="5804" y="6124"/>
                  </a:cubicBezTo>
                  <a:close/>
                  <a:moveTo>
                    <a:pt x="1721" y="2042"/>
                  </a:moveTo>
                  <a:lnTo>
                    <a:pt x="1721" y="2042"/>
                  </a:lnTo>
                  <a:cubicBezTo>
                    <a:pt x="1138" y="2042"/>
                    <a:pt x="700" y="2509"/>
                    <a:pt x="700" y="3062"/>
                  </a:cubicBezTo>
                  <a:cubicBezTo>
                    <a:pt x="0" y="3062"/>
                    <a:pt x="0" y="3062"/>
                    <a:pt x="0" y="3062"/>
                  </a:cubicBezTo>
                  <a:cubicBezTo>
                    <a:pt x="0" y="4024"/>
                    <a:pt x="0" y="4024"/>
                    <a:pt x="0" y="4024"/>
                  </a:cubicBezTo>
                  <a:cubicBezTo>
                    <a:pt x="409" y="3908"/>
                    <a:pt x="700" y="3500"/>
                    <a:pt x="700" y="3062"/>
                  </a:cubicBezTo>
                  <a:cubicBezTo>
                    <a:pt x="700" y="3645"/>
                    <a:pt x="1138" y="4082"/>
                    <a:pt x="1721" y="4082"/>
                  </a:cubicBezTo>
                  <a:cubicBezTo>
                    <a:pt x="1721" y="3062"/>
                    <a:pt x="1721" y="3062"/>
                    <a:pt x="1721" y="3062"/>
                  </a:cubicBezTo>
                  <a:cubicBezTo>
                    <a:pt x="2742" y="3062"/>
                    <a:pt x="2742" y="3062"/>
                    <a:pt x="2742" y="3062"/>
                  </a:cubicBezTo>
                  <a:cubicBezTo>
                    <a:pt x="2742" y="2509"/>
                    <a:pt x="2275" y="2042"/>
                    <a:pt x="1721" y="2042"/>
                  </a:cubicBezTo>
                  <a:close/>
                  <a:moveTo>
                    <a:pt x="18082" y="2042"/>
                  </a:moveTo>
                  <a:lnTo>
                    <a:pt x="18082" y="2042"/>
                  </a:lnTo>
                  <a:cubicBezTo>
                    <a:pt x="18665" y="2042"/>
                    <a:pt x="19132" y="1575"/>
                    <a:pt x="19132" y="1021"/>
                  </a:cubicBezTo>
                  <a:cubicBezTo>
                    <a:pt x="19132" y="1575"/>
                    <a:pt x="19569" y="2042"/>
                    <a:pt x="20153" y="2042"/>
                  </a:cubicBezTo>
                  <a:cubicBezTo>
                    <a:pt x="20153" y="1021"/>
                    <a:pt x="20153" y="1021"/>
                    <a:pt x="20153" y="1021"/>
                  </a:cubicBezTo>
                  <a:cubicBezTo>
                    <a:pt x="21174" y="1021"/>
                    <a:pt x="21174" y="1021"/>
                    <a:pt x="21174" y="1021"/>
                  </a:cubicBezTo>
                  <a:cubicBezTo>
                    <a:pt x="21174" y="467"/>
                    <a:pt x="20707" y="0"/>
                    <a:pt x="20153" y="0"/>
                  </a:cubicBezTo>
                  <a:cubicBezTo>
                    <a:pt x="19569" y="0"/>
                    <a:pt x="19132" y="467"/>
                    <a:pt x="19132" y="1021"/>
                  </a:cubicBezTo>
                  <a:cubicBezTo>
                    <a:pt x="18082" y="1021"/>
                    <a:pt x="18082" y="1021"/>
                    <a:pt x="18082" y="1021"/>
                  </a:cubicBezTo>
                  <a:cubicBezTo>
                    <a:pt x="18082" y="0"/>
                    <a:pt x="18082" y="0"/>
                    <a:pt x="18082" y="0"/>
                  </a:cubicBezTo>
                  <a:cubicBezTo>
                    <a:pt x="17527" y="0"/>
                    <a:pt x="17061" y="467"/>
                    <a:pt x="17061" y="1021"/>
                  </a:cubicBezTo>
                  <a:cubicBezTo>
                    <a:pt x="17061" y="1575"/>
                    <a:pt x="17527" y="2042"/>
                    <a:pt x="18082" y="2042"/>
                  </a:cubicBezTo>
                  <a:close/>
                  <a:moveTo>
                    <a:pt x="24236" y="4082"/>
                  </a:moveTo>
                  <a:lnTo>
                    <a:pt x="24236" y="4082"/>
                  </a:lnTo>
                  <a:cubicBezTo>
                    <a:pt x="24790" y="4082"/>
                    <a:pt x="25257" y="3645"/>
                    <a:pt x="25257" y="3062"/>
                  </a:cubicBezTo>
                  <a:cubicBezTo>
                    <a:pt x="25257" y="3645"/>
                    <a:pt x="25724" y="4082"/>
                    <a:pt x="26277" y="4082"/>
                  </a:cubicBezTo>
                  <a:cubicBezTo>
                    <a:pt x="26277" y="3062"/>
                    <a:pt x="26277" y="3062"/>
                    <a:pt x="26277" y="3062"/>
                  </a:cubicBezTo>
                  <a:cubicBezTo>
                    <a:pt x="27298" y="3062"/>
                    <a:pt x="27298" y="3062"/>
                    <a:pt x="27298" y="3062"/>
                  </a:cubicBezTo>
                  <a:cubicBezTo>
                    <a:pt x="27298" y="2509"/>
                    <a:pt x="26860" y="2042"/>
                    <a:pt x="26277" y="2042"/>
                  </a:cubicBezTo>
                  <a:cubicBezTo>
                    <a:pt x="25724" y="2042"/>
                    <a:pt x="25257" y="2509"/>
                    <a:pt x="25257" y="3062"/>
                  </a:cubicBezTo>
                  <a:cubicBezTo>
                    <a:pt x="24236" y="3062"/>
                    <a:pt x="24236" y="3062"/>
                    <a:pt x="24236" y="3062"/>
                  </a:cubicBezTo>
                  <a:cubicBezTo>
                    <a:pt x="24236" y="2042"/>
                    <a:pt x="24236" y="2042"/>
                    <a:pt x="24236" y="2042"/>
                  </a:cubicBezTo>
                  <a:cubicBezTo>
                    <a:pt x="23682" y="2042"/>
                    <a:pt x="23215" y="2509"/>
                    <a:pt x="23215" y="3062"/>
                  </a:cubicBezTo>
                  <a:cubicBezTo>
                    <a:pt x="23215" y="3645"/>
                    <a:pt x="23682" y="4082"/>
                    <a:pt x="24236" y="4082"/>
                  </a:cubicBezTo>
                  <a:close/>
                  <a:moveTo>
                    <a:pt x="24236" y="2042"/>
                  </a:moveTo>
                  <a:lnTo>
                    <a:pt x="24236" y="2042"/>
                  </a:lnTo>
                  <a:cubicBezTo>
                    <a:pt x="24790" y="2042"/>
                    <a:pt x="25257" y="1575"/>
                    <a:pt x="25257" y="1021"/>
                  </a:cubicBezTo>
                  <a:cubicBezTo>
                    <a:pt x="25257" y="467"/>
                    <a:pt x="24790" y="0"/>
                    <a:pt x="24236" y="0"/>
                  </a:cubicBezTo>
                  <a:cubicBezTo>
                    <a:pt x="24236" y="1021"/>
                    <a:pt x="24236" y="1021"/>
                    <a:pt x="24236" y="1021"/>
                  </a:cubicBezTo>
                  <a:cubicBezTo>
                    <a:pt x="23215" y="1021"/>
                    <a:pt x="23215" y="1021"/>
                    <a:pt x="23215" y="1021"/>
                  </a:cubicBezTo>
                  <a:cubicBezTo>
                    <a:pt x="23215" y="1575"/>
                    <a:pt x="23682" y="2042"/>
                    <a:pt x="24236" y="2042"/>
                  </a:cubicBezTo>
                  <a:close/>
                  <a:moveTo>
                    <a:pt x="9916" y="2042"/>
                  </a:moveTo>
                  <a:lnTo>
                    <a:pt x="9916" y="2042"/>
                  </a:lnTo>
                  <a:cubicBezTo>
                    <a:pt x="9333" y="2042"/>
                    <a:pt x="8866" y="2509"/>
                    <a:pt x="8866" y="3062"/>
                  </a:cubicBezTo>
                  <a:cubicBezTo>
                    <a:pt x="7845" y="3062"/>
                    <a:pt x="7845" y="3062"/>
                    <a:pt x="7845" y="3062"/>
                  </a:cubicBezTo>
                  <a:cubicBezTo>
                    <a:pt x="7845" y="2042"/>
                    <a:pt x="7845" y="2042"/>
                    <a:pt x="7845" y="2042"/>
                  </a:cubicBezTo>
                  <a:cubicBezTo>
                    <a:pt x="7292" y="2042"/>
                    <a:pt x="6825" y="2509"/>
                    <a:pt x="6825" y="3062"/>
                  </a:cubicBezTo>
                  <a:cubicBezTo>
                    <a:pt x="6825" y="3645"/>
                    <a:pt x="7292" y="4082"/>
                    <a:pt x="7845" y="4082"/>
                  </a:cubicBezTo>
                  <a:cubicBezTo>
                    <a:pt x="8429" y="4082"/>
                    <a:pt x="8866" y="3645"/>
                    <a:pt x="8866" y="3062"/>
                  </a:cubicBezTo>
                  <a:cubicBezTo>
                    <a:pt x="8866" y="3645"/>
                    <a:pt x="9333" y="4082"/>
                    <a:pt x="9916" y="4082"/>
                  </a:cubicBezTo>
                  <a:cubicBezTo>
                    <a:pt x="9916" y="3062"/>
                    <a:pt x="9916" y="3062"/>
                    <a:pt x="9916" y="3062"/>
                  </a:cubicBezTo>
                  <a:cubicBezTo>
                    <a:pt x="10937" y="3062"/>
                    <a:pt x="10937" y="3062"/>
                    <a:pt x="10937" y="3062"/>
                  </a:cubicBezTo>
                  <a:cubicBezTo>
                    <a:pt x="10937" y="2509"/>
                    <a:pt x="10471" y="2042"/>
                    <a:pt x="9916" y="2042"/>
                  </a:cubicBezTo>
                  <a:close/>
                  <a:moveTo>
                    <a:pt x="26277" y="2042"/>
                  </a:moveTo>
                  <a:lnTo>
                    <a:pt x="26277" y="2042"/>
                  </a:lnTo>
                  <a:cubicBezTo>
                    <a:pt x="26860" y="2042"/>
                    <a:pt x="27298" y="1575"/>
                    <a:pt x="27298" y="1021"/>
                  </a:cubicBezTo>
                  <a:lnTo>
                    <a:pt x="27298" y="1021"/>
                  </a:lnTo>
                  <a:cubicBezTo>
                    <a:pt x="26277" y="1021"/>
                    <a:pt x="26277" y="1021"/>
                    <a:pt x="26277" y="1021"/>
                  </a:cubicBezTo>
                  <a:cubicBezTo>
                    <a:pt x="26277" y="0"/>
                    <a:pt x="26277" y="0"/>
                    <a:pt x="26277" y="0"/>
                  </a:cubicBezTo>
                  <a:cubicBezTo>
                    <a:pt x="25724" y="0"/>
                    <a:pt x="25257" y="467"/>
                    <a:pt x="25257" y="1021"/>
                  </a:cubicBezTo>
                  <a:cubicBezTo>
                    <a:pt x="25257" y="1575"/>
                    <a:pt x="25724" y="2042"/>
                    <a:pt x="26277" y="2042"/>
                  </a:cubicBezTo>
                  <a:close/>
                  <a:moveTo>
                    <a:pt x="21174" y="3062"/>
                  </a:moveTo>
                  <a:lnTo>
                    <a:pt x="21174" y="3062"/>
                  </a:lnTo>
                  <a:cubicBezTo>
                    <a:pt x="21174" y="2509"/>
                    <a:pt x="20707" y="2042"/>
                    <a:pt x="20153" y="2042"/>
                  </a:cubicBezTo>
                  <a:cubicBezTo>
                    <a:pt x="19569" y="2042"/>
                    <a:pt x="19132" y="2509"/>
                    <a:pt x="19132" y="3062"/>
                  </a:cubicBezTo>
                  <a:cubicBezTo>
                    <a:pt x="20153" y="3062"/>
                    <a:pt x="20153" y="3062"/>
                    <a:pt x="20153" y="3062"/>
                  </a:cubicBezTo>
                  <a:cubicBezTo>
                    <a:pt x="20153" y="4082"/>
                    <a:pt x="20153" y="4082"/>
                    <a:pt x="20153" y="4082"/>
                  </a:cubicBezTo>
                  <a:cubicBezTo>
                    <a:pt x="20707" y="4082"/>
                    <a:pt x="21174" y="3645"/>
                    <a:pt x="21174" y="3062"/>
                  </a:cubicBezTo>
                  <a:close/>
                  <a:moveTo>
                    <a:pt x="18082" y="2042"/>
                  </a:moveTo>
                  <a:lnTo>
                    <a:pt x="18082" y="2042"/>
                  </a:lnTo>
                  <a:cubicBezTo>
                    <a:pt x="17527" y="2042"/>
                    <a:pt x="17061" y="2509"/>
                    <a:pt x="17061" y="3062"/>
                  </a:cubicBezTo>
                  <a:cubicBezTo>
                    <a:pt x="16041" y="3062"/>
                    <a:pt x="16041" y="3062"/>
                    <a:pt x="16041" y="3062"/>
                  </a:cubicBezTo>
                  <a:cubicBezTo>
                    <a:pt x="16041" y="2042"/>
                    <a:pt x="16041" y="2042"/>
                    <a:pt x="16041" y="2042"/>
                  </a:cubicBezTo>
                  <a:cubicBezTo>
                    <a:pt x="15486" y="2042"/>
                    <a:pt x="15020" y="2509"/>
                    <a:pt x="15020" y="3062"/>
                  </a:cubicBezTo>
                  <a:cubicBezTo>
                    <a:pt x="15020" y="3645"/>
                    <a:pt x="15486" y="4082"/>
                    <a:pt x="16041" y="4082"/>
                  </a:cubicBezTo>
                  <a:cubicBezTo>
                    <a:pt x="16624" y="4082"/>
                    <a:pt x="17061" y="3645"/>
                    <a:pt x="17061" y="3062"/>
                  </a:cubicBezTo>
                  <a:cubicBezTo>
                    <a:pt x="17061" y="3645"/>
                    <a:pt x="17527" y="4082"/>
                    <a:pt x="18082" y="4082"/>
                  </a:cubicBezTo>
                  <a:cubicBezTo>
                    <a:pt x="18082" y="3062"/>
                    <a:pt x="18082" y="3062"/>
                    <a:pt x="18082" y="3062"/>
                  </a:cubicBezTo>
                  <a:cubicBezTo>
                    <a:pt x="19132" y="3062"/>
                    <a:pt x="19132" y="3062"/>
                    <a:pt x="19132" y="3062"/>
                  </a:cubicBezTo>
                  <a:cubicBezTo>
                    <a:pt x="19132" y="2509"/>
                    <a:pt x="18665" y="2042"/>
                    <a:pt x="18082" y="2042"/>
                  </a:cubicBezTo>
                  <a:close/>
                  <a:moveTo>
                    <a:pt x="22194" y="4082"/>
                  </a:moveTo>
                  <a:lnTo>
                    <a:pt x="22194" y="4082"/>
                  </a:lnTo>
                  <a:cubicBezTo>
                    <a:pt x="22748" y="4082"/>
                    <a:pt x="23215" y="3645"/>
                    <a:pt x="23215" y="3062"/>
                  </a:cubicBezTo>
                  <a:cubicBezTo>
                    <a:pt x="23215" y="2509"/>
                    <a:pt x="22748" y="2042"/>
                    <a:pt x="22194" y="2042"/>
                  </a:cubicBezTo>
                  <a:cubicBezTo>
                    <a:pt x="22194" y="3062"/>
                    <a:pt x="22194" y="3062"/>
                    <a:pt x="22194" y="3062"/>
                  </a:cubicBezTo>
                  <a:cubicBezTo>
                    <a:pt x="21174" y="3062"/>
                    <a:pt x="21174" y="3062"/>
                    <a:pt x="21174" y="3062"/>
                  </a:cubicBezTo>
                  <a:cubicBezTo>
                    <a:pt x="21174" y="3645"/>
                    <a:pt x="21611" y="4082"/>
                    <a:pt x="22194" y="4082"/>
                  </a:cubicBezTo>
                  <a:close/>
                  <a:moveTo>
                    <a:pt x="14000" y="2042"/>
                  </a:moveTo>
                  <a:lnTo>
                    <a:pt x="14000" y="2042"/>
                  </a:lnTo>
                  <a:cubicBezTo>
                    <a:pt x="14000" y="3062"/>
                    <a:pt x="14000" y="3062"/>
                    <a:pt x="14000" y="3062"/>
                  </a:cubicBezTo>
                  <a:cubicBezTo>
                    <a:pt x="12979" y="3062"/>
                    <a:pt x="12979" y="3062"/>
                    <a:pt x="12979" y="3062"/>
                  </a:cubicBezTo>
                  <a:cubicBezTo>
                    <a:pt x="12979" y="3645"/>
                    <a:pt x="13445" y="4082"/>
                    <a:pt x="14000" y="4082"/>
                  </a:cubicBezTo>
                  <a:cubicBezTo>
                    <a:pt x="14553" y="4082"/>
                    <a:pt x="15020" y="3645"/>
                    <a:pt x="15020" y="3062"/>
                  </a:cubicBezTo>
                  <a:cubicBezTo>
                    <a:pt x="15020" y="2509"/>
                    <a:pt x="14553" y="2042"/>
                    <a:pt x="14000" y="2042"/>
                  </a:cubicBezTo>
                  <a:close/>
                  <a:moveTo>
                    <a:pt x="11958" y="2042"/>
                  </a:moveTo>
                  <a:lnTo>
                    <a:pt x="11958" y="2042"/>
                  </a:lnTo>
                  <a:cubicBezTo>
                    <a:pt x="11375" y="2042"/>
                    <a:pt x="10937" y="2509"/>
                    <a:pt x="10937" y="3062"/>
                  </a:cubicBezTo>
                  <a:cubicBezTo>
                    <a:pt x="11958" y="3062"/>
                    <a:pt x="11958" y="3062"/>
                    <a:pt x="11958" y="3062"/>
                  </a:cubicBezTo>
                  <a:cubicBezTo>
                    <a:pt x="11958" y="4082"/>
                    <a:pt x="11958" y="4082"/>
                    <a:pt x="11958" y="4082"/>
                  </a:cubicBezTo>
                  <a:cubicBezTo>
                    <a:pt x="12512" y="4082"/>
                    <a:pt x="12979" y="3645"/>
                    <a:pt x="12979" y="3062"/>
                  </a:cubicBezTo>
                  <a:cubicBezTo>
                    <a:pt x="12979" y="2509"/>
                    <a:pt x="12512" y="2042"/>
                    <a:pt x="11958" y="2042"/>
                  </a:cubicBezTo>
                  <a:close/>
                  <a:moveTo>
                    <a:pt x="22194" y="2042"/>
                  </a:moveTo>
                  <a:lnTo>
                    <a:pt x="22194" y="2042"/>
                  </a:lnTo>
                  <a:cubicBezTo>
                    <a:pt x="22748" y="2042"/>
                    <a:pt x="23215" y="1575"/>
                    <a:pt x="23215" y="1021"/>
                  </a:cubicBezTo>
                  <a:cubicBezTo>
                    <a:pt x="23215" y="467"/>
                    <a:pt x="22748" y="0"/>
                    <a:pt x="22194" y="0"/>
                  </a:cubicBezTo>
                  <a:cubicBezTo>
                    <a:pt x="21611" y="0"/>
                    <a:pt x="21174" y="467"/>
                    <a:pt x="21174" y="1021"/>
                  </a:cubicBezTo>
                  <a:cubicBezTo>
                    <a:pt x="22194" y="1021"/>
                    <a:pt x="22194" y="1021"/>
                    <a:pt x="22194" y="1021"/>
                  </a:cubicBezTo>
                  <a:lnTo>
                    <a:pt x="22194" y="2042"/>
                  </a:lnTo>
                  <a:close/>
                  <a:moveTo>
                    <a:pt x="20153" y="6124"/>
                  </a:moveTo>
                  <a:lnTo>
                    <a:pt x="20153" y="6124"/>
                  </a:lnTo>
                  <a:cubicBezTo>
                    <a:pt x="19569" y="6124"/>
                    <a:pt x="19132" y="6591"/>
                    <a:pt x="19132" y="7174"/>
                  </a:cubicBezTo>
                  <a:cubicBezTo>
                    <a:pt x="20153" y="7174"/>
                    <a:pt x="20153" y="7174"/>
                    <a:pt x="20153" y="7174"/>
                  </a:cubicBezTo>
                  <a:cubicBezTo>
                    <a:pt x="20153" y="7815"/>
                    <a:pt x="20153" y="7815"/>
                    <a:pt x="20153" y="7815"/>
                  </a:cubicBezTo>
                  <a:cubicBezTo>
                    <a:pt x="20911" y="7815"/>
                    <a:pt x="20911" y="7815"/>
                    <a:pt x="20911" y="7815"/>
                  </a:cubicBezTo>
                  <a:cubicBezTo>
                    <a:pt x="21086" y="7641"/>
                    <a:pt x="21174" y="7407"/>
                    <a:pt x="21174" y="7174"/>
                  </a:cubicBezTo>
                  <a:cubicBezTo>
                    <a:pt x="21174" y="6591"/>
                    <a:pt x="20707" y="6124"/>
                    <a:pt x="20153" y="6124"/>
                  </a:cubicBezTo>
                  <a:close/>
                  <a:moveTo>
                    <a:pt x="22194" y="6124"/>
                  </a:moveTo>
                  <a:lnTo>
                    <a:pt x="22194" y="6124"/>
                  </a:lnTo>
                  <a:cubicBezTo>
                    <a:pt x="22194" y="7174"/>
                    <a:pt x="22194" y="7174"/>
                    <a:pt x="22194" y="7174"/>
                  </a:cubicBezTo>
                  <a:cubicBezTo>
                    <a:pt x="21174" y="7174"/>
                    <a:pt x="21174" y="7174"/>
                    <a:pt x="21174" y="7174"/>
                  </a:cubicBezTo>
                  <a:cubicBezTo>
                    <a:pt x="21174" y="7407"/>
                    <a:pt x="21261" y="7641"/>
                    <a:pt x="21407" y="7815"/>
                  </a:cubicBezTo>
                  <a:cubicBezTo>
                    <a:pt x="22953" y="7815"/>
                    <a:pt x="22953" y="7815"/>
                    <a:pt x="22953" y="7815"/>
                  </a:cubicBezTo>
                  <a:cubicBezTo>
                    <a:pt x="23127" y="7641"/>
                    <a:pt x="23215" y="7407"/>
                    <a:pt x="23215" y="7174"/>
                  </a:cubicBezTo>
                  <a:cubicBezTo>
                    <a:pt x="23215" y="6591"/>
                    <a:pt x="22748" y="6124"/>
                    <a:pt x="22194" y="6124"/>
                  </a:cubicBezTo>
                  <a:close/>
                  <a:moveTo>
                    <a:pt x="18169" y="6153"/>
                  </a:moveTo>
                  <a:lnTo>
                    <a:pt x="18169" y="6153"/>
                  </a:lnTo>
                  <a:lnTo>
                    <a:pt x="18169" y="6153"/>
                  </a:lnTo>
                  <a:cubicBezTo>
                    <a:pt x="18665" y="6153"/>
                    <a:pt x="19074" y="5744"/>
                    <a:pt x="19132" y="5103"/>
                  </a:cubicBezTo>
                  <a:cubicBezTo>
                    <a:pt x="19161" y="4549"/>
                    <a:pt x="18665" y="4082"/>
                    <a:pt x="18082" y="4082"/>
                  </a:cubicBezTo>
                  <a:cubicBezTo>
                    <a:pt x="17527" y="4082"/>
                    <a:pt x="17061" y="4549"/>
                    <a:pt x="17061" y="5103"/>
                  </a:cubicBezTo>
                  <a:cubicBezTo>
                    <a:pt x="18082" y="5103"/>
                    <a:pt x="18082" y="5103"/>
                    <a:pt x="18082" y="5103"/>
                  </a:cubicBezTo>
                  <a:cubicBezTo>
                    <a:pt x="18082" y="6124"/>
                    <a:pt x="18082" y="6124"/>
                    <a:pt x="18082" y="6124"/>
                  </a:cubicBezTo>
                  <a:lnTo>
                    <a:pt x="18082" y="6124"/>
                  </a:lnTo>
                  <a:lnTo>
                    <a:pt x="18082" y="6124"/>
                  </a:lnTo>
                  <a:lnTo>
                    <a:pt x="18082" y="6124"/>
                  </a:lnTo>
                  <a:cubicBezTo>
                    <a:pt x="17527" y="6124"/>
                    <a:pt x="17061" y="6591"/>
                    <a:pt x="17061" y="7174"/>
                  </a:cubicBezTo>
                  <a:cubicBezTo>
                    <a:pt x="16041" y="7174"/>
                    <a:pt x="16041" y="7174"/>
                    <a:pt x="16041" y="7174"/>
                  </a:cubicBezTo>
                  <a:cubicBezTo>
                    <a:pt x="16041" y="6124"/>
                    <a:pt x="16041" y="6124"/>
                    <a:pt x="16041" y="6124"/>
                  </a:cubicBezTo>
                  <a:cubicBezTo>
                    <a:pt x="15486" y="6124"/>
                    <a:pt x="15020" y="6591"/>
                    <a:pt x="15020" y="7174"/>
                  </a:cubicBezTo>
                  <a:cubicBezTo>
                    <a:pt x="15020" y="7407"/>
                    <a:pt x="15107" y="7641"/>
                    <a:pt x="15282" y="7815"/>
                  </a:cubicBezTo>
                  <a:cubicBezTo>
                    <a:pt x="16827" y="7815"/>
                    <a:pt x="16827" y="7815"/>
                    <a:pt x="16827" y="7815"/>
                  </a:cubicBezTo>
                  <a:cubicBezTo>
                    <a:pt x="16974" y="7641"/>
                    <a:pt x="17061" y="7407"/>
                    <a:pt x="17061" y="7174"/>
                  </a:cubicBezTo>
                  <a:cubicBezTo>
                    <a:pt x="17061" y="7407"/>
                    <a:pt x="17177" y="7641"/>
                    <a:pt x="17324" y="7815"/>
                  </a:cubicBezTo>
                  <a:cubicBezTo>
                    <a:pt x="18082" y="7815"/>
                    <a:pt x="18082" y="7815"/>
                    <a:pt x="18082" y="7815"/>
                  </a:cubicBezTo>
                  <a:cubicBezTo>
                    <a:pt x="18082" y="7174"/>
                    <a:pt x="18082" y="7174"/>
                    <a:pt x="18082" y="7174"/>
                  </a:cubicBezTo>
                  <a:cubicBezTo>
                    <a:pt x="19132" y="7174"/>
                    <a:pt x="19132" y="7174"/>
                    <a:pt x="19132" y="7174"/>
                  </a:cubicBezTo>
                  <a:cubicBezTo>
                    <a:pt x="19132" y="6620"/>
                    <a:pt x="18694" y="6182"/>
                    <a:pt x="18169" y="6153"/>
                  </a:cubicBezTo>
                  <a:close/>
                  <a:moveTo>
                    <a:pt x="24236" y="6124"/>
                  </a:moveTo>
                  <a:lnTo>
                    <a:pt x="24236" y="6124"/>
                  </a:lnTo>
                  <a:cubicBezTo>
                    <a:pt x="24236" y="5103"/>
                    <a:pt x="24236" y="5103"/>
                    <a:pt x="24236" y="5103"/>
                  </a:cubicBezTo>
                  <a:cubicBezTo>
                    <a:pt x="25257" y="5103"/>
                    <a:pt x="25257" y="5103"/>
                    <a:pt x="25257" y="5103"/>
                  </a:cubicBezTo>
                  <a:lnTo>
                    <a:pt x="25257" y="5103"/>
                  </a:lnTo>
                  <a:cubicBezTo>
                    <a:pt x="26277" y="5103"/>
                    <a:pt x="26277" y="5103"/>
                    <a:pt x="26277" y="5103"/>
                  </a:cubicBezTo>
                  <a:cubicBezTo>
                    <a:pt x="26277" y="6124"/>
                    <a:pt x="26277" y="6124"/>
                    <a:pt x="26277" y="6124"/>
                  </a:cubicBezTo>
                  <a:cubicBezTo>
                    <a:pt x="26860" y="6124"/>
                    <a:pt x="27298" y="5686"/>
                    <a:pt x="27298" y="5103"/>
                  </a:cubicBezTo>
                  <a:cubicBezTo>
                    <a:pt x="27298" y="4549"/>
                    <a:pt x="26860" y="4082"/>
                    <a:pt x="26277" y="4082"/>
                  </a:cubicBezTo>
                  <a:cubicBezTo>
                    <a:pt x="25724" y="4082"/>
                    <a:pt x="25257" y="4549"/>
                    <a:pt x="25257" y="5103"/>
                  </a:cubicBezTo>
                  <a:cubicBezTo>
                    <a:pt x="25257" y="4549"/>
                    <a:pt x="24790" y="4082"/>
                    <a:pt x="24236" y="4082"/>
                  </a:cubicBezTo>
                  <a:cubicBezTo>
                    <a:pt x="23682" y="4082"/>
                    <a:pt x="23215" y="4549"/>
                    <a:pt x="23215" y="5103"/>
                  </a:cubicBezTo>
                  <a:cubicBezTo>
                    <a:pt x="23215" y="5686"/>
                    <a:pt x="23682" y="6124"/>
                    <a:pt x="24236" y="6124"/>
                  </a:cubicBezTo>
                  <a:close/>
                  <a:moveTo>
                    <a:pt x="14000" y="6124"/>
                  </a:moveTo>
                  <a:lnTo>
                    <a:pt x="14000" y="6124"/>
                  </a:lnTo>
                  <a:cubicBezTo>
                    <a:pt x="14000" y="7174"/>
                    <a:pt x="14000" y="7174"/>
                    <a:pt x="14000" y="7174"/>
                  </a:cubicBezTo>
                  <a:cubicBezTo>
                    <a:pt x="12979" y="7174"/>
                    <a:pt x="12979" y="7174"/>
                    <a:pt x="12979" y="7174"/>
                  </a:cubicBezTo>
                  <a:cubicBezTo>
                    <a:pt x="12979" y="7407"/>
                    <a:pt x="13066" y="7641"/>
                    <a:pt x="13212" y="7815"/>
                  </a:cubicBezTo>
                  <a:cubicBezTo>
                    <a:pt x="14786" y="7815"/>
                    <a:pt x="14786" y="7815"/>
                    <a:pt x="14786" y="7815"/>
                  </a:cubicBezTo>
                  <a:cubicBezTo>
                    <a:pt x="14932" y="7641"/>
                    <a:pt x="15020" y="7407"/>
                    <a:pt x="15020" y="7174"/>
                  </a:cubicBezTo>
                  <a:cubicBezTo>
                    <a:pt x="15020" y="6591"/>
                    <a:pt x="14553" y="6124"/>
                    <a:pt x="14000" y="6124"/>
                  </a:cubicBezTo>
                  <a:close/>
                  <a:moveTo>
                    <a:pt x="27998" y="6094"/>
                  </a:moveTo>
                  <a:lnTo>
                    <a:pt x="27998" y="6094"/>
                  </a:lnTo>
                  <a:cubicBezTo>
                    <a:pt x="27998" y="5103"/>
                    <a:pt x="27998" y="5103"/>
                    <a:pt x="27998" y="5103"/>
                  </a:cubicBezTo>
                  <a:cubicBezTo>
                    <a:pt x="27298" y="5103"/>
                    <a:pt x="27298" y="5103"/>
                    <a:pt x="27298" y="5103"/>
                  </a:cubicBezTo>
                  <a:cubicBezTo>
                    <a:pt x="27298" y="5570"/>
                    <a:pt x="27590" y="5949"/>
                    <a:pt x="27998" y="6094"/>
                  </a:cubicBezTo>
                  <a:close/>
                  <a:moveTo>
                    <a:pt x="26277" y="6124"/>
                  </a:moveTo>
                  <a:lnTo>
                    <a:pt x="26277" y="6124"/>
                  </a:lnTo>
                  <a:cubicBezTo>
                    <a:pt x="25724" y="6124"/>
                    <a:pt x="25257" y="6591"/>
                    <a:pt x="25257" y="7174"/>
                  </a:cubicBezTo>
                  <a:cubicBezTo>
                    <a:pt x="24236" y="7174"/>
                    <a:pt x="24236" y="7174"/>
                    <a:pt x="24236" y="7174"/>
                  </a:cubicBezTo>
                  <a:cubicBezTo>
                    <a:pt x="24236" y="6124"/>
                    <a:pt x="24236" y="6124"/>
                    <a:pt x="24236" y="6124"/>
                  </a:cubicBezTo>
                  <a:cubicBezTo>
                    <a:pt x="23682" y="6124"/>
                    <a:pt x="23215" y="6591"/>
                    <a:pt x="23215" y="7174"/>
                  </a:cubicBezTo>
                  <a:cubicBezTo>
                    <a:pt x="23215" y="7407"/>
                    <a:pt x="23303" y="7641"/>
                    <a:pt x="23477" y="7815"/>
                  </a:cubicBezTo>
                  <a:cubicBezTo>
                    <a:pt x="25024" y="7815"/>
                    <a:pt x="25024" y="7815"/>
                    <a:pt x="25024" y="7815"/>
                  </a:cubicBezTo>
                  <a:cubicBezTo>
                    <a:pt x="25169" y="7641"/>
                    <a:pt x="25257" y="7407"/>
                    <a:pt x="25257" y="7174"/>
                  </a:cubicBezTo>
                  <a:cubicBezTo>
                    <a:pt x="25257" y="7407"/>
                    <a:pt x="25344" y="7641"/>
                    <a:pt x="25519" y="7815"/>
                  </a:cubicBezTo>
                  <a:cubicBezTo>
                    <a:pt x="26277" y="7815"/>
                    <a:pt x="26277" y="7815"/>
                    <a:pt x="26277" y="7815"/>
                  </a:cubicBezTo>
                  <a:cubicBezTo>
                    <a:pt x="26277" y="7174"/>
                    <a:pt x="26277" y="7174"/>
                    <a:pt x="26277" y="7174"/>
                  </a:cubicBezTo>
                  <a:cubicBezTo>
                    <a:pt x="27298" y="7174"/>
                    <a:pt x="27298" y="7174"/>
                    <a:pt x="27298" y="7174"/>
                  </a:cubicBezTo>
                  <a:cubicBezTo>
                    <a:pt x="27298" y="6591"/>
                    <a:pt x="26860" y="6124"/>
                    <a:pt x="26277" y="6124"/>
                  </a:cubicBezTo>
                  <a:close/>
                  <a:moveTo>
                    <a:pt x="27298" y="1021"/>
                  </a:moveTo>
                  <a:lnTo>
                    <a:pt x="27298" y="1021"/>
                  </a:lnTo>
                  <a:cubicBezTo>
                    <a:pt x="27298" y="1459"/>
                    <a:pt x="27590" y="1838"/>
                    <a:pt x="27998" y="1983"/>
                  </a:cubicBezTo>
                  <a:cubicBezTo>
                    <a:pt x="27998" y="59"/>
                    <a:pt x="27998" y="59"/>
                    <a:pt x="27998" y="59"/>
                  </a:cubicBezTo>
                  <a:cubicBezTo>
                    <a:pt x="27590" y="204"/>
                    <a:pt x="27298" y="583"/>
                    <a:pt x="27298" y="1021"/>
                  </a:cubicBezTo>
                  <a:close/>
                  <a:moveTo>
                    <a:pt x="27298" y="3062"/>
                  </a:moveTo>
                  <a:lnTo>
                    <a:pt x="27298" y="3062"/>
                  </a:lnTo>
                  <a:cubicBezTo>
                    <a:pt x="27998" y="3062"/>
                    <a:pt x="27998" y="3062"/>
                    <a:pt x="27998" y="3062"/>
                  </a:cubicBezTo>
                  <a:cubicBezTo>
                    <a:pt x="27998" y="2100"/>
                    <a:pt x="27998" y="2100"/>
                    <a:pt x="27998" y="2100"/>
                  </a:cubicBezTo>
                  <a:cubicBezTo>
                    <a:pt x="27590" y="2245"/>
                    <a:pt x="27298" y="2625"/>
                    <a:pt x="27298" y="3062"/>
                  </a:cubicBezTo>
                  <a:close/>
                  <a:moveTo>
                    <a:pt x="27298" y="7174"/>
                  </a:moveTo>
                  <a:lnTo>
                    <a:pt x="27298" y="7174"/>
                  </a:lnTo>
                  <a:cubicBezTo>
                    <a:pt x="27998" y="7174"/>
                    <a:pt x="27998" y="7174"/>
                    <a:pt x="27998" y="7174"/>
                  </a:cubicBezTo>
                  <a:cubicBezTo>
                    <a:pt x="27998" y="6182"/>
                    <a:pt x="27998" y="6182"/>
                    <a:pt x="27998" y="6182"/>
                  </a:cubicBezTo>
                  <a:cubicBezTo>
                    <a:pt x="27590" y="6327"/>
                    <a:pt x="27298" y="6707"/>
                    <a:pt x="27298" y="7174"/>
                  </a:cubicBezTo>
                  <a:close/>
                  <a:moveTo>
                    <a:pt x="11958" y="6124"/>
                  </a:moveTo>
                  <a:lnTo>
                    <a:pt x="11958" y="6124"/>
                  </a:lnTo>
                  <a:cubicBezTo>
                    <a:pt x="11375" y="6124"/>
                    <a:pt x="10937" y="6591"/>
                    <a:pt x="10937" y="7174"/>
                  </a:cubicBezTo>
                  <a:cubicBezTo>
                    <a:pt x="11958" y="7174"/>
                    <a:pt x="11958" y="7174"/>
                    <a:pt x="11958" y="7174"/>
                  </a:cubicBezTo>
                  <a:cubicBezTo>
                    <a:pt x="11958" y="7815"/>
                    <a:pt x="11958" y="7815"/>
                    <a:pt x="11958" y="7815"/>
                  </a:cubicBezTo>
                  <a:cubicBezTo>
                    <a:pt x="12716" y="7815"/>
                    <a:pt x="12716" y="7815"/>
                    <a:pt x="12716" y="7815"/>
                  </a:cubicBezTo>
                  <a:cubicBezTo>
                    <a:pt x="12892" y="7641"/>
                    <a:pt x="12979" y="7407"/>
                    <a:pt x="12979" y="7174"/>
                  </a:cubicBezTo>
                  <a:cubicBezTo>
                    <a:pt x="12979" y="6591"/>
                    <a:pt x="12512" y="6124"/>
                    <a:pt x="11958" y="6124"/>
                  </a:cubicBezTo>
                  <a:close/>
                  <a:moveTo>
                    <a:pt x="7845" y="4082"/>
                  </a:moveTo>
                  <a:lnTo>
                    <a:pt x="7845" y="4082"/>
                  </a:lnTo>
                  <a:cubicBezTo>
                    <a:pt x="7292" y="4082"/>
                    <a:pt x="6825" y="4549"/>
                    <a:pt x="6825" y="5103"/>
                  </a:cubicBezTo>
                  <a:cubicBezTo>
                    <a:pt x="6825" y="5686"/>
                    <a:pt x="7292" y="6124"/>
                    <a:pt x="7845" y="6124"/>
                  </a:cubicBezTo>
                  <a:cubicBezTo>
                    <a:pt x="7845" y="5103"/>
                    <a:pt x="7845" y="5103"/>
                    <a:pt x="7845" y="5103"/>
                  </a:cubicBezTo>
                  <a:cubicBezTo>
                    <a:pt x="8866" y="5103"/>
                    <a:pt x="8866" y="5103"/>
                    <a:pt x="8866" y="5103"/>
                  </a:cubicBezTo>
                  <a:cubicBezTo>
                    <a:pt x="8866" y="4549"/>
                    <a:pt x="8429" y="4082"/>
                    <a:pt x="7845" y="4082"/>
                  </a:cubicBezTo>
                  <a:close/>
                  <a:moveTo>
                    <a:pt x="5804" y="6124"/>
                  </a:moveTo>
                  <a:lnTo>
                    <a:pt x="5804" y="6124"/>
                  </a:lnTo>
                  <a:cubicBezTo>
                    <a:pt x="5804" y="7174"/>
                    <a:pt x="5804" y="7174"/>
                    <a:pt x="5804" y="7174"/>
                  </a:cubicBezTo>
                  <a:cubicBezTo>
                    <a:pt x="4783" y="7174"/>
                    <a:pt x="4783" y="7174"/>
                    <a:pt x="4783" y="7174"/>
                  </a:cubicBezTo>
                  <a:cubicBezTo>
                    <a:pt x="4783" y="7407"/>
                    <a:pt x="4871" y="7641"/>
                    <a:pt x="5045" y="7815"/>
                  </a:cubicBezTo>
                  <a:cubicBezTo>
                    <a:pt x="6592" y="7815"/>
                    <a:pt x="6592" y="7815"/>
                    <a:pt x="6592" y="7815"/>
                  </a:cubicBezTo>
                  <a:cubicBezTo>
                    <a:pt x="6738" y="7641"/>
                    <a:pt x="6825" y="7407"/>
                    <a:pt x="6825" y="7174"/>
                  </a:cubicBezTo>
                  <a:cubicBezTo>
                    <a:pt x="6825" y="6591"/>
                    <a:pt x="6388" y="6124"/>
                    <a:pt x="5804" y="6124"/>
                  </a:cubicBezTo>
                  <a:close/>
                  <a:moveTo>
                    <a:pt x="3762" y="6124"/>
                  </a:moveTo>
                  <a:lnTo>
                    <a:pt x="3762" y="6124"/>
                  </a:lnTo>
                  <a:cubicBezTo>
                    <a:pt x="4317" y="6124"/>
                    <a:pt x="4783" y="5686"/>
                    <a:pt x="4783" y="5103"/>
                  </a:cubicBezTo>
                  <a:cubicBezTo>
                    <a:pt x="4783" y="4549"/>
                    <a:pt x="4317" y="4082"/>
                    <a:pt x="3762" y="4082"/>
                  </a:cubicBezTo>
                  <a:cubicBezTo>
                    <a:pt x="3762" y="5103"/>
                    <a:pt x="3762" y="5103"/>
                    <a:pt x="3762" y="5103"/>
                  </a:cubicBezTo>
                  <a:cubicBezTo>
                    <a:pt x="2742" y="5103"/>
                    <a:pt x="2742" y="5103"/>
                    <a:pt x="2742" y="5103"/>
                  </a:cubicBezTo>
                  <a:cubicBezTo>
                    <a:pt x="2742" y="5686"/>
                    <a:pt x="3209" y="6124"/>
                    <a:pt x="3762" y="6124"/>
                  </a:cubicBezTo>
                  <a:close/>
                  <a:moveTo>
                    <a:pt x="9975" y="6153"/>
                  </a:moveTo>
                  <a:lnTo>
                    <a:pt x="9975" y="6153"/>
                  </a:lnTo>
                  <a:cubicBezTo>
                    <a:pt x="10471" y="6153"/>
                    <a:pt x="10879" y="5744"/>
                    <a:pt x="10937" y="5103"/>
                  </a:cubicBezTo>
                  <a:cubicBezTo>
                    <a:pt x="10966" y="4549"/>
                    <a:pt x="10471" y="4082"/>
                    <a:pt x="9916" y="4082"/>
                  </a:cubicBezTo>
                  <a:cubicBezTo>
                    <a:pt x="9333" y="4082"/>
                    <a:pt x="8866" y="4549"/>
                    <a:pt x="8866" y="5103"/>
                  </a:cubicBezTo>
                  <a:cubicBezTo>
                    <a:pt x="9916" y="5103"/>
                    <a:pt x="9916" y="5103"/>
                    <a:pt x="9916" y="5103"/>
                  </a:cubicBezTo>
                  <a:cubicBezTo>
                    <a:pt x="9916" y="6124"/>
                    <a:pt x="9916" y="6124"/>
                    <a:pt x="9916" y="6124"/>
                  </a:cubicBezTo>
                  <a:lnTo>
                    <a:pt x="9916" y="6124"/>
                  </a:lnTo>
                  <a:lnTo>
                    <a:pt x="9916" y="6124"/>
                  </a:lnTo>
                  <a:lnTo>
                    <a:pt x="9916" y="6124"/>
                  </a:lnTo>
                  <a:cubicBezTo>
                    <a:pt x="9333" y="6124"/>
                    <a:pt x="8866" y="6591"/>
                    <a:pt x="8866" y="7174"/>
                  </a:cubicBezTo>
                  <a:cubicBezTo>
                    <a:pt x="7845" y="7174"/>
                    <a:pt x="7845" y="7174"/>
                    <a:pt x="7845" y="7174"/>
                  </a:cubicBezTo>
                  <a:cubicBezTo>
                    <a:pt x="7845" y="6124"/>
                    <a:pt x="7845" y="6124"/>
                    <a:pt x="7845" y="6124"/>
                  </a:cubicBezTo>
                  <a:cubicBezTo>
                    <a:pt x="7292" y="6124"/>
                    <a:pt x="6825" y="6591"/>
                    <a:pt x="6825" y="7174"/>
                  </a:cubicBezTo>
                  <a:cubicBezTo>
                    <a:pt x="6825" y="7407"/>
                    <a:pt x="6912" y="7641"/>
                    <a:pt x="7087" y="7815"/>
                  </a:cubicBezTo>
                  <a:cubicBezTo>
                    <a:pt x="8633" y="7815"/>
                    <a:pt x="8633" y="7815"/>
                    <a:pt x="8633" y="7815"/>
                  </a:cubicBezTo>
                  <a:cubicBezTo>
                    <a:pt x="8779" y="7641"/>
                    <a:pt x="8866" y="7407"/>
                    <a:pt x="8866" y="7174"/>
                  </a:cubicBezTo>
                  <a:cubicBezTo>
                    <a:pt x="8866" y="7407"/>
                    <a:pt x="8983" y="7641"/>
                    <a:pt x="9129" y="7815"/>
                  </a:cubicBezTo>
                  <a:cubicBezTo>
                    <a:pt x="9916" y="7815"/>
                    <a:pt x="9916" y="7815"/>
                    <a:pt x="9916" y="7815"/>
                  </a:cubicBezTo>
                  <a:cubicBezTo>
                    <a:pt x="9916" y="7174"/>
                    <a:pt x="9916" y="7174"/>
                    <a:pt x="9916" y="7174"/>
                  </a:cubicBezTo>
                  <a:cubicBezTo>
                    <a:pt x="10937" y="7174"/>
                    <a:pt x="10937" y="7174"/>
                    <a:pt x="10937" y="7174"/>
                  </a:cubicBezTo>
                  <a:cubicBezTo>
                    <a:pt x="10937" y="6620"/>
                    <a:pt x="10500" y="6182"/>
                    <a:pt x="9975" y="6153"/>
                  </a:cubicBezTo>
                  <a:close/>
                  <a:moveTo>
                    <a:pt x="3762" y="6124"/>
                  </a:moveTo>
                  <a:lnTo>
                    <a:pt x="3762" y="6124"/>
                  </a:lnTo>
                  <a:cubicBezTo>
                    <a:pt x="3209" y="6124"/>
                    <a:pt x="2742" y="6591"/>
                    <a:pt x="2742" y="7174"/>
                  </a:cubicBezTo>
                  <a:cubicBezTo>
                    <a:pt x="3762" y="7174"/>
                    <a:pt x="3762" y="7174"/>
                    <a:pt x="3762" y="7174"/>
                  </a:cubicBezTo>
                  <a:cubicBezTo>
                    <a:pt x="3762" y="7815"/>
                    <a:pt x="3762" y="7815"/>
                    <a:pt x="3762" y="7815"/>
                  </a:cubicBezTo>
                  <a:cubicBezTo>
                    <a:pt x="4521" y="7815"/>
                    <a:pt x="4521" y="7815"/>
                    <a:pt x="4521" y="7815"/>
                  </a:cubicBezTo>
                  <a:cubicBezTo>
                    <a:pt x="4695" y="7641"/>
                    <a:pt x="4783" y="7407"/>
                    <a:pt x="4783" y="7174"/>
                  </a:cubicBezTo>
                  <a:cubicBezTo>
                    <a:pt x="4783" y="6591"/>
                    <a:pt x="4317" y="6124"/>
                    <a:pt x="3762" y="6124"/>
                  </a:cubicBezTo>
                  <a:close/>
                  <a:moveTo>
                    <a:pt x="22194" y="6124"/>
                  </a:moveTo>
                  <a:lnTo>
                    <a:pt x="22194" y="6124"/>
                  </a:lnTo>
                  <a:cubicBezTo>
                    <a:pt x="22748" y="6124"/>
                    <a:pt x="23215" y="5686"/>
                    <a:pt x="23215" y="5103"/>
                  </a:cubicBezTo>
                  <a:cubicBezTo>
                    <a:pt x="22194" y="5103"/>
                    <a:pt x="22194" y="5103"/>
                    <a:pt x="22194" y="5103"/>
                  </a:cubicBezTo>
                  <a:cubicBezTo>
                    <a:pt x="22194" y="4082"/>
                    <a:pt x="22194" y="4082"/>
                    <a:pt x="22194" y="4082"/>
                  </a:cubicBezTo>
                  <a:cubicBezTo>
                    <a:pt x="21611" y="4082"/>
                    <a:pt x="21174" y="4549"/>
                    <a:pt x="21174" y="5103"/>
                  </a:cubicBezTo>
                  <a:cubicBezTo>
                    <a:pt x="21174" y="5686"/>
                    <a:pt x="21611" y="6124"/>
                    <a:pt x="22194" y="6124"/>
                  </a:cubicBezTo>
                  <a:close/>
                  <a:moveTo>
                    <a:pt x="1779" y="6153"/>
                  </a:moveTo>
                  <a:lnTo>
                    <a:pt x="1779" y="6153"/>
                  </a:lnTo>
                  <a:lnTo>
                    <a:pt x="1779" y="6153"/>
                  </a:lnTo>
                  <a:cubicBezTo>
                    <a:pt x="2275" y="6153"/>
                    <a:pt x="2683" y="5744"/>
                    <a:pt x="2742" y="5103"/>
                  </a:cubicBezTo>
                  <a:cubicBezTo>
                    <a:pt x="2771" y="4549"/>
                    <a:pt x="2275" y="4082"/>
                    <a:pt x="1721" y="4082"/>
                  </a:cubicBezTo>
                  <a:cubicBezTo>
                    <a:pt x="1138" y="4082"/>
                    <a:pt x="700" y="4549"/>
                    <a:pt x="700" y="5103"/>
                  </a:cubicBezTo>
                  <a:cubicBezTo>
                    <a:pt x="1721" y="5103"/>
                    <a:pt x="1721" y="5103"/>
                    <a:pt x="1721" y="5103"/>
                  </a:cubicBezTo>
                  <a:cubicBezTo>
                    <a:pt x="1721" y="6124"/>
                    <a:pt x="1721" y="6124"/>
                    <a:pt x="1721" y="6124"/>
                  </a:cubicBezTo>
                  <a:lnTo>
                    <a:pt x="1721" y="6124"/>
                  </a:lnTo>
                  <a:lnTo>
                    <a:pt x="1721" y="6124"/>
                  </a:lnTo>
                  <a:cubicBezTo>
                    <a:pt x="1138" y="6124"/>
                    <a:pt x="700" y="6591"/>
                    <a:pt x="700" y="7174"/>
                  </a:cubicBezTo>
                  <a:lnTo>
                    <a:pt x="700" y="7174"/>
                  </a:lnTo>
                  <a:cubicBezTo>
                    <a:pt x="0" y="7174"/>
                    <a:pt x="0" y="7174"/>
                    <a:pt x="0" y="7174"/>
                  </a:cubicBezTo>
                  <a:cubicBezTo>
                    <a:pt x="0" y="7815"/>
                    <a:pt x="0" y="7815"/>
                    <a:pt x="0" y="7815"/>
                  </a:cubicBezTo>
                  <a:cubicBezTo>
                    <a:pt x="438" y="7815"/>
                    <a:pt x="438" y="7815"/>
                    <a:pt x="438" y="7815"/>
                  </a:cubicBezTo>
                  <a:cubicBezTo>
                    <a:pt x="583" y="7641"/>
                    <a:pt x="700" y="7407"/>
                    <a:pt x="700" y="7174"/>
                  </a:cubicBezTo>
                  <a:cubicBezTo>
                    <a:pt x="700" y="7407"/>
                    <a:pt x="788" y="7641"/>
                    <a:pt x="933" y="7815"/>
                  </a:cubicBezTo>
                  <a:cubicBezTo>
                    <a:pt x="1721" y="7815"/>
                    <a:pt x="1721" y="7815"/>
                    <a:pt x="1721" y="7815"/>
                  </a:cubicBezTo>
                  <a:cubicBezTo>
                    <a:pt x="1721" y="7174"/>
                    <a:pt x="1721" y="7174"/>
                    <a:pt x="1721" y="7174"/>
                  </a:cubicBezTo>
                  <a:cubicBezTo>
                    <a:pt x="2742" y="7174"/>
                    <a:pt x="2742" y="7174"/>
                    <a:pt x="2742" y="7174"/>
                  </a:cubicBezTo>
                  <a:cubicBezTo>
                    <a:pt x="2742" y="6620"/>
                    <a:pt x="2304" y="6182"/>
                    <a:pt x="1779" y="6153"/>
                  </a:cubicBezTo>
                  <a:close/>
                  <a:moveTo>
                    <a:pt x="11958" y="6124"/>
                  </a:moveTo>
                  <a:lnTo>
                    <a:pt x="11958" y="6124"/>
                  </a:lnTo>
                  <a:cubicBezTo>
                    <a:pt x="12512" y="6124"/>
                    <a:pt x="12979" y="5686"/>
                    <a:pt x="12979" y="5103"/>
                  </a:cubicBezTo>
                  <a:cubicBezTo>
                    <a:pt x="12979" y="4549"/>
                    <a:pt x="12512" y="4082"/>
                    <a:pt x="11958" y="4082"/>
                  </a:cubicBezTo>
                  <a:cubicBezTo>
                    <a:pt x="11958" y="5103"/>
                    <a:pt x="11958" y="5103"/>
                    <a:pt x="11958" y="5103"/>
                  </a:cubicBezTo>
                  <a:cubicBezTo>
                    <a:pt x="10937" y="5103"/>
                    <a:pt x="10937" y="5103"/>
                    <a:pt x="10937" y="5103"/>
                  </a:cubicBezTo>
                  <a:cubicBezTo>
                    <a:pt x="10937" y="5686"/>
                    <a:pt x="11375" y="6124"/>
                    <a:pt x="11958" y="6124"/>
                  </a:cubicBezTo>
                  <a:close/>
                  <a:moveTo>
                    <a:pt x="14000" y="6124"/>
                  </a:moveTo>
                  <a:lnTo>
                    <a:pt x="14000" y="6124"/>
                  </a:lnTo>
                  <a:cubicBezTo>
                    <a:pt x="14553" y="6124"/>
                    <a:pt x="15020" y="5686"/>
                    <a:pt x="15020" y="5103"/>
                  </a:cubicBezTo>
                  <a:cubicBezTo>
                    <a:pt x="14000" y="5103"/>
                    <a:pt x="14000" y="5103"/>
                    <a:pt x="14000" y="5103"/>
                  </a:cubicBezTo>
                  <a:cubicBezTo>
                    <a:pt x="14000" y="4082"/>
                    <a:pt x="14000" y="4082"/>
                    <a:pt x="14000" y="4082"/>
                  </a:cubicBezTo>
                  <a:cubicBezTo>
                    <a:pt x="13445" y="4082"/>
                    <a:pt x="12979" y="4549"/>
                    <a:pt x="12979" y="5103"/>
                  </a:cubicBezTo>
                  <a:cubicBezTo>
                    <a:pt x="12979" y="5686"/>
                    <a:pt x="13445" y="6124"/>
                    <a:pt x="14000" y="6124"/>
                  </a:cubicBezTo>
                  <a:close/>
                  <a:moveTo>
                    <a:pt x="16041" y="6124"/>
                  </a:moveTo>
                  <a:lnTo>
                    <a:pt x="16041" y="6124"/>
                  </a:lnTo>
                  <a:cubicBezTo>
                    <a:pt x="16041" y="5103"/>
                    <a:pt x="16041" y="5103"/>
                    <a:pt x="16041" y="5103"/>
                  </a:cubicBezTo>
                  <a:cubicBezTo>
                    <a:pt x="17061" y="5103"/>
                    <a:pt x="17061" y="5103"/>
                    <a:pt x="17061" y="5103"/>
                  </a:cubicBezTo>
                  <a:cubicBezTo>
                    <a:pt x="17061" y="4549"/>
                    <a:pt x="16624" y="4082"/>
                    <a:pt x="16041" y="4082"/>
                  </a:cubicBezTo>
                  <a:cubicBezTo>
                    <a:pt x="15486" y="4082"/>
                    <a:pt x="15020" y="4549"/>
                    <a:pt x="15020" y="5103"/>
                  </a:cubicBezTo>
                  <a:cubicBezTo>
                    <a:pt x="15020" y="5686"/>
                    <a:pt x="15486" y="6124"/>
                    <a:pt x="16041" y="6124"/>
                  </a:cubicBezTo>
                  <a:close/>
                  <a:moveTo>
                    <a:pt x="20153" y="6124"/>
                  </a:moveTo>
                  <a:lnTo>
                    <a:pt x="20153" y="6124"/>
                  </a:lnTo>
                  <a:cubicBezTo>
                    <a:pt x="20707" y="6124"/>
                    <a:pt x="21174" y="5686"/>
                    <a:pt x="21174" y="5103"/>
                  </a:cubicBezTo>
                  <a:cubicBezTo>
                    <a:pt x="21174" y="4549"/>
                    <a:pt x="20707" y="4082"/>
                    <a:pt x="20153" y="4082"/>
                  </a:cubicBezTo>
                  <a:cubicBezTo>
                    <a:pt x="20153" y="5103"/>
                    <a:pt x="20153" y="5103"/>
                    <a:pt x="20153" y="5103"/>
                  </a:cubicBezTo>
                  <a:cubicBezTo>
                    <a:pt x="19132" y="5103"/>
                    <a:pt x="19132" y="5103"/>
                    <a:pt x="19132" y="5103"/>
                  </a:cubicBezTo>
                  <a:cubicBezTo>
                    <a:pt x="19132" y="5686"/>
                    <a:pt x="19569" y="6124"/>
                    <a:pt x="20153" y="6124"/>
                  </a:cubicBezTo>
                  <a:close/>
                </a:path>
              </a:pathLst>
            </a:custGeom>
            <a:solidFill>
              <a:srgbClr val="961825"/>
            </a:solidFill>
            <a:ln>
              <a:noFill/>
            </a:ln>
            <a:effectLst/>
          </p:spPr>
          <p:txBody>
            <a:bodyPr wrap="none" anchor="ctr"/>
            <a:lstStyle/>
            <a:p>
              <a:endParaRPr lang="en-US" dirty="0">
                <a:latin typeface="CiscoSansTT Light" panose="020B0503020201020303" pitchFamily="34" charset="0"/>
              </a:endParaRPr>
            </a:p>
          </p:txBody>
        </p:sp>
      </p:grpSp>
      <p:sp>
        <p:nvSpPr>
          <p:cNvPr id="45" name="Title 7"/>
          <p:cNvSpPr>
            <a:spLocks noGrp="1"/>
          </p:cNvSpPr>
          <p:nvPr>
            <p:ph type="title" hasCustomPrompt="1"/>
          </p:nvPr>
        </p:nvSpPr>
        <p:spPr bwMode="black">
          <a:xfrm>
            <a:off x="443997" y="192024"/>
            <a:ext cx="8257032" cy="731520"/>
          </a:xfrm>
        </p:spPr>
        <p:txBody>
          <a:bodyPr anchor="b" anchorCtr="0"/>
          <a:lstStyle>
            <a:lvl1pPr marL="0" indent="0" algn="l" defTabSz="684213" rtl="0" eaLnBrk="1" fontAlgn="base" latinLnBrk="0" hangingPunct="1">
              <a:lnSpc>
                <a:spcPct val="90000"/>
              </a:lnSpc>
              <a:spcBef>
                <a:spcPct val="0"/>
              </a:spcBef>
              <a:spcAft>
                <a:spcPct val="0"/>
              </a:spcAft>
              <a:buFont typeface="Arial" panose="020B0604020202020204" pitchFamily="34" charset="0"/>
              <a:buNone/>
              <a:defRPr lang="en-US" sz="3200" b="0" i="0" u="none" kern="1200" spc="0" baseline="0" dirty="0">
                <a:solidFill>
                  <a:schemeClr val="bg1"/>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Demo</a:t>
            </a:r>
          </a:p>
        </p:txBody>
      </p:sp>
      <p:sp>
        <p:nvSpPr>
          <p:cNvPr id="46" name="Freeform 1">
            <a:extLst>
              <a:ext uri="{FF2B5EF4-FFF2-40B4-BE49-F238E27FC236}">
                <a16:creationId xmlns:a16="http://schemas.microsoft.com/office/drawing/2014/main" id="{0FE57CC4-F070-4281-B24B-61274A10490F}"/>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4274130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gue Demo 2">
    <p:bg>
      <p:bgPr>
        <a:solidFill>
          <a:srgbClr val="275D38"/>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F1D7314-F89D-4B86-9166-E30C9D598753}"/>
              </a:ext>
            </a:extLst>
          </p:cNvPr>
          <p:cNvSpPr/>
          <p:nvPr userDrawn="1"/>
        </p:nvSpPr>
        <p:spPr>
          <a:xfrm>
            <a:off x="0" y="0"/>
            <a:ext cx="9144000" cy="51435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7"/>
          <p:cNvSpPr>
            <a:spLocks noGrp="1"/>
          </p:cNvSpPr>
          <p:nvPr>
            <p:ph type="title" hasCustomPrompt="1"/>
          </p:nvPr>
        </p:nvSpPr>
        <p:spPr bwMode="white">
          <a:xfrm>
            <a:off x="443997" y="192024"/>
            <a:ext cx="8257032" cy="731520"/>
          </a:xfrm>
        </p:spPr>
        <p:txBody>
          <a:bodyPr anchor="b" anchorCtr="0"/>
          <a:lstStyle>
            <a:lvl1pPr marL="0" indent="0" algn="l" defTabSz="684213" rtl="0" eaLnBrk="1" fontAlgn="base" latinLnBrk="0" hangingPunct="1">
              <a:lnSpc>
                <a:spcPct val="90000"/>
              </a:lnSpc>
              <a:spcBef>
                <a:spcPct val="0"/>
              </a:spcBef>
              <a:spcAft>
                <a:spcPct val="0"/>
              </a:spcAft>
              <a:buFont typeface="Arial" panose="020B0604020202020204" pitchFamily="34" charset="0"/>
              <a:buNone/>
              <a:defRPr lang="en-US" sz="3200" b="0" i="0" u="none" kern="1200" spc="0" baseline="0" dirty="0">
                <a:solidFill>
                  <a:schemeClr val="bg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Demo</a:t>
            </a:r>
          </a:p>
        </p:txBody>
      </p:sp>
      <p:grpSp>
        <p:nvGrpSpPr>
          <p:cNvPr id="2" name="Group 1">
            <a:extLst>
              <a:ext uri="{FF2B5EF4-FFF2-40B4-BE49-F238E27FC236}">
                <a16:creationId xmlns:a16="http://schemas.microsoft.com/office/drawing/2014/main" id="{8D391776-6D77-4220-8274-28AC10D4C7C1}"/>
              </a:ext>
            </a:extLst>
          </p:cNvPr>
          <p:cNvGrpSpPr>
            <a:grpSpLocks noChangeAspect="1"/>
          </p:cNvGrpSpPr>
          <p:nvPr userDrawn="1"/>
        </p:nvGrpSpPr>
        <p:grpSpPr>
          <a:xfrm>
            <a:off x="0" y="2583180"/>
            <a:ext cx="9144000" cy="2560320"/>
            <a:chOff x="0" y="2583180"/>
            <a:chExt cx="9144000" cy="2560320"/>
          </a:xfrm>
        </p:grpSpPr>
        <p:sp>
          <p:nvSpPr>
            <p:cNvPr id="6" name="Rectangle 5">
              <a:extLst>
                <a:ext uri="{FF2B5EF4-FFF2-40B4-BE49-F238E27FC236}">
                  <a16:creationId xmlns:a16="http://schemas.microsoft.com/office/drawing/2014/main" id="{710503FB-A0E8-413A-979C-4A18C0817F2C}"/>
                </a:ext>
              </a:extLst>
            </p:cNvPr>
            <p:cNvSpPr/>
            <p:nvPr userDrawn="1"/>
          </p:nvSpPr>
          <p:spPr>
            <a:xfrm>
              <a:off x="0" y="2583180"/>
              <a:ext cx="9144000" cy="2560320"/>
            </a:xfrm>
            <a:prstGeom prst="rect">
              <a:avLst/>
            </a:prstGeom>
            <a:solidFill>
              <a:srgbClr val="275D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1">
              <a:extLst>
                <a:ext uri="{FF2B5EF4-FFF2-40B4-BE49-F238E27FC236}">
                  <a16:creationId xmlns:a16="http://schemas.microsoft.com/office/drawing/2014/main" id="{B39A01F4-EAB1-45E2-85FC-7C0ACD7F2E75}"/>
                </a:ext>
              </a:extLst>
            </p:cNvPr>
            <p:cNvSpPr>
              <a:spLocks noChangeAspect="1" noChangeArrowheads="1"/>
            </p:cNvSpPr>
            <p:nvPr userDrawn="1"/>
          </p:nvSpPr>
          <p:spPr bwMode="auto">
            <a:xfrm>
              <a:off x="4572" y="2755035"/>
              <a:ext cx="9134856" cy="2379552"/>
            </a:xfrm>
            <a:custGeom>
              <a:avLst/>
              <a:gdLst>
                <a:gd name="T0" fmla="*/ 291 w 20279"/>
                <a:gd name="T1" fmla="*/ 1191 h 5284"/>
                <a:gd name="T2" fmla="*/ 703 w 20279"/>
                <a:gd name="T3" fmla="*/ 291 h 5284"/>
                <a:gd name="T4" fmla="*/ 993 w 20279"/>
                <a:gd name="T5" fmla="*/ 2932 h 5284"/>
                <a:gd name="T6" fmla="*/ 1284 w 20279"/>
                <a:gd name="T7" fmla="*/ 4992 h 5284"/>
                <a:gd name="T8" fmla="*/ 1696 w 20279"/>
                <a:gd name="T9" fmla="*/ 3525 h 5284"/>
                <a:gd name="T10" fmla="*/ 2401 w 20279"/>
                <a:gd name="T11" fmla="*/ 0 h 5284"/>
                <a:gd name="T12" fmla="*/ 2111 w 20279"/>
                <a:gd name="T13" fmla="*/ 2642 h 5284"/>
                <a:gd name="T14" fmla="*/ 2401 w 20279"/>
                <a:gd name="T15" fmla="*/ 5283 h 5284"/>
                <a:gd name="T16" fmla="*/ 3395 w 20279"/>
                <a:gd name="T17" fmla="*/ 3816 h 5284"/>
                <a:gd name="T18" fmla="*/ 3104 w 20279"/>
                <a:gd name="T19" fmla="*/ 1191 h 5284"/>
                <a:gd name="T20" fmla="*/ 3807 w 20279"/>
                <a:gd name="T21" fmla="*/ 2351 h 5284"/>
                <a:gd name="T22" fmla="*/ 3516 w 20279"/>
                <a:gd name="T23" fmla="*/ 4992 h 5284"/>
                <a:gd name="T24" fmla="*/ 4510 w 20279"/>
                <a:gd name="T25" fmla="*/ 4106 h 5284"/>
                <a:gd name="T26" fmla="*/ 4800 w 20279"/>
                <a:gd name="T27" fmla="*/ 1482 h 5284"/>
                <a:gd name="T28" fmla="*/ 5212 w 20279"/>
                <a:gd name="T29" fmla="*/ 0 h 5284"/>
                <a:gd name="T30" fmla="*/ 5212 w 20279"/>
                <a:gd name="T31" fmla="*/ 4702 h 5284"/>
                <a:gd name="T32" fmla="*/ 5627 w 20279"/>
                <a:gd name="T33" fmla="*/ 3816 h 5284"/>
                <a:gd name="T34" fmla="*/ 5918 w 20279"/>
                <a:gd name="T35" fmla="*/ 1772 h 5284"/>
                <a:gd name="T36" fmla="*/ 6925 w 20279"/>
                <a:gd name="T37" fmla="*/ 291 h 5284"/>
                <a:gd name="T38" fmla="*/ 6635 w 20279"/>
                <a:gd name="T39" fmla="*/ 2351 h 5284"/>
                <a:gd name="T40" fmla="*/ 7337 w 20279"/>
                <a:gd name="T41" fmla="*/ 3525 h 5284"/>
                <a:gd name="T42" fmla="*/ 7047 w 20279"/>
                <a:gd name="T43" fmla="*/ 1482 h 5284"/>
                <a:gd name="T44" fmla="*/ 8040 w 20279"/>
                <a:gd name="T45" fmla="*/ 581 h 5284"/>
                <a:gd name="T46" fmla="*/ 8331 w 20279"/>
                <a:gd name="T47" fmla="*/ 2642 h 5284"/>
                <a:gd name="T48" fmla="*/ 8040 w 20279"/>
                <a:gd name="T49" fmla="*/ 4702 h 5284"/>
                <a:gd name="T50" fmla="*/ 8743 w 20279"/>
                <a:gd name="T51" fmla="*/ 1191 h 5284"/>
                <a:gd name="T52" fmla="*/ 9155 w 20279"/>
                <a:gd name="T53" fmla="*/ 291 h 5284"/>
                <a:gd name="T54" fmla="*/ 9445 w 20279"/>
                <a:gd name="T55" fmla="*/ 2932 h 5284"/>
                <a:gd name="T56" fmla="*/ 9736 w 20279"/>
                <a:gd name="T57" fmla="*/ 4992 h 5284"/>
                <a:gd name="T58" fmla="*/ 10150 w 20279"/>
                <a:gd name="T59" fmla="*/ 3525 h 5284"/>
                <a:gd name="T60" fmla="*/ 10852 w 20279"/>
                <a:gd name="T61" fmla="*/ 0 h 5284"/>
                <a:gd name="T62" fmla="*/ 10562 w 20279"/>
                <a:gd name="T63" fmla="*/ 2642 h 5284"/>
                <a:gd name="T64" fmla="*/ 10852 w 20279"/>
                <a:gd name="T65" fmla="*/ 5283 h 5284"/>
                <a:gd name="T66" fmla="*/ 11846 w 20279"/>
                <a:gd name="T67" fmla="*/ 3816 h 5284"/>
                <a:gd name="T68" fmla="*/ 11555 w 20279"/>
                <a:gd name="T69" fmla="*/ 1191 h 5284"/>
                <a:gd name="T70" fmla="*/ 12258 w 20279"/>
                <a:gd name="T71" fmla="*/ 2351 h 5284"/>
                <a:gd name="T72" fmla="*/ 11967 w 20279"/>
                <a:gd name="T73" fmla="*/ 4992 h 5284"/>
                <a:gd name="T74" fmla="*/ 12961 w 20279"/>
                <a:gd name="T75" fmla="*/ 4106 h 5284"/>
                <a:gd name="T76" fmla="*/ 13251 w 20279"/>
                <a:gd name="T77" fmla="*/ 1482 h 5284"/>
                <a:gd name="T78" fmla="*/ 13658 w 20279"/>
                <a:gd name="T79" fmla="*/ 0 h 5284"/>
                <a:gd name="T80" fmla="*/ 13658 w 20279"/>
                <a:gd name="T81" fmla="*/ 4702 h 5284"/>
                <a:gd name="T82" fmla="*/ 14070 w 20279"/>
                <a:gd name="T83" fmla="*/ 3816 h 5284"/>
                <a:gd name="T84" fmla="*/ 14360 w 20279"/>
                <a:gd name="T85" fmla="*/ 1772 h 5284"/>
                <a:gd name="T86" fmla="*/ 15356 w 20279"/>
                <a:gd name="T87" fmla="*/ 291 h 5284"/>
                <a:gd name="T88" fmla="*/ 15066 w 20279"/>
                <a:gd name="T89" fmla="*/ 2351 h 5284"/>
                <a:gd name="T90" fmla="*/ 15768 w 20279"/>
                <a:gd name="T91" fmla="*/ 3525 h 5284"/>
                <a:gd name="T92" fmla="*/ 15478 w 20279"/>
                <a:gd name="T93" fmla="*/ 1482 h 5284"/>
                <a:gd name="T94" fmla="*/ 16471 w 20279"/>
                <a:gd name="T95" fmla="*/ 581 h 5284"/>
                <a:gd name="T96" fmla="*/ 16762 w 20279"/>
                <a:gd name="T97" fmla="*/ 2642 h 5284"/>
                <a:gd name="T98" fmla="*/ 16471 w 20279"/>
                <a:gd name="T99" fmla="*/ 4702 h 5284"/>
                <a:gd name="T100" fmla="*/ 17174 w 20279"/>
                <a:gd name="T101" fmla="*/ 1191 h 5284"/>
                <a:gd name="T102" fmla="*/ 17586 w 20279"/>
                <a:gd name="T103" fmla="*/ 291 h 5284"/>
                <a:gd name="T104" fmla="*/ 17877 w 20279"/>
                <a:gd name="T105" fmla="*/ 2932 h 5284"/>
                <a:gd name="T106" fmla="*/ 18167 w 20279"/>
                <a:gd name="T107" fmla="*/ 4992 h 5284"/>
                <a:gd name="T108" fmla="*/ 18582 w 20279"/>
                <a:gd name="T109" fmla="*/ 3525 h 5284"/>
                <a:gd name="T110" fmla="*/ 19285 w 20279"/>
                <a:gd name="T111" fmla="*/ 0 h 5284"/>
                <a:gd name="T112" fmla="*/ 18994 w 20279"/>
                <a:gd name="T113" fmla="*/ 2642 h 5284"/>
                <a:gd name="T114" fmla="*/ 19285 w 20279"/>
                <a:gd name="T115" fmla="*/ 5283 h 5284"/>
                <a:gd name="T116" fmla="*/ 20278 w 20279"/>
                <a:gd name="T117" fmla="*/ 3816 h 5284"/>
                <a:gd name="T118" fmla="*/ 19987 w 20279"/>
                <a:gd name="T119" fmla="*/ 1191 h 5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279" h="5284">
                  <a:moveTo>
                    <a:pt x="581" y="3816"/>
                  </a:moveTo>
                  <a:cubicBezTo>
                    <a:pt x="581" y="3976"/>
                    <a:pt x="451" y="4106"/>
                    <a:pt x="291" y="4106"/>
                  </a:cubicBezTo>
                  <a:cubicBezTo>
                    <a:pt x="130" y="4106"/>
                    <a:pt x="0" y="3977"/>
                    <a:pt x="0" y="3816"/>
                  </a:cubicBezTo>
                  <a:cubicBezTo>
                    <a:pt x="0" y="3656"/>
                    <a:pt x="130" y="3525"/>
                    <a:pt x="291" y="3525"/>
                  </a:cubicBezTo>
                  <a:cubicBezTo>
                    <a:pt x="451" y="3525"/>
                    <a:pt x="581" y="3655"/>
                    <a:pt x="581" y="3816"/>
                  </a:cubicBezTo>
                  <a:close/>
                  <a:moveTo>
                    <a:pt x="291" y="1191"/>
                  </a:moveTo>
                  <a:cubicBezTo>
                    <a:pt x="130" y="1191"/>
                    <a:pt x="0" y="1321"/>
                    <a:pt x="0" y="1482"/>
                  </a:cubicBezTo>
                  <a:cubicBezTo>
                    <a:pt x="0" y="1643"/>
                    <a:pt x="130" y="1772"/>
                    <a:pt x="291" y="1772"/>
                  </a:cubicBezTo>
                  <a:cubicBezTo>
                    <a:pt x="451" y="1772"/>
                    <a:pt x="581" y="1643"/>
                    <a:pt x="581" y="1482"/>
                  </a:cubicBezTo>
                  <a:cubicBezTo>
                    <a:pt x="581" y="1321"/>
                    <a:pt x="451" y="1191"/>
                    <a:pt x="291" y="1191"/>
                  </a:cubicBezTo>
                  <a:close/>
                  <a:moveTo>
                    <a:pt x="993" y="0"/>
                  </a:moveTo>
                  <a:cubicBezTo>
                    <a:pt x="832" y="0"/>
                    <a:pt x="703" y="130"/>
                    <a:pt x="703" y="291"/>
                  </a:cubicBezTo>
                  <a:cubicBezTo>
                    <a:pt x="703" y="452"/>
                    <a:pt x="832" y="581"/>
                    <a:pt x="993" y="581"/>
                  </a:cubicBezTo>
                  <a:cubicBezTo>
                    <a:pt x="1154" y="581"/>
                    <a:pt x="1284" y="452"/>
                    <a:pt x="1284" y="291"/>
                  </a:cubicBezTo>
                  <a:cubicBezTo>
                    <a:pt x="1284" y="130"/>
                    <a:pt x="1154" y="0"/>
                    <a:pt x="993" y="0"/>
                  </a:cubicBezTo>
                  <a:close/>
                  <a:moveTo>
                    <a:pt x="993" y="2351"/>
                  </a:moveTo>
                  <a:cubicBezTo>
                    <a:pt x="832" y="2351"/>
                    <a:pt x="703" y="2482"/>
                    <a:pt x="703" y="2642"/>
                  </a:cubicBezTo>
                  <a:cubicBezTo>
                    <a:pt x="703" y="2803"/>
                    <a:pt x="832" y="2932"/>
                    <a:pt x="993" y="2932"/>
                  </a:cubicBezTo>
                  <a:cubicBezTo>
                    <a:pt x="1154" y="2932"/>
                    <a:pt x="1284" y="2802"/>
                    <a:pt x="1284" y="2642"/>
                  </a:cubicBezTo>
                  <a:cubicBezTo>
                    <a:pt x="1284" y="2481"/>
                    <a:pt x="1154" y="2351"/>
                    <a:pt x="993" y="2351"/>
                  </a:cubicBezTo>
                  <a:close/>
                  <a:moveTo>
                    <a:pt x="993" y="4702"/>
                  </a:moveTo>
                  <a:cubicBezTo>
                    <a:pt x="832" y="4702"/>
                    <a:pt x="703" y="4831"/>
                    <a:pt x="703" y="4992"/>
                  </a:cubicBezTo>
                  <a:cubicBezTo>
                    <a:pt x="703" y="5153"/>
                    <a:pt x="832" y="5283"/>
                    <a:pt x="993" y="5283"/>
                  </a:cubicBezTo>
                  <a:cubicBezTo>
                    <a:pt x="1154" y="5283"/>
                    <a:pt x="1284" y="5153"/>
                    <a:pt x="1284" y="4992"/>
                  </a:cubicBezTo>
                  <a:cubicBezTo>
                    <a:pt x="1284" y="4831"/>
                    <a:pt x="1154" y="4702"/>
                    <a:pt x="993" y="4702"/>
                  </a:cubicBezTo>
                  <a:close/>
                  <a:moveTo>
                    <a:pt x="1696" y="3525"/>
                  </a:moveTo>
                  <a:cubicBezTo>
                    <a:pt x="1535" y="3525"/>
                    <a:pt x="1405" y="3656"/>
                    <a:pt x="1405" y="3816"/>
                  </a:cubicBezTo>
                  <a:cubicBezTo>
                    <a:pt x="1405" y="3977"/>
                    <a:pt x="1535" y="4106"/>
                    <a:pt x="1696" y="4106"/>
                  </a:cubicBezTo>
                  <a:cubicBezTo>
                    <a:pt x="1857" y="4106"/>
                    <a:pt x="1987" y="3977"/>
                    <a:pt x="1987" y="3816"/>
                  </a:cubicBezTo>
                  <a:cubicBezTo>
                    <a:pt x="1987" y="3656"/>
                    <a:pt x="1857" y="3525"/>
                    <a:pt x="1696" y="3525"/>
                  </a:cubicBezTo>
                  <a:close/>
                  <a:moveTo>
                    <a:pt x="1696" y="1191"/>
                  </a:moveTo>
                  <a:cubicBezTo>
                    <a:pt x="1535" y="1191"/>
                    <a:pt x="1405" y="1321"/>
                    <a:pt x="1405" y="1482"/>
                  </a:cubicBezTo>
                  <a:cubicBezTo>
                    <a:pt x="1405" y="1643"/>
                    <a:pt x="1535" y="1772"/>
                    <a:pt x="1696" y="1772"/>
                  </a:cubicBezTo>
                  <a:cubicBezTo>
                    <a:pt x="1857" y="1772"/>
                    <a:pt x="1987" y="1643"/>
                    <a:pt x="1987" y="1482"/>
                  </a:cubicBezTo>
                  <a:cubicBezTo>
                    <a:pt x="1987" y="1321"/>
                    <a:pt x="1857" y="1191"/>
                    <a:pt x="1696" y="1191"/>
                  </a:cubicBezTo>
                  <a:close/>
                  <a:moveTo>
                    <a:pt x="2401" y="0"/>
                  </a:moveTo>
                  <a:cubicBezTo>
                    <a:pt x="2241" y="0"/>
                    <a:pt x="2111" y="130"/>
                    <a:pt x="2111" y="291"/>
                  </a:cubicBezTo>
                  <a:cubicBezTo>
                    <a:pt x="2111" y="452"/>
                    <a:pt x="2240" y="581"/>
                    <a:pt x="2401" y="581"/>
                  </a:cubicBezTo>
                  <a:cubicBezTo>
                    <a:pt x="2561" y="581"/>
                    <a:pt x="2689" y="452"/>
                    <a:pt x="2689" y="291"/>
                  </a:cubicBezTo>
                  <a:cubicBezTo>
                    <a:pt x="2689" y="130"/>
                    <a:pt x="2559" y="0"/>
                    <a:pt x="2401" y="0"/>
                  </a:cubicBezTo>
                  <a:close/>
                  <a:moveTo>
                    <a:pt x="2401" y="2351"/>
                  </a:moveTo>
                  <a:cubicBezTo>
                    <a:pt x="2241" y="2351"/>
                    <a:pt x="2111" y="2482"/>
                    <a:pt x="2111" y="2642"/>
                  </a:cubicBezTo>
                  <a:cubicBezTo>
                    <a:pt x="2111" y="2803"/>
                    <a:pt x="2240" y="2932"/>
                    <a:pt x="2401" y="2932"/>
                  </a:cubicBezTo>
                  <a:cubicBezTo>
                    <a:pt x="2561" y="2932"/>
                    <a:pt x="2689" y="2802"/>
                    <a:pt x="2689" y="2642"/>
                  </a:cubicBezTo>
                  <a:cubicBezTo>
                    <a:pt x="2689" y="2481"/>
                    <a:pt x="2559" y="2351"/>
                    <a:pt x="2401" y="2351"/>
                  </a:cubicBezTo>
                  <a:close/>
                  <a:moveTo>
                    <a:pt x="2401" y="4702"/>
                  </a:moveTo>
                  <a:cubicBezTo>
                    <a:pt x="2241" y="4702"/>
                    <a:pt x="2111" y="4831"/>
                    <a:pt x="2111" y="4992"/>
                  </a:cubicBezTo>
                  <a:cubicBezTo>
                    <a:pt x="2111" y="5153"/>
                    <a:pt x="2240" y="5283"/>
                    <a:pt x="2401" y="5283"/>
                  </a:cubicBezTo>
                  <a:cubicBezTo>
                    <a:pt x="2561" y="5283"/>
                    <a:pt x="2689" y="5150"/>
                    <a:pt x="2689" y="4990"/>
                  </a:cubicBezTo>
                  <a:cubicBezTo>
                    <a:pt x="2689" y="4831"/>
                    <a:pt x="2559" y="4702"/>
                    <a:pt x="2401" y="4702"/>
                  </a:cubicBezTo>
                  <a:close/>
                  <a:moveTo>
                    <a:pt x="3104" y="3525"/>
                  </a:moveTo>
                  <a:cubicBezTo>
                    <a:pt x="2943" y="3525"/>
                    <a:pt x="2813" y="3656"/>
                    <a:pt x="2813" y="3816"/>
                  </a:cubicBezTo>
                  <a:cubicBezTo>
                    <a:pt x="2813" y="3977"/>
                    <a:pt x="2943" y="4106"/>
                    <a:pt x="3104" y="4106"/>
                  </a:cubicBezTo>
                  <a:cubicBezTo>
                    <a:pt x="3265" y="4106"/>
                    <a:pt x="3395" y="3976"/>
                    <a:pt x="3395" y="3816"/>
                  </a:cubicBezTo>
                  <a:cubicBezTo>
                    <a:pt x="3392" y="3655"/>
                    <a:pt x="3262" y="3525"/>
                    <a:pt x="3104" y="3525"/>
                  </a:cubicBezTo>
                  <a:close/>
                  <a:moveTo>
                    <a:pt x="3104" y="1191"/>
                  </a:moveTo>
                  <a:cubicBezTo>
                    <a:pt x="2943" y="1191"/>
                    <a:pt x="2813" y="1321"/>
                    <a:pt x="2813" y="1482"/>
                  </a:cubicBezTo>
                  <a:cubicBezTo>
                    <a:pt x="2813" y="1643"/>
                    <a:pt x="2943" y="1772"/>
                    <a:pt x="3104" y="1772"/>
                  </a:cubicBezTo>
                  <a:cubicBezTo>
                    <a:pt x="3265" y="1772"/>
                    <a:pt x="3395" y="1643"/>
                    <a:pt x="3395" y="1482"/>
                  </a:cubicBezTo>
                  <a:cubicBezTo>
                    <a:pt x="3392" y="1321"/>
                    <a:pt x="3262" y="1191"/>
                    <a:pt x="3104" y="1191"/>
                  </a:cubicBezTo>
                  <a:close/>
                  <a:moveTo>
                    <a:pt x="3807" y="0"/>
                  </a:moveTo>
                  <a:cubicBezTo>
                    <a:pt x="3646" y="0"/>
                    <a:pt x="3516" y="130"/>
                    <a:pt x="3516" y="291"/>
                  </a:cubicBezTo>
                  <a:cubicBezTo>
                    <a:pt x="3516" y="452"/>
                    <a:pt x="3646" y="581"/>
                    <a:pt x="3807" y="581"/>
                  </a:cubicBezTo>
                  <a:cubicBezTo>
                    <a:pt x="3968" y="581"/>
                    <a:pt x="4097" y="452"/>
                    <a:pt x="4097" y="291"/>
                  </a:cubicBezTo>
                  <a:cubicBezTo>
                    <a:pt x="4097" y="130"/>
                    <a:pt x="3968" y="0"/>
                    <a:pt x="3807" y="0"/>
                  </a:cubicBezTo>
                  <a:close/>
                  <a:moveTo>
                    <a:pt x="3807" y="2351"/>
                  </a:moveTo>
                  <a:cubicBezTo>
                    <a:pt x="3646" y="2351"/>
                    <a:pt x="3516" y="2482"/>
                    <a:pt x="3516" y="2642"/>
                  </a:cubicBezTo>
                  <a:cubicBezTo>
                    <a:pt x="3516" y="2803"/>
                    <a:pt x="3646" y="2932"/>
                    <a:pt x="3807" y="2932"/>
                  </a:cubicBezTo>
                  <a:cubicBezTo>
                    <a:pt x="3968" y="2932"/>
                    <a:pt x="4097" y="2802"/>
                    <a:pt x="4097" y="2642"/>
                  </a:cubicBezTo>
                  <a:cubicBezTo>
                    <a:pt x="4097" y="2481"/>
                    <a:pt x="3968" y="2351"/>
                    <a:pt x="3807" y="2351"/>
                  </a:cubicBezTo>
                  <a:close/>
                  <a:moveTo>
                    <a:pt x="3807" y="4702"/>
                  </a:moveTo>
                  <a:cubicBezTo>
                    <a:pt x="3646" y="4702"/>
                    <a:pt x="3516" y="4831"/>
                    <a:pt x="3516" y="4992"/>
                  </a:cubicBezTo>
                  <a:cubicBezTo>
                    <a:pt x="3516" y="5153"/>
                    <a:pt x="3646" y="5283"/>
                    <a:pt x="3807" y="5283"/>
                  </a:cubicBezTo>
                  <a:cubicBezTo>
                    <a:pt x="3968" y="5283"/>
                    <a:pt x="4097" y="5153"/>
                    <a:pt x="4097" y="4992"/>
                  </a:cubicBezTo>
                  <a:cubicBezTo>
                    <a:pt x="4097" y="4831"/>
                    <a:pt x="3968" y="4702"/>
                    <a:pt x="3807" y="4702"/>
                  </a:cubicBezTo>
                  <a:close/>
                  <a:moveTo>
                    <a:pt x="4510" y="3525"/>
                  </a:moveTo>
                  <a:cubicBezTo>
                    <a:pt x="4349" y="3525"/>
                    <a:pt x="4219" y="3656"/>
                    <a:pt x="4219" y="3816"/>
                  </a:cubicBezTo>
                  <a:cubicBezTo>
                    <a:pt x="4219" y="3977"/>
                    <a:pt x="4349" y="4106"/>
                    <a:pt x="4510" y="4106"/>
                  </a:cubicBezTo>
                  <a:cubicBezTo>
                    <a:pt x="4670" y="4106"/>
                    <a:pt x="4800" y="3977"/>
                    <a:pt x="4800" y="3816"/>
                  </a:cubicBezTo>
                  <a:cubicBezTo>
                    <a:pt x="4800" y="3656"/>
                    <a:pt x="4670" y="3525"/>
                    <a:pt x="4510" y="3525"/>
                  </a:cubicBezTo>
                  <a:close/>
                  <a:moveTo>
                    <a:pt x="4510" y="1191"/>
                  </a:moveTo>
                  <a:cubicBezTo>
                    <a:pt x="4349" y="1191"/>
                    <a:pt x="4219" y="1321"/>
                    <a:pt x="4219" y="1482"/>
                  </a:cubicBezTo>
                  <a:cubicBezTo>
                    <a:pt x="4219" y="1643"/>
                    <a:pt x="4349" y="1772"/>
                    <a:pt x="4510" y="1772"/>
                  </a:cubicBezTo>
                  <a:cubicBezTo>
                    <a:pt x="4670" y="1772"/>
                    <a:pt x="4800" y="1643"/>
                    <a:pt x="4800" y="1482"/>
                  </a:cubicBezTo>
                  <a:cubicBezTo>
                    <a:pt x="4800" y="1321"/>
                    <a:pt x="4670" y="1191"/>
                    <a:pt x="4510" y="1191"/>
                  </a:cubicBezTo>
                  <a:close/>
                  <a:moveTo>
                    <a:pt x="5212" y="0"/>
                  </a:moveTo>
                  <a:cubicBezTo>
                    <a:pt x="5051" y="0"/>
                    <a:pt x="4922" y="130"/>
                    <a:pt x="4922" y="291"/>
                  </a:cubicBezTo>
                  <a:cubicBezTo>
                    <a:pt x="4922" y="452"/>
                    <a:pt x="5051" y="581"/>
                    <a:pt x="5212" y="581"/>
                  </a:cubicBezTo>
                  <a:cubicBezTo>
                    <a:pt x="5373" y="581"/>
                    <a:pt x="5503" y="452"/>
                    <a:pt x="5503" y="291"/>
                  </a:cubicBezTo>
                  <a:cubicBezTo>
                    <a:pt x="5503" y="130"/>
                    <a:pt x="5373" y="0"/>
                    <a:pt x="5212" y="0"/>
                  </a:cubicBezTo>
                  <a:close/>
                  <a:moveTo>
                    <a:pt x="5212" y="2351"/>
                  </a:moveTo>
                  <a:cubicBezTo>
                    <a:pt x="5051" y="2351"/>
                    <a:pt x="4922" y="2482"/>
                    <a:pt x="4922" y="2642"/>
                  </a:cubicBezTo>
                  <a:cubicBezTo>
                    <a:pt x="4922" y="2803"/>
                    <a:pt x="5051" y="2932"/>
                    <a:pt x="5212" y="2932"/>
                  </a:cubicBezTo>
                  <a:cubicBezTo>
                    <a:pt x="5373" y="2932"/>
                    <a:pt x="5503" y="2802"/>
                    <a:pt x="5503" y="2642"/>
                  </a:cubicBezTo>
                  <a:cubicBezTo>
                    <a:pt x="5503" y="2481"/>
                    <a:pt x="5373" y="2351"/>
                    <a:pt x="5212" y="2351"/>
                  </a:cubicBezTo>
                  <a:close/>
                  <a:moveTo>
                    <a:pt x="5212" y="4702"/>
                  </a:moveTo>
                  <a:cubicBezTo>
                    <a:pt x="5051" y="4702"/>
                    <a:pt x="4922" y="4831"/>
                    <a:pt x="4922" y="4992"/>
                  </a:cubicBezTo>
                  <a:cubicBezTo>
                    <a:pt x="4922" y="5153"/>
                    <a:pt x="5051" y="5283"/>
                    <a:pt x="5212" y="5283"/>
                  </a:cubicBezTo>
                  <a:cubicBezTo>
                    <a:pt x="5373" y="5283"/>
                    <a:pt x="5503" y="5153"/>
                    <a:pt x="5503" y="4992"/>
                  </a:cubicBezTo>
                  <a:cubicBezTo>
                    <a:pt x="5503" y="4831"/>
                    <a:pt x="5373" y="4702"/>
                    <a:pt x="5212" y="4702"/>
                  </a:cubicBezTo>
                  <a:close/>
                  <a:moveTo>
                    <a:pt x="5918" y="3525"/>
                  </a:moveTo>
                  <a:cubicBezTo>
                    <a:pt x="5757" y="3525"/>
                    <a:pt x="5627" y="3656"/>
                    <a:pt x="5627" y="3816"/>
                  </a:cubicBezTo>
                  <a:cubicBezTo>
                    <a:pt x="5627" y="3977"/>
                    <a:pt x="5757" y="4106"/>
                    <a:pt x="5918" y="4106"/>
                  </a:cubicBezTo>
                  <a:cubicBezTo>
                    <a:pt x="6079" y="4106"/>
                    <a:pt x="6208" y="3976"/>
                    <a:pt x="6208" y="3816"/>
                  </a:cubicBezTo>
                  <a:cubicBezTo>
                    <a:pt x="6206" y="3655"/>
                    <a:pt x="6076" y="3525"/>
                    <a:pt x="5918" y="3525"/>
                  </a:cubicBezTo>
                  <a:close/>
                  <a:moveTo>
                    <a:pt x="5918" y="1191"/>
                  </a:moveTo>
                  <a:cubicBezTo>
                    <a:pt x="5757" y="1191"/>
                    <a:pt x="5627" y="1321"/>
                    <a:pt x="5627" y="1482"/>
                  </a:cubicBezTo>
                  <a:cubicBezTo>
                    <a:pt x="5627" y="1643"/>
                    <a:pt x="5757" y="1772"/>
                    <a:pt x="5918" y="1772"/>
                  </a:cubicBezTo>
                  <a:cubicBezTo>
                    <a:pt x="6079" y="1772"/>
                    <a:pt x="6208" y="1643"/>
                    <a:pt x="6208" y="1482"/>
                  </a:cubicBezTo>
                  <a:cubicBezTo>
                    <a:pt x="6206" y="1321"/>
                    <a:pt x="6076" y="1191"/>
                    <a:pt x="5918" y="1191"/>
                  </a:cubicBezTo>
                  <a:close/>
                  <a:moveTo>
                    <a:pt x="6635" y="0"/>
                  </a:moveTo>
                  <a:cubicBezTo>
                    <a:pt x="6474" y="0"/>
                    <a:pt x="6344" y="130"/>
                    <a:pt x="6344" y="291"/>
                  </a:cubicBezTo>
                  <a:cubicBezTo>
                    <a:pt x="6344" y="452"/>
                    <a:pt x="6474" y="581"/>
                    <a:pt x="6635" y="581"/>
                  </a:cubicBezTo>
                  <a:cubicBezTo>
                    <a:pt x="6795" y="581"/>
                    <a:pt x="6925" y="452"/>
                    <a:pt x="6925" y="291"/>
                  </a:cubicBezTo>
                  <a:cubicBezTo>
                    <a:pt x="6922" y="130"/>
                    <a:pt x="6793" y="0"/>
                    <a:pt x="6635" y="0"/>
                  </a:cubicBezTo>
                  <a:close/>
                  <a:moveTo>
                    <a:pt x="6635" y="2351"/>
                  </a:moveTo>
                  <a:cubicBezTo>
                    <a:pt x="6474" y="2351"/>
                    <a:pt x="6344" y="2482"/>
                    <a:pt x="6344" y="2642"/>
                  </a:cubicBezTo>
                  <a:cubicBezTo>
                    <a:pt x="6344" y="2803"/>
                    <a:pt x="6474" y="2932"/>
                    <a:pt x="6635" y="2932"/>
                  </a:cubicBezTo>
                  <a:cubicBezTo>
                    <a:pt x="6795" y="2932"/>
                    <a:pt x="6925" y="2802"/>
                    <a:pt x="6925" y="2642"/>
                  </a:cubicBezTo>
                  <a:cubicBezTo>
                    <a:pt x="6922" y="2481"/>
                    <a:pt x="6793" y="2351"/>
                    <a:pt x="6635" y="2351"/>
                  </a:cubicBezTo>
                  <a:close/>
                  <a:moveTo>
                    <a:pt x="6635" y="4702"/>
                  </a:moveTo>
                  <a:cubicBezTo>
                    <a:pt x="6474" y="4702"/>
                    <a:pt x="6344" y="4831"/>
                    <a:pt x="6344" y="4992"/>
                  </a:cubicBezTo>
                  <a:cubicBezTo>
                    <a:pt x="6344" y="5153"/>
                    <a:pt x="6474" y="5283"/>
                    <a:pt x="6635" y="5283"/>
                  </a:cubicBezTo>
                  <a:cubicBezTo>
                    <a:pt x="6795" y="5283"/>
                    <a:pt x="6925" y="5153"/>
                    <a:pt x="6925" y="4992"/>
                  </a:cubicBezTo>
                  <a:cubicBezTo>
                    <a:pt x="6922" y="4831"/>
                    <a:pt x="6793" y="4702"/>
                    <a:pt x="6635" y="4702"/>
                  </a:cubicBezTo>
                  <a:close/>
                  <a:moveTo>
                    <a:pt x="7337" y="3525"/>
                  </a:moveTo>
                  <a:cubicBezTo>
                    <a:pt x="7176" y="3525"/>
                    <a:pt x="7047" y="3656"/>
                    <a:pt x="7047" y="3816"/>
                  </a:cubicBezTo>
                  <a:cubicBezTo>
                    <a:pt x="7047" y="3977"/>
                    <a:pt x="7176" y="4106"/>
                    <a:pt x="7337" y="4106"/>
                  </a:cubicBezTo>
                  <a:cubicBezTo>
                    <a:pt x="7498" y="4106"/>
                    <a:pt x="7628" y="3976"/>
                    <a:pt x="7628" y="3816"/>
                  </a:cubicBezTo>
                  <a:cubicBezTo>
                    <a:pt x="7625" y="3655"/>
                    <a:pt x="7495" y="3525"/>
                    <a:pt x="7337" y="3525"/>
                  </a:cubicBezTo>
                  <a:close/>
                  <a:moveTo>
                    <a:pt x="7337" y="1191"/>
                  </a:moveTo>
                  <a:cubicBezTo>
                    <a:pt x="7176" y="1191"/>
                    <a:pt x="7047" y="1321"/>
                    <a:pt x="7047" y="1482"/>
                  </a:cubicBezTo>
                  <a:cubicBezTo>
                    <a:pt x="7047" y="1643"/>
                    <a:pt x="7176" y="1772"/>
                    <a:pt x="7337" y="1772"/>
                  </a:cubicBezTo>
                  <a:cubicBezTo>
                    <a:pt x="7498" y="1772"/>
                    <a:pt x="7628" y="1643"/>
                    <a:pt x="7628" y="1482"/>
                  </a:cubicBezTo>
                  <a:cubicBezTo>
                    <a:pt x="7625" y="1321"/>
                    <a:pt x="7495" y="1191"/>
                    <a:pt x="7337" y="1191"/>
                  </a:cubicBezTo>
                  <a:close/>
                  <a:moveTo>
                    <a:pt x="8040" y="0"/>
                  </a:moveTo>
                  <a:cubicBezTo>
                    <a:pt x="7879" y="0"/>
                    <a:pt x="7749" y="130"/>
                    <a:pt x="7749" y="291"/>
                  </a:cubicBezTo>
                  <a:cubicBezTo>
                    <a:pt x="7749" y="452"/>
                    <a:pt x="7879" y="581"/>
                    <a:pt x="8040" y="581"/>
                  </a:cubicBezTo>
                  <a:cubicBezTo>
                    <a:pt x="8201" y="581"/>
                    <a:pt x="8331" y="452"/>
                    <a:pt x="8331" y="291"/>
                  </a:cubicBezTo>
                  <a:cubicBezTo>
                    <a:pt x="8331" y="130"/>
                    <a:pt x="8201" y="0"/>
                    <a:pt x="8040" y="0"/>
                  </a:cubicBezTo>
                  <a:close/>
                  <a:moveTo>
                    <a:pt x="8040" y="2351"/>
                  </a:moveTo>
                  <a:cubicBezTo>
                    <a:pt x="7879" y="2351"/>
                    <a:pt x="7749" y="2482"/>
                    <a:pt x="7749" y="2642"/>
                  </a:cubicBezTo>
                  <a:cubicBezTo>
                    <a:pt x="7749" y="2803"/>
                    <a:pt x="7879" y="2932"/>
                    <a:pt x="8040" y="2932"/>
                  </a:cubicBezTo>
                  <a:cubicBezTo>
                    <a:pt x="8201" y="2932"/>
                    <a:pt x="8331" y="2802"/>
                    <a:pt x="8331" y="2642"/>
                  </a:cubicBezTo>
                  <a:cubicBezTo>
                    <a:pt x="8331" y="2481"/>
                    <a:pt x="8201" y="2351"/>
                    <a:pt x="8040" y="2351"/>
                  </a:cubicBezTo>
                  <a:close/>
                  <a:moveTo>
                    <a:pt x="8040" y="4702"/>
                  </a:moveTo>
                  <a:cubicBezTo>
                    <a:pt x="7879" y="4702"/>
                    <a:pt x="7749" y="4831"/>
                    <a:pt x="7749" y="4992"/>
                  </a:cubicBezTo>
                  <a:cubicBezTo>
                    <a:pt x="7749" y="5153"/>
                    <a:pt x="7879" y="5283"/>
                    <a:pt x="8040" y="5283"/>
                  </a:cubicBezTo>
                  <a:cubicBezTo>
                    <a:pt x="8201" y="5283"/>
                    <a:pt x="8331" y="5153"/>
                    <a:pt x="8331" y="4992"/>
                  </a:cubicBezTo>
                  <a:cubicBezTo>
                    <a:pt x="8331" y="4831"/>
                    <a:pt x="8201" y="4702"/>
                    <a:pt x="8040" y="4702"/>
                  </a:cubicBezTo>
                  <a:close/>
                  <a:moveTo>
                    <a:pt x="8743" y="3525"/>
                  </a:moveTo>
                  <a:cubicBezTo>
                    <a:pt x="8582" y="3525"/>
                    <a:pt x="8452" y="3656"/>
                    <a:pt x="8452" y="3816"/>
                  </a:cubicBezTo>
                  <a:cubicBezTo>
                    <a:pt x="8452" y="3977"/>
                    <a:pt x="8582" y="4106"/>
                    <a:pt x="8743" y="4106"/>
                  </a:cubicBezTo>
                  <a:cubicBezTo>
                    <a:pt x="8903" y="4106"/>
                    <a:pt x="9033" y="3977"/>
                    <a:pt x="9033" y="3816"/>
                  </a:cubicBezTo>
                  <a:cubicBezTo>
                    <a:pt x="9033" y="3656"/>
                    <a:pt x="8903" y="3525"/>
                    <a:pt x="8743" y="3525"/>
                  </a:cubicBezTo>
                  <a:close/>
                  <a:moveTo>
                    <a:pt x="8743" y="1191"/>
                  </a:moveTo>
                  <a:cubicBezTo>
                    <a:pt x="8582" y="1191"/>
                    <a:pt x="8452" y="1321"/>
                    <a:pt x="8452" y="1482"/>
                  </a:cubicBezTo>
                  <a:cubicBezTo>
                    <a:pt x="8452" y="1643"/>
                    <a:pt x="8582" y="1772"/>
                    <a:pt x="8743" y="1772"/>
                  </a:cubicBezTo>
                  <a:cubicBezTo>
                    <a:pt x="8903" y="1772"/>
                    <a:pt x="9033" y="1643"/>
                    <a:pt x="9033" y="1482"/>
                  </a:cubicBezTo>
                  <a:cubicBezTo>
                    <a:pt x="9033" y="1321"/>
                    <a:pt x="8903" y="1191"/>
                    <a:pt x="8743" y="1191"/>
                  </a:cubicBezTo>
                  <a:close/>
                  <a:moveTo>
                    <a:pt x="9445" y="0"/>
                  </a:moveTo>
                  <a:cubicBezTo>
                    <a:pt x="9284" y="0"/>
                    <a:pt x="9155" y="130"/>
                    <a:pt x="9155" y="291"/>
                  </a:cubicBezTo>
                  <a:cubicBezTo>
                    <a:pt x="9155" y="452"/>
                    <a:pt x="9284" y="581"/>
                    <a:pt x="9445" y="581"/>
                  </a:cubicBezTo>
                  <a:cubicBezTo>
                    <a:pt x="9606" y="581"/>
                    <a:pt x="9736" y="452"/>
                    <a:pt x="9736" y="291"/>
                  </a:cubicBezTo>
                  <a:cubicBezTo>
                    <a:pt x="9736" y="130"/>
                    <a:pt x="9606" y="0"/>
                    <a:pt x="9445" y="0"/>
                  </a:cubicBezTo>
                  <a:close/>
                  <a:moveTo>
                    <a:pt x="9445" y="2351"/>
                  </a:moveTo>
                  <a:cubicBezTo>
                    <a:pt x="9284" y="2351"/>
                    <a:pt x="9155" y="2482"/>
                    <a:pt x="9155" y="2642"/>
                  </a:cubicBezTo>
                  <a:cubicBezTo>
                    <a:pt x="9155" y="2803"/>
                    <a:pt x="9284" y="2932"/>
                    <a:pt x="9445" y="2932"/>
                  </a:cubicBezTo>
                  <a:cubicBezTo>
                    <a:pt x="9606" y="2932"/>
                    <a:pt x="9736" y="2802"/>
                    <a:pt x="9736" y="2642"/>
                  </a:cubicBezTo>
                  <a:cubicBezTo>
                    <a:pt x="9736" y="2481"/>
                    <a:pt x="9606" y="2351"/>
                    <a:pt x="9445" y="2351"/>
                  </a:cubicBezTo>
                  <a:close/>
                  <a:moveTo>
                    <a:pt x="9445" y="4702"/>
                  </a:moveTo>
                  <a:cubicBezTo>
                    <a:pt x="9284" y="4702"/>
                    <a:pt x="9155" y="4831"/>
                    <a:pt x="9155" y="4992"/>
                  </a:cubicBezTo>
                  <a:cubicBezTo>
                    <a:pt x="9155" y="5153"/>
                    <a:pt x="9284" y="5283"/>
                    <a:pt x="9445" y="5283"/>
                  </a:cubicBezTo>
                  <a:cubicBezTo>
                    <a:pt x="9606" y="5283"/>
                    <a:pt x="9736" y="5153"/>
                    <a:pt x="9736" y="4992"/>
                  </a:cubicBezTo>
                  <a:cubicBezTo>
                    <a:pt x="9736" y="4831"/>
                    <a:pt x="9606" y="4702"/>
                    <a:pt x="9445" y="4702"/>
                  </a:cubicBezTo>
                  <a:close/>
                  <a:moveTo>
                    <a:pt x="10150" y="3525"/>
                  </a:moveTo>
                  <a:cubicBezTo>
                    <a:pt x="9990" y="3525"/>
                    <a:pt x="9860" y="3656"/>
                    <a:pt x="9860" y="3816"/>
                  </a:cubicBezTo>
                  <a:cubicBezTo>
                    <a:pt x="9860" y="3977"/>
                    <a:pt x="9990" y="4106"/>
                    <a:pt x="10150" y="4106"/>
                  </a:cubicBezTo>
                  <a:cubicBezTo>
                    <a:pt x="10311" y="4106"/>
                    <a:pt x="10440" y="3976"/>
                    <a:pt x="10440" y="3816"/>
                  </a:cubicBezTo>
                  <a:cubicBezTo>
                    <a:pt x="10438" y="3655"/>
                    <a:pt x="10308" y="3525"/>
                    <a:pt x="10150" y="3525"/>
                  </a:cubicBezTo>
                  <a:close/>
                  <a:moveTo>
                    <a:pt x="10150" y="1191"/>
                  </a:moveTo>
                  <a:cubicBezTo>
                    <a:pt x="9990" y="1191"/>
                    <a:pt x="9860" y="1321"/>
                    <a:pt x="9860" y="1482"/>
                  </a:cubicBezTo>
                  <a:cubicBezTo>
                    <a:pt x="9860" y="1643"/>
                    <a:pt x="9990" y="1772"/>
                    <a:pt x="10150" y="1772"/>
                  </a:cubicBezTo>
                  <a:cubicBezTo>
                    <a:pt x="10311" y="1772"/>
                    <a:pt x="10440" y="1643"/>
                    <a:pt x="10440" y="1482"/>
                  </a:cubicBezTo>
                  <a:cubicBezTo>
                    <a:pt x="10438" y="1321"/>
                    <a:pt x="10308" y="1191"/>
                    <a:pt x="10150" y="1191"/>
                  </a:cubicBezTo>
                  <a:close/>
                  <a:moveTo>
                    <a:pt x="10852" y="0"/>
                  </a:moveTo>
                  <a:cubicBezTo>
                    <a:pt x="10692" y="0"/>
                    <a:pt x="10562" y="130"/>
                    <a:pt x="10562" y="291"/>
                  </a:cubicBezTo>
                  <a:cubicBezTo>
                    <a:pt x="10562" y="452"/>
                    <a:pt x="10692" y="581"/>
                    <a:pt x="10852" y="581"/>
                  </a:cubicBezTo>
                  <a:cubicBezTo>
                    <a:pt x="11013" y="581"/>
                    <a:pt x="11143" y="452"/>
                    <a:pt x="11143" y="291"/>
                  </a:cubicBezTo>
                  <a:cubicBezTo>
                    <a:pt x="11140" y="130"/>
                    <a:pt x="11011" y="0"/>
                    <a:pt x="10852" y="0"/>
                  </a:cubicBezTo>
                  <a:close/>
                  <a:moveTo>
                    <a:pt x="10852" y="2351"/>
                  </a:moveTo>
                  <a:cubicBezTo>
                    <a:pt x="10692" y="2351"/>
                    <a:pt x="10562" y="2482"/>
                    <a:pt x="10562" y="2642"/>
                  </a:cubicBezTo>
                  <a:cubicBezTo>
                    <a:pt x="10562" y="2803"/>
                    <a:pt x="10692" y="2932"/>
                    <a:pt x="10852" y="2932"/>
                  </a:cubicBezTo>
                  <a:cubicBezTo>
                    <a:pt x="11013" y="2932"/>
                    <a:pt x="11143" y="2802"/>
                    <a:pt x="11143" y="2642"/>
                  </a:cubicBezTo>
                  <a:cubicBezTo>
                    <a:pt x="11140" y="2481"/>
                    <a:pt x="11011" y="2351"/>
                    <a:pt x="10852" y="2351"/>
                  </a:cubicBezTo>
                  <a:close/>
                  <a:moveTo>
                    <a:pt x="10852" y="4702"/>
                  </a:moveTo>
                  <a:cubicBezTo>
                    <a:pt x="10692" y="4702"/>
                    <a:pt x="10562" y="4831"/>
                    <a:pt x="10562" y="4992"/>
                  </a:cubicBezTo>
                  <a:cubicBezTo>
                    <a:pt x="10562" y="5153"/>
                    <a:pt x="10692" y="5283"/>
                    <a:pt x="10852" y="5283"/>
                  </a:cubicBezTo>
                  <a:cubicBezTo>
                    <a:pt x="11013" y="5283"/>
                    <a:pt x="11143" y="5153"/>
                    <a:pt x="11143" y="4992"/>
                  </a:cubicBezTo>
                  <a:cubicBezTo>
                    <a:pt x="11140" y="4831"/>
                    <a:pt x="11011" y="4702"/>
                    <a:pt x="10852" y="4702"/>
                  </a:cubicBezTo>
                  <a:close/>
                  <a:moveTo>
                    <a:pt x="11555" y="3525"/>
                  </a:moveTo>
                  <a:cubicBezTo>
                    <a:pt x="11394" y="3525"/>
                    <a:pt x="11264" y="3656"/>
                    <a:pt x="11264" y="3816"/>
                  </a:cubicBezTo>
                  <a:cubicBezTo>
                    <a:pt x="11264" y="3977"/>
                    <a:pt x="11394" y="4106"/>
                    <a:pt x="11555" y="4106"/>
                  </a:cubicBezTo>
                  <a:cubicBezTo>
                    <a:pt x="11716" y="4106"/>
                    <a:pt x="11846" y="3977"/>
                    <a:pt x="11846" y="3816"/>
                  </a:cubicBezTo>
                  <a:cubicBezTo>
                    <a:pt x="11846" y="3656"/>
                    <a:pt x="11716" y="3525"/>
                    <a:pt x="11555" y="3525"/>
                  </a:cubicBezTo>
                  <a:close/>
                  <a:moveTo>
                    <a:pt x="11555" y="1191"/>
                  </a:moveTo>
                  <a:cubicBezTo>
                    <a:pt x="11394" y="1191"/>
                    <a:pt x="11264" y="1321"/>
                    <a:pt x="11264" y="1482"/>
                  </a:cubicBezTo>
                  <a:cubicBezTo>
                    <a:pt x="11264" y="1643"/>
                    <a:pt x="11394" y="1772"/>
                    <a:pt x="11555" y="1772"/>
                  </a:cubicBezTo>
                  <a:cubicBezTo>
                    <a:pt x="11716" y="1772"/>
                    <a:pt x="11846" y="1643"/>
                    <a:pt x="11846" y="1482"/>
                  </a:cubicBezTo>
                  <a:cubicBezTo>
                    <a:pt x="11846" y="1321"/>
                    <a:pt x="11716" y="1191"/>
                    <a:pt x="11555" y="1191"/>
                  </a:cubicBezTo>
                  <a:close/>
                  <a:moveTo>
                    <a:pt x="12258" y="0"/>
                  </a:moveTo>
                  <a:cubicBezTo>
                    <a:pt x="12097" y="0"/>
                    <a:pt x="11967" y="130"/>
                    <a:pt x="11967" y="291"/>
                  </a:cubicBezTo>
                  <a:cubicBezTo>
                    <a:pt x="11967" y="452"/>
                    <a:pt x="12097" y="581"/>
                    <a:pt x="12258" y="581"/>
                  </a:cubicBezTo>
                  <a:cubicBezTo>
                    <a:pt x="12419" y="581"/>
                    <a:pt x="12549" y="452"/>
                    <a:pt x="12549" y="291"/>
                  </a:cubicBezTo>
                  <a:cubicBezTo>
                    <a:pt x="12549" y="130"/>
                    <a:pt x="12419" y="0"/>
                    <a:pt x="12258" y="0"/>
                  </a:cubicBezTo>
                  <a:close/>
                  <a:moveTo>
                    <a:pt x="12258" y="2351"/>
                  </a:moveTo>
                  <a:cubicBezTo>
                    <a:pt x="12097" y="2351"/>
                    <a:pt x="11967" y="2482"/>
                    <a:pt x="11967" y="2642"/>
                  </a:cubicBezTo>
                  <a:cubicBezTo>
                    <a:pt x="11967" y="2803"/>
                    <a:pt x="12097" y="2932"/>
                    <a:pt x="12258" y="2932"/>
                  </a:cubicBezTo>
                  <a:cubicBezTo>
                    <a:pt x="12419" y="2932"/>
                    <a:pt x="12549" y="2802"/>
                    <a:pt x="12549" y="2642"/>
                  </a:cubicBezTo>
                  <a:cubicBezTo>
                    <a:pt x="12549" y="2481"/>
                    <a:pt x="12419" y="2351"/>
                    <a:pt x="12258" y="2351"/>
                  </a:cubicBezTo>
                  <a:close/>
                  <a:moveTo>
                    <a:pt x="12258" y="4702"/>
                  </a:moveTo>
                  <a:cubicBezTo>
                    <a:pt x="12097" y="4702"/>
                    <a:pt x="11967" y="4831"/>
                    <a:pt x="11967" y="4992"/>
                  </a:cubicBezTo>
                  <a:cubicBezTo>
                    <a:pt x="11967" y="5153"/>
                    <a:pt x="12097" y="5283"/>
                    <a:pt x="12258" y="5283"/>
                  </a:cubicBezTo>
                  <a:cubicBezTo>
                    <a:pt x="12419" y="5283"/>
                    <a:pt x="12549" y="5153"/>
                    <a:pt x="12549" y="4992"/>
                  </a:cubicBezTo>
                  <a:cubicBezTo>
                    <a:pt x="12549" y="4831"/>
                    <a:pt x="12419" y="4702"/>
                    <a:pt x="12258" y="4702"/>
                  </a:cubicBezTo>
                  <a:close/>
                  <a:moveTo>
                    <a:pt x="12961" y="3525"/>
                  </a:moveTo>
                  <a:cubicBezTo>
                    <a:pt x="12800" y="3525"/>
                    <a:pt x="12670" y="3656"/>
                    <a:pt x="12670" y="3816"/>
                  </a:cubicBezTo>
                  <a:cubicBezTo>
                    <a:pt x="12670" y="3977"/>
                    <a:pt x="12801" y="4106"/>
                    <a:pt x="12961" y="4106"/>
                  </a:cubicBezTo>
                  <a:cubicBezTo>
                    <a:pt x="13122" y="4106"/>
                    <a:pt x="13251" y="3977"/>
                    <a:pt x="13251" y="3816"/>
                  </a:cubicBezTo>
                  <a:cubicBezTo>
                    <a:pt x="13251" y="3656"/>
                    <a:pt x="13121" y="3525"/>
                    <a:pt x="12961" y="3525"/>
                  </a:cubicBezTo>
                  <a:close/>
                  <a:moveTo>
                    <a:pt x="12961" y="1191"/>
                  </a:moveTo>
                  <a:cubicBezTo>
                    <a:pt x="12800" y="1191"/>
                    <a:pt x="12670" y="1321"/>
                    <a:pt x="12670" y="1482"/>
                  </a:cubicBezTo>
                  <a:cubicBezTo>
                    <a:pt x="12670" y="1643"/>
                    <a:pt x="12801" y="1772"/>
                    <a:pt x="12961" y="1772"/>
                  </a:cubicBezTo>
                  <a:cubicBezTo>
                    <a:pt x="13122" y="1772"/>
                    <a:pt x="13251" y="1643"/>
                    <a:pt x="13251" y="1482"/>
                  </a:cubicBezTo>
                  <a:cubicBezTo>
                    <a:pt x="13251" y="1321"/>
                    <a:pt x="13121" y="1191"/>
                    <a:pt x="12961" y="1191"/>
                  </a:cubicBezTo>
                  <a:close/>
                  <a:moveTo>
                    <a:pt x="13658" y="0"/>
                  </a:moveTo>
                  <a:cubicBezTo>
                    <a:pt x="13497" y="0"/>
                    <a:pt x="13367" y="130"/>
                    <a:pt x="13367" y="291"/>
                  </a:cubicBezTo>
                  <a:cubicBezTo>
                    <a:pt x="13367" y="452"/>
                    <a:pt x="13498" y="581"/>
                    <a:pt x="13658" y="581"/>
                  </a:cubicBezTo>
                  <a:cubicBezTo>
                    <a:pt x="13819" y="581"/>
                    <a:pt x="13948" y="452"/>
                    <a:pt x="13948" y="291"/>
                  </a:cubicBezTo>
                  <a:cubicBezTo>
                    <a:pt x="13948" y="130"/>
                    <a:pt x="13818" y="0"/>
                    <a:pt x="13658" y="0"/>
                  </a:cubicBezTo>
                  <a:close/>
                  <a:moveTo>
                    <a:pt x="13658" y="2351"/>
                  </a:moveTo>
                  <a:cubicBezTo>
                    <a:pt x="13497" y="2351"/>
                    <a:pt x="13367" y="2482"/>
                    <a:pt x="13367" y="2642"/>
                  </a:cubicBezTo>
                  <a:cubicBezTo>
                    <a:pt x="13367" y="2803"/>
                    <a:pt x="13498" y="2932"/>
                    <a:pt x="13658" y="2932"/>
                  </a:cubicBezTo>
                  <a:cubicBezTo>
                    <a:pt x="13819" y="2932"/>
                    <a:pt x="13948" y="2802"/>
                    <a:pt x="13948" y="2642"/>
                  </a:cubicBezTo>
                  <a:cubicBezTo>
                    <a:pt x="13948" y="2481"/>
                    <a:pt x="13818" y="2351"/>
                    <a:pt x="13658" y="2351"/>
                  </a:cubicBezTo>
                  <a:close/>
                  <a:moveTo>
                    <a:pt x="13658" y="4702"/>
                  </a:moveTo>
                  <a:cubicBezTo>
                    <a:pt x="13497" y="4702"/>
                    <a:pt x="13367" y="4831"/>
                    <a:pt x="13367" y="4992"/>
                  </a:cubicBezTo>
                  <a:cubicBezTo>
                    <a:pt x="13367" y="5153"/>
                    <a:pt x="13498" y="5283"/>
                    <a:pt x="13658" y="5283"/>
                  </a:cubicBezTo>
                  <a:cubicBezTo>
                    <a:pt x="13819" y="5283"/>
                    <a:pt x="13948" y="5153"/>
                    <a:pt x="13948" y="4992"/>
                  </a:cubicBezTo>
                  <a:cubicBezTo>
                    <a:pt x="13948" y="4831"/>
                    <a:pt x="13818" y="4702"/>
                    <a:pt x="13658" y="4702"/>
                  </a:cubicBezTo>
                  <a:close/>
                  <a:moveTo>
                    <a:pt x="14360" y="3525"/>
                  </a:moveTo>
                  <a:cubicBezTo>
                    <a:pt x="14199" y="3525"/>
                    <a:pt x="14070" y="3656"/>
                    <a:pt x="14070" y="3816"/>
                  </a:cubicBezTo>
                  <a:cubicBezTo>
                    <a:pt x="14070" y="3977"/>
                    <a:pt x="14199" y="4106"/>
                    <a:pt x="14360" y="4106"/>
                  </a:cubicBezTo>
                  <a:cubicBezTo>
                    <a:pt x="14521" y="4106"/>
                    <a:pt x="14651" y="3977"/>
                    <a:pt x="14651" y="3816"/>
                  </a:cubicBezTo>
                  <a:cubicBezTo>
                    <a:pt x="14651" y="3656"/>
                    <a:pt x="14521" y="3525"/>
                    <a:pt x="14360" y="3525"/>
                  </a:cubicBezTo>
                  <a:close/>
                  <a:moveTo>
                    <a:pt x="14360" y="1191"/>
                  </a:moveTo>
                  <a:cubicBezTo>
                    <a:pt x="14199" y="1191"/>
                    <a:pt x="14070" y="1321"/>
                    <a:pt x="14070" y="1482"/>
                  </a:cubicBezTo>
                  <a:cubicBezTo>
                    <a:pt x="14070" y="1643"/>
                    <a:pt x="14199" y="1772"/>
                    <a:pt x="14360" y="1772"/>
                  </a:cubicBezTo>
                  <a:cubicBezTo>
                    <a:pt x="14521" y="1772"/>
                    <a:pt x="14651" y="1643"/>
                    <a:pt x="14651" y="1482"/>
                  </a:cubicBezTo>
                  <a:cubicBezTo>
                    <a:pt x="14651" y="1321"/>
                    <a:pt x="14521" y="1191"/>
                    <a:pt x="14360" y="1191"/>
                  </a:cubicBezTo>
                  <a:close/>
                  <a:moveTo>
                    <a:pt x="15066" y="0"/>
                  </a:moveTo>
                  <a:cubicBezTo>
                    <a:pt x="14905" y="0"/>
                    <a:pt x="14775" y="130"/>
                    <a:pt x="14775" y="291"/>
                  </a:cubicBezTo>
                  <a:cubicBezTo>
                    <a:pt x="14775" y="452"/>
                    <a:pt x="14905" y="581"/>
                    <a:pt x="15066" y="581"/>
                  </a:cubicBezTo>
                  <a:cubicBezTo>
                    <a:pt x="15227" y="581"/>
                    <a:pt x="15356" y="452"/>
                    <a:pt x="15356" y="291"/>
                  </a:cubicBezTo>
                  <a:cubicBezTo>
                    <a:pt x="15354" y="130"/>
                    <a:pt x="15224" y="0"/>
                    <a:pt x="15066" y="0"/>
                  </a:cubicBezTo>
                  <a:close/>
                  <a:moveTo>
                    <a:pt x="15066" y="2351"/>
                  </a:moveTo>
                  <a:cubicBezTo>
                    <a:pt x="14905" y="2351"/>
                    <a:pt x="14775" y="2482"/>
                    <a:pt x="14775" y="2642"/>
                  </a:cubicBezTo>
                  <a:cubicBezTo>
                    <a:pt x="14775" y="2803"/>
                    <a:pt x="14905" y="2932"/>
                    <a:pt x="15066" y="2932"/>
                  </a:cubicBezTo>
                  <a:cubicBezTo>
                    <a:pt x="15227" y="2932"/>
                    <a:pt x="15356" y="2802"/>
                    <a:pt x="15356" y="2642"/>
                  </a:cubicBezTo>
                  <a:cubicBezTo>
                    <a:pt x="15354" y="2481"/>
                    <a:pt x="15224" y="2351"/>
                    <a:pt x="15066" y="2351"/>
                  </a:cubicBezTo>
                  <a:close/>
                  <a:moveTo>
                    <a:pt x="15066" y="4702"/>
                  </a:moveTo>
                  <a:cubicBezTo>
                    <a:pt x="14905" y="4702"/>
                    <a:pt x="14775" y="4831"/>
                    <a:pt x="14775" y="4992"/>
                  </a:cubicBezTo>
                  <a:cubicBezTo>
                    <a:pt x="14775" y="5153"/>
                    <a:pt x="14905" y="5283"/>
                    <a:pt x="15066" y="5283"/>
                  </a:cubicBezTo>
                  <a:cubicBezTo>
                    <a:pt x="15227" y="5283"/>
                    <a:pt x="15356" y="5153"/>
                    <a:pt x="15356" y="4992"/>
                  </a:cubicBezTo>
                  <a:cubicBezTo>
                    <a:pt x="15354" y="4831"/>
                    <a:pt x="15224" y="4702"/>
                    <a:pt x="15066" y="4702"/>
                  </a:cubicBezTo>
                  <a:close/>
                  <a:moveTo>
                    <a:pt x="15768" y="3525"/>
                  </a:moveTo>
                  <a:cubicBezTo>
                    <a:pt x="15608" y="3525"/>
                    <a:pt x="15478" y="3656"/>
                    <a:pt x="15478" y="3816"/>
                  </a:cubicBezTo>
                  <a:cubicBezTo>
                    <a:pt x="15478" y="3977"/>
                    <a:pt x="15608" y="4106"/>
                    <a:pt x="15768" y="4106"/>
                  </a:cubicBezTo>
                  <a:cubicBezTo>
                    <a:pt x="15929" y="4106"/>
                    <a:pt x="16059" y="3977"/>
                    <a:pt x="16059" y="3816"/>
                  </a:cubicBezTo>
                  <a:cubicBezTo>
                    <a:pt x="16059" y="3656"/>
                    <a:pt x="15929" y="3525"/>
                    <a:pt x="15768" y="3525"/>
                  </a:cubicBezTo>
                  <a:close/>
                  <a:moveTo>
                    <a:pt x="15768" y="1191"/>
                  </a:moveTo>
                  <a:cubicBezTo>
                    <a:pt x="15608" y="1191"/>
                    <a:pt x="15478" y="1321"/>
                    <a:pt x="15478" y="1482"/>
                  </a:cubicBezTo>
                  <a:cubicBezTo>
                    <a:pt x="15478" y="1643"/>
                    <a:pt x="15608" y="1772"/>
                    <a:pt x="15768" y="1772"/>
                  </a:cubicBezTo>
                  <a:cubicBezTo>
                    <a:pt x="15929" y="1772"/>
                    <a:pt x="16059" y="1643"/>
                    <a:pt x="16059" y="1482"/>
                  </a:cubicBezTo>
                  <a:cubicBezTo>
                    <a:pt x="16059" y="1321"/>
                    <a:pt x="15929" y="1191"/>
                    <a:pt x="15768" y="1191"/>
                  </a:cubicBezTo>
                  <a:close/>
                  <a:moveTo>
                    <a:pt x="16471" y="0"/>
                  </a:moveTo>
                  <a:cubicBezTo>
                    <a:pt x="16310" y="0"/>
                    <a:pt x="16181" y="130"/>
                    <a:pt x="16181" y="291"/>
                  </a:cubicBezTo>
                  <a:cubicBezTo>
                    <a:pt x="16181" y="452"/>
                    <a:pt x="16310" y="581"/>
                    <a:pt x="16471" y="581"/>
                  </a:cubicBezTo>
                  <a:cubicBezTo>
                    <a:pt x="16632" y="581"/>
                    <a:pt x="16762" y="452"/>
                    <a:pt x="16762" y="291"/>
                  </a:cubicBezTo>
                  <a:cubicBezTo>
                    <a:pt x="16762" y="130"/>
                    <a:pt x="16632" y="0"/>
                    <a:pt x="16471" y="0"/>
                  </a:cubicBezTo>
                  <a:close/>
                  <a:moveTo>
                    <a:pt x="16471" y="2351"/>
                  </a:moveTo>
                  <a:cubicBezTo>
                    <a:pt x="16310" y="2351"/>
                    <a:pt x="16181" y="2482"/>
                    <a:pt x="16181" y="2642"/>
                  </a:cubicBezTo>
                  <a:cubicBezTo>
                    <a:pt x="16181" y="2803"/>
                    <a:pt x="16310" y="2932"/>
                    <a:pt x="16471" y="2932"/>
                  </a:cubicBezTo>
                  <a:cubicBezTo>
                    <a:pt x="16632" y="2932"/>
                    <a:pt x="16762" y="2802"/>
                    <a:pt x="16762" y="2642"/>
                  </a:cubicBezTo>
                  <a:cubicBezTo>
                    <a:pt x="16762" y="2481"/>
                    <a:pt x="16632" y="2351"/>
                    <a:pt x="16471" y="2351"/>
                  </a:cubicBezTo>
                  <a:close/>
                  <a:moveTo>
                    <a:pt x="16471" y="4702"/>
                  </a:moveTo>
                  <a:cubicBezTo>
                    <a:pt x="16310" y="4702"/>
                    <a:pt x="16181" y="4831"/>
                    <a:pt x="16181" y="4992"/>
                  </a:cubicBezTo>
                  <a:cubicBezTo>
                    <a:pt x="16181" y="5153"/>
                    <a:pt x="16310" y="5283"/>
                    <a:pt x="16471" y="5283"/>
                  </a:cubicBezTo>
                  <a:cubicBezTo>
                    <a:pt x="16632" y="5283"/>
                    <a:pt x="16762" y="5153"/>
                    <a:pt x="16762" y="4992"/>
                  </a:cubicBezTo>
                  <a:cubicBezTo>
                    <a:pt x="16762" y="4831"/>
                    <a:pt x="16632" y="4702"/>
                    <a:pt x="16471" y="4702"/>
                  </a:cubicBezTo>
                  <a:close/>
                  <a:moveTo>
                    <a:pt x="17174" y="3525"/>
                  </a:moveTo>
                  <a:cubicBezTo>
                    <a:pt x="17013" y="3525"/>
                    <a:pt x="16883" y="3656"/>
                    <a:pt x="16883" y="3816"/>
                  </a:cubicBezTo>
                  <a:cubicBezTo>
                    <a:pt x="16883" y="3977"/>
                    <a:pt x="17013" y="4106"/>
                    <a:pt x="17174" y="4106"/>
                  </a:cubicBezTo>
                  <a:cubicBezTo>
                    <a:pt x="17335" y="4106"/>
                    <a:pt x="17465" y="3976"/>
                    <a:pt x="17465" y="3816"/>
                  </a:cubicBezTo>
                  <a:cubicBezTo>
                    <a:pt x="17465" y="3655"/>
                    <a:pt x="17335" y="3525"/>
                    <a:pt x="17174" y="3525"/>
                  </a:cubicBezTo>
                  <a:close/>
                  <a:moveTo>
                    <a:pt x="17174" y="1191"/>
                  </a:moveTo>
                  <a:cubicBezTo>
                    <a:pt x="17013" y="1191"/>
                    <a:pt x="16883" y="1321"/>
                    <a:pt x="16883" y="1482"/>
                  </a:cubicBezTo>
                  <a:cubicBezTo>
                    <a:pt x="16883" y="1643"/>
                    <a:pt x="17013" y="1772"/>
                    <a:pt x="17174" y="1772"/>
                  </a:cubicBezTo>
                  <a:cubicBezTo>
                    <a:pt x="17335" y="1772"/>
                    <a:pt x="17465" y="1643"/>
                    <a:pt x="17465" y="1482"/>
                  </a:cubicBezTo>
                  <a:cubicBezTo>
                    <a:pt x="17465" y="1321"/>
                    <a:pt x="17335" y="1191"/>
                    <a:pt x="17174" y="1191"/>
                  </a:cubicBezTo>
                  <a:close/>
                  <a:moveTo>
                    <a:pt x="17877" y="0"/>
                  </a:moveTo>
                  <a:cubicBezTo>
                    <a:pt x="17716" y="0"/>
                    <a:pt x="17586" y="130"/>
                    <a:pt x="17586" y="291"/>
                  </a:cubicBezTo>
                  <a:cubicBezTo>
                    <a:pt x="17586" y="452"/>
                    <a:pt x="17717" y="581"/>
                    <a:pt x="17877" y="581"/>
                  </a:cubicBezTo>
                  <a:cubicBezTo>
                    <a:pt x="18038" y="581"/>
                    <a:pt x="18167" y="452"/>
                    <a:pt x="18167" y="291"/>
                  </a:cubicBezTo>
                  <a:cubicBezTo>
                    <a:pt x="18167" y="130"/>
                    <a:pt x="18037" y="0"/>
                    <a:pt x="17877" y="0"/>
                  </a:cubicBezTo>
                  <a:close/>
                  <a:moveTo>
                    <a:pt x="17877" y="2351"/>
                  </a:moveTo>
                  <a:cubicBezTo>
                    <a:pt x="17716" y="2351"/>
                    <a:pt x="17586" y="2482"/>
                    <a:pt x="17586" y="2642"/>
                  </a:cubicBezTo>
                  <a:cubicBezTo>
                    <a:pt x="17586" y="2803"/>
                    <a:pt x="17717" y="2932"/>
                    <a:pt x="17877" y="2932"/>
                  </a:cubicBezTo>
                  <a:cubicBezTo>
                    <a:pt x="18038" y="2932"/>
                    <a:pt x="18167" y="2802"/>
                    <a:pt x="18167" y="2642"/>
                  </a:cubicBezTo>
                  <a:cubicBezTo>
                    <a:pt x="18167" y="2481"/>
                    <a:pt x="18037" y="2351"/>
                    <a:pt x="17877" y="2351"/>
                  </a:cubicBezTo>
                  <a:close/>
                  <a:moveTo>
                    <a:pt x="17877" y="4702"/>
                  </a:moveTo>
                  <a:cubicBezTo>
                    <a:pt x="17716" y="4702"/>
                    <a:pt x="17586" y="4831"/>
                    <a:pt x="17586" y="4992"/>
                  </a:cubicBezTo>
                  <a:cubicBezTo>
                    <a:pt x="17586" y="5153"/>
                    <a:pt x="17717" y="5283"/>
                    <a:pt x="17877" y="5283"/>
                  </a:cubicBezTo>
                  <a:cubicBezTo>
                    <a:pt x="18038" y="5283"/>
                    <a:pt x="18167" y="5153"/>
                    <a:pt x="18167" y="4992"/>
                  </a:cubicBezTo>
                  <a:cubicBezTo>
                    <a:pt x="18167" y="4831"/>
                    <a:pt x="18037" y="4702"/>
                    <a:pt x="17877" y="4702"/>
                  </a:cubicBezTo>
                  <a:close/>
                  <a:moveTo>
                    <a:pt x="18582" y="3525"/>
                  </a:moveTo>
                  <a:cubicBezTo>
                    <a:pt x="18421" y="3525"/>
                    <a:pt x="18291" y="3656"/>
                    <a:pt x="18291" y="3816"/>
                  </a:cubicBezTo>
                  <a:cubicBezTo>
                    <a:pt x="18291" y="3977"/>
                    <a:pt x="18421" y="4106"/>
                    <a:pt x="18582" y="4106"/>
                  </a:cubicBezTo>
                  <a:cubicBezTo>
                    <a:pt x="18743" y="4106"/>
                    <a:pt x="18873" y="3976"/>
                    <a:pt x="18873" y="3816"/>
                  </a:cubicBezTo>
                  <a:cubicBezTo>
                    <a:pt x="18870" y="3655"/>
                    <a:pt x="18740" y="3525"/>
                    <a:pt x="18582" y="3525"/>
                  </a:cubicBezTo>
                  <a:close/>
                  <a:moveTo>
                    <a:pt x="18582" y="1191"/>
                  </a:moveTo>
                  <a:cubicBezTo>
                    <a:pt x="18421" y="1191"/>
                    <a:pt x="18291" y="1321"/>
                    <a:pt x="18291" y="1482"/>
                  </a:cubicBezTo>
                  <a:cubicBezTo>
                    <a:pt x="18291" y="1643"/>
                    <a:pt x="18421" y="1772"/>
                    <a:pt x="18582" y="1772"/>
                  </a:cubicBezTo>
                  <a:cubicBezTo>
                    <a:pt x="18743" y="1772"/>
                    <a:pt x="18873" y="1643"/>
                    <a:pt x="18873" y="1482"/>
                  </a:cubicBezTo>
                  <a:cubicBezTo>
                    <a:pt x="18870" y="1321"/>
                    <a:pt x="18740" y="1191"/>
                    <a:pt x="18582" y="1191"/>
                  </a:cubicBezTo>
                  <a:close/>
                  <a:moveTo>
                    <a:pt x="19285" y="0"/>
                  </a:moveTo>
                  <a:cubicBezTo>
                    <a:pt x="19124" y="0"/>
                    <a:pt x="18994" y="130"/>
                    <a:pt x="18994" y="291"/>
                  </a:cubicBezTo>
                  <a:cubicBezTo>
                    <a:pt x="18994" y="452"/>
                    <a:pt x="19124" y="581"/>
                    <a:pt x="19285" y="581"/>
                  </a:cubicBezTo>
                  <a:cubicBezTo>
                    <a:pt x="19446" y="581"/>
                    <a:pt x="19575" y="452"/>
                    <a:pt x="19575" y="291"/>
                  </a:cubicBezTo>
                  <a:cubicBezTo>
                    <a:pt x="19575" y="130"/>
                    <a:pt x="19446" y="0"/>
                    <a:pt x="19285" y="0"/>
                  </a:cubicBezTo>
                  <a:close/>
                  <a:moveTo>
                    <a:pt x="19285" y="2351"/>
                  </a:moveTo>
                  <a:cubicBezTo>
                    <a:pt x="19124" y="2351"/>
                    <a:pt x="18994" y="2482"/>
                    <a:pt x="18994" y="2642"/>
                  </a:cubicBezTo>
                  <a:cubicBezTo>
                    <a:pt x="18994" y="2803"/>
                    <a:pt x="19124" y="2932"/>
                    <a:pt x="19285" y="2932"/>
                  </a:cubicBezTo>
                  <a:cubicBezTo>
                    <a:pt x="19446" y="2932"/>
                    <a:pt x="19575" y="2802"/>
                    <a:pt x="19575" y="2642"/>
                  </a:cubicBezTo>
                  <a:cubicBezTo>
                    <a:pt x="19575" y="2481"/>
                    <a:pt x="19446" y="2351"/>
                    <a:pt x="19285" y="2351"/>
                  </a:cubicBezTo>
                  <a:close/>
                  <a:moveTo>
                    <a:pt x="19285" y="4702"/>
                  </a:moveTo>
                  <a:cubicBezTo>
                    <a:pt x="19124" y="4702"/>
                    <a:pt x="18994" y="4831"/>
                    <a:pt x="18994" y="4992"/>
                  </a:cubicBezTo>
                  <a:cubicBezTo>
                    <a:pt x="18994" y="5153"/>
                    <a:pt x="19124" y="5283"/>
                    <a:pt x="19285" y="5283"/>
                  </a:cubicBezTo>
                  <a:cubicBezTo>
                    <a:pt x="19446" y="5283"/>
                    <a:pt x="19575" y="5153"/>
                    <a:pt x="19575" y="4992"/>
                  </a:cubicBezTo>
                  <a:cubicBezTo>
                    <a:pt x="19575" y="4831"/>
                    <a:pt x="19446" y="4702"/>
                    <a:pt x="19285" y="4702"/>
                  </a:cubicBezTo>
                  <a:close/>
                  <a:moveTo>
                    <a:pt x="19987" y="3525"/>
                  </a:moveTo>
                  <a:cubicBezTo>
                    <a:pt x="19827" y="3525"/>
                    <a:pt x="19697" y="3656"/>
                    <a:pt x="19697" y="3816"/>
                  </a:cubicBezTo>
                  <a:cubicBezTo>
                    <a:pt x="19697" y="3977"/>
                    <a:pt x="19827" y="4106"/>
                    <a:pt x="19987" y="4106"/>
                  </a:cubicBezTo>
                  <a:cubicBezTo>
                    <a:pt x="20148" y="4106"/>
                    <a:pt x="20278" y="3977"/>
                    <a:pt x="20278" y="3816"/>
                  </a:cubicBezTo>
                  <a:cubicBezTo>
                    <a:pt x="20278" y="3656"/>
                    <a:pt x="20148" y="3525"/>
                    <a:pt x="19987" y="3525"/>
                  </a:cubicBezTo>
                  <a:close/>
                  <a:moveTo>
                    <a:pt x="19987" y="1191"/>
                  </a:moveTo>
                  <a:cubicBezTo>
                    <a:pt x="19827" y="1191"/>
                    <a:pt x="19697" y="1321"/>
                    <a:pt x="19697" y="1482"/>
                  </a:cubicBezTo>
                  <a:cubicBezTo>
                    <a:pt x="19697" y="1643"/>
                    <a:pt x="19827" y="1772"/>
                    <a:pt x="19987" y="1772"/>
                  </a:cubicBezTo>
                  <a:cubicBezTo>
                    <a:pt x="20148" y="1772"/>
                    <a:pt x="20278" y="1643"/>
                    <a:pt x="20278" y="1482"/>
                  </a:cubicBezTo>
                  <a:cubicBezTo>
                    <a:pt x="20278" y="1321"/>
                    <a:pt x="20148" y="1191"/>
                    <a:pt x="19987" y="1191"/>
                  </a:cubicBezTo>
                  <a:close/>
                </a:path>
              </a:pathLst>
            </a:custGeom>
            <a:solidFill>
              <a:schemeClr val="accent2"/>
            </a:solidFill>
            <a:ln w="9525" cap="flat">
              <a:noFill/>
              <a:bevel/>
              <a:headEnd/>
              <a:tailEnd/>
            </a:ln>
            <a:effectLst/>
          </p:spPr>
          <p:txBody>
            <a:bodyPr wrap="none" anchor="ctr"/>
            <a:lstStyle/>
            <a:p>
              <a:endParaRPr lang="en-US"/>
            </a:p>
          </p:txBody>
        </p:sp>
      </p:grpSp>
      <p:sp>
        <p:nvSpPr>
          <p:cNvPr id="48" name="Freeform 1">
            <a:extLst>
              <a:ext uri="{FF2B5EF4-FFF2-40B4-BE49-F238E27FC236}">
                <a16:creationId xmlns:a16="http://schemas.microsoft.com/office/drawing/2014/main" id="{0C8B2A81-042A-44EA-ABF2-4D60ACA6C170}"/>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3922890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706835"/>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bg1">
                    <a:lumMod val="75000"/>
                  </a:schemeClr>
                </a:solidFill>
                <a:latin typeface="CiscoSansTT Light" panose="020B0503020201020303" pitchFamily="34" charset="0"/>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18182" y="1331328"/>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CiscoSansTT Light" panose="020B0503020201020303" pitchFamily="34" charset="0"/>
                <a:cs typeface="CiscoSans Thin"/>
              </a:defRPr>
            </a:lvl1pPr>
          </a:lstStyle>
          <a:p>
            <a:r>
              <a:rPr lang="en-US" dirty="0"/>
              <a:t>Click to edit Master title style</a:t>
            </a:r>
          </a:p>
        </p:txBody>
      </p:sp>
      <p:sp>
        <p:nvSpPr>
          <p:cNvPr id="8" name="TextBox 7">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7"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0"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23"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TT Light" panose="020B0503020201020303" pitchFamily="34" charset="0"/>
              </a:defRPr>
            </a:lvl1pPr>
          </a:lstStyle>
          <a:p>
            <a:pPr defTabSz="610744"/>
            <a:r>
              <a:rPr lang="en-US" dirty="0"/>
              <a:t>Presentation ID</a:t>
            </a:r>
          </a:p>
        </p:txBody>
      </p:sp>
      <p:sp>
        <p:nvSpPr>
          <p:cNvPr id="24" name="Freeform 1">
            <a:extLst>
              <a:ext uri="{FF2B5EF4-FFF2-40B4-BE49-F238E27FC236}">
                <a16:creationId xmlns:a16="http://schemas.microsoft.com/office/drawing/2014/main" id="{FC48E81A-8C50-475E-A4D1-4FB3DFA13D21}"/>
              </a:ext>
            </a:extLst>
          </p:cNvPr>
          <p:cNvSpPr>
            <a:spLocks noChangeAspect="1" noChangeArrowheads="1"/>
          </p:cNvSpPr>
          <p:nvPr userDrawn="1"/>
        </p:nvSpPr>
        <p:spPr bwMode="black">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964023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1435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CiscoSansTT Light" panose="020B0503020201020303" pitchFamily="34" charset="0"/>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CiscoSansTT Light" panose="020B0503020201020303" pitchFamily="34" charset="0"/>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45200" y="192024"/>
            <a:ext cx="8257032"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latin typeface="CiscoSansTT Light" panose="020B0503020201020303" pitchFamily="34" charset="0"/>
              </a:defRPr>
            </a:lvl1pPr>
          </a:lstStyle>
          <a:p>
            <a:pPr lvl="0"/>
            <a:r>
              <a:rPr lang="en-US" dirty="0"/>
              <a:t>Click to edit Master title style</a:t>
            </a:r>
            <a:endParaRPr lang="en-GB" dirty="0"/>
          </a:p>
        </p:txBody>
      </p:sp>
      <p:sp>
        <p:nvSpPr>
          <p:cNvPr id="21"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2" name="TextBox 21">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3"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24"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37" name="Freeform 1">
            <a:extLst>
              <a:ext uri="{FF2B5EF4-FFF2-40B4-BE49-F238E27FC236}">
                <a16:creationId xmlns:a16="http://schemas.microsoft.com/office/drawing/2014/main" id="{A1A37470-C414-48DA-A29F-A89AD43CD46F}"/>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3946958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14350" y="1347537"/>
            <a:ext cx="8115300" cy="2686551"/>
          </a:xfrm>
          <a:prstGeom prst="rect">
            <a:avLst/>
          </a:prstGeom>
        </p:spPr>
        <p:txBody>
          <a:bodyPr vert="horz" lIns="91420" tIns="45710" rIns="91420" bIns="45710">
            <a:noAutofit/>
          </a:bodyPr>
          <a:lstStyle>
            <a:lvl1pPr marL="0" indent="0" algn="ctr">
              <a:buNone/>
              <a:defRPr sz="2000" b="0" i="0">
                <a:solidFill>
                  <a:schemeClr val="tx1"/>
                </a:solidFill>
                <a:latin typeface="CiscoSansTT Light" panose="020B0503020201020303" pitchFamily="34" charset="0"/>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CiscoSansTT Light" panose="020B0503020201020303" pitchFamily="34" charset="0"/>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45200" y="192024"/>
            <a:ext cx="8257475"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latin typeface="CiscoSansTT Light" panose="020B0503020201020303" pitchFamily="34" charset="0"/>
              </a:defRPr>
            </a:lvl1pPr>
          </a:lstStyle>
          <a:p>
            <a:pPr lvl="0"/>
            <a:r>
              <a:rPr lang="en-US" dirty="0"/>
              <a:t>Click to edit Master title style</a:t>
            </a:r>
            <a:endParaRPr lang="en-GB" dirty="0"/>
          </a:p>
        </p:txBody>
      </p:sp>
      <p:sp>
        <p:nvSpPr>
          <p:cNvPr id="21"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2" name="TextBox 21">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3"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24"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37" name="Freeform 1">
            <a:extLst>
              <a:ext uri="{FF2B5EF4-FFF2-40B4-BE49-F238E27FC236}">
                <a16:creationId xmlns:a16="http://schemas.microsoft.com/office/drawing/2014/main" id="{88C5B0FB-55B0-4E99-A34B-EB1EE5A33EEA}"/>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243699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2"/>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443497" y="582930"/>
            <a:ext cx="8257006" cy="33192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tx2"/>
                </a:solidFill>
                <a:latin typeface="CiscoSansTT Light" panose="020B0503020201020303" pitchFamily="34" charset="0"/>
                <a:ea typeface="+mn-ea"/>
                <a:cs typeface="CiscoSans"/>
              </a:defRPr>
            </a:lvl1pPr>
          </a:lstStyle>
          <a:p>
            <a:pPr lvl="0"/>
            <a:r>
              <a:rPr lang="en-US" noProof="0" dirty="0"/>
              <a:t>Click icon to add media</a:t>
            </a:r>
          </a:p>
        </p:txBody>
      </p:sp>
      <p:sp>
        <p:nvSpPr>
          <p:cNvPr id="18"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9" name="TextBox 18">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bg1"/>
                </a:solidFill>
                <a:latin typeface="CiscoSansTT Light" panose="020B0503020201020303" pitchFamily="34" charset="0"/>
                <a:cs typeface="CiscoSans Thin"/>
              </a:defRPr>
            </a:lvl1pPr>
          </a:lstStyle>
          <a:p>
            <a:pPr defTabSz="610744"/>
            <a:r>
              <a:rPr lang="en-US"/>
              <a:t>Presentation ID</a:t>
            </a:r>
          </a:p>
        </p:txBody>
      </p:sp>
      <p:sp>
        <p:nvSpPr>
          <p:cNvPr id="21"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bg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22" name="Freeform 1">
            <a:extLst>
              <a:ext uri="{FF2B5EF4-FFF2-40B4-BE49-F238E27FC236}">
                <a16:creationId xmlns:a16="http://schemas.microsoft.com/office/drawing/2014/main" id="{84407E7C-DC70-456D-86C7-8BAE86BCF268}"/>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46605427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2"/>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359719" y="584002"/>
            <a:ext cx="4424562" cy="33192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tx2"/>
                </a:solidFill>
                <a:latin typeface="CiscoSansTT Light" panose="020B0503020201020303" pitchFamily="34" charset="0"/>
                <a:ea typeface="+mn-ea"/>
                <a:cs typeface="CiscoSans"/>
              </a:defRPr>
            </a:lvl1pPr>
          </a:lstStyle>
          <a:p>
            <a:pPr lvl="0"/>
            <a:r>
              <a:rPr lang="en-US" noProof="0" dirty="0"/>
              <a:t>Click icon to add media</a:t>
            </a:r>
          </a:p>
        </p:txBody>
      </p:sp>
      <p:sp>
        <p:nvSpPr>
          <p:cNvPr id="18"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9" name="TextBox 18">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bg1"/>
                </a:solidFill>
                <a:latin typeface="CiscoSansTT Light" panose="020B0503020201020303" pitchFamily="34" charset="0"/>
                <a:cs typeface="CiscoSans Thin"/>
              </a:defRPr>
            </a:lvl1pPr>
          </a:lstStyle>
          <a:p>
            <a:pPr defTabSz="610744"/>
            <a:r>
              <a:rPr lang="en-US"/>
              <a:t>Presentation ID</a:t>
            </a:r>
          </a:p>
        </p:txBody>
      </p:sp>
      <p:sp>
        <p:nvSpPr>
          <p:cNvPr id="22"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bg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23" name="Freeform 1">
            <a:extLst>
              <a:ext uri="{FF2B5EF4-FFF2-40B4-BE49-F238E27FC236}">
                <a16:creationId xmlns:a16="http://schemas.microsoft.com/office/drawing/2014/main" id="{C6AFBDD9-A4CC-4FCE-8947-C9629C70375D}"/>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1140466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CiscoSansTT Light" panose="020B0503020201020303" pitchFamily="34" charset="0"/>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941828"/>
            <a:ext cx="8139112" cy="464230"/>
          </a:xfrm>
          <a:prstGeom prst="rect">
            <a:avLst/>
          </a:prstGeom>
          <a:noFill/>
        </p:spPr>
        <p:txBody>
          <a:bodyPr wrap="square" lIns="91440" tIns="45720" rIns="91440" bIns="45720" numCol="1" anchor="ctr" anchorCtr="0" compatLnSpc="1">
            <a:prstTxWarp prst="textNoShape">
              <a:avLst/>
            </a:prstTxWarp>
            <a:spAutoFit/>
          </a:bodyPr>
          <a:lstStyle>
            <a:lvl1pPr marL="0" indent="0" algn="ctr">
              <a:lnSpc>
                <a:spcPts val="2900"/>
              </a:lnSpc>
              <a:spcBef>
                <a:spcPts val="0"/>
              </a:spcBef>
              <a:buNone/>
              <a:defRPr sz="2400" i="0">
                <a:solidFill>
                  <a:schemeClr val="bg1"/>
                </a:solidFill>
                <a:latin typeface="CiscoSansTT Light" panose="020B0503020201020303" pitchFamily="34" charset="0"/>
              </a:defRPr>
            </a:lvl1pPr>
          </a:lstStyle>
          <a:p>
            <a:pPr lvl="0"/>
            <a:r>
              <a:rPr lang="en-US" dirty="0"/>
              <a:t>Click to edit Master text styles</a:t>
            </a:r>
          </a:p>
        </p:txBody>
      </p:sp>
      <p:sp>
        <p:nvSpPr>
          <p:cNvPr id="5"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7"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8" name="TextBox 7">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4"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21" name="Freeform 1">
            <a:extLst>
              <a:ext uri="{FF2B5EF4-FFF2-40B4-BE49-F238E27FC236}">
                <a16:creationId xmlns:a16="http://schemas.microsoft.com/office/drawing/2014/main" id="{64E84CC2-6693-4521-9A15-4339142F617D}"/>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608084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144000"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CiscoSansTT Light" panose="020B0503020201020303" pitchFamily="34" charset="0"/>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CiscoSansTT Light" panose="020B0503020201020303" pitchFamily="34" charset="0"/>
              </a:defRPr>
            </a:lvl1pPr>
          </a:lstStyle>
          <a:p>
            <a:pPr lvl="0"/>
            <a:r>
              <a:rPr lang="en-US" dirty="0"/>
              <a:t>Click to edit Master text styles</a:t>
            </a:r>
          </a:p>
        </p:txBody>
      </p:sp>
      <p:sp>
        <p:nvSpPr>
          <p:cNvPr id="5"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6"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7"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8" name="TextBox 7">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1" name="Freeform 1">
            <a:extLst>
              <a:ext uri="{FF2B5EF4-FFF2-40B4-BE49-F238E27FC236}">
                <a16:creationId xmlns:a16="http://schemas.microsoft.com/office/drawing/2014/main" id="{F045167D-C31A-4B5A-B5E3-0A27591B1A89}"/>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7206330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CiscoSansTT Light" panose="020B0503020201020303" pitchFamily="34" charset="0"/>
                <a:cs typeface="CiscoSans ExtraLight"/>
              </a:defRPr>
            </a:lvl1pPr>
          </a:lstStyle>
          <a:p>
            <a:pPr lvl="0"/>
            <a:r>
              <a:rPr lang="en-US" noProof="0" dirty="0"/>
              <a:t>Click icon to add picture</a:t>
            </a:r>
          </a:p>
        </p:txBody>
      </p:sp>
      <p:sp>
        <p:nvSpPr>
          <p:cNvPr id="4"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5"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6"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7" name="TextBox 6">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20" name="Freeform 1">
            <a:extLst>
              <a:ext uri="{FF2B5EF4-FFF2-40B4-BE49-F238E27FC236}">
                <a16:creationId xmlns:a16="http://schemas.microsoft.com/office/drawing/2014/main" id="{463EE97A-F19C-437E-864E-D6CAE83E3BCA}"/>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875605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CiscoSansTT Light" panose="020B0503020201020303" pitchFamily="34" charset="0"/>
            </a:endParaRPr>
          </a:p>
        </p:txBody>
      </p:sp>
      <p:sp>
        <p:nvSpPr>
          <p:cNvPr id="4" name="Text Placeholder 3"/>
          <p:cNvSpPr>
            <a:spLocks noGrp="1"/>
          </p:cNvSpPr>
          <p:nvPr>
            <p:ph type="body" sz="quarter" idx="10" hasCustomPrompt="1"/>
          </p:nvPr>
        </p:nvSpPr>
        <p:spPr>
          <a:xfrm>
            <a:off x="462301" y="1665182"/>
            <a:ext cx="3915970" cy="2925868"/>
          </a:xfrm>
          <a:prstGeom prst="rect">
            <a:avLst/>
          </a:prstGeom>
        </p:spPr>
        <p:txBody>
          <a:bodyPr lIns="91420" tIns="45710" rIns="91420" bIns="45710">
            <a:noAutofit/>
          </a:bodyPr>
          <a:lstStyle>
            <a:lvl1pPr marL="174625" indent="-174625">
              <a:lnSpc>
                <a:spcPct val="95000"/>
              </a:lnSpc>
              <a:spcBef>
                <a:spcPts val="1110"/>
              </a:spcBef>
              <a:buClr>
                <a:schemeClr val="bg1">
                  <a:lumMod val="75000"/>
                </a:schemeClr>
              </a:buClr>
              <a:buSzPct val="80000"/>
              <a:buFont typeface="Arial"/>
              <a:buChar char="•"/>
              <a:defRPr sz="2000" b="0" i="0">
                <a:solidFill>
                  <a:schemeClr val="bg1">
                    <a:lumMod val="75000"/>
                  </a:schemeClr>
                </a:solidFill>
                <a:latin typeface="CiscoSansTT Light" panose="020B0503020201020303" pitchFamily="34" charset="0"/>
                <a:ea typeface="CiscoSansTT Thin" charset="0"/>
                <a:cs typeface="CiscoSansTT Thin" charset="0"/>
              </a:defRPr>
            </a:lvl1pPr>
            <a:lvl2pPr marL="341313" indent="-166688">
              <a:lnSpc>
                <a:spcPct val="95000"/>
              </a:lnSpc>
              <a:spcBef>
                <a:spcPts val="600"/>
              </a:spcBef>
              <a:buClr>
                <a:schemeClr val="bg1">
                  <a:lumMod val="75000"/>
                </a:schemeClr>
              </a:buClr>
              <a:buSzPct val="80000"/>
              <a:buFont typeface="Arial"/>
              <a:buChar char="•"/>
              <a:defRPr sz="1800" b="0" i="0">
                <a:solidFill>
                  <a:schemeClr val="bg1">
                    <a:lumMod val="75000"/>
                  </a:schemeClr>
                </a:solidFill>
                <a:latin typeface="CiscoSansTT Light" panose="020B0503020201020303" pitchFamily="34" charset="0"/>
                <a:ea typeface="CiscoSansTT Thin" charset="0"/>
                <a:cs typeface="CiscoSansTT Thin" charset="0"/>
              </a:defRPr>
            </a:lvl2pPr>
            <a:lvl3pPr marL="511175" indent="-169863">
              <a:spcBef>
                <a:spcPts val="600"/>
              </a:spcBef>
              <a:buClr>
                <a:schemeClr val="bg1">
                  <a:lumMod val="75000"/>
                </a:schemeClr>
              </a:buClr>
              <a:buSzPct val="80000"/>
              <a:buFont typeface="Arial"/>
              <a:buChar char="•"/>
              <a:defRPr sz="1600" b="0" i="0">
                <a:solidFill>
                  <a:schemeClr val="bg1">
                    <a:lumMod val="75000"/>
                  </a:schemeClr>
                </a:solidFill>
                <a:latin typeface="CiscoSansTT Light" panose="020B0503020201020303" pitchFamily="34" charset="0"/>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CiscoSansTT Light" panose="020B0503020201020303" pitchFamily="34" charset="0"/>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CiscoSansTT Light" panose="020B0503020201020303" pitchFamily="34" charset="0"/>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defRPr sz="3200">
                <a:solidFill>
                  <a:schemeClr val="bg1">
                    <a:lumMod val="75000"/>
                  </a:schemeClr>
                </a:solidFill>
                <a:latin typeface="CiscoSansTT Light" panose="020B0503020201020303" pitchFamily="34" charset="0"/>
              </a:defRPr>
            </a:lvl1pPr>
          </a:lstStyle>
          <a:p>
            <a:pPr lvl="0"/>
            <a:r>
              <a:rPr lang="en-GB" dirty="0"/>
              <a:t>Click to edit Master title style</a:t>
            </a:r>
          </a:p>
        </p:txBody>
      </p:sp>
      <p:sp>
        <p:nvSpPr>
          <p:cNvPr id="7"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11"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22" name="Freeform 1">
            <a:extLst>
              <a:ext uri="{FF2B5EF4-FFF2-40B4-BE49-F238E27FC236}">
                <a16:creationId xmlns:a16="http://schemas.microsoft.com/office/drawing/2014/main" id="{E0DF8860-6BD9-40BD-9677-FF38FCF32081}"/>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519545611"/>
      </p:ext>
    </p:extLst>
  </p:cSld>
  <p:clrMapOvr>
    <a:masterClrMapping/>
  </p:clrMapOvr>
  <p:extLst>
    <p:ext uri="{DCECCB84-F9BA-43D5-87BE-67443E8EF086}">
      <p15:sldGuideLst xmlns:p15="http://schemas.microsoft.com/office/powerpoint/2012/main">
        <p15:guide id="2">
          <p15:clr>
            <a:srgbClr val="FBAE40"/>
          </p15:clr>
        </p15:guide>
        <p15:guide id="3" pos="259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iscoSansTT Light" panose="020B0503020201020303" pitchFamily="34" charset="0"/>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CiscoSansTT Light" panose="020B0503020201020303" pitchFamily="34" charset="0"/>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hasCustomPrompt="1"/>
          </p:nvPr>
        </p:nvSpPr>
        <p:spPr>
          <a:xfrm>
            <a:off x="5097463" y="531812"/>
            <a:ext cx="3551237" cy="4059237"/>
          </a:xfrm>
          <a:prstGeom prst="rect">
            <a:avLst/>
          </a:prstGeom>
        </p:spPr>
        <p:txBody>
          <a:bodyPr lIns="91440" rIns="91440" anchor="t" anchorCtr="0"/>
          <a:lstStyle>
            <a:lvl1pPr marL="169863" indent="-169863">
              <a:lnSpc>
                <a:spcPct val="95000"/>
              </a:lnSpc>
              <a:spcBef>
                <a:spcPts val="1110"/>
              </a:spcBef>
              <a:buClr>
                <a:schemeClr val="tx1"/>
              </a:buClr>
              <a:buSzPct val="80000"/>
              <a:buFont typeface="Arial" panose="020B0604020202020204" pitchFamily="34" charset="0"/>
              <a:buChar char="•"/>
              <a:tabLst/>
              <a:defRPr sz="2000">
                <a:latin typeface="CiscoSansTT Light" panose="020B0503020201020303" pitchFamily="34" charset="0"/>
              </a:defRPr>
            </a:lvl1pPr>
            <a:lvl2pPr marL="346075" indent="-176213">
              <a:lnSpc>
                <a:spcPct val="95000"/>
              </a:lnSpc>
              <a:spcBef>
                <a:spcPts val="600"/>
              </a:spcBef>
              <a:buClr>
                <a:schemeClr val="tx1"/>
              </a:buClr>
              <a:buSzPct val="80000"/>
              <a:buFont typeface="Arial" panose="020B0604020202020204" pitchFamily="34" charset="0"/>
              <a:buChar char="•"/>
              <a:defRPr sz="1800">
                <a:latin typeface="CiscoSansTT Light" panose="020B0503020201020303" pitchFamily="34" charset="0"/>
              </a:defRPr>
            </a:lvl2pPr>
            <a:lvl3pPr marL="511175" indent="-171450">
              <a:lnSpc>
                <a:spcPct val="95000"/>
              </a:lnSpc>
              <a:spcBef>
                <a:spcPts val="600"/>
              </a:spcBef>
              <a:buClr>
                <a:schemeClr val="tx1"/>
              </a:buClr>
              <a:buSzPct val="80000"/>
              <a:buFont typeface="Arial" panose="020B0604020202020204" pitchFamily="34" charset="0"/>
              <a:buChar char="•"/>
              <a:defRPr sz="1600">
                <a:latin typeface="CiscoSansTT Light" panose="020B0503020201020303" pitchFamily="34" charset="0"/>
              </a:defRPr>
            </a:lvl3pPr>
            <a:lvl4pPr marL="574675" indent="-117475">
              <a:lnSpc>
                <a:spcPct val="100000"/>
              </a:lnSpc>
              <a:buClr>
                <a:schemeClr val="tx1"/>
              </a:buClr>
              <a:buSzPct val="60000"/>
              <a:buFont typeface="Arial" panose="020B0604020202020204" pitchFamily="34" charset="0"/>
              <a:buChar char="•"/>
              <a:tabLst/>
              <a:defRPr sz="1800">
                <a:latin typeface="CiscoSansTT Light" panose="020B0503020201020303" pitchFamily="34" charset="0"/>
              </a:defRPr>
            </a:lvl4pPr>
            <a:lvl5pPr marL="744538" indent="-112713">
              <a:lnSpc>
                <a:spcPct val="100000"/>
              </a:lnSpc>
              <a:buClr>
                <a:schemeClr val="tx1"/>
              </a:buClr>
              <a:buSzPct val="60000"/>
              <a:buFont typeface="Arial" panose="020B0604020202020204" pitchFamily="34" charset="0"/>
              <a:buChar char="•"/>
              <a:defRPr sz="1800">
                <a:latin typeface="CiscoSansTT Light" panose="020B05030202010203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9"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23" name="Freeform 1">
            <a:extLst>
              <a:ext uri="{FF2B5EF4-FFF2-40B4-BE49-F238E27FC236}">
                <a16:creationId xmlns:a16="http://schemas.microsoft.com/office/drawing/2014/main" id="{266F2A13-F88D-4A87-8434-4509FC322CCD}"/>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119908465"/>
      </p:ext>
    </p:extLst>
  </p:cSld>
  <p:clrMapOvr>
    <a:masterClrMapping/>
  </p:clrMapOvr>
  <p:extLst>
    <p:ext uri="{DCECCB84-F9BA-43D5-87BE-67443E8EF086}">
      <p15:sldGuideLst xmlns:p15="http://schemas.microsoft.com/office/powerpoint/2012/main">
        <p15:guide id="1" orient="horz" pos="1044">
          <p15:clr>
            <a:srgbClr val="FBAE40"/>
          </p15:clr>
        </p15:guide>
        <p15:guide id="2" pos="168">
          <p15:clr>
            <a:srgbClr val="FBAE40"/>
          </p15:clr>
        </p15:guide>
        <p15:guide id="3" orient="horz" pos="2196">
          <p15:clr>
            <a:srgbClr val="FBAE40"/>
          </p15:clr>
        </p15:guide>
        <p15:guide id="4" pos="267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CiscoSansTT Light" panose="020B0503020201020303" pitchFamily="34" charset="0"/>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CiscoSansTT Light" panose="020B0503020201020303" pitchFamily="34" charset="0"/>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hasCustomPrompt="1"/>
          </p:nvPr>
        </p:nvSpPr>
        <p:spPr>
          <a:xfrm>
            <a:off x="5097463" y="530352"/>
            <a:ext cx="3551237" cy="4080510"/>
          </a:xfrm>
          <a:prstGeom prst="rect">
            <a:avLst/>
          </a:prstGeom>
        </p:spPr>
        <p:txBody>
          <a:bodyPr lIns="91440" rIns="91440"/>
          <a:lstStyle>
            <a:lvl1pPr marL="169863" indent="-169863">
              <a:lnSpc>
                <a:spcPct val="95000"/>
              </a:lnSpc>
              <a:spcBef>
                <a:spcPts val="1110"/>
              </a:spcBef>
              <a:buClr>
                <a:schemeClr val="tx1"/>
              </a:buClr>
              <a:buSzPct val="80000"/>
              <a:defRPr sz="2000">
                <a:latin typeface="CiscoSansTT Light" panose="020B0503020201020303" pitchFamily="34" charset="0"/>
              </a:defRPr>
            </a:lvl1pPr>
            <a:lvl2pPr marL="341313" indent="-171450">
              <a:lnSpc>
                <a:spcPct val="95000"/>
              </a:lnSpc>
              <a:spcBef>
                <a:spcPts val="600"/>
              </a:spcBef>
              <a:buClr>
                <a:schemeClr val="tx1"/>
              </a:buClr>
              <a:buSzPct val="80000"/>
              <a:defRPr sz="1800">
                <a:latin typeface="CiscoSansTT Light" panose="020B0503020201020303" pitchFamily="34" charset="0"/>
              </a:defRPr>
            </a:lvl2pPr>
            <a:lvl3pPr marL="511175" indent="-169863">
              <a:lnSpc>
                <a:spcPct val="95000"/>
              </a:lnSpc>
              <a:spcBef>
                <a:spcPts val="600"/>
              </a:spcBef>
              <a:buClr>
                <a:schemeClr val="tx1"/>
              </a:buClr>
              <a:buSzPct val="80000"/>
              <a:defRPr sz="1600">
                <a:latin typeface="CiscoSansTT Light" panose="020B0503020201020303" pitchFamily="34" charset="0"/>
              </a:defRPr>
            </a:lvl3pPr>
            <a:lvl4pPr marL="457200" indent="-123825">
              <a:lnSpc>
                <a:spcPct val="100000"/>
              </a:lnSpc>
              <a:buClr>
                <a:schemeClr val="tx1"/>
              </a:buClr>
              <a:buSzPct val="60000"/>
              <a:defRPr sz="1600">
                <a:latin typeface="CiscoSansTT Light" panose="020B0503020201020303" pitchFamily="34" charset="0"/>
              </a:defRPr>
            </a:lvl4pPr>
            <a:lvl5pPr marL="574675" indent="-117475">
              <a:lnSpc>
                <a:spcPct val="100000"/>
              </a:lnSpc>
              <a:buClr>
                <a:schemeClr val="tx1"/>
              </a:buClr>
              <a:buSzPct val="60000"/>
              <a:defRPr sz="1600">
                <a:latin typeface="CiscoSansTT Light" panose="020B05030202010203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10"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1"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24" name="Text Placeholder 3"/>
          <p:cNvSpPr>
            <a:spLocks noGrp="1"/>
          </p:cNvSpPr>
          <p:nvPr>
            <p:ph type="body" sz="quarter" idx="12" hasCustomPrompt="1"/>
          </p:nvPr>
        </p:nvSpPr>
        <p:spPr>
          <a:xfrm>
            <a:off x="443528" y="1643459"/>
            <a:ext cx="3915970" cy="2925868"/>
          </a:xfrm>
          <a:prstGeom prst="rect">
            <a:avLst/>
          </a:prstGeom>
        </p:spPr>
        <p:txBody>
          <a:bodyPr lIns="91420" tIns="45710" rIns="91420" bIns="45710">
            <a:noAutofit/>
          </a:bodyPr>
          <a:lstStyle>
            <a:lvl1pPr marL="174625" indent="-174625" algn="l" defTabSz="684213" rtl="0" eaLnBrk="1" fontAlgn="base" hangingPunct="1">
              <a:lnSpc>
                <a:spcPct val="95000"/>
              </a:lnSpc>
              <a:spcBef>
                <a:spcPts val="1110"/>
              </a:spcBef>
              <a:spcAft>
                <a:spcPct val="0"/>
              </a:spcAft>
              <a:buClr>
                <a:schemeClr val="bg1">
                  <a:lumMod val="75000"/>
                </a:schemeClr>
              </a:buClr>
              <a:buSzPct val="80000"/>
              <a:buFont typeface="Arial"/>
              <a:buChar char="•"/>
              <a:defRPr sz="2400" b="0" i="0">
                <a:solidFill>
                  <a:schemeClr val="bg1">
                    <a:lumMod val="75000"/>
                  </a:schemeClr>
                </a:solidFill>
                <a:latin typeface="CiscoSansTT Light" panose="020B0503020201020303" pitchFamily="34" charset="0"/>
                <a:ea typeface="CiscoSansTT Thin" charset="0"/>
                <a:cs typeface="CiscoSansTT Thin" charset="0"/>
              </a:defRPr>
            </a:lvl1pPr>
            <a:lvl2pPr marL="341313" indent="-166688">
              <a:lnSpc>
                <a:spcPct val="95000"/>
              </a:lnSpc>
              <a:spcBef>
                <a:spcPts val="600"/>
              </a:spcBef>
              <a:buClr>
                <a:schemeClr val="bg1">
                  <a:lumMod val="75000"/>
                </a:schemeClr>
              </a:buClr>
              <a:buSzPct val="80000"/>
              <a:buFont typeface="Arial"/>
              <a:buChar char="•"/>
              <a:defRPr sz="1800" b="0" i="0">
                <a:solidFill>
                  <a:schemeClr val="bg1">
                    <a:lumMod val="75000"/>
                  </a:schemeClr>
                </a:solidFill>
                <a:latin typeface="CiscoSansTT Light" panose="020B0503020201020303" pitchFamily="34" charset="0"/>
                <a:ea typeface="CiscoSansTT Thin" charset="0"/>
                <a:cs typeface="CiscoSansTT Thin" charset="0"/>
              </a:defRPr>
            </a:lvl2pPr>
            <a:lvl3pPr marL="511175" indent="-169863">
              <a:spcBef>
                <a:spcPts val="600"/>
              </a:spcBef>
              <a:buClr>
                <a:schemeClr val="bg1">
                  <a:lumMod val="75000"/>
                </a:schemeClr>
              </a:buClr>
              <a:buSzPct val="80000"/>
              <a:buFont typeface="Arial"/>
              <a:buChar char="•"/>
              <a:defRPr sz="1600" b="0" i="0">
                <a:solidFill>
                  <a:schemeClr val="bg1">
                    <a:lumMod val="75000"/>
                  </a:schemeClr>
                </a:solidFill>
                <a:latin typeface="CiscoSansTT Light" panose="020B0503020201020303" pitchFamily="34" charset="0"/>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CiscoSansTT Light" panose="020B0503020201020303" pitchFamily="34" charset="0"/>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CiscoSansTT Light" panose="020B0503020201020303" pitchFamily="34" charset="0"/>
                <a:ea typeface="CiscoSansTT Thin" charset="0"/>
                <a:cs typeface="CiscoSansTT Thin" charset="0"/>
              </a:defRPr>
            </a:lvl5pPr>
          </a:lstStyle>
          <a:p>
            <a:pPr marL="174625" lvl="0" indent="-174625" algn="l" defTabSz="684213" rtl="0" eaLnBrk="1" fontAlgn="base" hangingPunct="1">
              <a:lnSpc>
                <a:spcPct val="95000"/>
              </a:lnSpc>
              <a:spcBef>
                <a:spcPts val="1110"/>
              </a:spcBef>
              <a:spcAft>
                <a:spcPct val="0"/>
              </a:spcAft>
              <a:buClr>
                <a:schemeClr val="bg1">
                  <a:lumMod val="75000"/>
                </a:schemeClr>
              </a:buClr>
              <a:buSzPct val="80000"/>
              <a:buFont typeface="Arial"/>
              <a:buChar char="•"/>
            </a:pPr>
            <a:r>
              <a:rPr lang="en-US" dirty="0"/>
              <a:t>Click to edit Master text styles</a:t>
            </a:r>
          </a:p>
          <a:p>
            <a:pPr lvl="1"/>
            <a:r>
              <a:rPr lang="en-GB" dirty="0"/>
              <a:t>Second level</a:t>
            </a:r>
          </a:p>
          <a:p>
            <a:pPr lvl="2"/>
            <a:r>
              <a:rPr lang="en-GB" dirty="0"/>
              <a:t>Third level</a:t>
            </a:r>
            <a:endParaRPr lang="en-US" dirty="0"/>
          </a:p>
        </p:txBody>
      </p:sp>
      <p:sp>
        <p:nvSpPr>
          <p:cNvPr id="25" name="Freeform 1">
            <a:extLst>
              <a:ext uri="{FF2B5EF4-FFF2-40B4-BE49-F238E27FC236}">
                <a16:creationId xmlns:a16="http://schemas.microsoft.com/office/drawing/2014/main" id="{EFA6A091-9DFA-45BC-B2A5-CAEFFDDAB45E}"/>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386635414"/>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latin typeface="CiscoSansTT Light" panose="020B0503020201020303" pitchFamily="34" charset="0"/>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CiscoSansTT Light" panose="020B0503020201020303" pitchFamily="34" charset="0"/>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atin typeface="CiscoSansTT Light" panose="020B0503020201020303" pitchFamily="34" charset="0"/>
              </a:defRPr>
            </a:lvl1pPr>
          </a:lstStyle>
          <a:p>
            <a:endParaRPr lang="en-US" dirty="0"/>
          </a:p>
        </p:txBody>
      </p:sp>
      <p:sp>
        <p:nvSpPr>
          <p:cNvPr id="6"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9"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22" name="Freeform 1">
            <a:extLst>
              <a:ext uri="{FF2B5EF4-FFF2-40B4-BE49-F238E27FC236}">
                <a16:creationId xmlns:a16="http://schemas.microsoft.com/office/drawing/2014/main" id="{D2F33401-9CF3-4F37-80B9-D69939A521F0}"/>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27192684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CiscoSansTT Light" panose="020B0503020201020303" pitchFamily="34" charset="0"/>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CiscoSansTT Light" panose="020B0503020201020303" pitchFamily="34" charset="0"/>
                <a:ea typeface="ＭＳ Ｐゴシック" charset="0"/>
                <a:cs typeface="Tipo de letra del sistema Fina" charset="0"/>
              </a:defRPr>
            </a:lvl1pPr>
          </a:lstStyle>
          <a:p>
            <a:pPr lvl="0"/>
            <a:r>
              <a:rPr lang="en-GB" dirty="0"/>
              <a:t>Click to edit Master title style</a:t>
            </a:r>
          </a:p>
        </p:txBody>
      </p:sp>
      <p:sp>
        <p:nvSpPr>
          <p:cNvPr id="5"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6"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7"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20" name="Freeform 1">
            <a:extLst>
              <a:ext uri="{FF2B5EF4-FFF2-40B4-BE49-F238E27FC236}">
                <a16:creationId xmlns:a16="http://schemas.microsoft.com/office/drawing/2014/main" id="{75CF4379-CCDD-4DA6-A912-DF0CFAFA2747}"/>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32617131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iscoSansTT Light" panose="020B0503020201020303" pitchFamily="34" charset="0"/>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CiscoSansTT Light" panose="020B0503020201020303" pitchFamily="34" charset="0"/>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atin typeface="CiscoSansTT Light" panose="020B0503020201020303" pitchFamily="34" charset="0"/>
              </a:defRPr>
            </a:lvl1pPr>
          </a:lstStyle>
          <a:p>
            <a:endParaRPr lang="en-US" dirty="0"/>
          </a:p>
        </p:txBody>
      </p:sp>
      <p:sp>
        <p:nvSpPr>
          <p:cNvPr id="6"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9"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22" name="Freeform 1">
            <a:extLst>
              <a:ext uri="{FF2B5EF4-FFF2-40B4-BE49-F238E27FC236}">
                <a16:creationId xmlns:a16="http://schemas.microsoft.com/office/drawing/2014/main" id="{DE2B6F91-FF06-4C02-A055-D8E8604373A4}"/>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217706872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iscoSansTT Light" panose="020B0503020201020303" pitchFamily="34" charset="0"/>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CiscoSansTT Light" panose="020B0503020201020303" pitchFamily="34" charset="0"/>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atin typeface="CiscoSansTT Light" panose="020B0503020201020303" pitchFamily="34" charset="0"/>
              </a:defRPr>
            </a:lvl1pPr>
          </a:lstStyle>
          <a:p>
            <a:endParaRPr lang="en-US" dirty="0"/>
          </a:p>
        </p:txBody>
      </p:sp>
      <p:sp>
        <p:nvSpPr>
          <p:cNvPr id="7"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9"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22" name="Freeform 1">
            <a:extLst>
              <a:ext uri="{FF2B5EF4-FFF2-40B4-BE49-F238E27FC236}">
                <a16:creationId xmlns:a16="http://schemas.microsoft.com/office/drawing/2014/main" id="{1FFBEF85-04A8-4132-9AF5-761E0EE6CD9A}"/>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3528576626"/>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iscoSansTT Light" panose="020B0503020201020303" pitchFamily="34" charset="0"/>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CiscoSansTT Light" panose="020B0503020201020303" pitchFamily="34" charset="0"/>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atin typeface="CiscoSansTT Light" panose="020B0503020201020303" pitchFamily="34" charset="0"/>
              </a:defRPr>
            </a:lvl1pPr>
          </a:lstStyle>
          <a:p>
            <a:endParaRPr lang="en-US" dirty="0"/>
          </a:p>
        </p:txBody>
      </p:sp>
      <p:sp>
        <p:nvSpPr>
          <p:cNvPr id="6"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9"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10"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20" name="Freeform 1">
            <a:extLst>
              <a:ext uri="{FF2B5EF4-FFF2-40B4-BE49-F238E27FC236}">
                <a16:creationId xmlns:a16="http://schemas.microsoft.com/office/drawing/2014/main" id="{CF01BA07-C782-4777-8116-24B97C4D0C31}"/>
              </a:ext>
            </a:extLst>
          </p:cNvPr>
          <p:cNvSpPr>
            <a:spLocks noChangeAspect="1" noChangeArrowheads="1"/>
          </p:cNvSpPr>
          <p:nvPr userDrawn="1"/>
        </p:nvSpPr>
        <p:spPr bwMode="white">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161842400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valuation Layout">
    <p:spTree>
      <p:nvGrpSpPr>
        <p:cNvPr id="1" name=""/>
        <p:cNvGrpSpPr/>
        <p:nvPr/>
      </p:nvGrpSpPr>
      <p:grpSpPr>
        <a:xfrm>
          <a:off x="0" y="0"/>
          <a:ext cx="0" cy="0"/>
          <a:chOff x="0" y="0"/>
          <a:chExt cx="0" cy="0"/>
        </a:xfrm>
      </p:grpSpPr>
      <p:sp>
        <p:nvSpPr>
          <p:cNvPr id="12" name="Rectangle 11"/>
          <p:cNvSpPr/>
          <p:nvPr userDrawn="1"/>
        </p:nvSpPr>
        <p:spPr>
          <a:xfrm>
            <a:off x="448056" y="192024"/>
            <a:ext cx="8257032" cy="731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251" indent="-6251" defTabSz="457200" eaLnBrk="0" fontAlgn="base" hangingPunct="0">
              <a:lnSpc>
                <a:spcPct val="80000"/>
              </a:lnSpc>
              <a:spcBef>
                <a:spcPct val="0"/>
              </a:spcBef>
              <a:spcAft>
                <a:spcPct val="0"/>
              </a:spcAft>
            </a:pPr>
            <a:r>
              <a:rPr lang="en-US" sz="2800" kern="1200" dirty="0">
                <a:solidFill>
                  <a:schemeClr val="bg1"/>
                </a:solidFill>
                <a:latin typeface="CiscoSansTT Light" panose="020B0503020201020303" pitchFamily="34" charset="0"/>
                <a:ea typeface="ＭＳ Ｐゴシック" charset="0"/>
                <a:cs typeface="CiscoSansTT Light" panose="020B0503020201020303" pitchFamily="34" charset="0"/>
                <a:sym typeface="Arial" pitchFamily="34" charset="0"/>
              </a:rPr>
              <a:t>Complete your online session evaluation</a:t>
            </a:r>
          </a:p>
        </p:txBody>
      </p:sp>
      <p:sp>
        <p:nvSpPr>
          <p:cNvPr id="36" name="Rectangle 4">
            <a:extLst>
              <a:ext uri="{FF2B5EF4-FFF2-40B4-BE49-F238E27FC236}">
                <a16:creationId xmlns:a16="http://schemas.microsoft.com/office/drawing/2014/main" id="{AED59B0F-C472-469F-8983-6C5A6F04ED5F}"/>
              </a:ext>
            </a:extLst>
          </p:cNvPr>
          <p:cNvSpPr>
            <a:spLocks noChangeArrowheads="1"/>
          </p:cNvSpPr>
          <p:nvPr userDrawn="1"/>
        </p:nvSpPr>
        <p:spPr bwMode="black">
          <a:xfrm>
            <a:off x="5849925" y="4946904"/>
            <a:ext cx="2544460" cy="154518"/>
          </a:xfrm>
          <a:prstGeom prst="rect">
            <a:avLst/>
          </a:prstGeom>
          <a:noFill/>
          <a:ln w="9525">
            <a:noFill/>
            <a:miter lim="800000"/>
            <a:headEnd/>
            <a:tailEnd/>
          </a:ln>
          <a:effectLst/>
        </p:spPr>
        <p:txBody>
          <a:bodyPr wrap="square" lIns="61586" tIns="30792" rIns="61586" bIns="30792" anchor="b">
            <a:spAutoFit/>
          </a:bodyPr>
          <a:lstStyle/>
          <a:p>
            <a:pPr marL="0" marR="0" lvl="0" indent="0" algn="r" defTabSz="610744"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 2018  Cisco and/or its affiliates. All rights reserved.   Cisco Public</a:t>
            </a:r>
          </a:p>
        </p:txBody>
      </p:sp>
      <p:sp>
        <p:nvSpPr>
          <p:cNvPr id="37" name="TextBox 36">
            <a:extLst>
              <a:ext uri="{FF2B5EF4-FFF2-40B4-BE49-F238E27FC236}">
                <a16:creationId xmlns:a16="http://schemas.microsoft.com/office/drawing/2014/main" id="{B810A9CF-C747-2B40-A1E3-3B19743F3386}"/>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
        <p:nvSpPr>
          <p:cNvPr id="38"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tx1"/>
                </a:solidFill>
                <a:latin typeface="CiscoSansTT Light" panose="020B0503020201020303" pitchFamily="34" charset="0"/>
                <a:cs typeface="CiscoSans Thin"/>
              </a:defRPr>
            </a:lvl1pPr>
          </a:lstStyle>
          <a:p>
            <a:pPr defTabSz="610744"/>
            <a:r>
              <a:rPr lang="en-US"/>
              <a:t>Presentation ID</a:t>
            </a:r>
          </a:p>
        </p:txBody>
      </p:sp>
      <p:sp>
        <p:nvSpPr>
          <p:cNvPr id="39" name="Slide Number Placeholder 1"/>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41" name="Content Placeholder 2">
            <a:extLst>
              <a:ext uri="{FF2B5EF4-FFF2-40B4-BE49-F238E27FC236}">
                <a16:creationId xmlns:a16="http://schemas.microsoft.com/office/drawing/2014/main" id="{59A4CA7F-9171-4F6E-8F84-4ADF1B0C1A75}"/>
              </a:ext>
            </a:extLst>
          </p:cNvPr>
          <p:cNvSpPr txBox="1">
            <a:spLocks/>
          </p:cNvSpPr>
          <p:nvPr userDrawn="1"/>
        </p:nvSpPr>
        <p:spPr>
          <a:xfrm>
            <a:off x="445619" y="1494628"/>
            <a:ext cx="4830228" cy="1631216"/>
          </a:xfrm>
          <a:prstGeom prst="rect">
            <a:avLst/>
          </a:prstGeom>
        </p:spPr>
        <p:txBody>
          <a:bodyPr wrap="square">
            <a:spAutoFit/>
          </a:bodyPr>
          <a:lstStyle>
            <a:lvl1pPr marL="187523" indent="-185738" algn="l" rtl="0" eaLnBrk="0" fontAlgn="base" hangingPunct="0">
              <a:lnSpc>
                <a:spcPct val="90000"/>
              </a:lnSpc>
              <a:spcBef>
                <a:spcPts val="1200"/>
              </a:spcBef>
              <a:spcAft>
                <a:spcPct val="0"/>
              </a:spcAft>
              <a:buClr>
                <a:srgbClr val="0C65B7"/>
              </a:buClr>
              <a:buSzPct val="100000"/>
              <a:buFont typeface="Arial" panose="020B0604020202020204" pitchFamily="34" charset="0"/>
              <a:buChar char="•"/>
              <a:defRPr sz="1800">
                <a:solidFill>
                  <a:schemeClr val="tx1"/>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chemeClr val="tx1"/>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Arial" panose="020B0604020202020204" pitchFamily="34" charset="0"/>
              <a:buChar char="•"/>
              <a:defRPr sz="1400">
                <a:solidFill>
                  <a:schemeClr val="tx1"/>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chemeClr val="tx1"/>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pPr marL="1785" indent="0" algn="l" defTabSz="457200" rtl="0" eaLnBrk="0" fontAlgn="base" latinLnBrk="0" hangingPunct="0">
              <a:lnSpc>
                <a:spcPct val="90000"/>
              </a:lnSpc>
              <a:spcBef>
                <a:spcPts val="1200"/>
              </a:spcBef>
              <a:spcAft>
                <a:spcPct val="0"/>
              </a:spcAft>
              <a:buClr>
                <a:schemeClr val="bg1"/>
              </a:buClr>
              <a:buSzPct val="80000"/>
              <a:buNone/>
            </a:pPr>
            <a:r>
              <a:rPr lang="en-US" sz="2000" kern="1200" dirty="0">
                <a:solidFill>
                  <a:schemeClr val="bg1"/>
                </a:solidFill>
                <a:latin typeface="CiscoSansTT Light" panose="020B0503020201020303" pitchFamily="34" charset="0"/>
                <a:cs typeface="CiscoSansTT Light" panose="020B0503020201020303" pitchFamily="34" charset="0"/>
                <a:sym typeface="Arial" pitchFamily="34" charset="0"/>
              </a:rPr>
              <a:t>Give us your feedback to be entered into a Daily Survey Drawing. </a:t>
            </a:r>
          </a:p>
          <a:p>
            <a:pPr marL="1785" indent="0" algn="l" defTabSz="457200" rtl="0" eaLnBrk="0" fontAlgn="base" latinLnBrk="0" hangingPunct="0">
              <a:lnSpc>
                <a:spcPct val="90000"/>
              </a:lnSpc>
              <a:spcBef>
                <a:spcPts val="1200"/>
              </a:spcBef>
              <a:spcAft>
                <a:spcPct val="0"/>
              </a:spcAft>
              <a:buClr>
                <a:schemeClr val="bg1"/>
              </a:buClr>
              <a:buSzPct val="80000"/>
              <a:buNone/>
            </a:pPr>
            <a:r>
              <a:rPr lang="en-US" sz="2000" kern="1200" dirty="0">
                <a:solidFill>
                  <a:schemeClr val="bg1"/>
                </a:solidFill>
                <a:latin typeface="CiscoSansTT Light" panose="020B0503020201020303" pitchFamily="34" charset="0"/>
                <a:cs typeface="CiscoSansTT Light" panose="020B0503020201020303" pitchFamily="34" charset="0"/>
                <a:sym typeface="Arial" pitchFamily="34" charset="0"/>
              </a:rPr>
              <a:t>Complete your session surveys through the Cisco Live mobile app or on </a:t>
            </a:r>
            <a:r>
              <a:rPr lang="en-US" sz="2000" kern="1200" dirty="0">
                <a:solidFill>
                  <a:schemeClr val="bg1"/>
                </a:solidFill>
                <a:latin typeface="CiscoSansTT Light" panose="020B0503020201020303" pitchFamily="34" charset="0"/>
                <a:cs typeface="CiscoSansTT Light" panose="020B0503020201020303" pitchFamily="34" charset="0"/>
                <a:sym typeface="Arial" pitchFamily="34" charset="0"/>
                <a:hlinkClick r:id="rId2"/>
              </a:rPr>
              <a:t>www.</a:t>
            </a:r>
            <a:r>
              <a:rPr lang="en-US" sz="2000" u="sng" kern="1200" dirty="0">
                <a:solidFill>
                  <a:schemeClr val="bg1"/>
                </a:solidFill>
                <a:latin typeface="CiscoSansTT Light" panose="020B0503020201020303" pitchFamily="34" charset="0"/>
                <a:cs typeface="CiscoSansTT Light" panose="020B0503020201020303" pitchFamily="34" charset="0"/>
                <a:sym typeface="Arial" pitchFamily="34" charset="0"/>
                <a:hlinkClick r:id="rId2"/>
              </a:rPr>
              <a:t>CiscoLive.com/us</a:t>
            </a:r>
            <a:r>
              <a:rPr lang="en-US" sz="2000" kern="1200" dirty="0">
                <a:solidFill>
                  <a:schemeClr val="bg1"/>
                </a:solidFill>
                <a:latin typeface="CiscoSansTT Light" panose="020B0503020201020303" pitchFamily="34" charset="0"/>
                <a:cs typeface="CiscoSansTT Light" panose="020B0503020201020303" pitchFamily="34" charset="0"/>
                <a:sym typeface="Arial" pitchFamily="34" charset="0"/>
              </a:rPr>
              <a:t>.</a:t>
            </a:r>
          </a:p>
        </p:txBody>
      </p:sp>
      <p:sp>
        <p:nvSpPr>
          <p:cNvPr id="42" name="TextBox 41">
            <a:extLst>
              <a:ext uri="{FF2B5EF4-FFF2-40B4-BE49-F238E27FC236}">
                <a16:creationId xmlns:a16="http://schemas.microsoft.com/office/drawing/2014/main" id="{3E7735C4-84ED-40C6-9805-DD27B825B79C}"/>
              </a:ext>
            </a:extLst>
          </p:cNvPr>
          <p:cNvSpPr txBox="1"/>
          <p:nvPr userDrawn="1"/>
        </p:nvSpPr>
        <p:spPr>
          <a:xfrm>
            <a:off x="445619" y="3254132"/>
            <a:ext cx="5263365" cy="480131"/>
          </a:xfrm>
          <a:prstGeom prst="rect">
            <a:avLst/>
          </a:prstGeom>
          <a:noFill/>
        </p:spPr>
        <p:txBody>
          <a:bodyPr wrap="square" rtlCol="0">
            <a:spAutoFit/>
          </a:bodyPr>
          <a:lstStyle/>
          <a:p>
            <a:pPr defTabSz="914400">
              <a:lnSpc>
                <a:spcPct val="90000"/>
              </a:lnSpc>
              <a:spcBef>
                <a:spcPts val="600"/>
              </a:spcBef>
              <a:defRPr/>
            </a:pPr>
            <a:r>
              <a:rPr lang="en-US" sz="1400" dirty="0">
                <a:solidFill>
                  <a:schemeClr val="bg1"/>
                </a:solidFill>
                <a:latin typeface="CiscoSansTT Light" panose="020B0503020201020303" pitchFamily="34" charset="0"/>
                <a:cs typeface="CiscoSansTT Light" panose="020B0503020201020303" pitchFamily="34" charset="0"/>
              </a:rPr>
              <a:t>Don’t forget: Cisco Live sessions will be available for viewing on demand after the event at </a:t>
            </a:r>
            <a:r>
              <a:rPr lang="en-US" sz="1400" dirty="0">
                <a:solidFill>
                  <a:schemeClr val="bg1"/>
                </a:solidFill>
                <a:latin typeface="CiscoSansTT Light" panose="020B0503020201020303" pitchFamily="34" charset="0"/>
                <a:cs typeface="CiscoSansTT Light" panose="020B0503020201020303" pitchFamily="34" charset="0"/>
                <a:hlinkClick r:id="rId3"/>
              </a:rPr>
              <a:t>www.</a:t>
            </a:r>
            <a:r>
              <a:rPr lang="en-US" sz="1400" u="sng" dirty="0">
                <a:solidFill>
                  <a:schemeClr val="bg1"/>
                </a:solidFill>
                <a:latin typeface="CiscoSansTT Light" panose="020B0503020201020303" pitchFamily="34" charset="0"/>
                <a:cs typeface="CiscoSansTT Light" panose="020B0503020201020303" pitchFamily="34" charset="0"/>
                <a:hlinkClick r:id="rId3"/>
              </a:rPr>
              <a:t>CiscoLive.com/Online</a:t>
            </a:r>
            <a:r>
              <a:rPr lang="en-US" sz="1400" dirty="0">
                <a:solidFill>
                  <a:schemeClr val="bg1"/>
                </a:solidFill>
                <a:latin typeface="CiscoSansTT Light" panose="020B0503020201020303" pitchFamily="34" charset="0"/>
                <a:cs typeface="CiscoSansTT Light" panose="020B0503020201020303" pitchFamily="34" charset="0"/>
              </a:rPr>
              <a:t>.</a:t>
            </a:r>
          </a:p>
        </p:txBody>
      </p:sp>
      <p:sp>
        <p:nvSpPr>
          <p:cNvPr id="43" name="Rectangle: Top Corners Rounded 42">
            <a:extLst>
              <a:ext uri="{FF2B5EF4-FFF2-40B4-BE49-F238E27FC236}">
                <a16:creationId xmlns:a16="http://schemas.microsoft.com/office/drawing/2014/main" id="{71EE026E-F10B-4000-8EF4-5E36DD52D072}"/>
              </a:ext>
            </a:extLst>
          </p:cNvPr>
          <p:cNvSpPr/>
          <p:nvPr userDrawn="1"/>
        </p:nvSpPr>
        <p:spPr>
          <a:xfrm rot="16200000">
            <a:off x="6263639" y="788670"/>
            <a:ext cx="2194560" cy="3566160"/>
          </a:xfrm>
          <a:prstGeom prst="round2SameRect">
            <a:avLst>
              <a:gd name="adj1" fmla="val 50000"/>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54819DC1-82D4-432E-93EA-28A67851515D}"/>
              </a:ext>
            </a:extLst>
          </p:cNvPr>
          <p:cNvGrpSpPr/>
          <p:nvPr userDrawn="1"/>
        </p:nvGrpSpPr>
        <p:grpSpPr>
          <a:xfrm>
            <a:off x="6228932" y="1967751"/>
            <a:ext cx="2262756" cy="1207998"/>
            <a:chOff x="6359458" y="1911709"/>
            <a:chExt cx="2262756" cy="1207998"/>
          </a:xfrm>
        </p:grpSpPr>
        <p:grpSp>
          <p:nvGrpSpPr>
            <p:cNvPr id="56" name="Group 221">
              <a:extLst>
                <a:ext uri="{FF2B5EF4-FFF2-40B4-BE49-F238E27FC236}">
                  <a16:creationId xmlns:a16="http://schemas.microsoft.com/office/drawing/2014/main" id="{C97A1DE0-EF75-4473-80D0-98196A275776}"/>
                </a:ext>
              </a:extLst>
            </p:cNvPr>
            <p:cNvGrpSpPr>
              <a:grpSpLocks noChangeAspect="1"/>
            </p:cNvGrpSpPr>
            <p:nvPr/>
          </p:nvGrpSpPr>
          <p:grpSpPr bwMode="auto">
            <a:xfrm>
              <a:off x="6359458" y="1911709"/>
              <a:ext cx="1700931" cy="1005840"/>
              <a:chOff x="2049" y="1143"/>
              <a:chExt cx="1664" cy="984"/>
            </a:xfrm>
          </p:grpSpPr>
          <p:sp>
            <p:nvSpPr>
              <p:cNvPr id="68" name="Freeform 222">
                <a:extLst>
                  <a:ext uri="{FF2B5EF4-FFF2-40B4-BE49-F238E27FC236}">
                    <a16:creationId xmlns:a16="http://schemas.microsoft.com/office/drawing/2014/main" id="{66964C39-D60F-4CA5-89CC-44A45702BB59}"/>
                  </a:ext>
                </a:extLst>
              </p:cNvPr>
              <p:cNvSpPr>
                <a:spLocks/>
              </p:cNvSpPr>
              <p:nvPr/>
            </p:nvSpPr>
            <p:spPr bwMode="auto">
              <a:xfrm>
                <a:off x="2049" y="2058"/>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sp>
            <p:nvSpPr>
              <p:cNvPr id="69" name="Freeform 223">
                <a:extLst>
                  <a:ext uri="{FF2B5EF4-FFF2-40B4-BE49-F238E27FC236}">
                    <a16:creationId xmlns:a16="http://schemas.microsoft.com/office/drawing/2014/main" id="{B25A10A2-A75A-49F1-A69E-FBE8BEAC1D44}"/>
                  </a:ext>
                </a:extLst>
              </p:cNvPr>
              <p:cNvSpPr>
                <a:spLocks/>
              </p:cNvSpPr>
              <p:nvPr/>
            </p:nvSpPr>
            <p:spPr bwMode="auto">
              <a:xfrm>
                <a:off x="2189" y="1143"/>
                <a:ext cx="1386" cy="835"/>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sp>
            <p:nvSpPr>
              <p:cNvPr id="70" name="Freeform 224">
                <a:extLst>
                  <a:ext uri="{FF2B5EF4-FFF2-40B4-BE49-F238E27FC236}">
                    <a16:creationId xmlns:a16="http://schemas.microsoft.com/office/drawing/2014/main" id="{C8A793B6-3C7F-4279-9926-5A3C49FC9EE6}"/>
                  </a:ext>
                </a:extLst>
              </p:cNvPr>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grpSp>
        <p:grpSp>
          <p:nvGrpSpPr>
            <p:cNvPr id="57" name="Group 56">
              <a:extLst>
                <a:ext uri="{FF2B5EF4-FFF2-40B4-BE49-F238E27FC236}">
                  <a16:creationId xmlns:a16="http://schemas.microsoft.com/office/drawing/2014/main" id="{4D616242-F684-40C7-9AC2-2807B65A9B21}"/>
                </a:ext>
              </a:extLst>
            </p:cNvPr>
            <p:cNvGrpSpPr>
              <a:grpSpLocks noChangeAspect="1"/>
            </p:cNvGrpSpPr>
            <p:nvPr/>
          </p:nvGrpSpPr>
          <p:grpSpPr>
            <a:xfrm>
              <a:off x="8261363" y="2479627"/>
              <a:ext cx="360851" cy="640080"/>
              <a:chOff x="839748" y="3892512"/>
              <a:chExt cx="167995" cy="297991"/>
            </a:xfrm>
          </p:grpSpPr>
          <p:sp>
            <p:nvSpPr>
              <p:cNvPr id="63" name="Freeform 307">
                <a:extLst>
                  <a:ext uri="{FF2B5EF4-FFF2-40B4-BE49-F238E27FC236}">
                    <a16:creationId xmlns:a16="http://schemas.microsoft.com/office/drawing/2014/main" id="{01670CF8-34A1-46BC-8FDD-A1F5705BA1F1}"/>
                  </a:ext>
                </a:extLst>
              </p:cNvPr>
              <p:cNvSpPr>
                <a:spLocks/>
              </p:cNvSpPr>
              <p:nvPr/>
            </p:nvSpPr>
            <p:spPr bwMode="auto">
              <a:xfrm>
                <a:off x="839748" y="3892512"/>
                <a:ext cx="167995" cy="297991"/>
              </a:xfrm>
              <a:custGeom>
                <a:avLst/>
                <a:gdLst>
                  <a:gd name="T0" fmla="*/ 62 w 71"/>
                  <a:gd name="T1" fmla="*/ 0 h 126"/>
                  <a:gd name="T2" fmla="*/ 9 w 71"/>
                  <a:gd name="T3" fmla="*/ 0 h 126"/>
                  <a:gd name="T4" fmla="*/ 0 w 71"/>
                  <a:gd name="T5" fmla="*/ 9 h 126"/>
                  <a:gd name="T6" fmla="*/ 0 w 71"/>
                  <a:gd name="T7" fmla="*/ 117 h 126"/>
                  <a:gd name="T8" fmla="*/ 9 w 71"/>
                  <a:gd name="T9" fmla="*/ 126 h 126"/>
                  <a:gd name="T10" fmla="*/ 62 w 71"/>
                  <a:gd name="T11" fmla="*/ 126 h 126"/>
                  <a:gd name="T12" fmla="*/ 71 w 71"/>
                  <a:gd name="T13" fmla="*/ 117 h 126"/>
                  <a:gd name="T14" fmla="*/ 71 w 71"/>
                  <a:gd name="T15" fmla="*/ 9 h 126"/>
                  <a:gd name="T16" fmla="*/ 62 w 71"/>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6">
                    <a:moveTo>
                      <a:pt x="62" y="0"/>
                    </a:moveTo>
                    <a:cubicBezTo>
                      <a:pt x="9" y="0"/>
                      <a:pt x="9" y="0"/>
                      <a:pt x="9" y="0"/>
                    </a:cubicBezTo>
                    <a:cubicBezTo>
                      <a:pt x="4" y="0"/>
                      <a:pt x="0" y="4"/>
                      <a:pt x="0" y="9"/>
                    </a:cubicBezTo>
                    <a:cubicBezTo>
                      <a:pt x="0" y="117"/>
                      <a:pt x="0" y="117"/>
                      <a:pt x="0" y="117"/>
                    </a:cubicBezTo>
                    <a:cubicBezTo>
                      <a:pt x="0" y="122"/>
                      <a:pt x="4" y="126"/>
                      <a:pt x="9" y="126"/>
                    </a:cubicBezTo>
                    <a:cubicBezTo>
                      <a:pt x="62" y="126"/>
                      <a:pt x="62" y="126"/>
                      <a:pt x="62" y="126"/>
                    </a:cubicBezTo>
                    <a:cubicBezTo>
                      <a:pt x="67" y="126"/>
                      <a:pt x="71" y="122"/>
                      <a:pt x="71" y="117"/>
                    </a:cubicBezTo>
                    <a:cubicBezTo>
                      <a:pt x="71" y="9"/>
                      <a:pt x="71" y="9"/>
                      <a:pt x="71" y="9"/>
                    </a:cubicBezTo>
                    <a:cubicBezTo>
                      <a:pt x="71" y="4"/>
                      <a:pt x="67" y="0"/>
                      <a:pt x="6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sp>
            <p:nvSpPr>
              <p:cNvPr id="64" name="Oval 308">
                <a:extLst>
                  <a:ext uri="{FF2B5EF4-FFF2-40B4-BE49-F238E27FC236}">
                    <a16:creationId xmlns:a16="http://schemas.microsoft.com/office/drawing/2014/main" id="{3640057D-4795-45FF-AEC4-B1DE952A2B94}"/>
                  </a:ext>
                </a:extLst>
              </p:cNvPr>
              <p:cNvSpPr>
                <a:spLocks noChangeArrowheads="1"/>
              </p:cNvSpPr>
              <p:nvPr/>
            </p:nvSpPr>
            <p:spPr bwMode="auto">
              <a:xfrm>
                <a:off x="915747" y="4159503"/>
                <a:ext cx="18999" cy="18999"/>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sp>
            <p:nvSpPr>
              <p:cNvPr id="65" name="Freeform 309">
                <a:extLst>
                  <a:ext uri="{FF2B5EF4-FFF2-40B4-BE49-F238E27FC236}">
                    <a16:creationId xmlns:a16="http://schemas.microsoft.com/office/drawing/2014/main" id="{941E85E6-7354-47E8-BA12-52F4ED3FDABA}"/>
                  </a:ext>
                </a:extLst>
              </p:cNvPr>
              <p:cNvSpPr>
                <a:spLocks/>
              </p:cNvSpPr>
              <p:nvPr/>
            </p:nvSpPr>
            <p:spPr bwMode="auto">
              <a:xfrm>
                <a:off x="905746" y="3909509"/>
                <a:ext cx="35999" cy="2000"/>
              </a:xfrm>
              <a:custGeom>
                <a:avLst/>
                <a:gdLst>
                  <a:gd name="T0" fmla="*/ 15 w 15"/>
                  <a:gd name="T1" fmla="*/ 1 h 1"/>
                  <a:gd name="T2" fmla="*/ 0 w 15"/>
                  <a:gd name="T3" fmla="*/ 1 h 1"/>
                  <a:gd name="T4" fmla="*/ 0 w 15"/>
                  <a:gd name="T5" fmla="*/ 1 h 1"/>
                  <a:gd name="T6" fmla="*/ 0 w 15"/>
                  <a:gd name="T7" fmla="*/ 0 h 1"/>
                  <a:gd name="T8" fmla="*/ 15 w 15"/>
                  <a:gd name="T9" fmla="*/ 0 h 1"/>
                  <a:gd name="T10" fmla="*/ 15 w 15"/>
                  <a:gd name="T11" fmla="*/ 1 h 1"/>
                  <a:gd name="T12" fmla="*/ 15 w 1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15" y="1"/>
                    </a:moveTo>
                    <a:cubicBezTo>
                      <a:pt x="0" y="1"/>
                      <a:pt x="0" y="1"/>
                      <a:pt x="0" y="1"/>
                    </a:cubicBezTo>
                    <a:cubicBezTo>
                      <a:pt x="0" y="1"/>
                      <a:pt x="0" y="1"/>
                      <a:pt x="0" y="1"/>
                    </a:cubicBezTo>
                    <a:cubicBezTo>
                      <a:pt x="0" y="0"/>
                      <a:pt x="0" y="0"/>
                      <a:pt x="0" y="0"/>
                    </a:cubicBezTo>
                    <a:cubicBezTo>
                      <a:pt x="15" y="0"/>
                      <a:pt x="15" y="0"/>
                      <a:pt x="15" y="0"/>
                    </a:cubicBezTo>
                    <a:cubicBezTo>
                      <a:pt x="15" y="0"/>
                      <a:pt x="15" y="0"/>
                      <a:pt x="15" y="1"/>
                    </a:cubicBezTo>
                    <a:cubicBezTo>
                      <a:pt x="15" y="1"/>
                      <a:pt x="15" y="1"/>
                      <a:pt x="1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sp>
            <p:nvSpPr>
              <p:cNvPr id="66" name="Rectangle 310">
                <a:extLst>
                  <a:ext uri="{FF2B5EF4-FFF2-40B4-BE49-F238E27FC236}">
                    <a16:creationId xmlns:a16="http://schemas.microsoft.com/office/drawing/2014/main" id="{7514F58F-1074-4210-87DC-19C8D791D345}"/>
                  </a:ext>
                </a:extLst>
              </p:cNvPr>
              <p:cNvSpPr>
                <a:spLocks noChangeArrowheads="1"/>
              </p:cNvSpPr>
              <p:nvPr/>
            </p:nvSpPr>
            <p:spPr bwMode="auto">
              <a:xfrm>
                <a:off x="856747" y="3935508"/>
                <a:ext cx="133996" cy="20599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sp>
            <p:nvSpPr>
              <p:cNvPr id="67" name="Rectangle 311">
                <a:extLst>
                  <a:ext uri="{FF2B5EF4-FFF2-40B4-BE49-F238E27FC236}">
                    <a16:creationId xmlns:a16="http://schemas.microsoft.com/office/drawing/2014/main" id="{8F562477-10D6-4C75-8C3F-9A035C5251BF}"/>
                  </a:ext>
                </a:extLst>
              </p:cNvPr>
              <p:cNvSpPr>
                <a:spLocks noChangeArrowheads="1"/>
              </p:cNvSpPr>
              <p:nvPr/>
            </p:nvSpPr>
            <p:spPr bwMode="auto">
              <a:xfrm>
                <a:off x="856747" y="3935508"/>
                <a:ext cx="133996" cy="20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grpSp>
        <p:grpSp>
          <p:nvGrpSpPr>
            <p:cNvPr id="58" name="Group 57">
              <a:extLst>
                <a:ext uri="{FF2B5EF4-FFF2-40B4-BE49-F238E27FC236}">
                  <a16:creationId xmlns:a16="http://schemas.microsoft.com/office/drawing/2014/main" id="{F25282BF-73F5-41CA-A178-CC2025802E3F}"/>
                </a:ext>
              </a:extLst>
            </p:cNvPr>
            <p:cNvGrpSpPr>
              <a:grpSpLocks noChangeAspect="1"/>
            </p:cNvGrpSpPr>
            <p:nvPr/>
          </p:nvGrpSpPr>
          <p:grpSpPr>
            <a:xfrm>
              <a:off x="7560129" y="2296296"/>
              <a:ext cx="621753" cy="822960"/>
              <a:chOff x="1631724" y="3365526"/>
              <a:chExt cx="342990" cy="453986"/>
            </a:xfrm>
          </p:grpSpPr>
          <p:sp>
            <p:nvSpPr>
              <p:cNvPr id="59" name="Freeform 312">
                <a:extLst>
                  <a:ext uri="{FF2B5EF4-FFF2-40B4-BE49-F238E27FC236}">
                    <a16:creationId xmlns:a16="http://schemas.microsoft.com/office/drawing/2014/main" id="{E92EEB39-06DD-4ECC-869E-026C41EF7079}"/>
                  </a:ext>
                </a:extLst>
              </p:cNvPr>
              <p:cNvSpPr>
                <a:spLocks/>
              </p:cNvSpPr>
              <p:nvPr/>
            </p:nvSpPr>
            <p:spPr bwMode="auto">
              <a:xfrm>
                <a:off x="1631724" y="3365526"/>
                <a:ext cx="342990" cy="453986"/>
              </a:xfrm>
              <a:custGeom>
                <a:avLst/>
                <a:gdLst>
                  <a:gd name="T0" fmla="*/ 132 w 145"/>
                  <a:gd name="T1" fmla="*/ 0 h 192"/>
                  <a:gd name="T2" fmla="*/ 13 w 145"/>
                  <a:gd name="T3" fmla="*/ 0 h 192"/>
                  <a:gd name="T4" fmla="*/ 0 w 145"/>
                  <a:gd name="T5" fmla="*/ 13 h 192"/>
                  <a:gd name="T6" fmla="*/ 0 w 145"/>
                  <a:gd name="T7" fmla="*/ 180 h 192"/>
                  <a:gd name="T8" fmla="*/ 13 w 145"/>
                  <a:gd name="T9" fmla="*/ 192 h 192"/>
                  <a:gd name="T10" fmla="*/ 132 w 145"/>
                  <a:gd name="T11" fmla="*/ 192 h 192"/>
                  <a:gd name="T12" fmla="*/ 145 w 145"/>
                  <a:gd name="T13" fmla="*/ 180 h 192"/>
                  <a:gd name="T14" fmla="*/ 145 w 145"/>
                  <a:gd name="T15" fmla="*/ 13 h 192"/>
                  <a:gd name="T16" fmla="*/ 132 w 145"/>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92">
                    <a:moveTo>
                      <a:pt x="132" y="0"/>
                    </a:moveTo>
                    <a:cubicBezTo>
                      <a:pt x="13" y="0"/>
                      <a:pt x="13" y="0"/>
                      <a:pt x="13" y="0"/>
                    </a:cubicBezTo>
                    <a:cubicBezTo>
                      <a:pt x="6" y="0"/>
                      <a:pt x="0" y="6"/>
                      <a:pt x="0" y="13"/>
                    </a:cubicBezTo>
                    <a:cubicBezTo>
                      <a:pt x="0" y="180"/>
                      <a:pt x="0" y="180"/>
                      <a:pt x="0" y="180"/>
                    </a:cubicBezTo>
                    <a:cubicBezTo>
                      <a:pt x="0" y="187"/>
                      <a:pt x="6" y="192"/>
                      <a:pt x="13" y="192"/>
                    </a:cubicBezTo>
                    <a:cubicBezTo>
                      <a:pt x="132" y="192"/>
                      <a:pt x="132" y="192"/>
                      <a:pt x="132" y="192"/>
                    </a:cubicBezTo>
                    <a:cubicBezTo>
                      <a:pt x="139" y="192"/>
                      <a:pt x="145" y="187"/>
                      <a:pt x="145" y="180"/>
                    </a:cubicBezTo>
                    <a:cubicBezTo>
                      <a:pt x="145" y="13"/>
                      <a:pt x="145" y="13"/>
                      <a:pt x="145" y="13"/>
                    </a:cubicBezTo>
                    <a:cubicBezTo>
                      <a:pt x="145" y="6"/>
                      <a:pt x="139" y="0"/>
                      <a:pt x="13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sp>
            <p:nvSpPr>
              <p:cNvPr id="60" name="Oval 313">
                <a:extLst>
                  <a:ext uri="{FF2B5EF4-FFF2-40B4-BE49-F238E27FC236}">
                    <a16:creationId xmlns:a16="http://schemas.microsoft.com/office/drawing/2014/main" id="{F3A9FDDE-4336-47BA-9D11-041FDDA15A0A}"/>
                  </a:ext>
                </a:extLst>
              </p:cNvPr>
              <p:cNvSpPr>
                <a:spLocks noChangeArrowheads="1"/>
              </p:cNvSpPr>
              <p:nvPr/>
            </p:nvSpPr>
            <p:spPr bwMode="auto">
              <a:xfrm>
                <a:off x="1787719" y="3769499"/>
                <a:ext cx="30999" cy="29999"/>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sp>
            <p:nvSpPr>
              <p:cNvPr id="61" name="Freeform 314">
                <a:extLst>
                  <a:ext uri="{FF2B5EF4-FFF2-40B4-BE49-F238E27FC236}">
                    <a16:creationId xmlns:a16="http://schemas.microsoft.com/office/drawing/2014/main" id="{860908BA-4F6F-43B6-89FB-DB8FD8F1BED1}"/>
                  </a:ext>
                </a:extLst>
              </p:cNvPr>
              <p:cNvSpPr>
                <a:spLocks/>
              </p:cNvSpPr>
              <p:nvPr/>
            </p:nvSpPr>
            <p:spPr bwMode="auto">
              <a:xfrm>
                <a:off x="1775719" y="3590519"/>
                <a:ext cx="56998" cy="4000"/>
              </a:xfrm>
              <a:custGeom>
                <a:avLst/>
                <a:gdLst>
                  <a:gd name="T0" fmla="*/ 23 w 24"/>
                  <a:gd name="T1" fmla="*/ 2 h 2"/>
                  <a:gd name="T2" fmla="*/ 1 w 24"/>
                  <a:gd name="T3" fmla="*/ 2 h 2"/>
                  <a:gd name="T4" fmla="*/ 0 w 24"/>
                  <a:gd name="T5" fmla="*/ 1 h 2"/>
                  <a:gd name="T6" fmla="*/ 1 w 24"/>
                  <a:gd name="T7" fmla="*/ 0 h 2"/>
                  <a:gd name="T8" fmla="*/ 23 w 24"/>
                  <a:gd name="T9" fmla="*/ 0 h 2"/>
                  <a:gd name="T10" fmla="*/ 24 w 24"/>
                  <a:gd name="T11" fmla="*/ 1 h 2"/>
                  <a:gd name="T12" fmla="*/ 23 w 2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4" h="2">
                    <a:moveTo>
                      <a:pt x="23" y="2"/>
                    </a:moveTo>
                    <a:cubicBezTo>
                      <a:pt x="1" y="2"/>
                      <a:pt x="1" y="2"/>
                      <a:pt x="1" y="2"/>
                    </a:cubicBezTo>
                    <a:cubicBezTo>
                      <a:pt x="0" y="2"/>
                      <a:pt x="0" y="2"/>
                      <a:pt x="0" y="1"/>
                    </a:cubicBezTo>
                    <a:cubicBezTo>
                      <a:pt x="0" y="0"/>
                      <a:pt x="0" y="0"/>
                      <a:pt x="1" y="0"/>
                    </a:cubicBezTo>
                    <a:cubicBezTo>
                      <a:pt x="23" y="0"/>
                      <a:pt x="23" y="0"/>
                      <a:pt x="23" y="0"/>
                    </a:cubicBezTo>
                    <a:cubicBezTo>
                      <a:pt x="23" y="0"/>
                      <a:pt x="24" y="0"/>
                      <a:pt x="24" y="1"/>
                    </a:cubicBezTo>
                    <a:cubicBezTo>
                      <a:pt x="24" y="2"/>
                      <a:pt x="23" y="2"/>
                      <a:pt x="2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sp>
            <p:nvSpPr>
              <p:cNvPr id="62" name="Rectangle 315">
                <a:extLst>
                  <a:ext uri="{FF2B5EF4-FFF2-40B4-BE49-F238E27FC236}">
                    <a16:creationId xmlns:a16="http://schemas.microsoft.com/office/drawing/2014/main" id="{3DCF2984-5D93-4304-B427-3D54DE16E2F3}"/>
                  </a:ext>
                </a:extLst>
              </p:cNvPr>
              <p:cNvSpPr>
                <a:spLocks noChangeArrowheads="1"/>
              </p:cNvSpPr>
              <p:nvPr/>
            </p:nvSpPr>
            <p:spPr bwMode="auto">
              <a:xfrm>
                <a:off x="1657723" y="3421957"/>
                <a:ext cx="290991" cy="3339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Light" panose="020B0503020201020303" pitchFamily="34" charset="0"/>
                </a:endParaRPr>
              </a:p>
            </p:txBody>
          </p:sp>
        </p:grpSp>
      </p:grpSp>
      <p:sp>
        <p:nvSpPr>
          <p:cNvPr id="71" name="Freeform 1">
            <a:extLst>
              <a:ext uri="{FF2B5EF4-FFF2-40B4-BE49-F238E27FC236}">
                <a16:creationId xmlns:a16="http://schemas.microsoft.com/office/drawing/2014/main" id="{BCF0B9EF-2A66-4963-8E5A-B4B76AC4E4E8}"/>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rgbClr val="000000"/>
          </a:solidFill>
          <a:ln>
            <a:noFill/>
          </a:ln>
          <a:effectLst/>
        </p:spPr>
        <p:txBody>
          <a:bodyPr wrap="none" anchor="ctr"/>
          <a:lstStyle/>
          <a:p>
            <a:endParaRPr lang="en-US" dirty="0">
              <a:latin typeface="CiscoSansTT Light" panose="020B0503020201020303" pitchFamily="34" charset="0"/>
            </a:endParaRPr>
          </a:p>
        </p:txBody>
      </p:sp>
    </p:spTree>
    <p:extLst>
      <p:ext uri="{BB962C8B-B14F-4D97-AF65-F5344CB8AC3E}">
        <p14:creationId xmlns:p14="http://schemas.microsoft.com/office/powerpoint/2010/main" val="5824478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80" name="Freeform 6">
            <a:extLst>
              <a:ext uri="{FF2B5EF4-FFF2-40B4-BE49-F238E27FC236}">
                <a16:creationId xmlns:a16="http://schemas.microsoft.com/office/drawing/2014/main" id="{0D21382F-1630-2F4D-870C-A1590E6F67F0}"/>
              </a:ext>
            </a:extLst>
          </p:cNvPr>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endParaRPr>
          </a:p>
        </p:txBody>
      </p:sp>
      <p:pic>
        <p:nvPicPr>
          <p:cNvPr id="29" name="Picture 28">
            <a:extLst>
              <a:ext uri="{FF2B5EF4-FFF2-40B4-BE49-F238E27FC236}">
                <a16:creationId xmlns:a16="http://schemas.microsoft.com/office/drawing/2014/main" id="{09F73E2A-96A3-4C2D-A492-1BC90CFCD1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913" y="0"/>
            <a:ext cx="3502087" cy="5143500"/>
          </a:xfrm>
          <a:prstGeom prst="rect">
            <a:avLst/>
          </a:prstGeom>
        </p:spPr>
      </p:pic>
      <p:sp>
        <p:nvSpPr>
          <p:cNvPr id="42" name="Freeform 1">
            <a:extLst>
              <a:ext uri="{FF2B5EF4-FFF2-40B4-BE49-F238E27FC236}">
                <a16:creationId xmlns:a16="http://schemas.microsoft.com/office/drawing/2014/main" id="{017786B5-DB6C-465F-A549-E17EEC4240B5}"/>
              </a:ext>
            </a:extLst>
          </p:cNvPr>
          <p:cNvSpPr>
            <a:spLocks noChangeAspect="1" noChangeArrowheads="1"/>
          </p:cNvSpPr>
          <p:nvPr userDrawn="1"/>
        </p:nvSpPr>
        <p:spPr bwMode="auto">
          <a:xfrm>
            <a:off x="536418" y="4785454"/>
            <a:ext cx="822960" cy="276700"/>
          </a:xfrm>
          <a:custGeom>
            <a:avLst/>
            <a:gdLst>
              <a:gd name="T0" fmla="*/ 3628 w 4066"/>
              <a:gd name="T1" fmla="*/ 826 h 1365"/>
              <a:gd name="T2" fmla="*/ 3718 w 4066"/>
              <a:gd name="T3" fmla="*/ 964 h 1365"/>
              <a:gd name="T4" fmla="*/ 3811 w 4066"/>
              <a:gd name="T5" fmla="*/ 668 h 1365"/>
              <a:gd name="T6" fmla="*/ 4065 w 4066"/>
              <a:gd name="T7" fmla="*/ 98 h 1365"/>
              <a:gd name="T8" fmla="*/ 4000 w 4066"/>
              <a:gd name="T9" fmla="*/ 17 h 1365"/>
              <a:gd name="T10" fmla="*/ 3679 w 4066"/>
              <a:gd name="T11" fmla="*/ 626 h 1365"/>
              <a:gd name="T12" fmla="*/ 3554 w 4066"/>
              <a:gd name="T13" fmla="*/ 1359 h 1365"/>
              <a:gd name="T14" fmla="*/ 3659 w 4066"/>
              <a:gd name="T15" fmla="*/ 1062 h 1365"/>
              <a:gd name="T16" fmla="*/ 3507 w 4066"/>
              <a:gd name="T17" fmla="*/ 1308 h 1365"/>
              <a:gd name="T18" fmla="*/ 1989 w 4066"/>
              <a:gd name="T19" fmla="*/ 1161 h 1365"/>
              <a:gd name="T20" fmla="*/ 2169 w 4066"/>
              <a:gd name="T21" fmla="*/ 203 h 1365"/>
              <a:gd name="T22" fmla="*/ 2189 w 4066"/>
              <a:gd name="T23" fmla="*/ 155 h 1365"/>
              <a:gd name="T24" fmla="*/ 2169 w 4066"/>
              <a:gd name="T25" fmla="*/ 747 h 1365"/>
              <a:gd name="T26" fmla="*/ 2183 w 4066"/>
              <a:gd name="T27" fmla="*/ 1359 h 1365"/>
              <a:gd name="T28" fmla="*/ 2465 w 4066"/>
              <a:gd name="T29" fmla="*/ 550 h 1365"/>
              <a:gd name="T30" fmla="*/ 2491 w 4066"/>
              <a:gd name="T31" fmla="*/ 389 h 1365"/>
              <a:gd name="T32" fmla="*/ 2392 w 4066"/>
              <a:gd name="T33" fmla="*/ 1283 h 1365"/>
              <a:gd name="T34" fmla="*/ 2395 w 4066"/>
              <a:gd name="T35" fmla="*/ 989 h 1365"/>
              <a:gd name="T36" fmla="*/ 2361 w 4066"/>
              <a:gd name="T37" fmla="*/ 612 h 1365"/>
              <a:gd name="T38" fmla="*/ 2268 w 4066"/>
              <a:gd name="T39" fmla="*/ 1300 h 1365"/>
              <a:gd name="T40" fmla="*/ 3092 w 4066"/>
              <a:gd name="T41" fmla="*/ 778 h 1365"/>
              <a:gd name="T42" fmla="*/ 3001 w 4066"/>
              <a:gd name="T43" fmla="*/ 907 h 1365"/>
              <a:gd name="T44" fmla="*/ 2784 w 4066"/>
              <a:gd name="T45" fmla="*/ 1356 h 1365"/>
              <a:gd name="T46" fmla="*/ 2654 w 4066"/>
              <a:gd name="T47" fmla="*/ 1311 h 1365"/>
              <a:gd name="T48" fmla="*/ 2553 w 4066"/>
              <a:gd name="T49" fmla="*/ 694 h 1365"/>
              <a:gd name="T50" fmla="*/ 2770 w 4066"/>
              <a:gd name="T51" fmla="*/ 762 h 1365"/>
              <a:gd name="T52" fmla="*/ 2770 w 4066"/>
              <a:gd name="T53" fmla="*/ 818 h 1365"/>
              <a:gd name="T54" fmla="*/ 2778 w 4066"/>
              <a:gd name="T55" fmla="*/ 1088 h 1365"/>
              <a:gd name="T56" fmla="*/ 2815 w 4066"/>
              <a:gd name="T57" fmla="*/ 1094 h 1365"/>
              <a:gd name="T58" fmla="*/ 3151 w 4066"/>
              <a:gd name="T59" fmla="*/ 508 h 1365"/>
              <a:gd name="T60" fmla="*/ 3092 w 4066"/>
              <a:gd name="T61" fmla="*/ 778 h 1365"/>
              <a:gd name="T62" fmla="*/ 3227 w 4066"/>
              <a:gd name="T63" fmla="*/ 739 h 1365"/>
              <a:gd name="T64" fmla="*/ 3165 w 4066"/>
              <a:gd name="T65" fmla="*/ 843 h 1365"/>
              <a:gd name="T66" fmla="*/ 3123 w 4066"/>
              <a:gd name="T67" fmla="*/ 1277 h 1365"/>
              <a:gd name="T68" fmla="*/ 3346 w 4066"/>
              <a:gd name="T69" fmla="*/ 1291 h 1365"/>
              <a:gd name="T70" fmla="*/ 3439 w 4066"/>
              <a:gd name="T71" fmla="*/ 1108 h 1365"/>
              <a:gd name="T72" fmla="*/ 3213 w 4066"/>
              <a:gd name="T73" fmla="*/ 1271 h 1365"/>
              <a:gd name="T74" fmla="*/ 3405 w 4066"/>
              <a:gd name="T75" fmla="*/ 876 h 1365"/>
              <a:gd name="T76" fmla="*/ 3566 w 4066"/>
              <a:gd name="T77" fmla="*/ 685 h 1365"/>
              <a:gd name="T78" fmla="*/ 3478 w 4066"/>
              <a:gd name="T79" fmla="*/ 708 h 1365"/>
              <a:gd name="T80" fmla="*/ 3380 w 4066"/>
              <a:gd name="T81" fmla="*/ 843 h 1365"/>
              <a:gd name="T82" fmla="*/ 3478 w 4066"/>
              <a:gd name="T83" fmla="*/ 708 h 1365"/>
              <a:gd name="T84" fmla="*/ 116 w 4066"/>
              <a:gd name="T85" fmla="*/ 1088 h 1365"/>
              <a:gd name="T86" fmla="*/ 480 w 4066"/>
              <a:gd name="T87" fmla="*/ 1003 h 1365"/>
              <a:gd name="T88" fmla="*/ 257 w 4066"/>
              <a:gd name="T89" fmla="*/ 1359 h 1365"/>
              <a:gd name="T90" fmla="*/ 646 w 4066"/>
              <a:gd name="T91" fmla="*/ 826 h 1365"/>
              <a:gd name="T92" fmla="*/ 649 w 4066"/>
              <a:gd name="T93" fmla="*/ 919 h 1365"/>
              <a:gd name="T94" fmla="*/ 646 w 4066"/>
              <a:gd name="T95" fmla="*/ 969 h 1365"/>
              <a:gd name="T96" fmla="*/ 649 w 4066"/>
              <a:gd name="T97" fmla="*/ 1345 h 1365"/>
              <a:gd name="T98" fmla="*/ 703 w 4066"/>
              <a:gd name="T99" fmla="*/ 1068 h 1365"/>
              <a:gd name="T100" fmla="*/ 937 w 4066"/>
              <a:gd name="T101" fmla="*/ 1240 h 1365"/>
              <a:gd name="T102" fmla="*/ 691 w 4066"/>
              <a:gd name="T103" fmla="*/ 1221 h 1365"/>
              <a:gd name="T104" fmla="*/ 923 w 4066"/>
              <a:gd name="T105" fmla="*/ 1116 h 1365"/>
              <a:gd name="T106" fmla="*/ 863 w 4066"/>
              <a:gd name="T107" fmla="*/ 1029 h 1365"/>
              <a:gd name="T108" fmla="*/ 863 w 4066"/>
              <a:gd name="T109" fmla="*/ 961 h 1365"/>
              <a:gd name="T110" fmla="*/ 1278 w 4066"/>
              <a:gd name="T111" fmla="*/ 1280 h 1365"/>
              <a:gd name="T112" fmla="*/ 1354 w 4066"/>
              <a:gd name="T113" fmla="*/ 1099 h 1365"/>
              <a:gd name="T114" fmla="*/ 1078 w 4066"/>
              <a:gd name="T115" fmla="*/ 1156 h 1365"/>
              <a:gd name="T116" fmla="*/ 1357 w 4066"/>
              <a:gd name="T117" fmla="*/ 1206 h 1365"/>
              <a:gd name="T118" fmla="*/ 1893 w 4066"/>
              <a:gd name="T119" fmla="*/ 1158 h 1365"/>
              <a:gd name="T120" fmla="*/ 1693 w 4066"/>
              <a:gd name="T121" fmla="*/ 1356 h 1365"/>
              <a:gd name="T122" fmla="*/ 1603 w 4066"/>
              <a:gd name="T123" fmla="*/ 115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6" h="1365">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
        <p:nvSpPr>
          <p:cNvPr id="43" name="Title 1">
            <a:extLst>
              <a:ext uri="{FF2B5EF4-FFF2-40B4-BE49-F238E27FC236}">
                <a16:creationId xmlns:a16="http://schemas.microsoft.com/office/drawing/2014/main" id="{17D1F662-2240-4EA1-80F7-6B74E0FD509D}"/>
              </a:ext>
            </a:extLst>
          </p:cNvPr>
          <p:cNvSpPr txBox="1">
            <a:spLocks/>
          </p:cNvSpPr>
          <p:nvPr userDrawn="1"/>
        </p:nvSpPr>
        <p:spPr>
          <a:xfrm>
            <a:off x="425765" y="2071644"/>
            <a:ext cx="2935468" cy="1000213"/>
          </a:xfrm>
          <a:prstGeom prst="rect">
            <a:avLst/>
          </a:prstGeom>
        </p:spPr>
        <p:txBody>
          <a:bodyPr anchor="ctr"/>
          <a:lstStyle>
            <a:lvl1pPr marL="6251" indent="-6251" algn="l" rtl="0" eaLnBrk="1" fontAlgn="base" hangingPunct="1">
              <a:lnSpc>
                <a:spcPct val="90000"/>
              </a:lnSpc>
              <a:spcBef>
                <a:spcPct val="0"/>
              </a:spcBef>
              <a:spcAft>
                <a:spcPct val="0"/>
              </a:spcAft>
              <a:defRPr lang="en-US" sz="2800" b="0" kern="1200" dirty="0" smtClean="0">
                <a:solidFill>
                  <a:schemeClr val="tx1"/>
                </a:solidFill>
                <a:latin typeface="+mj-lt"/>
                <a:ea typeface="+mj-ea"/>
                <a:cs typeface="+mj-cs"/>
                <a:sym typeface="Arial" pitchFamily="34" charset="0"/>
              </a:defRPr>
            </a:lvl1pPr>
            <a:lvl2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a:lstStyle>
          <a:p>
            <a:pPr algn="l"/>
            <a:r>
              <a:rPr lang="en-US" sz="4000" dirty="0">
                <a:solidFill>
                  <a:schemeClr val="bg1">
                    <a:lumMod val="75000"/>
                  </a:schemeClr>
                </a:solidFill>
                <a:latin typeface="CiscoSansTT Light" panose="020B0503020201020303" pitchFamily="34" charset="0"/>
                <a:cs typeface="CiscoSansTT Light" panose="020B0503020201020303" pitchFamily="34" charset="0"/>
              </a:rPr>
              <a:t>Thank you</a:t>
            </a:r>
          </a:p>
        </p:txBody>
      </p:sp>
      <p:sp>
        <p:nvSpPr>
          <p:cNvPr id="6" name="TextBox 5">
            <a:extLst>
              <a:ext uri="{FF2B5EF4-FFF2-40B4-BE49-F238E27FC236}">
                <a16:creationId xmlns:a16="http://schemas.microsoft.com/office/drawing/2014/main" id="{F0791FE7-6058-4772-80EB-4B5DCAEB99C9}"/>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75000"/>
                  </a:schemeClr>
                </a:solidFill>
                <a:effectLst/>
                <a:uLnTx/>
                <a:uFillTx/>
                <a:latin typeface="CiscoSansTT Light" panose="020B0503020201020303" pitchFamily="34" charset="0"/>
                <a:ea typeface="ＭＳ Ｐゴシック" charset="0"/>
                <a:cs typeface="CiscoSansTT Light" panose="020B0503020201020303" pitchFamily="34" charset="0"/>
              </a:rPr>
              <a:t>#CLUS</a:t>
            </a:r>
          </a:p>
        </p:txBody>
      </p:sp>
    </p:spTree>
    <p:extLst>
      <p:ext uri="{BB962C8B-B14F-4D97-AF65-F5344CB8AC3E}">
        <p14:creationId xmlns:p14="http://schemas.microsoft.com/office/powerpoint/2010/main" val="2750425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558BFC1-2779-497B-9964-275329B0CC19}"/>
              </a:ext>
            </a:extLst>
          </p:cNvPr>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endParaRPr>
          </a:p>
        </p:txBody>
      </p:sp>
      <p:sp>
        <p:nvSpPr>
          <p:cNvPr id="24" name="TextBox 23">
            <a:extLst>
              <a:ext uri="{FF2B5EF4-FFF2-40B4-BE49-F238E27FC236}">
                <a16:creationId xmlns:a16="http://schemas.microsoft.com/office/drawing/2014/main" id="{AE252B34-11F2-9F47-ACD9-6A3F7FD50CA4}"/>
              </a:ext>
            </a:extLst>
          </p:cNvPr>
          <p:cNvSpPr txBox="1"/>
          <p:nvPr userDrawn="1"/>
        </p:nvSpPr>
        <p:spPr>
          <a:xfrm>
            <a:off x="4314557" y="4909949"/>
            <a:ext cx="514885" cy="215444"/>
          </a:xfrm>
          <a:prstGeom prst="rect">
            <a:avLst/>
          </a:prstGeom>
          <a:noFill/>
        </p:spPr>
        <p:txBody>
          <a:bodyPr wrap="non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75000"/>
                  </a:schemeClr>
                </a:solidFill>
                <a:effectLst/>
                <a:uLnTx/>
                <a:uFillTx/>
                <a:latin typeface="CiscoSansTT Light" panose="020B0503020201020303" pitchFamily="34" charset="0"/>
                <a:ea typeface="ＭＳ Ｐゴシック" charset="0"/>
                <a:cs typeface="CiscoSansTT Light" panose="020B0503020201020303" pitchFamily="34" charset="0"/>
              </a:rPr>
              <a:t>#CLUS</a:t>
            </a:r>
          </a:p>
        </p:txBody>
      </p:sp>
      <p:grpSp>
        <p:nvGrpSpPr>
          <p:cNvPr id="25" name="Group 24">
            <a:extLst>
              <a:ext uri="{FF2B5EF4-FFF2-40B4-BE49-F238E27FC236}">
                <a16:creationId xmlns:a16="http://schemas.microsoft.com/office/drawing/2014/main" id="{69876399-0089-4737-A4D3-42BB9769B1B8}"/>
              </a:ext>
            </a:extLst>
          </p:cNvPr>
          <p:cNvGrpSpPr>
            <a:grpSpLocks noChangeAspect="1"/>
          </p:cNvGrpSpPr>
          <p:nvPr userDrawn="1"/>
        </p:nvGrpSpPr>
        <p:grpSpPr>
          <a:xfrm>
            <a:off x="1626583" y="1893005"/>
            <a:ext cx="5762498" cy="1357453"/>
            <a:chOff x="1626583" y="1893005"/>
            <a:chExt cx="5762498" cy="1357453"/>
          </a:xfrm>
        </p:grpSpPr>
        <p:sp>
          <p:nvSpPr>
            <p:cNvPr id="26" name="Freeform 1">
              <a:extLst>
                <a:ext uri="{FF2B5EF4-FFF2-40B4-BE49-F238E27FC236}">
                  <a16:creationId xmlns:a16="http://schemas.microsoft.com/office/drawing/2014/main" id="{9558CFC7-0DC7-4CB0-A03F-46B1C0BB8CF0}"/>
                </a:ext>
              </a:extLst>
            </p:cNvPr>
            <p:cNvSpPr>
              <a:spLocks noChangeAspect="1" noChangeArrowheads="1"/>
            </p:cNvSpPr>
            <p:nvPr/>
          </p:nvSpPr>
          <p:spPr bwMode="auto">
            <a:xfrm>
              <a:off x="2907792" y="2843233"/>
              <a:ext cx="3328416" cy="407225"/>
            </a:xfrm>
            <a:custGeom>
              <a:avLst/>
              <a:gdLst>
                <a:gd name="T0" fmla="*/ 99 w 16004"/>
                <a:gd name="T1" fmla="*/ 1915 h 1959"/>
                <a:gd name="T2" fmla="*/ 0 w 16004"/>
                <a:gd name="T3" fmla="*/ 0 h 1959"/>
                <a:gd name="T4" fmla="*/ 2650 w 16004"/>
                <a:gd name="T5" fmla="*/ 0 h 1959"/>
                <a:gd name="T6" fmla="*/ 2545 w 16004"/>
                <a:gd name="T7" fmla="*/ 1915 h 1959"/>
                <a:gd name="T8" fmla="*/ 1309 w 16004"/>
                <a:gd name="T9" fmla="*/ 1915 h 1959"/>
                <a:gd name="T10" fmla="*/ 1213 w 16004"/>
                <a:gd name="T11" fmla="*/ 0 h 1959"/>
                <a:gd name="T12" fmla="*/ 2560 w 16004"/>
                <a:gd name="T13" fmla="*/ 1766 h 1959"/>
                <a:gd name="T14" fmla="*/ 2650 w 16004"/>
                <a:gd name="T15" fmla="*/ 0 h 1959"/>
                <a:gd name="T16" fmla="*/ 4129 w 16004"/>
                <a:gd name="T17" fmla="*/ 88 h 1959"/>
                <a:gd name="T18" fmla="*/ 4030 w 16004"/>
                <a:gd name="T19" fmla="*/ 1915 h 1959"/>
                <a:gd name="T20" fmla="*/ 3384 w 16004"/>
                <a:gd name="T21" fmla="*/ 88 h 1959"/>
                <a:gd name="T22" fmla="*/ 4775 w 16004"/>
                <a:gd name="T23" fmla="*/ 0 h 1959"/>
                <a:gd name="T24" fmla="*/ 5441 w 16004"/>
                <a:gd name="T25" fmla="*/ 1292 h 1959"/>
                <a:gd name="T26" fmla="*/ 5537 w 16004"/>
                <a:gd name="T27" fmla="*/ 0 h 1959"/>
                <a:gd name="T28" fmla="*/ 6161 w 16004"/>
                <a:gd name="T29" fmla="*/ 1870 h 1959"/>
                <a:gd name="T30" fmla="*/ 6784 w 16004"/>
                <a:gd name="T31" fmla="*/ 0 h 1959"/>
                <a:gd name="T32" fmla="*/ 6880 w 16004"/>
                <a:gd name="T33" fmla="*/ 1292 h 1959"/>
                <a:gd name="T34" fmla="*/ 5441 w 16004"/>
                <a:gd name="T35" fmla="*/ 1292 h 1959"/>
                <a:gd name="T36" fmla="*/ 8081 w 16004"/>
                <a:gd name="T37" fmla="*/ 1915 h 1959"/>
                <a:gd name="T38" fmla="*/ 7984 w 16004"/>
                <a:gd name="T39" fmla="*/ 0 h 1959"/>
                <a:gd name="T40" fmla="*/ 9775 w 16004"/>
                <a:gd name="T41" fmla="*/ 88 h 1959"/>
                <a:gd name="T42" fmla="*/ 9676 w 16004"/>
                <a:gd name="T43" fmla="*/ 1915 h 1959"/>
                <a:gd name="T44" fmla="*/ 9030 w 16004"/>
                <a:gd name="T45" fmla="*/ 88 h 1959"/>
                <a:gd name="T46" fmla="*/ 10421 w 16004"/>
                <a:gd name="T47" fmla="*/ 0 h 1959"/>
                <a:gd name="T48" fmla="*/ 9775 w 16004"/>
                <a:gd name="T49" fmla="*/ 88 h 1959"/>
                <a:gd name="T50" fmla="*/ 11465 w 16004"/>
                <a:gd name="T51" fmla="*/ 1915 h 1959"/>
                <a:gd name="T52" fmla="*/ 11366 w 16004"/>
                <a:gd name="T53" fmla="*/ 0 h 1959"/>
                <a:gd name="T54" fmla="*/ 12484 w 16004"/>
                <a:gd name="T55" fmla="*/ 0 h 1959"/>
                <a:gd name="T56" fmla="*/ 13878 w 16004"/>
                <a:gd name="T57" fmla="*/ 0 h 1959"/>
                <a:gd name="T58" fmla="*/ 13249 w 16004"/>
                <a:gd name="T59" fmla="*/ 1915 h 1959"/>
                <a:gd name="T60" fmla="*/ 12379 w 16004"/>
                <a:gd name="T61" fmla="*/ 0 h 1959"/>
                <a:gd name="T62" fmla="*/ 15924 w 16004"/>
                <a:gd name="T63" fmla="*/ 984 h 1959"/>
                <a:gd name="T64" fmla="*/ 14993 w 16004"/>
                <a:gd name="T65" fmla="*/ 1828 h 1959"/>
                <a:gd name="T66" fmla="*/ 16003 w 16004"/>
                <a:gd name="T67" fmla="*/ 1915 h 1959"/>
                <a:gd name="T68" fmla="*/ 14897 w 16004"/>
                <a:gd name="T69" fmla="*/ 0 h 1959"/>
                <a:gd name="T70" fmla="*/ 16003 w 16004"/>
                <a:gd name="T71" fmla="*/ 88 h 1959"/>
                <a:gd name="T72" fmla="*/ 14993 w 16004"/>
                <a:gd name="T73" fmla="*/ 898 h 1959"/>
                <a:gd name="T74" fmla="*/ 15924 w 16004"/>
                <a:gd name="T75" fmla="*/ 984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04" h="1959">
                  <a:moveTo>
                    <a:pt x="99" y="0"/>
                  </a:moveTo>
                  <a:lnTo>
                    <a:pt x="99" y="1915"/>
                  </a:lnTo>
                  <a:lnTo>
                    <a:pt x="0" y="1915"/>
                  </a:lnTo>
                  <a:lnTo>
                    <a:pt x="0" y="0"/>
                  </a:lnTo>
                  <a:lnTo>
                    <a:pt x="99" y="0"/>
                  </a:lnTo>
                  <a:close/>
                  <a:moveTo>
                    <a:pt x="2650" y="0"/>
                  </a:moveTo>
                  <a:lnTo>
                    <a:pt x="2650" y="1915"/>
                  </a:lnTo>
                  <a:lnTo>
                    <a:pt x="2545" y="1915"/>
                  </a:lnTo>
                  <a:lnTo>
                    <a:pt x="1309" y="139"/>
                  </a:lnTo>
                  <a:lnTo>
                    <a:pt x="1309" y="1915"/>
                  </a:lnTo>
                  <a:lnTo>
                    <a:pt x="1213" y="1915"/>
                  </a:lnTo>
                  <a:lnTo>
                    <a:pt x="1213" y="0"/>
                  </a:lnTo>
                  <a:lnTo>
                    <a:pt x="1324" y="0"/>
                  </a:lnTo>
                  <a:lnTo>
                    <a:pt x="2560" y="1766"/>
                  </a:lnTo>
                  <a:lnTo>
                    <a:pt x="2560" y="0"/>
                  </a:lnTo>
                  <a:lnTo>
                    <a:pt x="2650" y="0"/>
                  </a:lnTo>
                  <a:close/>
                  <a:moveTo>
                    <a:pt x="4775" y="88"/>
                  </a:moveTo>
                  <a:lnTo>
                    <a:pt x="4129" y="88"/>
                  </a:lnTo>
                  <a:lnTo>
                    <a:pt x="4129" y="1915"/>
                  </a:lnTo>
                  <a:lnTo>
                    <a:pt x="4030" y="1915"/>
                  </a:lnTo>
                  <a:lnTo>
                    <a:pt x="4030" y="88"/>
                  </a:lnTo>
                  <a:lnTo>
                    <a:pt x="3384" y="88"/>
                  </a:lnTo>
                  <a:lnTo>
                    <a:pt x="3384" y="0"/>
                  </a:lnTo>
                  <a:lnTo>
                    <a:pt x="4775" y="0"/>
                  </a:lnTo>
                  <a:lnTo>
                    <a:pt x="4775" y="88"/>
                  </a:lnTo>
                  <a:close/>
                  <a:moveTo>
                    <a:pt x="5441" y="1292"/>
                  </a:moveTo>
                  <a:lnTo>
                    <a:pt x="5441" y="0"/>
                  </a:lnTo>
                  <a:lnTo>
                    <a:pt x="5537" y="0"/>
                  </a:lnTo>
                  <a:lnTo>
                    <a:pt x="5537" y="1295"/>
                  </a:lnTo>
                  <a:cubicBezTo>
                    <a:pt x="5537" y="1633"/>
                    <a:pt x="5805" y="1870"/>
                    <a:pt x="6161" y="1870"/>
                  </a:cubicBezTo>
                  <a:cubicBezTo>
                    <a:pt x="6513" y="1870"/>
                    <a:pt x="6784" y="1633"/>
                    <a:pt x="6784" y="1295"/>
                  </a:cubicBezTo>
                  <a:lnTo>
                    <a:pt x="6784" y="0"/>
                  </a:lnTo>
                  <a:lnTo>
                    <a:pt x="6880" y="0"/>
                  </a:lnTo>
                  <a:lnTo>
                    <a:pt x="6880" y="1292"/>
                  </a:lnTo>
                  <a:cubicBezTo>
                    <a:pt x="6880" y="1647"/>
                    <a:pt x="6615" y="1958"/>
                    <a:pt x="6161" y="1958"/>
                  </a:cubicBezTo>
                  <a:cubicBezTo>
                    <a:pt x="5701" y="1958"/>
                    <a:pt x="5441" y="1647"/>
                    <a:pt x="5441" y="1292"/>
                  </a:cubicBezTo>
                  <a:close/>
                  <a:moveTo>
                    <a:pt x="8081" y="0"/>
                  </a:moveTo>
                  <a:lnTo>
                    <a:pt x="8081" y="1915"/>
                  </a:lnTo>
                  <a:lnTo>
                    <a:pt x="7984" y="1915"/>
                  </a:lnTo>
                  <a:lnTo>
                    <a:pt x="7984" y="0"/>
                  </a:lnTo>
                  <a:lnTo>
                    <a:pt x="8081" y="0"/>
                  </a:lnTo>
                  <a:close/>
                  <a:moveTo>
                    <a:pt x="9775" y="88"/>
                  </a:moveTo>
                  <a:lnTo>
                    <a:pt x="9775" y="1915"/>
                  </a:lnTo>
                  <a:lnTo>
                    <a:pt x="9676" y="1915"/>
                  </a:lnTo>
                  <a:lnTo>
                    <a:pt x="9676" y="88"/>
                  </a:lnTo>
                  <a:lnTo>
                    <a:pt x="9030" y="88"/>
                  </a:lnTo>
                  <a:lnTo>
                    <a:pt x="9030" y="0"/>
                  </a:lnTo>
                  <a:lnTo>
                    <a:pt x="10421" y="0"/>
                  </a:lnTo>
                  <a:lnTo>
                    <a:pt x="10421" y="88"/>
                  </a:lnTo>
                  <a:lnTo>
                    <a:pt x="9775" y="88"/>
                  </a:lnTo>
                  <a:close/>
                  <a:moveTo>
                    <a:pt x="11465" y="0"/>
                  </a:moveTo>
                  <a:lnTo>
                    <a:pt x="11465" y="1915"/>
                  </a:lnTo>
                  <a:lnTo>
                    <a:pt x="11366" y="1915"/>
                  </a:lnTo>
                  <a:lnTo>
                    <a:pt x="11366" y="0"/>
                  </a:lnTo>
                  <a:lnTo>
                    <a:pt x="11465" y="0"/>
                  </a:lnTo>
                  <a:close/>
                  <a:moveTo>
                    <a:pt x="12484" y="0"/>
                  </a:moveTo>
                  <a:lnTo>
                    <a:pt x="13175" y="1839"/>
                  </a:lnTo>
                  <a:lnTo>
                    <a:pt x="13878" y="0"/>
                  </a:lnTo>
                  <a:lnTo>
                    <a:pt x="13974" y="0"/>
                  </a:lnTo>
                  <a:lnTo>
                    <a:pt x="13249" y="1915"/>
                  </a:lnTo>
                  <a:lnTo>
                    <a:pt x="13102" y="1915"/>
                  </a:lnTo>
                  <a:lnTo>
                    <a:pt x="12379" y="0"/>
                  </a:lnTo>
                  <a:lnTo>
                    <a:pt x="12484" y="0"/>
                  </a:lnTo>
                  <a:close/>
                  <a:moveTo>
                    <a:pt x="15924" y="984"/>
                  </a:moveTo>
                  <a:lnTo>
                    <a:pt x="14993" y="984"/>
                  </a:lnTo>
                  <a:lnTo>
                    <a:pt x="14993" y="1828"/>
                  </a:lnTo>
                  <a:lnTo>
                    <a:pt x="16003" y="1828"/>
                  </a:lnTo>
                  <a:lnTo>
                    <a:pt x="16003" y="1915"/>
                  </a:lnTo>
                  <a:lnTo>
                    <a:pt x="14897" y="1915"/>
                  </a:lnTo>
                  <a:lnTo>
                    <a:pt x="14897" y="0"/>
                  </a:lnTo>
                  <a:lnTo>
                    <a:pt x="16003" y="0"/>
                  </a:lnTo>
                  <a:lnTo>
                    <a:pt x="16003" y="88"/>
                  </a:lnTo>
                  <a:lnTo>
                    <a:pt x="14993" y="88"/>
                  </a:lnTo>
                  <a:lnTo>
                    <a:pt x="14993" y="898"/>
                  </a:lnTo>
                  <a:lnTo>
                    <a:pt x="15924" y="898"/>
                  </a:lnTo>
                  <a:lnTo>
                    <a:pt x="15924" y="984"/>
                  </a:lnTo>
                  <a:close/>
                </a:path>
              </a:pathLst>
            </a:custGeom>
            <a:solidFill>
              <a:schemeClr val="tx2">
                <a:lumMod val="75000"/>
              </a:schemeClr>
            </a:solidFill>
            <a:ln>
              <a:noFill/>
            </a:ln>
            <a:effectLst/>
          </p:spPr>
          <p:txBody>
            <a:bodyPr wrap="none" anchor="ctr"/>
            <a:lstStyle/>
            <a:p>
              <a:endParaRPr lang="en-US" dirty="0">
                <a:latin typeface="CiscoSansTT Light" panose="020B0503020201020303" pitchFamily="34" charset="0"/>
              </a:endParaRPr>
            </a:p>
          </p:txBody>
        </p:sp>
        <p:grpSp>
          <p:nvGrpSpPr>
            <p:cNvPr id="27" name="Group 26">
              <a:extLst>
                <a:ext uri="{FF2B5EF4-FFF2-40B4-BE49-F238E27FC236}">
                  <a16:creationId xmlns:a16="http://schemas.microsoft.com/office/drawing/2014/main" id="{F410A930-6105-45D5-99E4-A58E843C4AF0}"/>
                </a:ext>
              </a:extLst>
            </p:cNvPr>
            <p:cNvGrpSpPr>
              <a:grpSpLocks noChangeAspect="1"/>
            </p:cNvGrpSpPr>
            <p:nvPr/>
          </p:nvGrpSpPr>
          <p:grpSpPr>
            <a:xfrm>
              <a:off x="1626583" y="1893005"/>
              <a:ext cx="5762498" cy="765435"/>
              <a:chOff x="1626583" y="1893005"/>
              <a:chExt cx="5762498" cy="765435"/>
            </a:xfrm>
          </p:grpSpPr>
          <p:sp>
            <p:nvSpPr>
              <p:cNvPr id="28" name="Rectangle 27">
                <a:extLst>
                  <a:ext uri="{FF2B5EF4-FFF2-40B4-BE49-F238E27FC236}">
                    <a16:creationId xmlns:a16="http://schemas.microsoft.com/office/drawing/2014/main" id="{FC885FDA-F05A-4331-B7EC-1887032C08F9}"/>
                  </a:ext>
                </a:extLst>
              </p:cNvPr>
              <p:cNvSpPr/>
              <p:nvPr/>
            </p:nvSpPr>
            <p:spPr bwMode="auto">
              <a:xfrm>
                <a:off x="1626583" y="1893005"/>
                <a:ext cx="765279" cy="765435"/>
              </a:xfrm>
              <a:prstGeom prst="rect">
                <a:avLst/>
              </a:prstGeom>
              <a:solidFill>
                <a:schemeClr val="accent2"/>
              </a:solidFill>
              <a:ln w="12700" cap="flat">
                <a:noFill/>
                <a:miter lim="800000"/>
                <a:headEnd type="none" w="med" len="med"/>
                <a:tailEnd type="none" w="med" len="med"/>
              </a:ln>
            </p:spPr>
            <p:txBody>
              <a:bodyPr lIns="91440" tIns="45720" rIns="91440" bIns="45720" rtlCol="0" anchor="ct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err="1">
                  <a:ln>
                    <a:noFill/>
                  </a:ln>
                  <a:solidFill>
                    <a:srgbClr val="005073"/>
                  </a:solidFill>
                  <a:effectLst/>
                  <a:uLnTx/>
                  <a:uFillTx/>
                  <a:latin typeface="CiscoSansTT Light" panose="020B0503020201020303" pitchFamily="34" charset="0"/>
                  <a:ea typeface="Arial" pitchFamily="-107" charset="0"/>
                  <a:cs typeface="CiscoSansTT Light" panose="020B0503020201020303" pitchFamily="34" charset="0"/>
                  <a:sym typeface="Arial" pitchFamily="-107" charset="0"/>
                </a:endParaRPr>
              </a:p>
            </p:txBody>
          </p:sp>
          <p:sp>
            <p:nvSpPr>
              <p:cNvPr id="29" name="Rectangle 28">
                <a:extLst>
                  <a:ext uri="{FF2B5EF4-FFF2-40B4-BE49-F238E27FC236}">
                    <a16:creationId xmlns:a16="http://schemas.microsoft.com/office/drawing/2014/main" id="{64808F6F-6F64-4818-82D7-F01A5E801E74}"/>
                  </a:ext>
                </a:extLst>
              </p:cNvPr>
              <p:cNvSpPr/>
              <p:nvPr/>
            </p:nvSpPr>
            <p:spPr bwMode="auto">
              <a:xfrm>
                <a:off x="3346916" y="1893005"/>
                <a:ext cx="825909" cy="765435"/>
              </a:xfrm>
              <a:prstGeom prst="rect">
                <a:avLst/>
              </a:prstGeom>
              <a:solidFill>
                <a:schemeClr val="tx2"/>
              </a:solidFill>
              <a:ln w="12700" cap="flat">
                <a:noFill/>
                <a:miter lim="800000"/>
                <a:headEnd type="none" w="med" len="med"/>
                <a:tailEnd type="none" w="med" len="med"/>
              </a:ln>
            </p:spPr>
            <p:txBody>
              <a:bodyPr lIns="91440" tIns="45720" rIns="91440" bIns="45720" rtlCol="0" anchor="ct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err="1">
                  <a:ln>
                    <a:noFill/>
                  </a:ln>
                  <a:solidFill>
                    <a:srgbClr val="005073"/>
                  </a:solidFill>
                  <a:effectLst/>
                  <a:uLnTx/>
                  <a:uFillTx/>
                  <a:latin typeface="CiscoSansTT Light" panose="020B0503020201020303" pitchFamily="34" charset="0"/>
                  <a:ea typeface="Arial" pitchFamily="-107" charset="0"/>
                  <a:cs typeface="CiscoSansTT Light" panose="020B0503020201020303" pitchFamily="34" charset="0"/>
                  <a:sym typeface="Arial" pitchFamily="-107" charset="0"/>
                </a:endParaRPr>
              </a:p>
            </p:txBody>
          </p:sp>
          <p:sp>
            <p:nvSpPr>
              <p:cNvPr id="30" name="Rectangle 29">
                <a:extLst>
                  <a:ext uri="{FF2B5EF4-FFF2-40B4-BE49-F238E27FC236}">
                    <a16:creationId xmlns:a16="http://schemas.microsoft.com/office/drawing/2014/main" id="{FBDE4EA5-CDF2-499C-A72E-FD9A915F43FF}"/>
                  </a:ext>
                </a:extLst>
              </p:cNvPr>
              <p:cNvSpPr/>
              <p:nvPr/>
            </p:nvSpPr>
            <p:spPr bwMode="auto">
              <a:xfrm>
                <a:off x="4999043" y="1893005"/>
                <a:ext cx="666760" cy="765435"/>
              </a:xfrm>
              <a:prstGeom prst="rect">
                <a:avLst/>
              </a:prstGeom>
              <a:solidFill>
                <a:schemeClr val="accent5"/>
              </a:solidFill>
              <a:ln w="12700" cap="flat">
                <a:noFill/>
                <a:miter lim="800000"/>
                <a:headEnd type="none" w="med" len="med"/>
                <a:tailEnd type="none" w="med" len="med"/>
              </a:ln>
            </p:spPr>
            <p:txBody>
              <a:bodyPr lIns="91440" tIns="45720" rIns="91440" bIns="45720" rtlCol="0" anchor="ct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err="1">
                  <a:ln>
                    <a:noFill/>
                  </a:ln>
                  <a:solidFill>
                    <a:srgbClr val="005073"/>
                  </a:solidFill>
                  <a:effectLst/>
                  <a:uLnTx/>
                  <a:uFillTx/>
                  <a:latin typeface="CiscoSansTT Light" panose="020B0503020201020303" pitchFamily="34" charset="0"/>
                  <a:ea typeface="Arial" pitchFamily="-107" charset="0"/>
                  <a:cs typeface="CiscoSansTT Light" panose="020B0503020201020303" pitchFamily="34" charset="0"/>
                  <a:sym typeface="Arial" pitchFamily="-107" charset="0"/>
                </a:endParaRPr>
              </a:p>
            </p:txBody>
          </p:sp>
          <p:sp>
            <p:nvSpPr>
              <p:cNvPr id="31" name="Rectangle 30">
                <a:extLst>
                  <a:ext uri="{FF2B5EF4-FFF2-40B4-BE49-F238E27FC236}">
                    <a16:creationId xmlns:a16="http://schemas.microsoft.com/office/drawing/2014/main" id="{65B79F97-D6AA-4A2E-8659-73641C99D50F}"/>
                  </a:ext>
                </a:extLst>
              </p:cNvPr>
              <p:cNvSpPr/>
              <p:nvPr/>
            </p:nvSpPr>
            <p:spPr bwMode="auto">
              <a:xfrm>
                <a:off x="6537569" y="1893005"/>
                <a:ext cx="851512" cy="765435"/>
              </a:xfrm>
              <a:prstGeom prst="rect">
                <a:avLst/>
              </a:prstGeom>
              <a:solidFill>
                <a:schemeClr val="accent6"/>
              </a:solidFill>
              <a:ln w="12700" cap="flat">
                <a:noFill/>
                <a:miter lim="800000"/>
                <a:headEnd type="none" w="med" len="med"/>
                <a:tailEnd type="none" w="med" len="med"/>
              </a:ln>
            </p:spPr>
            <p:txBody>
              <a:bodyPr lIns="91440" tIns="45720" rIns="91440" bIns="45720" rtlCol="0" anchor="ct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err="1">
                  <a:ln>
                    <a:noFill/>
                  </a:ln>
                  <a:solidFill>
                    <a:srgbClr val="005073"/>
                  </a:solidFill>
                  <a:effectLst/>
                  <a:uLnTx/>
                  <a:uFillTx/>
                  <a:latin typeface="CiscoSansTT Light" panose="020B0503020201020303" pitchFamily="34" charset="0"/>
                  <a:ea typeface="Arial" pitchFamily="-107" charset="0"/>
                  <a:cs typeface="CiscoSansTT Light" panose="020B0503020201020303" pitchFamily="34" charset="0"/>
                  <a:sym typeface="Arial" pitchFamily="-107" charset="0"/>
                </a:endParaRPr>
              </a:p>
            </p:txBody>
          </p:sp>
          <p:sp>
            <p:nvSpPr>
              <p:cNvPr id="32" name="Freeform 1">
                <a:extLst>
                  <a:ext uri="{FF2B5EF4-FFF2-40B4-BE49-F238E27FC236}">
                    <a16:creationId xmlns:a16="http://schemas.microsoft.com/office/drawing/2014/main" id="{5FE4CF66-4806-4A80-BD6E-7A00B0A1B00C}"/>
                  </a:ext>
                </a:extLst>
              </p:cNvPr>
              <p:cNvSpPr>
                <a:spLocks noChangeAspect="1" noChangeArrowheads="1"/>
              </p:cNvSpPr>
              <p:nvPr/>
            </p:nvSpPr>
            <p:spPr bwMode="auto">
              <a:xfrm>
                <a:off x="1922784" y="2016915"/>
                <a:ext cx="172876" cy="513290"/>
              </a:xfrm>
              <a:custGeom>
                <a:avLst/>
                <a:gdLst>
                  <a:gd name="T0" fmla="*/ 683 w 713"/>
                  <a:gd name="T1" fmla="*/ 516 h 2119"/>
                  <a:gd name="T2" fmla="*/ 593 w 713"/>
                  <a:gd name="T3" fmla="*/ 474 h 2119"/>
                  <a:gd name="T4" fmla="*/ 593 w 713"/>
                  <a:gd name="T5" fmla="*/ 237 h 2119"/>
                  <a:gd name="T6" fmla="*/ 593 w 713"/>
                  <a:gd name="T7" fmla="*/ 0 h 2119"/>
                  <a:gd name="T8" fmla="*/ 356 w 713"/>
                  <a:gd name="T9" fmla="*/ 237 h 2119"/>
                  <a:gd name="T10" fmla="*/ 237 w 713"/>
                  <a:gd name="T11" fmla="*/ 118 h 2119"/>
                  <a:gd name="T12" fmla="*/ 0 w 713"/>
                  <a:gd name="T13" fmla="*/ 118 h 2119"/>
                  <a:gd name="T14" fmla="*/ 237 w 713"/>
                  <a:gd name="T15" fmla="*/ 355 h 2119"/>
                  <a:gd name="T16" fmla="*/ 119 w 713"/>
                  <a:gd name="T17" fmla="*/ 474 h 2119"/>
                  <a:gd name="T18" fmla="*/ 3 w 713"/>
                  <a:gd name="T19" fmla="*/ 567 h 2119"/>
                  <a:gd name="T20" fmla="*/ 0 w 713"/>
                  <a:gd name="T21" fmla="*/ 589 h 2119"/>
                  <a:gd name="T22" fmla="*/ 6 w 713"/>
                  <a:gd name="T23" fmla="*/ 623 h 2119"/>
                  <a:gd name="T24" fmla="*/ 119 w 713"/>
                  <a:gd name="T25" fmla="*/ 705 h 2119"/>
                  <a:gd name="T26" fmla="*/ 119 w 713"/>
                  <a:gd name="T27" fmla="*/ 942 h 2119"/>
                  <a:gd name="T28" fmla="*/ 29 w 713"/>
                  <a:gd name="T29" fmla="*/ 984 h 2119"/>
                  <a:gd name="T30" fmla="*/ 0 w 713"/>
                  <a:gd name="T31" fmla="*/ 1058 h 2119"/>
                  <a:gd name="T32" fmla="*/ 0 w 713"/>
                  <a:gd name="T33" fmla="*/ 1058 h 2119"/>
                  <a:gd name="T34" fmla="*/ 119 w 713"/>
                  <a:gd name="T35" fmla="*/ 1172 h 2119"/>
                  <a:gd name="T36" fmla="*/ 237 w 713"/>
                  <a:gd name="T37" fmla="*/ 1291 h 2119"/>
                  <a:gd name="T38" fmla="*/ 74 w 713"/>
                  <a:gd name="T39" fmla="*/ 1418 h 2119"/>
                  <a:gd name="T40" fmla="*/ 37 w 713"/>
                  <a:gd name="T41" fmla="*/ 1443 h 2119"/>
                  <a:gd name="T42" fmla="*/ 3 w 713"/>
                  <a:gd name="T43" fmla="*/ 1528 h 2119"/>
                  <a:gd name="T44" fmla="*/ 12 w 713"/>
                  <a:gd name="T45" fmla="*/ 1573 h 2119"/>
                  <a:gd name="T46" fmla="*/ 54 w 713"/>
                  <a:gd name="T47" fmla="*/ 1624 h 2119"/>
                  <a:gd name="T48" fmla="*/ 237 w 713"/>
                  <a:gd name="T49" fmla="*/ 1762 h 2119"/>
                  <a:gd name="T50" fmla="*/ 0 w 713"/>
                  <a:gd name="T51" fmla="*/ 1999 h 2119"/>
                  <a:gd name="T52" fmla="*/ 237 w 713"/>
                  <a:gd name="T53" fmla="*/ 1999 h 2119"/>
                  <a:gd name="T54" fmla="*/ 356 w 713"/>
                  <a:gd name="T55" fmla="*/ 1881 h 2119"/>
                  <a:gd name="T56" fmla="*/ 474 w 713"/>
                  <a:gd name="T57" fmla="*/ 1999 h 2119"/>
                  <a:gd name="T58" fmla="*/ 712 w 713"/>
                  <a:gd name="T59" fmla="*/ 1999 h 2119"/>
                  <a:gd name="T60" fmla="*/ 474 w 713"/>
                  <a:gd name="T61" fmla="*/ 1762 h 2119"/>
                  <a:gd name="T62" fmla="*/ 658 w 713"/>
                  <a:gd name="T63" fmla="*/ 1624 h 2119"/>
                  <a:gd name="T64" fmla="*/ 700 w 713"/>
                  <a:gd name="T65" fmla="*/ 1573 h 2119"/>
                  <a:gd name="T66" fmla="*/ 709 w 713"/>
                  <a:gd name="T67" fmla="*/ 1528 h 2119"/>
                  <a:gd name="T68" fmla="*/ 675 w 713"/>
                  <a:gd name="T69" fmla="*/ 1443 h 2119"/>
                  <a:gd name="T70" fmla="*/ 638 w 713"/>
                  <a:gd name="T71" fmla="*/ 1418 h 2119"/>
                  <a:gd name="T72" fmla="*/ 474 w 713"/>
                  <a:gd name="T73" fmla="*/ 1291 h 2119"/>
                  <a:gd name="T74" fmla="*/ 593 w 713"/>
                  <a:gd name="T75" fmla="*/ 1172 h 2119"/>
                  <a:gd name="T76" fmla="*/ 712 w 713"/>
                  <a:gd name="T77" fmla="*/ 1058 h 2119"/>
                  <a:gd name="T78" fmla="*/ 712 w 713"/>
                  <a:gd name="T79" fmla="*/ 1058 h 2119"/>
                  <a:gd name="T80" fmla="*/ 683 w 713"/>
                  <a:gd name="T81" fmla="*/ 984 h 2119"/>
                  <a:gd name="T82" fmla="*/ 593 w 713"/>
                  <a:gd name="T83" fmla="*/ 942 h 2119"/>
                  <a:gd name="T84" fmla="*/ 593 w 713"/>
                  <a:gd name="T85" fmla="*/ 705 h 2119"/>
                  <a:gd name="T86" fmla="*/ 706 w 713"/>
                  <a:gd name="T87" fmla="*/ 623 h 2119"/>
                  <a:gd name="T88" fmla="*/ 712 w 713"/>
                  <a:gd name="T89" fmla="*/ 589 h 2119"/>
                  <a:gd name="T90" fmla="*/ 709 w 713"/>
                  <a:gd name="T91" fmla="*/ 567 h 2119"/>
                  <a:gd name="T92" fmla="*/ 477 w 713"/>
                  <a:gd name="T93" fmla="*/ 1534 h 2119"/>
                  <a:gd name="T94" fmla="*/ 240 w 713"/>
                  <a:gd name="T95" fmla="*/ 1534 h 2119"/>
                  <a:gd name="T96" fmla="*/ 359 w 713"/>
                  <a:gd name="T97" fmla="*/ 1415 h 2119"/>
                  <a:gd name="T98" fmla="*/ 477 w 713"/>
                  <a:gd name="T99" fmla="*/ 1063 h 2119"/>
                  <a:gd name="T100" fmla="*/ 359 w 713"/>
                  <a:gd name="T101" fmla="*/ 1181 h 2119"/>
                  <a:gd name="T102" fmla="*/ 240 w 713"/>
                  <a:gd name="T103" fmla="*/ 1063 h 2119"/>
                  <a:gd name="T104" fmla="*/ 477 w 713"/>
                  <a:gd name="T105" fmla="*/ 1063 h 2119"/>
                  <a:gd name="T106" fmla="*/ 240 w 713"/>
                  <a:gd name="T107" fmla="*/ 589 h 2119"/>
                  <a:gd name="T108" fmla="*/ 359 w 713"/>
                  <a:gd name="T109" fmla="*/ 471 h 2119"/>
                  <a:gd name="T110" fmla="*/ 477 w 713"/>
                  <a:gd name="T111" fmla="*/ 589 h 2119"/>
                  <a:gd name="T112" fmla="*/ 477 w 713"/>
                  <a:gd name="T113" fmla="*/ 589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3" h="2119">
                    <a:moveTo>
                      <a:pt x="709" y="567"/>
                    </a:moveTo>
                    <a:cubicBezTo>
                      <a:pt x="706" y="547"/>
                      <a:pt x="697" y="530"/>
                      <a:pt x="683" y="516"/>
                    </a:cubicBezTo>
                    <a:cubicBezTo>
                      <a:pt x="661" y="491"/>
                      <a:pt x="630" y="474"/>
                      <a:pt x="593" y="474"/>
                    </a:cubicBezTo>
                    <a:lnTo>
                      <a:pt x="593" y="474"/>
                    </a:lnTo>
                    <a:cubicBezTo>
                      <a:pt x="528" y="474"/>
                      <a:pt x="474" y="420"/>
                      <a:pt x="474" y="355"/>
                    </a:cubicBezTo>
                    <a:cubicBezTo>
                      <a:pt x="474" y="290"/>
                      <a:pt x="528" y="237"/>
                      <a:pt x="593" y="237"/>
                    </a:cubicBezTo>
                    <a:cubicBezTo>
                      <a:pt x="658" y="237"/>
                      <a:pt x="712" y="183"/>
                      <a:pt x="712" y="118"/>
                    </a:cubicBezTo>
                    <a:cubicBezTo>
                      <a:pt x="712" y="53"/>
                      <a:pt x="658" y="0"/>
                      <a:pt x="593" y="0"/>
                    </a:cubicBezTo>
                    <a:cubicBezTo>
                      <a:pt x="528" y="0"/>
                      <a:pt x="474" y="53"/>
                      <a:pt x="474" y="118"/>
                    </a:cubicBezTo>
                    <a:cubicBezTo>
                      <a:pt x="474" y="183"/>
                      <a:pt x="421" y="237"/>
                      <a:pt x="356" y="237"/>
                    </a:cubicBezTo>
                    <a:cubicBezTo>
                      <a:pt x="291" y="237"/>
                      <a:pt x="237" y="183"/>
                      <a:pt x="237" y="118"/>
                    </a:cubicBezTo>
                    <a:lnTo>
                      <a:pt x="237" y="118"/>
                    </a:lnTo>
                    <a:cubicBezTo>
                      <a:pt x="237" y="53"/>
                      <a:pt x="184" y="0"/>
                      <a:pt x="119" y="0"/>
                    </a:cubicBezTo>
                    <a:cubicBezTo>
                      <a:pt x="54" y="0"/>
                      <a:pt x="0" y="53"/>
                      <a:pt x="0" y="118"/>
                    </a:cubicBezTo>
                    <a:cubicBezTo>
                      <a:pt x="0" y="183"/>
                      <a:pt x="54" y="237"/>
                      <a:pt x="119" y="237"/>
                    </a:cubicBezTo>
                    <a:cubicBezTo>
                      <a:pt x="184" y="237"/>
                      <a:pt x="237" y="290"/>
                      <a:pt x="237" y="355"/>
                    </a:cubicBezTo>
                    <a:cubicBezTo>
                      <a:pt x="237" y="420"/>
                      <a:pt x="184" y="474"/>
                      <a:pt x="119" y="474"/>
                    </a:cubicBezTo>
                    <a:lnTo>
                      <a:pt x="119" y="474"/>
                    </a:lnTo>
                    <a:cubicBezTo>
                      <a:pt x="82" y="474"/>
                      <a:pt x="48" y="491"/>
                      <a:pt x="29" y="516"/>
                    </a:cubicBezTo>
                    <a:cubicBezTo>
                      <a:pt x="17" y="530"/>
                      <a:pt x="9" y="547"/>
                      <a:pt x="3" y="567"/>
                    </a:cubicBezTo>
                    <a:cubicBezTo>
                      <a:pt x="0" y="575"/>
                      <a:pt x="0" y="584"/>
                      <a:pt x="0" y="589"/>
                    </a:cubicBezTo>
                    <a:lnTo>
                      <a:pt x="0" y="589"/>
                    </a:lnTo>
                    <a:lnTo>
                      <a:pt x="0" y="589"/>
                    </a:lnTo>
                    <a:cubicBezTo>
                      <a:pt x="0" y="601"/>
                      <a:pt x="3" y="615"/>
                      <a:pt x="6" y="623"/>
                    </a:cubicBezTo>
                    <a:cubicBezTo>
                      <a:pt x="20" y="671"/>
                      <a:pt x="65" y="705"/>
                      <a:pt x="119" y="705"/>
                    </a:cubicBezTo>
                    <a:lnTo>
                      <a:pt x="119" y="705"/>
                    </a:lnTo>
                    <a:cubicBezTo>
                      <a:pt x="184" y="705"/>
                      <a:pt x="237" y="759"/>
                      <a:pt x="237" y="824"/>
                    </a:cubicBezTo>
                    <a:cubicBezTo>
                      <a:pt x="237" y="888"/>
                      <a:pt x="184" y="942"/>
                      <a:pt x="119" y="942"/>
                    </a:cubicBezTo>
                    <a:lnTo>
                      <a:pt x="119" y="942"/>
                    </a:lnTo>
                    <a:cubicBezTo>
                      <a:pt x="82" y="942"/>
                      <a:pt x="48" y="959"/>
                      <a:pt x="29" y="984"/>
                    </a:cubicBezTo>
                    <a:cubicBezTo>
                      <a:pt x="17" y="998"/>
                      <a:pt x="9" y="1015"/>
                      <a:pt x="3" y="1035"/>
                    </a:cubicBezTo>
                    <a:cubicBezTo>
                      <a:pt x="0" y="1044"/>
                      <a:pt x="0" y="1052"/>
                      <a:pt x="0" y="1058"/>
                    </a:cubicBezTo>
                    <a:lnTo>
                      <a:pt x="0" y="1058"/>
                    </a:lnTo>
                    <a:lnTo>
                      <a:pt x="0" y="1058"/>
                    </a:lnTo>
                    <a:cubicBezTo>
                      <a:pt x="0" y="1069"/>
                      <a:pt x="3" y="1082"/>
                      <a:pt x="6" y="1091"/>
                    </a:cubicBezTo>
                    <a:cubicBezTo>
                      <a:pt x="20" y="1139"/>
                      <a:pt x="65" y="1172"/>
                      <a:pt x="119" y="1172"/>
                    </a:cubicBezTo>
                    <a:lnTo>
                      <a:pt x="119" y="1172"/>
                    </a:lnTo>
                    <a:cubicBezTo>
                      <a:pt x="184" y="1172"/>
                      <a:pt x="237" y="1226"/>
                      <a:pt x="237" y="1291"/>
                    </a:cubicBezTo>
                    <a:cubicBezTo>
                      <a:pt x="237" y="1356"/>
                      <a:pt x="184" y="1409"/>
                      <a:pt x="119" y="1409"/>
                    </a:cubicBezTo>
                    <a:cubicBezTo>
                      <a:pt x="102" y="1409"/>
                      <a:pt x="88" y="1412"/>
                      <a:pt x="74" y="1418"/>
                    </a:cubicBezTo>
                    <a:cubicBezTo>
                      <a:pt x="68" y="1421"/>
                      <a:pt x="60" y="1424"/>
                      <a:pt x="54" y="1429"/>
                    </a:cubicBezTo>
                    <a:cubicBezTo>
                      <a:pt x="48" y="1435"/>
                      <a:pt x="43" y="1438"/>
                      <a:pt x="37" y="1443"/>
                    </a:cubicBezTo>
                    <a:cubicBezTo>
                      <a:pt x="14" y="1466"/>
                      <a:pt x="3" y="1494"/>
                      <a:pt x="3" y="1528"/>
                    </a:cubicBezTo>
                    <a:lnTo>
                      <a:pt x="3" y="1528"/>
                    </a:lnTo>
                    <a:lnTo>
                      <a:pt x="3" y="1528"/>
                    </a:lnTo>
                    <a:cubicBezTo>
                      <a:pt x="3" y="1545"/>
                      <a:pt x="6" y="1559"/>
                      <a:pt x="12" y="1573"/>
                    </a:cubicBezTo>
                    <a:cubicBezTo>
                      <a:pt x="17" y="1587"/>
                      <a:pt x="26" y="1601"/>
                      <a:pt x="37" y="1610"/>
                    </a:cubicBezTo>
                    <a:cubicBezTo>
                      <a:pt x="43" y="1615"/>
                      <a:pt x="48" y="1621"/>
                      <a:pt x="54" y="1624"/>
                    </a:cubicBezTo>
                    <a:cubicBezTo>
                      <a:pt x="74" y="1638"/>
                      <a:pt x="96" y="1644"/>
                      <a:pt x="119" y="1644"/>
                    </a:cubicBezTo>
                    <a:cubicBezTo>
                      <a:pt x="184" y="1644"/>
                      <a:pt x="237" y="1697"/>
                      <a:pt x="237" y="1762"/>
                    </a:cubicBezTo>
                    <a:cubicBezTo>
                      <a:pt x="237" y="1827"/>
                      <a:pt x="184" y="1881"/>
                      <a:pt x="119" y="1881"/>
                    </a:cubicBezTo>
                    <a:cubicBezTo>
                      <a:pt x="54" y="1881"/>
                      <a:pt x="0" y="1934"/>
                      <a:pt x="0" y="1999"/>
                    </a:cubicBezTo>
                    <a:cubicBezTo>
                      <a:pt x="0" y="2064"/>
                      <a:pt x="54" y="2118"/>
                      <a:pt x="119" y="2118"/>
                    </a:cubicBezTo>
                    <a:cubicBezTo>
                      <a:pt x="184" y="2118"/>
                      <a:pt x="237" y="2064"/>
                      <a:pt x="237" y="1999"/>
                    </a:cubicBezTo>
                    <a:lnTo>
                      <a:pt x="237" y="1999"/>
                    </a:lnTo>
                    <a:cubicBezTo>
                      <a:pt x="237" y="1934"/>
                      <a:pt x="291" y="1881"/>
                      <a:pt x="356" y="1881"/>
                    </a:cubicBezTo>
                    <a:cubicBezTo>
                      <a:pt x="421" y="1881"/>
                      <a:pt x="474" y="1934"/>
                      <a:pt x="474" y="1999"/>
                    </a:cubicBezTo>
                    <a:lnTo>
                      <a:pt x="474" y="1999"/>
                    </a:lnTo>
                    <a:cubicBezTo>
                      <a:pt x="474" y="2064"/>
                      <a:pt x="528" y="2118"/>
                      <a:pt x="593" y="2118"/>
                    </a:cubicBezTo>
                    <a:cubicBezTo>
                      <a:pt x="658" y="2118"/>
                      <a:pt x="712" y="2064"/>
                      <a:pt x="712" y="1999"/>
                    </a:cubicBezTo>
                    <a:cubicBezTo>
                      <a:pt x="712" y="1934"/>
                      <a:pt x="658" y="1881"/>
                      <a:pt x="593" y="1881"/>
                    </a:cubicBezTo>
                    <a:cubicBezTo>
                      <a:pt x="528" y="1881"/>
                      <a:pt x="474" y="1827"/>
                      <a:pt x="474" y="1762"/>
                    </a:cubicBezTo>
                    <a:cubicBezTo>
                      <a:pt x="474" y="1697"/>
                      <a:pt x="528" y="1644"/>
                      <a:pt x="593" y="1644"/>
                    </a:cubicBezTo>
                    <a:cubicBezTo>
                      <a:pt x="618" y="1644"/>
                      <a:pt x="641" y="1635"/>
                      <a:pt x="658" y="1624"/>
                    </a:cubicBezTo>
                    <a:cubicBezTo>
                      <a:pt x="664" y="1618"/>
                      <a:pt x="669" y="1616"/>
                      <a:pt x="675" y="1610"/>
                    </a:cubicBezTo>
                    <a:cubicBezTo>
                      <a:pt x="686" y="1600"/>
                      <a:pt x="694" y="1587"/>
                      <a:pt x="700" y="1573"/>
                    </a:cubicBezTo>
                    <a:cubicBezTo>
                      <a:pt x="705" y="1559"/>
                      <a:pt x="709" y="1542"/>
                      <a:pt x="709" y="1528"/>
                    </a:cubicBezTo>
                    <a:lnTo>
                      <a:pt x="709" y="1528"/>
                    </a:lnTo>
                    <a:lnTo>
                      <a:pt x="709" y="1528"/>
                    </a:lnTo>
                    <a:cubicBezTo>
                      <a:pt x="709" y="1494"/>
                      <a:pt x="695" y="1466"/>
                      <a:pt x="675" y="1443"/>
                    </a:cubicBezTo>
                    <a:cubicBezTo>
                      <a:pt x="669" y="1438"/>
                      <a:pt x="664" y="1432"/>
                      <a:pt x="658" y="1429"/>
                    </a:cubicBezTo>
                    <a:cubicBezTo>
                      <a:pt x="652" y="1424"/>
                      <a:pt x="644" y="1421"/>
                      <a:pt x="638" y="1418"/>
                    </a:cubicBezTo>
                    <a:cubicBezTo>
                      <a:pt x="624" y="1412"/>
                      <a:pt x="610" y="1409"/>
                      <a:pt x="593" y="1409"/>
                    </a:cubicBezTo>
                    <a:cubicBezTo>
                      <a:pt x="528" y="1409"/>
                      <a:pt x="474" y="1356"/>
                      <a:pt x="474" y="1291"/>
                    </a:cubicBezTo>
                    <a:cubicBezTo>
                      <a:pt x="474" y="1226"/>
                      <a:pt x="528" y="1172"/>
                      <a:pt x="593" y="1172"/>
                    </a:cubicBezTo>
                    <a:lnTo>
                      <a:pt x="593" y="1172"/>
                    </a:lnTo>
                    <a:cubicBezTo>
                      <a:pt x="647" y="1172"/>
                      <a:pt x="692" y="1139"/>
                      <a:pt x="706" y="1091"/>
                    </a:cubicBezTo>
                    <a:cubicBezTo>
                      <a:pt x="709" y="1079"/>
                      <a:pt x="712" y="1069"/>
                      <a:pt x="712" y="1058"/>
                    </a:cubicBezTo>
                    <a:lnTo>
                      <a:pt x="712" y="1058"/>
                    </a:lnTo>
                    <a:lnTo>
                      <a:pt x="712" y="1058"/>
                    </a:lnTo>
                    <a:cubicBezTo>
                      <a:pt x="712" y="1049"/>
                      <a:pt x="712" y="1041"/>
                      <a:pt x="709" y="1035"/>
                    </a:cubicBezTo>
                    <a:cubicBezTo>
                      <a:pt x="706" y="1015"/>
                      <a:pt x="697" y="998"/>
                      <a:pt x="683" y="984"/>
                    </a:cubicBezTo>
                    <a:cubicBezTo>
                      <a:pt x="661" y="959"/>
                      <a:pt x="630" y="942"/>
                      <a:pt x="593" y="942"/>
                    </a:cubicBezTo>
                    <a:lnTo>
                      <a:pt x="593" y="942"/>
                    </a:lnTo>
                    <a:cubicBezTo>
                      <a:pt x="528" y="942"/>
                      <a:pt x="474" y="888"/>
                      <a:pt x="474" y="824"/>
                    </a:cubicBezTo>
                    <a:cubicBezTo>
                      <a:pt x="474" y="759"/>
                      <a:pt x="528" y="705"/>
                      <a:pt x="593" y="705"/>
                    </a:cubicBezTo>
                    <a:lnTo>
                      <a:pt x="593" y="705"/>
                    </a:lnTo>
                    <a:cubicBezTo>
                      <a:pt x="647" y="705"/>
                      <a:pt x="692" y="671"/>
                      <a:pt x="706" y="623"/>
                    </a:cubicBezTo>
                    <a:cubicBezTo>
                      <a:pt x="709" y="612"/>
                      <a:pt x="712" y="601"/>
                      <a:pt x="712" y="589"/>
                    </a:cubicBezTo>
                    <a:lnTo>
                      <a:pt x="712" y="589"/>
                    </a:lnTo>
                    <a:lnTo>
                      <a:pt x="712" y="589"/>
                    </a:lnTo>
                    <a:cubicBezTo>
                      <a:pt x="712" y="581"/>
                      <a:pt x="712" y="572"/>
                      <a:pt x="709" y="567"/>
                    </a:cubicBezTo>
                    <a:close/>
                    <a:moveTo>
                      <a:pt x="477" y="1534"/>
                    </a:moveTo>
                    <a:lnTo>
                      <a:pt x="477" y="1534"/>
                    </a:lnTo>
                    <a:cubicBezTo>
                      <a:pt x="477" y="1599"/>
                      <a:pt x="424" y="1652"/>
                      <a:pt x="359" y="1652"/>
                    </a:cubicBezTo>
                    <a:cubicBezTo>
                      <a:pt x="294" y="1652"/>
                      <a:pt x="240" y="1599"/>
                      <a:pt x="240" y="1534"/>
                    </a:cubicBezTo>
                    <a:lnTo>
                      <a:pt x="240" y="1534"/>
                    </a:lnTo>
                    <a:cubicBezTo>
                      <a:pt x="240" y="1469"/>
                      <a:pt x="294" y="1415"/>
                      <a:pt x="359" y="1415"/>
                    </a:cubicBezTo>
                    <a:cubicBezTo>
                      <a:pt x="424" y="1415"/>
                      <a:pt x="477" y="1469"/>
                      <a:pt x="477" y="1534"/>
                    </a:cubicBezTo>
                    <a:close/>
                    <a:moveTo>
                      <a:pt x="477" y="1063"/>
                    </a:moveTo>
                    <a:lnTo>
                      <a:pt x="477" y="1063"/>
                    </a:lnTo>
                    <a:cubicBezTo>
                      <a:pt x="477" y="1127"/>
                      <a:pt x="424" y="1181"/>
                      <a:pt x="359" y="1181"/>
                    </a:cubicBezTo>
                    <a:cubicBezTo>
                      <a:pt x="294" y="1181"/>
                      <a:pt x="240" y="1127"/>
                      <a:pt x="240" y="1063"/>
                    </a:cubicBezTo>
                    <a:lnTo>
                      <a:pt x="240" y="1063"/>
                    </a:lnTo>
                    <a:cubicBezTo>
                      <a:pt x="240" y="998"/>
                      <a:pt x="294" y="945"/>
                      <a:pt x="359" y="945"/>
                    </a:cubicBezTo>
                    <a:cubicBezTo>
                      <a:pt x="424" y="945"/>
                      <a:pt x="477" y="996"/>
                      <a:pt x="477" y="1063"/>
                    </a:cubicBezTo>
                    <a:close/>
                    <a:moveTo>
                      <a:pt x="359" y="708"/>
                    </a:moveTo>
                    <a:cubicBezTo>
                      <a:pt x="294" y="708"/>
                      <a:pt x="240" y="654"/>
                      <a:pt x="240" y="589"/>
                    </a:cubicBezTo>
                    <a:lnTo>
                      <a:pt x="240" y="589"/>
                    </a:lnTo>
                    <a:cubicBezTo>
                      <a:pt x="240" y="524"/>
                      <a:pt x="294" y="471"/>
                      <a:pt x="359" y="471"/>
                    </a:cubicBezTo>
                    <a:cubicBezTo>
                      <a:pt x="424" y="471"/>
                      <a:pt x="477" y="524"/>
                      <a:pt x="477" y="589"/>
                    </a:cubicBezTo>
                    <a:lnTo>
                      <a:pt x="477" y="589"/>
                    </a:lnTo>
                    <a:lnTo>
                      <a:pt x="477" y="589"/>
                    </a:lnTo>
                    <a:lnTo>
                      <a:pt x="477" y="589"/>
                    </a:lnTo>
                    <a:cubicBezTo>
                      <a:pt x="477" y="654"/>
                      <a:pt x="424" y="708"/>
                      <a:pt x="359" y="708"/>
                    </a:cubicBezTo>
                    <a:close/>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iscoSansTT Light" panose="020B0503020201020303" pitchFamily="34" charset="0"/>
                </a:endParaRPr>
              </a:p>
            </p:txBody>
          </p:sp>
          <p:sp>
            <p:nvSpPr>
              <p:cNvPr id="33" name="Freeform 2">
                <a:extLst>
                  <a:ext uri="{FF2B5EF4-FFF2-40B4-BE49-F238E27FC236}">
                    <a16:creationId xmlns:a16="http://schemas.microsoft.com/office/drawing/2014/main" id="{A220DE03-79C3-47E0-9EDA-5B15B195361F}"/>
                  </a:ext>
                </a:extLst>
              </p:cNvPr>
              <p:cNvSpPr>
                <a:spLocks noChangeAspect="1" noChangeArrowheads="1"/>
              </p:cNvSpPr>
              <p:nvPr/>
            </p:nvSpPr>
            <p:spPr bwMode="auto">
              <a:xfrm>
                <a:off x="6689071" y="2009444"/>
                <a:ext cx="548508" cy="530365"/>
              </a:xfrm>
              <a:custGeom>
                <a:avLst/>
                <a:gdLst>
                  <a:gd name="T0" fmla="*/ 130 w 2267"/>
                  <a:gd name="T1" fmla="*/ 283 h 2193"/>
                  <a:gd name="T2" fmla="*/ 155 w 2267"/>
                  <a:gd name="T3" fmla="*/ 37 h 2193"/>
                  <a:gd name="T4" fmla="*/ 395 w 2267"/>
                  <a:gd name="T5" fmla="*/ 34 h 2193"/>
                  <a:gd name="T6" fmla="*/ 813 w 2267"/>
                  <a:gd name="T7" fmla="*/ 46 h 2193"/>
                  <a:gd name="T8" fmla="*/ 1211 w 2267"/>
                  <a:gd name="T9" fmla="*/ 122 h 2193"/>
                  <a:gd name="T10" fmla="*/ 1442 w 2267"/>
                  <a:gd name="T11" fmla="*/ 119 h 2193"/>
                  <a:gd name="T12" fmla="*/ 1735 w 2267"/>
                  <a:gd name="T13" fmla="*/ 57 h 2193"/>
                  <a:gd name="T14" fmla="*/ 1860 w 2267"/>
                  <a:gd name="T15" fmla="*/ 57 h 2193"/>
                  <a:gd name="T16" fmla="*/ 2040 w 2267"/>
                  <a:gd name="T17" fmla="*/ 37 h 2193"/>
                  <a:gd name="T18" fmla="*/ 2266 w 2267"/>
                  <a:gd name="T19" fmla="*/ 274 h 2193"/>
                  <a:gd name="T20" fmla="*/ 2029 w 2267"/>
                  <a:gd name="T21" fmla="*/ 302 h 2193"/>
                  <a:gd name="T22" fmla="*/ 1752 w 2267"/>
                  <a:gd name="T23" fmla="*/ 365 h 2193"/>
                  <a:gd name="T24" fmla="*/ 1566 w 2267"/>
                  <a:gd name="T25" fmla="*/ 308 h 2193"/>
                  <a:gd name="T26" fmla="*/ 1357 w 2267"/>
                  <a:gd name="T27" fmla="*/ 350 h 2193"/>
                  <a:gd name="T28" fmla="*/ 979 w 2267"/>
                  <a:gd name="T29" fmla="*/ 390 h 2193"/>
                  <a:gd name="T30" fmla="*/ 641 w 2267"/>
                  <a:gd name="T31" fmla="*/ 333 h 2193"/>
                  <a:gd name="T32" fmla="*/ 395 w 2267"/>
                  <a:gd name="T33" fmla="*/ 319 h 2193"/>
                  <a:gd name="T34" fmla="*/ 392 w 2267"/>
                  <a:gd name="T35" fmla="*/ 517 h 2193"/>
                  <a:gd name="T36" fmla="*/ 305 w 2267"/>
                  <a:gd name="T37" fmla="*/ 870 h 2193"/>
                  <a:gd name="T38" fmla="*/ 511 w 2267"/>
                  <a:gd name="T39" fmla="*/ 878 h 2193"/>
                  <a:gd name="T40" fmla="*/ 700 w 2267"/>
                  <a:gd name="T41" fmla="*/ 887 h 2193"/>
                  <a:gd name="T42" fmla="*/ 976 w 2267"/>
                  <a:gd name="T43" fmla="*/ 878 h 2193"/>
                  <a:gd name="T44" fmla="*/ 1323 w 2267"/>
                  <a:gd name="T45" fmla="*/ 963 h 2193"/>
                  <a:gd name="T46" fmla="*/ 1558 w 2267"/>
                  <a:gd name="T47" fmla="*/ 966 h 2193"/>
                  <a:gd name="T48" fmla="*/ 1682 w 2267"/>
                  <a:gd name="T49" fmla="*/ 1117 h 2193"/>
                  <a:gd name="T50" fmla="*/ 1448 w 2267"/>
                  <a:gd name="T51" fmla="*/ 1148 h 2193"/>
                  <a:gd name="T52" fmla="*/ 1326 w 2267"/>
                  <a:gd name="T53" fmla="*/ 1227 h 2193"/>
                  <a:gd name="T54" fmla="*/ 1213 w 2267"/>
                  <a:gd name="T55" fmla="*/ 1142 h 2193"/>
                  <a:gd name="T56" fmla="*/ 708 w 2267"/>
                  <a:gd name="T57" fmla="*/ 1193 h 2193"/>
                  <a:gd name="T58" fmla="*/ 547 w 2267"/>
                  <a:gd name="T59" fmla="*/ 1190 h 2193"/>
                  <a:gd name="T60" fmla="*/ 296 w 2267"/>
                  <a:gd name="T61" fmla="*/ 1334 h 2193"/>
                  <a:gd name="T62" fmla="*/ 398 w 2267"/>
                  <a:gd name="T63" fmla="*/ 1695 h 2193"/>
                  <a:gd name="T64" fmla="*/ 626 w 2267"/>
                  <a:gd name="T65" fmla="*/ 1885 h 2193"/>
                  <a:gd name="T66" fmla="*/ 773 w 2267"/>
                  <a:gd name="T67" fmla="*/ 1811 h 2193"/>
                  <a:gd name="T68" fmla="*/ 982 w 2267"/>
                  <a:gd name="T69" fmla="*/ 1806 h 2193"/>
                  <a:gd name="T70" fmla="*/ 1174 w 2267"/>
                  <a:gd name="T71" fmla="*/ 1811 h 2193"/>
                  <a:gd name="T72" fmla="*/ 1326 w 2267"/>
                  <a:gd name="T73" fmla="*/ 1882 h 2193"/>
                  <a:gd name="T74" fmla="*/ 1916 w 2267"/>
                  <a:gd name="T75" fmla="*/ 1806 h 2193"/>
                  <a:gd name="T76" fmla="*/ 2207 w 2267"/>
                  <a:gd name="T77" fmla="*/ 1822 h 2193"/>
                  <a:gd name="T78" fmla="*/ 2150 w 2267"/>
                  <a:gd name="T79" fmla="*/ 2043 h 2193"/>
                  <a:gd name="T80" fmla="*/ 1798 w 2267"/>
                  <a:gd name="T81" fmla="*/ 2155 h 2193"/>
                  <a:gd name="T82" fmla="*/ 1323 w 2267"/>
                  <a:gd name="T83" fmla="*/ 2155 h 2193"/>
                  <a:gd name="T84" fmla="*/ 976 w 2267"/>
                  <a:gd name="T85" fmla="*/ 2074 h 2193"/>
                  <a:gd name="T86" fmla="*/ 739 w 2267"/>
                  <a:gd name="T87" fmla="*/ 2076 h 2193"/>
                  <a:gd name="T88" fmla="*/ 443 w 2267"/>
                  <a:gd name="T89" fmla="*/ 2144 h 2193"/>
                  <a:gd name="T90" fmla="*/ 254 w 2267"/>
                  <a:gd name="T91" fmla="*/ 2107 h 2193"/>
                  <a:gd name="T92" fmla="*/ 107 w 2267"/>
                  <a:gd name="T93" fmla="*/ 1935 h 2193"/>
                  <a:gd name="T94" fmla="*/ 96 w 2267"/>
                  <a:gd name="T95" fmla="*/ 1676 h 2193"/>
                  <a:gd name="T96" fmla="*/ 37 w 2267"/>
                  <a:gd name="T97" fmla="*/ 1594 h 2193"/>
                  <a:gd name="T98" fmla="*/ 65 w 2267"/>
                  <a:gd name="T99" fmla="*/ 1498 h 2193"/>
                  <a:gd name="T100" fmla="*/ 104 w 2267"/>
                  <a:gd name="T101" fmla="*/ 1230 h 2193"/>
                  <a:gd name="T102" fmla="*/ 39 w 2267"/>
                  <a:gd name="T103" fmla="*/ 1145 h 2193"/>
                  <a:gd name="T104" fmla="*/ 62 w 2267"/>
                  <a:gd name="T105" fmla="*/ 1039 h 2193"/>
                  <a:gd name="T106" fmla="*/ 87 w 2267"/>
                  <a:gd name="T107" fmla="*/ 974 h 2193"/>
                  <a:gd name="T108" fmla="*/ 39 w 2267"/>
                  <a:gd name="T109" fmla="*/ 856 h 2193"/>
                  <a:gd name="T110" fmla="*/ 130 w 2267"/>
                  <a:gd name="T111" fmla="*/ 76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7" h="2193">
                    <a:moveTo>
                      <a:pt x="135" y="511"/>
                    </a:moveTo>
                    <a:cubicBezTo>
                      <a:pt x="73" y="483"/>
                      <a:pt x="37" y="444"/>
                      <a:pt x="45" y="376"/>
                    </a:cubicBezTo>
                    <a:cubicBezTo>
                      <a:pt x="54" y="325"/>
                      <a:pt x="82" y="297"/>
                      <a:pt x="130" y="283"/>
                    </a:cubicBezTo>
                    <a:cubicBezTo>
                      <a:pt x="130" y="271"/>
                      <a:pt x="121" y="269"/>
                      <a:pt x="113" y="266"/>
                    </a:cubicBezTo>
                    <a:cubicBezTo>
                      <a:pt x="45" y="238"/>
                      <a:pt x="34" y="181"/>
                      <a:pt x="45" y="130"/>
                    </a:cubicBezTo>
                    <a:cubicBezTo>
                      <a:pt x="56" y="74"/>
                      <a:pt x="96" y="43"/>
                      <a:pt x="155" y="37"/>
                    </a:cubicBezTo>
                    <a:cubicBezTo>
                      <a:pt x="195" y="34"/>
                      <a:pt x="228" y="54"/>
                      <a:pt x="254" y="85"/>
                    </a:cubicBezTo>
                    <a:cubicBezTo>
                      <a:pt x="262" y="96"/>
                      <a:pt x="268" y="108"/>
                      <a:pt x="276" y="122"/>
                    </a:cubicBezTo>
                    <a:cubicBezTo>
                      <a:pt x="299" y="68"/>
                      <a:pt x="339" y="34"/>
                      <a:pt x="395" y="34"/>
                    </a:cubicBezTo>
                    <a:cubicBezTo>
                      <a:pt x="449" y="34"/>
                      <a:pt x="488" y="65"/>
                      <a:pt x="508" y="122"/>
                    </a:cubicBezTo>
                    <a:cubicBezTo>
                      <a:pt x="562" y="15"/>
                      <a:pt x="677" y="0"/>
                      <a:pt x="745" y="116"/>
                    </a:cubicBezTo>
                    <a:cubicBezTo>
                      <a:pt x="765" y="88"/>
                      <a:pt x="782" y="57"/>
                      <a:pt x="813" y="46"/>
                    </a:cubicBezTo>
                    <a:cubicBezTo>
                      <a:pt x="847" y="32"/>
                      <a:pt x="878" y="32"/>
                      <a:pt x="909" y="46"/>
                    </a:cubicBezTo>
                    <a:cubicBezTo>
                      <a:pt x="940" y="60"/>
                      <a:pt x="959" y="88"/>
                      <a:pt x="976" y="119"/>
                    </a:cubicBezTo>
                    <a:cubicBezTo>
                      <a:pt x="1038" y="0"/>
                      <a:pt x="1163" y="15"/>
                      <a:pt x="1211" y="122"/>
                    </a:cubicBezTo>
                    <a:cubicBezTo>
                      <a:pt x="1228" y="91"/>
                      <a:pt x="1244" y="65"/>
                      <a:pt x="1275" y="48"/>
                    </a:cubicBezTo>
                    <a:cubicBezTo>
                      <a:pt x="1309" y="32"/>
                      <a:pt x="1343" y="32"/>
                      <a:pt x="1377" y="46"/>
                    </a:cubicBezTo>
                    <a:cubicBezTo>
                      <a:pt x="1408" y="60"/>
                      <a:pt x="1428" y="85"/>
                      <a:pt x="1442" y="119"/>
                    </a:cubicBezTo>
                    <a:cubicBezTo>
                      <a:pt x="1507" y="9"/>
                      <a:pt x="1614" y="9"/>
                      <a:pt x="1679" y="116"/>
                    </a:cubicBezTo>
                    <a:cubicBezTo>
                      <a:pt x="1688" y="105"/>
                      <a:pt x="1696" y="91"/>
                      <a:pt x="1704" y="82"/>
                    </a:cubicBezTo>
                    <a:cubicBezTo>
                      <a:pt x="1713" y="74"/>
                      <a:pt x="1724" y="63"/>
                      <a:pt x="1735" y="57"/>
                    </a:cubicBezTo>
                    <a:cubicBezTo>
                      <a:pt x="1750" y="48"/>
                      <a:pt x="1764" y="43"/>
                      <a:pt x="1778" y="40"/>
                    </a:cubicBezTo>
                    <a:cubicBezTo>
                      <a:pt x="1789" y="37"/>
                      <a:pt x="1803" y="37"/>
                      <a:pt x="1817" y="40"/>
                    </a:cubicBezTo>
                    <a:cubicBezTo>
                      <a:pt x="1831" y="43"/>
                      <a:pt x="1846" y="48"/>
                      <a:pt x="1860" y="57"/>
                    </a:cubicBezTo>
                    <a:cubicBezTo>
                      <a:pt x="1871" y="63"/>
                      <a:pt x="1882" y="74"/>
                      <a:pt x="1888" y="82"/>
                    </a:cubicBezTo>
                    <a:cubicBezTo>
                      <a:pt x="1896" y="94"/>
                      <a:pt x="1905" y="108"/>
                      <a:pt x="1913" y="122"/>
                    </a:cubicBezTo>
                    <a:cubicBezTo>
                      <a:pt x="1939" y="65"/>
                      <a:pt x="1981" y="29"/>
                      <a:pt x="2040" y="37"/>
                    </a:cubicBezTo>
                    <a:cubicBezTo>
                      <a:pt x="2102" y="46"/>
                      <a:pt x="2139" y="85"/>
                      <a:pt x="2148" y="150"/>
                    </a:cubicBezTo>
                    <a:cubicBezTo>
                      <a:pt x="2162" y="156"/>
                      <a:pt x="2176" y="159"/>
                      <a:pt x="2190" y="164"/>
                    </a:cubicBezTo>
                    <a:cubicBezTo>
                      <a:pt x="2235" y="184"/>
                      <a:pt x="2266" y="226"/>
                      <a:pt x="2266" y="274"/>
                    </a:cubicBezTo>
                    <a:cubicBezTo>
                      <a:pt x="2263" y="322"/>
                      <a:pt x="2241" y="362"/>
                      <a:pt x="2195" y="381"/>
                    </a:cubicBezTo>
                    <a:cubicBezTo>
                      <a:pt x="2150" y="401"/>
                      <a:pt x="2091" y="393"/>
                      <a:pt x="2054" y="345"/>
                    </a:cubicBezTo>
                    <a:cubicBezTo>
                      <a:pt x="2046" y="333"/>
                      <a:pt x="2037" y="319"/>
                      <a:pt x="2029" y="302"/>
                    </a:cubicBezTo>
                    <a:cubicBezTo>
                      <a:pt x="2004" y="356"/>
                      <a:pt x="1970" y="390"/>
                      <a:pt x="1910" y="390"/>
                    </a:cubicBezTo>
                    <a:cubicBezTo>
                      <a:pt x="1854" y="390"/>
                      <a:pt x="1817" y="359"/>
                      <a:pt x="1798" y="308"/>
                    </a:cubicBezTo>
                    <a:cubicBezTo>
                      <a:pt x="1783" y="328"/>
                      <a:pt x="1769" y="348"/>
                      <a:pt x="1752" y="365"/>
                    </a:cubicBezTo>
                    <a:cubicBezTo>
                      <a:pt x="1733" y="381"/>
                      <a:pt x="1711" y="390"/>
                      <a:pt x="1685" y="390"/>
                    </a:cubicBezTo>
                    <a:cubicBezTo>
                      <a:pt x="1660" y="390"/>
                      <a:pt x="1634" y="384"/>
                      <a:pt x="1614" y="370"/>
                    </a:cubicBezTo>
                    <a:cubicBezTo>
                      <a:pt x="1592" y="356"/>
                      <a:pt x="1577" y="336"/>
                      <a:pt x="1566" y="308"/>
                    </a:cubicBezTo>
                    <a:cubicBezTo>
                      <a:pt x="1558" y="322"/>
                      <a:pt x="1549" y="331"/>
                      <a:pt x="1541" y="342"/>
                    </a:cubicBezTo>
                    <a:cubicBezTo>
                      <a:pt x="1515" y="376"/>
                      <a:pt x="1482" y="393"/>
                      <a:pt x="1436" y="390"/>
                    </a:cubicBezTo>
                    <a:cubicBezTo>
                      <a:pt x="1405" y="387"/>
                      <a:pt x="1377" y="376"/>
                      <a:pt x="1357" y="350"/>
                    </a:cubicBezTo>
                    <a:cubicBezTo>
                      <a:pt x="1346" y="339"/>
                      <a:pt x="1338" y="325"/>
                      <a:pt x="1326" y="311"/>
                    </a:cubicBezTo>
                    <a:cubicBezTo>
                      <a:pt x="1256" y="435"/>
                      <a:pt x="1129" y="398"/>
                      <a:pt x="1092" y="302"/>
                    </a:cubicBezTo>
                    <a:cubicBezTo>
                      <a:pt x="1069" y="353"/>
                      <a:pt x="1036" y="387"/>
                      <a:pt x="979" y="390"/>
                    </a:cubicBezTo>
                    <a:cubicBezTo>
                      <a:pt x="923" y="390"/>
                      <a:pt x="886" y="365"/>
                      <a:pt x="861" y="308"/>
                    </a:cubicBezTo>
                    <a:cubicBezTo>
                      <a:pt x="855" y="317"/>
                      <a:pt x="847" y="325"/>
                      <a:pt x="844" y="331"/>
                    </a:cubicBezTo>
                    <a:cubicBezTo>
                      <a:pt x="807" y="401"/>
                      <a:pt x="694" y="415"/>
                      <a:pt x="641" y="333"/>
                    </a:cubicBezTo>
                    <a:cubicBezTo>
                      <a:pt x="635" y="328"/>
                      <a:pt x="632" y="319"/>
                      <a:pt x="626" y="308"/>
                    </a:cubicBezTo>
                    <a:cubicBezTo>
                      <a:pt x="598" y="353"/>
                      <a:pt x="567" y="387"/>
                      <a:pt x="511" y="390"/>
                    </a:cubicBezTo>
                    <a:cubicBezTo>
                      <a:pt x="457" y="390"/>
                      <a:pt x="423" y="362"/>
                      <a:pt x="395" y="319"/>
                    </a:cubicBezTo>
                    <a:cubicBezTo>
                      <a:pt x="381" y="336"/>
                      <a:pt x="370" y="353"/>
                      <a:pt x="355" y="367"/>
                    </a:cubicBezTo>
                    <a:cubicBezTo>
                      <a:pt x="341" y="381"/>
                      <a:pt x="324" y="387"/>
                      <a:pt x="302" y="401"/>
                    </a:cubicBezTo>
                    <a:cubicBezTo>
                      <a:pt x="355" y="424"/>
                      <a:pt x="389" y="458"/>
                      <a:pt x="392" y="517"/>
                    </a:cubicBezTo>
                    <a:cubicBezTo>
                      <a:pt x="392" y="576"/>
                      <a:pt x="358" y="610"/>
                      <a:pt x="299" y="635"/>
                    </a:cubicBezTo>
                    <a:cubicBezTo>
                      <a:pt x="358" y="658"/>
                      <a:pt x="392" y="695"/>
                      <a:pt x="392" y="757"/>
                    </a:cubicBezTo>
                    <a:cubicBezTo>
                      <a:pt x="392" y="793"/>
                      <a:pt x="381" y="836"/>
                      <a:pt x="305" y="870"/>
                    </a:cubicBezTo>
                    <a:cubicBezTo>
                      <a:pt x="322" y="881"/>
                      <a:pt x="341" y="889"/>
                      <a:pt x="355" y="904"/>
                    </a:cubicBezTo>
                    <a:cubicBezTo>
                      <a:pt x="370" y="918"/>
                      <a:pt x="381" y="935"/>
                      <a:pt x="392" y="949"/>
                    </a:cubicBezTo>
                    <a:cubicBezTo>
                      <a:pt x="443" y="895"/>
                      <a:pt x="474" y="875"/>
                      <a:pt x="511" y="878"/>
                    </a:cubicBezTo>
                    <a:cubicBezTo>
                      <a:pt x="562" y="884"/>
                      <a:pt x="598" y="906"/>
                      <a:pt x="621" y="960"/>
                    </a:cubicBezTo>
                    <a:cubicBezTo>
                      <a:pt x="629" y="951"/>
                      <a:pt x="635" y="946"/>
                      <a:pt x="638" y="940"/>
                    </a:cubicBezTo>
                    <a:cubicBezTo>
                      <a:pt x="652" y="915"/>
                      <a:pt x="674" y="895"/>
                      <a:pt x="700" y="887"/>
                    </a:cubicBezTo>
                    <a:cubicBezTo>
                      <a:pt x="762" y="864"/>
                      <a:pt x="815" y="895"/>
                      <a:pt x="841" y="932"/>
                    </a:cubicBezTo>
                    <a:cubicBezTo>
                      <a:pt x="847" y="940"/>
                      <a:pt x="852" y="951"/>
                      <a:pt x="861" y="963"/>
                    </a:cubicBezTo>
                    <a:cubicBezTo>
                      <a:pt x="883" y="906"/>
                      <a:pt x="923" y="878"/>
                      <a:pt x="976" y="878"/>
                    </a:cubicBezTo>
                    <a:cubicBezTo>
                      <a:pt x="1033" y="878"/>
                      <a:pt x="1069" y="909"/>
                      <a:pt x="1092" y="968"/>
                    </a:cubicBezTo>
                    <a:cubicBezTo>
                      <a:pt x="1115" y="915"/>
                      <a:pt x="1151" y="881"/>
                      <a:pt x="1205" y="878"/>
                    </a:cubicBezTo>
                    <a:cubicBezTo>
                      <a:pt x="1259" y="878"/>
                      <a:pt x="1301" y="904"/>
                      <a:pt x="1323" y="963"/>
                    </a:cubicBezTo>
                    <a:cubicBezTo>
                      <a:pt x="1332" y="951"/>
                      <a:pt x="1338" y="943"/>
                      <a:pt x="1343" y="935"/>
                    </a:cubicBezTo>
                    <a:cubicBezTo>
                      <a:pt x="1369" y="895"/>
                      <a:pt x="1408" y="875"/>
                      <a:pt x="1456" y="881"/>
                    </a:cubicBezTo>
                    <a:cubicBezTo>
                      <a:pt x="1507" y="887"/>
                      <a:pt x="1544" y="915"/>
                      <a:pt x="1558" y="966"/>
                    </a:cubicBezTo>
                    <a:cubicBezTo>
                      <a:pt x="1561" y="974"/>
                      <a:pt x="1561" y="983"/>
                      <a:pt x="1563" y="991"/>
                    </a:cubicBezTo>
                    <a:cubicBezTo>
                      <a:pt x="1580" y="997"/>
                      <a:pt x="1597" y="1002"/>
                      <a:pt x="1614" y="1008"/>
                    </a:cubicBezTo>
                    <a:cubicBezTo>
                      <a:pt x="1659" y="1030"/>
                      <a:pt x="1682" y="1067"/>
                      <a:pt x="1682" y="1117"/>
                    </a:cubicBezTo>
                    <a:cubicBezTo>
                      <a:pt x="1679" y="1165"/>
                      <a:pt x="1656" y="1199"/>
                      <a:pt x="1611" y="1219"/>
                    </a:cubicBezTo>
                    <a:cubicBezTo>
                      <a:pt x="1575" y="1235"/>
                      <a:pt x="1513" y="1235"/>
                      <a:pt x="1476" y="1188"/>
                    </a:cubicBezTo>
                    <a:cubicBezTo>
                      <a:pt x="1467" y="1176"/>
                      <a:pt x="1459" y="1162"/>
                      <a:pt x="1448" y="1148"/>
                    </a:cubicBezTo>
                    <a:cubicBezTo>
                      <a:pt x="1436" y="1162"/>
                      <a:pt x="1431" y="1177"/>
                      <a:pt x="1419" y="1188"/>
                    </a:cubicBezTo>
                    <a:cubicBezTo>
                      <a:pt x="1408" y="1200"/>
                      <a:pt x="1394" y="1207"/>
                      <a:pt x="1380" y="1219"/>
                    </a:cubicBezTo>
                    <a:cubicBezTo>
                      <a:pt x="1363" y="1230"/>
                      <a:pt x="1346" y="1227"/>
                      <a:pt x="1326" y="1227"/>
                    </a:cubicBezTo>
                    <a:cubicBezTo>
                      <a:pt x="1309" y="1227"/>
                      <a:pt x="1292" y="1225"/>
                      <a:pt x="1278" y="1216"/>
                    </a:cubicBezTo>
                    <a:cubicBezTo>
                      <a:pt x="1264" y="1208"/>
                      <a:pt x="1250" y="1197"/>
                      <a:pt x="1239" y="1185"/>
                    </a:cubicBezTo>
                    <a:cubicBezTo>
                      <a:pt x="1228" y="1174"/>
                      <a:pt x="1222" y="1159"/>
                      <a:pt x="1213" y="1142"/>
                    </a:cubicBezTo>
                    <a:cubicBezTo>
                      <a:pt x="1168" y="1250"/>
                      <a:pt x="1036" y="1258"/>
                      <a:pt x="982" y="1148"/>
                    </a:cubicBezTo>
                    <a:cubicBezTo>
                      <a:pt x="909" y="1258"/>
                      <a:pt x="810" y="1247"/>
                      <a:pt x="745" y="1148"/>
                    </a:cubicBezTo>
                    <a:cubicBezTo>
                      <a:pt x="734" y="1162"/>
                      <a:pt x="722" y="1179"/>
                      <a:pt x="708" y="1193"/>
                    </a:cubicBezTo>
                    <a:cubicBezTo>
                      <a:pt x="694" y="1207"/>
                      <a:pt x="677" y="1219"/>
                      <a:pt x="657" y="1221"/>
                    </a:cubicBezTo>
                    <a:cubicBezTo>
                      <a:pt x="638" y="1224"/>
                      <a:pt x="615" y="1224"/>
                      <a:pt x="598" y="1219"/>
                    </a:cubicBezTo>
                    <a:cubicBezTo>
                      <a:pt x="578" y="1213"/>
                      <a:pt x="562" y="1202"/>
                      <a:pt x="547" y="1190"/>
                    </a:cubicBezTo>
                    <a:cubicBezTo>
                      <a:pt x="533" y="1176"/>
                      <a:pt x="525" y="1159"/>
                      <a:pt x="511" y="1140"/>
                    </a:cubicBezTo>
                    <a:cubicBezTo>
                      <a:pt x="494" y="1193"/>
                      <a:pt x="457" y="1219"/>
                      <a:pt x="401" y="1227"/>
                    </a:cubicBezTo>
                    <a:cubicBezTo>
                      <a:pt x="389" y="1278"/>
                      <a:pt x="364" y="1320"/>
                      <a:pt x="296" y="1334"/>
                    </a:cubicBezTo>
                    <a:cubicBezTo>
                      <a:pt x="361" y="1357"/>
                      <a:pt x="395" y="1394"/>
                      <a:pt x="398" y="1453"/>
                    </a:cubicBezTo>
                    <a:cubicBezTo>
                      <a:pt x="398" y="1512"/>
                      <a:pt x="364" y="1549"/>
                      <a:pt x="308" y="1571"/>
                    </a:cubicBezTo>
                    <a:cubicBezTo>
                      <a:pt x="364" y="1597"/>
                      <a:pt x="401" y="1633"/>
                      <a:pt x="398" y="1695"/>
                    </a:cubicBezTo>
                    <a:cubicBezTo>
                      <a:pt x="395" y="1752"/>
                      <a:pt x="364" y="1786"/>
                      <a:pt x="310" y="1806"/>
                    </a:cubicBezTo>
                    <a:cubicBezTo>
                      <a:pt x="347" y="1825"/>
                      <a:pt x="378" y="1848"/>
                      <a:pt x="392" y="1887"/>
                    </a:cubicBezTo>
                    <a:cubicBezTo>
                      <a:pt x="451" y="1777"/>
                      <a:pt x="570" y="1783"/>
                      <a:pt x="626" y="1885"/>
                    </a:cubicBezTo>
                    <a:cubicBezTo>
                      <a:pt x="638" y="1868"/>
                      <a:pt x="649" y="1853"/>
                      <a:pt x="663" y="1839"/>
                    </a:cubicBezTo>
                    <a:cubicBezTo>
                      <a:pt x="677" y="1825"/>
                      <a:pt x="694" y="1814"/>
                      <a:pt x="714" y="1811"/>
                    </a:cubicBezTo>
                    <a:cubicBezTo>
                      <a:pt x="734" y="1808"/>
                      <a:pt x="753" y="1808"/>
                      <a:pt x="773" y="1811"/>
                    </a:cubicBezTo>
                    <a:cubicBezTo>
                      <a:pt x="793" y="1817"/>
                      <a:pt x="810" y="1828"/>
                      <a:pt x="824" y="1839"/>
                    </a:cubicBezTo>
                    <a:cubicBezTo>
                      <a:pt x="838" y="1853"/>
                      <a:pt x="847" y="1870"/>
                      <a:pt x="861" y="1887"/>
                    </a:cubicBezTo>
                    <a:cubicBezTo>
                      <a:pt x="883" y="1834"/>
                      <a:pt x="923" y="1803"/>
                      <a:pt x="982" y="1806"/>
                    </a:cubicBezTo>
                    <a:cubicBezTo>
                      <a:pt x="1033" y="1808"/>
                      <a:pt x="1061" y="1831"/>
                      <a:pt x="1092" y="1890"/>
                    </a:cubicBezTo>
                    <a:cubicBezTo>
                      <a:pt x="1103" y="1873"/>
                      <a:pt x="1112" y="1856"/>
                      <a:pt x="1123" y="1842"/>
                    </a:cubicBezTo>
                    <a:cubicBezTo>
                      <a:pt x="1137" y="1828"/>
                      <a:pt x="1154" y="1817"/>
                      <a:pt x="1174" y="1811"/>
                    </a:cubicBezTo>
                    <a:cubicBezTo>
                      <a:pt x="1194" y="1806"/>
                      <a:pt x="1216" y="1808"/>
                      <a:pt x="1239" y="1808"/>
                    </a:cubicBezTo>
                    <a:cubicBezTo>
                      <a:pt x="1259" y="1811"/>
                      <a:pt x="1278" y="1822"/>
                      <a:pt x="1290" y="1837"/>
                    </a:cubicBezTo>
                    <a:cubicBezTo>
                      <a:pt x="1304" y="1851"/>
                      <a:pt x="1312" y="1868"/>
                      <a:pt x="1326" y="1882"/>
                    </a:cubicBezTo>
                    <a:cubicBezTo>
                      <a:pt x="1380" y="1789"/>
                      <a:pt x="1487" y="1766"/>
                      <a:pt x="1563" y="1882"/>
                    </a:cubicBezTo>
                    <a:cubicBezTo>
                      <a:pt x="1600" y="1791"/>
                      <a:pt x="1730" y="1763"/>
                      <a:pt x="1798" y="1887"/>
                    </a:cubicBezTo>
                    <a:cubicBezTo>
                      <a:pt x="1820" y="1834"/>
                      <a:pt x="1857" y="1803"/>
                      <a:pt x="1916" y="1806"/>
                    </a:cubicBezTo>
                    <a:cubicBezTo>
                      <a:pt x="1973" y="1806"/>
                      <a:pt x="2004" y="1839"/>
                      <a:pt x="2026" y="1890"/>
                    </a:cubicBezTo>
                    <a:cubicBezTo>
                      <a:pt x="2032" y="1882"/>
                      <a:pt x="2037" y="1873"/>
                      <a:pt x="2043" y="1868"/>
                    </a:cubicBezTo>
                    <a:cubicBezTo>
                      <a:pt x="2083" y="1808"/>
                      <a:pt x="2150" y="1789"/>
                      <a:pt x="2207" y="1822"/>
                    </a:cubicBezTo>
                    <a:cubicBezTo>
                      <a:pt x="2246" y="1845"/>
                      <a:pt x="2266" y="1882"/>
                      <a:pt x="2266" y="1927"/>
                    </a:cubicBezTo>
                    <a:cubicBezTo>
                      <a:pt x="2263" y="1975"/>
                      <a:pt x="2238" y="2009"/>
                      <a:pt x="2195" y="2028"/>
                    </a:cubicBezTo>
                    <a:cubicBezTo>
                      <a:pt x="2181" y="2034"/>
                      <a:pt x="2167" y="2037"/>
                      <a:pt x="2150" y="2043"/>
                    </a:cubicBezTo>
                    <a:cubicBezTo>
                      <a:pt x="2139" y="2099"/>
                      <a:pt x="2111" y="2144"/>
                      <a:pt x="2046" y="2153"/>
                    </a:cubicBezTo>
                    <a:cubicBezTo>
                      <a:pt x="1984" y="2158"/>
                      <a:pt x="1950" y="2138"/>
                      <a:pt x="1913" y="2071"/>
                    </a:cubicBezTo>
                    <a:cubicBezTo>
                      <a:pt x="1891" y="2119"/>
                      <a:pt x="1857" y="2153"/>
                      <a:pt x="1798" y="2155"/>
                    </a:cubicBezTo>
                    <a:cubicBezTo>
                      <a:pt x="1741" y="2158"/>
                      <a:pt x="1707" y="2124"/>
                      <a:pt x="1679" y="2079"/>
                    </a:cubicBezTo>
                    <a:cubicBezTo>
                      <a:pt x="1603" y="2192"/>
                      <a:pt x="1498" y="2175"/>
                      <a:pt x="1439" y="2076"/>
                    </a:cubicBezTo>
                    <a:cubicBezTo>
                      <a:pt x="1414" y="2124"/>
                      <a:pt x="1380" y="2158"/>
                      <a:pt x="1323" y="2155"/>
                    </a:cubicBezTo>
                    <a:cubicBezTo>
                      <a:pt x="1267" y="2153"/>
                      <a:pt x="1230" y="2124"/>
                      <a:pt x="1208" y="2068"/>
                    </a:cubicBezTo>
                    <a:cubicBezTo>
                      <a:pt x="1185" y="2119"/>
                      <a:pt x="1152" y="2153"/>
                      <a:pt x="1095" y="2155"/>
                    </a:cubicBezTo>
                    <a:cubicBezTo>
                      <a:pt x="1039" y="2158"/>
                      <a:pt x="1002" y="2127"/>
                      <a:pt x="976" y="2074"/>
                    </a:cubicBezTo>
                    <a:cubicBezTo>
                      <a:pt x="968" y="2085"/>
                      <a:pt x="962" y="2093"/>
                      <a:pt x="957" y="2102"/>
                    </a:cubicBezTo>
                    <a:cubicBezTo>
                      <a:pt x="920" y="2170"/>
                      <a:pt x="807" y="2175"/>
                      <a:pt x="762" y="2107"/>
                    </a:cubicBezTo>
                    <a:cubicBezTo>
                      <a:pt x="756" y="2099"/>
                      <a:pt x="748" y="2088"/>
                      <a:pt x="739" y="2076"/>
                    </a:cubicBezTo>
                    <a:cubicBezTo>
                      <a:pt x="714" y="2127"/>
                      <a:pt x="677" y="2158"/>
                      <a:pt x="621" y="2155"/>
                    </a:cubicBezTo>
                    <a:cubicBezTo>
                      <a:pt x="567" y="2153"/>
                      <a:pt x="530" y="2124"/>
                      <a:pt x="508" y="2071"/>
                    </a:cubicBezTo>
                    <a:cubicBezTo>
                      <a:pt x="491" y="2102"/>
                      <a:pt x="474" y="2130"/>
                      <a:pt x="443" y="2144"/>
                    </a:cubicBezTo>
                    <a:cubicBezTo>
                      <a:pt x="412" y="2158"/>
                      <a:pt x="378" y="2158"/>
                      <a:pt x="344" y="2147"/>
                    </a:cubicBezTo>
                    <a:cubicBezTo>
                      <a:pt x="313" y="2133"/>
                      <a:pt x="288" y="2110"/>
                      <a:pt x="276" y="2071"/>
                    </a:cubicBezTo>
                    <a:cubicBezTo>
                      <a:pt x="268" y="2085"/>
                      <a:pt x="262" y="2096"/>
                      <a:pt x="254" y="2107"/>
                    </a:cubicBezTo>
                    <a:cubicBezTo>
                      <a:pt x="209" y="2172"/>
                      <a:pt x="110" y="2172"/>
                      <a:pt x="62" y="2116"/>
                    </a:cubicBezTo>
                    <a:cubicBezTo>
                      <a:pt x="22" y="2068"/>
                      <a:pt x="31" y="1980"/>
                      <a:pt x="90" y="1944"/>
                    </a:cubicBezTo>
                    <a:cubicBezTo>
                      <a:pt x="96" y="1941"/>
                      <a:pt x="102" y="1938"/>
                      <a:pt x="107" y="1935"/>
                    </a:cubicBezTo>
                    <a:cubicBezTo>
                      <a:pt x="113" y="1932"/>
                      <a:pt x="118" y="1930"/>
                      <a:pt x="127" y="1927"/>
                    </a:cubicBezTo>
                    <a:cubicBezTo>
                      <a:pt x="0" y="1868"/>
                      <a:pt x="17" y="1735"/>
                      <a:pt x="127" y="1690"/>
                    </a:cubicBezTo>
                    <a:cubicBezTo>
                      <a:pt x="118" y="1679"/>
                      <a:pt x="104" y="1681"/>
                      <a:pt x="96" y="1676"/>
                    </a:cubicBezTo>
                    <a:cubicBezTo>
                      <a:pt x="87" y="1667"/>
                      <a:pt x="76" y="1662"/>
                      <a:pt x="68" y="1656"/>
                    </a:cubicBezTo>
                    <a:cubicBezTo>
                      <a:pt x="59" y="1647"/>
                      <a:pt x="54" y="1636"/>
                      <a:pt x="48" y="1628"/>
                    </a:cubicBezTo>
                    <a:cubicBezTo>
                      <a:pt x="42" y="1616"/>
                      <a:pt x="39" y="1605"/>
                      <a:pt x="37" y="1594"/>
                    </a:cubicBezTo>
                    <a:cubicBezTo>
                      <a:pt x="34" y="1583"/>
                      <a:pt x="34" y="1571"/>
                      <a:pt x="37" y="1560"/>
                    </a:cubicBezTo>
                    <a:cubicBezTo>
                      <a:pt x="39" y="1549"/>
                      <a:pt x="42" y="1537"/>
                      <a:pt x="45" y="1526"/>
                    </a:cubicBezTo>
                    <a:cubicBezTo>
                      <a:pt x="51" y="1515"/>
                      <a:pt x="56" y="1506"/>
                      <a:pt x="65" y="1498"/>
                    </a:cubicBezTo>
                    <a:cubicBezTo>
                      <a:pt x="73" y="1489"/>
                      <a:pt x="82" y="1481"/>
                      <a:pt x="90" y="1475"/>
                    </a:cubicBezTo>
                    <a:cubicBezTo>
                      <a:pt x="99" y="1470"/>
                      <a:pt x="110" y="1464"/>
                      <a:pt x="121" y="1458"/>
                    </a:cubicBezTo>
                    <a:cubicBezTo>
                      <a:pt x="11" y="1416"/>
                      <a:pt x="0" y="1292"/>
                      <a:pt x="104" y="1230"/>
                    </a:cubicBezTo>
                    <a:cubicBezTo>
                      <a:pt x="99" y="1219"/>
                      <a:pt x="82" y="1216"/>
                      <a:pt x="76" y="1207"/>
                    </a:cubicBezTo>
                    <a:cubicBezTo>
                      <a:pt x="68" y="1199"/>
                      <a:pt x="59" y="1190"/>
                      <a:pt x="54" y="1182"/>
                    </a:cubicBezTo>
                    <a:cubicBezTo>
                      <a:pt x="48" y="1171"/>
                      <a:pt x="42" y="1160"/>
                      <a:pt x="39" y="1145"/>
                    </a:cubicBezTo>
                    <a:cubicBezTo>
                      <a:pt x="37" y="1131"/>
                      <a:pt x="37" y="1120"/>
                      <a:pt x="37" y="1107"/>
                    </a:cubicBezTo>
                    <a:cubicBezTo>
                      <a:pt x="37" y="1095"/>
                      <a:pt x="37" y="1084"/>
                      <a:pt x="42" y="1073"/>
                    </a:cubicBezTo>
                    <a:cubicBezTo>
                      <a:pt x="48" y="1062"/>
                      <a:pt x="54" y="1047"/>
                      <a:pt x="62" y="1039"/>
                    </a:cubicBezTo>
                    <a:cubicBezTo>
                      <a:pt x="68" y="1030"/>
                      <a:pt x="79" y="1022"/>
                      <a:pt x="87" y="1016"/>
                    </a:cubicBezTo>
                    <a:cubicBezTo>
                      <a:pt x="99" y="1008"/>
                      <a:pt x="110" y="1005"/>
                      <a:pt x="124" y="997"/>
                    </a:cubicBezTo>
                    <a:cubicBezTo>
                      <a:pt x="116" y="980"/>
                      <a:pt x="96" y="985"/>
                      <a:pt x="87" y="974"/>
                    </a:cubicBezTo>
                    <a:cubicBezTo>
                      <a:pt x="76" y="963"/>
                      <a:pt x="65" y="954"/>
                      <a:pt x="56" y="943"/>
                    </a:cubicBezTo>
                    <a:cubicBezTo>
                      <a:pt x="48" y="932"/>
                      <a:pt x="42" y="915"/>
                      <a:pt x="39" y="901"/>
                    </a:cubicBezTo>
                    <a:cubicBezTo>
                      <a:pt x="37" y="887"/>
                      <a:pt x="37" y="870"/>
                      <a:pt x="39" y="856"/>
                    </a:cubicBezTo>
                    <a:cubicBezTo>
                      <a:pt x="42" y="841"/>
                      <a:pt x="48" y="827"/>
                      <a:pt x="56" y="813"/>
                    </a:cubicBezTo>
                    <a:cubicBezTo>
                      <a:pt x="65" y="802"/>
                      <a:pt x="76" y="791"/>
                      <a:pt x="87" y="782"/>
                    </a:cubicBezTo>
                    <a:cubicBezTo>
                      <a:pt x="99" y="774"/>
                      <a:pt x="113" y="768"/>
                      <a:pt x="130" y="760"/>
                    </a:cubicBezTo>
                    <a:cubicBezTo>
                      <a:pt x="76" y="737"/>
                      <a:pt x="39" y="706"/>
                      <a:pt x="39" y="644"/>
                    </a:cubicBezTo>
                    <a:cubicBezTo>
                      <a:pt x="42" y="568"/>
                      <a:pt x="79" y="537"/>
                      <a:pt x="135" y="511"/>
                    </a:cubicBezTo>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
            <p:nvSpPr>
              <p:cNvPr id="34" name="Freeform 3">
                <a:extLst>
                  <a:ext uri="{FF2B5EF4-FFF2-40B4-BE49-F238E27FC236}">
                    <a16:creationId xmlns:a16="http://schemas.microsoft.com/office/drawing/2014/main" id="{3D7BAB31-D036-4CB3-A25F-51F0A3988BA2}"/>
                  </a:ext>
                </a:extLst>
              </p:cNvPr>
              <p:cNvSpPr>
                <a:spLocks noChangeAspect="1" noChangeArrowheads="1"/>
              </p:cNvSpPr>
              <p:nvPr/>
            </p:nvSpPr>
            <p:spPr bwMode="auto">
              <a:xfrm>
                <a:off x="5846288" y="2017981"/>
                <a:ext cx="510091" cy="513291"/>
              </a:xfrm>
              <a:custGeom>
                <a:avLst/>
                <a:gdLst>
                  <a:gd name="T0" fmla="*/ 269 w 2107"/>
                  <a:gd name="T1" fmla="*/ 2118 h 2119"/>
                  <a:gd name="T2" fmla="*/ 3 w 2107"/>
                  <a:gd name="T3" fmla="*/ 2118 h 2119"/>
                  <a:gd name="T4" fmla="*/ 3 w 2107"/>
                  <a:gd name="T5" fmla="*/ 294 h 2119"/>
                  <a:gd name="T6" fmla="*/ 2106 w 2107"/>
                  <a:gd name="T7" fmla="*/ 2118 h 2119"/>
                  <a:gd name="T8" fmla="*/ 1194 w 2107"/>
                  <a:gd name="T9" fmla="*/ 2118 h 2119"/>
                  <a:gd name="T10" fmla="*/ 731 w 2107"/>
                  <a:gd name="T11" fmla="*/ 1656 h 2119"/>
                  <a:gd name="T12" fmla="*/ 269 w 2107"/>
                  <a:gd name="T13" fmla="*/ 2118 h 2119"/>
                  <a:gd name="T14" fmla="*/ 1375 w 2107"/>
                  <a:gd name="T15" fmla="*/ 463 h 2119"/>
                  <a:gd name="T16" fmla="*/ 912 w 2107"/>
                  <a:gd name="T17" fmla="*/ 0 h 2119"/>
                  <a:gd name="T18" fmla="*/ 0 w 2107"/>
                  <a:gd name="T19" fmla="*/ 0 h 2119"/>
                  <a:gd name="T20" fmla="*/ 2103 w 2107"/>
                  <a:gd name="T21" fmla="*/ 1825 h 2119"/>
                  <a:gd name="T22" fmla="*/ 2103 w 2107"/>
                  <a:gd name="T23" fmla="*/ 0 h 2119"/>
                  <a:gd name="T24" fmla="*/ 1838 w 2107"/>
                  <a:gd name="T25" fmla="*/ 0 h 2119"/>
                  <a:gd name="T26" fmla="*/ 1375 w 2107"/>
                  <a:gd name="T27" fmla="*/ 463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7" h="2119">
                    <a:moveTo>
                      <a:pt x="269" y="2118"/>
                    </a:moveTo>
                    <a:lnTo>
                      <a:pt x="3" y="2118"/>
                    </a:lnTo>
                    <a:lnTo>
                      <a:pt x="3" y="294"/>
                    </a:lnTo>
                    <a:lnTo>
                      <a:pt x="2106" y="2118"/>
                    </a:lnTo>
                    <a:lnTo>
                      <a:pt x="1194" y="2118"/>
                    </a:lnTo>
                    <a:cubicBezTo>
                      <a:pt x="1194" y="1862"/>
                      <a:pt x="985" y="1656"/>
                      <a:pt x="731" y="1656"/>
                    </a:cubicBezTo>
                    <a:cubicBezTo>
                      <a:pt x="477" y="1656"/>
                      <a:pt x="269" y="1862"/>
                      <a:pt x="269" y="2118"/>
                    </a:cubicBezTo>
                    <a:close/>
                    <a:moveTo>
                      <a:pt x="1375" y="463"/>
                    </a:moveTo>
                    <a:cubicBezTo>
                      <a:pt x="1121" y="463"/>
                      <a:pt x="912" y="257"/>
                      <a:pt x="912" y="0"/>
                    </a:cubicBezTo>
                    <a:lnTo>
                      <a:pt x="0" y="0"/>
                    </a:lnTo>
                    <a:lnTo>
                      <a:pt x="2103" y="1825"/>
                    </a:lnTo>
                    <a:lnTo>
                      <a:pt x="2103" y="0"/>
                    </a:lnTo>
                    <a:lnTo>
                      <a:pt x="1838" y="0"/>
                    </a:lnTo>
                    <a:cubicBezTo>
                      <a:pt x="1838" y="257"/>
                      <a:pt x="1632" y="463"/>
                      <a:pt x="1375" y="463"/>
                    </a:cubicBezTo>
                    <a:close/>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iscoSansTT Light" panose="020B0503020201020303" pitchFamily="34" charset="0"/>
                </a:endParaRPr>
              </a:p>
            </p:txBody>
          </p:sp>
          <p:sp>
            <p:nvSpPr>
              <p:cNvPr id="35" name="Freeform 4">
                <a:extLst>
                  <a:ext uri="{FF2B5EF4-FFF2-40B4-BE49-F238E27FC236}">
                    <a16:creationId xmlns:a16="http://schemas.microsoft.com/office/drawing/2014/main" id="{7CC408D5-0B8A-4F7F-A046-A28622860D9E}"/>
                  </a:ext>
                </a:extLst>
              </p:cNvPr>
              <p:cNvSpPr>
                <a:spLocks noChangeAspect="1" noChangeArrowheads="1"/>
              </p:cNvSpPr>
              <p:nvPr/>
            </p:nvSpPr>
            <p:spPr bwMode="auto">
              <a:xfrm>
                <a:off x="2560576" y="2008378"/>
                <a:ext cx="632812" cy="527164"/>
              </a:xfrm>
              <a:custGeom>
                <a:avLst/>
                <a:gdLst>
                  <a:gd name="T0" fmla="*/ 493 w 2614"/>
                  <a:gd name="T1" fmla="*/ 711 h 2178"/>
                  <a:gd name="T2" fmla="*/ 375 w 2614"/>
                  <a:gd name="T3" fmla="*/ 2115 h 2178"/>
                  <a:gd name="T4" fmla="*/ 223 w 2614"/>
                  <a:gd name="T5" fmla="*/ 1050 h 2178"/>
                  <a:gd name="T6" fmla="*/ 265 w 2614"/>
                  <a:gd name="T7" fmla="*/ 581 h 2178"/>
                  <a:gd name="T8" fmla="*/ 654 w 2614"/>
                  <a:gd name="T9" fmla="*/ 1167 h 2178"/>
                  <a:gd name="T10" fmla="*/ 629 w 2614"/>
                  <a:gd name="T11" fmla="*/ 1528 h 2178"/>
                  <a:gd name="T12" fmla="*/ 547 w 2614"/>
                  <a:gd name="T13" fmla="*/ 1568 h 2178"/>
                  <a:gd name="T14" fmla="*/ 307 w 2614"/>
                  <a:gd name="T15" fmla="*/ 838 h 2178"/>
                  <a:gd name="T16" fmla="*/ 62 w 2614"/>
                  <a:gd name="T17" fmla="*/ 1390 h 2178"/>
                  <a:gd name="T18" fmla="*/ 25 w 2614"/>
                  <a:gd name="T19" fmla="*/ 1681 h 2178"/>
                  <a:gd name="T20" fmla="*/ 2353 w 2614"/>
                  <a:gd name="T21" fmla="*/ 1616 h 2178"/>
                  <a:gd name="T22" fmla="*/ 2554 w 2614"/>
                  <a:gd name="T23" fmla="*/ 827 h 2178"/>
                  <a:gd name="T24" fmla="*/ 2491 w 2614"/>
                  <a:gd name="T25" fmla="*/ 934 h 2178"/>
                  <a:gd name="T26" fmla="*/ 2161 w 2614"/>
                  <a:gd name="T27" fmla="*/ 1850 h 2178"/>
                  <a:gd name="T28" fmla="*/ 2613 w 2614"/>
                  <a:gd name="T29" fmla="*/ 1432 h 2178"/>
                  <a:gd name="T30" fmla="*/ 2254 w 2614"/>
                  <a:gd name="T31" fmla="*/ 1588 h 2178"/>
                  <a:gd name="T32" fmla="*/ 2000 w 2614"/>
                  <a:gd name="T33" fmla="*/ 1771 h 2178"/>
                  <a:gd name="T34" fmla="*/ 2342 w 2614"/>
                  <a:gd name="T35" fmla="*/ 2096 h 2178"/>
                  <a:gd name="T36" fmla="*/ 2003 w 2614"/>
                  <a:gd name="T37" fmla="*/ 1410 h 2178"/>
                  <a:gd name="T38" fmla="*/ 2077 w 2614"/>
                  <a:gd name="T39" fmla="*/ 956 h 2178"/>
                  <a:gd name="T40" fmla="*/ 2237 w 2614"/>
                  <a:gd name="T41" fmla="*/ 711 h 2178"/>
                  <a:gd name="T42" fmla="*/ 2613 w 2614"/>
                  <a:gd name="T43" fmla="*/ 903 h 2178"/>
                  <a:gd name="T44" fmla="*/ 2415 w 2614"/>
                  <a:gd name="T45" fmla="*/ 432 h 2178"/>
                  <a:gd name="T46" fmla="*/ 1955 w 2614"/>
                  <a:gd name="T47" fmla="*/ 638 h 2178"/>
                  <a:gd name="T48" fmla="*/ 381 w 2614"/>
                  <a:gd name="T49" fmla="*/ 401 h 2178"/>
                  <a:gd name="T50" fmla="*/ 341 w 2614"/>
                  <a:gd name="T51" fmla="*/ 412 h 2178"/>
                  <a:gd name="T52" fmla="*/ 553 w 2614"/>
                  <a:gd name="T53" fmla="*/ 271 h 2178"/>
                  <a:gd name="T54" fmla="*/ 508 w 2614"/>
                  <a:gd name="T55" fmla="*/ 2149 h 2178"/>
                  <a:gd name="T56" fmla="*/ 651 w 2614"/>
                  <a:gd name="T57" fmla="*/ 635 h 2178"/>
                  <a:gd name="T58" fmla="*/ 666 w 2614"/>
                  <a:gd name="T59" fmla="*/ 76 h 2178"/>
                  <a:gd name="T60" fmla="*/ 53 w 2614"/>
                  <a:gd name="T61" fmla="*/ 1297 h 2178"/>
                  <a:gd name="T62" fmla="*/ 643 w 2614"/>
                  <a:gd name="T63" fmla="*/ 796 h 2178"/>
                  <a:gd name="T64" fmla="*/ 632 w 2614"/>
                  <a:gd name="T65" fmla="*/ 1754 h 2178"/>
                  <a:gd name="T66" fmla="*/ 62 w 2614"/>
                  <a:gd name="T67" fmla="*/ 1799 h 2178"/>
                  <a:gd name="T68" fmla="*/ 445 w 2614"/>
                  <a:gd name="T69" fmla="*/ 2107 h 2178"/>
                  <a:gd name="T70" fmla="*/ 640 w 2614"/>
                  <a:gd name="T71" fmla="*/ 2045 h 2178"/>
                  <a:gd name="T72" fmla="*/ 2556 w 2614"/>
                  <a:gd name="T73" fmla="*/ 1655 h 2178"/>
                  <a:gd name="T74" fmla="*/ 2556 w 2614"/>
                  <a:gd name="T75" fmla="*/ 2135 h 2178"/>
                  <a:gd name="T76" fmla="*/ 1315 w 2614"/>
                  <a:gd name="T77" fmla="*/ 1895 h 2178"/>
                  <a:gd name="T78" fmla="*/ 1275 w 2614"/>
                  <a:gd name="T79" fmla="*/ 1647 h 2178"/>
                  <a:gd name="T80" fmla="*/ 1111 w 2614"/>
                  <a:gd name="T81" fmla="*/ 1201 h 2178"/>
                  <a:gd name="T82" fmla="*/ 1021 w 2614"/>
                  <a:gd name="T83" fmla="*/ 1613 h 2178"/>
                  <a:gd name="T84" fmla="*/ 1027 w 2614"/>
                  <a:gd name="T85" fmla="*/ 1847 h 2178"/>
                  <a:gd name="T86" fmla="*/ 1631 w 2614"/>
                  <a:gd name="T87" fmla="*/ 121 h 2178"/>
                  <a:gd name="T88" fmla="*/ 1165 w 2614"/>
                  <a:gd name="T89" fmla="*/ 353 h 2178"/>
                  <a:gd name="T90" fmla="*/ 1639 w 2614"/>
                  <a:gd name="T91" fmla="*/ 271 h 2178"/>
                  <a:gd name="T92" fmla="*/ 1275 w 2614"/>
                  <a:gd name="T93" fmla="*/ 669 h 2178"/>
                  <a:gd name="T94" fmla="*/ 1557 w 2614"/>
                  <a:gd name="T95" fmla="*/ 1109 h 2178"/>
                  <a:gd name="T96" fmla="*/ 1560 w 2614"/>
                  <a:gd name="T97" fmla="*/ 1754 h 2178"/>
                  <a:gd name="T98" fmla="*/ 1436 w 2614"/>
                  <a:gd name="T99" fmla="*/ 2019 h 2178"/>
                  <a:gd name="T100" fmla="*/ 1103 w 2614"/>
                  <a:gd name="T101" fmla="*/ 276 h 2178"/>
                  <a:gd name="T102" fmla="*/ 1334 w 2614"/>
                  <a:gd name="T103" fmla="*/ 688 h 2178"/>
                  <a:gd name="T104" fmla="*/ 1670 w 2614"/>
                  <a:gd name="T105" fmla="*/ 477 h 2178"/>
                  <a:gd name="T106" fmla="*/ 1428 w 2614"/>
                  <a:gd name="T107" fmla="*/ 1367 h 2178"/>
                  <a:gd name="T108" fmla="*/ 1619 w 2614"/>
                  <a:gd name="T109" fmla="*/ 1969 h 2178"/>
                  <a:gd name="T110" fmla="*/ 1428 w 2614"/>
                  <a:gd name="T111" fmla="*/ 2115 h 2178"/>
                  <a:gd name="T112" fmla="*/ 1374 w 2614"/>
                  <a:gd name="T113" fmla="*/ 1308 h 2178"/>
                  <a:gd name="T114" fmla="*/ 1128 w 2614"/>
                  <a:gd name="T115" fmla="*/ 2014 h 2178"/>
                  <a:gd name="T116" fmla="*/ 756 w 2614"/>
                  <a:gd name="T117" fmla="*/ 307 h 2178"/>
                  <a:gd name="T118" fmla="*/ 821 w 2614"/>
                  <a:gd name="T119" fmla="*/ 451 h 2178"/>
                  <a:gd name="T120" fmla="*/ 897 w 2614"/>
                  <a:gd name="T121" fmla="*/ 528 h 2178"/>
                  <a:gd name="T122" fmla="*/ 1769 w 2614"/>
                  <a:gd name="T123" fmla="*/ 203 h 2178"/>
                  <a:gd name="T124" fmla="*/ 1879 w 2614"/>
                  <a:gd name="T125" fmla="*/ 11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4" h="2178">
                    <a:moveTo>
                      <a:pt x="493" y="1506"/>
                    </a:moveTo>
                    <a:cubicBezTo>
                      <a:pt x="493" y="1562"/>
                      <a:pt x="448" y="1607"/>
                      <a:pt x="392" y="1607"/>
                    </a:cubicBezTo>
                    <a:cubicBezTo>
                      <a:pt x="335" y="1607"/>
                      <a:pt x="290" y="1563"/>
                      <a:pt x="290" y="1506"/>
                    </a:cubicBezTo>
                    <a:cubicBezTo>
                      <a:pt x="290" y="1450"/>
                      <a:pt x="335" y="1404"/>
                      <a:pt x="392" y="1404"/>
                    </a:cubicBezTo>
                    <a:cubicBezTo>
                      <a:pt x="426" y="1404"/>
                      <a:pt x="456" y="1421"/>
                      <a:pt x="475" y="1447"/>
                    </a:cubicBezTo>
                    <a:cubicBezTo>
                      <a:pt x="477" y="1452"/>
                      <a:pt x="480" y="1457"/>
                      <a:pt x="483" y="1461"/>
                    </a:cubicBezTo>
                    <a:cubicBezTo>
                      <a:pt x="490" y="1474"/>
                      <a:pt x="493" y="1490"/>
                      <a:pt x="493" y="1506"/>
                    </a:cubicBezTo>
                    <a:close/>
                    <a:moveTo>
                      <a:pt x="483" y="1461"/>
                    </a:moveTo>
                    <a:cubicBezTo>
                      <a:pt x="493" y="1473"/>
                      <a:pt x="507" y="1480"/>
                      <a:pt x="524" y="1480"/>
                    </a:cubicBezTo>
                    <a:cubicBezTo>
                      <a:pt x="556" y="1480"/>
                      <a:pt x="578" y="1458"/>
                      <a:pt x="578" y="1427"/>
                    </a:cubicBezTo>
                    <a:cubicBezTo>
                      <a:pt x="575" y="1399"/>
                      <a:pt x="552" y="1373"/>
                      <a:pt x="524" y="1373"/>
                    </a:cubicBezTo>
                    <a:cubicBezTo>
                      <a:pt x="495" y="1373"/>
                      <a:pt x="471" y="1396"/>
                      <a:pt x="471" y="1427"/>
                    </a:cubicBezTo>
                    <a:cubicBezTo>
                      <a:pt x="471" y="1434"/>
                      <a:pt x="472" y="1441"/>
                      <a:pt x="475" y="1447"/>
                    </a:cubicBezTo>
                    <a:cubicBezTo>
                      <a:pt x="478" y="1451"/>
                      <a:pt x="481" y="1456"/>
                      <a:pt x="483" y="1461"/>
                    </a:cubicBezTo>
                    <a:close/>
                    <a:moveTo>
                      <a:pt x="493" y="508"/>
                    </a:moveTo>
                    <a:cubicBezTo>
                      <a:pt x="436" y="508"/>
                      <a:pt x="392" y="552"/>
                      <a:pt x="392" y="609"/>
                    </a:cubicBezTo>
                    <a:cubicBezTo>
                      <a:pt x="392" y="665"/>
                      <a:pt x="436" y="711"/>
                      <a:pt x="493" y="711"/>
                    </a:cubicBezTo>
                    <a:cubicBezTo>
                      <a:pt x="549" y="711"/>
                      <a:pt x="595" y="665"/>
                      <a:pt x="595" y="609"/>
                    </a:cubicBezTo>
                    <a:cubicBezTo>
                      <a:pt x="595" y="552"/>
                      <a:pt x="549" y="508"/>
                      <a:pt x="493" y="508"/>
                    </a:cubicBezTo>
                    <a:close/>
                    <a:moveTo>
                      <a:pt x="166" y="1159"/>
                    </a:moveTo>
                    <a:cubicBezTo>
                      <a:pt x="166" y="1125"/>
                      <a:pt x="138" y="1098"/>
                      <a:pt x="107" y="1098"/>
                    </a:cubicBezTo>
                    <a:cubicBezTo>
                      <a:pt x="73" y="1098"/>
                      <a:pt x="48" y="1125"/>
                      <a:pt x="48" y="1159"/>
                    </a:cubicBezTo>
                    <a:cubicBezTo>
                      <a:pt x="48" y="1193"/>
                      <a:pt x="76" y="1221"/>
                      <a:pt x="107" y="1221"/>
                    </a:cubicBezTo>
                    <a:cubicBezTo>
                      <a:pt x="138" y="1221"/>
                      <a:pt x="166" y="1193"/>
                      <a:pt x="166" y="1159"/>
                    </a:cubicBezTo>
                    <a:close/>
                    <a:moveTo>
                      <a:pt x="313" y="1768"/>
                    </a:moveTo>
                    <a:cubicBezTo>
                      <a:pt x="313" y="1734"/>
                      <a:pt x="285" y="1706"/>
                      <a:pt x="254" y="1706"/>
                    </a:cubicBezTo>
                    <a:cubicBezTo>
                      <a:pt x="223" y="1706"/>
                      <a:pt x="194" y="1734"/>
                      <a:pt x="194" y="1768"/>
                    </a:cubicBezTo>
                    <a:cubicBezTo>
                      <a:pt x="194" y="1802"/>
                      <a:pt x="223" y="1830"/>
                      <a:pt x="254" y="1830"/>
                    </a:cubicBezTo>
                    <a:cubicBezTo>
                      <a:pt x="285" y="1830"/>
                      <a:pt x="313" y="1802"/>
                      <a:pt x="313" y="1768"/>
                    </a:cubicBezTo>
                    <a:close/>
                    <a:moveTo>
                      <a:pt x="375" y="2115"/>
                    </a:moveTo>
                    <a:cubicBezTo>
                      <a:pt x="375" y="2081"/>
                      <a:pt x="347" y="2053"/>
                      <a:pt x="316" y="2053"/>
                    </a:cubicBezTo>
                    <a:cubicBezTo>
                      <a:pt x="282" y="2053"/>
                      <a:pt x="256" y="2081"/>
                      <a:pt x="256" y="2115"/>
                    </a:cubicBezTo>
                    <a:cubicBezTo>
                      <a:pt x="256" y="2149"/>
                      <a:pt x="285" y="2177"/>
                      <a:pt x="316" y="2177"/>
                    </a:cubicBezTo>
                    <a:cubicBezTo>
                      <a:pt x="347" y="2175"/>
                      <a:pt x="375" y="2146"/>
                      <a:pt x="375" y="2115"/>
                    </a:cubicBezTo>
                    <a:close/>
                    <a:moveTo>
                      <a:pt x="268" y="756"/>
                    </a:moveTo>
                    <a:cubicBezTo>
                      <a:pt x="268" y="722"/>
                      <a:pt x="239" y="694"/>
                      <a:pt x="208" y="694"/>
                    </a:cubicBezTo>
                    <a:cubicBezTo>
                      <a:pt x="175" y="694"/>
                      <a:pt x="149" y="722"/>
                      <a:pt x="149" y="756"/>
                    </a:cubicBezTo>
                    <a:cubicBezTo>
                      <a:pt x="149" y="790"/>
                      <a:pt x="177" y="818"/>
                      <a:pt x="208" y="818"/>
                    </a:cubicBezTo>
                    <a:cubicBezTo>
                      <a:pt x="239" y="815"/>
                      <a:pt x="268" y="790"/>
                      <a:pt x="268" y="756"/>
                    </a:cubicBezTo>
                    <a:close/>
                    <a:moveTo>
                      <a:pt x="680" y="1345"/>
                    </a:moveTo>
                    <a:cubicBezTo>
                      <a:pt x="680" y="1311"/>
                      <a:pt x="651" y="1283"/>
                      <a:pt x="620" y="1283"/>
                    </a:cubicBezTo>
                    <a:cubicBezTo>
                      <a:pt x="587" y="1283"/>
                      <a:pt x="561" y="1311"/>
                      <a:pt x="561" y="1345"/>
                    </a:cubicBezTo>
                    <a:cubicBezTo>
                      <a:pt x="561" y="1379"/>
                      <a:pt x="589" y="1407"/>
                      <a:pt x="620" y="1407"/>
                    </a:cubicBezTo>
                    <a:cubicBezTo>
                      <a:pt x="654" y="1407"/>
                      <a:pt x="680" y="1379"/>
                      <a:pt x="680" y="1345"/>
                    </a:cubicBezTo>
                    <a:close/>
                    <a:moveTo>
                      <a:pt x="2475" y="1946"/>
                    </a:moveTo>
                    <a:cubicBezTo>
                      <a:pt x="2475" y="1912"/>
                      <a:pt x="2446" y="1884"/>
                      <a:pt x="2415" y="1884"/>
                    </a:cubicBezTo>
                    <a:cubicBezTo>
                      <a:pt x="2381" y="1884"/>
                      <a:pt x="2356" y="1912"/>
                      <a:pt x="2356" y="1946"/>
                    </a:cubicBezTo>
                    <a:cubicBezTo>
                      <a:pt x="2356" y="1980"/>
                      <a:pt x="2384" y="2008"/>
                      <a:pt x="2415" y="2008"/>
                    </a:cubicBezTo>
                    <a:cubicBezTo>
                      <a:pt x="2446" y="2008"/>
                      <a:pt x="2475" y="1980"/>
                      <a:pt x="2475" y="1946"/>
                    </a:cubicBezTo>
                    <a:close/>
                    <a:moveTo>
                      <a:pt x="392" y="880"/>
                    </a:moveTo>
                    <a:cubicBezTo>
                      <a:pt x="299" y="880"/>
                      <a:pt x="223" y="956"/>
                      <a:pt x="223" y="1050"/>
                    </a:cubicBezTo>
                    <a:cubicBezTo>
                      <a:pt x="223" y="1143"/>
                      <a:pt x="299" y="1218"/>
                      <a:pt x="392" y="1218"/>
                    </a:cubicBezTo>
                    <a:cubicBezTo>
                      <a:pt x="485" y="1218"/>
                      <a:pt x="561" y="1142"/>
                      <a:pt x="561" y="1050"/>
                    </a:cubicBezTo>
                    <a:cubicBezTo>
                      <a:pt x="561" y="971"/>
                      <a:pt x="507" y="905"/>
                      <a:pt x="435" y="886"/>
                    </a:cubicBezTo>
                    <a:cubicBezTo>
                      <a:pt x="471" y="885"/>
                      <a:pt x="499" y="857"/>
                      <a:pt x="499" y="821"/>
                    </a:cubicBezTo>
                    <a:cubicBezTo>
                      <a:pt x="499" y="784"/>
                      <a:pt x="471" y="756"/>
                      <a:pt x="434" y="756"/>
                    </a:cubicBezTo>
                    <a:cubicBezTo>
                      <a:pt x="397" y="756"/>
                      <a:pt x="369" y="784"/>
                      <a:pt x="369" y="821"/>
                    </a:cubicBezTo>
                    <a:cubicBezTo>
                      <a:pt x="369" y="849"/>
                      <a:pt x="385" y="872"/>
                      <a:pt x="409" y="881"/>
                    </a:cubicBezTo>
                    <a:cubicBezTo>
                      <a:pt x="403" y="881"/>
                      <a:pt x="398" y="880"/>
                      <a:pt x="392" y="880"/>
                    </a:cubicBezTo>
                    <a:close/>
                    <a:moveTo>
                      <a:pt x="482" y="1729"/>
                    </a:moveTo>
                    <a:cubicBezTo>
                      <a:pt x="389" y="1729"/>
                      <a:pt x="313" y="1805"/>
                      <a:pt x="313" y="1898"/>
                    </a:cubicBezTo>
                    <a:cubicBezTo>
                      <a:pt x="313" y="1991"/>
                      <a:pt x="389" y="2067"/>
                      <a:pt x="482" y="2067"/>
                    </a:cubicBezTo>
                    <a:cubicBezTo>
                      <a:pt x="575" y="2067"/>
                      <a:pt x="651" y="1991"/>
                      <a:pt x="651" y="1898"/>
                    </a:cubicBezTo>
                    <a:cubicBezTo>
                      <a:pt x="651" y="1805"/>
                      <a:pt x="575" y="1729"/>
                      <a:pt x="482" y="1729"/>
                    </a:cubicBezTo>
                    <a:close/>
                    <a:moveTo>
                      <a:pt x="191" y="508"/>
                    </a:moveTo>
                    <a:cubicBezTo>
                      <a:pt x="149" y="508"/>
                      <a:pt x="118" y="542"/>
                      <a:pt x="118" y="581"/>
                    </a:cubicBezTo>
                    <a:cubicBezTo>
                      <a:pt x="118" y="623"/>
                      <a:pt x="151" y="655"/>
                      <a:pt x="191" y="655"/>
                    </a:cubicBezTo>
                    <a:cubicBezTo>
                      <a:pt x="230" y="655"/>
                      <a:pt x="265" y="620"/>
                      <a:pt x="265" y="581"/>
                    </a:cubicBezTo>
                    <a:cubicBezTo>
                      <a:pt x="265" y="541"/>
                      <a:pt x="231" y="508"/>
                      <a:pt x="191" y="508"/>
                    </a:cubicBezTo>
                    <a:close/>
                    <a:moveTo>
                      <a:pt x="76" y="632"/>
                    </a:moveTo>
                    <a:cubicBezTo>
                      <a:pt x="48" y="632"/>
                      <a:pt x="25" y="655"/>
                      <a:pt x="25" y="683"/>
                    </a:cubicBezTo>
                    <a:cubicBezTo>
                      <a:pt x="25" y="711"/>
                      <a:pt x="48" y="734"/>
                      <a:pt x="76" y="734"/>
                    </a:cubicBezTo>
                    <a:cubicBezTo>
                      <a:pt x="104" y="734"/>
                      <a:pt x="127" y="711"/>
                      <a:pt x="127" y="683"/>
                    </a:cubicBezTo>
                    <a:cubicBezTo>
                      <a:pt x="127" y="655"/>
                      <a:pt x="101" y="632"/>
                      <a:pt x="76" y="632"/>
                    </a:cubicBezTo>
                    <a:close/>
                    <a:moveTo>
                      <a:pt x="98" y="782"/>
                    </a:moveTo>
                    <a:cubicBezTo>
                      <a:pt x="50" y="782"/>
                      <a:pt x="14" y="821"/>
                      <a:pt x="14" y="866"/>
                    </a:cubicBezTo>
                    <a:cubicBezTo>
                      <a:pt x="14" y="911"/>
                      <a:pt x="50" y="951"/>
                      <a:pt x="98" y="951"/>
                    </a:cubicBezTo>
                    <a:cubicBezTo>
                      <a:pt x="146" y="951"/>
                      <a:pt x="183" y="911"/>
                      <a:pt x="183" y="866"/>
                    </a:cubicBezTo>
                    <a:cubicBezTo>
                      <a:pt x="183" y="821"/>
                      <a:pt x="146" y="782"/>
                      <a:pt x="98" y="782"/>
                    </a:cubicBezTo>
                    <a:close/>
                    <a:moveTo>
                      <a:pt x="603" y="861"/>
                    </a:moveTo>
                    <a:cubicBezTo>
                      <a:pt x="571" y="861"/>
                      <a:pt x="550" y="886"/>
                      <a:pt x="550" y="914"/>
                    </a:cubicBezTo>
                    <a:cubicBezTo>
                      <a:pt x="550" y="945"/>
                      <a:pt x="574" y="968"/>
                      <a:pt x="603" y="968"/>
                    </a:cubicBezTo>
                    <a:cubicBezTo>
                      <a:pt x="631" y="968"/>
                      <a:pt x="657" y="942"/>
                      <a:pt x="657" y="914"/>
                    </a:cubicBezTo>
                    <a:cubicBezTo>
                      <a:pt x="660" y="886"/>
                      <a:pt x="634" y="861"/>
                      <a:pt x="603" y="861"/>
                    </a:cubicBezTo>
                    <a:close/>
                    <a:moveTo>
                      <a:pt x="654" y="1167"/>
                    </a:moveTo>
                    <a:cubicBezTo>
                      <a:pt x="632" y="1167"/>
                      <a:pt x="615" y="1185"/>
                      <a:pt x="615" y="1207"/>
                    </a:cubicBezTo>
                    <a:cubicBezTo>
                      <a:pt x="615" y="1230"/>
                      <a:pt x="631" y="1246"/>
                      <a:pt x="654" y="1246"/>
                    </a:cubicBezTo>
                    <a:cubicBezTo>
                      <a:pt x="676" y="1246"/>
                      <a:pt x="694" y="1230"/>
                      <a:pt x="694" y="1207"/>
                    </a:cubicBezTo>
                    <a:cubicBezTo>
                      <a:pt x="694" y="1185"/>
                      <a:pt x="674" y="1167"/>
                      <a:pt x="654" y="1167"/>
                    </a:cubicBezTo>
                    <a:close/>
                    <a:moveTo>
                      <a:pt x="460" y="1235"/>
                    </a:moveTo>
                    <a:cubicBezTo>
                      <a:pt x="423" y="1235"/>
                      <a:pt x="395" y="1264"/>
                      <a:pt x="395" y="1300"/>
                    </a:cubicBezTo>
                    <a:cubicBezTo>
                      <a:pt x="395" y="1337"/>
                      <a:pt x="423" y="1365"/>
                      <a:pt x="460" y="1365"/>
                    </a:cubicBezTo>
                    <a:cubicBezTo>
                      <a:pt x="496" y="1365"/>
                      <a:pt x="524" y="1336"/>
                      <a:pt x="524" y="1300"/>
                    </a:cubicBezTo>
                    <a:cubicBezTo>
                      <a:pt x="527" y="1263"/>
                      <a:pt x="496" y="1235"/>
                      <a:pt x="460" y="1235"/>
                    </a:cubicBezTo>
                    <a:close/>
                    <a:moveTo>
                      <a:pt x="629" y="1427"/>
                    </a:moveTo>
                    <a:cubicBezTo>
                      <a:pt x="620" y="1427"/>
                      <a:pt x="615" y="1433"/>
                      <a:pt x="615" y="1441"/>
                    </a:cubicBezTo>
                    <a:cubicBezTo>
                      <a:pt x="615" y="1450"/>
                      <a:pt x="620" y="1455"/>
                      <a:pt x="629" y="1455"/>
                    </a:cubicBezTo>
                    <a:cubicBezTo>
                      <a:pt x="637" y="1455"/>
                      <a:pt x="643" y="1450"/>
                      <a:pt x="643" y="1441"/>
                    </a:cubicBezTo>
                    <a:cubicBezTo>
                      <a:pt x="643" y="1433"/>
                      <a:pt x="635" y="1427"/>
                      <a:pt x="629" y="1427"/>
                    </a:cubicBezTo>
                    <a:close/>
                    <a:moveTo>
                      <a:pt x="556" y="1528"/>
                    </a:moveTo>
                    <a:cubicBezTo>
                      <a:pt x="556" y="1548"/>
                      <a:pt x="572" y="1565"/>
                      <a:pt x="592" y="1565"/>
                    </a:cubicBezTo>
                    <a:cubicBezTo>
                      <a:pt x="612" y="1565"/>
                      <a:pt x="629" y="1548"/>
                      <a:pt x="629" y="1528"/>
                    </a:cubicBezTo>
                    <a:cubicBezTo>
                      <a:pt x="629" y="1509"/>
                      <a:pt x="612" y="1492"/>
                      <a:pt x="592" y="1492"/>
                    </a:cubicBezTo>
                    <a:cubicBezTo>
                      <a:pt x="572" y="1492"/>
                      <a:pt x="556" y="1509"/>
                      <a:pt x="556" y="1528"/>
                    </a:cubicBezTo>
                    <a:close/>
                    <a:moveTo>
                      <a:pt x="592" y="2096"/>
                    </a:moveTo>
                    <a:cubicBezTo>
                      <a:pt x="592" y="2115"/>
                      <a:pt x="609" y="2132"/>
                      <a:pt x="629" y="2132"/>
                    </a:cubicBezTo>
                    <a:cubicBezTo>
                      <a:pt x="649" y="2132"/>
                      <a:pt x="666" y="2115"/>
                      <a:pt x="666" y="2096"/>
                    </a:cubicBezTo>
                    <a:cubicBezTo>
                      <a:pt x="666" y="2076"/>
                      <a:pt x="649" y="2059"/>
                      <a:pt x="629" y="2059"/>
                    </a:cubicBezTo>
                    <a:cubicBezTo>
                      <a:pt x="609" y="2059"/>
                      <a:pt x="592" y="2076"/>
                      <a:pt x="592" y="2096"/>
                    </a:cubicBezTo>
                    <a:close/>
                    <a:moveTo>
                      <a:pt x="451" y="1621"/>
                    </a:moveTo>
                    <a:cubicBezTo>
                      <a:pt x="423" y="1621"/>
                      <a:pt x="403" y="1644"/>
                      <a:pt x="403" y="1669"/>
                    </a:cubicBezTo>
                    <a:cubicBezTo>
                      <a:pt x="403" y="1695"/>
                      <a:pt x="426" y="1717"/>
                      <a:pt x="451" y="1717"/>
                    </a:cubicBezTo>
                    <a:cubicBezTo>
                      <a:pt x="476" y="1717"/>
                      <a:pt x="499" y="1695"/>
                      <a:pt x="499" y="1669"/>
                    </a:cubicBezTo>
                    <a:cubicBezTo>
                      <a:pt x="499" y="1644"/>
                      <a:pt x="476" y="1621"/>
                      <a:pt x="451" y="1621"/>
                    </a:cubicBezTo>
                    <a:close/>
                    <a:moveTo>
                      <a:pt x="547" y="1568"/>
                    </a:moveTo>
                    <a:cubicBezTo>
                      <a:pt x="522" y="1568"/>
                      <a:pt x="499" y="1591"/>
                      <a:pt x="499" y="1616"/>
                    </a:cubicBezTo>
                    <a:cubicBezTo>
                      <a:pt x="499" y="1642"/>
                      <a:pt x="522" y="1664"/>
                      <a:pt x="547" y="1664"/>
                    </a:cubicBezTo>
                    <a:cubicBezTo>
                      <a:pt x="572" y="1664"/>
                      <a:pt x="595" y="1642"/>
                      <a:pt x="595" y="1616"/>
                    </a:cubicBezTo>
                    <a:cubicBezTo>
                      <a:pt x="595" y="1591"/>
                      <a:pt x="572" y="1568"/>
                      <a:pt x="547" y="1568"/>
                    </a:cubicBezTo>
                    <a:close/>
                    <a:moveTo>
                      <a:pt x="254" y="1221"/>
                    </a:moveTo>
                    <a:cubicBezTo>
                      <a:pt x="194" y="1221"/>
                      <a:pt x="146" y="1269"/>
                      <a:pt x="146" y="1328"/>
                    </a:cubicBezTo>
                    <a:cubicBezTo>
                      <a:pt x="146" y="1387"/>
                      <a:pt x="194" y="1435"/>
                      <a:pt x="254" y="1435"/>
                    </a:cubicBezTo>
                    <a:cubicBezTo>
                      <a:pt x="313" y="1435"/>
                      <a:pt x="361" y="1387"/>
                      <a:pt x="361" y="1328"/>
                    </a:cubicBezTo>
                    <a:cubicBezTo>
                      <a:pt x="361" y="1269"/>
                      <a:pt x="313" y="1221"/>
                      <a:pt x="254" y="1221"/>
                    </a:cubicBezTo>
                    <a:close/>
                    <a:moveTo>
                      <a:pt x="225" y="1153"/>
                    </a:moveTo>
                    <a:cubicBezTo>
                      <a:pt x="211" y="1153"/>
                      <a:pt x="197" y="1164"/>
                      <a:pt x="197" y="1181"/>
                    </a:cubicBezTo>
                    <a:cubicBezTo>
                      <a:pt x="197" y="1198"/>
                      <a:pt x="208" y="1209"/>
                      <a:pt x="225" y="1209"/>
                    </a:cubicBezTo>
                    <a:cubicBezTo>
                      <a:pt x="239" y="1209"/>
                      <a:pt x="254" y="1198"/>
                      <a:pt x="254" y="1181"/>
                    </a:cubicBezTo>
                    <a:cubicBezTo>
                      <a:pt x="254" y="1164"/>
                      <a:pt x="242" y="1153"/>
                      <a:pt x="225" y="1153"/>
                    </a:cubicBezTo>
                    <a:close/>
                    <a:moveTo>
                      <a:pt x="146" y="965"/>
                    </a:moveTo>
                    <a:cubicBezTo>
                      <a:pt x="115" y="965"/>
                      <a:pt x="93" y="990"/>
                      <a:pt x="93" y="1019"/>
                    </a:cubicBezTo>
                    <a:cubicBezTo>
                      <a:pt x="93" y="1047"/>
                      <a:pt x="117" y="1072"/>
                      <a:pt x="146" y="1072"/>
                    </a:cubicBezTo>
                    <a:cubicBezTo>
                      <a:pt x="174" y="1072"/>
                      <a:pt x="200" y="1047"/>
                      <a:pt x="200" y="1019"/>
                    </a:cubicBezTo>
                    <a:cubicBezTo>
                      <a:pt x="200" y="990"/>
                      <a:pt x="177" y="965"/>
                      <a:pt x="146" y="965"/>
                    </a:cubicBezTo>
                    <a:close/>
                    <a:moveTo>
                      <a:pt x="333" y="813"/>
                    </a:moveTo>
                    <a:cubicBezTo>
                      <a:pt x="318" y="813"/>
                      <a:pt x="307" y="824"/>
                      <a:pt x="307" y="838"/>
                    </a:cubicBezTo>
                    <a:cubicBezTo>
                      <a:pt x="307" y="852"/>
                      <a:pt x="318" y="863"/>
                      <a:pt x="333" y="863"/>
                    </a:cubicBezTo>
                    <a:cubicBezTo>
                      <a:pt x="347" y="863"/>
                      <a:pt x="358" y="852"/>
                      <a:pt x="358" y="838"/>
                    </a:cubicBezTo>
                    <a:cubicBezTo>
                      <a:pt x="358" y="824"/>
                      <a:pt x="347" y="813"/>
                      <a:pt x="333" y="813"/>
                    </a:cubicBezTo>
                    <a:close/>
                    <a:moveTo>
                      <a:pt x="338" y="694"/>
                    </a:moveTo>
                    <a:cubicBezTo>
                      <a:pt x="315" y="694"/>
                      <a:pt x="299" y="711"/>
                      <a:pt x="299" y="734"/>
                    </a:cubicBezTo>
                    <a:cubicBezTo>
                      <a:pt x="299" y="756"/>
                      <a:pt x="315" y="773"/>
                      <a:pt x="338" y="773"/>
                    </a:cubicBezTo>
                    <a:cubicBezTo>
                      <a:pt x="360" y="773"/>
                      <a:pt x="378" y="756"/>
                      <a:pt x="378" y="734"/>
                    </a:cubicBezTo>
                    <a:cubicBezTo>
                      <a:pt x="378" y="711"/>
                      <a:pt x="360" y="694"/>
                      <a:pt x="338" y="694"/>
                    </a:cubicBezTo>
                    <a:close/>
                    <a:moveTo>
                      <a:pt x="550" y="742"/>
                    </a:moveTo>
                    <a:cubicBezTo>
                      <a:pt x="530" y="742"/>
                      <a:pt x="516" y="756"/>
                      <a:pt x="516" y="776"/>
                    </a:cubicBezTo>
                    <a:cubicBezTo>
                      <a:pt x="516" y="796"/>
                      <a:pt x="530" y="810"/>
                      <a:pt x="550" y="810"/>
                    </a:cubicBezTo>
                    <a:cubicBezTo>
                      <a:pt x="570" y="810"/>
                      <a:pt x="584" y="796"/>
                      <a:pt x="584" y="776"/>
                    </a:cubicBezTo>
                    <a:cubicBezTo>
                      <a:pt x="584" y="756"/>
                      <a:pt x="570" y="742"/>
                      <a:pt x="550" y="742"/>
                    </a:cubicBezTo>
                    <a:close/>
                    <a:moveTo>
                      <a:pt x="87" y="1415"/>
                    </a:moveTo>
                    <a:cubicBezTo>
                      <a:pt x="101" y="1415"/>
                      <a:pt x="112" y="1404"/>
                      <a:pt x="112" y="1390"/>
                    </a:cubicBezTo>
                    <a:cubicBezTo>
                      <a:pt x="112" y="1376"/>
                      <a:pt x="101" y="1365"/>
                      <a:pt x="87" y="1365"/>
                    </a:cubicBezTo>
                    <a:cubicBezTo>
                      <a:pt x="73" y="1365"/>
                      <a:pt x="62" y="1376"/>
                      <a:pt x="62" y="1390"/>
                    </a:cubicBezTo>
                    <a:cubicBezTo>
                      <a:pt x="62" y="1404"/>
                      <a:pt x="73" y="1415"/>
                      <a:pt x="87" y="1415"/>
                    </a:cubicBezTo>
                    <a:close/>
                    <a:moveTo>
                      <a:pt x="206" y="1472"/>
                    </a:moveTo>
                    <a:cubicBezTo>
                      <a:pt x="160" y="1472"/>
                      <a:pt x="124" y="1509"/>
                      <a:pt x="124" y="1554"/>
                    </a:cubicBezTo>
                    <a:cubicBezTo>
                      <a:pt x="124" y="1599"/>
                      <a:pt x="160" y="1636"/>
                      <a:pt x="206" y="1636"/>
                    </a:cubicBezTo>
                    <a:cubicBezTo>
                      <a:pt x="251" y="1636"/>
                      <a:pt x="287" y="1599"/>
                      <a:pt x="287" y="1554"/>
                    </a:cubicBezTo>
                    <a:cubicBezTo>
                      <a:pt x="287" y="1509"/>
                      <a:pt x="251" y="1472"/>
                      <a:pt x="206" y="1472"/>
                    </a:cubicBezTo>
                    <a:close/>
                    <a:moveTo>
                      <a:pt x="112" y="1774"/>
                    </a:moveTo>
                    <a:cubicBezTo>
                      <a:pt x="140" y="1774"/>
                      <a:pt x="163" y="1751"/>
                      <a:pt x="163" y="1723"/>
                    </a:cubicBezTo>
                    <a:cubicBezTo>
                      <a:pt x="163" y="1695"/>
                      <a:pt x="140" y="1672"/>
                      <a:pt x="112" y="1672"/>
                    </a:cubicBezTo>
                    <a:cubicBezTo>
                      <a:pt x="83" y="1672"/>
                      <a:pt x="62" y="1695"/>
                      <a:pt x="62" y="1723"/>
                    </a:cubicBezTo>
                    <a:cubicBezTo>
                      <a:pt x="62" y="1751"/>
                      <a:pt x="83" y="1774"/>
                      <a:pt x="112" y="1774"/>
                    </a:cubicBezTo>
                    <a:close/>
                    <a:moveTo>
                      <a:pt x="132" y="1816"/>
                    </a:moveTo>
                    <a:cubicBezTo>
                      <a:pt x="59" y="1816"/>
                      <a:pt x="0" y="1876"/>
                      <a:pt x="0" y="1952"/>
                    </a:cubicBezTo>
                    <a:cubicBezTo>
                      <a:pt x="0" y="2029"/>
                      <a:pt x="58" y="2087"/>
                      <a:pt x="132" y="2087"/>
                    </a:cubicBezTo>
                    <a:cubicBezTo>
                      <a:pt x="205" y="2087"/>
                      <a:pt x="265" y="2029"/>
                      <a:pt x="265" y="1952"/>
                    </a:cubicBezTo>
                    <a:cubicBezTo>
                      <a:pt x="265" y="1876"/>
                      <a:pt x="208" y="1816"/>
                      <a:pt x="132" y="1816"/>
                    </a:cubicBezTo>
                    <a:close/>
                    <a:moveTo>
                      <a:pt x="25" y="1681"/>
                    </a:moveTo>
                    <a:cubicBezTo>
                      <a:pt x="31" y="1681"/>
                      <a:pt x="36" y="1675"/>
                      <a:pt x="36" y="1669"/>
                    </a:cubicBezTo>
                    <a:cubicBezTo>
                      <a:pt x="36" y="1664"/>
                      <a:pt x="31" y="1658"/>
                      <a:pt x="25" y="1658"/>
                    </a:cubicBezTo>
                    <a:cubicBezTo>
                      <a:pt x="19" y="1658"/>
                      <a:pt x="14" y="1664"/>
                      <a:pt x="14" y="1669"/>
                    </a:cubicBezTo>
                    <a:cubicBezTo>
                      <a:pt x="14" y="1675"/>
                      <a:pt x="19" y="1681"/>
                      <a:pt x="25" y="1681"/>
                    </a:cubicBezTo>
                    <a:close/>
                    <a:moveTo>
                      <a:pt x="2364" y="480"/>
                    </a:moveTo>
                    <a:cubicBezTo>
                      <a:pt x="2364" y="423"/>
                      <a:pt x="2319" y="378"/>
                      <a:pt x="2263" y="378"/>
                    </a:cubicBezTo>
                    <a:cubicBezTo>
                      <a:pt x="2206" y="378"/>
                      <a:pt x="2161" y="423"/>
                      <a:pt x="2161" y="480"/>
                    </a:cubicBezTo>
                    <a:cubicBezTo>
                      <a:pt x="2161" y="536"/>
                      <a:pt x="2206" y="581"/>
                      <a:pt x="2263" y="581"/>
                    </a:cubicBezTo>
                    <a:cubicBezTo>
                      <a:pt x="2316" y="584"/>
                      <a:pt x="2364" y="536"/>
                      <a:pt x="2364" y="480"/>
                    </a:cubicBezTo>
                    <a:close/>
                    <a:moveTo>
                      <a:pt x="2243" y="1478"/>
                    </a:moveTo>
                    <a:cubicBezTo>
                      <a:pt x="2243" y="1422"/>
                      <a:pt x="2198" y="1376"/>
                      <a:pt x="2142" y="1376"/>
                    </a:cubicBezTo>
                    <a:cubicBezTo>
                      <a:pt x="2085" y="1376"/>
                      <a:pt x="2040" y="1422"/>
                      <a:pt x="2040" y="1478"/>
                    </a:cubicBezTo>
                    <a:cubicBezTo>
                      <a:pt x="2040" y="1535"/>
                      <a:pt x="2085" y="1579"/>
                      <a:pt x="2142" y="1579"/>
                    </a:cubicBezTo>
                    <a:cubicBezTo>
                      <a:pt x="2198" y="1579"/>
                      <a:pt x="2243" y="1535"/>
                      <a:pt x="2243" y="1478"/>
                    </a:cubicBezTo>
                    <a:close/>
                    <a:moveTo>
                      <a:pt x="2556" y="1616"/>
                    </a:moveTo>
                    <a:cubicBezTo>
                      <a:pt x="2556" y="1560"/>
                      <a:pt x="2511" y="1514"/>
                      <a:pt x="2455" y="1514"/>
                    </a:cubicBezTo>
                    <a:cubicBezTo>
                      <a:pt x="2398" y="1514"/>
                      <a:pt x="2353" y="1560"/>
                      <a:pt x="2353" y="1616"/>
                    </a:cubicBezTo>
                    <a:cubicBezTo>
                      <a:pt x="2353" y="1673"/>
                      <a:pt x="2398" y="1717"/>
                      <a:pt x="2455" y="1717"/>
                    </a:cubicBezTo>
                    <a:cubicBezTo>
                      <a:pt x="2511" y="1717"/>
                      <a:pt x="2556" y="1673"/>
                      <a:pt x="2556" y="1616"/>
                    </a:cubicBezTo>
                    <a:close/>
                    <a:moveTo>
                      <a:pt x="2071" y="2143"/>
                    </a:moveTo>
                    <a:cubicBezTo>
                      <a:pt x="2071" y="2127"/>
                      <a:pt x="2057" y="2112"/>
                      <a:pt x="2040" y="2112"/>
                    </a:cubicBezTo>
                    <a:cubicBezTo>
                      <a:pt x="2023" y="2112"/>
                      <a:pt x="2009" y="2127"/>
                      <a:pt x="2009" y="2143"/>
                    </a:cubicBezTo>
                    <a:cubicBezTo>
                      <a:pt x="2009" y="2160"/>
                      <a:pt x="2023" y="2175"/>
                      <a:pt x="2040" y="2175"/>
                    </a:cubicBezTo>
                    <a:cubicBezTo>
                      <a:pt x="2057" y="2175"/>
                      <a:pt x="2071" y="2160"/>
                      <a:pt x="2071" y="2143"/>
                    </a:cubicBezTo>
                    <a:close/>
                    <a:moveTo>
                      <a:pt x="2153" y="728"/>
                    </a:moveTo>
                    <a:cubicBezTo>
                      <a:pt x="2187" y="728"/>
                      <a:pt x="2212" y="700"/>
                      <a:pt x="2212" y="666"/>
                    </a:cubicBezTo>
                    <a:cubicBezTo>
                      <a:pt x="2212" y="632"/>
                      <a:pt x="2184" y="604"/>
                      <a:pt x="2153" y="604"/>
                    </a:cubicBezTo>
                    <a:cubicBezTo>
                      <a:pt x="2119" y="604"/>
                      <a:pt x="2094" y="632"/>
                      <a:pt x="2094" y="666"/>
                    </a:cubicBezTo>
                    <a:cubicBezTo>
                      <a:pt x="2094" y="703"/>
                      <a:pt x="2119" y="728"/>
                      <a:pt x="2153" y="728"/>
                    </a:cubicBezTo>
                    <a:close/>
                    <a:moveTo>
                      <a:pt x="2554" y="827"/>
                    </a:moveTo>
                    <a:cubicBezTo>
                      <a:pt x="2585" y="827"/>
                      <a:pt x="2610" y="801"/>
                      <a:pt x="2610" y="767"/>
                    </a:cubicBezTo>
                    <a:cubicBezTo>
                      <a:pt x="2610" y="736"/>
                      <a:pt x="2585" y="708"/>
                      <a:pt x="2554" y="708"/>
                    </a:cubicBezTo>
                    <a:cubicBezTo>
                      <a:pt x="2523" y="708"/>
                      <a:pt x="2497" y="734"/>
                      <a:pt x="2497" y="767"/>
                    </a:cubicBezTo>
                    <a:cubicBezTo>
                      <a:pt x="2497" y="798"/>
                      <a:pt x="2523" y="827"/>
                      <a:pt x="2554" y="827"/>
                    </a:cubicBezTo>
                    <a:close/>
                    <a:moveTo>
                      <a:pt x="1981" y="1232"/>
                    </a:moveTo>
                    <a:cubicBezTo>
                      <a:pt x="2006" y="1232"/>
                      <a:pt x="2029" y="1209"/>
                      <a:pt x="2029" y="1184"/>
                    </a:cubicBezTo>
                    <a:cubicBezTo>
                      <a:pt x="2029" y="1159"/>
                      <a:pt x="2006" y="1136"/>
                      <a:pt x="1981" y="1136"/>
                    </a:cubicBezTo>
                    <a:cubicBezTo>
                      <a:pt x="1955" y="1136"/>
                      <a:pt x="1933" y="1159"/>
                      <a:pt x="1933" y="1184"/>
                    </a:cubicBezTo>
                    <a:cubicBezTo>
                      <a:pt x="1933" y="1209"/>
                      <a:pt x="1955" y="1232"/>
                      <a:pt x="1981" y="1232"/>
                    </a:cubicBezTo>
                    <a:close/>
                    <a:moveTo>
                      <a:pt x="2195" y="1977"/>
                    </a:moveTo>
                    <a:cubicBezTo>
                      <a:pt x="2229" y="1977"/>
                      <a:pt x="2254" y="1949"/>
                      <a:pt x="2254" y="1915"/>
                    </a:cubicBezTo>
                    <a:cubicBezTo>
                      <a:pt x="2254" y="1881"/>
                      <a:pt x="2226" y="1853"/>
                      <a:pt x="2195" y="1853"/>
                    </a:cubicBezTo>
                    <a:cubicBezTo>
                      <a:pt x="2161" y="1853"/>
                      <a:pt x="2136" y="1881"/>
                      <a:pt x="2136" y="1915"/>
                    </a:cubicBezTo>
                    <a:cubicBezTo>
                      <a:pt x="2133" y="1952"/>
                      <a:pt x="2161" y="1977"/>
                      <a:pt x="2195" y="1977"/>
                    </a:cubicBezTo>
                    <a:close/>
                    <a:moveTo>
                      <a:pt x="2429" y="956"/>
                    </a:moveTo>
                    <a:cubicBezTo>
                      <a:pt x="2429" y="863"/>
                      <a:pt x="2353" y="787"/>
                      <a:pt x="2260" y="787"/>
                    </a:cubicBezTo>
                    <a:cubicBezTo>
                      <a:pt x="2167" y="787"/>
                      <a:pt x="2091" y="862"/>
                      <a:pt x="2091" y="956"/>
                    </a:cubicBezTo>
                    <a:cubicBezTo>
                      <a:pt x="2091" y="1049"/>
                      <a:pt x="2167" y="1125"/>
                      <a:pt x="2260" y="1125"/>
                    </a:cubicBezTo>
                    <a:cubicBezTo>
                      <a:pt x="2353" y="1125"/>
                      <a:pt x="2429" y="1050"/>
                      <a:pt x="2429" y="956"/>
                    </a:cubicBezTo>
                    <a:close/>
                    <a:moveTo>
                      <a:pt x="2556" y="999"/>
                    </a:moveTo>
                    <a:cubicBezTo>
                      <a:pt x="2556" y="962"/>
                      <a:pt x="2527" y="934"/>
                      <a:pt x="2491" y="934"/>
                    </a:cubicBezTo>
                    <a:cubicBezTo>
                      <a:pt x="2454" y="934"/>
                      <a:pt x="2427" y="962"/>
                      <a:pt x="2427" y="999"/>
                    </a:cubicBezTo>
                    <a:cubicBezTo>
                      <a:pt x="2427" y="1035"/>
                      <a:pt x="2454" y="1064"/>
                      <a:pt x="2491" y="1064"/>
                    </a:cubicBezTo>
                    <a:cubicBezTo>
                      <a:pt x="2527" y="1064"/>
                      <a:pt x="2556" y="1035"/>
                      <a:pt x="2556" y="999"/>
                    </a:cubicBezTo>
                    <a:close/>
                    <a:moveTo>
                      <a:pt x="2545" y="629"/>
                    </a:moveTo>
                    <a:cubicBezTo>
                      <a:pt x="2545" y="572"/>
                      <a:pt x="2499" y="528"/>
                      <a:pt x="2443" y="528"/>
                    </a:cubicBezTo>
                    <a:cubicBezTo>
                      <a:pt x="2386" y="528"/>
                      <a:pt x="2342" y="572"/>
                      <a:pt x="2342" y="629"/>
                    </a:cubicBezTo>
                    <a:cubicBezTo>
                      <a:pt x="2342" y="685"/>
                      <a:pt x="2386" y="731"/>
                      <a:pt x="2443" y="731"/>
                    </a:cubicBezTo>
                    <a:cubicBezTo>
                      <a:pt x="2499" y="731"/>
                      <a:pt x="2545" y="685"/>
                      <a:pt x="2545" y="629"/>
                    </a:cubicBezTo>
                    <a:close/>
                    <a:moveTo>
                      <a:pt x="2345" y="1266"/>
                    </a:moveTo>
                    <a:cubicBezTo>
                      <a:pt x="2345" y="1207"/>
                      <a:pt x="2297" y="1156"/>
                      <a:pt x="2235" y="1156"/>
                    </a:cubicBezTo>
                    <a:cubicBezTo>
                      <a:pt x="2173" y="1156"/>
                      <a:pt x="2125" y="1204"/>
                      <a:pt x="2125" y="1266"/>
                    </a:cubicBezTo>
                    <a:cubicBezTo>
                      <a:pt x="2125" y="1325"/>
                      <a:pt x="2173" y="1376"/>
                      <a:pt x="2235" y="1376"/>
                    </a:cubicBezTo>
                    <a:cubicBezTo>
                      <a:pt x="2297" y="1376"/>
                      <a:pt x="2345" y="1325"/>
                      <a:pt x="2345" y="1266"/>
                    </a:cubicBezTo>
                    <a:close/>
                    <a:moveTo>
                      <a:pt x="2285" y="1723"/>
                    </a:moveTo>
                    <a:cubicBezTo>
                      <a:pt x="2285" y="1652"/>
                      <a:pt x="2228" y="1596"/>
                      <a:pt x="2161" y="1596"/>
                    </a:cubicBezTo>
                    <a:cubicBezTo>
                      <a:pt x="2093" y="1596"/>
                      <a:pt x="2037" y="1652"/>
                      <a:pt x="2037" y="1723"/>
                    </a:cubicBezTo>
                    <a:cubicBezTo>
                      <a:pt x="2037" y="1794"/>
                      <a:pt x="2093" y="1850"/>
                      <a:pt x="2161" y="1850"/>
                    </a:cubicBezTo>
                    <a:cubicBezTo>
                      <a:pt x="2228" y="1850"/>
                      <a:pt x="2285" y="1791"/>
                      <a:pt x="2285" y="1723"/>
                    </a:cubicBezTo>
                    <a:close/>
                    <a:moveTo>
                      <a:pt x="2613" y="1232"/>
                    </a:moveTo>
                    <a:cubicBezTo>
                      <a:pt x="2613" y="1195"/>
                      <a:pt x="2582" y="1164"/>
                      <a:pt x="2545" y="1164"/>
                    </a:cubicBezTo>
                    <a:cubicBezTo>
                      <a:pt x="2508" y="1164"/>
                      <a:pt x="2477" y="1195"/>
                      <a:pt x="2477" y="1232"/>
                    </a:cubicBezTo>
                    <a:cubicBezTo>
                      <a:pt x="2477" y="1269"/>
                      <a:pt x="2508" y="1300"/>
                      <a:pt x="2545" y="1300"/>
                    </a:cubicBezTo>
                    <a:cubicBezTo>
                      <a:pt x="2582" y="1300"/>
                      <a:pt x="2613" y="1269"/>
                      <a:pt x="2613" y="1232"/>
                    </a:cubicBezTo>
                    <a:close/>
                    <a:moveTo>
                      <a:pt x="2475" y="1799"/>
                    </a:moveTo>
                    <a:cubicBezTo>
                      <a:pt x="2475" y="1771"/>
                      <a:pt x="2452" y="1748"/>
                      <a:pt x="2424" y="1748"/>
                    </a:cubicBezTo>
                    <a:cubicBezTo>
                      <a:pt x="2396" y="1748"/>
                      <a:pt x="2373" y="1771"/>
                      <a:pt x="2373" y="1799"/>
                    </a:cubicBezTo>
                    <a:cubicBezTo>
                      <a:pt x="2373" y="1827"/>
                      <a:pt x="2396" y="1850"/>
                      <a:pt x="2424" y="1850"/>
                    </a:cubicBezTo>
                    <a:cubicBezTo>
                      <a:pt x="2452" y="1850"/>
                      <a:pt x="2475" y="1827"/>
                      <a:pt x="2475" y="1799"/>
                    </a:cubicBezTo>
                    <a:close/>
                    <a:moveTo>
                      <a:pt x="2590" y="1782"/>
                    </a:moveTo>
                    <a:cubicBezTo>
                      <a:pt x="2590" y="1754"/>
                      <a:pt x="2567" y="1731"/>
                      <a:pt x="2539" y="1731"/>
                    </a:cubicBezTo>
                    <a:cubicBezTo>
                      <a:pt x="2510" y="1731"/>
                      <a:pt x="2489" y="1754"/>
                      <a:pt x="2489" y="1782"/>
                    </a:cubicBezTo>
                    <a:cubicBezTo>
                      <a:pt x="2489" y="1811"/>
                      <a:pt x="2510" y="1833"/>
                      <a:pt x="2539" y="1833"/>
                    </a:cubicBezTo>
                    <a:cubicBezTo>
                      <a:pt x="2567" y="1833"/>
                      <a:pt x="2590" y="1808"/>
                      <a:pt x="2590" y="1782"/>
                    </a:cubicBezTo>
                    <a:close/>
                    <a:moveTo>
                      <a:pt x="2613" y="1432"/>
                    </a:moveTo>
                    <a:cubicBezTo>
                      <a:pt x="2613" y="1390"/>
                      <a:pt x="2579" y="1353"/>
                      <a:pt x="2534" y="1353"/>
                    </a:cubicBezTo>
                    <a:cubicBezTo>
                      <a:pt x="2491" y="1353"/>
                      <a:pt x="2455" y="1387"/>
                      <a:pt x="2455" y="1432"/>
                    </a:cubicBezTo>
                    <a:cubicBezTo>
                      <a:pt x="2455" y="1475"/>
                      <a:pt x="2489" y="1511"/>
                      <a:pt x="2534" y="1511"/>
                    </a:cubicBezTo>
                    <a:cubicBezTo>
                      <a:pt x="2579" y="1509"/>
                      <a:pt x="2613" y="1475"/>
                      <a:pt x="2613" y="1432"/>
                    </a:cubicBezTo>
                    <a:close/>
                    <a:moveTo>
                      <a:pt x="2452" y="1170"/>
                    </a:moveTo>
                    <a:cubicBezTo>
                      <a:pt x="2452" y="1139"/>
                      <a:pt x="2427" y="1116"/>
                      <a:pt x="2398" y="1116"/>
                    </a:cubicBezTo>
                    <a:cubicBezTo>
                      <a:pt x="2367" y="1116"/>
                      <a:pt x="2345" y="1142"/>
                      <a:pt x="2345" y="1170"/>
                    </a:cubicBezTo>
                    <a:cubicBezTo>
                      <a:pt x="2345" y="1201"/>
                      <a:pt x="2369" y="1224"/>
                      <a:pt x="2398" y="1224"/>
                    </a:cubicBezTo>
                    <a:cubicBezTo>
                      <a:pt x="2426" y="1224"/>
                      <a:pt x="2452" y="1198"/>
                      <a:pt x="2452" y="1170"/>
                    </a:cubicBezTo>
                    <a:close/>
                    <a:moveTo>
                      <a:pt x="2427" y="1444"/>
                    </a:moveTo>
                    <a:cubicBezTo>
                      <a:pt x="2427" y="1399"/>
                      <a:pt x="2390" y="1362"/>
                      <a:pt x="2345" y="1362"/>
                    </a:cubicBezTo>
                    <a:cubicBezTo>
                      <a:pt x="2300" y="1362"/>
                      <a:pt x="2263" y="1399"/>
                      <a:pt x="2263" y="1444"/>
                    </a:cubicBezTo>
                    <a:cubicBezTo>
                      <a:pt x="2263" y="1489"/>
                      <a:pt x="2300" y="1525"/>
                      <a:pt x="2345" y="1525"/>
                    </a:cubicBezTo>
                    <a:cubicBezTo>
                      <a:pt x="2390" y="1525"/>
                      <a:pt x="2427" y="1489"/>
                      <a:pt x="2427" y="1444"/>
                    </a:cubicBezTo>
                    <a:close/>
                    <a:moveTo>
                      <a:pt x="2328" y="1588"/>
                    </a:moveTo>
                    <a:cubicBezTo>
                      <a:pt x="2328" y="1568"/>
                      <a:pt x="2311" y="1551"/>
                      <a:pt x="2291" y="1551"/>
                    </a:cubicBezTo>
                    <a:cubicBezTo>
                      <a:pt x="2271" y="1551"/>
                      <a:pt x="2254" y="1569"/>
                      <a:pt x="2254" y="1588"/>
                    </a:cubicBezTo>
                    <a:cubicBezTo>
                      <a:pt x="2254" y="1608"/>
                      <a:pt x="2271" y="1624"/>
                      <a:pt x="2291" y="1624"/>
                    </a:cubicBezTo>
                    <a:cubicBezTo>
                      <a:pt x="2311" y="1627"/>
                      <a:pt x="2328" y="1610"/>
                      <a:pt x="2328" y="1588"/>
                    </a:cubicBezTo>
                    <a:close/>
                    <a:moveTo>
                      <a:pt x="2373" y="1737"/>
                    </a:moveTo>
                    <a:cubicBezTo>
                      <a:pt x="2373" y="1717"/>
                      <a:pt x="2359" y="1703"/>
                      <a:pt x="2339" y="1703"/>
                    </a:cubicBezTo>
                    <a:cubicBezTo>
                      <a:pt x="2319" y="1703"/>
                      <a:pt x="2305" y="1717"/>
                      <a:pt x="2305" y="1737"/>
                    </a:cubicBezTo>
                    <a:cubicBezTo>
                      <a:pt x="2305" y="1757"/>
                      <a:pt x="2319" y="1771"/>
                      <a:pt x="2339" y="1771"/>
                    </a:cubicBezTo>
                    <a:cubicBezTo>
                      <a:pt x="2356" y="1771"/>
                      <a:pt x="2373" y="1754"/>
                      <a:pt x="2373" y="1737"/>
                    </a:cubicBezTo>
                    <a:close/>
                    <a:moveTo>
                      <a:pt x="2271" y="2146"/>
                    </a:moveTo>
                    <a:cubicBezTo>
                      <a:pt x="2271" y="2132"/>
                      <a:pt x="2260" y="2118"/>
                      <a:pt x="2243" y="2118"/>
                    </a:cubicBezTo>
                    <a:cubicBezTo>
                      <a:pt x="2226" y="2118"/>
                      <a:pt x="2215" y="2129"/>
                      <a:pt x="2215" y="2146"/>
                    </a:cubicBezTo>
                    <a:cubicBezTo>
                      <a:pt x="2215" y="2163"/>
                      <a:pt x="2226" y="2175"/>
                      <a:pt x="2243" y="2175"/>
                    </a:cubicBezTo>
                    <a:cubicBezTo>
                      <a:pt x="2260" y="2175"/>
                      <a:pt x="2271" y="2160"/>
                      <a:pt x="2271" y="2146"/>
                    </a:cubicBezTo>
                    <a:close/>
                    <a:moveTo>
                      <a:pt x="2000" y="1771"/>
                    </a:moveTo>
                    <a:cubicBezTo>
                      <a:pt x="2000" y="1751"/>
                      <a:pt x="1986" y="1737"/>
                      <a:pt x="1967" y="1737"/>
                    </a:cubicBezTo>
                    <a:cubicBezTo>
                      <a:pt x="1947" y="1737"/>
                      <a:pt x="1933" y="1751"/>
                      <a:pt x="1933" y="1771"/>
                    </a:cubicBezTo>
                    <a:cubicBezTo>
                      <a:pt x="1933" y="1791"/>
                      <a:pt x="1947" y="1805"/>
                      <a:pt x="1967" y="1805"/>
                    </a:cubicBezTo>
                    <a:cubicBezTo>
                      <a:pt x="1986" y="1805"/>
                      <a:pt x="2000" y="1788"/>
                      <a:pt x="2000" y="1771"/>
                    </a:cubicBezTo>
                    <a:close/>
                    <a:moveTo>
                      <a:pt x="2353" y="2014"/>
                    </a:moveTo>
                    <a:cubicBezTo>
                      <a:pt x="2353" y="1975"/>
                      <a:pt x="2322" y="1943"/>
                      <a:pt x="2283" y="1943"/>
                    </a:cubicBezTo>
                    <a:cubicBezTo>
                      <a:pt x="2243" y="1943"/>
                      <a:pt x="2212" y="1975"/>
                      <a:pt x="2212" y="2014"/>
                    </a:cubicBezTo>
                    <a:cubicBezTo>
                      <a:pt x="2212" y="2054"/>
                      <a:pt x="2243" y="2084"/>
                      <a:pt x="2283" y="2084"/>
                    </a:cubicBezTo>
                    <a:cubicBezTo>
                      <a:pt x="2322" y="2084"/>
                      <a:pt x="2353" y="2054"/>
                      <a:pt x="2353" y="2014"/>
                    </a:cubicBezTo>
                    <a:close/>
                    <a:moveTo>
                      <a:pt x="2113" y="1923"/>
                    </a:moveTo>
                    <a:cubicBezTo>
                      <a:pt x="2113" y="1870"/>
                      <a:pt x="2070" y="1827"/>
                      <a:pt x="2017" y="1827"/>
                    </a:cubicBezTo>
                    <a:cubicBezTo>
                      <a:pt x="1963" y="1827"/>
                      <a:pt x="1921" y="1870"/>
                      <a:pt x="1921" y="1923"/>
                    </a:cubicBezTo>
                    <a:cubicBezTo>
                      <a:pt x="1921" y="1977"/>
                      <a:pt x="1963" y="2019"/>
                      <a:pt x="2017" y="2019"/>
                    </a:cubicBezTo>
                    <a:cubicBezTo>
                      <a:pt x="2070" y="2019"/>
                      <a:pt x="2113" y="1977"/>
                      <a:pt x="2113" y="1923"/>
                    </a:cubicBezTo>
                    <a:close/>
                    <a:moveTo>
                      <a:pt x="2187" y="2076"/>
                    </a:moveTo>
                    <a:cubicBezTo>
                      <a:pt x="2187" y="2045"/>
                      <a:pt x="2161" y="2019"/>
                      <a:pt x="2130" y="2019"/>
                    </a:cubicBezTo>
                    <a:cubicBezTo>
                      <a:pt x="2099" y="2019"/>
                      <a:pt x="2074" y="2045"/>
                      <a:pt x="2074" y="2076"/>
                    </a:cubicBezTo>
                    <a:cubicBezTo>
                      <a:pt x="2074" y="2107"/>
                      <a:pt x="2099" y="2132"/>
                      <a:pt x="2130" y="2132"/>
                    </a:cubicBezTo>
                    <a:cubicBezTo>
                      <a:pt x="2161" y="2132"/>
                      <a:pt x="2187" y="2110"/>
                      <a:pt x="2187" y="2076"/>
                    </a:cubicBezTo>
                    <a:close/>
                    <a:moveTo>
                      <a:pt x="2381" y="2135"/>
                    </a:moveTo>
                    <a:cubicBezTo>
                      <a:pt x="2381" y="2112"/>
                      <a:pt x="2364" y="2096"/>
                      <a:pt x="2342" y="2096"/>
                    </a:cubicBezTo>
                    <a:cubicBezTo>
                      <a:pt x="2319" y="2096"/>
                      <a:pt x="2302" y="2112"/>
                      <a:pt x="2302" y="2135"/>
                    </a:cubicBezTo>
                    <a:cubicBezTo>
                      <a:pt x="2302" y="2158"/>
                      <a:pt x="2319" y="2175"/>
                      <a:pt x="2342" y="2175"/>
                    </a:cubicBezTo>
                    <a:cubicBezTo>
                      <a:pt x="2364" y="2175"/>
                      <a:pt x="2381" y="2155"/>
                      <a:pt x="2381" y="2135"/>
                    </a:cubicBezTo>
                    <a:close/>
                    <a:moveTo>
                      <a:pt x="2029" y="1548"/>
                    </a:moveTo>
                    <a:cubicBezTo>
                      <a:pt x="2029" y="1523"/>
                      <a:pt x="2006" y="1500"/>
                      <a:pt x="1981" y="1500"/>
                    </a:cubicBezTo>
                    <a:cubicBezTo>
                      <a:pt x="1955" y="1500"/>
                      <a:pt x="1933" y="1523"/>
                      <a:pt x="1933" y="1548"/>
                    </a:cubicBezTo>
                    <a:cubicBezTo>
                      <a:pt x="1933" y="1573"/>
                      <a:pt x="1955" y="1596"/>
                      <a:pt x="1981" y="1596"/>
                    </a:cubicBezTo>
                    <a:cubicBezTo>
                      <a:pt x="2006" y="1596"/>
                      <a:pt x="2029" y="1576"/>
                      <a:pt x="2029" y="1548"/>
                    </a:cubicBezTo>
                    <a:close/>
                    <a:moveTo>
                      <a:pt x="2029" y="1669"/>
                    </a:moveTo>
                    <a:cubicBezTo>
                      <a:pt x="2029" y="1652"/>
                      <a:pt x="2015" y="1636"/>
                      <a:pt x="1995" y="1636"/>
                    </a:cubicBezTo>
                    <a:cubicBezTo>
                      <a:pt x="1975" y="1636"/>
                      <a:pt x="1961" y="1650"/>
                      <a:pt x="1961" y="1669"/>
                    </a:cubicBezTo>
                    <a:cubicBezTo>
                      <a:pt x="1961" y="1686"/>
                      <a:pt x="1975" y="1703"/>
                      <a:pt x="1995" y="1703"/>
                    </a:cubicBezTo>
                    <a:cubicBezTo>
                      <a:pt x="2015" y="1703"/>
                      <a:pt x="2029" y="1686"/>
                      <a:pt x="2029" y="1669"/>
                    </a:cubicBezTo>
                    <a:close/>
                    <a:moveTo>
                      <a:pt x="2071" y="1342"/>
                    </a:moveTo>
                    <a:cubicBezTo>
                      <a:pt x="2071" y="1305"/>
                      <a:pt x="2039" y="1274"/>
                      <a:pt x="2003" y="1274"/>
                    </a:cubicBezTo>
                    <a:cubicBezTo>
                      <a:pt x="1966" y="1274"/>
                      <a:pt x="1936" y="1305"/>
                      <a:pt x="1936" y="1342"/>
                    </a:cubicBezTo>
                    <a:cubicBezTo>
                      <a:pt x="1936" y="1379"/>
                      <a:pt x="1966" y="1410"/>
                      <a:pt x="2003" y="1410"/>
                    </a:cubicBezTo>
                    <a:cubicBezTo>
                      <a:pt x="2039" y="1410"/>
                      <a:pt x="2071" y="1379"/>
                      <a:pt x="2071" y="1342"/>
                    </a:cubicBezTo>
                    <a:close/>
                    <a:moveTo>
                      <a:pt x="2125" y="1238"/>
                    </a:moveTo>
                    <a:cubicBezTo>
                      <a:pt x="2125" y="1213"/>
                      <a:pt x="2104" y="1195"/>
                      <a:pt x="2082" y="1195"/>
                    </a:cubicBezTo>
                    <a:cubicBezTo>
                      <a:pt x="2059" y="1195"/>
                      <a:pt x="2040" y="1215"/>
                      <a:pt x="2040" y="1238"/>
                    </a:cubicBezTo>
                    <a:cubicBezTo>
                      <a:pt x="2040" y="1263"/>
                      <a:pt x="2059" y="1280"/>
                      <a:pt x="2082" y="1280"/>
                    </a:cubicBezTo>
                    <a:cubicBezTo>
                      <a:pt x="2104" y="1280"/>
                      <a:pt x="2125" y="1264"/>
                      <a:pt x="2125" y="1238"/>
                    </a:cubicBezTo>
                    <a:close/>
                    <a:moveTo>
                      <a:pt x="2113" y="1325"/>
                    </a:moveTo>
                    <a:cubicBezTo>
                      <a:pt x="2113" y="1314"/>
                      <a:pt x="2105" y="1305"/>
                      <a:pt x="2094" y="1305"/>
                    </a:cubicBezTo>
                    <a:cubicBezTo>
                      <a:pt x="2082" y="1305"/>
                      <a:pt x="2074" y="1314"/>
                      <a:pt x="2074" y="1325"/>
                    </a:cubicBezTo>
                    <a:cubicBezTo>
                      <a:pt x="2074" y="1336"/>
                      <a:pt x="2082" y="1345"/>
                      <a:pt x="2094" y="1345"/>
                    </a:cubicBezTo>
                    <a:cubicBezTo>
                      <a:pt x="2105" y="1345"/>
                      <a:pt x="2113" y="1336"/>
                      <a:pt x="2113" y="1325"/>
                    </a:cubicBezTo>
                    <a:close/>
                    <a:moveTo>
                      <a:pt x="2136" y="1119"/>
                    </a:moveTo>
                    <a:cubicBezTo>
                      <a:pt x="2136" y="1089"/>
                      <a:pt x="2110" y="1061"/>
                      <a:pt x="2077" y="1061"/>
                    </a:cubicBezTo>
                    <a:cubicBezTo>
                      <a:pt x="2046" y="1061"/>
                      <a:pt x="2017" y="1086"/>
                      <a:pt x="2017" y="1119"/>
                    </a:cubicBezTo>
                    <a:cubicBezTo>
                      <a:pt x="2017" y="1153"/>
                      <a:pt x="2043" y="1178"/>
                      <a:pt x="2077" y="1178"/>
                    </a:cubicBezTo>
                    <a:cubicBezTo>
                      <a:pt x="2110" y="1178"/>
                      <a:pt x="2136" y="1153"/>
                      <a:pt x="2136" y="1119"/>
                    </a:cubicBezTo>
                    <a:close/>
                    <a:moveTo>
                      <a:pt x="2077" y="956"/>
                    </a:moveTo>
                    <a:cubicBezTo>
                      <a:pt x="2077" y="920"/>
                      <a:pt x="2048" y="892"/>
                      <a:pt x="2012" y="892"/>
                    </a:cubicBezTo>
                    <a:cubicBezTo>
                      <a:pt x="1975" y="892"/>
                      <a:pt x="1947" y="919"/>
                      <a:pt x="1947" y="956"/>
                    </a:cubicBezTo>
                    <a:cubicBezTo>
                      <a:pt x="1947" y="992"/>
                      <a:pt x="1975" y="1021"/>
                      <a:pt x="2012" y="1021"/>
                    </a:cubicBezTo>
                    <a:cubicBezTo>
                      <a:pt x="2046" y="1021"/>
                      <a:pt x="2077" y="993"/>
                      <a:pt x="2077" y="956"/>
                    </a:cubicBezTo>
                    <a:close/>
                    <a:moveTo>
                      <a:pt x="2085" y="787"/>
                    </a:moveTo>
                    <a:cubicBezTo>
                      <a:pt x="2085" y="745"/>
                      <a:pt x="2051" y="708"/>
                      <a:pt x="2006" y="708"/>
                    </a:cubicBezTo>
                    <a:cubicBezTo>
                      <a:pt x="1964" y="708"/>
                      <a:pt x="1927" y="742"/>
                      <a:pt x="1927" y="787"/>
                    </a:cubicBezTo>
                    <a:cubicBezTo>
                      <a:pt x="1927" y="832"/>
                      <a:pt x="1961" y="866"/>
                      <a:pt x="2006" y="866"/>
                    </a:cubicBezTo>
                    <a:cubicBezTo>
                      <a:pt x="2051" y="866"/>
                      <a:pt x="2085" y="832"/>
                      <a:pt x="2085" y="787"/>
                    </a:cubicBezTo>
                    <a:close/>
                    <a:moveTo>
                      <a:pt x="2158" y="790"/>
                    </a:moveTo>
                    <a:cubicBezTo>
                      <a:pt x="2158" y="776"/>
                      <a:pt x="2147" y="762"/>
                      <a:pt x="2130" y="762"/>
                    </a:cubicBezTo>
                    <a:cubicBezTo>
                      <a:pt x="2116" y="762"/>
                      <a:pt x="2102" y="773"/>
                      <a:pt x="2102" y="790"/>
                    </a:cubicBezTo>
                    <a:cubicBezTo>
                      <a:pt x="2102" y="804"/>
                      <a:pt x="2113" y="818"/>
                      <a:pt x="2130" y="818"/>
                    </a:cubicBezTo>
                    <a:cubicBezTo>
                      <a:pt x="2147" y="818"/>
                      <a:pt x="2158" y="804"/>
                      <a:pt x="2158" y="790"/>
                    </a:cubicBezTo>
                    <a:close/>
                    <a:moveTo>
                      <a:pt x="2345" y="711"/>
                    </a:moveTo>
                    <a:cubicBezTo>
                      <a:pt x="2345" y="680"/>
                      <a:pt x="2319" y="657"/>
                      <a:pt x="2291" y="657"/>
                    </a:cubicBezTo>
                    <a:cubicBezTo>
                      <a:pt x="2263" y="657"/>
                      <a:pt x="2237" y="683"/>
                      <a:pt x="2237" y="711"/>
                    </a:cubicBezTo>
                    <a:cubicBezTo>
                      <a:pt x="2237" y="739"/>
                      <a:pt x="2263" y="765"/>
                      <a:pt x="2291" y="765"/>
                    </a:cubicBezTo>
                    <a:cubicBezTo>
                      <a:pt x="2319" y="765"/>
                      <a:pt x="2345" y="739"/>
                      <a:pt x="2345" y="711"/>
                    </a:cubicBezTo>
                    <a:close/>
                    <a:moveTo>
                      <a:pt x="2480" y="798"/>
                    </a:moveTo>
                    <a:cubicBezTo>
                      <a:pt x="2480" y="769"/>
                      <a:pt x="2457" y="750"/>
                      <a:pt x="2432" y="750"/>
                    </a:cubicBezTo>
                    <a:cubicBezTo>
                      <a:pt x="2406" y="750"/>
                      <a:pt x="2384" y="773"/>
                      <a:pt x="2384" y="798"/>
                    </a:cubicBezTo>
                    <a:cubicBezTo>
                      <a:pt x="2384" y="827"/>
                      <a:pt x="2406" y="846"/>
                      <a:pt x="2432" y="846"/>
                    </a:cubicBezTo>
                    <a:cubicBezTo>
                      <a:pt x="2457" y="846"/>
                      <a:pt x="2480" y="826"/>
                      <a:pt x="2480" y="798"/>
                    </a:cubicBezTo>
                    <a:close/>
                    <a:moveTo>
                      <a:pt x="2500" y="897"/>
                    </a:moveTo>
                    <a:cubicBezTo>
                      <a:pt x="2500" y="883"/>
                      <a:pt x="2489" y="872"/>
                      <a:pt x="2475" y="872"/>
                    </a:cubicBezTo>
                    <a:cubicBezTo>
                      <a:pt x="2460" y="872"/>
                      <a:pt x="2449" y="883"/>
                      <a:pt x="2449" y="897"/>
                    </a:cubicBezTo>
                    <a:cubicBezTo>
                      <a:pt x="2449" y="911"/>
                      <a:pt x="2460" y="923"/>
                      <a:pt x="2475" y="923"/>
                    </a:cubicBezTo>
                    <a:cubicBezTo>
                      <a:pt x="2489" y="923"/>
                      <a:pt x="2500" y="911"/>
                      <a:pt x="2500" y="897"/>
                    </a:cubicBezTo>
                    <a:close/>
                    <a:moveTo>
                      <a:pt x="2613" y="903"/>
                    </a:moveTo>
                    <a:cubicBezTo>
                      <a:pt x="2613" y="880"/>
                      <a:pt x="2595" y="863"/>
                      <a:pt x="2573" y="863"/>
                    </a:cubicBezTo>
                    <a:cubicBezTo>
                      <a:pt x="2550" y="863"/>
                      <a:pt x="2534" y="880"/>
                      <a:pt x="2534" y="903"/>
                    </a:cubicBezTo>
                    <a:cubicBezTo>
                      <a:pt x="2534" y="925"/>
                      <a:pt x="2550" y="942"/>
                      <a:pt x="2573" y="942"/>
                    </a:cubicBezTo>
                    <a:cubicBezTo>
                      <a:pt x="2595" y="942"/>
                      <a:pt x="2613" y="925"/>
                      <a:pt x="2613" y="903"/>
                    </a:cubicBezTo>
                    <a:close/>
                    <a:moveTo>
                      <a:pt x="2568" y="1115"/>
                    </a:moveTo>
                    <a:cubicBezTo>
                      <a:pt x="2568" y="1095"/>
                      <a:pt x="2554" y="1081"/>
                      <a:pt x="2534" y="1081"/>
                    </a:cubicBezTo>
                    <a:cubicBezTo>
                      <a:pt x="2514" y="1081"/>
                      <a:pt x="2500" y="1095"/>
                      <a:pt x="2500" y="1115"/>
                    </a:cubicBezTo>
                    <a:cubicBezTo>
                      <a:pt x="2500" y="1134"/>
                      <a:pt x="2514" y="1147"/>
                      <a:pt x="2534" y="1147"/>
                    </a:cubicBezTo>
                    <a:cubicBezTo>
                      <a:pt x="2554" y="1147"/>
                      <a:pt x="2568" y="1134"/>
                      <a:pt x="2568" y="1115"/>
                    </a:cubicBezTo>
                    <a:close/>
                    <a:moveTo>
                      <a:pt x="2528" y="494"/>
                    </a:moveTo>
                    <a:cubicBezTo>
                      <a:pt x="2514" y="494"/>
                      <a:pt x="2503" y="505"/>
                      <a:pt x="2503" y="519"/>
                    </a:cubicBezTo>
                    <a:cubicBezTo>
                      <a:pt x="2503" y="533"/>
                      <a:pt x="2514" y="544"/>
                      <a:pt x="2528" y="544"/>
                    </a:cubicBezTo>
                    <a:cubicBezTo>
                      <a:pt x="2542" y="544"/>
                      <a:pt x="2554" y="533"/>
                      <a:pt x="2554" y="519"/>
                    </a:cubicBezTo>
                    <a:cubicBezTo>
                      <a:pt x="2554" y="505"/>
                      <a:pt x="2542" y="494"/>
                      <a:pt x="2528" y="494"/>
                    </a:cubicBezTo>
                    <a:close/>
                    <a:moveTo>
                      <a:pt x="2517" y="443"/>
                    </a:moveTo>
                    <a:cubicBezTo>
                      <a:pt x="2517" y="429"/>
                      <a:pt x="2506" y="415"/>
                      <a:pt x="2489" y="415"/>
                    </a:cubicBezTo>
                    <a:cubicBezTo>
                      <a:pt x="2475" y="415"/>
                      <a:pt x="2460" y="426"/>
                      <a:pt x="2460" y="443"/>
                    </a:cubicBezTo>
                    <a:cubicBezTo>
                      <a:pt x="2460" y="457"/>
                      <a:pt x="2472" y="471"/>
                      <a:pt x="2489" y="471"/>
                    </a:cubicBezTo>
                    <a:cubicBezTo>
                      <a:pt x="2506" y="471"/>
                      <a:pt x="2517" y="460"/>
                      <a:pt x="2517" y="443"/>
                    </a:cubicBezTo>
                    <a:close/>
                    <a:moveTo>
                      <a:pt x="2446" y="463"/>
                    </a:moveTo>
                    <a:cubicBezTo>
                      <a:pt x="2446" y="446"/>
                      <a:pt x="2432" y="432"/>
                      <a:pt x="2415" y="432"/>
                    </a:cubicBezTo>
                    <a:cubicBezTo>
                      <a:pt x="2398" y="432"/>
                      <a:pt x="2384" y="446"/>
                      <a:pt x="2384" y="463"/>
                    </a:cubicBezTo>
                    <a:cubicBezTo>
                      <a:pt x="2384" y="480"/>
                      <a:pt x="2398" y="494"/>
                      <a:pt x="2415" y="494"/>
                    </a:cubicBezTo>
                    <a:cubicBezTo>
                      <a:pt x="2432" y="494"/>
                      <a:pt x="2446" y="480"/>
                      <a:pt x="2446" y="463"/>
                    </a:cubicBezTo>
                    <a:close/>
                    <a:moveTo>
                      <a:pt x="2125" y="370"/>
                    </a:moveTo>
                    <a:cubicBezTo>
                      <a:pt x="2125" y="389"/>
                      <a:pt x="2141" y="403"/>
                      <a:pt x="2158" y="403"/>
                    </a:cubicBezTo>
                    <a:cubicBezTo>
                      <a:pt x="2174" y="403"/>
                      <a:pt x="2192" y="386"/>
                      <a:pt x="2192" y="370"/>
                    </a:cubicBezTo>
                    <a:cubicBezTo>
                      <a:pt x="2192" y="350"/>
                      <a:pt x="2174" y="336"/>
                      <a:pt x="2158" y="336"/>
                    </a:cubicBezTo>
                    <a:cubicBezTo>
                      <a:pt x="2141" y="336"/>
                      <a:pt x="2125" y="350"/>
                      <a:pt x="2125" y="370"/>
                    </a:cubicBezTo>
                    <a:close/>
                    <a:moveTo>
                      <a:pt x="2133" y="530"/>
                    </a:moveTo>
                    <a:cubicBezTo>
                      <a:pt x="2133" y="477"/>
                      <a:pt x="2087" y="432"/>
                      <a:pt x="2034" y="432"/>
                    </a:cubicBezTo>
                    <a:cubicBezTo>
                      <a:pt x="1980" y="432"/>
                      <a:pt x="1936" y="476"/>
                      <a:pt x="1936" y="530"/>
                    </a:cubicBezTo>
                    <a:cubicBezTo>
                      <a:pt x="1936" y="583"/>
                      <a:pt x="1980" y="629"/>
                      <a:pt x="2034" y="629"/>
                    </a:cubicBezTo>
                    <a:cubicBezTo>
                      <a:pt x="2087" y="629"/>
                      <a:pt x="2133" y="584"/>
                      <a:pt x="2133" y="530"/>
                    </a:cubicBezTo>
                    <a:close/>
                    <a:moveTo>
                      <a:pt x="1930" y="663"/>
                    </a:moveTo>
                    <a:cubicBezTo>
                      <a:pt x="1930" y="677"/>
                      <a:pt x="1941" y="688"/>
                      <a:pt x="1955" y="688"/>
                    </a:cubicBezTo>
                    <a:cubicBezTo>
                      <a:pt x="1969" y="688"/>
                      <a:pt x="1981" y="677"/>
                      <a:pt x="1981" y="663"/>
                    </a:cubicBezTo>
                    <a:cubicBezTo>
                      <a:pt x="1981" y="649"/>
                      <a:pt x="1969" y="638"/>
                      <a:pt x="1955" y="638"/>
                    </a:cubicBezTo>
                    <a:cubicBezTo>
                      <a:pt x="1941" y="638"/>
                      <a:pt x="1930" y="649"/>
                      <a:pt x="1930" y="663"/>
                    </a:cubicBezTo>
                    <a:close/>
                    <a:moveTo>
                      <a:pt x="1910" y="429"/>
                    </a:moveTo>
                    <a:cubicBezTo>
                      <a:pt x="1910" y="440"/>
                      <a:pt x="1919" y="449"/>
                      <a:pt x="1930" y="449"/>
                    </a:cubicBezTo>
                    <a:cubicBezTo>
                      <a:pt x="1941" y="449"/>
                      <a:pt x="1950" y="440"/>
                      <a:pt x="1950" y="429"/>
                    </a:cubicBezTo>
                    <a:cubicBezTo>
                      <a:pt x="1950" y="417"/>
                      <a:pt x="1941" y="409"/>
                      <a:pt x="1930" y="409"/>
                    </a:cubicBezTo>
                    <a:cubicBezTo>
                      <a:pt x="1919" y="409"/>
                      <a:pt x="1910" y="417"/>
                      <a:pt x="1910" y="429"/>
                    </a:cubicBezTo>
                    <a:close/>
                    <a:moveTo>
                      <a:pt x="1848" y="237"/>
                    </a:moveTo>
                    <a:cubicBezTo>
                      <a:pt x="1848" y="313"/>
                      <a:pt x="1909" y="372"/>
                      <a:pt x="1983" y="372"/>
                    </a:cubicBezTo>
                    <a:cubicBezTo>
                      <a:pt x="2056" y="372"/>
                      <a:pt x="2119" y="310"/>
                      <a:pt x="2119" y="237"/>
                    </a:cubicBezTo>
                    <a:cubicBezTo>
                      <a:pt x="2119" y="161"/>
                      <a:pt x="2056" y="101"/>
                      <a:pt x="1983" y="101"/>
                    </a:cubicBezTo>
                    <a:cubicBezTo>
                      <a:pt x="1909" y="101"/>
                      <a:pt x="1848" y="164"/>
                      <a:pt x="1848" y="237"/>
                    </a:cubicBezTo>
                    <a:close/>
                    <a:moveTo>
                      <a:pt x="2161" y="203"/>
                    </a:moveTo>
                    <a:cubicBezTo>
                      <a:pt x="2161" y="223"/>
                      <a:pt x="2178" y="240"/>
                      <a:pt x="2198" y="240"/>
                    </a:cubicBezTo>
                    <a:cubicBezTo>
                      <a:pt x="2218" y="240"/>
                      <a:pt x="2235" y="223"/>
                      <a:pt x="2235" y="203"/>
                    </a:cubicBezTo>
                    <a:cubicBezTo>
                      <a:pt x="2235" y="183"/>
                      <a:pt x="2218" y="166"/>
                      <a:pt x="2198" y="166"/>
                    </a:cubicBezTo>
                    <a:cubicBezTo>
                      <a:pt x="2178" y="166"/>
                      <a:pt x="2161" y="180"/>
                      <a:pt x="2161" y="203"/>
                    </a:cubicBezTo>
                    <a:close/>
                    <a:moveTo>
                      <a:pt x="381" y="401"/>
                    </a:moveTo>
                    <a:cubicBezTo>
                      <a:pt x="437" y="401"/>
                      <a:pt x="482" y="355"/>
                      <a:pt x="482" y="299"/>
                    </a:cubicBezTo>
                    <a:cubicBezTo>
                      <a:pt x="482" y="243"/>
                      <a:pt x="437" y="197"/>
                      <a:pt x="381" y="197"/>
                    </a:cubicBezTo>
                    <a:cubicBezTo>
                      <a:pt x="324" y="197"/>
                      <a:pt x="279" y="243"/>
                      <a:pt x="279" y="299"/>
                    </a:cubicBezTo>
                    <a:cubicBezTo>
                      <a:pt x="279" y="355"/>
                      <a:pt x="324" y="401"/>
                      <a:pt x="381" y="401"/>
                    </a:cubicBezTo>
                    <a:close/>
                    <a:moveTo>
                      <a:pt x="846" y="254"/>
                    </a:moveTo>
                    <a:cubicBezTo>
                      <a:pt x="917" y="254"/>
                      <a:pt x="970" y="197"/>
                      <a:pt x="970" y="127"/>
                    </a:cubicBezTo>
                    <a:cubicBezTo>
                      <a:pt x="970" y="56"/>
                      <a:pt x="914" y="0"/>
                      <a:pt x="846" y="0"/>
                    </a:cubicBezTo>
                    <a:cubicBezTo>
                      <a:pt x="778" y="0"/>
                      <a:pt x="722" y="56"/>
                      <a:pt x="722" y="127"/>
                    </a:cubicBezTo>
                    <a:cubicBezTo>
                      <a:pt x="722" y="197"/>
                      <a:pt x="778" y="254"/>
                      <a:pt x="846" y="254"/>
                    </a:cubicBezTo>
                    <a:close/>
                    <a:moveTo>
                      <a:pt x="1794" y="688"/>
                    </a:moveTo>
                    <a:cubicBezTo>
                      <a:pt x="1865" y="688"/>
                      <a:pt x="1919" y="631"/>
                      <a:pt x="1919" y="561"/>
                    </a:cubicBezTo>
                    <a:cubicBezTo>
                      <a:pt x="1919" y="490"/>
                      <a:pt x="1861" y="434"/>
                      <a:pt x="1794" y="434"/>
                    </a:cubicBezTo>
                    <a:cubicBezTo>
                      <a:pt x="1726" y="434"/>
                      <a:pt x="1670" y="490"/>
                      <a:pt x="1670" y="561"/>
                    </a:cubicBezTo>
                    <a:cubicBezTo>
                      <a:pt x="1670" y="631"/>
                      <a:pt x="1727" y="688"/>
                      <a:pt x="1794" y="688"/>
                    </a:cubicBezTo>
                    <a:close/>
                    <a:moveTo>
                      <a:pt x="341" y="564"/>
                    </a:moveTo>
                    <a:cubicBezTo>
                      <a:pt x="383" y="564"/>
                      <a:pt x="417" y="530"/>
                      <a:pt x="417" y="488"/>
                    </a:cubicBezTo>
                    <a:cubicBezTo>
                      <a:pt x="417" y="446"/>
                      <a:pt x="383" y="412"/>
                      <a:pt x="341" y="412"/>
                    </a:cubicBezTo>
                    <a:cubicBezTo>
                      <a:pt x="299" y="412"/>
                      <a:pt x="265" y="446"/>
                      <a:pt x="265" y="488"/>
                    </a:cubicBezTo>
                    <a:cubicBezTo>
                      <a:pt x="268" y="530"/>
                      <a:pt x="302" y="564"/>
                      <a:pt x="341" y="564"/>
                    </a:cubicBezTo>
                    <a:close/>
                    <a:moveTo>
                      <a:pt x="217" y="434"/>
                    </a:moveTo>
                    <a:cubicBezTo>
                      <a:pt x="245" y="434"/>
                      <a:pt x="268" y="412"/>
                      <a:pt x="268" y="384"/>
                    </a:cubicBezTo>
                    <a:cubicBezTo>
                      <a:pt x="268" y="355"/>
                      <a:pt x="245" y="333"/>
                      <a:pt x="217" y="333"/>
                    </a:cubicBezTo>
                    <a:cubicBezTo>
                      <a:pt x="189" y="333"/>
                      <a:pt x="166" y="355"/>
                      <a:pt x="166" y="384"/>
                    </a:cubicBezTo>
                    <a:cubicBezTo>
                      <a:pt x="166" y="412"/>
                      <a:pt x="189" y="434"/>
                      <a:pt x="217" y="434"/>
                    </a:cubicBezTo>
                    <a:close/>
                    <a:moveTo>
                      <a:pt x="564" y="451"/>
                    </a:moveTo>
                    <a:cubicBezTo>
                      <a:pt x="606" y="451"/>
                      <a:pt x="643" y="417"/>
                      <a:pt x="643" y="372"/>
                    </a:cubicBezTo>
                    <a:cubicBezTo>
                      <a:pt x="643" y="330"/>
                      <a:pt x="609" y="293"/>
                      <a:pt x="564" y="293"/>
                    </a:cubicBezTo>
                    <a:cubicBezTo>
                      <a:pt x="519" y="293"/>
                      <a:pt x="485" y="327"/>
                      <a:pt x="485" y="372"/>
                    </a:cubicBezTo>
                    <a:cubicBezTo>
                      <a:pt x="485" y="417"/>
                      <a:pt x="522" y="451"/>
                      <a:pt x="564" y="451"/>
                    </a:cubicBezTo>
                    <a:close/>
                    <a:moveTo>
                      <a:pt x="553" y="271"/>
                    </a:moveTo>
                    <a:cubicBezTo>
                      <a:pt x="598" y="271"/>
                      <a:pt x="635" y="234"/>
                      <a:pt x="635" y="189"/>
                    </a:cubicBezTo>
                    <a:cubicBezTo>
                      <a:pt x="635" y="144"/>
                      <a:pt x="598" y="107"/>
                      <a:pt x="553" y="107"/>
                    </a:cubicBezTo>
                    <a:cubicBezTo>
                      <a:pt x="508" y="107"/>
                      <a:pt x="471" y="144"/>
                      <a:pt x="471" y="189"/>
                    </a:cubicBezTo>
                    <a:cubicBezTo>
                      <a:pt x="471" y="234"/>
                      <a:pt x="508" y="271"/>
                      <a:pt x="553" y="271"/>
                    </a:cubicBezTo>
                    <a:close/>
                    <a:moveTo>
                      <a:pt x="420" y="175"/>
                    </a:moveTo>
                    <a:cubicBezTo>
                      <a:pt x="437" y="175"/>
                      <a:pt x="451" y="161"/>
                      <a:pt x="451" y="144"/>
                    </a:cubicBezTo>
                    <a:cubicBezTo>
                      <a:pt x="451" y="127"/>
                      <a:pt x="437" y="113"/>
                      <a:pt x="420" y="113"/>
                    </a:cubicBezTo>
                    <a:cubicBezTo>
                      <a:pt x="403" y="113"/>
                      <a:pt x="389" y="127"/>
                      <a:pt x="389" y="144"/>
                    </a:cubicBezTo>
                    <a:cubicBezTo>
                      <a:pt x="389" y="161"/>
                      <a:pt x="403" y="175"/>
                      <a:pt x="420" y="175"/>
                    </a:cubicBezTo>
                    <a:close/>
                    <a:moveTo>
                      <a:pt x="1007" y="59"/>
                    </a:moveTo>
                    <a:cubicBezTo>
                      <a:pt x="1018" y="59"/>
                      <a:pt x="1027" y="51"/>
                      <a:pt x="1027" y="39"/>
                    </a:cubicBezTo>
                    <a:cubicBezTo>
                      <a:pt x="1027" y="28"/>
                      <a:pt x="1018" y="20"/>
                      <a:pt x="1007" y="20"/>
                    </a:cubicBezTo>
                    <a:cubicBezTo>
                      <a:pt x="996" y="20"/>
                      <a:pt x="987" y="28"/>
                      <a:pt x="987" y="39"/>
                    </a:cubicBezTo>
                    <a:cubicBezTo>
                      <a:pt x="987" y="48"/>
                      <a:pt x="996" y="59"/>
                      <a:pt x="1007" y="59"/>
                    </a:cubicBezTo>
                    <a:close/>
                    <a:moveTo>
                      <a:pt x="592" y="480"/>
                    </a:moveTo>
                    <a:cubicBezTo>
                      <a:pt x="575" y="480"/>
                      <a:pt x="564" y="494"/>
                      <a:pt x="564" y="508"/>
                    </a:cubicBezTo>
                    <a:cubicBezTo>
                      <a:pt x="564" y="525"/>
                      <a:pt x="578" y="536"/>
                      <a:pt x="592" y="536"/>
                    </a:cubicBezTo>
                    <a:cubicBezTo>
                      <a:pt x="609" y="536"/>
                      <a:pt x="620" y="522"/>
                      <a:pt x="620" y="508"/>
                    </a:cubicBezTo>
                    <a:cubicBezTo>
                      <a:pt x="620" y="494"/>
                      <a:pt x="609" y="480"/>
                      <a:pt x="592" y="480"/>
                    </a:cubicBezTo>
                    <a:close/>
                    <a:moveTo>
                      <a:pt x="488" y="2129"/>
                    </a:moveTo>
                    <a:cubicBezTo>
                      <a:pt x="488" y="2141"/>
                      <a:pt x="496" y="2149"/>
                      <a:pt x="508" y="2149"/>
                    </a:cubicBezTo>
                    <a:cubicBezTo>
                      <a:pt x="519" y="2149"/>
                      <a:pt x="527" y="2141"/>
                      <a:pt x="527" y="2129"/>
                    </a:cubicBezTo>
                    <a:cubicBezTo>
                      <a:pt x="527" y="2118"/>
                      <a:pt x="519" y="2110"/>
                      <a:pt x="508" y="2110"/>
                    </a:cubicBezTo>
                    <a:cubicBezTo>
                      <a:pt x="496" y="2110"/>
                      <a:pt x="488" y="2118"/>
                      <a:pt x="488" y="2129"/>
                    </a:cubicBezTo>
                    <a:close/>
                    <a:moveTo>
                      <a:pt x="143" y="434"/>
                    </a:moveTo>
                    <a:cubicBezTo>
                      <a:pt x="126" y="434"/>
                      <a:pt x="112" y="448"/>
                      <a:pt x="112" y="465"/>
                    </a:cubicBezTo>
                    <a:cubicBezTo>
                      <a:pt x="112" y="481"/>
                      <a:pt x="126" y="497"/>
                      <a:pt x="143" y="497"/>
                    </a:cubicBezTo>
                    <a:cubicBezTo>
                      <a:pt x="159" y="497"/>
                      <a:pt x="175" y="481"/>
                      <a:pt x="175" y="465"/>
                    </a:cubicBezTo>
                    <a:cubicBezTo>
                      <a:pt x="175" y="448"/>
                      <a:pt x="159" y="434"/>
                      <a:pt x="143" y="434"/>
                    </a:cubicBezTo>
                    <a:close/>
                    <a:moveTo>
                      <a:pt x="330" y="623"/>
                    </a:moveTo>
                    <a:cubicBezTo>
                      <a:pt x="324" y="623"/>
                      <a:pt x="318" y="629"/>
                      <a:pt x="318" y="635"/>
                    </a:cubicBezTo>
                    <a:cubicBezTo>
                      <a:pt x="318" y="640"/>
                      <a:pt x="324" y="646"/>
                      <a:pt x="330" y="646"/>
                    </a:cubicBezTo>
                    <a:cubicBezTo>
                      <a:pt x="335" y="646"/>
                      <a:pt x="341" y="640"/>
                      <a:pt x="341" y="635"/>
                    </a:cubicBezTo>
                    <a:cubicBezTo>
                      <a:pt x="341" y="629"/>
                      <a:pt x="335" y="623"/>
                      <a:pt x="330" y="623"/>
                    </a:cubicBezTo>
                    <a:close/>
                    <a:moveTo>
                      <a:pt x="606" y="680"/>
                    </a:moveTo>
                    <a:cubicBezTo>
                      <a:pt x="606" y="705"/>
                      <a:pt x="625" y="725"/>
                      <a:pt x="651" y="725"/>
                    </a:cubicBezTo>
                    <a:cubicBezTo>
                      <a:pt x="676" y="725"/>
                      <a:pt x="697" y="705"/>
                      <a:pt x="697" y="680"/>
                    </a:cubicBezTo>
                    <a:cubicBezTo>
                      <a:pt x="697" y="655"/>
                      <a:pt x="677" y="635"/>
                      <a:pt x="651" y="635"/>
                    </a:cubicBezTo>
                    <a:cubicBezTo>
                      <a:pt x="626" y="635"/>
                      <a:pt x="606" y="655"/>
                      <a:pt x="606" y="680"/>
                    </a:cubicBezTo>
                    <a:close/>
                    <a:moveTo>
                      <a:pt x="646" y="443"/>
                    </a:moveTo>
                    <a:cubicBezTo>
                      <a:pt x="646" y="454"/>
                      <a:pt x="656" y="465"/>
                      <a:pt x="668" y="465"/>
                    </a:cubicBezTo>
                    <a:cubicBezTo>
                      <a:pt x="679" y="465"/>
                      <a:pt x="691" y="454"/>
                      <a:pt x="691" y="443"/>
                    </a:cubicBezTo>
                    <a:cubicBezTo>
                      <a:pt x="691" y="432"/>
                      <a:pt x="680" y="420"/>
                      <a:pt x="668" y="420"/>
                    </a:cubicBezTo>
                    <a:cubicBezTo>
                      <a:pt x="654" y="420"/>
                      <a:pt x="646" y="432"/>
                      <a:pt x="646" y="443"/>
                    </a:cubicBezTo>
                    <a:close/>
                    <a:moveTo>
                      <a:pt x="677" y="268"/>
                    </a:moveTo>
                    <a:cubicBezTo>
                      <a:pt x="691" y="268"/>
                      <a:pt x="699" y="256"/>
                      <a:pt x="699" y="245"/>
                    </a:cubicBezTo>
                    <a:cubicBezTo>
                      <a:pt x="699" y="233"/>
                      <a:pt x="688" y="223"/>
                      <a:pt x="677" y="223"/>
                    </a:cubicBezTo>
                    <a:cubicBezTo>
                      <a:pt x="666" y="223"/>
                      <a:pt x="654" y="233"/>
                      <a:pt x="654" y="245"/>
                    </a:cubicBezTo>
                    <a:cubicBezTo>
                      <a:pt x="654" y="256"/>
                      <a:pt x="663" y="268"/>
                      <a:pt x="677" y="268"/>
                    </a:cubicBezTo>
                    <a:close/>
                    <a:moveTo>
                      <a:pt x="666" y="25"/>
                    </a:moveTo>
                    <a:cubicBezTo>
                      <a:pt x="657" y="25"/>
                      <a:pt x="651" y="30"/>
                      <a:pt x="651" y="39"/>
                    </a:cubicBezTo>
                    <a:cubicBezTo>
                      <a:pt x="651" y="47"/>
                      <a:pt x="657" y="53"/>
                      <a:pt x="666" y="53"/>
                    </a:cubicBezTo>
                    <a:cubicBezTo>
                      <a:pt x="674" y="53"/>
                      <a:pt x="680" y="47"/>
                      <a:pt x="680" y="39"/>
                    </a:cubicBezTo>
                    <a:cubicBezTo>
                      <a:pt x="680" y="30"/>
                      <a:pt x="674" y="25"/>
                      <a:pt x="666" y="25"/>
                    </a:cubicBezTo>
                    <a:close/>
                    <a:moveTo>
                      <a:pt x="666" y="76"/>
                    </a:moveTo>
                    <a:cubicBezTo>
                      <a:pt x="643" y="76"/>
                      <a:pt x="626" y="93"/>
                      <a:pt x="626" y="116"/>
                    </a:cubicBezTo>
                    <a:cubicBezTo>
                      <a:pt x="626" y="138"/>
                      <a:pt x="643" y="155"/>
                      <a:pt x="666" y="155"/>
                    </a:cubicBezTo>
                    <a:cubicBezTo>
                      <a:pt x="688" y="155"/>
                      <a:pt x="705" y="138"/>
                      <a:pt x="705" y="116"/>
                    </a:cubicBezTo>
                    <a:cubicBezTo>
                      <a:pt x="705" y="93"/>
                      <a:pt x="688" y="76"/>
                      <a:pt x="666" y="76"/>
                    </a:cubicBezTo>
                    <a:close/>
                    <a:moveTo>
                      <a:pt x="50" y="973"/>
                    </a:moveTo>
                    <a:cubicBezTo>
                      <a:pt x="31" y="973"/>
                      <a:pt x="16" y="990"/>
                      <a:pt x="16" y="1007"/>
                    </a:cubicBezTo>
                    <a:cubicBezTo>
                      <a:pt x="16" y="1027"/>
                      <a:pt x="30" y="1041"/>
                      <a:pt x="50" y="1041"/>
                    </a:cubicBezTo>
                    <a:cubicBezTo>
                      <a:pt x="69" y="1041"/>
                      <a:pt x="84" y="1024"/>
                      <a:pt x="84" y="1007"/>
                    </a:cubicBezTo>
                    <a:cubicBezTo>
                      <a:pt x="84" y="990"/>
                      <a:pt x="67" y="973"/>
                      <a:pt x="50" y="973"/>
                    </a:cubicBezTo>
                    <a:close/>
                    <a:moveTo>
                      <a:pt x="25" y="1115"/>
                    </a:moveTo>
                    <a:cubicBezTo>
                      <a:pt x="19" y="1115"/>
                      <a:pt x="14" y="1119"/>
                      <a:pt x="14" y="1125"/>
                    </a:cubicBezTo>
                    <a:cubicBezTo>
                      <a:pt x="14" y="1130"/>
                      <a:pt x="19" y="1136"/>
                      <a:pt x="25" y="1136"/>
                    </a:cubicBezTo>
                    <a:cubicBezTo>
                      <a:pt x="31" y="1136"/>
                      <a:pt x="36" y="1130"/>
                      <a:pt x="36" y="1125"/>
                    </a:cubicBezTo>
                    <a:cubicBezTo>
                      <a:pt x="33" y="1116"/>
                      <a:pt x="31" y="1115"/>
                      <a:pt x="25" y="1115"/>
                    </a:cubicBezTo>
                    <a:close/>
                    <a:moveTo>
                      <a:pt x="53" y="1218"/>
                    </a:moveTo>
                    <a:cubicBezTo>
                      <a:pt x="30" y="1218"/>
                      <a:pt x="14" y="1235"/>
                      <a:pt x="14" y="1257"/>
                    </a:cubicBezTo>
                    <a:cubicBezTo>
                      <a:pt x="14" y="1280"/>
                      <a:pt x="30" y="1297"/>
                      <a:pt x="53" y="1297"/>
                    </a:cubicBezTo>
                    <a:cubicBezTo>
                      <a:pt x="75" y="1297"/>
                      <a:pt x="93" y="1280"/>
                      <a:pt x="93" y="1257"/>
                    </a:cubicBezTo>
                    <a:cubicBezTo>
                      <a:pt x="93" y="1235"/>
                      <a:pt x="75" y="1218"/>
                      <a:pt x="53" y="1218"/>
                    </a:cubicBezTo>
                    <a:close/>
                    <a:moveTo>
                      <a:pt x="36" y="1328"/>
                    </a:moveTo>
                    <a:cubicBezTo>
                      <a:pt x="22" y="1328"/>
                      <a:pt x="14" y="1339"/>
                      <a:pt x="14" y="1351"/>
                    </a:cubicBezTo>
                    <a:cubicBezTo>
                      <a:pt x="14" y="1365"/>
                      <a:pt x="24" y="1373"/>
                      <a:pt x="36" y="1373"/>
                    </a:cubicBezTo>
                    <a:cubicBezTo>
                      <a:pt x="47" y="1373"/>
                      <a:pt x="59" y="1362"/>
                      <a:pt x="59" y="1351"/>
                    </a:cubicBezTo>
                    <a:cubicBezTo>
                      <a:pt x="62" y="1336"/>
                      <a:pt x="50" y="1328"/>
                      <a:pt x="36" y="1328"/>
                    </a:cubicBezTo>
                    <a:close/>
                    <a:moveTo>
                      <a:pt x="50" y="1427"/>
                    </a:moveTo>
                    <a:cubicBezTo>
                      <a:pt x="28" y="1427"/>
                      <a:pt x="8" y="1446"/>
                      <a:pt x="8" y="1469"/>
                    </a:cubicBezTo>
                    <a:cubicBezTo>
                      <a:pt x="8" y="1492"/>
                      <a:pt x="27" y="1511"/>
                      <a:pt x="50" y="1511"/>
                    </a:cubicBezTo>
                    <a:cubicBezTo>
                      <a:pt x="72" y="1511"/>
                      <a:pt x="93" y="1492"/>
                      <a:pt x="93" y="1469"/>
                    </a:cubicBezTo>
                    <a:cubicBezTo>
                      <a:pt x="93" y="1446"/>
                      <a:pt x="76" y="1427"/>
                      <a:pt x="50" y="1427"/>
                    </a:cubicBezTo>
                    <a:close/>
                    <a:moveTo>
                      <a:pt x="643" y="796"/>
                    </a:moveTo>
                    <a:cubicBezTo>
                      <a:pt x="643" y="813"/>
                      <a:pt x="654" y="824"/>
                      <a:pt x="671" y="824"/>
                    </a:cubicBezTo>
                    <a:cubicBezTo>
                      <a:pt x="688" y="824"/>
                      <a:pt x="699" y="813"/>
                      <a:pt x="699" y="796"/>
                    </a:cubicBezTo>
                    <a:cubicBezTo>
                      <a:pt x="699" y="779"/>
                      <a:pt x="688" y="767"/>
                      <a:pt x="671" y="767"/>
                    </a:cubicBezTo>
                    <a:cubicBezTo>
                      <a:pt x="654" y="767"/>
                      <a:pt x="643" y="782"/>
                      <a:pt x="643" y="796"/>
                    </a:cubicBezTo>
                    <a:close/>
                    <a:moveTo>
                      <a:pt x="584" y="1041"/>
                    </a:moveTo>
                    <a:cubicBezTo>
                      <a:pt x="584" y="1072"/>
                      <a:pt x="609" y="1098"/>
                      <a:pt x="640" y="1098"/>
                    </a:cubicBezTo>
                    <a:cubicBezTo>
                      <a:pt x="671" y="1098"/>
                      <a:pt x="697" y="1072"/>
                      <a:pt x="697" y="1041"/>
                    </a:cubicBezTo>
                    <a:cubicBezTo>
                      <a:pt x="697" y="1010"/>
                      <a:pt x="671" y="985"/>
                      <a:pt x="640" y="985"/>
                    </a:cubicBezTo>
                    <a:cubicBezTo>
                      <a:pt x="609" y="985"/>
                      <a:pt x="584" y="1010"/>
                      <a:pt x="584" y="1041"/>
                    </a:cubicBezTo>
                    <a:close/>
                    <a:moveTo>
                      <a:pt x="589" y="1116"/>
                    </a:moveTo>
                    <a:cubicBezTo>
                      <a:pt x="580" y="1116"/>
                      <a:pt x="575" y="1122"/>
                      <a:pt x="575" y="1130"/>
                    </a:cubicBezTo>
                    <a:cubicBezTo>
                      <a:pt x="575" y="1139"/>
                      <a:pt x="580" y="1145"/>
                      <a:pt x="589" y="1145"/>
                    </a:cubicBezTo>
                    <a:cubicBezTo>
                      <a:pt x="597" y="1145"/>
                      <a:pt x="603" y="1139"/>
                      <a:pt x="603" y="1130"/>
                    </a:cubicBezTo>
                    <a:cubicBezTo>
                      <a:pt x="603" y="1122"/>
                      <a:pt x="597" y="1116"/>
                      <a:pt x="589" y="1116"/>
                    </a:cubicBezTo>
                    <a:close/>
                    <a:moveTo>
                      <a:pt x="601" y="1658"/>
                    </a:moveTo>
                    <a:cubicBezTo>
                      <a:pt x="601" y="1684"/>
                      <a:pt x="620" y="1703"/>
                      <a:pt x="646" y="1703"/>
                    </a:cubicBezTo>
                    <a:cubicBezTo>
                      <a:pt x="671" y="1703"/>
                      <a:pt x="691" y="1684"/>
                      <a:pt x="691" y="1658"/>
                    </a:cubicBezTo>
                    <a:cubicBezTo>
                      <a:pt x="691" y="1633"/>
                      <a:pt x="671" y="1613"/>
                      <a:pt x="646" y="1613"/>
                    </a:cubicBezTo>
                    <a:cubicBezTo>
                      <a:pt x="620" y="1613"/>
                      <a:pt x="601" y="1633"/>
                      <a:pt x="601" y="1658"/>
                    </a:cubicBezTo>
                    <a:close/>
                    <a:moveTo>
                      <a:pt x="643" y="1743"/>
                    </a:moveTo>
                    <a:cubicBezTo>
                      <a:pt x="637" y="1743"/>
                      <a:pt x="632" y="1748"/>
                      <a:pt x="632" y="1754"/>
                    </a:cubicBezTo>
                    <a:cubicBezTo>
                      <a:pt x="632" y="1760"/>
                      <a:pt x="637" y="1765"/>
                      <a:pt x="643" y="1765"/>
                    </a:cubicBezTo>
                    <a:cubicBezTo>
                      <a:pt x="649" y="1765"/>
                      <a:pt x="654" y="1760"/>
                      <a:pt x="654" y="1754"/>
                    </a:cubicBezTo>
                    <a:cubicBezTo>
                      <a:pt x="654" y="1748"/>
                      <a:pt x="649" y="1743"/>
                      <a:pt x="643" y="1743"/>
                    </a:cubicBezTo>
                    <a:close/>
                    <a:moveTo>
                      <a:pt x="318" y="1630"/>
                    </a:moveTo>
                    <a:cubicBezTo>
                      <a:pt x="309" y="1630"/>
                      <a:pt x="304" y="1636"/>
                      <a:pt x="304" y="1644"/>
                    </a:cubicBezTo>
                    <a:cubicBezTo>
                      <a:pt x="304" y="1652"/>
                      <a:pt x="309" y="1658"/>
                      <a:pt x="318" y="1658"/>
                    </a:cubicBezTo>
                    <a:cubicBezTo>
                      <a:pt x="326" y="1658"/>
                      <a:pt x="333" y="1652"/>
                      <a:pt x="333" y="1644"/>
                    </a:cubicBezTo>
                    <a:cubicBezTo>
                      <a:pt x="333" y="1636"/>
                      <a:pt x="326" y="1630"/>
                      <a:pt x="318" y="1630"/>
                    </a:cubicBezTo>
                    <a:close/>
                    <a:moveTo>
                      <a:pt x="84" y="1579"/>
                    </a:moveTo>
                    <a:cubicBezTo>
                      <a:pt x="67" y="1579"/>
                      <a:pt x="53" y="1593"/>
                      <a:pt x="53" y="1610"/>
                    </a:cubicBezTo>
                    <a:cubicBezTo>
                      <a:pt x="53" y="1627"/>
                      <a:pt x="67" y="1641"/>
                      <a:pt x="84" y="1641"/>
                    </a:cubicBezTo>
                    <a:cubicBezTo>
                      <a:pt x="101" y="1641"/>
                      <a:pt x="115" y="1627"/>
                      <a:pt x="115" y="1610"/>
                    </a:cubicBezTo>
                    <a:cubicBezTo>
                      <a:pt x="115" y="1593"/>
                      <a:pt x="101" y="1579"/>
                      <a:pt x="84" y="1579"/>
                    </a:cubicBezTo>
                    <a:close/>
                    <a:moveTo>
                      <a:pt x="36" y="1774"/>
                    </a:moveTo>
                    <a:cubicBezTo>
                      <a:pt x="22" y="1774"/>
                      <a:pt x="11" y="1785"/>
                      <a:pt x="11" y="1799"/>
                    </a:cubicBezTo>
                    <a:cubicBezTo>
                      <a:pt x="11" y="1813"/>
                      <a:pt x="22" y="1825"/>
                      <a:pt x="36" y="1825"/>
                    </a:cubicBezTo>
                    <a:cubicBezTo>
                      <a:pt x="50" y="1825"/>
                      <a:pt x="62" y="1813"/>
                      <a:pt x="62" y="1799"/>
                    </a:cubicBezTo>
                    <a:cubicBezTo>
                      <a:pt x="62" y="1785"/>
                      <a:pt x="50" y="1774"/>
                      <a:pt x="36" y="1774"/>
                    </a:cubicBezTo>
                    <a:close/>
                    <a:moveTo>
                      <a:pt x="101" y="2135"/>
                    </a:moveTo>
                    <a:cubicBezTo>
                      <a:pt x="101" y="2112"/>
                      <a:pt x="84" y="2096"/>
                      <a:pt x="62" y="2096"/>
                    </a:cubicBezTo>
                    <a:cubicBezTo>
                      <a:pt x="39" y="2096"/>
                      <a:pt x="22" y="2112"/>
                      <a:pt x="22" y="2135"/>
                    </a:cubicBezTo>
                    <a:cubicBezTo>
                      <a:pt x="22" y="2158"/>
                      <a:pt x="39" y="2175"/>
                      <a:pt x="62" y="2175"/>
                    </a:cubicBezTo>
                    <a:cubicBezTo>
                      <a:pt x="84" y="2175"/>
                      <a:pt x="101" y="2158"/>
                      <a:pt x="101" y="2135"/>
                    </a:cubicBezTo>
                    <a:close/>
                    <a:moveTo>
                      <a:pt x="186" y="2121"/>
                    </a:moveTo>
                    <a:cubicBezTo>
                      <a:pt x="175" y="2121"/>
                      <a:pt x="166" y="2130"/>
                      <a:pt x="166" y="2141"/>
                    </a:cubicBezTo>
                    <a:cubicBezTo>
                      <a:pt x="166" y="2153"/>
                      <a:pt x="175" y="2160"/>
                      <a:pt x="186" y="2160"/>
                    </a:cubicBezTo>
                    <a:cubicBezTo>
                      <a:pt x="197" y="2160"/>
                      <a:pt x="206" y="2153"/>
                      <a:pt x="206" y="2141"/>
                    </a:cubicBezTo>
                    <a:cubicBezTo>
                      <a:pt x="206" y="2130"/>
                      <a:pt x="197" y="2121"/>
                      <a:pt x="186" y="2121"/>
                    </a:cubicBezTo>
                    <a:close/>
                    <a:moveTo>
                      <a:pt x="304" y="2014"/>
                    </a:moveTo>
                    <a:cubicBezTo>
                      <a:pt x="298" y="2014"/>
                      <a:pt x="296" y="2019"/>
                      <a:pt x="296" y="2022"/>
                    </a:cubicBezTo>
                    <a:cubicBezTo>
                      <a:pt x="296" y="2025"/>
                      <a:pt x="302" y="2031"/>
                      <a:pt x="304" y="2031"/>
                    </a:cubicBezTo>
                    <a:cubicBezTo>
                      <a:pt x="310" y="2031"/>
                      <a:pt x="313" y="2025"/>
                      <a:pt x="313" y="2022"/>
                    </a:cubicBezTo>
                    <a:cubicBezTo>
                      <a:pt x="313" y="2019"/>
                      <a:pt x="309" y="2014"/>
                      <a:pt x="304" y="2014"/>
                    </a:cubicBezTo>
                    <a:close/>
                    <a:moveTo>
                      <a:pt x="445" y="2107"/>
                    </a:moveTo>
                    <a:cubicBezTo>
                      <a:pt x="426" y="2107"/>
                      <a:pt x="412" y="2122"/>
                      <a:pt x="412" y="2141"/>
                    </a:cubicBezTo>
                    <a:cubicBezTo>
                      <a:pt x="412" y="2161"/>
                      <a:pt x="425" y="2175"/>
                      <a:pt x="445" y="2175"/>
                    </a:cubicBezTo>
                    <a:cubicBezTo>
                      <a:pt x="464" y="2175"/>
                      <a:pt x="479" y="2161"/>
                      <a:pt x="479" y="2141"/>
                    </a:cubicBezTo>
                    <a:cubicBezTo>
                      <a:pt x="479" y="2122"/>
                      <a:pt x="462" y="2107"/>
                      <a:pt x="445" y="2107"/>
                    </a:cubicBezTo>
                    <a:close/>
                    <a:moveTo>
                      <a:pt x="654" y="2175"/>
                    </a:moveTo>
                    <a:cubicBezTo>
                      <a:pt x="666" y="2175"/>
                      <a:pt x="674" y="2166"/>
                      <a:pt x="674" y="2155"/>
                    </a:cubicBezTo>
                    <a:cubicBezTo>
                      <a:pt x="674" y="2143"/>
                      <a:pt x="665" y="2135"/>
                      <a:pt x="654" y="2135"/>
                    </a:cubicBezTo>
                    <a:cubicBezTo>
                      <a:pt x="642" y="2135"/>
                      <a:pt x="635" y="2143"/>
                      <a:pt x="635" y="2155"/>
                    </a:cubicBezTo>
                    <a:cubicBezTo>
                      <a:pt x="635" y="2163"/>
                      <a:pt x="646" y="2175"/>
                      <a:pt x="654" y="2175"/>
                    </a:cubicBezTo>
                    <a:close/>
                    <a:moveTo>
                      <a:pt x="558" y="2158"/>
                    </a:moveTo>
                    <a:cubicBezTo>
                      <a:pt x="552" y="2158"/>
                      <a:pt x="550" y="2160"/>
                      <a:pt x="550" y="2166"/>
                    </a:cubicBezTo>
                    <a:cubicBezTo>
                      <a:pt x="550" y="2172"/>
                      <a:pt x="553" y="2175"/>
                      <a:pt x="558" y="2175"/>
                    </a:cubicBezTo>
                    <a:cubicBezTo>
                      <a:pt x="564" y="2175"/>
                      <a:pt x="567" y="2172"/>
                      <a:pt x="567" y="2166"/>
                    </a:cubicBezTo>
                    <a:cubicBezTo>
                      <a:pt x="567" y="2160"/>
                      <a:pt x="563" y="2158"/>
                      <a:pt x="558" y="2158"/>
                    </a:cubicBezTo>
                    <a:close/>
                    <a:moveTo>
                      <a:pt x="640" y="2022"/>
                    </a:moveTo>
                    <a:cubicBezTo>
                      <a:pt x="634" y="2022"/>
                      <a:pt x="629" y="2028"/>
                      <a:pt x="629" y="2033"/>
                    </a:cubicBezTo>
                    <a:cubicBezTo>
                      <a:pt x="629" y="2039"/>
                      <a:pt x="635" y="2045"/>
                      <a:pt x="640" y="2045"/>
                    </a:cubicBezTo>
                    <a:cubicBezTo>
                      <a:pt x="646" y="2045"/>
                      <a:pt x="651" y="2039"/>
                      <a:pt x="651" y="2033"/>
                    </a:cubicBezTo>
                    <a:cubicBezTo>
                      <a:pt x="651" y="2025"/>
                      <a:pt x="645" y="2022"/>
                      <a:pt x="640" y="2022"/>
                    </a:cubicBezTo>
                    <a:close/>
                    <a:moveTo>
                      <a:pt x="1986" y="31"/>
                    </a:moveTo>
                    <a:cubicBezTo>
                      <a:pt x="1972" y="31"/>
                      <a:pt x="1964" y="42"/>
                      <a:pt x="1964" y="53"/>
                    </a:cubicBezTo>
                    <a:cubicBezTo>
                      <a:pt x="1964" y="68"/>
                      <a:pt x="1974" y="76"/>
                      <a:pt x="1986" y="76"/>
                    </a:cubicBezTo>
                    <a:cubicBezTo>
                      <a:pt x="1997" y="76"/>
                      <a:pt x="2009" y="64"/>
                      <a:pt x="2009" y="53"/>
                    </a:cubicBezTo>
                    <a:cubicBezTo>
                      <a:pt x="2009" y="41"/>
                      <a:pt x="2000" y="31"/>
                      <a:pt x="1986" y="31"/>
                    </a:cubicBezTo>
                    <a:close/>
                    <a:moveTo>
                      <a:pt x="1958" y="1047"/>
                    </a:moveTo>
                    <a:cubicBezTo>
                      <a:pt x="1944" y="1047"/>
                      <a:pt x="1933" y="1058"/>
                      <a:pt x="1933" y="1072"/>
                    </a:cubicBezTo>
                    <a:cubicBezTo>
                      <a:pt x="1933" y="1086"/>
                      <a:pt x="1944" y="1098"/>
                      <a:pt x="1958" y="1098"/>
                    </a:cubicBezTo>
                    <a:cubicBezTo>
                      <a:pt x="1972" y="1098"/>
                      <a:pt x="1983" y="1086"/>
                      <a:pt x="1983" y="1072"/>
                    </a:cubicBezTo>
                    <a:cubicBezTo>
                      <a:pt x="1986" y="1058"/>
                      <a:pt x="1975" y="1047"/>
                      <a:pt x="1958" y="1047"/>
                    </a:cubicBezTo>
                    <a:close/>
                    <a:moveTo>
                      <a:pt x="2556" y="1655"/>
                    </a:moveTo>
                    <a:cubicBezTo>
                      <a:pt x="2556" y="1669"/>
                      <a:pt x="2568" y="1684"/>
                      <a:pt x="2585" y="1684"/>
                    </a:cubicBezTo>
                    <a:cubicBezTo>
                      <a:pt x="2599" y="1684"/>
                      <a:pt x="2613" y="1672"/>
                      <a:pt x="2613" y="1655"/>
                    </a:cubicBezTo>
                    <a:cubicBezTo>
                      <a:pt x="2613" y="1641"/>
                      <a:pt x="2602" y="1627"/>
                      <a:pt x="2585" y="1627"/>
                    </a:cubicBezTo>
                    <a:cubicBezTo>
                      <a:pt x="2570" y="1630"/>
                      <a:pt x="2556" y="1641"/>
                      <a:pt x="2556" y="1655"/>
                    </a:cubicBezTo>
                    <a:close/>
                    <a:moveTo>
                      <a:pt x="2489" y="1923"/>
                    </a:moveTo>
                    <a:cubicBezTo>
                      <a:pt x="2489" y="1957"/>
                      <a:pt x="2517" y="1985"/>
                      <a:pt x="2551" y="1985"/>
                    </a:cubicBezTo>
                    <a:cubicBezTo>
                      <a:pt x="2585" y="1985"/>
                      <a:pt x="2613" y="1957"/>
                      <a:pt x="2613" y="1923"/>
                    </a:cubicBezTo>
                    <a:cubicBezTo>
                      <a:pt x="2613" y="1890"/>
                      <a:pt x="2585" y="1861"/>
                      <a:pt x="2551" y="1861"/>
                    </a:cubicBezTo>
                    <a:cubicBezTo>
                      <a:pt x="2517" y="1861"/>
                      <a:pt x="2489" y="1887"/>
                      <a:pt x="2489" y="1923"/>
                    </a:cubicBezTo>
                    <a:close/>
                    <a:moveTo>
                      <a:pt x="2486" y="2033"/>
                    </a:moveTo>
                    <a:cubicBezTo>
                      <a:pt x="2477" y="2033"/>
                      <a:pt x="2472" y="2040"/>
                      <a:pt x="2472" y="2048"/>
                    </a:cubicBezTo>
                    <a:cubicBezTo>
                      <a:pt x="2472" y="2057"/>
                      <a:pt x="2477" y="2062"/>
                      <a:pt x="2486" y="2062"/>
                    </a:cubicBezTo>
                    <a:cubicBezTo>
                      <a:pt x="2494" y="2062"/>
                      <a:pt x="2500" y="2057"/>
                      <a:pt x="2500" y="2048"/>
                    </a:cubicBezTo>
                    <a:cubicBezTo>
                      <a:pt x="2500" y="2040"/>
                      <a:pt x="2494" y="2033"/>
                      <a:pt x="2486" y="2033"/>
                    </a:cubicBezTo>
                    <a:close/>
                    <a:moveTo>
                      <a:pt x="2412" y="2033"/>
                    </a:moveTo>
                    <a:cubicBezTo>
                      <a:pt x="2389" y="2033"/>
                      <a:pt x="2373" y="2050"/>
                      <a:pt x="2373" y="2073"/>
                    </a:cubicBezTo>
                    <a:cubicBezTo>
                      <a:pt x="2373" y="2096"/>
                      <a:pt x="2389" y="2112"/>
                      <a:pt x="2412" y="2112"/>
                    </a:cubicBezTo>
                    <a:cubicBezTo>
                      <a:pt x="2434" y="2112"/>
                      <a:pt x="2452" y="2096"/>
                      <a:pt x="2452" y="2073"/>
                    </a:cubicBezTo>
                    <a:cubicBezTo>
                      <a:pt x="2452" y="2050"/>
                      <a:pt x="2434" y="2033"/>
                      <a:pt x="2412" y="2033"/>
                    </a:cubicBezTo>
                    <a:close/>
                    <a:moveTo>
                      <a:pt x="2500" y="2079"/>
                    </a:moveTo>
                    <a:cubicBezTo>
                      <a:pt x="2500" y="2110"/>
                      <a:pt x="2525" y="2135"/>
                      <a:pt x="2556" y="2135"/>
                    </a:cubicBezTo>
                    <a:cubicBezTo>
                      <a:pt x="2587" y="2135"/>
                      <a:pt x="2613" y="2110"/>
                      <a:pt x="2613" y="2079"/>
                    </a:cubicBezTo>
                    <a:cubicBezTo>
                      <a:pt x="2613" y="2048"/>
                      <a:pt x="2587" y="2022"/>
                      <a:pt x="2556" y="2022"/>
                    </a:cubicBezTo>
                    <a:cubicBezTo>
                      <a:pt x="2525" y="2022"/>
                      <a:pt x="2500" y="2048"/>
                      <a:pt x="2500" y="2079"/>
                    </a:cubicBezTo>
                    <a:close/>
                    <a:moveTo>
                      <a:pt x="2511" y="2138"/>
                    </a:moveTo>
                    <a:cubicBezTo>
                      <a:pt x="2500" y="2138"/>
                      <a:pt x="2494" y="2146"/>
                      <a:pt x="2494" y="2158"/>
                    </a:cubicBezTo>
                    <a:cubicBezTo>
                      <a:pt x="2494" y="2169"/>
                      <a:pt x="2503" y="2177"/>
                      <a:pt x="2511" y="2177"/>
                    </a:cubicBezTo>
                    <a:cubicBezTo>
                      <a:pt x="2523" y="2177"/>
                      <a:pt x="2528" y="2169"/>
                      <a:pt x="2528" y="2158"/>
                    </a:cubicBezTo>
                    <a:cubicBezTo>
                      <a:pt x="2528" y="2146"/>
                      <a:pt x="2520" y="2138"/>
                      <a:pt x="2511" y="2138"/>
                    </a:cubicBezTo>
                    <a:close/>
                    <a:moveTo>
                      <a:pt x="1258" y="1133"/>
                    </a:moveTo>
                    <a:cubicBezTo>
                      <a:pt x="1201" y="1133"/>
                      <a:pt x="1157" y="1179"/>
                      <a:pt x="1157" y="1235"/>
                    </a:cubicBezTo>
                    <a:cubicBezTo>
                      <a:pt x="1157" y="1292"/>
                      <a:pt x="1201" y="1336"/>
                      <a:pt x="1258" y="1336"/>
                    </a:cubicBezTo>
                    <a:cubicBezTo>
                      <a:pt x="1314" y="1336"/>
                      <a:pt x="1360" y="1292"/>
                      <a:pt x="1360" y="1235"/>
                    </a:cubicBezTo>
                    <a:cubicBezTo>
                      <a:pt x="1360" y="1179"/>
                      <a:pt x="1314" y="1133"/>
                      <a:pt x="1258" y="1133"/>
                    </a:cubicBezTo>
                    <a:close/>
                    <a:moveTo>
                      <a:pt x="1213" y="1794"/>
                    </a:moveTo>
                    <a:cubicBezTo>
                      <a:pt x="1156" y="1794"/>
                      <a:pt x="1111" y="1839"/>
                      <a:pt x="1111" y="1895"/>
                    </a:cubicBezTo>
                    <a:cubicBezTo>
                      <a:pt x="1111" y="1952"/>
                      <a:pt x="1156" y="1997"/>
                      <a:pt x="1213" y="1997"/>
                    </a:cubicBezTo>
                    <a:cubicBezTo>
                      <a:pt x="1269" y="1997"/>
                      <a:pt x="1315" y="1952"/>
                      <a:pt x="1315" y="1895"/>
                    </a:cubicBezTo>
                    <a:cubicBezTo>
                      <a:pt x="1315" y="1839"/>
                      <a:pt x="1269" y="1794"/>
                      <a:pt x="1213" y="1794"/>
                    </a:cubicBezTo>
                    <a:close/>
                    <a:moveTo>
                      <a:pt x="1284" y="2005"/>
                    </a:moveTo>
                    <a:cubicBezTo>
                      <a:pt x="1238" y="2005"/>
                      <a:pt x="1199" y="2042"/>
                      <a:pt x="1199" y="2090"/>
                    </a:cubicBezTo>
                    <a:cubicBezTo>
                      <a:pt x="1199" y="2138"/>
                      <a:pt x="1236" y="2175"/>
                      <a:pt x="1284" y="2175"/>
                    </a:cubicBezTo>
                    <a:cubicBezTo>
                      <a:pt x="1332" y="2175"/>
                      <a:pt x="1368" y="2138"/>
                      <a:pt x="1368" y="2090"/>
                    </a:cubicBezTo>
                    <a:cubicBezTo>
                      <a:pt x="1368" y="2042"/>
                      <a:pt x="1332" y="2005"/>
                      <a:pt x="1284" y="2005"/>
                    </a:cubicBezTo>
                    <a:close/>
                    <a:moveTo>
                      <a:pt x="1396" y="561"/>
                    </a:moveTo>
                    <a:cubicBezTo>
                      <a:pt x="1396" y="527"/>
                      <a:pt x="1368" y="499"/>
                      <a:pt x="1337" y="499"/>
                    </a:cubicBezTo>
                    <a:cubicBezTo>
                      <a:pt x="1303" y="499"/>
                      <a:pt x="1278" y="527"/>
                      <a:pt x="1278" y="561"/>
                    </a:cubicBezTo>
                    <a:cubicBezTo>
                      <a:pt x="1278" y="594"/>
                      <a:pt x="1306" y="623"/>
                      <a:pt x="1337" y="623"/>
                    </a:cubicBezTo>
                    <a:cubicBezTo>
                      <a:pt x="1368" y="623"/>
                      <a:pt x="1396" y="594"/>
                      <a:pt x="1396" y="561"/>
                    </a:cubicBezTo>
                    <a:close/>
                    <a:moveTo>
                      <a:pt x="1574" y="1588"/>
                    </a:moveTo>
                    <a:cubicBezTo>
                      <a:pt x="1574" y="1555"/>
                      <a:pt x="1546" y="1525"/>
                      <a:pt x="1515" y="1525"/>
                    </a:cubicBezTo>
                    <a:cubicBezTo>
                      <a:pt x="1481" y="1525"/>
                      <a:pt x="1456" y="1555"/>
                      <a:pt x="1456" y="1588"/>
                    </a:cubicBezTo>
                    <a:cubicBezTo>
                      <a:pt x="1456" y="1622"/>
                      <a:pt x="1484" y="1650"/>
                      <a:pt x="1515" y="1650"/>
                    </a:cubicBezTo>
                    <a:cubicBezTo>
                      <a:pt x="1546" y="1650"/>
                      <a:pt x="1574" y="1622"/>
                      <a:pt x="1574" y="1588"/>
                    </a:cubicBezTo>
                    <a:close/>
                    <a:moveTo>
                      <a:pt x="1275" y="1647"/>
                    </a:moveTo>
                    <a:cubicBezTo>
                      <a:pt x="1275" y="1613"/>
                      <a:pt x="1247" y="1585"/>
                      <a:pt x="1216" y="1585"/>
                    </a:cubicBezTo>
                    <a:cubicBezTo>
                      <a:pt x="1185" y="1585"/>
                      <a:pt x="1157" y="1613"/>
                      <a:pt x="1157" y="1647"/>
                    </a:cubicBezTo>
                    <a:cubicBezTo>
                      <a:pt x="1157" y="1681"/>
                      <a:pt x="1185" y="1709"/>
                      <a:pt x="1216" y="1709"/>
                    </a:cubicBezTo>
                    <a:cubicBezTo>
                      <a:pt x="1247" y="1709"/>
                      <a:pt x="1275" y="1681"/>
                      <a:pt x="1275" y="1647"/>
                    </a:cubicBezTo>
                    <a:close/>
                    <a:moveTo>
                      <a:pt x="1566" y="2087"/>
                    </a:moveTo>
                    <a:cubicBezTo>
                      <a:pt x="1566" y="2053"/>
                      <a:pt x="1538" y="2025"/>
                      <a:pt x="1507" y="2025"/>
                    </a:cubicBezTo>
                    <a:cubicBezTo>
                      <a:pt x="1473" y="2025"/>
                      <a:pt x="1447" y="2053"/>
                      <a:pt x="1447" y="2087"/>
                    </a:cubicBezTo>
                    <a:cubicBezTo>
                      <a:pt x="1447" y="2121"/>
                      <a:pt x="1476" y="2149"/>
                      <a:pt x="1507" y="2149"/>
                    </a:cubicBezTo>
                    <a:cubicBezTo>
                      <a:pt x="1538" y="2146"/>
                      <a:pt x="1566" y="2121"/>
                      <a:pt x="1566" y="2087"/>
                    </a:cubicBezTo>
                    <a:close/>
                    <a:moveTo>
                      <a:pt x="1047" y="925"/>
                    </a:moveTo>
                    <a:cubicBezTo>
                      <a:pt x="1007" y="925"/>
                      <a:pt x="973" y="959"/>
                      <a:pt x="973" y="999"/>
                    </a:cubicBezTo>
                    <a:cubicBezTo>
                      <a:pt x="973" y="1038"/>
                      <a:pt x="1007" y="1072"/>
                      <a:pt x="1047" y="1072"/>
                    </a:cubicBezTo>
                    <a:cubicBezTo>
                      <a:pt x="1086" y="1072"/>
                      <a:pt x="1120" y="1038"/>
                      <a:pt x="1120" y="999"/>
                    </a:cubicBezTo>
                    <a:cubicBezTo>
                      <a:pt x="1120" y="956"/>
                      <a:pt x="1086" y="925"/>
                      <a:pt x="1047" y="925"/>
                    </a:cubicBezTo>
                    <a:close/>
                    <a:moveTo>
                      <a:pt x="1111" y="1089"/>
                    </a:moveTo>
                    <a:cubicBezTo>
                      <a:pt x="1079" y="1089"/>
                      <a:pt x="1055" y="1114"/>
                      <a:pt x="1055" y="1145"/>
                    </a:cubicBezTo>
                    <a:cubicBezTo>
                      <a:pt x="1055" y="1177"/>
                      <a:pt x="1079" y="1201"/>
                      <a:pt x="1111" y="1201"/>
                    </a:cubicBezTo>
                    <a:cubicBezTo>
                      <a:pt x="1142" y="1201"/>
                      <a:pt x="1168" y="1177"/>
                      <a:pt x="1168" y="1145"/>
                    </a:cubicBezTo>
                    <a:cubicBezTo>
                      <a:pt x="1168" y="1114"/>
                      <a:pt x="1142" y="1089"/>
                      <a:pt x="1111" y="1089"/>
                    </a:cubicBezTo>
                    <a:close/>
                    <a:moveTo>
                      <a:pt x="1123" y="1280"/>
                    </a:moveTo>
                    <a:cubicBezTo>
                      <a:pt x="1095" y="1280"/>
                      <a:pt x="1072" y="1303"/>
                      <a:pt x="1072" y="1334"/>
                    </a:cubicBezTo>
                    <a:cubicBezTo>
                      <a:pt x="1072" y="1365"/>
                      <a:pt x="1095" y="1387"/>
                      <a:pt x="1123" y="1387"/>
                    </a:cubicBezTo>
                    <a:cubicBezTo>
                      <a:pt x="1151" y="1387"/>
                      <a:pt x="1174" y="1365"/>
                      <a:pt x="1174" y="1334"/>
                    </a:cubicBezTo>
                    <a:cubicBezTo>
                      <a:pt x="1174" y="1303"/>
                      <a:pt x="1151" y="1280"/>
                      <a:pt x="1123" y="1280"/>
                    </a:cubicBezTo>
                    <a:close/>
                    <a:moveTo>
                      <a:pt x="1258" y="875"/>
                    </a:moveTo>
                    <a:cubicBezTo>
                      <a:pt x="1188" y="875"/>
                      <a:pt x="1131" y="931"/>
                      <a:pt x="1131" y="1002"/>
                    </a:cubicBezTo>
                    <a:cubicBezTo>
                      <a:pt x="1131" y="1072"/>
                      <a:pt x="1187" y="1128"/>
                      <a:pt x="1258" y="1128"/>
                    </a:cubicBezTo>
                    <a:cubicBezTo>
                      <a:pt x="1328" y="1128"/>
                      <a:pt x="1385" y="1072"/>
                      <a:pt x="1385" y="1002"/>
                    </a:cubicBezTo>
                    <a:cubicBezTo>
                      <a:pt x="1382" y="934"/>
                      <a:pt x="1326" y="875"/>
                      <a:pt x="1258" y="875"/>
                    </a:cubicBezTo>
                    <a:close/>
                    <a:moveTo>
                      <a:pt x="1021" y="1613"/>
                    </a:moveTo>
                    <a:cubicBezTo>
                      <a:pt x="993" y="1613"/>
                      <a:pt x="973" y="1636"/>
                      <a:pt x="973" y="1661"/>
                    </a:cubicBezTo>
                    <a:cubicBezTo>
                      <a:pt x="973" y="1686"/>
                      <a:pt x="995" y="1709"/>
                      <a:pt x="1021" y="1709"/>
                    </a:cubicBezTo>
                    <a:cubicBezTo>
                      <a:pt x="1046" y="1709"/>
                      <a:pt x="1069" y="1686"/>
                      <a:pt x="1069" y="1661"/>
                    </a:cubicBezTo>
                    <a:cubicBezTo>
                      <a:pt x="1069" y="1636"/>
                      <a:pt x="1049" y="1613"/>
                      <a:pt x="1021" y="1613"/>
                    </a:cubicBezTo>
                    <a:close/>
                    <a:moveTo>
                      <a:pt x="1069" y="1393"/>
                    </a:moveTo>
                    <a:cubicBezTo>
                      <a:pt x="1016" y="1393"/>
                      <a:pt x="970" y="1439"/>
                      <a:pt x="970" y="1492"/>
                    </a:cubicBezTo>
                    <a:cubicBezTo>
                      <a:pt x="970" y="1546"/>
                      <a:pt x="1015" y="1590"/>
                      <a:pt x="1069" y="1590"/>
                    </a:cubicBezTo>
                    <a:cubicBezTo>
                      <a:pt x="1122" y="1590"/>
                      <a:pt x="1168" y="1546"/>
                      <a:pt x="1168" y="1492"/>
                    </a:cubicBezTo>
                    <a:cubicBezTo>
                      <a:pt x="1168" y="1439"/>
                      <a:pt x="1126" y="1393"/>
                      <a:pt x="1069" y="1393"/>
                    </a:cubicBezTo>
                    <a:close/>
                    <a:moveTo>
                      <a:pt x="1337" y="1410"/>
                    </a:moveTo>
                    <a:cubicBezTo>
                      <a:pt x="1286" y="1410"/>
                      <a:pt x="1244" y="1452"/>
                      <a:pt x="1244" y="1503"/>
                    </a:cubicBezTo>
                    <a:cubicBezTo>
                      <a:pt x="1244" y="1554"/>
                      <a:pt x="1286" y="1596"/>
                      <a:pt x="1337" y="1596"/>
                    </a:cubicBezTo>
                    <a:cubicBezTo>
                      <a:pt x="1388" y="1596"/>
                      <a:pt x="1430" y="1554"/>
                      <a:pt x="1430" y="1503"/>
                    </a:cubicBezTo>
                    <a:cubicBezTo>
                      <a:pt x="1430" y="1452"/>
                      <a:pt x="1388" y="1410"/>
                      <a:pt x="1337" y="1410"/>
                    </a:cubicBezTo>
                    <a:close/>
                    <a:moveTo>
                      <a:pt x="1391" y="1672"/>
                    </a:moveTo>
                    <a:cubicBezTo>
                      <a:pt x="1360" y="1672"/>
                      <a:pt x="1337" y="1698"/>
                      <a:pt x="1337" y="1726"/>
                    </a:cubicBezTo>
                    <a:cubicBezTo>
                      <a:pt x="1337" y="1754"/>
                      <a:pt x="1363" y="1779"/>
                      <a:pt x="1391" y="1779"/>
                    </a:cubicBezTo>
                    <a:cubicBezTo>
                      <a:pt x="1422" y="1779"/>
                      <a:pt x="1444" y="1754"/>
                      <a:pt x="1444" y="1726"/>
                    </a:cubicBezTo>
                    <a:cubicBezTo>
                      <a:pt x="1444" y="1698"/>
                      <a:pt x="1419" y="1672"/>
                      <a:pt x="1391" y="1672"/>
                    </a:cubicBezTo>
                    <a:close/>
                    <a:moveTo>
                      <a:pt x="973" y="1794"/>
                    </a:moveTo>
                    <a:cubicBezTo>
                      <a:pt x="973" y="1825"/>
                      <a:pt x="999" y="1847"/>
                      <a:pt x="1027" y="1847"/>
                    </a:cubicBezTo>
                    <a:cubicBezTo>
                      <a:pt x="1055" y="1847"/>
                      <a:pt x="1080" y="1822"/>
                      <a:pt x="1080" y="1794"/>
                    </a:cubicBezTo>
                    <a:cubicBezTo>
                      <a:pt x="1080" y="1763"/>
                      <a:pt x="1055" y="1740"/>
                      <a:pt x="1027" y="1740"/>
                    </a:cubicBezTo>
                    <a:cubicBezTo>
                      <a:pt x="999" y="1740"/>
                      <a:pt x="973" y="1763"/>
                      <a:pt x="973" y="1794"/>
                    </a:cubicBezTo>
                    <a:close/>
                    <a:moveTo>
                      <a:pt x="1032" y="1926"/>
                    </a:moveTo>
                    <a:cubicBezTo>
                      <a:pt x="998" y="1926"/>
                      <a:pt x="968" y="1954"/>
                      <a:pt x="968" y="1991"/>
                    </a:cubicBezTo>
                    <a:cubicBezTo>
                      <a:pt x="968" y="2028"/>
                      <a:pt x="996" y="2056"/>
                      <a:pt x="1032" y="2056"/>
                    </a:cubicBezTo>
                    <a:cubicBezTo>
                      <a:pt x="1066" y="2056"/>
                      <a:pt x="1097" y="2028"/>
                      <a:pt x="1097" y="1991"/>
                    </a:cubicBezTo>
                    <a:cubicBezTo>
                      <a:pt x="1097" y="1954"/>
                      <a:pt x="1065" y="1926"/>
                      <a:pt x="1032" y="1926"/>
                    </a:cubicBezTo>
                    <a:close/>
                    <a:moveTo>
                      <a:pt x="1416" y="152"/>
                    </a:moveTo>
                    <a:cubicBezTo>
                      <a:pt x="1416" y="197"/>
                      <a:pt x="1453" y="237"/>
                      <a:pt x="1501" y="237"/>
                    </a:cubicBezTo>
                    <a:cubicBezTo>
                      <a:pt x="1549" y="237"/>
                      <a:pt x="1586" y="200"/>
                      <a:pt x="1586" y="152"/>
                    </a:cubicBezTo>
                    <a:cubicBezTo>
                      <a:pt x="1586" y="104"/>
                      <a:pt x="1549" y="68"/>
                      <a:pt x="1501" y="68"/>
                    </a:cubicBezTo>
                    <a:cubicBezTo>
                      <a:pt x="1453" y="68"/>
                      <a:pt x="1416" y="107"/>
                      <a:pt x="1416" y="152"/>
                    </a:cubicBezTo>
                    <a:close/>
                    <a:moveTo>
                      <a:pt x="1591" y="161"/>
                    </a:moveTo>
                    <a:cubicBezTo>
                      <a:pt x="1591" y="183"/>
                      <a:pt x="1608" y="200"/>
                      <a:pt x="1631" y="200"/>
                    </a:cubicBezTo>
                    <a:cubicBezTo>
                      <a:pt x="1653" y="200"/>
                      <a:pt x="1670" y="183"/>
                      <a:pt x="1670" y="161"/>
                    </a:cubicBezTo>
                    <a:cubicBezTo>
                      <a:pt x="1670" y="138"/>
                      <a:pt x="1653" y="121"/>
                      <a:pt x="1631" y="121"/>
                    </a:cubicBezTo>
                    <a:cubicBezTo>
                      <a:pt x="1608" y="121"/>
                      <a:pt x="1591" y="138"/>
                      <a:pt x="1591" y="161"/>
                    </a:cubicBezTo>
                    <a:close/>
                    <a:moveTo>
                      <a:pt x="1171" y="590"/>
                    </a:moveTo>
                    <a:cubicBezTo>
                      <a:pt x="1227" y="590"/>
                      <a:pt x="1272" y="544"/>
                      <a:pt x="1272" y="488"/>
                    </a:cubicBezTo>
                    <a:cubicBezTo>
                      <a:pt x="1272" y="432"/>
                      <a:pt x="1227" y="386"/>
                      <a:pt x="1171" y="386"/>
                    </a:cubicBezTo>
                    <a:cubicBezTo>
                      <a:pt x="1114" y="386"/>
                      <a:pt x="1069" y="432"/>
                      <a:pt x="1069" y="488"/>
                    </a:cubicBezTo>
                    <a:cubicBezTo>
                      <a:pt x="1069" y="544"/>
                      <a:pt x="1114" y="590"/>
                      <a:pt x="1171" y="590"/>
                    </a:cubicBezTo>
                    <a:close/>
                    <a:moveTo>
                      <a:pt x="1301" y="341"/>
                    </a:moveTo>
                    <a:cubicBezTo>
                      <a:pt x="1357" y="341"/>
                      <a:pt x="1402" y="296"/>
                      <a:pt x="1402" y="240"/>
                    </a:cubicBezTo>
                    <a:cubicBezTo>
                      <a:pt x="1402" y="183"/>
                      <a:pt x="1357" y="138"/>
                      <a:pt x="1301" y="138"/>
                    </a:cubicBezTo>
                    <a:cubicBezTo>
                      <a:pt x="1244" y="138"/>
                      <a:pt x="1199" y="183"/>
                      <a:pt x="1199" y="240"/>
                    </a:cubicBezTo>
                    <a:cubicBezTo>
                      <a:pt x="1199" y="296"/>
                      <a:pt x="1244" y="341"/>
                      <a:pt x="1301" y="341"/>
                    </a:cubicBezTo>
                    <a:close/>
                    <a:moveTo>
                      <a:pt x="1120" y="344"/>
                    </a:moveTo>
                    <a:cubicBezTo>
                      <a:pt x="1120" y="327"/>
                      <a:pt x="1106" y="310"/>
                      <a:pt x="1086" y="310"/>
                    </a:cubicBezTo>
                    <a:cubicBezTo>
                      <a:pt x="1069" y="310"/>
                      <a:pt x="1052" y="324"/>
                      <a:pt x="1052" y="344"/>
                    </a:cubicBezTo>
                    <a:cubicBezTo>
                      <a:pt x="1052" y="364"/>
                      <a:pt x="1066" y="378"/>
                      <a:pt x="1086" y="378"/>
                    </a:cubicBezTo>
                    <a:cubicBezTo>
                      <a:pt x="1106" y="378"/>
                      <a:pt x="1120" y="364"/>
                      <a:pt x="1120" y="344"/>
                    </a:cubicBezTo>
                    <a:close/>
                    <a:moveTo>
                      <a:pt x="1165" y="353"/>
                    </a:moveTo>
                    <a:cubicBezTo>
                      <a:pt x="1187" y="353"/>
                      <a:pt x="1205" y="335"/>
                      <a:pt x="1205" y="313"/>
                    </a:cubicBezTo>
                    <a:cubicBezTo>
                      <a:pt x="1205" y="290"/>
                      <a:pt x="1187" y="274"/>
                      <a:pt x="1165" y="274"/>
                    </a:cubicBezTo>
                    <a:cubicBezTo>
                      <a:pt x="1142" y="274"/>
                      <a:pt x="1126" y="291"/>
                      <a:pt x="1126" y="313"/>
                    </a:cubicBezTo>
                    <a:cubicBezTo>
                      <a:pt x="1126" y="333"/>
                      <a:pt x="1142" y="353"/>
                      <a:pt x="1165" y="353"/>
                    </a:cubicBezTo>
                    <a:close/>
                    <a:moveTo>
                      <a:pt x="1134" y="254"/>
                    </a:moveTo>
                    <a:cubicBezTo>
                      <a:pt x="1151" y="254"/>
                      <a:pt x="1165" y="240"/>
                      <a:pt x="1165" y="223"/>
                    </a:cubicBezTo>
                    <a:cubicBezTo>
                      <a:pt x="1165" y="206"/>
                      <a:pt x="1151" y="192"/>
                      <a:pt x="1134" y="192"/>
                    </a:cubicBezTo>
                    <a:cubicBezTo>
                      <a:pt x="1117" y="192"/>
                      <a:pt x="1103" y="206"/>
                      <a:pt x="1103" y="223"/>
                    </a:cubicBezTo>
                    <a:cubicBezTo>
                      <a:pt x="1103" y="240"/>
                      <a:pt x="1117" y="254"/>
                      <a:pt x="1134" y="254"/>
                    </a:cubicBezTo>
                    <a:close/>
                    <a:moveTo>
                      <a:pt x="1518" y="262"/>
                    </a:moveTo>
                    <a:cubicBezTo>
                      <a:pt x="1461" y="262"/>
                      <a:pt x="1419" y="307"/>
                      <a:pt x="1419" y="364"/>
                    </a:cubicBezTo>
                    <a:cubicBezTo>
                      <a:pt x="1419" y="420"/>
                      <a:pt x="1464" y="465"/>
                      <a:pt x="1518" y="465"/>
                    </a:cubicBezTo>
                    <a:cubicBezTo>
                      <a:pt x="1571" y="465"/>
                      <a:pt x="1617" y="420"/>
                      <a:pt x="1617" y="364"/>
                    </a:cubicBezTo>
                    <a:cubicBezTo>
                      <a:pt x="1617" y="307"/>
                      <a:pt x="1574" y="262"/>
                      <a:pt x="1518" y="262"/>
                    </a:cubicBezTo>
                    <a:close/>
                    <a:moveTo>
                      <a:pt x="1639" y="209"/>
                    </a:moveTo>
                    <a:cubicBezTo>
                      <a:pt x="1622" y="209"/>
                      <a:pt x="1608" y="223"/>
                      <a:pt x="1608" y="240"/>
                    </a:cubicBezTo>
                    <a:cubicBezTo>
                      <a:pt x="1608" y="257"/>
                      <a:pt x="1622" y="271"/>
                      <a:pt x="1639" y="271"/>
                    </a:cubicBezTo>
                    <a:cubicBezTo>
                      <a:pt x="1656" y="271"/>
                      <a:pt x="1670" y="257"/>
                      <a:pt x="1670" y="240"/>
                    </a:cubicBezTo>
                    <a:cubicBezTo>
                      <a:pt x="1670" y="223"/>
                      <a:pt x="1656" y="209"/>
                      <a:pt x="1639" y="209"/>
                    </a:cubicBezTo>
                    <a:close/>
                    <a:moveTo>
                      <a:pt x="1334" y="378"/>
                    </a:moveTo>
                    <a:cubicBezTo>
                      <a:pt x="1314" y="378"/>
                      <a:pt x="1301" y="395"/>
                      <a:pt x="1301" y="412"/>
                    </a:cubicBezTo>
                    <a:cubicBezTo>
                      <a:pt x="1301" y="429"/>
                      <a:pt x="1314" y="446"/>
                      <a:pt x="1334" y="446"/>
                    </a:cubicBezTo>
                    <a:cubicBezTo>
                      <a:pt x="1353" y="446"/>
                      <a:pt x="1368" y="429"/>
                      <a:pt x="1368" y="412"/>
                    </a:cubicBezTo>
                    <a:cubicBezTo>
                      <a:pt x="1368" y="395"/>
                      <a:pt x="1353" y="378"/>
                      <a:pt x="1334" y="378"/>
                    </a:cubicBezTo>
                    <a:close/>
                    <a:moveTo>
                      <a:pt x="1515" y="497"/>
                    </a:moveTo>
                    <a:cubicBezTo>
                      <a:pt x="1461" y="497"/>
                      <a:pt x="1416" y="541"/>
                      <a:pt x="1416" y="595"/>
                    </a:cubicBezTo>
                    <a:cubicBezTo>
                      <a:pt x="1416" y="648"/>
                      <a:pt x="1461" y="694"/>
                      <a:pt x="1515" y="694"/>
                    </a:cubicBezTo>
                    <a:cubicBezTo>
                      <a:pt x="1569" y="694"/>
                      <a:pt x="1614" y="648"/>
                      <a:pt x="1614" y="595"/>
                    </a:cubicBezTo>
                    <a:cubicBezTo>
                      <a:pt x="1614" y="541"/>
                      <a:pt x="1569" y="497"/>
                      <a:pt x="1515" y="497"/>
                    </a:cubicBezTo>
                    <a:close/>
                    <a:moveTo>
                      <a:pt x="1275" y="669"/>
                    </a:moveTo>
                    <a:cubicBezTo>
                      <a:pt x="1255" y="669"/>
                      <a:pt x="1241" y="685"/>
                      <a:pt x="1241" y="705"/>
                    </a:cubicBezTo>
                    <a:cubicBezTo>
                      <a:pt x="1241" y="724"/>
                      <a:pt x="1258" y="742"/>
                      <a:pt x="1275" y="742"/>
                    </a:cubicBezTo>
                    <a:cubicBezTo>
                      <a:pt x="1295" y="742"/>
                      <a:pt x="1309" y="724"/>
                      <a:pt x="1309" y="705"/>
                    </a:cubicBezTo>
                    <a:cubicBezTo>
                      <a:pt x="1309" y="685"/>
                      <a:pt x="1295" y="669"/>
                      <a:pt x="1275" y="669"/>
                    </a:cubicBezTo>
                    <a:close/>
                    <a:moveTo>
                      <a:pt x="1492" y="734"/>
                    </a:moveTo>
                    <a:cubicBezTo>
                      <a:pt x="1418" y="734"/>
                      <a:pt x="1360" y="792"/>
                      <a:pt x="1360" y="866"/>
                    </a:cubicBezTo>
                    <a:cubicBezTo>
                      <a:pt x="1360" y="939"/>
                      <a:pt x="1418" y="999"/>
                      <a:pt x="1492" y="999"/>
                    </a:cubicBezTo>
                    <a:cubicBezTo>
                      <a:pt x="1565" y="999"/>
                      <a:pt x="1625" y="940"/>
                      <a:pt x="1625" y="866"/>
                    </a:cubicBezTo>
                    <a:cubicBezTo>
                      <a:pt x="1622" y="793"/>
                      <a:pt x="1565" y="734"/>
                      <a:pt x="1492" y="734"/>
                    </a:cubicBezTo>
                    <a:close/>
                    <a:moveTo>
                      <a:pt x="1244" y="801"/>
                    </a:moveTo>
                    <a:cubicBezTo>
                      <a:pt x="1236" y="801"/>
                      <a:pt x="1227" y="809"/>
                      <a:pt x="1227" y="818"/>
                    </a:cubicBezTo>
                    <a:cubicBezTo>
                      <a:pt x="1227" y="826"/>
                      <a:pt x="1235" y="835"/>
                      <a:pt x="1244" y="835"/>
                    </a:cubicBezTo>
                    <a:cubicBezTo>
                      <a:pt x="1252" y="835"/>
                      <a:pt x="1261" y="826"/>
                      <a:pt x="1261" y="818"/>
                    </a:cubicBezTo>
                    <a:cubicBezTo>
                      <a:pt x="1261" y="809"/>
                      <a:pt x="1253" y="801"/>
                      <a:pt x="1244" y="801"/>
                    </a:cubicBezTo>
                    <a:close/>
                    <a:moveTo>
                      <a:pt x="1459" y="1016"/>
                    </a:moveTo>
                    <a:cubicBezTo>
                      <a:pt x="1442" y="1016"/>
                      <a:pt x="1428" y="1030"/>
                      <a:pt x="1428" y="1047"/>
                    </a:cubicBezTo>
                    <a:cubicBezTo>
                      <a:pt x="1428" y="1064"/>
                      <a:pt x="1442" y="1078"/>
                      <a:pt x="1459" y="1078"/>
                    </a:cubicBezTo>
                    <a:cubicBezTo>
                      <a:pt x="1476" y="1078"/>
                      <a:pt x="1490" y="1064"/>
                      <a:pt x="1490" y="1047"/>
                    </a:cubicBezTo>
                    <a:cubicBezTo>
                      <a:pt x="1490" y="1030"/>
                      <a:pt x="1476" y="1016"/>
                      <a:pt x="1459" y="1016"/>
                    </a:cubicBezTo>
                    <a:close/>
                    <a:moveTo>
                      <a:pt x="1614" y="1052"/>
                    </a:moveTo>
                    <a:cubicBezTo>
                      <a:pt x="1583" y="1052"/>
                      <a:pt x="1557" y="1078"/>
                      <a:pt x="1557" y="1109"/>
                    </a:cubicBezTo>
                    <a:cubicBezTo>
                      <a:pt x="1557" y="1139"/>
                      <a:pt x="1583" y="1164"/>
                      <a:pt x="1614" y="1164"/>
                    </a:cubicBezTo>
                    <a:cubicBezTo>
                      <a:pt x="1645" y="1164"/>
                      <a:pt x="1670" y="1139"/>
                      <a:pt x="1670" y="1109"/>
                    </a:cubicBezTo>
                    <a:cubicBezTo>
                      <a:pt x="1667" y="1078"/>
                      <a:pt x="1642" y="1052"/>
                      <a:pt x="1614" y="1052"/>
                    </a:cubicBezTo>
                    <a:close/>
                    <a:moveTo>
                      <a:pt x="1391" y="1184"/>
                    </a:moveTo>
                    <a:cubicBezTo>
                      <a:pt x="1391" y="1198"/>
                      <a:pt x="1402" y="1212"/>
                      <a:pt x="1419" y="1212"/>
                    </a:cubicBezTo>
                    <a:cubicBezTo>
                      <a:pt x="1433" y="1212"/>
                      <a:pt x="1443" y="1205"/>
                      <a:pt x="1446" y="1193"/>
                    </a:cubicBezTo>
                    <a:cubicBezTo>
                      <a:pt x="1455" y="1216"/>
                      <a:pt x="1478" y="1232"/>
                      <a:pt x="1504" y="1232"/>
                    </a:cubicBezTo>
                    <a:cubicBezTo>
                      <a:pt x="1538" y="1232"/>
                      <a:pt x="1566" y="1204"/>
                      <a:pt x="1566" y="1170"/>
                    </a:cubicBezTo>
                    <a:cubicBezTo>
                      <a:pt x="1566" y="1136"/>
                      <a:pt x="1538" y="1109"/>
                      <a:pt x="1504" y="1109"/>
                    </a:cubicBezTo>
                    <a:cubicBezTo>
                      <a:pt x="1471" y="1109"/>
                      <a:pt x="1443" y="1135"/>
                      <a:pt x="1442" y="1167"/>
                    </a:cubicBezTo>
                    <a:cubicBezTo>
                      <a:pt x="1437" y="1161"/>
                      <a:pt x="1429" y="1156"/>
                      <a:pt x="1419" y="1156"/>
                    </a:cubicBezTo>
                    <a:cubicBezTo>
                      <a:pt x="1402" y="1156"/>
                      <a:pt x="1391" y="1170"/>
                      <a:pt x="1391" y="1184"/>
                    </a:cubicBezTo>
                    <a:close/>
                    <a:moveTo>
                      <a:pt x="1560" y="1754"/>
                    </a:moveTo>
                    <a:cubicBezTo>
                      <a:pt x="1529" y="1754"/>
                      <a:pt x="1504" y="1780"/>
                      <a:pt x="1504" y="1811"/>
                    </a:cubicBezTo>
                    <a:cubicBezTo>
                      <a:pt x="1504" y="1843"/>
                      <a:pt x="1529" y="1867"/>
                      <a:pt x="1560" y="1867"/>
                    </a:cubicBezTo>
                    <a:cubicBezTo>
                      <a:pt x="1591" y="1867"/>
                      <a:pt x="1617" y="1843"/>
                      <a:pt x="1617" y="1811"/>
                    </a:cubicBezTo>
                    <a:cubicBezTo>
                      <a:pt x="1617" y="1780"/>
                      <a:pt x="1591" y="1754"/>
                      <a:pt x="1560" y="1754"/>
                    </a:cubicBezTo>
                    <a:close/>
                    <a:moveTo>
                      <a:pt x="1523" y="1969"/>
                    </a:moveTo>
                    <a:cubicBezTo>
                      <a:pt x="1523" y="1981"/>
                      <a:pt x="1532" y="1988"/>
                      <a:pt x="1543" y="1988"/>
                    </a:cubicBezTo>
                    <a:cubicBezTo>
                      <a:pt x="1555" y="1988"/>
                      <a:pt x="1563" y="1981"/>
                      <a:pt x="1563" y="1969"/>
                    </a:cubicBezTo>
                    <a:cubicBezTo>
                      <a:pt x="1563" y="1958"/>
                      <a:pt x="1555" y="1949"/>
                      <a:pt x="1543" y="1949"/>
                    </a:cubicBezTo>
                    <a:cubicBezTo>
                      <a:pt x="1532" y="1949"/>
                      <a:pt x="1523" y="1958"/>
                      <a:pt x="1523" y="1969"/>
                    </a:cubicBezTo>
                    <a:close/>
                    <a:moveTo>
                      <a:pt x="1041" y="2124"/>
                    </a:moveTo>
                    <a:cubicBezTo>
                      <a:pt x="1041" y="2152"/>
                      <a:pt x="1063" y="2172"/>
                      <a:pt x="1089" y="2172"/>
                    </a:cubicBezTo>
                    <a:cubicBezTo>
                      <a:pt x="1117" y="2172"/>
                      <a:pt x="1137" y="2150"/>
                      <a:pt x="1137" y="2124"/>
                    </a:cubicBezTo>
                    <a:cubicBezTo>
                      <a:pt x="1137" y="2099"/>
                      <a:pt x="1114" y="2076"/>
                      <a:pt x="1089" y="2076"/>
                    </a:cubicBezTo>
                    <a:cubicBezTo>
                      <a:pt x="1063" y="2076"/>
                      <a:pt x="1041" y="2098"/>
                      <a:pt x="1041" y="2124"/>
                    </a:cubicBezTo>
                    <a:close/>
                    <a:moveTo>
                      <a:pt x="1459" y="1833"/>
                    </a:moveTo>
                    <a:cubicBezTo>
                      <a:pt x="1430" y="1833"/>
                      <a:pt x="1405" y="1856"/>
                      <a:pt x="1405" y="1887"/>
                    </a:cubicBezTo>
                    <a:cubicBezTo>
                      <a:pt x="1405" y="1918"/>
                      <a:pt x="1428" y="1940"/>
                      <a:pt x="1459" y="1940"/>
                    </a:cubicBezTo>
                    <a:cubicBezTo>
                      <a:pt x="1487" y="1940"/>
                      <a:pt x="1512" y="1918"/>
                      <a:pt x="1512" y="1887"/>
                    </a:cubicBezTo>
                    <a:cubicBezTo>
                      <a:pt x="1512" y="1856"/>
                      <a:pt x="1490" y="1833"/>
                      <a:pt x="1459" y="1833"/>
                    </a:cubicBezTo>
                    <a:close/>
                    <a:moveTo>
                      <a:pt x="1416" y="2000"/>
                    </a:moveTo>
                    <a:cubicBezTo>
                      <a:pt x="1416" y="2012"/>
                      <a:pt x="1425" y="2019"/>
                      <a:pt x="1436" y="2019"/>
                    </a:cubicBezTo>
                    <a:cubicBezTo>
                      <a:pt x="1447" y="2019"/>
                      <a:pt x="1456" y="2011"/>
                      <a:pt x="1456" y="2000"/>
                    </a:cubicBezTo>
                    <a:cubicBezTo>
                      <a:pt x="1456" y="1988"/>
                      <a:pt x="1447" y="1980"/>
                      <a:pt x="1436" y="1980"/>
                    </a:cubicBezTo>
                    <a:cubicBezTo>
                      <a:pt x="1425" y="1980"/>
                      <a:pt x="1416" y="1989"/>
                      <a:pt x="1416" y="2000"/>
                    </a:cubicBezTo>
                    <a:close/>
                    <a:moveTo>
                      <a:pt x="1016" y="149"/>
                    </a:moveTo>
                    <a:cubicBezTo>
                      <a:pt x="990" y="149"/>
                      <a:pt x="970" y="169"/>
                      <a:pt x="970" y="195"/>
                    </a:cubicBezTo>
                    <a:cubicBezTo>
                      <a:pt x="970" y="220"/>
                      <a:pt x="990" y="240"/>
                      <a:pt x="1016" y="240"/>
                    </a:cubicBezTo>
                    <a:cubicBezTo>
                      <a:pt x="1041" y="240"/>
                      <a:pt x="1061" y="220"/>
                      <a:pt x="1061" y="195"/>
                    </a:cubicBezTo>
                    <a:cubicBezTo>
                      <a:pt x="1061" y="169"/>
                      <a:pt x="1041" y="149"/>
                      <a:pt x="1016" y="149"/>
                    </a:cubicBezTo>
                    <a:close/>
                    <a:moveTo>
                      <a:pt x="1021" y="276"/>
                    </a:moveTo>
                    <a:cubicBezTo>
                      <a:pt x="1004" y="276"/>
                      <a:pt x="990" y="290"/>
                      <a:pt x="990" y="307"/>
                    </a:cubicBezTo>
                    <a:cubicBezTo>
                      <a:pt x="990" y="323"/>
                      <a:pt x="1004" y="338"/>
                      <a:pt x="1021" y="338"/>
                    </a:cubicBezTo>
                    <a:cubicBezTo>
                      <a:pt x="1038" y="338"/>
                      <a:pt x="1052" y="323"/>
                      <a:pt x="1052" y="307"/>
                    </a:cubicBezTo>
                    <a:cubicBezTo>
                      <a:pt x="1052" y="290"/>
                      <a:pt x="1035" y="276"/>
                      <a:pt x="1021" y="276"/>
                    </a:cubicBezTo>
                    <a:close/>
                    <a:moveTo>
                      <a:pt x="1097" y="271"/>
                    </a:moveTo>
                    <a:cubicBezTo>
                      <a:pt x="1094" y="271"/>
                      <a:pt x="1092" y="273"/>
                      <a:pt x="1092" y="276"/>
                    </a:cubicBezTo>
                    <a:cubicBezTo>
                      <a:pt x="1092" y="278"/>
                      <a:pt x="1094" y="282"/>
                      <a:pt x="1097" y="282"/>
                    </a:cubicBezTo>
                    <a:cubicBezTo>
                      <a:pt x="1099" y="282"/>
                      <a:pt x="1103" y="279"/>
                      <a:pt x="1103" y="276"/>
                    </a:cubicBezTo>
                    <a:cubicBezTo>
                      <a:pt x="1103" y="274"/>
                      <a:pt x="1099" y="271"/>
                      <a:pt x="1097" y="271"/>
                    </a:cubicBezTo>
                    <a:close/>
                    <a:moveTo>
                      <a:pt x="1007" y="384"/>
                    </a:moveTo>
                    <a:cubicBezTo>
                      <a:pt x="1001" y="384"/>
                      <a:pt x="996" y="389"/>
                      <a:pt x="996" y="395"/>
                    </a:cubicBezTo>
                    <a:cubicBezTo>
                      <a:pt x="996" y="401"/>
                      <a:pt x="1001" y="406"/>
                      <a:pt x="1007" y="406"/>
                    </a:cubicBezTo>
                    <a:cubicBezTo>
                      <a:pt x="1013" y="406"/>
                      <a:pt x="1018" y="401"/>
                      <a:pt x="1018" y="395"/>
                    </a:cubicBezTo>
                    <a:cubicBezTo>
                      <a:pt x="1018" y="389"/>
                      <a:pt x="1013" y="384"/>
                      <a:pt x="1007" y="384"/>
                    </a:cubicBezTo>
                    <a:close/>
                    <a:moveTo>
                      <a:pt x="1072" y="584"/>
                    </a:moveTo>
                    <a:cubicBezTo>
                      <a:pt x="1018" y="584"/>
                      <a:pt x="973" y="629"/>
                      <a:pt x="973" y="683"/>
                    </a:cubicBezTo>
                    <a:cubicBezTo>
                      <a:pt x="973" y="736"/>
                      <a:pt x="1018" y="782"/>
                      <a:pt x="1072" y="782"/>
                    </a:cubicBezTo>
                    <a:cubicBezTo>
                      <a:pt x="1126" y="782"/>
                      <a:pt x="1171" y="736"/>
                      <a:pt x="1171" y="683"/>
                    </a:cubicBezTo>
                    <a:cubicBezTo>
                      <a:pt x="1171" y="629"/>
                      <a:pt x="1126" y="584"/>
                      <a:pt x="1072" y="584"/>
                    </a:cubicBezTo>
                    <a:close/>
                    <a:moveTo>
                      <a:pt x="1069" y="849"/>
                    </a:moveTo>
                    <a:cubicBezTo>
                      <a:pt x="1055" y="849"/>
                      <a:pt x="1041" y="861"/>
                      <a:pt x="1041" y="877"/>
                    </a:cubicBezTo>
                    <a:cubicBezTo>
                      <a:pt x="1041" y="892"/>
                      <a:pt x="1052" y="906"/>
                      <a:pt x="1069" y="906"/>
                    </a:cubicBezTo>
                    <a:cubicBezTo>
                      <a:pt x="1086" y="906"/>
                      <a:pt x="1097" y="893"/>
                      <a:pt x="1097" y="877"/>
                    </a:cubicBezTo>
                    <a:cubicBezTo>
                      <a:pt x="1097" y="860"/>
                      <a:pt x="1086" y="849"/>
                      <a:pt x="1069" y="849"/>
                    </a:cubicBezTo>
                    <a:close/>
                    <a:moveTo>
                      <a:pt x="1334" y="688"/>
                    </a:moveTo>
                    <a:cubicBezTo>
                      <a:pt x="1334" y="700"/>
                      <a:pt x="1343" y="708"/>
                      <a:pt x="1354" y="708"/>
                    </a:cubicBezTo>
                    <a:cubicBezTo>
                      <a:pt x="1365" y="708"/>
                      <a:pt x="1374" y="699"/>
                      <a:pt x="1374" y="688"/>
                    </a:cubicBezTo>
                    <a:cubicBezTo>
                      <a:pt x="1374" y="676"/>
                      <a:pt x="1365" y="669"/>
                      <a:pt x="1354" y="669"/>
                    </a:cubicBezTo>
                    <a:cubicBezTo>
                      <a:pt x="1343" y="669"/>
                      <a:pt x="1334" y="680"/>
                      <a:pt x="1334" y="688"/>
                    </a:cubicBezTo>
                    <a:close/>
                    <a:moveTo>
                      <a:pt x="1233" y="632"/>
                    </a:moveTo>
                    <a:cubicBezTo>
                      <a:pt x="1230" y="632"/>
                      <a:pt x="1227" y="635"/>
                      <a:pt x="1227" y="640"/>
                    </a:cubicBezTo>
                    <a:cubicBezTo>
                      <a:pt x="1227" y="643"/>
                      <a:pt x="1230" y="649"/>
                      <a:pt x="1233" y="649"/>
                    </a:cubicBezTo>
                    <a:cubicBezTo>
                      <a:pt x="1236" y="649"/>
                      <a:pt x="1238" y="646"/>
                      <a:pt x="1238" y="640"/>
                    </a:cubicBezTo>
                    <a:cubicBezTo>
                      <a:pt x="1241" y="635"/>
                      <a:pt x="1238" y="632"/>
                      <a:pt x="1233" y="632"/>
                    </a:cubicBezTo>
                    <a:close/>
                    <a:moveTo>
                      <a:pt x="1577" y="686"/>
                    </a:moveTo>
                    <a:cubicBezTo>
                      <a:pt x="1577" y="700"/>
                      <a:pt x="1588" y="711"/>
                      <a:pt x="1603" y="711"/>
                    </a:cubicBezTo>
                    <a:cubicBezTo>
                      <a:pt x="1617" y="711"/>
                      <a:pt x="1628" y="700"/>
                      <a:pt x="1628" y="686"/>
                    </a:cubicBezTo>
                    <a:cubicBezTo>
                      <a:pt x="1628" y="671"/>
                      <a:pt x="1617" y="660"/>
                      <a:pt x="1603" y="660"/>
                    </a:cubicBezTo>
                    <a:cubicBezTo>
                      <a:pt x="1588" y="660"/>
                      <a:pt x="1577" y="671"/>
                      <a:pt x="1577" y="686"/>
                    </a:cubicBezTo>
                    <a:close/>
                    <a:moveTo>
                      <a:pt x="1591" y="477"/>
                    </a:moveTo>
                    <a:cubicBezTo>
                      <a:pt x="1591" y="499"/>
                      <a:pt x="1608" y="516"/>
                      <a:pt x="1631" y="516"/>
                    </a:cubicBezTo>
                    <a:cubicBezTo>
                      <a:pt x="1653" y="516"/>
                      <a:pt x="1670" y="499"/>
                      <a:pt x="1670" y="477"/>
                    </a:cubicBezTo>
                    <a:cubicBezTo>
                      <a:pt x="1670" y="454"/>
                      <a:pt x="1653" y="437"/>
                      <a:pt x="1631" y="437"/>
                    </a:cubicBezTo>
                    <a:cubicBezTo>
                      <a:pt x="1608" y="437"/>
                      <a:pt x="1591" y="454"/>
                      <a:pt x="1591" y="477"/>
                    </a:cubicBezTo>
                    <a:close/>
                    <a:moveTo>
                      <a:pt x="1611" y="956"/>
                    </a:moveTo>
                    <a:cubicBezTo>
                      <a:pt x="1611" y="967"/>
                      <a:pt x="1622" y="979"/>
                      <a:pt x="1634" y="979"/>
                    </a:cubicBezTo>
                    <a:cubicBezTo>
                      <a:pt x="1645" y="979"/>
                      <a:pt x="1656" y="967"/>
                      <a:pt x="1656" y="956"/>
                    </a:cubicBezTo>
                    <a:cubicBezTo>
                      <a:pt x="1656" y="944"/>
                      <a:pt x="1645" y="934"/>
                      <a:pt x="1634" y="934"/>
                    </a:cubicBezTo>
                    <a:cubicBezTo>
                      <a:pt x="1622" y="934"/>
                      <a:pt x="1611" y="944"/>
                      <a:pt x="1611" y="956"/>
                    </a:cubicBezTo>
                    <a:close/>
                    <a:moveTo>
                      <a:pt x="1631" y="1016"/>
                    </a:moveTo>
                    <a:cubicBezTo>
                      <a:pt x="1631" y="1024"/>
                      <a:pt x="1636" y="1030"/>
                      <a:pt x="1645" y="1030"/>
                    </a:cubicBezTo>
                    <a:cubicBezTo>
                      <a:pt x="1653" y="1030"/>
                      <a:pt x="1659" y="1024"/>
                      <a:pt x="1659" y="1016"/>
                    </a:cubicBezTo>
                    <a:cubicBezTo>
                      <a:pt x="1659" y="1007"/>
                      <a:pt x="1653" y="1002"/>
                      <a:pt x="1645" y="1002"/>
                    </a:cubicBezTo>
                    <a:cubicBezTo>
                      <a:pt x="1636" y="1002"/>
                      <a:pt x="1631" y="1007"/>
                      <a:pt x="1631" y="1016"/>
                    </a:cubicBezTo>
                    <a:close/>
                    <a:moveTo>
                      <a:pt x="1428" y="1367"/>
                    </a:moveTo>
                    <a:cubicBezTo>
                      <a:pt x="1428" y="1435"/>
                      <a:pt x="1481" y="1489"/>
                      <a:pt x="1549" y="1489"/>
                    </a:cubicBezTo>
                    <a:cubicBezTo>
                      <a:pt x="1617" y="1489"/>
                      <a:pt x="1670" y="1435"/>
                      <a:pt x="1670" y="1367"/>
                    </a:cubicBezTo>
                    <a:cubicBezTo>
                      <a:pt x="1670" y="1300"/>
                      <a:pt x="1617" y="1246"/>
                      <a:pt x="1549" y="1246"/>
                    </a:cubicBezTo>
                    <a:cubicBezTo>
                      <a:pt x="1481" y="1246"/>
                      <a:pt x="1428" y="1303"/>
                      <a:pt x="1428" y="1367"/>
                    </a:cubicBezTo>
                    <a:close/>
                    <a:moveTo>
                      <a:pt x="1642" y="1193"/>
                    </a:moveTo>
                    <a:cubicBezTo>
                      <a:pt x="1631" y="1193"/>
                      <a:pt x="1625" y="1201"/>
                      <a:pt x="1625" y="1209"/>
                    </a:cubicBezTo>
                    <a:cubicBezTo>
                      <a:pt x="1625" y="1221"/>
                      <a:pt x="1634" y="1226"/>
                      <a:pt x="1642" y="1226"/>
                    </a:cubicBezTo>
                    <a:cubicBezTo>
                      <a:pt x="1650" y="1226"/>
                      <a:pt x="1659" y="1218"/>
                      <a:pt x="1659" y="1209"/>
                    </a:cubicBezTo>
                    <a:cubicBezTo>
                      <a:pt x="1659" y="1201"/>
                      <a:pt x="1650" y="1193"/>
                      <a:pt x="1642" y="1193"/>
                    </a:cubicBezTo>
                    <a:close/>
                    <a:moveTo>
                      <a:pt x="1588" y="1559"/>
                    </a:moveTo>
                    <a:cubicBezTo>
                      <a:pt x="1588" y="1579"/>
                      <a:pt x="1605" y="1596"/>
                      <a:pt x="1625" y="1596"/>
                    </a:cubicBezTo>
                    <a:cubicBezTo>
                      <a:pt x="1645" y="1596"/>
                      <a:pt x="1662" y="1579"/>
                      <a:pt x="1662" y="1559"/>
                    </a:cubicBezTo>
                    <a:cubicBezTo>
                      <a:pt x="1662" y="1540"/>
                      <a:pt x="1645" y="1523"/>
                      <a:pt x="1625" y="1523"/>
                    </a:cubicBezTo>
                    <a:cubicBezTo>
                      <a:pt x="1605" y="1525"/>
                      <a:pt x="1588" y="1540"/>
                      <a:pt x="1588" y="1559"/>
                    </a:cubicBezTo>
                    <a:close/>
                    <a:moveTo>
                      <a:pt x="1588" y="1684"/>
                    </a:moveTo>
                    <a:cubicBezTo>
                      <a:pt x="1571" y="1684"/>
                      <a:pt x="1557" y="1699"/>
                      <a:pt x="1557" y="1715"/>
                    </a:cubicBezTo>
                    <a:cubicBezTo>
                      <a:pt x="1557" y="1732"/>
                      <a:pt x="1571" y="1746"/>
                      <a:pt x="1588" y="1746"/>
                    </a:cubicBezTo>
                    <a:cubicBezTo>
                      <a:pt x="1605" y="1746"/>
                      <a:pt x="1619" y="1732"/>
                      <a:pt x="1619" y="1715"/>
                    </a:cubicBezTo>
                    <a:cubicBezTo>
                      <a:pt x="1619" y="1699"/>
                      <a:pt x="1603" y="1684"/>
                      <a:pt x="1588" y="1684"/>
                    </a:cubicBezTo>
                    <a:close/>
                    <a:moveTo>
                      <a:pt x="1574" y="1923"/>
                    </a:moveTo>
                    <a:cubicBezTo>
                      <a:pt x="1574" y="1949"/>
                      <a:pt x="1593" y="1969"/>
                      <a:pt x="1619" y="1969"/>
                    </a:cubicBezTo>
                    <a:cubicBezTo>
                      <a:pt x="1644" y="1969"/>
                      <a:pt x="1665" y="1949"/>
                      <a:pt x="1665" y="1923"/>
                    </a:cubicBezTo>
                    <a:cubicBezTo>
                      <a:pt x="1665" y="1898"/>
                      <a:pt x="1644" y="1878"/>
                      <a:pt x="1619" y="1878"/>
                    </a:cubicBezTo>
                    <a:cubicBezTo>
                      <a:pt x="1593" y="1878"/>
                      <a:pt x="1574" y="1898"/>
                      <a:pt x="1574" y="1923"/>
                    </a:cubicBezTo>
                    <a:close/>
                    <a:moveTo>
                      <a:pt x="1639" y="2008"/>
                    </a:moveTo>
                    <a:cubicBezTo>
                      <a:pt x="1628" y="2008"/>
                      <a:pt x="1619" y="2017"/>
                      <a:pt x="1619" y="2028"/>
                    </a:cubicBezTo>
                    <a:cubicBezTo>
                      <a:pt x="1619" y="2039"/>
                      <a:pt x="1628" y="2048"/>
                      <a:pt x="1639" y="2048"/>
                    </a:cubicBezTo>
                    <a:cubicBezTo>
                      <a:pt x="1650" y="2048"/>
                      <a:pt x="1659" y="2039"/>
                      <a:pt x="1659" y="2028"/>
                    </a:cubicBezTo>
                    <a:cubicBezTo>
                      <a:pt x="1659" y="2017"/>
                      <a:pt x="1650" y="2008"/>
                      <a:pt x="1639" y="2008"/>
                    </a:cubicBezTo>
                    <a:close/>
                    <a:moveTo>
                      <a:pt x="1625" y="2104"/>
                    </a:moveTo>
                    <a:cubicBezTo>
                      <a:pt x="1605" y="2104"/>
                      <a:pt x="1591" y="2118"/>
                      <a:pt x="1591" y="2138"/>
                    </a:cubicBezTo>
                    <a:cubicBezTo>
                      <a:pt x="1591" y="2158"/>
                      <a:pt x="1605" y="2172"/>
                      <a:pt x="1625" y="2172"/>
                    </a:cubicBezTo>
                    <a:cubicBezTo>
                      <a:pt x="1645" y="2172"/>
                      <a:pt x="1659" y="2158"/>
                      <a:pt x="1659" y="2138"/>
                    </a:cubicBezTo>
                    <a:cubicBezTo>
                      <a:pt x="1659" y="2121"/>
                      <a:pt x="1642" y="2104"/>
                      <a:pt x="1625" y="2104"/>
                    </a:cubicBezTo>
                    <a:close/>
                    <a:moveTo>
                      <a:pt x="1416" y="2104"/>
                    </a:moveTo>
                    <a:cubicBezTo>
                      <a:pt x="1410" y="2104"/>
                      <a:pt x="1405" y="2110"/>
                      <a:pt x="1405" y="2115"/>
                    </a:cubicBezTo>
                    <a:cubicBezTo>
                      <a:pt x="1405" y="2121"/>
                      <a:pt x="1410" y="2127"/>
                      <a:pt x="1416" y="2127"/>
                    </a:cubicBezTo>
                    <a:cubicBezTo>
                      <a:pt x="1421" y="2127"/>
                      <a:pt x="1428" y="2121"/>
                      <a:pt x="1428" y="2115"/>
                    </a:cubicBezTo>
                    <a:cubicBezTo>
                      <a:pt x="1428" y="2110"/>
                      <a:pt x="1421" y="2104"/>
                      <a:pt x="1416" y="2104"/>
                    </a:cubicBezTo>
                    <a:close/>
                    <a:moveTo>
                      <a:pt x="1303" y="1754"/>
                    </a:moveTo>
                    <a:cubicBezTo>
                      <a:pt x="1295" y="1754"/>
                      <a:pt x="1289" y="1760"/>
                      <a:pt x="1289" y="1768"/>
                    </a:cubicBezTo>
                    <a:cubicBezTo>
                      <a:pt x="1289" y="1777"/>
                      <a:pt x="1294" y="1782"/>
                      <a:pt x="1303" y="1782"/>
                    </a:cubicBezTo>
                    <a:cubicBezTo>
                      <a:pt x="1311" y="1782"/>
                      <a:pt x="1317" y="1777"/>
                      <a:pt x="1317" y="1768"/>
                    </a:cubicBezTo>
                    <a:cubicBezTo>
                      <a:pt x="1317" y="1760"/>
                      <a:pt x="1309" y="1754"/>
                      <a:pt x="1303" y="1754"/>
                    </a:cubicBezTo>
                    <a:close/>
                    <a:moveTo>
                      <a:pt x="1205" y="1401"/>
                    </a:moveTo>
                    <a:cubicBezTo>
                      <a:pt x="1205" y="1407"/>
                      <a:pt x="1210" y="1413"/>
                      <a:pt x="1216" y="1413"/>
                    </a:cubicBezTo>
                    <a:cubicBezTo>
                      <a:pt x="1222" y="1413"/>
                      <a:pt x="1227" y="1407"/>
                      <a:pt x="1227" y="1401"/>
                    </a:cubicBezTo>
                    <a:cubicBezTo>
                      <a:pt x="1227" y="1396"/>
                      <a:pt x="1222" y="1390"/>
                      <a:pt x="1216" y="1390"/>
                    </a:cubicBezTo>
                    <a:cubicBezTo>
                      <a:pt x="1207" y="1390"/>
                      <a:pt x="1205" y="1396"/>
                      <a:pt x="1205" y="1401"/>
                    </a:cubicBezTo>
                    <a:close/>
                    <a:moveTo>
                      <a:pt x="1049" y="1226"/>
                    </a:moveTo>
                    <a:cubicBezTo>
                      <a:pt x="1041" y="1226"/>
                      <a:pt x="1035" y="1232"/>
                      <a:pt x="1035" y="1240"/>
                    </a:cubicBezTo>
                    <a:cubicBezTo>
                      <a:pt x="1035" y="1249"/>
                      <a:pt x="1040" y="1255"/>
                      <a:pt x="1049" y="1255"/>
                    </a:cubicBezTo>
                    <a:cubicBezTo>
                      <a:pt x="1057" y="1255"/>
                      <a:pt x="1063" y="1249"/>
                      <a:pt x="1063" y="1240"/>
                    </a:cubicBezTo>
                    <a:cubicBezTo>
                      <a:pt x="1063" y="1232"/>
                      <a:pt x="1058" y="1226"/>
                      <a:pt x="1049" y="1226"/>
                    </a:cubicBezTo>
                    <a:close/>
                    <a:moveTo>
                      <a:pt x="1374" y="1308"/>
                    </a:moveTo>
                    <a:cubicBezTo>
                      <a:pt x="1357" y="1308"/>
                      <a:pt x="1343" y="1322"/>
                      <a:pt x="1343" y="1339"/>
                    </a:cubicBezTo>
                    <a:cubicBezTo>
                      <a:pt x="1343" y="1356"/>
                      <a:pt x="1357" y="1370"/>
                      <a:pt x="1374" y="1370"/>
                    </a:cubicBezTo>
                    <a:cubicBezTo>
                      <a:pt x="1391" y="1370"/>
                      <a:pt x="1405" y="1356"/>
                      <a:pt x="1405" y="1339"/>
                    </a:cubicBezTo>
                    <a:cubicBezTo>
                      <a:pt x="1402" y="1322"/>
                      <a:pt x="1391" y="1308"/>
                      <a:pt x="1374" y="1308"/>
                    </a:cubicBezTo>
                    <a:close/>
                    <a:moveTo>
                      <a:pt x="1137" y="1726"/>
                    </a:moveTo>
                    <a:cubicBezTo>
                      <a:pt x="1120" y="1726"/>
                      <a:pt x="1106" y="1740"/>
                      <a:pt x="1106" y="1757"/>
                    </a:cubicBezTo>
                    <a:cubicBezTo>
                      <a:pt x="1106" y="1774"/>
                      <a:pt x="1120" y="1788"/>
                      <a:pt x="1137" y="1788"/>
                    </a:cubicBezTo>
                    <a:cubicBezTo>
                      <a:pt x="1154" y="1788"/>
                      <a:pt x="1168" y="1774"/>
                      <a:pt x="1168" y="1757"/>
                    </a:cubicBezTo>
                    <a:cubicBezTo>
                      <a:pt x="1168" y="1740"/>
                      <a:pt x="1154" y="1726"/>
                      <a:pt x="1137" y="1726"/>
                    </a:cubicBezTo>
                    <a:close/>
                    <a:moveTo>
                      <a:pt x="1069" y="1864"/>
                    </a:moveTo>
                    <a:cubicBezTo>
                      <a:pt x="1063" y="1864"/>
                      <a:pt x="1058" y="1870"/>
                      <a:pt x="1058" y="1875"/>
                    </a:cubicBezTo>
                    <a:cubicBezTo>
                      <a:pt x="1058" y="1881"/>
                      <a:pt x="1063" y="1887"/>
                      <a:pt x="1069" y="1887"/>
                    </a:cubicBezTo>
                    <a:cubicBezTo>
                      <a:pt x="1075" y="1887"/>
                      <a:pt x="1080" y="1881"/>
                      <a:pt x="1080" y="1875"/>
                    </a:cubicBezTo>
                    <a:cubicBezTo>
                      <a:pt x="1080" y="1870"/>
                      <a:pt x="1075" y="1864"/>
                      <a:pt x="1069" y="1864"/>
                    </a:cubicBezTo>
                    <a:close/>
                    <a:moveTo>
                      <a:pt x="1128" y="1997"/>
                    </a:moveTo>
                    <a:cubicBezTo>
                      <a:pt x="1126" y="1997"/>
                      <a:pt x="1120" y="2000"/>
                      <a:pt x="1120" y="2005"/>
                    </a:cubicBezTo>
                    <a:cubicBezTo>
                      <a:pt x="1120" y="2008"/>
                      <a:pt x="1122" y="2014"/>
                      <a:pt x="1128" y="2014"/>
                    </a:cubicBezTo>
                    <a:cubicBezTo>
                      <a:pt x="1133" y="2014"/>
                      <a:pt x="1137" y="2011"/>
                      <a:pt x="1137" y="2005"/>
                    </a:cubicBezTo>
                    <a:cubicBezTo>
                      <a:pt x="1137" y="2000"/>
                      <a:pt x="1134" y="1997"/>
                      <a:pt x="1128" y="1997"/>
                    </a:cubicBezTo>
                    <a:close/>
                    <a:moveTo>
                      <a:pt x="1018" y="2076"/>
                    </a:moveTo>
                    <a:cubicBezTo>
                      <a:pt x="1013" y="2076"/>
                      <a:pt x="1010" y="2081"/>
                      <a:pt x="1010" y="2084"/>
                    </a:cubicBezTo>
                    <a:cubicBezTo>
                      <a:pt x="1010" y="2087"/>
                      <a:pt x="1015" y="2093"/>
                      <a:pt x="1018" y="2093"/>
                    </a:cubicBezTo>
                    <a:cubicBezTo>
                      <a:pt x="1020" y="2093"/>
                      <a:pt x="1027" y="2087"/>
                      <a:pt x="1027" y="2084"/>
                    </a:cubicBezTo>
                    <a:cubicBezTo>
                      <a:pt x="1027" y="2081"/>
                      <a:pt x="1021" y="2076"/>
                      <a:pt x="1018" y="2076"/>
                    </a:cubicBezTo>
                    <a:close/>
                    <a:moveTo>
                      <a:pt x="1162" y="2158"/>
                    </a:moveTo>
                    <a:cubicBezTo>
                      <a:pt x="1159" y="2158"/>
                      <a:pt x="1157" y="2160"/>
                      <a:pt x="1157" y="2163"/>
                    </a:cubicBezTo>
                    <a:cubicBezTo>
                      <a:pt x="1157" y="2166"/>
                      <a:pt x="1159" y="2169"/>
                      <a:pt x="1162" y="2169"/>
                    </a:cubicBezTo>
                    <a:cubicBezTo>
                      <a:pt x="1165" y="2169"/>
                      <a:pt x="1168" y="2166"/>
                      <a:pt x="1168" y="2163"/>
                    </a:cubicBezTo>
                    <a:cubicBezTo>
                      <a:pt x="1168" y="2160"/>
                      <a:pt x="1168" y="2158"/>
                      <a:pt x="1162" y="2158"/>
                    </a:cubicBezTo>
                    <a:close/>
                    <a:moveTo>
                      <a:pt x="756" y="307"/>
                    </a:moveTo>
                    <a:cubicBezTo>
                      <a:pt x="728" y="307"/>
                      <a:pt x="705" y="330"/>
                      <a:pt x="705" y="358"/>
                    </a:cubicBezTo>
                    <a:cubicBezTo>
                      <a:pt x="705" y="386"/>
                      <a:pt x="728" y="409"/>
                      <a:pt x="756" y="409"/>
                    </a:cubicBezTo>
                    <a:cubicBezTo>
                      <a:pt x="784" y="409"/>
                      <a:pt x="807" y="386"/>
                      <a:pt x="807" y="358"/>
                    </a:cubicBezTo>
                    <a:cubicBezTo>
                      <a:pt x="807" y="330"/>
                      <a:pt x="784" y="307"/>
                      <a:pt x="756" y="307"/>
                    </a:cubicBezTo>
                    <a:close/>
                    <a:moveTo>
                      <a:pt x="905" y="307"/>
                    </a:moveTo>
                    <a:cubicBezTo>
                      <a:pt x="888" y="307"/>
                      <a:pt x="874" y="321"/>
                      <a:pt x="874" y="338"/>
                    </a:cubicBezTo>
                    <a:cubicBezTo>
                      <a:pt x="874" y="354"/>
                      <a:pt x="888" y="370"/>
                      <a:pt x="905" y="370"/>
                    </a:cubicBezTo>
                    <a:cubicBezTo>
                      <a:pt x="921" y="370"/>
                      <a:pt x="936" y="354"/>
                      <a:pt x="936" y="338"/>
                    </a:cubicBezTo>
                    <a:cubicBezTo>
                      <a:pt x="936" y="321"/>
                      <a:pt x="921" y="307"/>
                      <a:pt x="905" y="307"/>
                    </a:cubicBezTo>
                    <a:close/>
                    <a:moveTo>
                      <a:pt x="993" y="449"/>
                    </a:moveTo>
                    <a:cubicBezTo>
                      <a:pt x="962" y="449"/>
                      <a:pt x="936" y="474"/>
                      <a:pt x="936" y="505"/>
                    </a:cubicBezTo>
                    <a:cubicBezTo>
                      <a:pt x="936" y="536"/>
                      <a:pt x="962" y="561"/>
                      <a:pt x="993" y="561"/>
                    </a:cubicBezTo>
                    <a:cubicBezTo>
                      <a:pt x="1024" y="561"/>
                      <a:pt x="1049" y="536"/>
                      <a:pt x="1049" y="505"/>
                    </a:cubicBezTo>
                    <a:cubicBezTo>
                      <a:pt x="1049" y="474"/>
                      <a:pt x="1024" y="449"/>
                      <a:pt x="993" y="449"/>
                    </a:cubicBezTo>
                    <a:close/>
                    <a:moveTo>
                      <a:pt x="750" y="502"/>
                    </a:moveTo>
                    <a:cubicBezTo>
                      <a:pt x="725" y="502"/>
                      <a:pt x="705" y="521"/>
                      <a:pt x="705" y="547"/>
                    </a:cubicBezTo>
                    <a:cubicBezTo>
                      <a:pt x="705" y="572"/>
                      <a:pt x="724" y="592"/>
                      <a:pt x="750" y="592"/>
                    </a:cubicBezTo>
                    <a:cubicBezTo>
                      <a:pt x="775" y="592"/>
                      <a:pt x="795" y="572"/>
                      <a:pt x="795" y="547"/>
                    </a:cubicBezTo>
                    <a:cubicBezTo>
                      <a:pt x="795" y="521"/>
                      <a:pt x="776" y="502"/>
                      <a:pt x="750" y="502"/>
                    </a:cubicBezTo>
                    <a:close/>
                    <a:moveTo>
                      <a:pt x="863" y="409"/>
                    </a:moveTo>
                    <a:cubicBezTo>
                      <a:pt x="841" y="409"/>
                      <a:pt x="821" y="428"/>
                      <a:pt x="821" y="451"/>
                    </a:cubicBezTo>
                    <a:cubicBezTo>
                      <a:pt x="821" y="473"/>
                      <a:pt x="840" y="494"/>
                      <a:pt x="863" y="494"/>
                    </a:cubicBezTo>
                    <a:cubicBezTo>
                      <a:pt x="885" y="494"/>
                      <a:pt x="905" y="474"/>
                      <a:pt x="905" y="451"/>
                    </a:cubicBezTo>
                    <a:cubicBezTo>
                      <a:pt x="905" y="426"/>
                      <a:pt x="886" y="409"/>
                      <a:pt x="863" y="409"/>
                    </a:cubicBezTo>
                    <a:close/>
                    <a:moveTo>
                      <a:pt x="883" y="629"/>
                    </a:moveTo>
                    <a:cubicBezTo>
                      <a:pt x="866" y="629"/>
                      <a:pt x="852" y="643"/>
                      <a:pt x="852" y="660"/>
                    </a:cubicBezTo>
                    <a:cubicBezTo>
                      <a:pt x="852" y="677"/>
                      <a:pt x="866" y="691"/>
                      <a:pt x="883" y="691"/>
                    </a:cubicBezTo>
                    <a:cubicBezTo>
                      <a:pt x="900" y="691"/>
                      <a:pt x="914" y="677"/>
                      <a:pt x="914" y="660"/>
                    </a:cubicBezTo>
                    <a:cubicBezTo>
                      <a:pt x="914" y="643"/>
                      <a:pt x="900" y="629"/>
                      <a:pt x="883" y="629"/>
                    </a:cubicBezTo>
                    <a:close/>
                    <a:moveTo>
                      <a:pt x="756" y="629"/>
                    </a:moveTo>
                    <a:cubicBezTo>
                      <a:pt x="747" y="629"/>
                      <a:pt x="742" y="634"/>
                      <a:pt x="742" y="643"/>
                    </a:cubicBezTo>
                    <a:cubicBezTo>
                      <a:pt x="742" y="651"/>
                      <a:pt x="747" y="657"/>
                      <a:pt x="756" y="657"/>
                    </a:cubicBezTo>
                    <a:cubicBezTo>
                      <a:pt x="764" y="657"/>
                      <a:pt x="770" y="651"/>
                      <a:pt x="770" y="643"/>
                    </a:cubicBezTo>
                    <a:cubicBezTo>
                      <a:pt x="770" y="634"/>
                      <a:pt x="762" y="629"/>
                      <a:pt x="756" y="629"/>
                    </a:cubicBezTo>
                    <a:close/>
                    <a:moveTo>
                      <a:pt x="886" y="516"/>
                    </a:moveTo>
                    <a:cubicBezTo>
                      <a:pt x="880" y="516"/>
                      <a:pt x="874" y="522"/>
                      <a:pt x="874" y="528"/>
                    </a:cubicBezTo>
                    <a:cubicBezTo>
                      <a:pt x="874" y="533"/>
                      <a:pt x="880" y="539"/>
                      <a:pt x="886" y="539"/>
                    </a:cubicBezTo>
                    <a:cubicBezTo>
                      <a:pt x="891" y="539"/>
                      <a:pt x="897" y="533"/>
                      <a:pt x="897" y="528"/>
                    </a:cubicBezTo>
                    <a:cubicBezTo>
                      <a:pt x="897" y="522"/>
                      <a:pt x="891" y="516"/>
                      <a:pt x="886" y="516"/>
                    </a:cubicBezTo>
                    <a:close/>
                    <a:moveTo>
                      <a:pt x="1744" y="282"/>
                    </a:moveTo>
                    <a:cubicBezTo>
                      <a:pt x="1715" y="282"/>
                      <a:pt x="1693" y="305"/>
                      <a:pt x="1693" y="333"/>
                    </a:cubicBezTo>
                    <a:cubicBezTo>
                      <a:pt x="1693" y="361"/>
                      <a:pt x="1715" y="384"/>
                      <a:pt x="1744" y="384"/>
                    </a:cubicBezTo>
                    <a:cubicBezTo>
                      <a:pt x="1772" y="384"/>
                      <a:pt x="1794" y="361"/>
                      <a:pt x="1794" y="333"/>
                    </a:cubicBezTo>
                    <a:cubicBezTo>
                      <a:pt x="1794" y="305"/>
                      <a:pt x="1772" y="282"/>
                      <a:pt x="1744" y="282"/>
                    </a:cubicBezTo>
                    <a:close/>
                    <a:moveTo>
                      <a:pt x="1656" y="358"/>
                    </a:moveTo>
                    <a:cubicBezTo>
                      <a:pt x="1650" y="358"/>
                      <a:pt x="1645" y="364"/>
                      <a:pt x="1645" y="370"/>
                    </a:cubicBezTo>
                    <a:cubicBezTo>
                      <a:pt x="1645" y="375"/>
                      <a:pt x="1650" y="381"/>
                      <a:pt x="1656" y="381"/>
                    </a:cubicBezTo>
                    <a:cubicBezTo>
                      <a:pt x="1662" y="381"/>
                      <a:pt x="1667" y="375"/>
                      <a:pt x="1667" y="370"/>
                    </a:cubicBezTo>
                    <a:cubicBezTo>
                      <a:pt x="1665" y="364"/>
                      <a:pt x="1662" y="358"/>
                      <a:pt x="1656" y="358"/>
                    </a:cubicBezTo>
                    <a:close/>
                    <a:moveTo>
                      <a:pt x="1724" y="11"/>
                    </a:moveTo>
                    <a:cubicBezTo>
                      <a:pt x="1690" y="11"/>
                      <a:pt x="1665" y="36"/>
                      <a:pt x="1665" y="70"/>
                    </a:cubicBezTo>
                    <a:cubicBezTo>
                      <a:pt x="1665" y="103"/>
                      <a:pt x="1690" y="130"/>
                      <a:pt x="1724" y="130"/>
                    </a:cubicBezTo>
                    <a:cubicBezTo>
                      <a:pt x="1758" y="130"/>
                      <a:pt x="1783" y="104"/>
                      <a:pt x="1783" y="70"/>
                    </a:cubicBezTo>
                    <a:cubicBezTo>
                      <a:pt x="1783" y="39"/>
                      <a:pt x="1758" y="11"/>
                      <a:pt x="1724" y="11"/>
                    </a:cubicBezTo>
                    <a:close/>
                    <a:moveTo>
                      <a:pt x="1769" y="203"/>
                    </a:moveTo>
                    <a:cubicBezTo>
                      <a:pt x="1761" y="203"/>
                      <a:pt x="1755" y="208"/>
                      <a:pt x="1755" y="217"/>
                    </a:cubicBezTo>
                    <a:cubicBezTo>
                      <a:pt x="1755" y="225"/>
                      <a:pt x="1761" y="231"/>
                      <a:pt x="1769" y="231"/>
                    </a:cubicBezTo>
                    <a:cubicBezTo>
                      <a:pt x="1777" y="231"/>
                      <a:pt x="1783" y="226"/>
                      <a:pt x="1783" y="217"/>
                    </a:cubicBezTo>
                    <a:cubicBezTo>
                      <a:pt x="1783" y="209"/>
                      <a:pt x="1777" y="203"/>
                      <a:pt x="1769" y="203"/>
                    </a:cubicBezTo>
                    <a:close/>
                    <a:moveTo>
                      <a:pt x="2237" y="288"/>
                    </a:moveTo>
                    <a:cubicBezTo>
                      <a:pt x="2237" y="319"/>
                      <a:pt x="2263" y="344"/>
                      <a:pt x="2294" y="344"/>
                    </a:cubicBezTo>
                    <a:cubicBezTo>
                      <a:pt x="2325" y="344"/>
                      <a:pt x="2350" y="319"/>
                      <a:pt x="2350" y="288"/>
                    </a:cubicBezTo>
                    <a:cubicBezTo>
                      <a:pt x="2350" y="257"/>
                      <a:pt x="2325" y="231"/>
                      <a:pt x="2294" y="231"/>
                    </a:cubicBezTo>
                    <a:cubicBezTo>
                      <a:pt x="2263" y="231"/>
                      <a:pt x="2237" y="257"/>
                      <a:pt x="2237" y="288"/>
                    </a:cubicBezTo>
                    <a:close/>
                    <a:moveTo>
                      <a:pt x="2398" y="355"/>
                    </a:moveTo>
                    <a:cubicBezTo>
                      <a:pt x="2398" y="369"/>
                      <a:pt x="2410" y="384"/>
                      <a:pt x="2427" y="384"/>
                    </a:cubicBezTo>
                    <a:cubicBezTo>
                      <a:pt x="2441" y="384"/>
                      <a:pt x="2455" y="372"/>
                      <a:pt x="2455" y="355"/>
                    </a:cubicBezTo>
                    <a:cubicBezTo>
                      <a:pt x="2455" y="341"/>
                      <a:pt x="2443" y="327"/>
                      <a:pt x="2427" y="327"/>
                    </a:cubicBezTo>
                    <a:cubicBezTo>
                      <a:pt x="2410" y="327"/>
                      <a:pt x="2398" y="340"/>
                      <a:pt x="2398" y="355"/>
                    </a:cubicBezTo>
                    <a:close/>
                    <a:moveTo>
                      <a:pt x="1879" y="25"/>
                    </a:moveTo>
                    <a:cubicBezTo>
                      <a:pt x="1856" y="25"/>
                      <a:pt x="1837" y="45"/>
                      <a:pt x="1837" y="68"/>
                    </a:cubicBezTo>
                    <a:cubicBezTo>
                      <a:pt x="1837" y="90"/>
                      <a:pt x="1856" y="110"/>
                      <a:pt x="1879" y="110"/>
                    </a:cubicBezTo>
                    <a:cubicBezTo>
                      <a:pt x="1902" y="110"/>
                      <a:pt x="1921" y="90"/>
                      <a:pt x="1921" y="68"/>
                    </a:cubicBezTo>
                    <a:cubicBezTo>
                      <a:pt x="1921" y="45"/>
                      <a:pt x="1902" y="25"/>
                      <a:pt x="1879" y="25"/>
                    </a:cubicBezTo>
                    <a:close/>
                    <a:moveTo>
                      <a:pt x="2139" y="254"/>
                    </a:moveTo>
                    <a:cubicBezTo>
                      <a:pt x="2127" y="254"/>
                      <a:pt x="2119" y="262"/>
                      <a:pt x="2119" y="274"/>
                    </a:cubicBezTo>
                    <a:cubicBezTo>
                      <a:pt x="2119" y="285"/>
                      <a:pt x="2127" y="293"/>
                      <a:pt x="2139" y="293"/>
                    </a:cubicBezTo>
                    <a:cubicBezTo>
                      <a:pt x="2150" y="293"/>
                      <a:pt x="2158" y="285"/>
                      <a:pt x="2158" y="274"/>
                    </a:cubicBezTo>
                    <a:cubicBezTo>
                      <a:pt x="2158" y="262"/>
                      <a:pt x="2150" y="254"/>
                      <a:pt x="2139" y="254"/>
                    </a:cubicBezTo>
                    <a:close/>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iscoSansTT Light" panose="020B0503020201020303" pitchFamily="34" charset="0"/>
                </a:endParaRPr>
              </a:p>
            </p:txBody>
          </p:sp>
          <p:sp>
            <p:nvSpPr>
              <p:cNvPr id="36" name="Freeform 5">
                <a:extLst>
                  <a:ext uri="{FF2B5EF4-FFF2-40B4-BE49-F238E27FC236}">
                    <a16:creationId xmlns:a16="http://schemas.microsoft.com/office/drawing/2014/main" id="{3AC3C044-4E52-46FA-9AF7-1FAC74301E19}"/>
                  </a:ext>
                </a:extLst>
              </p:cNvPr>
              <p:cNvSpPr>
                <a:spLocks noChangeAspect="1" noChangeArrowheads="1"/>
              </p:cNvSpPr>
              <p:nvPr/>
            </p:nvSpPr>
            <p:spPr bwMode="auto">
              <a:xfrm>
                <a:off x="4279733" y="2017981"/>
                <a:ext cx="591194" cy="513291"/>
              </a:xfrm>
              <a:custGeom>
                <a:avLst/>
                <a:gdLst>
                  <a:gd name="T0" fmla="*/ 832 w 2441"/>
                  <a:gd name="T1" fmla="*/ 0 h 2119"/>
                  <a:gd name="T2" fmla="*/ 1052 w 2441"/>
                  <a:gd name="T3" fmla="*/ 0 h 2119"/>
                  <a:gd name="T4" fmla="*/ 1494 w 2441"/>
                  <a:gd name="T5" fmla="*/ 192 h 2119"/>
                  <a:gd name="T6" fmla="*/ 1661 w 2441"/>
                  <a:gd name="T7" fmla="*/ 96 h 2119"/>
                  <a:gd name="T8" fmla="*/ 609 w 2441"/>
                  <a:gd name="T9" fmla="*/ 384 h 2119"/>
                  <a:gd name="T10" fmla="*/ 1052 w 2441"/>
                  <a:gd name="T11" fmla="*/ 192 h 2119"/>
                  <a:gd name="T12" fmla="*/ 1109 w 2441"/>
                  <a:gd name="T13" fmla="*/ 288 h 2119"/>
                  <a:gd name="T14" fmla="*/ 1329 w 2441"/>
                  <a:gd name="T15" fmla="*/ 286 h 2119"/>
                  <a:gd name="T16" fmla="*/ 1940 w 2441"/>
                  <a:gd name="T17" fmla="*/ 192 h 2119"/>
                  <a:gd name="T18" fmla="*/ 333 w 2441"/>
                  <a:gd name="T19" fmla="*/ 480 h 2119"/>
                  <a:gd name="T20" fmla="*/ 554 w 2441"/>
                  <a:gd name="T21" fmla="*/ 478 h 2119"/>
                  <a:gd name="T22" fmla="*/ 1162 w 2441"/>
                  <a:gd name="T23" fmla="*/ 576 h 2119"/>
                  <a:gd name="T24" fmla="*/ 1274 w 2441"/>
                  <a:gd name="T25" fmla="*/ 576 h 2119"/>
                  <a:gd name="T26" fmla="*/ 1384 w 2441"/>
                  <a:gd name="T27" fmla="*/ 384 h 2119"/>
                  <a:gd name="T28" fmla="*/ 1940 w 2441"/>
                  <a:gd name="T29" fmla="*/ 384 h 2119"/>
                  <a:gd name="T30" fmla="*/ 276 w 2441"/>
                  <a:gd name="T31" fmla="*/ 771 h 2119"/>
                  <a:gd name="T32" fmla="*/ 664 w 2441"/>
                  <a:gd name="T33" fmla="*/ 677 h 2119"/>
                  <a:gd name="T34" fmla="*/ 166 w 2441"/>
                  <a:gd name="T35" fmla="*/ 771 h 2119"/>
                  <a:gd name="T36" fmla="*/ 389 w 2441"/>
                  <a:gd name="T37" fmla="*/ 962 h 2119"/>
                  <a:gd name="T38" fmla="*/ 499 w 2441"/>
                  <a:gd name="T39" fmla="*/ 771 h 2119"/>
                  <a:gd name="T40" fmla="*/ 1274 w 2441"/>
                  <a:gd name="T41" fmla="*/ 771 h 2119"/>
                  <a:gd name="T42" fmla="*/ 1494 w 2441"/>
                  <a:gd name="T43" fmla="*/ 771 h 2119"/>
                  <a:gd name="T44" fmla="*/ 1827 w 2441"/>
                  <a:gd name="T45" fmla="*/ 771 h 2119"/>
                  <a:gd name="T46" fmla="*/ 2163 w 2441"/>
                  <a:gd name="T47" fmla="*/ 771 h 2119"/>
                  <a:gd name="T48" fmla="*/ 166 w 2441"/>
                  <a:gd name="T49" fmla="*/ 962 h 2119"/>
                  <a:gd name="T50" fmla="*/ 386 w 2441"/>
                  <a:gd name="T51" fmla="*/ 962 h 2119"/>
                  <a:gd name="T52" fmla="*/ 1165 w 2441"/>
                  <a:gd name="T53" fmla="*/ 962 h 2119"/>
                  <a:gd name="T54" fmla="*/ 1384 w 2441"/>
                  <a:gd name="T55" fmla="*/ 962 h 2119"/>
                  <a:gd name="T56" fmla="*/ 1052 w 2441"/>
                  <a:gd name="T57" fmla="*/ 962 h 2119"/>
                  <a:gd name="T58" fmla="*/ 1830 w 2441"/>
                  <a:gd name="T59" fmla="*/ 962 h 2119"/>
                  <a:gd name="T60" fmla="*/ 2050 w 2441"/>
                  <a:gd name="T61" fmla="*/ 962 h 2119"/>
                  <a:gd name="T62" fmla="*/ 2383 w 2441"/>
                  <a:gd name="T63" fmla="*/ 962 h 2119"/>
                  <a:gd name="T64" fmla="*/ 389 w 2441"/>
                  <a:gd name="T65" fmla="*/ 1156 h 2119"/>
                  <a:gd name="T66" fmla="*/ 609 w 2441"/>
                  <a:gd name="T67" fmla="*/ 1156 h 2119"/>
                  <a:gd name="T68" fmla="*/ 1494 w 2441"/>
                  <a:gd name="T69" fmla="*/ 1348 h 2119"/>
                  <a:gd name="T70" fmla="*/ 996 w 2441"/>
                  <a:gd name="T71" fmla="*/ 1252 h 2119"/>
                  <a:gd name="T72" fmla="*/ 1827 w 2441"/>
                  <a:gd name="T73" fmla="*/ 1348 h 2119"/>
                  <a:gd name="T74" fmla="*/ 2050 w 2441"/>
                  <a:gd name="T75" fmla="*/ 1156 h 2119"/>
                  <a:gd name="T76" fmla="*/ 276 w 2441"/>
                  <a:gd name="T77" fmla="*/ 1348 h 2119"/>
                  <a:gd name="T78" fmla="*/ 499 w 2441"/>
                  <a:gd name="T79" fmla="*/ 1540 h 2119"/>
                  <a:gd name="T80" fmla="*/ 609 w 2441"/>
                  <a:gd name="T81" fmla="*/ 1348 h 2119"/>
                  <a:gd name="T82" fmla="*/ 1830 w 2441"/>
                  <a:gd name="T83" fmla="*/ 1348 h 2119"/>
                  <a:gd name="T84" fmla="*/ 2050 w 2441"/>
                  <a:gd name="T85" fmla="*/ 1348 h 2119"/>
                  <a:gd name="T86" fmla="*/ 609 w 2441"/>
                  <a:gd name="T87" fmla="*/ 1732 h 2119"/>
                  <a:gd name="T88" fmla="*/ 776 w 2441"/>
                  <a:gd name="T89" fmla="*/ 1636 h 2119"/>
                  <a:gd name="T90" fmla="*/ 997 w 2441"/>
                  <a:gd name="T91" fmla="*/ 1633 h 2119"/>
                  <a:gd name="T92" fmla="*/ 1604 w 2441"/>
                  <a:gd name="T93" fmla="*/ 1732 h 2119"/>
                  <a:gd name="T94" fmla="*/ 1717 w 2441"/>
                  <a:gd name="T95" fmla="*/ 1732 h 2119"/>
                  <a:gd name="T96" fmla="*/ 2107 w 2441"/>
                  <a:gd name="T97" fmla="*/ 1636 h 2119"/>
                  <a:gd name="T98" fmla="*/ 829 w 2441"/>
                  <a:gd name="T99" fmla="*/ 1924 h 2119"/>
                  <a:gd name="T100" fmla="*/ 942 w 2441"/>
                  <a:gd name="T101" fmla="*/ 1924 h 2119"/>
                  <a:gd name="T102" fmla="*/ 1329 w 2441"/>
                  <a:gd name="T103" fmla="*/ 1830 h 2119"/>
                  <a:gd name="T104" fmla="*/ 1607 w 2441"/>
                  <a:gd name="T105" fmla="*/ 1732 h 2119"/>
                  <a:gd name="T106" fmla="*/ 1830 w 2441"/>
                  <a:gd name="T107" fmla="*/ 1924 h 2119"/>
                  <a:gd name="T108" fmla="*/ 776 w 2441"/>
                  <a:gd name="T109" fmla="*/ 2022 h 2119"/>
                  <a:gd name="T110" fmla="*/ 1162 w 2441"/>
                  <a:gd name="T111" fmla="*/ 2118 h 2119"/>
                  <a:gd name="T112" fmla="*/ 1274 w 2441"/>
                  <a:gd name="T113" fmla="*/ 2118 h 2119"/>
                  <a:gd name="T114" fmla="*/ 1384 w 2441"/>
                  <a:gd name="T115" fmla="*/ 1927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1" h="2119">
                    <a:moveTo>
                      <a:pt x="776" y="96"/>
                    </a:moveTo>
                    <a:lnTo>
                      <a:pt x="719" y="192"/>
                    </a:lnTo>
                    <a:lnTo>
                      <a:pt x="609" y="192"/>
                    </a:lnTo>
                    <a:lnTo>
                      <a:pt x="553" y="96"/>
                    </a:lnTo>
                    <a:lnTo>
                      <a:pt x="609" y="0"/>
                    </a:lnTo>
                    <a:lnTo>
                      <a:pt x="719" y="0"/>
                    </a:lnTo>
                    <a:lnTo>
                      <a:pt x="776" y="96"/>
                    </a:lnTo>
                    <a:close/>
                    <a:moveTo>
                      <a:pt x="942" y="0"/>
                    </a:moveTo>
                    <a:lnTo>
                      <a:pt x="832" y="0"/>
                    </a:lnTo>
                    <a:lnTo>
                      <a:pt x="776" y="96"/>
                    </a:lnTo>
                    <a:lnTo>
                      <a:pt x="832" y="192"/>
                    </a:lnTo>
                    <a:lnTo>
                      <a:pt x="942" y="192"/>
                    </a:lnTo>
                    <a:lnTo>
                      <a:pt x="997" y="99"/>
                    </a:lnTo>
                    <a:lnTo>
                      <a:pt x="1052" y="192"/>
                    </a:lnTo>
                    <a:lnTo>
                      <a:pt x="1162" y="192"/>
                    </a:lnTo>
                    <a:lnTo>
                      <a:pt x="1219" y="96"/>
                    </a:lnTo>
                    <a:lnTo>
                      <a:pt x="1162" y="0"/>
                    </a:lnTo>
                    <a:lnTo>
                      <a:pt x="1052" y="0"/>
                    </a:lnTo>
                    <a:lnTo>
                      <a:pt x="997" y="94"/>
                    </a:lnTo>
                    <a:lnTo>
                      <a:pt x="942" y="0"/>
                    </a:lnTo>
                    <a:close/>
                    <a:moveTo>
                      <a:pt x="1384" y="0"/>
                    </a:moveTo>
                    <a:lnTo>
                      <a:pt x="1274" y="0"/>
                    </a:lnTo>
                    <a:lnTo>
                      <a:pt x="1219" y="96"/>
                    </a:lnTo>
                    <a:lnTo>
                      <a:pt x="1274" y="192"/>
                    </a:lnTo>
                    <a:lnTo>
                      <a:pt x="1384" y="192"/>
                    </a:lnTo>
                    <a:lnTo>
                      <a:pt x="1439" y="99"/>
                    </a:lnTo>
                    <a:lnTo>
                      <a:pt x="1494" y="192"/>
                    </a:lnTo>
                    <a:lnTo>
                      <a:pt x="1604" y="192"/>
                    </a:lnTo>
                    <a:lnTo>
                      <a:pt x="1661" y="96"/>
                    </a:lnTo>
                    <a:lnTo>
                      <a:pt x="1607" y="0"/>
                    </a:lnTo>
                    <a:lnTo>
                      <a:pt x="1494" y="0"/>
                    </a:lnTo>
                    <a:lnTo>
                      <a:pt x="1439" y="94"/>
                    </a:lnTo>
                    <a:lnTo>
                      <a:pt x="1384" y="0"/>
                    </a:lnTo>
                    <a:close/>
                    <a:moveTo>
                      <a:pt x="1827" y="0"/>
                    </a:moveTo>
                    <a:lnTo>
                      <a:pt x="1717" y="0"/>
                    </a:lnTo>
                    <a:lnTo>
                      <a:pt x="1661" y="96"/>
                    </a:lnTo>
                    <a:lnTo>
                      <a:pt x="1717" y="192"/>
                    </a:lnTo>
                    <a:lnTo>
                      <a:pt x="1827" y="192"/>
                    </a:lnTo>
                    <a:lnTo>
                      <a:pt x="1884" y="96"/>
                    </a:lnTo>
                    <a:lnTo>
                      <a:pt x="1827" y="0"/>
                    </a:lnTo>
                    <a:close/>
                    <a:moveTo>
                      <a:pt x="609" y="192"/>
                    </a:moveTo>
                    <a:lnTo>
                      <a:pt x="499" y="192"/>
                    </a:lnTo>
                    <a:lnTo>
                      <a:pt x="443" y="288"/>
                    </a:lnTo>
                    <a:lnTo>
                      <a:pt x="499" y="384"/>
                    </a:lnTo>
                    <a:lnTo>
                      <a:pt x="609" y="384"/>
                    </a:lnTo>
                    <a:lnTo>
                      <a:pt x="664" y="290"/>
                    </a:lnTo>
                    <a:lnTo>
                      <a:pt x="719" y="384"/>
                    </a:lnTo>
                    <a:lnTo>
                      <a:pt x="829" y="384"/>
                    </a:lnTo>
                    <a:lnTo>
                      <a:pt x="886" y="288"/>
                    </a:lnTo>
                    <a:lnTo>
                      <a:pt x="829" y="192"/>
                    </a:lnTo>
                    <a:lnTo>
                      <a:pt x="719" y="192"/>
                    </a:lnTo>
                    <a:lnTo>
                      <a:pt x="664" y="286"/>
                    </a:lnTo>
                    <a:lnTo>
                      <a:pt x="609" y="192"/>
                    </a:lnTo>
                    <a:close/>
                    <a:moveTo>
                      <a:pt x="1052" y="192"/>
                    </a:moveTo>
                    <a:lnTo>
                      <a:pt x="942" y="192"/>
                    </a:lnTo>
                    <a:lnTo>
                      <a:pt x="886" y="288"/>
                    </a:lnTo>
                    <a:lnTo>
                      <a:pt x="942" y="384"/>
                    </a:lnTo>
                    <a:lnTo>
                      <a:pt x="1052" y="384"/>
                    </a:lnTo>
                    <a:lnTo>
                      <a:pt x="1109" y="288"/>
                    </a:lnTo>
                    <a:lnTo>
                      <a:pt x="1052" y="192"/>
                    </a:lnTo>
                    <a:close/>
                    <a:moveTo>
                      <a:pt x="1274" y="192"/>
                    </a:moveTo>
                    <a:lnTo>
                      <a:pt x="1165" y="192"/>
                    </a:lnTo>
                    <a:lnTo>
                      <a:pt x="1109" y="288"/>
                    </a:lnTo>
                    <a:lnTo>
                      <a:pt x="1165" y="384"/>
                    </a:lnTo>
                    <a:lnTo>
                      <a:pt x="1274" y="384"/>
                    </a:lnTo>
                    <a:lnTo>
                      <a:pt x="1329" y="290"/>
                    </a:lnTo>
                    <a:lnTo>
                      <a:pt x="1384" y="384"/>
                    </a:lnTo>
                    <a:lnTo>
                      <a:pt x="1494" y="384"/>
                    </a:lnTo>
                    <a:lnTo>
                      <a:pt x="1551" y="288"/>
                    </a:lnTo>
                    <a:lnTo>
                      <a:pt x="1494" y="192"/>
                    </a:lnTo>
                    <a:lnTo>
                      <a:pt x="1384" y="192"/>
                    </a:lnTo>
                    <a:lnTo>
                      <a:pt x="1329" y="286"/>
                    </a:lnTo>
                    <a:lnTo>
                      <a:pt x="1274" y="192"/>
                    </a:lnTo>
                    <a:close/>
                    <a:moveTo>
                      <a:pt x="1717" y="192"/>
                    </a:moveTo>
                    <a:lnTo>
                      <a:pt x="1607" y="192"/>
                    </a:lnTo>
                    <a:lnTo>
                      <a:pt x="1551" y="288"/>
                    </a:lnTo>
                    <a:lnTo>
                      <a:pt x="1607" y="384"/>
                    </a:lnTo>
                    <a:lnTo>
                      <a:pt x="1717" y="384"/>
                    </a:lnTo>
                    <a:lnTo>
                      <a:pt x="1774" y="288"/>
                    </a:lnTo>
                    <a:lnTo>
                      <a:pt x="1717" y="192"/>
                    </a:lnTo>
                    <a:close/>
                    <a:moveTo>
                      <a:pt x="1940" y="192"/>
                    </a:moveTo>
                    <a:lnTo>
                      <a:pt x="1830" y="192"/>
                    </a:lnTo>
                    <a:lnTo>
                      <a:pt x="1774" y="288"/>
                    </a:lnTo>
                    <a:lnTo>
                      <a:pt x="1830" y="384"/>
                    </a:lnTo>
                    <a:lnTo>
                      <a:pt x="1940" y="384"/>
                    </a:lnTo>
                    <a:lnTo>
                      <a:pt x="1997" y="288"/>
                    </a:lnTo>
                    <a:lnTo>
                      <a:pt x="1940" y="192"/>
                    </a:lnTo>
                    <a:close/>
                    <a:moveTo>
                      <a:pt x="499" y="384"/>
                    </a:moveTo>
                    <a:lnTo>
                      <a:pt x="389" y="384"/>
                    </a:lnTo>
                    <a:lnTo>
                      <a:pt x="333" y="480"/>
                    </a:lnTo>
                    <a:lnTo>
                      <a:pt x="389" y="576"/>
                    </a:lnTo>
                    <a:lnTo>
                      <a:pt x="499" y="576"/>
                    </a:lnTo>
                    <a:lnTo>
                      <a:pt x="554" y="482"/>
                    </a:lnTo>
                    <a:lnTo>
                      <a:pt x="609" y="576"/>
                    </a:lnTo>
                    <a:lnTo>
                      <a:pt x="719" y="576"/>
                    </a:lnTo>
                    <a:lnTo>
                      <a:pt x="776" y="480"/>
                    </a:lnTo>
                    <a:lnTo>
                      <a:pt x="719" y="384"/>
                    </a:lnTo>
                    <a:lnTo>
                      <a:pt x="609" y="384"/>
                    </a:lnTo>
                    <a:lnTo>
                      <a:pt x="554" y="478"/>
                    </a:lnTo>
                    <a:lnTo>
                      <a:pt x="499" y="384"/>
                    </a:lnTo>
                    <a:close/>
                    <a:moveTo>
                      <a:pt x="942" y="384"/>
                    </a:moveTo>
                    <a:lnTo>
                      <a:pt x="832" y="384"/>
                    </a:lnTo>
                    <a:lnTo>
                      <a:pt x="776" y="480"/>
                    </a:lnTo>
                    <a:lnTo>
                      <a:pt x="832" y="576"/>
                    </a:lnTo>
                    <a:lnTo>
                      <a:pt x="942" y="576"/>
                    </a:lnTo>
                    <a:lnTo>
                      <a:pt x="997" y="482"/>
                    </a:lnTo>
                    <a:lnTo>
                      <a:pt x="1052" y="576"/>
                    </a:lnTo>
                    <a:lnTo>
                      <a:pt x="1162" y="576"/>
                    </a:lnTo>
                    <a:lnTo>
                      <a:pt x="1219" y="480"/>
                    </a:lnTo>
                    <a:lnTo>
                      <a:pt x="1162" y="384"/>
                    </a:lnTo>
                    <a:lnTo>
                      <a:pt x="1052" y="384"/>
                    </a:lnTo>
                    <a:lnTo>
                      <a:pt x="997" y="478"/>
                    </a:lnTo>
                    <a:lnTo>
                      <a:pt x="942" y="384"/>
                    </a:lnTo>
                    <a:close/>
                    <a:moveTo>
                      <a:pt x="1384" y="384"/>
                    </a:moveTo>
                    <a:lnTo>
                      <a:pt x="1274" y="384"/>
                    </a:lnTo>
                    <a:lnTo>
                      <a:pt x="1219" y="480"/>
                    </a:lnTo>
                    <a:lnTo>
                      <a:pt x="1274" y="576"/>
                    </a:lnTo>
                    <a:lnTo>
                      <a:pt x="1384" y="576"/>
                    </a:lnTo>
                    <a:lnTo>
                      <a:pt x="1439" y="482"/>
                    </a:lnTo>
                    <a:lnTo>
                      <a:pt x="1494" y="576"/>
                    </a:lnTo>
                    <a:lnTo>
                      <a:pt x="1604" y="576"/>
                    </a:lnTo>
                    <a:lnTo>
                      <a:pt x="1661" y="480"/>
                    </a:lnTo>
                    <a:lnTo>
                      <a:pt x="1607" y="384"/>
                    </a:lnTo>
                    <a:lnTo>
                      <a:pt x="1494" y="384"/>
                    </a:lnTo>
                    <a:lnTo>
                      <a:pt x="1439" y="478"/>
                    </a:lnTo>
                    <a:lnTo>
                      <a:pt x="1384" y="384"/>
                    </a:lnTo>
                    <a:close/>
                    <a:moveTo>
                      <a:pt x="1827" y="384"/>
                    </a:moveTo>
                    <a:lnTo>
                      <a:pt x="1717" y="384"/>
                    </a:lnTo>
                    <a:lnTo>
                      <a:pt x="1661" y="480"/>
                    </a:lnTo>
                    <a:lnTo>
                      <a:pt x="1717" y="576"/>
                    </a:lnTo>
                    <a:lnTo>
                      <a:pt x="1827" y="576"/>
                    </a:lnTo>
                    <a:lnTo>
                      <a:pt x="1884" y="480"/>
                    </a:lnTo>
                    <a:lnTo>
                      <a:pt x="1827" y="384"/>
                    </a:lnTo>
                    <a:close/>
                    <a:moveTo>
                      <a:pt x="2050" y="384"/>
                    </a:moveTo>
                    <a:lnTo>
                      <a:pt x="1940" y="384"/>
                    </a:lnTo>
                    <a:lnTo>
                      <a:pt x="1884" y="480"/>
                    </a:lnTo>
                    <a:lnTo>
                      <a:pt x="1940" y="576"/>
                    </a:lnTo>
                    <a:lnTo>
                      <a:pt x="2050" y="576"/>
                    </a:lnTo>
                    <a:lnTo>
                      <a:pt x="2107" y="480"/>
                    </a:lnTo>
                    <a:lnTo>
                      <a:pt x="2050" y="384"/>
                    </a:lnTo>
                    <a:close/>
                    <a:moveTo>
                      <a:pt x="386" y="579"/>
                    </a:moveTo>
                    <a:lnTo>
                      <a:pt x="276" y="579"/>
                    </a:lnTo>
                    <a:lnTo>
                      <a:pt x="220" y="675"/>
                    </a:lnTo>
                    <a:lnTo>
                      <a:pt x="276" y="771"/>
                    </a:lnTo>
                    <a:lnTo>
                      <a:pt x="386" y="771"/>
                    </a:lnTo>
                    <a:lnTo>
                      <a:pt x="443" y="675"/>
                    </a:lnTo>
                    <a:lnTo>
                      <a:pt x="386" y="579"/>
                    </a:lnTo>
                    <a:close/>
                    <a:moveTo>
                      <a:pt x="609" y="579"/>
                    </a:moveTo>
                    <a:lnTo>
                      <a:pt x="499" y="579"/>
                    </a:lnTo>
                    <a:lnTo>
                      <a:pt x="443" y="675"/>
                    </a:lnTo>
                    <a:lnTo>
                      <a:pt x="499" y="771"/>
                    </a:lnTo>
                    <a:lnTo>
                      <a:pt x="609" y="771"/>
                    </a:lnTo>
                    <a:lnTo>
                      <a:pt x="664" y="677"/>
                    </a:lnTo>
                    <a:lnTo>
                      <a:pt x="719" y="771"/>
                    </a:lnTo>
                    <a:lnTo>
                      <a:pt x="829" y="771"/>
                    </a:lnTo>
                    <a:lnTo>
                      <a:pt x="886" y="675"/>
                    </a:lnTo>
                    <a:lnTo>
                      <a:pt x="829" y="579"/>
                    </a:lnTo>
                    <a:lnTo>
                      <a:pt x="719" y="579"/>
                    </a:lnTo>
                    <a:lnTo>
                      <a:pt x="664" y="672"/>
                    </a:lnTo>
                    <a:lnTo>
                      <a:pt x="609" y="579"/>
                    </a:lnTo>
                    <a:close/>
                    <a:moveTo>
                      <a:pt x="276" y="771"/>
                    </a:moveTo>
                    <a:lnTo>
                      <a:pt x="166" y="771"/>
                    </a:lnTo>
                    <a:lnTo>
                      <a:pt x="110" y="867"/>
                    </a:lnTo>
                    <a:lnTo>
                      <a:pt x="166" y="962"/>
                    </a:lnTo>
                    <a:lnTo>
                      <a:pt x="276" y="962"/>
                    </a:lnTo>
                    <a:lnTo>
                      <a:pt x="333" y="867"/>
                    </a:lnTo>
                    <a:lnTo>
                      <a:pt x="276" y="771"/>
                    </a:lnTo>
                    <a:close/>
                    <a:moveTo>
                      <a:pt x="499" y="771"/>
                    </a:moveTo>
                    <a:lnTo>
                      <a:pt x="389" y="771"/>
                    </a:lnTo>
                    <a:lnTo>
                      <a:pt x="333" y="867"/>
                    </a:lnTo>
                    <a:lnTo>
                      <a:pt x="389" y="962"/>
                    </a:lnTo>
                    <a:lnTo>
                      <a:pt x="499" y="962"/>
                    </a:lnTo>
                    <a:lnTo>
                      <a:pt x="554" y="869"/>
                    </a:lnTo>
                    <a:lnTo>
                      <a:pt x="609" y="962"/>
                    </a:lnTo>
                    <a:lnTo>
                      <a:pt x="719" y="962"/>
                    </a:lnTo>
                    <a:lnTo>
                      <a:pt x="776" y="867"/>
                    </a:lnTo>
                    <a:lnTo>
                      <a:pt x="719" y="771"/>
                    </a:lnTo>
                    <a:lnTo>
                      <a:pt x="609" y="771"/>
                    </a:lnTo>
                    <a:lnTo>
                      <a:pt x="554" y="864"/>
                    </a:lnTo>
                    <a:lnTo>
                      <a:pt x="499" y="771"/>
                    </a:lnTo>
                    <a:close/>
                    <a:moveTo>
                      <a:pt x="1162" y="771"/>
                    </a:moveTo>
                    <a:lnTo>
                      <a:pt x="1052" y="771"/>
                    </a:lnTo>
                    <a:lnTo>
                      <a:pt x="996" y="867"/>
                    </a:lnTo>
                    <a:lnTo>
                      <a:pt x="1052" y="962"/>
                    </a:lnTo>
                    <a:lnTo>
                      <a:pt x="1162" y="962"/>
                    </a:lnTo>
                    <a:lnTo>
                      <a:pt x="1219" y="867"/>
                    </a:lnTo>
                    <a:lnTo>
                      <a:pt x="1162" y="771"/>
                    </a:lnTo>
                    <a:close/>
                    <a:moveTo>
                      <a:pt x="1384" y="771"/>
                    </a:moveTo>
                    <a:lnTo>
                      <a:pt x="1274" y="771"/>
                    </a:lnTo>
                    <a:lnTo>
                      <a:pt x="1219" y="867"/>
                    </a:lnTo>
                    <a:lnTo>
                      <a:pt x="1274" y="962"/>
                    </a:lnTo>
                    <a:lnTo>
                      <a:pt x="1384" y="962"/>
                    </a:lnTo>
                    <a:lnTo>
                      <a:pt x="1439" y="869"/>
                    </a:lnTo>
                    <a:lnTo>
                      <a:pt x="1494" y="962"/>
                    </a:lnTo>
                    <a:lnTo>
                      <a:pt x="1604" y="962"/>
                    </a:lnTo>
                    <a:lnTo>
                      <a:pt x="1661" y="867"/>
                    </a:lnTo>
                    <a:lnTo>
                      <a:pt x="1607" y="771"/>
                    </a:lnTo>
                    <a:lnTo>
                      <a:pt x="1494" y="771"/>
                    </a:lnTo>
                    <a:lnTo>
                      <a:pt x="1439" y="864"/>
                    </a:lnTo>
                    <a:lnTo>
                      <a:pt x="1384" y="771"/>
                    </a:lnTo>
                    <a:close/>
                    <a:moveTo>
                      <a:pt x="1827" y="771"/>
                    </a:moveTo>
                    <a:lnTo>
                      <a:pt x="1717" y="771"/>
                    </a:lnTo>
                    <a:lnTo>
                      <a:pt x="1661" y="867"/>
                    </a:lnTo>
                    <a:lnTo>
                      <a:pt x="1717" y="962"/>
                    </a:lnTo>
                    <a:lnTo>
                      <a:pt x="1827" y="962"/>
                    </a:lnTo>
                    <a:lnTo>
                      <a:pt x="1884" y="867"/>
                    </a:lnTo>
                    <a:lnTo>
                      <a:pt x="1827" y="771"/>
                    </a:lnTo>
                    <a:close/>
                    <a:moveTo>
                      <a:pt x="2050" y="771"/>
                    </a:moveTo>
                    <a:lnTo>
                      <a:pt x="1940" y="771"/>
                    </a:lnTo>
                    <a:lnTo>
                      <a:pt x="1884" y="867"/>
                    </a:lnTo>
                    <a:lnTo>
                      <a:pt x="1940" y="962"/>
                    </a:lnTo>
                    <a:lnTo>
                      <a:pt x="2050" y="962"/>
                    </a:lnTo>
                    <a:lnTo>
                      <a:pt x="2107" y="867"/>
                    </a:lnTo>
                    <a:lnTo>
                      <a:pt x="2050" y="771"/>
                    </a:lnTo>
                    <a:close/>
                    <a:moveTo>
                      <a:pt x="2273" y="771"/>
                    </a:moveTo>
                    <a:lnTo>
                      <a:pt x="2163" y="771"/>
                    </a:lnTo>
                    <a:lnTo>
                      <a:pt x="2107" y="867"/>
                    </a:lnTo>
                    <a:lnTo>
                      <a:pt x="2163" y="962"/>
                    </a:lnTo>
                    <a:lnTo>
                      <a:pt x="2273" y="962"/>
                    </a:lnTo>
                    <a:lnTo>
                      <a:pt x="2330" y="867"/>
                    </a:lnTo>
                    <a:lnTo>
                      <a:pt x="2273" y="771"/>
                    </a:lnTo>
                    <a:close/>
                    <a:moveTo>
                      <a:pt x="386" y="962"/>
                    </a:moveTo>
                    <a:lnTo>
                      <a:pt x="276" y="962"/>
                    </a:lnTo>
                    <a:lnTo>
                      <a:pt x="221" y="1056"/>
                    </a:lnTo>
                    <a:lnTo>
                      <a:pt x="166" y="962"/>
                    </a:lnTo>
                    <a:lnTo>
                      <a:pt x="56" y="962"/>
                    </a:lnTo>
                    <a:lnTo>
                      <a:pt x="0" y="1058"/>
                    </a:lnTo>
                    <a:lnTo>
                      <a:pt x="56" y="1153"/>
                    </a:lnTo>
                    <a:lnTo>
                      <a:pt x="166" y="1153"/>
                    </a:lnTo>
                    <a:lnTo>
                      <a:pt x="221" y="1061"/>
                    </a:lnTo>
                    <a:lnTo>
                      <a:pt x="276" y="1153"/>
                    </a:lnTo>
                    <a:lnTo>
                      <a:pt x="386" y="1153"/>
                    </a:lnTo>
                    <a:lnTo>
                      <a:pt x="443" y="1058"/>
                    </a:lnTo>
                    <a:lnTo>
                      <a:pt x="386" y="962"/>
                    </a:lnTo>
                    <a:close/>
                    <a:moveTo>
                      <a:pt x="609" y="962"/>
                    </a:moveTo>
                    <a:lnTo>
                      <a:pt x="499" y="962"/>
                    </a:lnTo>
                    <a:lnTo>
                      <a:pt x="443" y="1058"/>
                    </a:lnTo>
                    <a:lnTo>
                      <a:pt x="499" y="1153"/>
                    </a:lnTo>
                    <a:lnTo>
                      <a:pt x="609" y="1153"/>
                    </a:lnTo>
                    <a:lnTo>
                      <a:pt x="666" y="1058"/>
                    </a:lnTo>
                    <a:lnTo>
                      <a:pt x="609" y="962"/>
                    </a:lnTo>
                    <a:close/>
                    <a:moveTo>
                      <a:pt x="1274" y="962"/>
                    </a:moveTo>
                    <a:lnTo>
                      <a:pt x="1165" y="962"/>
                    </a:lnTo>
                    <a:lnTo>
                      <a:pt x="1109" y="1058"/>
                    </a:lnTo>
                    <a:lnTo>
                      <a:pt x="1165" y="1153"/>
                    </a:lnTo>
                    <a:lnTo>
                      <a:pt x="1274" y="1153"/>
                    </a:lnTo>
                    <a:lnTo>
                      <a:pt x="1329" y="1061"/>
                    </a:lnTo>
                    <a:lnTo>
                      <a:pt x="1384" y="1153"/>
                    </a:lnTo>
                    <a:lnTo>
                      <a:pt x="1494" y="1153"/>
                    </a:lnTo>
                    <a:lnTo>
                      <a:pt x="1551" y="1058"/>
                    </a:lnTo>
                    <a:lnTo>
                      <a:pt x="1494" y="962"/>
                    </a:lnTo>
                    <a:lnTo>
                      <a:pt x="1384" y="962"/>
                    </a:lnTo>
                    <a:lnTo>
                      <a:pt x="1329" y="1056"/>
                    </a:lnTo>
                    <a:lnTo>
                      <a:pt x="1274" y="962"/>
                    </a:lnTo>
                    <a:close/>
                    <a:moveTo>
                      <a:pt x="1052" y="962"/>
                    </a:moveTo>
                    <a:lnTo>
                      <a:pt x="942" y="962"/>
                    </a:lnTo>
                    <a:lnTo>
                      <a:pt x="886" y="1058"/>
                    </a:lnTo>
                    <a:lnTo>
                      <a:pt x="942" y="1153"/>
                    </a:lnTo>
                    <a:lnTo>
                      <a:pt x="1052" y="1153"/>
                    </a:lnTo>
                    <a:lnTo>
                      <a:pt x="1109" y="1058"/>
                    </a:lnTo>
                    <a:lnTo>
                      <a:pt x="1052" y="962"/>
                    </a:lnTo>
                    <a:close/>
                    <a:moveTo>
                      <a:pt x="1717" y="962"/>
                    </a:moveTo>
                    <a:lnTo>
                      <a:pt x="1607" y="962"/>
                    </a:lnTo>
                    <a:lnTo>
                      <a:pt x="1551" y="1058"/>
                    </a:lnTo>
                    <a:lnTo>
                      <a:pt x="1607" y="1153"/>
                    </a:lnTo>
                    <a:lnTo>
                      <a:pt x="1717" y="1153"/>
                    </a:lnTo>
                    <a:lnTo>
                      <a:pt x="1774" y="1058"/>
                    </a:lnTo>
                    <a:lnTo>
                      <a:pt x="1717" y="962"/>
                    </a:lnTo>
                    <a:close/>
                    <a:moveTo>
                      <a:pt x="1940" y="962"/>
                    </a:moveTo>
                    <a:lnTo>
                      <a:pt x="1830" y="962"/>
                    </a:lnTo>
                    <a:lnTo>
                      <a:pt x="1774" y="1058"/>
                    </a:lnTo>
                    <a:lnTo>
                      <a:pt x="1830" y="1153"/>
                    </a:lnTo>
                    <a:lnTo>
                      <a:pt x="1940" y="1153"/>
                    </a:lnTo>
                    <a:lnTo>
                      <a:pt x="1995" y="1061"/>
                    </a:lnTo>
                    <a:lnTo>
                      <a:pt x="2050" y="1153"/>
                    </a:lnTo>
                    <a:lnTo>
                      <a:pt x="2160" y="1153"/>
                    </a:lnTo>
                    <a:lnTo>
                      <a:pt x="2217" y="1058"/>
                    </a:lnTo>
                    <a:lnTo>
                      <a:pt x="2160" y="962"/>
                    </a:lnTo>
                    <a:lnTo>
                      <a:pt x="2050" y="962"/>
                    </a:lnTo>
                    <a:lnTo>
                      <a:pt x="1995" y="1056"/>
                    </a:lnTo>
                    <a:lnTo>
                      <a:pt x="1940" y="962"/>
                    </a:lnTo>
                    <a:close/>
                    <a:moveTo>
                      <a:pt x="2383" y="962"/>
                    </a:moveTo>
                    <a:lnTo>
                      <a:pt x="2273" y="962"/>
                    </a:lnTo>
                    <a:lnTo>
                      <a:pt x="2217" y="1058"/>
                    </a:lnTo>
                    <a:lnTo>
                      <a:pt x="2273" y="1153"/>
                    </a:lnTo>
                    <a:lnTo>
                      <a:pt x="2383" y="1153"/>
                    </a:lnTo>
                    <a:lnTo>
                      <a:pt x="2440" y="1058"/>
                    </a:lnTo>
                    <a:lnTo>
                      <a:pt x="2383" y="962"/>
                    </a:lnTo>
                    <a:close/>
                    <a:moveTo>
                      <a:pt x="276" y="1156"/>
                    </a:moveTo>
                    <a:lnTo>
                      <a:pt x="166" y="1156"/>
                    </a:lnTo>
                    <a:lnTo>
                      <a:pt x="110" y="1252"/>
                    </a:lnTo>
                    <a:lnTo>
                      <a:pt x="166" y="1348"/>
                    </a:lnTo>
                    <a:lnTo>
                      <a:pt x="276" y="1348"/>
                    </a:lnTo>
                    <a:lnTo>
                      <a:pt x="333" y="1252"/>
                    </a:lnTo>
                    <a:lnTo>
                      <a:pt x="276" y="1156"/>
                    </a:lnTo>
                    <a:close/>
                    <a:moveTo>
                      <a:pt x="499" y="1156"/>
                    </a:moveTo>
                    <a:lnTo>
                      <a:pt x="389" y="1156"/>
                    </a:lnTo>
                    <a:lnTo>
                      <a:pt x="333" y="1252"/>
                    </a:lnTo>
                    <a:lnTo>
                      <a:pt x="389" y="1348"/>
                    </a:lnTo>
                    <a:lnTo>
                      <a:pt x="499" y="1348"/>
                    </a:lnTo>
                    <a:lnTo>
                      <a:pt x="554" y="1254"/>
                    </a:lnTo>
                    <a:lnTo>
                      <a:pt x="609" y="1348"/>
                    </a:lnTo>
                    <a:lnTo>
                      <a:pt x="719" y="1348"/>
                    </a:lnTo>
                    <a:lnTo>
                      <a:pt x="776" y="1252"/>
                    </a:lnTo>
                    <a:lnTo>
                      <a:pt x="719" y="1156"/>
                    </a:lnTo>
                    <a:lnTo>
                      <a:pt x="609" y="1156"/>
                    </a:lnTo>
                    <a:lnTo>
                      <a:pt x="554" y="1250"/>
                    </a:lnTo>
                    <a:lnTo>
                      <a:pt x="499" y="1156"/>
                    </a:lnTo>
                    <a:close/>
                    <a:moveTo>
                      <a:pt x="1384" y="1156"/>
                    </a:moveTo>
                    <a:lnTo>
                      <a:pt x="1274" y="1156"/>
                    </a:lnTo>
                    <a:lnTo>
                      <a:pt x="1219" y="1252"/>
                    </a:lnTo>
                    <a:lnTo>
                      <a:pt x="1274" y="1348"/>
                    </a:lnTo>
                    <a:lnTo>
                      <a:pt x="1384" y="1348"/>
                    </a:lnTo>
                    <a:lnTo>
                      <a:pt x="1439" y="1254"/>
                    </a:lnTo>
                    <a:lnTo>
                      <a:pt x="1494" y="1348"/>
                    </a:lnTo>
                    <a:lnTo>
                      <a:pt x="1604" y="1348"/>
                    </a:lnTo>
                    <a:lnTo>
                      <a:pt x="1661" y="1252"/>
                    </a:lnTo>
                    <a:lnTo>
                      <a:pt x="1607" y="1156"/>
                    </a:lnTo>
                    <a:lnTo>
                      <a:pt x="1494" y="1156"/>
                    </a:lnTo>
                    <a:lnTo>
                      <a:pt x="1439" y="1250"/>
                    </a:lnTo>
                    <a:lnTo>
                      <a:pt x="1384" y="1156"/>
                    </a:lnTo>
                    <a:close/>
                    <a:moveTo>
                      <a:pt x="1162" y="1156"/>
                    </a:moveTo>
                    <a:lnTo>
                      <a:pt x="1052" y="1156"/>
                    </a:lnTo>
                    <a:lnTo>
                      <a:pt x="996" y="1252"/>
                    </a:lnTo>
                    <a:lnTo>
                      <a:pt x="1052" y="1348"/>
                    </a:lnTo>
                    <a:lnTo>
                      <a:pt x="1162" y="1348"/>
                    </a:lnTo>
                    <a:lnTo>
                      <a:pt x="1219" y="1252"/>
                    </a:lnTo>
                    <a:lnTo>
                      <a:pt x="1162" y="1156"/>
                    </a:lnTo>
                    <a:close/>
                    <a:moveTo>
                      <a:pt x="1827" y="1156"/>
                    </a:moveTo>
                    <a:lnTo>
                      <a:pt x="1717" y="1156"/>
                    </a:lnTo>
                    <a:lnTo>
                      <a:pt x="1661" y="1252"/>
                    </a:lnTo>
                    <a:lnTo>
                      <a:pt x="1717" y="1348"/>
                    </a:lnTo>
                    <a:lnTo>
                      <a:pt x="1827" y="1348"/>
                    </a:lnTo>
                    <a:lnTo>
                      <a:pt x="1884" y="1252"/>
                    </a:lnTo>
                    <a:lnTo>
                      <a:pt x="1827" y="1156"/>
                    </a:lnTo>
                    <a:close/>
                    <a:moveTo>
                      <a:pt x="2050" y="1156"/>
                    </a:moveTo>
                    <a:lnTo>
                      <a:pt x="1940" y="1156"/>
                    </a:lnTo>
                    <a:lnTo>
                      <a:pt x="1884" y="1252"/>
                    </a:lnTo>
                    <a:lnTo>
                      <a:pt x="1940" y="1348"/>
                    </a:lnTo>
                    <a:lnTo>
                      <a:pt x="2050" y="1348"/>
                    </a:lnTo>
                    <a:lnTo>
                      <a:pt x="2107" y="1252"/>
                    </a:lnTo>
                    <a:lnTo>
                      <a:pt x="2050" y="1156"/>
                    </a:lnTo>
                    <a:close/>
                    <a:moveTo>
                      <a:pt x="2273" y="1156"/>
                    </a:moveTo>
                    <a:lnTo>
                      <a:pt x="2163" y="1156"/>
                    </a:lnTo>
                    <a:lnTo>
                      <a:pt x="2107" y="1252"/>
                    </a:lnTo>
                    <a:lnTo>
                      <a:pt x="2163" y="1348"/>
                    </a:lnTo>
                    <a:lnTo>
                      <a:pt x="2273" y="1348"/>
                    </a:lnTo>
                    <a:lnTo>
                      <a:pt x="2330" y="1252"/>
                    </a:lnTo>
                    <a:lnTo>
                      <a:pt x="2273" y="1156"/>
                    </a:lnTo>
                    <a:close/>
                    <a:moveTo>
                      <a:pt x="386" y="1348"/>
                    </a:moveTo>
                    <a:lnTo>
                      <a:pt x="276" y="1348"/>
                    </a:lnTo>
                    <a:lnTo>
                      <a:pt x="220" y="1444"/>
                    </a:lnTo>
                    <a:lnTo>
                      <a:pt x="276" y="1540"/>
                    </a:lnTo>
                    <a:lnTo>
                      <a:pt x="386" y="1540"/>
                    </a:lnTo>
                    <a:lnTo>
                      <a:pt x="443" y="1444"/>
                    </a:lnTo>
                    <a:lnTo>
                      <a:pt x="386" y="1348"/>
                    </a:lnTo>
                    <a:close/>
                    <a:moveTo>
                      <a:pt x="609" y="1348"/>
                    </a:moveTo>
                    <a:lnTo>
                      <a:pt x="499" y="1348"/>
                    </a:lnTo>
                    <a:lnTo>
                      <a:pt x="443" y="1444"/>
                    </a:lnTo>
                    <a:lnTo>
                      <a:pt x="499" y="1540"/>
                    </a:lnTo>
                    <a:lnTo>
                      <a:pt x="609" y="1540"/>
                    </a:lnTo>
                    <a:lnTo>
                      <a:pt x="664" y="1446"/>
                    </a:lnTo>
                    <a:lnTo>
                      <a:pt x="719" y="1540"/>
                    </a:lnTo>
                    <a:lnTo>
                      <a:pt x="829" y="1540"/>
                    </a:lnTo>
                    <a:lnTo>
                      <a:pt x="886" y="1444"/>
                    </a:lnTo>
                    <a:lnTo>
                      <a:pt x="829" y="1348"/>
                    </a:lnTo>
                    <a:lnTo>
                      <a:pt x="719" y="1348"/>
                    </a:lnTo>
                    <a:lnTo>
                      <a:pt x="664" y="1442"/>
                    </a:lnTo>
                    <a:lnTo>
                      <a:pt x="609" y="1348"/>
                    </a:lnTo>
                    <a:close/>
                    <a:moveTo>
                      <a:pt x="1717" y="1348"/>
                    </a:moveTo>
                    <a:lnTo>
                      <a:pt x="1607" y="1348"/>
                    </a:lnTo>
                    <a:lnTo>
                      <a:pt x="1551" y="1444"/>
                    </a:lnTo>
                    <a:lnTo>
                      <a:pt x="1607" y="1540"/>
                    </a:lnTo>
                    <a:lnTo>
                      <a:pt x="1717" y="1540"/>
                    </a:lnTo>
                    <a:lnTo>
                      <a:pt x="1774" y="1444"/>
                    </a:lnTo>
                    <a:lnTo>
                      <a:pt x="1717" y="1348"/>
                    </a:lnTo>
                    <a:close/>
                    <a:moveTo>
                      <a:pt x="1940" y="1348"/>
                    </a:moveTo>
                    <a:lnTo>
                      <a:pt x="1830" y="1348"/>
                    </a:lnTo>
                    <a:lnTo>
                      <a:pt x="1774" y="1444"/>
                    </a:lnTo>
                    <a:lnTo>
                      <a:pt x="1830" y="1540"/>
                    </a:lnTo>
                    <a:lnTo>
                      <a:pt x="1940" y="1540"/>
                    </a:lnTo>
                    <a:lnTo>
                      <a:pt x="1995" y="1446"/>
                    </a:lnTo>
                    <a:lnTo>
                      <a:pt x="2050" y="1540"/>
                    </a:lnTo>
                    <a:lnTo>
                      <a:pt x="2160" y="1540"/>
                    </a:lnTo>
                    <a:lnTo>
                      <a:pt x="2217" y="1444"/>
                    </a:lnTo>
                    <a:lnTo>
                      <a:pt x="2160" y="1348"/>
                    </a:lnTo>
                    <a:lnTo>
                      <a:pt x="2050" y="1348"/>
                    </a:lnTo>
                    <a:lnTo>
                      <a:pt x="1995" y="1442"/>
                    </a:lnTo>
                    <a:lnTo>
                      <a:pt x="1940" y="1348"/>
                    </a:lnTo>
                    <a:close/>
                    <a:moveTo>
                      <a:pt x="499" y="1540"/>
                    </a:moveTo>
                    <a:lnTo>
                      <a:pt x="389" y="1540"/>
                    </a:lnTo>
                    <a:lnTo>
                      <a:pt x="333" y="1636"/>
                    </a:lnTo>
                    <a:lnTo>
                      <a:pt x="389" y="1732"/>
                    </a:lnTo>
                    <a:lnTo>
                      <a:pt x="499" y="1732"/>
                    </a:lnTo>
                    <a:lnTo>
                      <a:pt x="554" y="1638"/>
                    </a:lnTo>
                    <a:lnTo>
                      <a:pt x="609" y="1732"/>
                    </a:lnTo>
                    <a:lnTo>
                      <a:pt x="719" y="1732"/>
                    </a:lnTo>
                    <a:lnTo>
                      <a:pt x="776" y="1636"/>
                    </a:lnTo>
                    <a:lnTo>
                      <a:pt x="719" y="1540"/>
                    </a:lnTo>
                    <a:lnTo>
                      <a:pt x="609" y="1540"/>
                    </a:lnTo>
                    <a:lnTo>
                      <a:pt x="554" y="1633"/>
                    </a:lnTo>
                    <a:lnTo>
                      <a:pt x="499" y="1540"/>
                    </a:lnTo>
                    <a:close/>
                    <a:moveTo>
                      <a:pt x="942" y="1540"/>
                    </a:moveTo>
                    <a:lnTo>
                      <a:pt x="832" y="1540"/>
                    </a:lnTo>
                    <a:lnTo>
                      <a:pt x="776" y="1636"/>
                    </a:lnTo>
                    <a:lnTo>
                      <a:pt x="832" y="1732"/>
                    </a:lnTo>
                    <a:lnTo>
                      <a:pt x="942" y="1732"/>
                    </a:lnTo>
                    <a:lnTo>
                      <a:pt x="997" y="1638"/>
                    </a:lnTo>
                    <a:lnTo>
                      <a:pt x="1052" y="1732"/>
                    </a:lnTo>
                    <a:lnTo>
                      <a:pt x="1162" y="1732"/>
                    </a:lnTo>
                    <a:lnTo>
                      <a:pt x="1219" y="1636"/>
                    </a:lnTo>
                    <a:lnTo>
                      <a:pt x="1162" y="1540"/>
                    </a:lnTo>
                    <a:lnTo>
                      <a:pt x="1052" y="1540"/>
                    </a:lnTo>
                    <a:lnTo>
                      <a:pt x="997" y="1633"/>
                    </a:lnTo>
                    <a:lnTo>
                      <a:pt x="942" y="1540"/>
                    </a:lnTo>
                    <a:close/>
                    <a:moveTo>
                      <a:pt x="1384" y="1540"/>
                    </a:moveTo>
                    <a:lnTo>
                      <a:pt x="1274" y="1540"/>
                    </a:lnTo>
                    <a:lnTo>
                      <a:pt x="1219" y="1636"/>
                    </a:lnTo>
                    <a:lnTo>
                      <a:pt x="1274" y="1732"/>
                    </a:lnTo>
                    <a:lnTo>
                      <a:pt x="1384" y="1732"/>
                    </a:lnTo>
                    <a:lnTo>
                      <a:pt x="1439" y="1638"/>
                    </a:lnTo>
                    <a:lnTo>
                      <a:pt x="1494" y="1732"/>
                    </a:lnTo>
                    <a:lnTo>
                      <a:pt x="1604" y="1732"/>
                    </a:lnTo>
                    <a:lnTo>
                      <a:pt x="1661" y="1636"/>
                    </a:lnTo>
                    <a:lnTo>
                      <a:pt x="1607" y="1540"/>
                    </a:lnTo>
                    <a:lnTo>
                      <a:pt x="1494" y="1540"/>
                    </a:lnTo>
                    <a:lnTo>
                      <a:pt x="1439" y="1633"/>
                    </a:lnTo>
                    <a:lnTo>
                      <a:pt x="1384" y="1540"/>
                    </a:lnTo>
                    <a:close/>
                    <a:moveTo>
                      <a:pt x="1827" y="1540"/>
                    </a:moveTo>
                    <a:lnTo>
                      <a:pt x="1717" y="1540"/>
                    </a:lnTo>
                    <a:lnTo>
                      <a:pt x="1661" y="1636"/>
                    </a:lnTo>
                    <a:lnTo>
                      <a:pt x="1717" y="1732"/>
                    </a:lnTo>
                    <a:lnTo>
                      <a:pt x="1827" y="1732"/>
                    </a:lnTo>
                    <a:lnTo>
                      <a:pt x="1884" y="1636"/>
                    </a:lnTo>
                    <a:lnTo>
                      <a:pt x="1827" y="1540"/>
                    </a:lnTo>
                    <a:close/>
                    <a:moveTo>
                      <a:pt x="2050" y="1540"/>
                    </a:moveTo>
                    <a:lnTo>
                      <a:pt x="1940" y="1540"/>
                    </a:lnTo>
                    <a:lnTo>
                      <a:pt x="1884" y="1636"/>
                    </a:lnTo>
                    <a:lnTo>
                      <a:pt x="1940" y="1732"/>
                    </a:lnTo>
                    <a:lnTo>
                      <a:pt x="2050" y="1732"/>
                    </a:lnTo>
                    <a:lnTo>
                      <a:pt x="2107" y="1636"/>
                    </a:lnTo>
                    <a:lnTo>
                      <a:pt x="2050" y="1540"/>
                    </a:lnTo>
                    <a:close/>
                    <a:moveTo>
                      <a:pt x="609" y="1732"/>
                    </a:moveTo>
                    <a:lnTo>
                      <a:pt x="499" y="1732"/>
                    </a:lnTo>
                    <a:lnTo>
                      <a:pt x="443" y="1828"/>
                    </a:lnTo>
                    <a:lnTo>
                      <a:pt x="499" y="1924"/>
                    </a:lnTo>
                    <a:lnTo>
                      <a:pt x="609" y="1924"/>
                    </a:lnTo>
                    <a:lnTo>
                      <a:pt x="664" y="1830"/>
                    </a:lnTo>
                    <a:lnTo>
                      <a:pt x="719" y="1924"/>
                    </a:lnTo>
                    <a:lnTo>
                      <a:pt x="829" y="1924"/>
                    </a:lnTo>
                    <a:lnTo>
                      <a:pt x="886" y="1828"/>
                    </a:lnTo>
                    <a:lnTo>
                      <a:pt x="829" y="1732"/>
                    </a:lnTo>
                    <a:lnTo>
                      <a:pt x="719" y="1732"/>
                    </a:lnTo>
                    <a:lnTo>
                      <a:pt x="664" y="1825"/>
                    </a:lnTo>
                    <a:lnTo>
                      <a:pt x="609" y="1732"/>
                    </a:lnTo>
                    <a:close/>
                    <a:moveTo>
                      <a:pt x="1052" y="1732"/>
                    </a:moveTo>
                    <a:lnTo>
                      <a:pt x="942" y="1732"/>
                    </a:lnTo>
                    <a:lnTo>
                      <a:pt x="886" y="1828"/>
                    </a:lnTo>
                    <a:lnTo>
                      <a:pt x="942" y="1924"/>
                    </a:lnTo>
                    <a:lnTo>
                      <a:pt x="1052" y="1924"/>
                    </a:lnTo>
                    <a:lnTo>
                      <a:pt x="1109" y="1828"/>
                    </a:lnTo>
                    <a:lnTo>
                      <a:pt x="1052" y="1732"/>
                    </a:lnTo>
                    <a:close/>
                    <a:moveTo>
                      <a:pt x="1274" y="1732"/>
                    </a:moveTo>
                    <a:lnTo>
                      <a:pt x="1165" y="1732"/>
                    </a:lnTo>
                    <a:lnTo>
                      <a:pt x="1109" y="1828"/>
                    </a:lnTo>
                    <a:lnTo>
                      <a:pt x="1165" y="1924"/>
                    </a:lnTo>
                    <a:lnTo>
                      <a:pt x="1274" y="1924"/>
                    </a:lnTo>
                    <a:lnTo>
                      <a:pt x="1329" y="1830"/>
                    </a:lnTo>
                    <a:lnTo>
                      <a:pt x="1384" y="1924"/>
                    </a:lnTo>
                    <a:lnTo>
                      <a:pt x="1494" y="1924"/>
                    </a:lnTo>
                    <a:lnTo>
                      <a:pt x="1551" y="1828"/>
                    </a:lnTo>
                    <a:lnTo>
                      <a:pt x="1494" y="1732"/>
                    </a:lnTo>
                    <a:lnTo>
                      <a:pt x="1384" y="1732"/>
                    </a:lnTo>
                    <a:lnTo>
                      <a:pt x="1329" y="1825"/>
                    </a:lnTo>
                    <a:lnTo>
                      <a:pt x="1274" y="1732"/>
                    </a:lnTo>
                    <a:close/>
                    <a:moveTo>
                      <a:pt x="1717" y="1732"/>
                    </a:moveTo>
                    <a:lnTo>
                      <a:pt x="1607" y="1732"/>
                    </a:lnTo>
                    <a:lnTo>
                      <a:pt x="1551" y="1828"/>
                    </a:lnTo>
                    <a:lnTo>
                      <a:pt x="1607" y="1924"/>
                    </a:lnTo>
                    <a:lnTo>
                      <a:pt x="1717" y="1924"/>
                    </a:lnTo>
                    <a:lnTo>
                      <a:pt x="1774" y="1828"/>
                    </a:lnTo>
                    <a:lnTo>
                      <a:pt x="1717" y="1732"/>
                    </a:lnTo>
                    <a:close/>
                    <a:moveTo>
                      <a:pt x="1940" y="1732"/>
                    </a:moveTo>
                    <a:lnTo>
                      <a:pt x="1830" y="1732"/>
                    </a:lnTo>
                    <a:lnTo>
                      <a:pt x="1774" y="1828"/>
                    </a:lnTo>
                    <a:lnTo>
                      <a:pt x="1830" y="1924"/>
                    </a:lnTo>
                    <a:lnTo>
                      <a:pt x="1940" y="1924"/>
                    </a:lnTo>
                    <a:lnTo>
                      <a:pt x="1997" y="1828"/>
                    </a:lnTo>
                    <a:lnTo>
                      <a:pt x="1940" y="1732"/>
                    </a:lnTo>
                    <a:close/>
                    <a:moveTo>
                      <a:pt x="719" y="1927"/>
                    </a:moveTo>
                    <a:lnTo>
                      <a:pt x="609" y="1927"/>
                    </a:lnTo>
                    <a:lnTo>
                      <a:pt x="553" y="2022"/>
                    </a:lnTo>
                    <a:lnTo>
                      <a:pt x="609" y="2118"/>
                    </a:lnTo>
                    <a:lnTo>
                      <a:pt x="719" y="2118"/>
                    </a:lnTo>
                    <a:lnTo>
                      <a:pt x="776" y="2022"/>
                    </a:lnTo>
                    <a:lnTo>
                      <a:pt x="719" y="1927"/>
                    </a:lnTo>
                    <a:close/>
                    <a:moveTo>
                      <a:pt x="942" y="1927"/>
                    </a:moveTo>
                    <a:lnTo>
                      <a:pt x="832" y="1927"/>
                    </a:lnTo>
                    <a:lnTo>
                      <a:pt x="776" y="2022"/>
                    </a:lnTo>
                    <a:lnTo>
                      <a:pt x="832" y="2118"/>
                    </a:lnTo>
                    <a:lnTo>
                      <a:pt x="942" y="2118"/>
                    </a:lnTo>
                    <a:lnTo>
                      <a:pt x="997" y="2025"/>
                    </a:lnTo>
                    <a:lnTo>
                      <a:pt x="1052" y="2118"/>
                    </a:lnTo>
                    <a:lnTo>
                      <a:pt x="1162" y="2118"/>
                    </a:lnTo>
                    <a:lnTo>
                      <a:pt x="1219" y="2022"/>
                    </a:lnTo>
                    <a:lnTo>
                      <a:pt x="1162" y="1927"/>
                    </a:lnTo>
                    <a:lnTo>
                      <a:pt x="1052" y="1927"/>
                    </a:lnTo>
                    <a:lnTo>
                      <a:pt x="997" y="2020"/>
                    </a:lnTo>
                    <a:lnTo>
                      <a:pt x="942" y="1927"/>
                    </a:lnTo>
                    <a:close/>
                    <a:moveTo>
                      <a:pt x="1384" y="1927"/>
                    </a:moveTo>
                    <a:lnTo>
                      <a:pt x="1274" y="1927"/>
                    </a:lnTo>
                    <a:lnTo>
                      <a:pt x="1219" y="2022"/>
                    </a:lnTo>
                    <a:lnTo>
                      <a:pt x="1274" y="2118"/>
                    </a:lnTo>
                    <a:lnTo>
                      <a:pt x="1384" y="2118"/>
                    </a:lnTo>
                    <a:lnTo>
                      <a:pt x="1439" y="2025"/>
                    </a:lnTo>
                    <a:lnTo>
                      <a:pt x="1494" y="2118"/>
                    </a:lnTo>
                    <a:lnTo>
                      <a:pt x="1604" y="2118"/>
                    </a:lnTo>
                    <a:lnTo>
                      <a:pt x="1661" y="2022"/>
                    </a:lnTo>
                    <a:lnTo>
                      <a:pt x="1607" y="1927"/>
                    </a:lnTo>
                    <a:lnTo>
                      <a:pt x="1494" y="1927"/>
                    </a:lnTo>
                    <a:lnTo>
                      <a:pt x="1439" y="2020"/>
                    </a:lnTo>
                    <a:lnTo>
                      <a:pt x="1384" y="1927"/>
                    </a:lnTo>
                    <a:close/>
                    <a:moveTo>
                      <a:pt x="1827" y="1927"/>
                    </a:moveTo>
                    <a:lnTo>
                      <a:pt x="1717" y="1927"/>
                    </a:lnTo>
                    <a:lnTo>
                      <a:pt x="1661" y="2022"/>
                    </a:lnTo>
                    <a:lnTo>
                      <a:pt x="1717" y="2118"/>
                    </a:lnTo>
                    <a:lnTo>
                      <a:pt x="1827" y="2118"/>
                    </a:lnTo>
                    <a:lnTo>
                      <a:pt x="1884" y="2022"/>
                    </a:lnTo>
                    <a:lnTo>
                      <a:pt x="1827" y="1927"/>
                    </a:ln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sp>
            <p:nvSpPr>
              <p:cNvPr id="37" name="Freeform 6">
                <a:extLst>
                  <a:ext uri="{FF2B5EF4-FFF2-40B4-BE49-F238E27FC236}">
                    <a16:creationId xmlns:a16="http://schemas.microsoft.com/office/drawing/2014/main" id="{29A2328D-35FE-471E-AC7A-2CD426A706E2}"/>
                  </a:ext>
                </a:extLst>
              </p:cNvPr>
              <p:cNvSpPr>
                <a:spLocks noChangeAspect="1" noChangeArrowheads="1"/>
              </p:cNvSpPr>
              <p:nvPr/>
            </p:nvSpPr>
            <p:spPr bwMode="auto">
              <a:xfrm>
                <a:off x="3459471" y="2009444"/>
                <a:ext cx="600798" cy="521828"/>
              </a:xfrm>
              <a:custGeom>
                <a:avLst/>
                <a:gdLst>
                  <a:gd name="T0" fmla="*/ 968 w 2484"/>
                  <a:gd name="T1" fmla="*/ 1621 h 2158"/>
                  <a:gd name="T2" fmla="*/ 1241 w 2484"/>
                  <a:gd name="T3" fmla="*/ 1348 h 2158"/>
                  <a:gd name="T4" fmla="*/ 1241 w 2484"/>
                  <a:gd name="T5" fmla="*/ 1348 h 2158"/>
                  <a:gd name="T6" fmla="*/ 1515 w 2484"/>
                  <a:gd name="T7" fmla="*/ 1621 h 2158"/>
                  <a:gd name="T8" fmla="*/ 1515 w 2484"/>
                  <a:gd name="T9" fmla="*/ 2157 h 2158"/>
                  <a:gd name="T10" fmla="*/ 2483 w 2484"/>
                  <a:gd name="T11" fmla="*/ 2157 h 2158"/>
                  <a:gd name="T12" fmla="*/ 1241 w 2484"/>
                  <a:gd name="T13" fmla="*/ 0 h 2158"/>
                  <a:gd name="T14" fmla="*/ 0 w 2484"/>
                  <a:gd name="T15" fmla="*/ 2157 h 2158"/>
                  <a:gd name="T16" fmla="*/ 968 w 2484"/>
                  <a:gd name="T17" fmla="*/ 2157 h 2158"/>
                  <a:gd name="T18" fmla="*/ 968 w 2484"/>
                  <a:gd name="T19" fmla="*/ 162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4" h="2158">
                    <a:moveTo>
                      <a:pt x="968" y="1621"/>
                    </a:moveTo>
                    <a:cubicBezTo>
                      <a:pt x="968" y="1469"/>
                      <a:pt x="1089" y="1348"/>
                      <a:pt x="1241" y="1348"/>
                    </a:cubicBezTo>
                    <a:lnTo>
                      <a:pt x="1241" y="1348"/>
                    </a:lnTo>
                    <a:cubicBezTo>
                      <a:pt x="1394" y="1348"/>
                      <a:pt x="1515" y="1472"/>
                      <a:pt x="1515" y="1621"/>
                    </a:cubicBezTo>
                    <a:lnTo>
                      <a:pt x="1515" y="2157"/>
                    </a:lnTo>
                    <a:lnTo>
                      <a:pt x="2483" y="2157"/>
                    </a:lnTo>
                    <a:lnTo>
                      <a:pt x="1241" y="0"/>
                    </a:lnTo>
                    <a:lnTo>
                      <a:pt x="0" y="2157"/>
                    </a:lnTo>
                    <a:lnTo>
                      <a:pt x="968" y="2157"/>
                    </a:lnTo>
                    <a:lnTo>
                      <a:pt x="968" y="1621"/>
                    </a:ln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iscoSansTT Light" panose="020B0503020201020303" pitchFamily="34" charset="0"/>
                </a:endParaRPr>
              </a:p>
            </p:txBody>
          </p:sp>
          <p:sp>
            <p:nvSpPr>
              <p:cNvPr id="38" name="Freeform 1">
                <a:extLst>
                  <a:ext uri="{FF2B5EF4-FFF2-40B4-BE49-F238E27FC236}">
                    <a16:creationId xmlns:a16="http://schemas.microsoft.com/office/drawing/2014/main" id="{3E9570F2-1B72-4625-90E6-72A8AF420C8B}"/>
                  </a:ext>
                </a:extLst>
              </p:cNvPr>
              <p:cNvSpPr>
                <a:spLocks noChangeAspect="1" noChangeArrowheads="1"/>
              </p:cNvSpPr>
              <p:nvPr/>
            </p:nvSpPr>
            <p:spPr bwMode="auto">
              <a:xfrm>
                <a:off x="5255503" y="2005176"/>
                <a:ext cx="153840" cy="541092"/>
              </a:xfrm>
              <a:custGeom>
                <a:avLst/>
                <a:gdLst>
                  <a:gd name="T0" fmla="*/ 315 w 638"/>
                  <a:gd name="T1" fmla="*/ 0 h 2248"/>
                  <a:gd name="T2" fmla="*/ 0 w 638"/>
                  <a:gd name="T3" fmla="*/ 386 h 2248"/>
                  <a:gd name="T4" fmla="*/ 61 w 638"/>
                  <a:gd name="T5" fmla="*/ 496 h 2248"/>
                  <a:gd name="T6" fmla="*/ 1 w 638"/>
                  <a:gd name="T7" fmla="*/ 596 h 2248"/>
                  <a:gd name="T8" fmla="*/ 20 w 638"/>
                  <a:gd name="T9" fmla="*/ 870 h 2248"/>
                  <a:gd name="T10" fmla="*/ 18 w 638"/>
                  <a:gd name="T11" fmla="*/ 962 h 2248"/>
                  <a:gd name="T12" fmla="*/ 0 w 638"/>
                  <a:gd name="T13" fmla="*/ 1222 h 2248"/>
                  <a:gd name="T14" fmla="*/ 61 w 638"/>
                  <a:gd name="T15" fmla="*/ 1332 h 2248"/>
                  <a:gd name="T16" fmla="*/ 1 w 638"/>
                  <a:gd name="T17" fmla="*/ 1432 h 2248"/>
                  <a:gd name="T18" fmla="*/ 20 w 638"/>
                  <a:gd name="T19" fmla="*/ 1705 h 2248"/>
                  <a:gd name="T20" fmla="*/ 20 w 638"/>
                  <a:gd name="T21" fmla="*/ 1797 h 2248"/>
                  <a:gd name="T22" fmla="*/ 2 w 638"/>
                  <a:gd name="T23" fmla="*/ 2060 h 2248"/>
                  <a:gd name="T24" fmla="*/ 634 w 638"/>
                  <a:gd name="T25" fmla="*/ 2060 h 2248"/>
                  <a:gd name="T26" fmla="*/ 615 w 638"/>
                  <a:gd name="T27" fmla="*/ 1797 h 2248"/>
                  <a:gd name="T28" fmla="*/ 615 w 638"/>
                  <a:gd name="T29" fmla="*/ 1705 h 2248"/>
                  <a:gd name="T30" fmla="*/ 634 w 638"/>
                  <a:gd name="T31" fmla="*/ 1432 h 2248"/>
                  <a:gd name="T32" fmla="*/ 575 w 638"/>
                  <a:gd name="T33" fmla="*/ 1332 h 2248"/>
                  <a:gd name="T34" fmla="*/ 635 w 638"/>
                  <a:gd name="T35" fmla="*/ 1222 h 2248"/>
                  <a:gd name="T36" fmla="*/ 617 w 638"/>
                  <a:gd name="T37" fmla="*/ 960 h 2248"/>
                  <a:gd name="T38" fmla="*/ 617 w 638"/>
                  <a:gd name="T39" fmla="*/ 869 h 2248"/>
                  <a:gd name="T40" fmla="*/ 636 w 638"/>
                  <a:gd name="T41" fmla="*/ 596 h 2248"/>
                  <a:gd name="T42" fmla="*/ 576 w 638"/>
                  <a:gd name="T43" fmla="*/ 495 h 2248"/>
                  <a:gd name="T44" fmla="*/ 637 w 638"/>
                  <a:gd name="T45" fmla="*/ 385 h 2248"/>
                  <a:gd name="T46" fmla="*/ 630 w 638"/>
                  <a:gd name="T47" fmla="*/ 178 h 2248"/>
                  <a:gd name="T48" fmla="*/ 315 w 638"/>
                  <a:gd name="T49" fmla="*/ 2228 h 2248"/>
                  <a:gd name="T50" fmla="*/ 19 w 638"/>
                  <a:gd name="T51" fmla="*/ 1925 h 2248"/>
                  <a:gd name="T52" fmla="*/ 611 w 638"/>
                  <a:gd name="T53" fmla="*/ 1926 h 2248"/>
                  <a:gd name="T54" fmla="*/ 611 w 638"/>
                  <a:gd name="T55" fmla="*/ 1641 h 2248"/>
                  <a:gd name="T56" fmla="*/ 555 w 638"/>
                  <a:gd name="T57" fmla="*/ 1740 h 2248"/>
                  <a:gd name="T58" fmla="*/ 324 w 638"/>
                  <a:gd name="T59" fmla="*/ 1789 h 2248"/>
                  <a:gd name="T60" fmla="*/ 92 w 638"/>
                  <a:gd name="T61" fmla="*/ 1725 h 2248"/>
                  <a:gd name="T62" fmla="*/ 44 w 638"/>
                  <a:gd name="T63" fmla="*/ 1677 h 2248"/>
                  <a:gd name="T64" fmla="*/ 28 w 638"/>
                  <a:gd name="T65" fmla="*/ 1507 h 2248"/>
                  <a:gd name="T66" fmla="*/ 611 w 638"/>
                  <a:gd name="T67" fmla="*/ 1507 h 2248"/>
                  <a:gd name="T68" fmla="*/ 611 w 638"/>
                  <a:gd name="T69" fmla="*/ 1223 h 2248"/>
                  <a:gd name="T70" fmla="*/ 555 w 638"/>
                  <a:gd name="T71" fmla="*/ 1321 h 2248"/>
                  <a:gd name="T72" fmla="*/ 324 w 638"/>
                  <a:gd name="T73" fmla="*/ 1370 h 2248"/>
                  <a:gd name="T74" fmla="*/ 92 w 638"/>
                  <a:gd name="T75" fmla="*/ 1307 h 2248"/>
                  <a:gd name="T76" fmla="*/ 44 w 638"/>
                  <a:gd name="T77" fmla="*/ 1258 h 2248"/>
                  <a:gd name="T78" fmla="*/ 28 w 638"/>
                  <a:gd name="T79" fmla="*/ 1069 h 2248"/>
                  <a:gd name="T80" fmla="*/ 611 w 638"/>
                  <a:gd name="T81" fmla="*/ 1089 h 2248"/>
                  <a:gd name="T82" fmla="*/ 611 w 638"/>
                  <a:gd name="T83" fmla="*/ 805 h 2248"/>
                  <a:gd name="T84" fmla="*/ 555 w 638"/>
                  <a:gd name="T85" fmla="*/ 903 h 2248"/>
                  <a:gd name="T86" fmla="*/ 324 w 638"/>
                  <a:gd name="T87" fmla="*/ 952 h 2248"/>
                  <a:gd name="T88" fmla="*/ 92 w 638"/>
                  <a:gd name="T89" fmla="*/ 888 h 2248"/>
                  <a:gd name="T90" fmla="*/ 44 w 638"/>
                  <a:gd name="T91" fmla="*/ 840 h 2248"/>
                  <a:gd name="T92" fmla="*/ 28 w 638"/>
                  <a:gd name="T93" fmla="*/ 670 h 2248"/>
                  <a:gd name="T94" fmla="*/ 611 w 638"/>
                  <a:gd name="T95" fmla="*/ 670 h 2248"/>
                  <a:gd name="T96" fmla="*/ 611 w 638"/>
                  <a:gd name="T97" fmla="*/ 386 h 2248"/>
                  <a:gd name="T98" fmla="*/ 555 w 638"/>
                  <a:gd name="T99" fmla="*/ 484 h 2248"/>
                  <a:gd name="T100" fmla="*/ 324 w 638"/>
                  <a:gd name="T101" fmla="*/ 533 h 2248"/>
                  <a:gd name="T102" fmla="*/ 92 w 638"/>
                  <a:gd name="T103" fmla="*/ 470 h 2248"/>
                  <a:gd name="T104" fmla="*/ 44 w 638"/>
                  <a:gd name="T105" fmla="*/ 421 h 2248"/>
                  <a:gd name="T106" fmla="*/ 28 w 638"/>
                  <a:gd name="T107" fmla="*/ 253 h 2248"/>
                  <a:gd name="T108" fmla="*/ 621 w 638"/>
                  <a:gd name="T109" fmla="*/ 253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8" h="2248">
                    <a:moveTo>
                      <a:pt x="630" y="178"/>
                    </a:moveTo>
                    <a:cubicBezTo>
                      <a:pt x="622" y="79"/>
                      <a:pt x="484" y="0"/>
                      <a:pt x="315" y="0"/>
                    </a:cubicBezTo>
                    <a:cubicBezTo>
                      <a:pt x="147" y="0"/>
                      <a:pt x="9" y="79"/>
                      <a:pt x="0" y="178"/>
                    </a:cubicBezTo>
                    <a:lnTo>
                      <a:pt x="0" y="386"/>
                    </a:lnTo>
                    <a:cubicBezTo>
                      <a:pt x="1" y="410"/>
                      <a:pt x="7" y="430"/>
                      <a:pt x="19" y="451"/>
                    </a:cubicBezTo>
                    <a:cubicBezTo>
                      <a:pt x="30" y="470"/>
                      <a:pt x="43" y="484"/>
                      <a:pt x="61" y="496"/>
                    </a:cubicBezTo>
                    <a:cubicBezTo>
                      <a:pt x="43" y="509"/>
                      <a:pt x="30" y="523"/>
                      <a:pt x="19" y="542"/>
                    </a:cubicBezTo>
                    <a:cubicBezTo>
                      <a:pt x="9" y="560"/>
                      <a:pt x="3" y="576"/>
                      <a:pt x="1" y="596"/>
                    </a:cubicBezTo>
                    <a:lnTo>
                      <a:pt x="1" y="805"/>
                    </a:lnTo>
                    <a:cubicBezTo>
                      <a:pt x="2" y="829"/>
                      <a:pt x="8" y="849"/>
                      <a:pt x="20" y="870"/>
                    </a:cubicBezTo>
                    <a:cubicBezTo>
                      <a:pt x="31" y="889"/>
                      <a:pt x="44" y="903"/>
                      <a:pt x="61" y="915"/>
                    </a:cubicBezTo>
                    <a:cubicBezTo>
                      <a:pt x="43" y="928"/>
                      <a:pt x="29" y="943"/>
                      <a:pt x="18" y="962"/>
                    </a:cubicBezTo>
                    <a:cubicBezTo>
                      <a:pt x="8" y="979"/>
                      <a:pt x="3" y="995"/>
                      <a:pt x="0" y="1014"/>
                    </a:cubicBezTo>
                    <a:lnTo>
                      <a:pt x="0" y="1222"/>
                    </a:lnTo>
                    <a:cubicBezTo>
                      <a:pt x="1" y="1246"/>
                      <a:pt x="7" y="1266"/>
                      <a:pt x="19" y="1286"/>
                    </a:cubicBezTo>
                    <a:cubicBezTo>
                      <a:pt x="30" y="1305"/>
                      <a:pt x="43" y="1319"/>
                      <a:pt x="61" y="1332"/>
                    </a:cubicBezTo>
                    <a:cubicBezTo>
                      <a:pt x="43" y="1345"/>
                      <a:pt x="30" y="1359"/>
                      <a:pt x="19" y="1378"/>
                    </a:cubicBezTo>
                    <a:cubicBezTo>
                      <a:pt x="9" y="1395"/>
                      <a:pt x="3" y="1412"/>
                      <a:pt x="1" y="1432"/>
                    </a:cubicBezTo>
                    <a:lnTo>
                      <a:pt x="1" y="1641"/>
                    </a:lnTo>
                    <a:cubicBezTo>
                      <a:pt x="2" y="1665"/>
                      <a:pt x="8" y="1685"/>
                      <a:pt x="20" y="1705"/>
                    </a:cubicBezTo>
                    <a:cubicBezTo>
                      <a:pt x="31" y="1724"/>
                      <a:pt x="44" y="1738"/>
                      <a:pt x="61" y="1751"/>
                    </a:cubicBezTo>
                    <a:cubicBezTo>
                      <a:pt x="44" y="1764"/>
                      <a:pt x="31" y="1778"/>
                      <a:pt x="20" y="1797"/>
                    </a:cubicBezTo>
                    <a:cubicBezTo>
                      <a:pt x="10" y="1814"/>
                      <a:pt x="4" y="1831"/>
                      <a:pt x="2" y="1851"/>
                    </a:cubicBezTo>
                    <a:lnTo>
                      <a:pt x="2" y="2060"/>
                    </a:lnTo>
                    <a:cubicBezTo>
                      <a:pt x="2" y="2163"/>
                      <a:pt x="143" y="2247"/>
                      <a:pt x="318" y="2247"/>
                    </a:cubicBezTo>
                    <a:cubicBezTo>
                      <a:pt x="493" y="2247"/>
                      <a:pt x="634" y="2162"/>
                      <a:pt x="634" y="2060"/>
                    </a:cubicBezTo>
                    <a:lnTo>
                      <a:pt x="634" y="1851"/>
                    </a:lnTo>
                    <a:cubicBezTo>
                      <a:pt x="631" y="1831"/>
                      <a:pt x="625" y="1814"/>
                      <a:pt x="615" y="1797"/>
                    </a:cubicBezTo>
                    <a:cubicBezTo>
                      <a:pt x="604" y="1778"/>
                      <a:pt x="591" y="1764"/>
                      <a:pt x="574" y="1751"/>
                    </a:cubicBezTo>
                    <a:cubicBezTo>
                      <a:pt x="592" y="1738"/>
                      <a:pt x="604" y="1724"/>
                      <a:pt x="615" y="1705"/>
                    </a:cubicBezTo>
                    <a:cubicBezTo>
                      <a:pt x="627" y="1685"/>
                      <a:pt x="633" y="1665"/>
                      <a:pt x="634" y="1641"/>
                    </a:cubicBezTo>
                    <a:lnTo>
                      <a:pt x="634" y="1432"/>
                    </a:lnTo>
                    <a:cubicBezTo>
                      <a:pt x="632" y="1412"/>
                      <a:pt x="626" y="1395"/>
                      <a:pt x="616" y="1378"/>
                    </a:cubicBezTo>
                    <a:cubicBezTo>
                      <a:pt x="605" y="1359"/>
                      <a:pt x="592" y="1345"/>
                      <a:pt x="575" y="1332"/>
                    </a:cubicBezTo>
                    <a:cubicBezTo>
                      <a:pt x="592" y="1319"/>
                      <a:pt x="605" y="1305"/>
                      <a:pt x="616" y="1286"/>
                    </a:cubicBezTo>
                    <a:cubicBezTo>
                      <a:pt x="628" y="1266"/>
                      <a:pt x="634" y="1246"/>
                      <a:pt x="635" y="1222"/>
                    </a:cubicBezTo>
                    <a:lnTo>
                      <a:pt x="635" y="1014"/>
                    </a:lnTo>
                    <a:cubicBezTo>
                      <a:pt x="633" y="994"/>
                      <a:pt x="627" y="978"/>
                      <a:pt x="617" y="960"/>
                    </a:cubicBezTo>
                    <a:cubicBezTo>
                      <a:pt x="606" y="941"/>
                      <a:pt x="593" y="927"/>
                      <a:pt x="575" y="914"/>
                    </a:cubicBezTo>
                    <a:cubicBezTo>
                      <a:pt x="593" y="902"/>
                      <a:pt x="606" y="888"/>
                      <a:pt x="617" y="869"/>
                    </a:cubicBezTo>
                    <a:cubicBezTo>
                      <a:pt x="629" y="848"/>
                      <a:pt x="635" y="828"/>
                      <a:pt x="636" y="804"/>
                    </a:cubicBezTo>
                    <a:lnTo>
                      <a:pt x="636" y="596"/>
                    </a:lnTo>
                    <a:cubicBezTo>
                      <a:pt x="633" y="575"/>
                      <a:pt x="628" y="559"/>
                      <a:pt x="618" y="541"/>
                    </a:cubicBezTo>
                    <a:cubicBezTo>
                      <a:pt x="607" y="522"/>
                      <a:pt x="594" y="508"/>
                      <a:pt x="576" y="495"/>
                    </a:cubicBezTo>
                    <a:cubicBezTo>
                      <a:pt x="594" y="483"/>
                      <a:pt x="607" y="469"/>
                      <a:pt x="618" y="450"/>
                    </a:cubicBezTo>
                    <a:cubicBezTo>
                      <a:pt x="630" y="429"/>
                      <a:pt x="636" y="409"/>
                      <a:pt x="637" y="385"/>
                    </a:cubicBezTo>
                    <a:lnTo>
                      <a:pt x="637" y="177"/>
                    </a:lnTo>
                    <a:lnTo>
                      <a:pt x="630" y="178"/>
                    </a:lnTo>
                    <a:close/>
                    <a:moveTo>
                      <a:pt x="611" y="2060"/>
                    </a:moveTo>
                    <a:cubicBezTo>
                      <a:pt x="611" y="2153"/>
                      <a:pt x="479" y="2228"/>
                      <a:pt x="315" y="2228"/>
                    </a:cubicBezTo>
                    <a:cubicBezTo>
                      <a:pt x="152" y="2228"/>
                      <a:pt x="19" y="2153"/>
                      <a:pt x="19" y="2060"/>
                    </a:cubicBezTo>
                    <a:lnTo>
                      <a:pt x="19" y="1925"/>
                    </a:lnTo>
                    <a:cubicBezTo>
                      <a:pt x="63" y="1997"/>
                      <a:pt x="179" y="2048"/>
                      <a:pt x="315" y="2048"/>
                    </a:cubicBezTo>
                    <a:cubicBezTo>
                      <a:pt x="451" y="2048"/>
                      <a:pt x="567" y="1998"/>
                      <a:pt x="611" y="1926"/>
                    </a:cubicBezTo>
                    <a:lnTo>
                      <a:pt x="611" y="2060"/>
                    </a:lnTo>
                    <a:close/>
                    <a:moveTo>
                      <a:pt x="611" y="1641"/>
                    </a:moveTo>
                    <a:cubicBezTo>
                      <a:pt x="610" y="1662"/>
                      <a:pt x="605" y="1679"/>
                      <a:pt x="595" y="1697"/>
                    </a:cubicBezTo>
                    <a:cubicBezTo>
                      <a:pt x="584" y="1715"/>
                      <a:pt x="572" y="1728"/>
                      <a:pt x="555" y="1740"/>
                    </a:cubicBezTo>
                    <a:lnTo>
                      <a:pt x="547" y="1731"/>
                    </a:lnTo>
                    <a:cubicBezTo>
                      <a:pt x="475" y="1771"/>
                      <a:pt x="406" y="1789"/>
                      <a:pt x="324" y="1789"/>
                    </a:cubicBezTo>
                    <a:cubicBezTo>
                      <a:pt x="242" y="1789"/>
                      <a:pt x="172" y="1771"/>
                      <a:pt x="100" y="1731"/>
                    </a:cubicBezTo>
                    <a:lnTo>
                      <a:pt x="92" y="1725"/>
                    </a:lnTo>
                    <a:lnTo>
                      <a:pt x="84" y="1720"/>
                    </a:lnTo>
                    <a:cubicBezTo>
                      <a:pt x="67" y="1708"/>
                      <a:pt x="55" y="1695"/>
                      <a:pt x="44" y="1677"/>
                    </a:cubicBezTo>
                    <a:cubicBezTo>
                      <a:pt x="34" y="1659"/>
                      <a:pt x="29" y="1642"/>
                      <a:pt x="28" y="1621"/>
                    </a:cubicBezTo>
                    <a:lnTo>
                      <a:pt x="28" y="1507"/>
                    </a:lnTo>
                    <a:cubicBezTo>
                      <a:pt x="72" y="1579"/>
                      <a:pt x="188" y="1630"/>
                      <a:pt x="324" y="1630"/>
                    </a:cubicBezTo>
                    <a:cubicBezTo>
                      <a:pt x="461" y="1630"/>
                      <a:pt x="567" y="1578"/>
                      <a:pt x="611" y="1507"/>
                    </a:cubicBezTo>
                    <a:lnTo>
                      <a:pt x="611" y="1641"/>
                    </a:lnTo>
                    <a:close/>
                    <a:moveTo>
                      <a:pt x="611" y="1223"/>
                    </a:moveTo>
                    <a:cubicBezTo>
                      <a:pt x="610" y="1243"/>
                      <a:pt x="605" y="1260"/>
                      <a:pt x="595" y="1278"/>
                    </a:cubicBezTo>
                    <a:cubicBezTo>
                      <a:pt x="584" y="1296"/>
                      <a:pt x="572" y="1309"/>
                      <a:pt x="555" y="1321"/>
                    </a:cubicBezTo>
                    <a:lnTo>
                      <a:pt x="547" y="1312"/>
                    </a:lnTo>
                    <a:cubicBezTo>
                      <a:pt x="475" y="1352"/>
                      <a:pt x="406" y="1370"/>
                      <a:pt x="324" y="1370"/>
                    </a:cubicBezTo>
                    <a:cubicBezTo>
                      <a:pt x="242" y="1370"/>
                      <a:pt x="172" y="1352"/>
                      <a:pt x="100" y="1312"/>
                    </a:cubicBezTo>
                    <a:lnTo>
                      <a:pt x="92" y="1307"/>
                    </a:lnTo>
                    <a:lnTo>
                      <a:pt x="84" y="1301"/>
                    </a:lnTo>
                    <a:cubicBezTo>
                      <a:pt x="67" y="1289"/>
                      <a:pt x="55" y="1276"/>
                      <a:pt x="44" y="1258"/>
                    </a:cubicBezTo>
                    <a:cubicBezTo>
                      <a:pt x="34" y="1240"/>
                      <a:pt x="29" y="1223"/>
                      <a:pt x="28" y="1202"/>
                    </a:cubicBezTo>
                    <a:lnTo>
                      <a:pt x="28" y="1069"/>
                    </a:lnTo>
                    <a:cubicBezTo>
                      <a:pt x="72" y="1139"/>
                      <a:pt x="188" y="1191"/>
                      <a:pt x="324" y="1191"/>
                    </a:cubicBezTo>
                    <a:cubicBezTo>
                      <a:pt x="461" y="1191"/>
                      <a:pt x="567" y="1160"/>
                      <a:pt x="611" y="1089"/>
                    </a:cubicBezTo>
                    <a:lnTo>
                      <a:pt x="611" y="1223"/>
                    </a:lnTo>
                    <a:close/>
                    <a:moveTo>
                      <a:pt x="611" y="805"/>
                    </a:moveTo>
                    <a:cubicBezTo>
                      <a:pt x="610" y="825"/>
                      <a:pt x="605" y="843"/>
                      <a:pt x="595" y="861"/>
                    </a:cubicBezTo>
                    <a:cubicBezTo>
                      <a:pt x="584" y="878"/>
                      <a:pt x="572" y="891"/>
                      <a:pt x="555" y="903"/>
                    </a:cubicBezTo>
                    <a:lnTo>
                      <a:pt x="547" y="894"/>
                    </a:lnTo>
                    <a:cubicBezTo>
                      <a:pt x="475" y="934"/>
                      <a:pt x="406" y="952"/>
                      <a:pt x="324" y="952"/>
                    </a:cubicBezTo>
                    <a:cubicBezTo>
                      <a:pt x="242" y="952"/>
                      <a:pt x="172" y="934"/>
                      <a:pt x="100" y="894"/>
                    </a:cubicBezTo>
                    <a:lnTo>
                      <a:pt x="92" y="888"/>
                    </a:lnTo>
                    <a:lnTo>
                      <a:pt x="84" y="882"/>
                    </a:lnTo>
                    <a:cubicBezTo>
                      <a:pt x="67" y="871"/>
                      <a:pt x="55" y="858"/>
                      <a:pt x="44" y="840"/>
                    </a:cubicBezTo>
                    <a:cubicBezTo>
                      <a:pt x="34" y="822"/>
                      <a:pt x="29" y="805"/>
                      <a:pt x="28" y="784"/>
                    </a:cubicBezTo>
                    <a:lnTo>
                      <a:pt x="28" y="670"/>
                    </a:lnTo>
                    <a:cubicBezTo>
                      <a:pt x="72" y="742"/>
                      <a:pt x="188" y="794"/>
                      <a:pt x="324" y="794"/>
                    </a:cubicBezTo>
                    <a:cubicBezTo>
                      <a:pt x="461" y="794"/>
                      <a:pt x="567" y="742"/>
                      <a:pt x="611" y="670"/>
                    </a:cubicBezTo>
                    <a:lnTo>
                      <a:pt x="611" y="805"/>
                    </a:lnTo>
                    <a:close/>
                    <a:moveTo>
                      <a:pt x="611" y="386"/>
                    </a:moveTo>
                    <a:cubicBezTo>
                      <a:pt x="610" y="406"/>
                      <a:pt x="605" y="424"/>
                      <a:pt x="595" y="442"/>
                    </a:cubicBezTo>
                    <a:cubicBezTo>
                      <a:pt x="584" y="459"/>
                      <a:pt x="572" y="472"/>
                      <a:pt x="555" y="484"/>
                    </a:cubicBezTo>
                    <a:lnTo>
                      <a:pt x="547" y="475"/>
                    </a:lnTo>
                    <a:cubicBezTo>
                      <a:pt x="475" y="515"/>
                      <a:pt x="406" y="533"/>
                      <a:pt x="324" y="533"/>
                    </a:cubicBezTo>
                    <a:cubicBezTo>
                      <a:pt x="242" y="533"/>
                      <a:pt x="172" y="515"/>
                      <a:pt x="100" y="475"/>
                    </a:cubicBezTo>
                    <a:lnTo>
                      <a:pt x="92" y="470"/>
                    </a:lnTo>
                    <a:lnTo>
                      <a:pt x="84" y="464"/>
                    </a:lnTo>
                    <a:cubicBezTo>
                      <a:pt x="67" y="452"/>
                      <a:pt x="55" y="439"/>
                      <a:pt x="44" y="421"/>
                    </a:cubicBezTo>
                    <a:cubicBezTo>
                      <a:pt x="34" y="403"/>
                      <a:pt x="29" y="386"/>
                      <a:pt x="28" y="365"/>
                    </a:cubicBezTo>
                    <a:lnTo>
                      <a:pt x="28" y="253"/>
                    </a:lnTo>
                    <a:cubicBezTo>
                      <a:pt x="72" y="325"/>
                      <a:pt x="188" y="376"/>
                      <a:pt x="324" y="376"/>
                    </a:cubicBezTo>
                    <a:cubicBezTo>
                      <a:pt x="461" y="376"/>
                      <a:pt x="576" y="325"/>
                      <a:pt x="621" y="253"/>
                    </a:cubicBezTo>
                    <a:lnTo>
                      <a:pt x="611" y="386"/>
                    </a:lnTo>
                    <a:close/>
                  </a:path>
                </a:pathLst>
              </a:custGeom>
              <a:solidFill>
                <a:schemeClr val="bg2"/>
              </a:solidFill>
              <a:ln>
                <a:noFill/>
              </a:ln>
              <a:effectLst/>
            </p:spPr>
            <p:txBody>
              <a:bodyPr wrap="none" anchor="ctr"/>
              <a:lstStyle/>
              <a:p>
                <a:endParaRPr lang="en-US" dirty="0">
                  <a:latin typeface="CiscoSansTT Light" panose="020B0503020201020303" pitchFamily="34" charset="0"/>
                </a:endParaRPr>
              </a:p>
            </p:txBody>
          </p:sp>
        </p:grpSp>
      </p:grpSp>
    </p:spTree>
    <p:extLst>
      <p:ext uri="{BB962C8B-B14F-4D97-AF65-F5344CB8AC3E}">
        <p14:creationId xmlns:p14="http://schemas.microsoft.com/office/powerpoint/2010/main" val="1883957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80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4_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01923" y="500750"/>
            <a:ext cx="8340153" cy="699759"/>
          </a:xfrm>
          <a:noFill/>
        </p:spPr>
        <p:txBody>
          <a:bodyPr lIns="61715" tIns="34288" rIns="61715" bIns="34288" rtlCol="0" anchor="ctr">
            <a:noAutofit/>
          </a:bodyPr>
          <a:lstStyle>
            <a:lvl1pPr marL="0" indent="0" algn="l" defTabSz="685731" rtl="0" eaLnBrk="1" latinLnBrk="0" hangingPunct="1">
              <a:lnSpc>
                <a:spcPct val="80000"/>
              </a:lnSpc>
              <a:spcBef>
                <a:spcPct val="0"/>
              </a:spcBef>
              <a:buClr>
                <a:schemeClr val="tx1"/>
              </a:buClr>
              <a:buFont typeface="Ciscolight" pitchFamily="2" charset="0"/>
              <a:buNone/>
              <a:defRPr lang="en-US" sz="3200" b="0" i="0" kern="1200" spc="0" baseline="0" dirty="0">
                <a:gradFill flip="none" rotWithShape="1">
                  <a:gsLst>
                    <a:gs pos="0">
                      <a:srgbClr val="87C6A8"/>
                    </a:gs>
                    <a:gs pos="100000">
                      <a:srgbClr val="264B7F"/>
                    </a:gs>
                  </a:gsLst>
                  <a:lin ang="10800000" scaled="1"/>
                  <a:tileRect/>
                </a:gradFill>
                <a:effectLst/>
                <a:latin typeface="CiscoSansTT ExtraLight"/>
                <a:ea typeface="CiscoSans" charset="0"/>
                <a:cs typeface="CiscoSansTT ExtraLight"/>
              </a:defRPr>
            </a:lvl1pPr>
          </a:lstStyle>
          <a:p>
            <a:r>
              <a:rPr lang="en-US" noProof="0" dirty="0"/>
              <a:t>Click to edit Master title style</a:t>
            </a:r>
          </a:p>
        </p:txBody>
      </p:sp>
      <p:sp>
        <p:nvSpPr>
          <p:cNvPr id="7" name="Text Placeholder 3"/>
          <p:cNvSpPr>
            <a:spLocks noGrp="1"/>
          </p:cNvSpPr>
          <p:nvPr>
            <p:ph type="body" sz="quarter" idx="10" hasCustomPrompt="1"/>
          </p:nvPr>
        </p:nvSpPr>
        <p:spPr>
          <a:xfrm>
            <a:off x="401925" y="1445447"/>
            <a:ext cx="8340152" cy="3161076"/>
          </a:xfrm>
          <a:prstGeom prst="rect">
            <a:avLst/>
          </a:prstGeom>
        </p:spPr>
        <p:txBody>
          <a:bodyPr lIns="91420" tIns="45710" rIns="91420" bIns="45710">
            <a:noAutofit/>
          </a:bodyPr>
          <a:lstStyle>
            <a:lvl1pPr marL="57134" indent="0">
              <a:lnSpc>
                <a:spcPct val="95000"/>
              </a:lnSpc>
              <a:spcBef>
                <a:spcPts val="1110"/>
              </a:spcBef>
              <a:buClr>
                <a:schemeClr val="tx1"/>
              </a:buClr>
              <a:buSzPct val="80000"/>
              <a:buFont typeface="Arial"/>
              <a:buNone/>
              <a:defRPr sz="2000" b="0" i="0">
                <a:solidFill>
                  <a:schemeClr val="tx1"/>
                </a:solidFill>
                <a:latin typeface="CiscoSansTT ExtraLight"/>
                <a:ea typeface="CiscoSans ExtraLight" charset="0"/>
                <a:cs typeface="CiscoSansTT ExtraLight"/>
              </a:defRPr>
            </a:lvl1pPr>
            <a:lvl2pPr marL="292033"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28" indent="0">
              <a:buClr>
                <a:schemeClr val="tx1"/>
              </a:buClr>
              <a:buSzPct val="80000"/>
              <a:buFont typeface="Arial"/>
              <a:buNone/>
              <a:defRPr sz="1600" b="0" i="0">
                <a:solidFill>
                  <a:srgbClr val="676767"/>
                </a:solidFill>
                <a:latin typeface="+mn-lt"/>
                <a:cs typeface="CiscoSans ExtraLight"/>
              </a:defRPr>
            </a:lvl3pPr>
            <a:lvl4pPr marL="739601" indent="0">
              <a:buClr>
                <a:schemeClr val="tx1"/>
              </a:buClr>
              <a:buSzPct val="80000"/>
              <a:buFont typeface="Arial"/>
              <a:buNone/>
              <a:defRPr sz="1400" b="0" i="0">
                <a:solidFill>
                  <a:srgbClr val="676767"/>
                </a:solidFill>
                <a:latin typeface="+mn-lt"/>
                <a:cs typeface="CiscoSans ExtraLight"/>
              </a:defRPr>
            </a:lvl4pPr>
            <a:lvl5pPr marL="914187" indent="0">
              <a:buClr>
                <a:schemeClr val="tx1"/>
              </a:buClr>
              <a:buSzPct val="80000"/>
              <a:buFont typeface="Arial"/>
              <a:buNone/>
              <a:defRPr sz="1200" b="0" i="0">
                <a:solidFill>
                  <a:srgbClr val="676767"/>
                </a:solidFill>
                <a:latin typeface="+mn-lt"/>
                <a:cs typeface="CiscoSans ExtraLight"/>
              </a:defRPr>
            </a:lvl5pPr>
          </a:lstStyle>
          <a:p>
            <a:pPr lvl="0"/>
            <a:r>
              <a:rPr lang="en-US" noProof="0" dirty="0"/>
              <a:t>Click to edit Text</a:t>
            </a:r>
          </a:p>
        </p:txBody>
      </p:sp>
      <p:pic>
        <p:nvPicPr>
          <p:cNvPr id="12" name="Imagen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5403" y="4672698"/>
            <a:ext cx="461732" cy="292430"/>
          </a:xfrm>
          <a:prstGeom prst="rect">
            <a:avLst/>
          </a:prstGeom>
        </p:spPr>
      </p:pic>
      <p:sp>
        <p:nvSpPr>
          <p:cNvPr id="6" name="Rectangle 4"/>
          <p:cNvSpPr/>
          <p:nvPr userDrawn="1"/>
        </p:nvSpPr>
        <p:spPr>
          <a:xfrm>
            <a:off x="0" y="5036553"/>
            <a:ext cx="9144000" cy="120316"/>
          </a:xfrm>
          <a:prstGeom prst="rect">
            <a:avLst/>
          </a:prstGeom>
          <a:solidFill>
            <a:srgbClr val="53AF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8" name="3 CuadroTexto"/>
          <p:cNvSpPr txBox="1"/>
          <p:nvPr userDrawn="1"/>
        </p:nvSpPr>
        <p:spPr bwMode="auto">
          <a:xfrm>
            <a:off x="7911840" y="4654502"/>
            <a:ext cx="914400" cy="32967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61715" tIns="34288" rIns="61715" bIns="34288" numCol="1" rtlCol="0" anchor="t" anchorCtr="0" compatLnSpc="1">
            <a:prstTxWarp prst="textNoShape">
              <a:avLst/>
            </a:prstTxWarp>
            <a:noAutofit/>
          </a:bodyPr>
          <a:lstStyle/>
          <a:p>
            <a:r>
              <a:rPr lang="es-ES" sz="1000">
                <a:solidFill>
                  <a:srgbClr val="304670"/>
                </a:solidFill>
                <a:latin typeface="+mn-lt"/>
              </a:rPr>
              <a:t>#CiscoPCW</a:t>
            </a:r>
            <a:endParaRPr lang="es-ES_tradnl" sz="1000" err="1">
              <a:solidFill>
                <a:srgbClr val="304670"/>
              </a:solidFill>
              <a:latin typeface="+mn-lt"/>
            </a:endParaRPr>
          </a:p>
        </p:txBody>
      </p:sp>
    </p:spTree>
    <p:extLst>
      <p:ext uri="{BB962C8B-B14F-4D97-AF65-F5344CB8AC3E}">
        <p14:creationId xmlns:p14="http://schemas.microsoft.com/office/powerpoint/2010/main" val="231295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1" indent="-223787">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82" indent="-21584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39" indent="-171411">
              <a:buClr>
                <a:schemeClr val="tx1"/>
              </a:buClr>
              <a:buSzPct val="80000"/>
              <a:buFont typeface="Arial"/>
              <a:buChar char="•"/>
              <a:defRPr sz="1600" b="0" i="0">
                <a:solidFill>
                  <a:srgbClr val="676767"/>
                </a:solidFill>
                <a:latin typeface="+mn-lt"/>
                <a:cs typeface="CiscoSans ExtraLight"/>
              </a:defRPr>
            </a:lvl3pPr>
            <a:lvl4pPr marL="911012" indent="-171411">
              <a:buClr>
                <a:schemeClr val="tx1"/>
              </a:buClr>
              <a:buSzPct val="80000"/>
              <a:buFont typeface="Arial"/>
              <a:buChar char="•"/>
              <a:defRPr sz="1400" b="0" i="0">
                <a:solidFill>
                  <a:srgbClr val="676767"/>
                </a:solidFill>
                <a:latin typeface="+mn-lt"/>
                <a:cs typeface="CiscoSans ExtraLight"/>
              </a:defRPr>
            </a:lvl4pPr>
            <a:lvl5pPr marL="1082423" indent="-168236">
              <a:buClr>
                <a:schemeClr val="tx1"/>
              </a:buClr>
              <a:buSzPct val="80000"/>
              <a:buFont typeface="Arial"/>
              <a:buChar char="•"/>
              <a:defRPr sz="1200" b="0" i="0">
                <a:solidFill>
                  <a:srgbClr val="676767"/>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447334033"/>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377902" y="1215000"/>
            <a:ext cx="8387673" cy="3537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28650" y="4767263"/>
            <a:ext cx="2057400" cy="273844"/>
          </a:xfrm>
          <a:prstGeom prst="rect">
            <a:avLst/>
          </a:prstGeom>
        </p:spPr>
        <p:txBody>
          <a:bodyPr/>
          <a:lstStyle/>
          <a:p>
            <a:fld id="{380531D0-A966-5D4A-B759-92AB7DCBFA7A}" type="datetimeFigureOut">
              <a:rPr lang="de-DE" smtClean="0"/>
              <a:t>06.10.2020</a:t>
            </a:fld>
            <a:endParaRPr lang="de-DE"/>
          </a:p>
        </p:txBody>
      </p:sp>
      <p:sp>
        <p:nvSpPr>
          <p:cNvPr id="5" name="Fußzeilenplatzhalter 4"/>
          <p:cNvSpPr>
            <a:spLocks noGrp="1"/>
          </p:cNvSpPr>
          <p:nvPr>
            <p:ph type="ftr" sz="quarter" idx="11"/>
          </p:nvPr>
        </p:nvSpPr>
        <p:spPr>
          <a:xfrm>
            <a:off x="3028950" y="4767263"/>
            <a:ext cx="30861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457950" y="4767263"/>
            <a:ext cx="2057400" cy="273844"/>
          </a:xfrm>
          <a:prstGeom prst="rect">
            <a:avLst/>
          </a:prstGeom>
        </p:spPr>
        <p:txBody>
          <a:bodyPr/>
          <a:lstStyle/>
          <a:p>
            <a:fld id="{2D271957-EE79-0C47-A5B8-AB53F3990A20}" type="slidenum">
              <a:rPr lang="de-DE" smtClean="0"/>
              <a:t>‹#›</a:t>
            </a:fld>
            <a:endParaRPr lang="de-DE"/>
          </a:p>
        </p:txBody>
      </p:sp>
    </p:spTree>
    <p:extLst>
      <p:ext uri="{BB962C8B-B14F-4D97-AF65-F5344CB8AC3E}">
        <p14:creationId xmlns:p14="http://schemas.microsoft.com/office/powerpoint/2010/main" val="3093291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3967468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400292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0839336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061019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1288755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2326069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2231440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574590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8584666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1963039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3725404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72240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7140791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5598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5439605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338754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42999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473679941"/>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32212316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33278147"/>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705809958"/>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64872066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34143283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theme" Target="../theme/theme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8"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theme" Target="../theme/theme3.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2018  Cisco and/or its affiliates. All rights reserved.   Cisco Partner Confidential</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15" r:id="rId27"/>
    <p:sldLayoutId id="2147484066" r:id="rId28"/>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188914"/>
            <a:ext cx="825703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b" anchorCtr="0" compatLnSpc="1">
            <a:prstTxWarp prst="textNoShape">
              <a:avLst/>
            </a:prstTxWarp>
          </a:bodyPr>
          <a:lstStyle/>
          <a:p>
            <a:pPr lvl="0"/>
            <a:r>
              <a:rPr lang="en-GB" dirty="0"/>
              <a:t>Title Goes Here</a:t>
            </a:r>
          </a:p>
        </p:txBody>
      </p:sp>
    </p:spTree>
    <p:extLst>
      <p:ext uri="{BB962C8B-B14F-4D97-AF65-F5344CB8AC3E}">
        <p14:creationId xmlns:p14="http://schemas.microsoft.com/office/powerpoint/2010/main" val="51374144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Lst>
  <p:hf hdr="0" dt="0"/>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CiscoSansTT Light" panose="020B0503020201020303" pitchFamily="34" charset="0"/>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24">
          <p15:clr>
            <a:srgbClr val="F26B43"/>
          </p15:clr>
        </p15:guide>
        <p15:guide id="4" orient="horz" pos="757">
          <p15:clr>
            <a:srgbClr val="F26B43"/>
          </p15:clr>
        </p15:guide>
        <p15:guide id="5" orient="horz" pos="324">
          <p15:clr>
            <a:srgbClr val="F26B43"/>
          </p15:clr>
        </p15:guide>
        <p15:guide id="6" pos="2876">
          <p15:clr>
            <a:srgbClr val="F26B43"/>
          </p15:clr>
        </p15:guide>
        <p15:guide id="7" orient="horz" pos="1620">
          <p15:clr>
            <a:srgbClr val="F26B43"/>
          </p15:clr>
        </p15:guide>
        <p15:guide id="9" orient="horz" pos="50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81146687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 id="2147484085" r:id="rId18"/>
    <p:sldLayoutId id="2147484086" r:id="rId19"/>
    <p:sldLayoutId id="2147484087" r:id="rId20"/>
    <p:sldLayoutId id="2147484088" r:id="rId21"/>
    <p:sldLayoutId id="2147484089" r:id="rId22"/>
    <p:sldLayoutId id="2147484090" r:id="rId23"/>
    <p:sldLayoutId id="2147484091" r:id="rId24"/>
    <p:sldLayoutId id="2147484092" r:id="rId25"/>
    <p:sldLayoutId id="2147484093" r:id="rId26"/>
    <p:sldLayoutId id="2147484094" r:id="rId27"/>
  </p:sldLayoutIdLst>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e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43.png"/><Relationship Id="rId10" Type="http://schemas.openxmlformats.org/officeDocument/2006/relationships/image" Target="../media/image55.png"/><Relationship Id="rId4" Type="http://schemas.openxmlformats.org/officeDocument/2006/relationships/image" Target="../media/image49.wmf"/><Relationship Id="rId9" Type="http://schemas.openxmlformats.org/officeDocument/2006/relationships/image" Target="../media/image54.pn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3.tif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2.tiff"/><Relationship Id="rId5" Type="http://schemas.openxmlformats.org/officeDocument/2006/relationships/image" Target="../media/image61.tiff"/><Relationship Id="rId4" Type="http://schemas.openxmlformats.org/officeDocument/2006/relationships/image" Target="../media/image60.emf"/></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g"/><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89.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png"/><Relationship Id="rId9"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png"/><Relationship Id="rId26" Type="http://schemas.openxmlformats.org/officeDocument/2006/relationships/image" Target="../media/image92.png"/><Relationship Id="rId39" Type="http://schemas.openxmlformats.org/officeDocument/2006/relationships/image" Target="../media/image105.png"/><Relationship Id="rId3" Type="http://schemas.openxmlformats.org/officeDocument/2006/relationships/image" Target="../media/image71.tiff"/><Relationship Id="rId21" Type="http://schemas.openxmlformats.org/officeDocument/2006/relationships/image" Target="../media/image88.png"/><Relationship Id="rId34" Type="http://schemas.openxmlformats.org/officeDocument/2006/relationships/image" Target="../media/image10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emf"/><Relationship Id="rId25" Type="http://schemas.openxmlformats.org/officeDocument/2006/relationships/image" Target="../media/image91.png"/><Relationship Id="rId33" Type="http://schemas.openxmlformats.org/officeDocument/2006/relationships/image" Target="../media/image99.png"/><Relationship Id="rId38" Type="http://schemas.openxmlformats.org/officeDocument/2006/relationships/image" Target="../media/image104.png"/><Relationship Id="rId2" Type="http://schemas.openxmlformats.org/officeDocument/2006/relationships/notesSlide" Target="../notesSlides/notesSlide17.xml"/><Relationship Id="rId16" Type="http://schemas.openxmlformats.org/officeDocument/2006/relationships/image" Target="../media/image83.png"/><Relationship Id="rId20" Type="http://schemas.openxmlformats.org/officeDocument/2006/relationships/image" Target="../media/image87.emf"/><Relationship Id="rId29" Type="http://schemas.openxmlformats.org/officeDocument/2006/relationships/image" Target="../media/image95.emf"/><Relationship Id="rId1" Type="http://schemas.openxmlformats.org/officeDocument/2006/relationships/slideLayout" Target="../slideLayouts/slideLayout12.xml"/><Relationship Id="rId6" Type="http://schemas.openxmlformats.org/officeDocument/2006/relationships/image" Target="../media/image73.png"/><Relationship Id="rId11" Type="http://schemas.openxmlformats.org/officeDocument/2006/relationships/image" Target="../media/image78.png"/><Relationship Id="rId24" Type="http://schemas.openxmlformats.org/officeDocument/2006/relationships/image" Target="../media/image90.emf"/><Relationship Id="rId32" Type="http://schemas.openxmlformats.org/officeDocument/2006/relationships/image" Target="../media/image98.png"/><Relationship Id="rId37" Type="http://schemas.openxmlformats.org/officeDocument/2006/relationships/image" Target="../media/image103.png"/><Relationship Id="rId5" Type="http://schemas.openxmlformats.org/officeDocument/2006/relationships/image" Target="../media/image40.emf"/><Relationship Id="rId15" Type="http://schemas.openxmlformats.org/officeDocument/2006/relationships/image" Target="../media/image82.png"/><Relationship Id="rId23" Type="http://schemas.openxmlformats.org/officeDocument/2006/relationships/image" Target="../media/image39.png"/><Relationship Id="rId28" Type="http://schemas.openxmlformats.org/officeDocument/2006/relationships/image" Target="../media/image94.emf"/><Relationship Id="rId36" Type="http://schemas.openxmlformats.org/officeDocument/2006/relationships/image" Target="../media/image102.png"/><Relationship Id="rId10" Type="http://schemas.openxmlformats.org/officeDocument/2006/relationships/image" Target="../media/image77.png"/><Relationship Id="rId19" Type="http://schemas.openxmlformats.org/officeDocument/2006/relationships/image" Target="../media/image86.png"/><Relationship Id="rId31" Type="http://schemas.openxmlformats.org/officeDocument/2006/relationships/image" Target="../media/image97.png"/><Relationship Id="rId4" Type="http://schemas.openxmlformats.org/officeDocument/2006/relationships/image" Target="../media/image72.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89.svg"/><Relationship Id="rId27" Type="http://schemas.openxmlformats.org/officeDocument/2006/relationships/image" Target="../media/image93.emf"/><Relationship Id="rId30" Type="http://schemas.openxmlformats.org/officeDocument/2006/relationships/image" Target="../media/image96.emf"/><Relationship Id="rId35" Type="http://schemas.openxmlformats.org/officeDocument/2006/relationships/image" Target="../media/image10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wmf"/><Relationship Id="rId7" Type="http://schemas.openxmlformats.org/officeDocument/2006/relationships/image" Target="../media/image36.pn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wmf"/><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hyperlink" Target="https://www.cisco.com/c/en/us/td/docs/hyperconverged_systems/HyperFlex_HX_DataPlatformSoftware/b_Cisco_HyperFlex_Systems_Ordering_and_Licensing_Guide/b_Cisco_HyperFlex_Systems_Ordering_Guide_chapter_00.html" TargetMode="External"/><Relationship Id="rId13" Type="http://schemas.openxmlformats.org/officeDocument/2006/relationships/image" Target="../media/image68.png"/><Relationship Id="rId3" Type="http://schemas.openxmlformats.org/officeDocument/2006/relationships/image" Target="../media/image106.png"/><Relationship Id="rId7" Type="http://schemas.openxmlformats.org/officeDocument/2006/relationships/image" Target="../media/image36.png"/><Relationship Id="rId12" Type="http://schemas.openxmlformats.org/officeDocument/2006/relationships/image" Target="../media/image11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09.png"/><Relationship Id="rId11" Type="http://schemas.openxmlformats.org/officeDocument/2006/relationships/image" Target="../media/image112.wmf"/><Relationship Id="rId5" Type="http://schemas.openxmlformats.org/officeDocument/2006/relationships/image" Target="../media/image108.png"/><Relationship Id="rId10" Type="http://schemas.openxmlformats.org/officeDocument/2006/relationships/image" Target="../media/image111.wmf"/><Relationship Id="rId4" Type="http://schemas.openxmlformats.org/officeDocument/2006/relationships/image" Target="../media/image107.png"/><Relationship Id="rId9" Type="http://schemas.openxmlformats.org/officeDocument/2006/relationships/image" Target="../media/image110.png"/><Relationship Id="rId14" Type="http://schemas.openxmlformats.org/officeDocument/2006/relationships/image" Target="../media/image1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8" Type="http://schemas.openxmlformats.org/officeDocument/2006/relationships/hyperlink" Target="https://www.cisco.com/c/dam/en_us/about/case-studies-customer-success-stories/eagle-burgmann-case-study.pdf" TargetMode="External"/><Relationship Id="rId3" Type="http://schemas.openxmlformats.org/officeDocument/2006/relationships/hyperlink" Target="https://www.cisco.com/c/dam/en/us/products/collateral/hyperconverged-infrastructure/hyperflex-hx-series/idc-expert-spotlight-hyper.pdf" TargetMode="External"/><Relationship Id="rId7" Type="http://schemas.openxmlformats.org/officeDocument/2006/relationships/hyperlink" Target="https://www.cisco.com/c/en_in/about/case-study/spark-minda.html" TargetMode="External"/><Relationship Id="rId2" Type="http://schemas.openxmlformats.org/officeDocument/2006/relationships/hyperlink" Target="https://www.cisco.com/c/dam/global/en_uk/products/hyperconverged-infrastructure/pdf/Cisco_HyperFlex_case_study_Digby_Brown_Solicitors_FY18Q3.pdf" TargetMode="External"/><Relationship Id="rId1" Type="http://schemas.openxmlformats.org/officeDocument/2006/relationships/slideLayout" Target="../slideLayouts/slideLayout14.xml"/><Relationship Id="rId6" Type="http://schemas.openxmlformats.org/officeDocument/2006/relationships/hyperlink" Target="https://www.cisco.com/c/en_in/about/case-study/dhanuka.html" TargetMode="External"/><Relationship Id="rId5" Type="http://schemas.openxmlformats.org/officeDocument/2006/relationships/hyperlink" Target="https://www.cisco.com/c/en/us/about/case-studies-customer-success-stories/bellevue-group.html" TargetMode="External"/><Relationship Id="rId4" Type="http://schemas.openxmlformats.org/officeDocument/2006/relationships/hyperlink" Target="https://www.cisco.com/c/dam/en/us/products/collateral/hyperconverged-infrastructure/hyperflex-hx-series/cisco-meander-case-study-08262016.pdf" TargetMode="External"/><Relationship Id="rId9" Type="http://schemas.openxmlformats.org/officeDocument/2006/relationships/hyperlink" Target="https://www.cisco.com/c/en/us/products/hyperconverged-infrastructure/hyperflex-hx-series/case-study-listing.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116.png"/></Relationships>
</file>

<file path=ppt/slides/_rels/slide2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118.png"/></Relationships>
</file>

<file path=ppt/slides/_rels/slide2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1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8.wmf"/><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5.wmf"/><Relationship Id="rId9" Type="http://schemas.openxmlformats.org/officeDocument/2006/relationships/image" Target="../media/image19.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4D87804-E327-4909-A6C6-E5E254B64A68}"/>
              </a:ext>
            </a:extLst>
          </p:cNvPr>
          <p:cNvSpPr>
            <a:spLocks noGrp="1"/>
          </p:cNvSpPr>
          <p:nvPr>
            <p:ph type="ctrTitle"/>
          </p:nvPr>
        </p:nvSpPr>
        <p:spPr>
          <a:xfrm>
            <a:off x="425765" y="1390073"/>
            <a:ext cx="8340152" cy="1565188"/>
          </a:xfrm>
        </p:spPr>
        <p:txBody>
          <a:bodyPr/>
          <a:lstStyle/>
          <a:p>
            <a:r>
              <a:rPr lang="en-US" sz="3600" dirty="0"/>
              <a:t>Cisco HyperFlex Anywhere</a:t>
            </a:r>
            <a:br>
              <a:rPr lang="en-US" sz="2400" dirty="0"/>
            </a:br>
            <a:br>
              <a:rPr lang="en-US" sz="2400" dirty="0"/>
            </a:br>
            <a:r>
              <a:rPr lang="en-US" sz="2400" i="1" dirty="0">
                <a:solidFill>
                  <a:schemeClr val="bg2"/>
                </a:solidFill>
              </a:rPr>
              <a:t>Modernize the present, simplify the future</a:t>
            </a:r>
          </a:p>
        </p:txBody>
      </p:sp>
    </p:spTree>
    <p:extLst>
      <p:ext uri="{BB962C8B-B14F-4D97-AF65-F5344CB8AC3E}">
        <p14:creationId xmlns:p14="http://schemas.microsoft.com/office/powerpoint/2010/main" val="271791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E764970-5BC8-4D12-8A99-9F7CA30C509A}"/>
              </a:ext>
            </a:extLst>
          </p:cNvPr>
          <p:cNvGrpSpPr/>
          <p:nvPr/>
        </p:nvGrpSpPr>
        <p:grpSpPr>
          <a:xfrm>
            <a:off x="-28576" y="1826859"/>
            <a:ext cx="9144001" cy="1301546"/>
            <a:chOff x="0" y="2308096"/>
            <a:chExt cx="9144001" cy="1598613"/>
          </a:xfrm>
        </p:grpSpPr>
        <p:sp>
          <p:nvSpPr>
            <p:cNvPr id="12" name="Freeform 5">
              <a:extLst>
                <a:ext uri="{FF2B5EF4-FFF2-40B4-BE49-F238E27FC236}">
                  <a16:creationId xmlns:a16="http://schemas.microsoft.com/office/drawing/2014/main" id="{C4A91D3F-5902-4F0B-B4E5-9483CF0CD792}"/>
                </a:ext>
              </a:extLst>
            </p:cNvPr>
            <p:cNvSpPr>
              <a:spLocks/>
            </p:cNvSpPr>
            <p:nvPr/>
          </p:nvSpPr>
          <p:spPr bwMode="auto">
            <a:xfrm>
              <a:off x="3729038" y="2308096"/>
              <a:ext cx="1685925" cy="1598613"/>
            </a:xfrm>
            <a:custGeom>
              <a:avLst/>
              <a:gdLst>
                <a:gd name="T0" fmla="*/ 546 w 708"/>
                <a:gd name="T1" fmla="*/ 0 h 668"/>
                <a:gd name="T2" fmla="*/ 162 w 708"/>
                <a:gd name="T3" fmla="*/ 0 h 668"/>
                <a:gd name="T4" fmla="*/ 307 w 708"/>
                <a:gd name="T5" fmla="*/ 277 h 668"/>
                <a:gd name="T6" fmla="*/ 0 w 708"/>
                <a:gd name="T7" fmla="*/ 668 h 668"/>
                <a:gd name="T8" fmla="*/ 708 w 708"/>
                <a:gd name="T9" fmla="*/ 668 h 668"/>
                <a:gd name="T10" fmla="*/ 401 w 708"/>
                <a:gd name="T11" fmla="*/ 277 h 668"/>
                <a:gd name="T12" fmla="*/ 546 w 708"/>
                <a:gd name="T13" fmla="*/ 0 h 668"/>
              </a:gdLst>
              <a:ahLst/>
              <a:cxnLst>
                <a:cxn ang="0">
                  <a:pos x="T0" y="T1"/>
                </a:cxn>
                <a:cxn ang="0">
                  <a:pos x="T2" y="T3"/>
                </a:cxn>
                <a:cxn ang="0">
                  <a:pos x="T4" y="T5"/>
                </a:cxn>
                <a:cxn ang="0">
                  <a:pos x="T6" y="T7"/>
                </a:cxn>
                <a:cxn ang="0">
                  <a:pos x="T8" y="T9"/>
                </a:cxn>
                <a:cxn ang="0">
                  <a:pos x="T10" y="T11"/>
                </a:cxn>
                <a:cxn ang="0">
                  <a:pos x="T12" y="T13"/>
                </a:cxn>
              </a:cxnLst>
              <a:rect l="0" t="0" r="r" b="b"/>
              <a:pathLst>
                <a:path w="708" h="668">
                  <a:moveTo>
                    <a:pt x="546" y="0"/>
                  </a:moveTo>
                  <a:cubicBezTo>
                    <a:pt x="162" y="0"/>
                    <a:pt x="162" y="0"/>
                    <a:pt x="162" y="0"/>
                  </a:cubicBezTo>
                  <a:cubicBezTo>
                    <a:pt x="257" y="86"/>
                    <a:pt x="307" y="180"/>
                    <a:pt x="307" y="277"/>
                  </a:cubicBezTo>
                  <a:cubicBezTo>
                    <a:pt x="307" y="418"/>
                    <a:pt x="200" y="553"/>
                    <a:pt x="0" y="668"/>
                  </a:cubicBezTo>
                  <a:cubicBezTo>
                    <a:pt x="708" y="668"/>
                    <a:pt x="708" y="668"/>
                    <a:pt x="708" y="668"/>
                  </a:cubicBezTo>
                  <a:cubicBezTo>
                    <a:pt x="508" y="553"/>
                    <a:pt x="401" y="418"/>
                    <a:pt x="401" y="277"/>
                  </a:cubicBezTo>
                  <a:cubicBezTo>
                    <a:pt x="401" y="180"/>
                    <a:pt x="451" y="86"/>
                    <a:pt x="546" y="0"/>
                  </a:cubicBezTo>
                </a:path>
              </a:pathLst>
            </a:custGeom>
            <a:gradFill flip="none" rotWithShape="1">
              <a:gsLst>
                <a:gs pos="100000">
                  <a:schemeClr val="bg2"/>
                </a:gs>
                <a:gs pos="0">
                  <a:schemeClr val="bg2"/>
                </a:gs>
                <a:gs pos="50000">
                  <a:schemeClr val="accent1">
                    <a:lumMod val="75000"/>
                  </a:schemeClr>
                </a:gs>
              </a:gsLst>
              <a:lin ang="5400000" scaled="1"/>
              <a:tileRect/>
            </a:gradFill>
            <a:ln w="9525" cap="flat">
              <a:noFill/>
              <a:prstDash val="solid"/>
              <a:miter/>
            </a:ln>
          </p:spPr>
          <p:txBody>
            <a:bodyPr rtlCol="0" anchor="ctr"/>
            <a:lstStyle/>
            <a:p>
              <a:endParaRPr lang="de-DE">
                <a:solidFill>
                  <a:srgbClr val="282828"/>
                </a:solidFill>
              </a:endParaRPr>
            </a:p>
          </p:txBody>
        </p:sp>
        <p:sp>
          <p:nvSpPr>
            <p:cNvPr id="13" name="Freeform 6">
              <a:extLst>
                <a:ext uri="{FF2B5EF4-FFF2-40B4-BE49-F238E27FC236}">
                  <a16:creationId xmlns:a16="http://schemas.microsoft.com/office/drawing/2014/main" id="{8FAF18D7-0E67-4CC7-8AEE-3D508F5639C6}"/>
                </a:ext>
              </a:extLst>
            </p:cNvPr>
            <p:cNvSpPr>
              <a:spLocks/>
            </p:cNvSpPr>
            <p:nvPr/>
          </p:nvSpPr>
          <p:spPr bwMode="auto">
            <a:xfrm>
              <a:off x="0" y="2308096"/>
              <a:ext cx="4432300" cy="1598613"/>
            </a:xfrm>
            <a:custGeom>
              <a:avLst/>
              <a:gdLst>
                <a:gd name="T0" fmla="*/ 1710 w 1861"/>
                <a:gd name="T1" fmla="*/ 0 h 668"/>
                <a:gd name="T2" fmla="*/ 1260 w 1861"/>
                <a:gd name="T3" fmla="*/ 0 h 668"/>
                <a:gd name="T4" fmla="*/ 1780 w 1861"/>
                <a:gd name="T5" fmla="*/ 277 h 668"/>
                <a:gd name="T6" fmla="*/ 0 w 1861"/>
                <a:gd name="T7" fmla="*/ 668 h 668"/>
                <a:gd name="T8" fmla="*/ 1542 w 1861"/>
                <a:gd name="T9" fmla="*/ 668 h 668"/>
                <a:gd name="T10" fmla="*/ 1861 w 1861"/>
                <a:gd name="T11" fmla="*/ 277 h 668"/>
                <a:gd name="T12" fmla="*/ 1710 w 1861"/>
                <a:gd name="T13" fmla="*/ 0 h 668"/>
              </a:gdLst>
              <a:ahLst/>
              <a:cxnLst>
                <a:cxn ang="0">
                  <a:pos x="T0" y="T1"/>
                </a:cxn>
                <a:cxn ang="0">
                  <a:pos x="T2" y="T3"/>
                </a:cxn>
                <a:cxn ang="0">
                  <a:pos x="T4" y="T5"/>
                </a:cxn>
                <a:cxn ang="0">
                  <a:pos x="T6" y="T7"/>
                </a:cxn>
                <a:cxn ang="0">
                  <a:pos x="T8" y="T9"/>
                </a:cxn>
                <a:cxn ang="0">
                  <a:pos x="T10" y="T11"/>
                </a:cxn>
                <a:cxn ang="0">
                  <a:pos x="T12" y="T13"/>
                </a:cxn>
              </a:cxnLst>
              <a:rect l="0" t="0" r="r" b="b"/>
              <a:pathLst>
                <a:path w="1861" h="668">
                  <a:moveTo>
                    <a:pt x="1710" y="0"/>
                  </a:moveTo>
                  <a:cubicBezTo>
                    <a:pt x="1260" y="0"/>
                    <a:pt x="1260" y="0"/>
                    <a:pt x="1260" y="0"/>
                  </a:cubicBezTo>
                  <a:cubicBezTo>
                    <a:pt x="1581" y="71"/>
                    <a:pt x="1780" y="169"/>
                    <a:pt x="1780" y="277"/>
                  </a:cubicBezTo>
                  <a:cubicBezTo>
                    <a:pt x="1780" y="493"/>
                    <a:pt x="983" y="668"/>
                    <a:pt x="0" y="668"/>
                  </a:cubicBezTo>
                  <a:cubicBezTo>
                    <a:pt x="1542" y="668"/>
                    <a:pt x="1542" y="668"/>
                    <a:pt x="1542" y="668"/>
                  </a:cubicBezTo>
                  <a:cubicBezTo>
                    <a:pt x="1743" y="556"/>
                    <a:pt x="1861" y="422"/>
                    <a:pt x="1861" y="277"/>
                  </a:cubicBezTo>
                  <a:cubicBezTo>
                    <a:pt x="1861" y="179"/>
                    <a:pt x="1807" y="85"/>
                    <a:pt x="1710" y="0"/>
                  </a:cubicBezTo>
                </a:path>
              </a:pathLst>
            </a:custGeom>
            <a:gradFill flip="none" rotWithShape="1">
              <a:gsLst>
                <a:gs pos="100000">
                  <a:schemeClr val="bg2"/>
                </a:gs>
                <a:gs pos="0">
                  <a:schemeClr val="bg2"/>
                </a:gs>
                <a:gs pos="50000">
                  <a:schemeClr val="accent5">
                    <a:lumMod val="75000"/>
                  </a:schemeClr>
                </a:gs>
              </a:gsLst>
              <a:lin ang="5400000" scaled="1"/>
              <a:tileRect/>
            </a:gradFill>
            <a:ln w="9525" cap="flat">
              <a:noFill/>
              <a:prstDash val="solid"/>
              <a:miter/>
            </a:ln>
          </p:spPr>
          <p:txBody>
            <a:bodyPr rtlCol="0" anchor="ctr"/>
            <a:lstStyle/>
            <a:p>
              <a:endParaRPr lang="de-DE">
                <a:solidFill>
                  <a:srgbClr val="282828"/>
                </a:solidFill>
              </a:endParaRPr>
            </a:p>
          </p:txBody>
        </p:sp>
        <p:sp>
          <p:nvSpPr>
            <p:cNvPr id="14" name="Freeform 7">
              <a:extLst>
                <a:ext uri="{FF2B5EF4-FFF2-40B4-BE49-F238E27FC236}">
                  <a16:creationId xmlns:a16="http://schemas.microsoft.com/office/drawing/2014/main" id="{B4599401-1E41-4823-A2CC-B44AF650668A}"/>
                </a:ext>
              </a:extLst>
            </p:cNvPr>
            <p:cNvSpPr>
              <a:spLocks/>
            </p:cNvSpPr>
            <p:nvPr/>
          </p:nvSpPr>
          <p:spPr bwMode="auto">
            <a:xfrm>
              <a:off x="4713288" y="2308096"/>
              <a:ext cx="4430713" cy="1598613"/>
            </a:xfrm>
            <a:custGeom>
              <a:avLst/>
              <a:gdLst>
                <a:gd name="T0" fmla="*/ 601 w 1861"/>
                <a:gd name="T1" fmla="*/ 0 h 668"/>
                <a:gd name="T2" fmla="*/ 151 w 1861"/>
                <a:gd name="T3" fmla="*/ 0 h 668"/>
                <a:gd name="T4" fmla="*/ 0 w 1861"/>
                <a:gd name="T5" fmla="*/ 277 h 668"/>
                <a:gd name="T6" fmla="*/ 319 w 1861"/>
                <a:gd name="T7" fmla="*/ 668 h 668"/>
                <a:gd name="T8" fmla="*/ 1861 w 1861"/>
                <a:gd name="T9" fmla="*/ 668 h 668"/>
                <a:gd name="T10" fmla="*/ 81 w 1861"/>
                <a:gd name="T11" fmla="*/ 277 h 668"/>
                <a:gd name="T12" fmla="*/ 601 w 1861"/>
                <a:gd name="T13" fmla="*/ 0 h 668"/>
              </a:gdLst>
              <a:ahLst/>
              <a:cxnLst>
                <a:cxn ang="0">
                  <a:pos x="T0" y="T1"/>
                </a:cxn>
                <a:cxn ang="0">
                  <a:pos x="T2" y="T3"/>
                </a:cxn>
                <a:cxn ang="0">
                  <a:pos x="T4" y="T5"/>
                </a:cxn>
                <a:cxn ang="0">
                  <a:pos x="T6" y="T7"/>
                </a:cxn>
                <a:cxn ang="0">
                  <a:pos x="T8" y="T9"/>
                </a:cxn>
                <a:cxn ang="0">
                  <a:pos x="T10" y="T11"/>
                </a:cxn>
                <a:cxn ang="0">
                  <a:pos x="T12" y="T13"/>
                </a:cxn>
              </a:cxnLst>
              <a:rect l="0" t="0" r="r" b="b"/>
              <a:pathLst>
                <a:path w="1861" h="668">
                  <a:moveTo>
                    <a:pt x="601" y="0"/>
                  </a:moveTo>
                  <a:cubicBezTo>
                    <a:pt x="151" y="0"/>
                    <a:pt x="151" y="0"/>
                    <a:pt x="151" y="0"/>
                  </a:cubicBezTo>
                  <a:cubicBezTo>
                    <a:pt x="54" y="85"/>
                    <a:pt x="0" y="179"/>
                    <a:pt x="0" y="277"/>
                  </a:cubicBezTo>
                  <a:cubicBezTo>
                    <a:pt x="0" y="422"/>
                    <a:pt x="118" y="556"/>
                    <a:pt x="319" y="668"/>
                  </a:cubicBezTo>
                  <a:cubicBezTo>
                    <a:pt x="1861" y="668"/>
                    <a:pt x="1861" y="668"/>
                    <a:pt x="1861" y="668"/>
                  </a:cubicBezTo>
                  <a:cubicBezTo>
                    <a:pt x="878" y="668"/>
                    <a:pt x="81" y="493"/>
                    <a:pt x="81" y="277"/>
                  </a:cubicBezTo>
                  <a:cubicBezTo>
                    <a:pt x="81" y="169"/>
                    <a:pt x="280" y="71"/>
                    <a:pt x="601" y="0"/>
                  </a:cubicBezTo>
                </a:path>
              </a:pathLst>
            </a:custGeom>
            <a:gradFill>
              <a:gsLst>
                <a:gs pos="100000">
                  <a:schemeClr val="bg2"/>
                </a:gs>
                <a:gs pos="0">
                  <a:schemeClr val="bg2"/>
                </a:gs>
                <a:gs pos="50000">
                  <a:schemeClr val="accent2">
                    <a:lumMod val="7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92" name="Group 91">
            <a:extLst>
              <a:ext uri="{FF2B5EF4-FFF2-40B4-BE49-F238E27FC236}">
                <a16:creationId xmlns:a16="http://schemas.microsoft.com/office/drawing/2014/main" id="{8F3A912B-DB65-474F-A155-AC30F0EE9178}"/>
              </a:ext>
            </a:extLst>
          </p:cNvPr>
          <p:cNvGrpSpPr/>
          <p:nvPr/>
        </p:nvGrpSpPr>
        <p:grpSpPr>
          <a:xfrm>
            <a:off x="4123073" y="2073439"/>
            <a:ext cx="842290" cy="625230"/>
            <a:chOff x="3140652" y="2021445"/>
            <a:chExt cx="2862696" cy="1749898"/>
          </a:xfrm>
        </p:grpSpPr>
        <p:pic>
          <p:nvPicPr>
            <p:cNvPr id="93" name="Picture 92">
              <a:extLst>
                <a:ext uri="{FF2B5EF4-FFF2-40B4-BE49-F238E27FC236}">
                  <a16:creationId xmlns:a16="http://schemas.microsoft.com/office/drawing/2014/main" id="{3189E2DD-DBC4-0940-9495-FB8F99F3D6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94" name="Picture 93">
              <a:extLst>
                <a:ext uri="{FF2B5EF4-FFF2-40B4-BE49-F238E27FC236}">
                  <a16:creationId xmlns:a16="http://schemas.microsoft.com/office/drawing/2014/main" id="{0A1F74F1-4ABA-5E4F-AB0D-CCA557A4D8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95" name="Picture 94">
              <a:extLst>
                <a:ext uri="{FF2B5EF4-FFF2-40B4-BE49-F238E27FC236}">
                  <a16:creationId xmlns:a16="http://schemas.microsoft.com/office/drawing/2014/main" id="{972D300B-1406-E64E-A2E5-E0AF09F51A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sp>
        <p:nvSpPr>
          <p:cNvPr id="3" name="Title 2">
            <a:extLst>
              <a:ext uri="{FF2B5EF4-FFF2-40B4-BE49-F238E27FC236}">
                <a16:creationId xmlns:a16="http://schemas.microsoft.com/office/drawing/2014/main" id="{4CA806D1-28DA-44B6-ABD1-68E6EE7EB723}"/>
              </a:ext>
            </a:extLst>
          </p:cNvPr>
          <p:cNvSpPr>
            <a:spLocks noGrp="1"/>
          </p:cNvSpPr>
          <p:nvPr>
            <p:ph type="title"/>
          </p:nvPr>
        </p:nvSpPr>
        <p:spPr>
          <a:xfrm>
            <a:off x="318921" y="95180"/>
            <a:ext cx="8345488" cy="731837"/>
          </a:xfrm>
        </p:spPr>
        <p:txBody>
          <a:bodyPr/>
          <a:lstStyle/>
          <a:p>
            <a:r>
              <a:rPr lang="en-US" dirty="0"/>
              <a:t>End-to-End Modernization Today</a:t>
            </a:r>
            <a:br>
              <a:rPr lang="en-US" dirty="0"/>
            </a:br>
            <a:r>
              <a:rPr lang="en-US" sz="1800" dirty="0"/>
              <a:t>Game Changing Results</a:t>
            </a:r>
            <a:endParaRPr lang="en-US" sz="1400" dirty="0"/>
          </a:p>
        </p:txBody>
      </p:sp>
      <p:grpSp>
        <p:nvGrpSpPr>
          <p:cNvPr id="36" name="Group 35">
            <a:extLst>
              <a:ext uri="{FF2B5EF4-FFF2-40B4-BE49-F238E27FC236}">
                <a16:creationId xmlns:a16="http://schemas.microsoft.com/office/drawing/2014/main" id="{78318116-170D-4352-98A0-23CAF604DB59}"/>
              </a:ext>
            </a:extLst>
          </p:cNvPr>
          <p:cNvGrpSpPr/>
          <p:nvPr/>
        </p:nvGrpSpPr>
        <p:grpSpPr>
          <a:xfrm>
            <a:off x="1199208" y="4229608"/>
            <a:ext cx="2255644" cy="406265"/>
            <a:chOff x="2166778" y="3526824"/>
            <a:chExt cx="2255644" cy="406265"/>
          </a:xfrm>
        </p:grpSpPr>
        <p:sp>
          <p:nvSpPr>
            <p:cNvPr id="83" name="Rectangle 82">
              <a:extLst>
                <a:ext uri="{FF2B5EF4-FFF2-40B4-BE49-F238E27FC236}">
                  <a16:creationId xmlns:a16="http://schemas.microsoft.com/office/drawing/2014/main" id="{E6B1A228-3F70-4ABE-BFC6-27442B5D95A1}"/>
                </a:ext>
              </a:extLst>
            </p:cNvPr>
            <p:cNvSpPr/>
            <p:nvPr/>
          </p:nvSpPr>
          <p:spPr>
            <a:xfrm>
              <a:off x="2825628" y="3539904"/>
              <a:ext cx="1596794" cy="380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marL="0" marR="0" lvl="0" indent="0" algn="l" defTabSz="457178" rtl="0" eaLnBrk="1" fontAlgn="base" latinLnBrk="0" hangingPunct="1">
                <a:lnSpc>
                  <a:spcPct val="85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Savings vs. 3-tier Infrastructure</a:t>
              </a:r>
              <a:r>
                <a:rPr kumimoji="0" lang="en-US" sz="105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1</a:t>
              </a:r>
              <a:endParaRPr kumimoji="0" lang="en-US" sz="50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endParaRPr>
            </a:p>
          </p:txBody>
        </p:sp>
        <p:sp>
          <p:nvSpPr>
            <p:cNvPr id="30" name="Rectangle 29">
              <a:extLst>
                <a:ext uri="{FF2B5EF4-FFF2-40B4-BE49-F238E27FC236}">
                  <a16:creationId xmlns:a16="http://schemas.microsoft.com/office/drawing/2014/main" id="{73152B41-5DE8-4749-BC80-54410D83E457}"/>
                </a:ext>
              </a:extLst>
            </p:cNvPr>
            <p:cNvSpPr/>
            <p:nvPr/>
          </p:nvSpPr>
          <p:spPr>
            <a:xfrm>
              <a:off x="2166778" y="3526824"/>
              <a:ext cx="769763" cy="406265"/>
            </a:xfrm>
            <a:prstGeom prst="rect">
              <a:avLst/>
            </a:prstGeom>
          </p:spPr>
          <p:txBody>
            <a:bodyPr wrap="none">
              <a:spAutoFit/>
            </a:bodyPr>
            <a:lstStyle/>
            <a:p>
              <a:pPr marL="0" marR="0" lvl="0" indent="0" algn="r" defTabSz="4572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150" normalizeH="0" baseline="0" noProof="0" dirty="0">
                  <a:ln>
                    <a:noFill/>
                  </a:ln>
                  <a:solidFill>
                    <a:schemeClr val="accent2"/>
                  </a:solidFill>
                  <a:effectLst/>
                  <a:uLnTx/>
                  <a:uFillTx/>
                  <a:latin typeface="CiscoSansTT ExtraLight"/>
                  <a:ea typeface="ＭＳ Ｐゴシック" charset="0"/>
                </a:rPr>
                <a:t>80</a:t>
              </a:r>
              <a:r>
                <a:rPr kumimoji="0" lang="en-US" sz="2400" b="1" i="0" u="none" strike="noStrike" kern="1200" cap="none" spc="0" normalizeH="0" baseline="0" noProof="0" dirty="0">
                  <a:ln>
                    <a:noFill/>
                  </a:ln>
                  <a:solidFill>
                    <a:schemeClr val="accent2"/>
                  </a:solidFill>
                  <a:effectLst/>
                  <a:uLnTx/>
                  <a:uFillTx/>
                  <a:latin typeface="CiscoSansTT ExtraLight"/>
                  <a:ea typeface="ＭＳ Ｐゴシック" charset="0"/>
                </a:rPr>
                <a:t>%</a:t>
              </a:r>
              <a:endParaRPr kumimoji="0" lang="en-US" sz="1000" b="1" i="0" u="none" strike="noStrike" kern="1200" cap="none" spc="0" normalizeH="0" baseline="0" noProof="0" dirty="0">
                <a:ln>
                  <a:noFill/>
                </a:ln>
                <a:solidFill>
                  <a:schemeClr val="accent2"/>
                </a:solidFill>
                <a:effectLst/>
                <a:uLnTx/>
                <a:uFillTx/>
                <a:latin typeface="CiscoSansTT Light" panose="020B0503020201020303" pitchFamily="34" charset="0"/>
                <a:ea typeface="ＭＳ Ｐゴシック" charset="0"/>
                <a:cs typeface="CiscoSansTT Light" panose="020B0503020201020303" pitchFamily="34" charset="0"/>
              </a:endParaRPr>
            </a:p>
          </p:txBody>
        </p:sp>
      </p:grpSp>
      <p:grpSp>
        <p:nvGrpSpPr>
          <p:cNvPr id="39" name="Group 38">
            <a:extLst>
              <a:ext uri="{FF2B5EF4-FFF2-40B4-BE49-F238E27FC236}">
                <a16:creationId xmlns:a16="http://schemas.microsoft.com/office/drawing/2014/main" id="{29187A0F-291D-4C1A-ACFB-AF6414AC8191}"/>
              </a:ext>
            </a:extLst>
          </p:cNvPr>
          <p:cNvGrpSpPr/>
          <p:nvPr/>
        </p:nvGrpSpPr>
        <p:grpSpPr>
          <a:xfrm>
            <a:off x="5651385" y="4242462"/>
            <a:ext cx="2497365" cy="406265"/>
            <a:chOff x="2217703" y="4091543"/>
            <a:chExt cx="2204718" cy="770501"/>
          </a:xfrm>
        </p:grpSpPr>
        <p:sp>
          <p:nvSpPr>
            <p:cNvPr id="28" name="Rectangle 27">
              <a:extLst>
                <a:ext uri="{FF2B5EF4-FFF2-40B4-BE49-F238E27FC236}">
                  <a16:creationId xmlns:a16="http://schemas.microsoft.com/office/drawing/2014/main" id="{5D79450B-A769-43F6-9D85-A4D232CE9A2D}"/>
                </a:ext>
              </a:extLst>
            </p:cNvPr>
            <p:cNvSpPr/>
            <p:nvPr/>
          </p:nvSpPr>
          <p:spPr>
            <a:xfrm>
              <a:off x="2825628" y="4261589"/>
              <a:ext cx="1596793" cy="380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457178" rtl="0" eaLnBrk="1" fontAlgn="base" latinLnBrk="0" hangingPunct="1">
                <a:lnSpc>
                  <a:spcPct val="85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Savings vs. Public Cloud Over 3 years</a:t>
              </a:r>
              <a:r>
                <a:rPr kumimoji="0" lang="en-US" sz="105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2</a:t>
              </a:r>
            </a:p>
          </p:txBody>
        </p:sp>
        <p:sp>
          <p:nvSpPr>
            <p:cNvPr id="308" name="Rectangle 307">
              <a:extLst>
                <a:ext uri="{FF2B5EF4-FFF2-40B4-BE49-F238E27FC236}">
                  <a16:creationId xmlns:a16="http://schemas.microsoft.com/office/drawing/2014/main" id="{ABF256CC-1623-4846-9EA7-2430206DDC73}"/>
                </a:ext>
              </a:extLst>
            </p:cNvPr>
            <p:cNvSpPr/>
            <p:nvPr/>
          </p:nvSpPr>
          <p:spPr>
            <a:xfrm>
              <a:off x="2217703" y="4091543"/>
              <a:ext cx="714556" cy="770501"/>
            </a:xfrm>
            <a:prstGeom prst="rect">
              <a:avLst/>
            </a:prstGeom>
          </p:spPr>
          <p:txBody>
            <a:bodyPr wrap="square">
              <a:spAutoFit/>
            </a:bodyPr>
            <a:lstStyle/>
            <a:p>
              <a:pPr marL="0" marR="0" lvl="0" indent="0" algn="r" defTabSz="4572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150" normalizeH="0" baseline="0" noProof="0" dirty="0">
                  <a:ln>
                    <a:noFill/>
                  </a:ln>
                  <a:solidFill>
                    <a:schemeClr val="accent2"/>
                  </a:solidFill>
                  <a:effectLst/>
                  <a:uLnTx/>
                  <a:uFillTx/>
                  <a:latin typeface="CiscoSansTT ExtraLight"/>
                  <a:ea typeface="ＭＳ Ｐゴシック" charset="0"/>
                </a:rPr>
                <a:t>51</a:t>
              </a:r>
              <a:r>
                <a:rPr kumimoji="0" lang="en-US" sz="2400" b="1" i="0" u="none" strike="noStrike" kern="1200" cap="none" spc="0" normalizeH="0" baseline="0" noProof="0" dirty="0">
                  <a:ln>
                    <a:noFill/>
                  </a:ln>
                  <a:solidFill>
                    <a:schemeClr val="accent2"/>
                  </a:solidFill>
                  <a:effectLst/>
                  <a:uLnTx/>
                  <a:uFillTx/>
                  <a:latin typeface="CiscoSansTT ExtraLight"/>
                  <a:ea typeface="ＭＳ Ｐゴシック" charset="0"/>
                </a:rPr>
                <a:t>%</a:t>
              </a:r>
              <a:endParaRPr kumimoji="0" lang="en-US" sz="1000" b="1" i="0" u="none" strike="noStrike" kern="1200" cap="none" spc="0" normalizeH="0" baseline="0" noProof="0" dirty="0">
                <a:ln>
                  <a:noFill/>
                </a:ln>
                <a:solidFill>
                  <a:schemeClr val="accent2"/>
                </a:solidFill>
                <a:effectLst/>
                <a:uLnTx/>
                <a:uFillTx/>
                <a:latin typeface="CiscoSansTT Light" panose="020B0503020201020303" pitchFamily="34" charset="0"/>
                <a:ea typeface="ＭＳ Ｐゴシック" charset="0"/>
                <a:cs typeface="CiscoSansTT Light" panose="020B0503020201020303" pitchFamily="34" charset="0"/>
              </a:endParaRPr>
            </a:p>
          </p:txBody>
        </p:sp>
      </p:grpSp>
      <p:grpSp>
        <p:nvGrpSpPr>
          <p:cNvPr id="35" name="Group 34">
            <a:extLst>
              <a:ext uri="{FF2B5EF4-FFF2-40B4-BE49-F238E27FC236}">
                <a16:creationId xmlns:a16="http://schemas.microsoft.com/office/drawing/2014/main" id="{A5F61D1B-A690-44B7-8B94-4D08F6615C44}"/>
              </a:ext>
            </a:extLst>
          </p:cNvPr>
          <p:cNvGrpSpPr/>
          <p:nvPr/>
        </p:nvGrpSpPr>
        <p:grpSpPr>
          <a:xfrm>
            <a:off x="3415529" y="4229608"/>
            <a:ext cx="2404167" cy="406265"/>
            <a:chOff x="4332230" y="3552293"/>
            <a:chExt cx="2185692" cy="406265"/>
          </a:xfrm>
        </p:grpSpPr>
        <p:sp>
          <p:nvSpPr>
            <p:cNvPr id="309" name="Rectangle 308">
              <a:extLst>
                <a:ext uri="{FF2B5EF4-FFF2-40B4-BE49-F238E27FC236}">
                  <a16:creationId xmlns:a16="http://schemas.microsoft.com/office/drawing/2014/main" id="{698A1A52-C897-4578-9435-6A2ECF53C7A4}"/>
                </a:ext>
              </a:extLst>
            </p:cNvPr>
            <p:cNvSpPr/>
            <p:nvPr/>
          </p:nvSpPr>
          <p:spPr>
            <a:xfrm>
              <a:off x="4911318" y="3565373"/>
              <a:ext cx="1606604" cy="380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457178" rtl="0" eaLnBrk="1" fontAlgn="base" latinLnBrk="0" hangingPunct="1">
                <a:lnSpc>
                  <a:spcPct val="85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Management </a:t>
              </a:r>
              <a:br>
                <a:rPr kumimoji="0" lang="en-US" sz="11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br>
              <a:r>
                <a:rPr kumimoji="0" lang="en-US" sz="11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time savings</a:t>
              </a:r>
              <a:r>
                <a:rPr kumimoji="0" lang="en-US" sz="110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3</a:t>
              </a:r>
            </a:p>
          </p:txBody>
        </p:sp>
        <p:sp>
          <p:nvSpPr>
            <p:cNvPr id="310" name="Rectangle 309">
              <a:extLst>
                <a:ext uri="{FF2B5EF4-FFF2-40B4-BE49-F238E27FC236}">
                  <a16:creationId xmlns:a16="http://schemas.microsoft.com/office/drawing/2014/main" id="{BCA9E50F-39BC-45B8-8F16-7EC99BA92538}"/>
                </a:ext>
              </a:extLst>
            </p:cNvPr>
            <p:cNvSpPr/>
            <p:nvPr/>
          </p:nvSpPr>
          <p:spPr>
            <a:xfrm>
              <a:off x="4332230" y="3552293"/>
              <a:ext cx="699811" cy="406265"/>
            </a:xfrm>
            <a:prstGeom prst="rect">
              <a:avLst/>
            </a:prstGeom>
          </p:spPr>
          <p:txBody>
            <a:bodyPr wrap="none">
              <a:spAutoFit/>
            </a:bodyPr>
            <a:lstStyle/>
            <a:p>
              <a:pPr marL="0" marR="0" lvl="0" indent="0" algn="r" defTabSz="4572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150" normalizeH="0" baseline="0" noProof="0" dirty="0">
                  <a:ln>
                    <a:noFill/>
                  </a:ln>
                  <a:solidFill>
                    <a:schemeClr val="accent2"/>
                  </a:solidFill>
                  <a:effectLst/>
                  <a:uLnTx/>
                  <a:uFillTx/>
                  <a:latin typeface="CiscoSansTT ExtraLight"/>
                  <a:ea typeface="ＭＳ Ｐゴシック" charset="0"/>
                </a:rPr>
                <a:t>75</a:t>
              </a:r>
              <a:r>
                <a:rPr kumimoji="0" lang="en-US" sz="2400" b="1" i="0" u="none" strike="noStrike" kern="1200" cap="none" spc="0" normalizeH="0" baseline="0" noProof="0" dirty="0">
                  <a:ln>
                    <a:noFill/>
                  </a:ln>
                  <a:solidFill>
                    <a:schemeClr val="accent2"/>
                  </a:solidFill>
                  <a:effectLst/>
                  <a:uLnTx/>
                  <a:uFillTx/>
                  <a:latin typeface="CiscoSansTT ExtraLight"/>
                  <a:ea typeface="ＭＳ Ｐゴシック" charset="0"/>
                </a:rPr>
                <a:t>%</a:t>
              </a:r>
              <a:endParaRPr kumimoji="0" lang="en-US" sz="1000" b="1" i="0" u="none" strike="noStrike" kern="1200" cap="none" spc="0" normalizeH="0" baseline="0" noProof="0" dirty="0">
                <a:ln>
                  <a:noFill/>
                </a:ln>
                <a:solidFill>
                  <a:schemeClr val="accent2"/>
                </a:solidFill>
                <a:effectLst/>
                <a:uLnTx/>
                <a:uFillTx/>
                <a:latin typeface="CiscoSansTT Light" panose="020B0503020201020303" pitchFamily="34" charset="0"/>
                <a:ea typeface="ＭＳ Ｐゴシック" charset="0"/>
                <a:cs typeface="CiscoSansTT Light" panose="020B0503020201020303" pitchFamily="34" charset="0"/>
              </a:endParaRPr>
            </a:p>
          </p:txBody>
        </p:sp>
      </p:grpSp>
      <p:grpSp>
        <p:nvGrpSpPr>
          <p:cNvPr id="31" name="Group 30">
            <a:extLst>
              <a:ext uri="{FF2B5EF4-FFF2-40B4-BE49-F238E27FC236}">
                <a16:creationId xmlns:a16="http://schemas.microsoft.com/office/drawing/2014/main" id="{F9694AA5-5775-47B2-9A05-853E9EE22556}"/>
              </a:ext>
            </a:extLst>
          </p:cNvPr>
          <p:cNvGrpSpPr/>
          <p:nvPr/>
        </p:nvGrpSpPr>
        <p:grpSpPr>
          <a:xfrm>
            <a:off x="213139" y="3711690"/>
            <a:ext cx="2281082" cy="406265"/>
            <a:chOff x="6688935" y="3518266"/>
            <a:chExt cx="2009355" cy="406265"/>
          </a:xfrm>
        </p:grpSpPr>
        <p:sp>
          <p:nvSpPr>
            <p:cNvPr id="311" name="Rectangle 310">
              <a:extLst>
                <a:ext uri="{FF2B5EF4-FFF2-40B4-BE49-F238E27FC236}">
                  <a16:creationId xmlns:a16="http://schemas.microsoft.com/office/drawing/2014/main" id="{A8F1530B-EB50-44E9-B2AE-9339B6192B0C}"/>
                </a:ext>
              </a:extLst>
            </p:cNvPr>
            <p:cNvSpPr/>
            <p:nvPr/>
          </p:nvSpPr>
          <p:spPr>
            <a:xfrm>
              <a:off x="7091685" y="3531346"/>
              <a:ext cx="1606605" cy="380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457178" rtl="0" eaLnBrk="1" fontAlgn="base" latinLnBrk="0" hangingPunct="1">
                <a:lnSpc>
                  <a:spcPct val="85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Virtual desktop speed</a:t>
              </a:r>
              <a:r>
                <a:rPr kumimoji="0" lang="en-US" sz="105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4</a:t>
              </a:r>
            </a:p>
          </p:txBody>
        </p:sp>
        <p:sp>
          <p:nvSpPr>
            <p:cNvPr id="315" name="Rectangle 314">
              <a:extLst>
                <a:ext uri="{FF2B5EF4-FFF2-40B4-BE49-F238E27FC236}">
                  <a16:creationId xmlns:a16="http://schemas.microsoft.com/office/drawing/2014/main" id="{320C93D1-64E9-4995-B60B-699EBC55B92B}"/>
                </a:ext>
              </a:extLst>
            </p:cNvPr>
            <p:cNvSpPr/>
            <p:nvPr/>
          </p:nvSpPr>
          <p:spPr>
            <a:xfrm>
              <a:off x="6688935" y="3518266"/>
              <a:ext cx="502436" cy="406265"/>
            </a:xfrm>
            <a:prstGeom prst="rect">
              <a:avLst/>
            </a:prstGeom>
          </p:spPr>
          <p:txBody>
            <a:bodyPr wrap="square" lIns="91440" tIns="45720" rIns="91440" bIns="45720" anchor="ctr">
              <a:spAutoFit/>
            </a:bodyPr>
            <a:lstStyle/>
            <a:p>
              <a:pPr marL="0" marR="0" lvl="0" indent="0" algn="r" defTabSz="4572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150" normalizeH="0" baseline="0" noProof="0" dirty="0">
                  <a:ln>
                    <a:noFill/>
                  </a:ln>
                  <a:solidFill>
                    <a:schemeClr val="accent5"/>
                  </a:solidFill>
                  <a:effectLst/>
                  <a:uLnTx/>
                  <a:uFillTx/>
                  <a:latin typeface="CiscoSansTT ExtraLight"/>
                  <a:ea typeface="ＭＳ Ｐゴシック" charset="0"/>
                </a:rPr>
                <a:t>2x</a:t>
              </a:r>
              <a:endParaRPr kumimoji="0" lang="en-US" sz="1000" b="1" i="0" u="none" strike="noStrike" kern="1200" cap="none" spc="0" normalizeH="0" baseline="0" noProof="0" dirty="0">
                <a:ln>
                  <a:noFill/>
                </a:ln>
                <a:solidFill>
                  <a:schemeClr val="accent5"/>
                </a:solidFill>
                <a:effectLst/>
                <a:uLnTx/>
                <a:uFillTx/>
                <a:latin typeface="CiscoSansTT Light" panose="020B0503020201020303" pitchFamily="34" charset="0"/>
                <a:ea typeface="ＭＳ Ｐゴシック" charset="0"/>
                <a:cs typeface="CiscoSansTT Light" panose="020B0503020201020303" pitchFamily="34" charset="0"/>
              </a:endParaRPr>
            </a:p>
          </p:txBody>
        </p:sp>
      </p:grpSp>
      <p:grpSp>
        <p:nvGrpSpPr>
          <p:cNvPr id="32" name="Group 31">
            <a:extLst>
              <a:ext uri="{FF2B5EF4-FFF2-40B4-BE49-F238E27FC236}">
                <a16:creationId xmlns:a16="http://schemas.microsoft.com/office/drawing/2014/main" id="{1435B66A-E36B-4621-B4D2-43720F69E243}"/>
              </a:ext>
            </a:extLst>
          </p:cNvPr>
          <p:cNvGrpSpPr/>
          <p:nvPr/>
        </p:nvGrpSpPr>
        <p:grpSpPr>
          <a:xfrm>
            <a:off x="4491665" y="3714019"/>
            <a:ext cx="2481061" cy="406265"/>
            <a:chOff x="6496067" y="3904812"/>
            <a:chExt cx="2117354" cy="406265"/>
          </a:xfrm>
        </p:grpSpPr>
        <p:sp>
          <p:nvSpPr>
            <p:cNvPr id="312" name="Rectangle 311">
              <a:extLst>
                <a:ext uri="{FF2B5EF4-FFF2-40B4-BE49-F238E27FC236}">
                  <a16:creationId xmlns:a16="http://schemas.microsoft.com/office/drawing/2014/main" id="{96BC11BB-A297-41F5-BDF2-CECE94E570DD}"/>
                </a:ext>
              </a:extLst>
            </p:cNvPr>
            <p:cNvSpPr/>
            <p:nvPr/>
          </p:nvSpPr>
          <p:spPr>
            <a:xfrm>
              <a:off x="7006817" y="3917892"/>
              <a:ext cx="1606604" cy="380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457178" rtl="0" eaLnBrk="1" fontAlgn="base" latinLnBrk="0" hangingPunct="1">
                <a:lnSpc>
                  <a:spcPct val="85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More Performance for Mission Critical Apps</a:t>
              </a:r>
              <a:r>
                <a:rPr kumimoji="0" lang="en-US" sz="105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5</a:t>
              </a:r>
            </a:p>
          </p:txBody>
        </p:sp>
        <p:sp>
          <p:nvSpPr>
            <p:cNvPr id="316" name="Rectangle 315">
              <a:extLst>
                <a:ext uri="{FF2B5EF4-FFF2-40B4-BE49-F238E27FC236}">
                  <a16:creationId xmlns:a16="http://schemas.microsoft.com/office/drawing/2014/main" id="{161253E3-CB46-4112-9E3E-7D6BB4CBDEA9}"/>
                </a:ext>
              </a:extLst>
            </p:cNvPr>
            <p:cNvSpPr/>
            <p:nvPr/>
          </p:nvSpPr>
          <p:spPr>
            <a:xfrm>
              <a:off x="6496067" y="3904812"/>
              <a:ext cx="647587" cy="406265"/>
            </a:xfrm>
            <a:prstGeom prst="rect">
              <a:avLst/>
            </a:prstGeom>
          </p:spPr>
          <p:txBody>
            <a:bodyPr wrap="square">
              <a:spAutoFit/>
            </a:bodyPr>
            <a:lstStyle/>
            <a:p>
              <a:pPr marL="0" marR="0" lvl="0" indent="0" algn="r" defTabSz="4572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150" normalizeH="0" baseline="0" noProof="0" dirty="0">
                  <a:ln>
                    <a:noFill/>
                  </a:ln>
                  <a:solidFill>
                    <a:schemeClr val="accent5"/>
                  </a:solidFill>
                  <a:effectLst/>
                  <a:uLnTx/>
                  <a:uFillTx/>
                  <a:latin typeface="CiscoSansTT ExtraLight"/>
                  <a:ea typeface="ＭＳ Ｐゴシック" charset="0"/>
                </a:rPr>
                <a:t>30%</a:t>
              </a:r>
              <a:endParaRPr kumimoji="0" lang="en-US" sz="1000" b="1" i="0" u="none" strike="noStrike" kern="1200" cap="none" spc="0" normalizeH="0" baseline="0" noProof="0" dirty="0">
                <a:ln>
                  <a:noFill/>
                </a:ln>
                <a:solidFill>
                  <a:schemeClr val="accent5"/>
                </a:solidFill>
                <a:effectLst/>
                <a:uLnTx/>
                <a:uFillTx/>
                <a:latin typeface="CiscoSansTT Light" panose="020B0503020201020303" pitchFamily="34" charset="0"/>
                <a:ea typeface="ＭＳ Ｐゴシック" charset="0"/>
                <a:cs typeface="CiscoSansTT Light" panose="020B0503020201020303" pitchFamily="34" charset="0"/>
              </a:endParaRPr>
            </a:p>
          </p:txBody>
        </p:sp>
      </p:grpSp>
      <p:grpSp>
        <p:nvGrpSpPr>
          <p:cNvPr id="33" name="Group 32">
            <a:extLst>
              <a:ext uri="{FF2B5EF4-FFF2-40B4-BE49-F238E27FC236}">
                <a16:creationId xmlns:a16="http://schemas.microsoft.com/office/drawing/2014/main" id="{E5CECDE2-2B74-4D3B-AB6E-4C0252785D0F}"/>
              </a:ext>
            </a:extLst>
          </p:cNvPr>
          <p:cNvGrpSpPr/>
          <p:nvPr/>
        </p:nvGrpSpPr>
        <p:grpSpPr>
          <a:xfrm>
            <a:off x="2378193" y="3700939"/>
            <a:ext cx="2271170" cy="406265"/>
            <a:chOff x="6496067" y="4218749"/>
            <a:chExt cx="2007479" cy="406265"/>
          </a:xfrm>
        </p:grpSpPr>
        <p:sp>
          <p:nvSpPr>
            <p:cNvPr id="313" name="Rectangle 312">
              <a:extLst>
                <a:ext uri="{FF2B5EF4-FFF2-40B4-BE49-F238E27FC236}">
                  <a16:creationId xmlns:a16="http://schemas.microsoft.com/office/drawing/2014/main" id="{F279BFB0-AF28-4086-8A1B-2CB71E907893}"/>
                </a:ext>
              </a:extLst>
            </p:cNvPr>
            <p:cNvSpPr/>
            <p:nvPr/>
          </p:nvSpPr>
          <p:spPr>
            <a:xfrm>
              <a:off x="7032853" y="4231829"/>
              <a:ext cx="1470693" cy="380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457178" rtl="0" eaLnBrk="1" fontAlgn="base" latinLnBrk="0" hangingPunct="1">
                <a:lnSpc>
                  <a:spcPct val="85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Improvement in ERP Response Time</a:t>
              </a:r>
              <a:r>
                <a:rPr kumimoji="0" lang="en-US" sz="105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6</a:t>
              </a:r>
              <a:endParaRPr kumimoji="0" lang="en-US" sz="110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endParaRPr>
            </a:p>
          </p:txBody>
        </p:sp>
        <p:sp>
          <p:nvSpPr>
            <p:cNvPr id="317" name="Rectangle 316">
              <a:extLst>
                <a:ext uri="{FF2B5EF4-FFF2-40B4-BE49-F238E27FC236}">
                  <a16:creationId xmlns:a16="http://schemas.microsoft.com/office/drawing/2014/main" id="{FC17A6CF-541C-48F6-A116-21B70C95B5FF}"/>
                </a:ext>
              </a:extLst>
            </p:cNvPr>
            <p:cNvSpPr/>
            <p:nvPr/>
          </p:nvSpPr>
          <p:spPr>
            <a:xfrm>
              <a:off x="6496067" y="4218749"/>
              <a:ext cx="657765" cy="406265"/>
            </a:xfrm>
            <a:prstGeom prst="rect">
              <a:avLst/>
            </a:prstGeom>
          </p:spPr>
          <p:txBody>
            <a:bodyPr wrap="square">
              <a:spAutoFit/>
            </a:bodyPr>
            <a:lstStyle/>
            <a:p>
              <a:pPr marL="0" marR="0" lvl="0" indent="0" algn="r" defTabSz="4572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150" normalizeH="0" baseline="0" noProof="0" dirty="0">
                  <a:ln>
                    <a:noFill/>
                  </a:ln>
                  <a:solidFill>
                    <a:schemeClr val="accent5"/>
                  </a:solidFill>
                  <a:effectLst/>
                  <a:uLnTx/>
                  <a:uFillTx/>
                  <a:latin typeface="CiscoSansTT ExtraLight"/>
                  <a:ea typeface="ＭＳ Ｐゴシック" charset="0"/>
                </a:rPr>
                <a:t>50%</a:t>
              </a:r>
              <a:endParaRPr kumimoji="0" lang="en-US" sz="1000" b="1" i="0" u="none" strike="noStrike" kern="1200" cap="none" spc="0" normalizeH="0" baseline="0" noProof="0" dirty="0">
                <a:ln>
                  <a:noFill/>
                </a:ln>
                <a:solidFill>
                  <a:schemeClr val="accent5"/>
                </a:solidFill>
                <a:effectLst/>
                <a:uLnTx/>
                <a:uFillTx/>
                <a:latin typeface="CiscoSansTT Light" panose="020B0503020201020303" pitchFamily="34" charset="0"/>
                <a:ea typeface="ＭＳ Ｐゴシック" charset="0"/>
                <a:cs typeface="CiscoSansTT Light" panose="020B0503020201020303" pitchFamily="34" charset="0"/>
              </a:endParaRPr>
            </a:p>
          </p:txBody>
        </p:sp>
      </p:grpSp>
      <p:grpSp>
        <p:nvGrpSpPr>
          <p:cNvPr id="34" name="Group 33">
            <a:extLst>
              <a:ext uri="{FF2B5EF4-FFF2-40B4-BE49-F238E27FC236}">
                <a16:creationId xmlns:a16="http://schemas.microsoft.com/office/drawing/2014/main" id="{2666F83F-1644-41F2-989A-B8D32918A62B}"/>
              </a:ext>
            </a:extLst>
          </p:cNvPr>
          <p:cNvGrpSpPr/>
          <p:nvPr/>
        </p:nvGrpSpPr>
        <p:grpSpPr>
          <a:xfrm>
            <a:off x="6676231" y="3710375"/>
            <a:ext cx="2300124" cy="406265"/>
            <a:chOff x="6496067" y="4490997"/>
            <a:chExt cx="2300124" cy="406265"/>
          </a:xfrm>
        </p:grpSpPr>
        <p:sp>
          <p:nvSpPr>
            <p:cNvPr id="314" name="Rectangle 313">
              <a:extLst>
                <a:ext uri="{FF2B5EF4-FFF2-40B4-BE49-F238E27FC236}">
                  <a16:creationId xmlns:a16="http://schemas.microsoft.com/office/drawing/2014/main" id="{3073AF7A-392D-456E-94AE-DBB12BD683AF}"/>
                </a:ext>
              </a:extLst>
            </p:cNvPr>
            <p:cNvSpPr/>
            <p:nvPr/>
          </p:nvSpPr>
          <p:spPr>
            <a:xfrm>
              <a:off x="7189587" y="4576020"/>
              <a:ext cx="1606604" cy="2362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457178" rtl="0" eaLnBrk="1" fontAlgn="base" latinLnBrk="0" hangingPunct="1">
                <a:lnSpc>
                  <a:spcPct val="85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Downtime Reduction</a:t>
              </a:r>
              <a:r>
                <a:rPr kumimoji="0" lang="en-US" sz="105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7</a:t>
              </a:r>
            </a:p>
          </p:txBody>
        </p:sp>
        <p:sp>
          <p:nvSpPr>
            <p:cNvPr id="318" name="Rectangle 317">
              <a:extLst>
                <a:ext uri="{FF2B5EF4-FFF2-40B4-BE49-F238E27FC236}">
                  <a16:creationId xmlns:a16="http://schemas.microsoft.com/office/drawing/2014/main" id="{F3AE2AC8-DCBC-441F-989A-E67D5213AF5C}"/>
                </a:ext>
              </a:extLst>
            </p:cNvPr>
            <p:cNvSpPr/>
            <p:nvPr/>
          </p:nvSpPr>
          <p:spPr>
            <a:xfrm>
              <a:off x="6496067" y="4490997"/>
              <a:ext cx="802126" cy="406265"/>
            </a:xfrm>
            <a:prstGeom prst="rect">
              <a:avLst/>
            </a:prstGeom>
          </p:spPr>
          <p:txBody>
            <a:bodyPr wrap="square">
              <a:spAutoFit/>
            </a:bodyPr>
            <a:lstStyle/>
            <a:p>
              <a:pPr marL="0" marR="0" lvl="0" indent="0" algn="r" defTabSz="4572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150" normalizeH="0" baseline="0" noProof="0" dirty="0">
                  <a:ln>
                    <a:noFill/>
                  </a:ln>
                  <a:solidFill>
                    <a:schemeClr val="accent5"/>
                  </a:solidFill>
                  <a:effectLst/>
                  <a:uLnTx/>
                  <a:uFillTx/>
                  <a:latin typeface="CiscoSansTT ExtraLight"/>
                  <a:ea typeface="ＭＳ Ｐゴシック" charset="0"/>
                </a:rPr>
                <a:t>90%</a:t>
              </a:r>
              <a:endParaRPr kumimoji="0" lang="en-US" sz="1000" b="1" i="0" u="none" strike="noStrike" kern="1200" cap="none" spc="0" normalizeH="0" baseline="0" noProof="0" dirty="0">
                <a:ln>
                  <a:noFill/>
                </a:ln>
                <a:solidFill>
                  <a:schemeClr val="accent5"/>
                </a:solidFill>
                <a:effectLst/>
                <a:uLnTx/>
                <a:uFillTx/>
                <a:latin typeface="CiscoSansTT Light" panose="020B0503020201020303" pitchFamily="34" charset="0"/>
                <a:ea typeface="ＭＳ Ｐゴシック" charset="0"/>
                <a:cs typeface="CiscoSansTT Light" panose="020B0503020201020303" pitchFamily="34" charset="0"/>
              </a:endParaRPr>
            </a:p>
          </p:txBody>
        </p:sp>
      </p:grpSp>
      <p:grpSp>
        <p:nvGrpSpPr>
          <p:cNvPr id="21" name="Group 20"/>
          <p:cNvGrpSpPr/>
          <p:nvPr/>
        </p:nvGrpSpPr>
        <p:grpSpPr>
          <a:xfrm>
            <a:off x="2631612" y="3028383"/>
            <a:ext cx="3829177" cy="563231"/>
            <a:chOff x="2702725" y="3189823"/>
            <a:chExt cx="3720105" cy="563231"/>
          </a:xfrm>
        </p:grpSpPr>
        <p:sp>
          <p:nvSpPr>
            <p:cNvPr id="37" name="Rectangle 36">
              <a:extLst>
                <a:ext uri="{FF2B5EF4-FFF2-40B4-BE49-F238E27FC236}">
                  <a16:creationId xmlns:a16="http://schemas.microsoft.com/office/drawing/2014/main" id="{7F8A5B36-85BC-4D64-8BD2-B63E522B4F61}"/>
                </a:ext>
              </a:extLst>
            </p:cNvPr>
            <p:cNvSpPr/>
            <p:nvPr/>
          </p:nvSpPr>
          <p:spPr>
            <a:xfrm>
              <a:off x="2702725" y="3189823"/>
              <a:ext cx="1569277" cy="563231"/>
            </a:xfrm>
            <a:prstGeom prst="rect">
              <a:avLst/>
            </a:prstGeom>
            <a:ln>
              <a:noFill/>
            </a:ln>
          </p:spPr>
          <p:txBody>
            <a:bodyPr wrap="square">
              <a:spAutoFit/>
            </a:bodyPr>
            <a:lstStyle/>
            <a:p>
              <a:pPr marL="0" marR="0" lvl="0" indent="0" algn="r" defTabSz="4572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CiscoSansTT ExtraLight"/>
                  <a:ea typeface="ＭＳ Ｐゴシック" charset="0"/>
                </a:rPr>
                <a:t>3000+</a:t>
              </a:r>
            </a:p>
          </p:txBody>
        </p:sp>
        <p:sp>
          <p:nvSpPr>
            <p:cNvPr id="109" name="Rectangle 108">
              <a:extLst>
                <a:ext uri="{FF2B5EF4-FFF2-40B4-BE49-F238E27FC236}">
                  <a16:creationId xmlns:a16="http://schemas.microsoft.com/office/drawing/2014/main" id="{2A1EA199-184E-184E-A4CE-90A9078E7B37}"/>
                </a:ext>
              </a:extLst>
            </p:cNvPr>
            <p:cNvSpPr/>
            <p:nvPr/>
          </p:nvSpPr>
          <p:spPr>
            <a:xfrm>
              <a:off x="4179329" y="3273160"/>
              <a:ext cx="2243501" cy="437043"/>
            </a:xfrm>
            <a:prstGeom prst="rect">
              <a:avLst/>
            </a:prstGeom>
            <a:ln>
              <a:noFill/>
            </a:ln>
          </p:spPr>
          <p:txBody>
            <a:bodyPr wrap="square" anchor="ctr">
              <a:spAutoFit/>
            </a:bodyPr>
            <a:lstStyle/>
            <a:p>
              <a:pPr marL="0" marR="0" lvl="0" indent="0" algn="l" defTabSz="457200" rtl="0" eaLnBrk="1" fontAlgn="base" latinLnBrk="0" hangingPunct="1">
                <a:lnSpc>
                  <a:spcPct val="7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iscoSansTT ExtraLight"/>
                  <a:ea typeface="ＭＳ Ｐゴシック" charset="0"/>
                </a:rPr>
                <a:t>Customers Are Saying:</a:t>
              </a:r>
            </a:p>
          </p:txBody>
        </p:sp>
      </p:grpSp>
      <p:grpSp>
        <p:nvGrpSpPr>
          <p:cNvPr id="19" name="Group 18"/>
          <p:cNvGrpSpPr/>
          <p:nvPr/>
        </p:nvGrpSpPr>
        <p:grpSpPr>
          <a:xfrm>
            <a:off x="879112" y="1026028"/>
            <a:ext cx="7135152" cy="939448"/>
            <a:chOff x="879112" y="1005740"/>
            <a:chExt cx="7135152" cy="939448"/>
          </a:xfrm>
        </p:grpSpPr>
        <p:pic>
          <p:nvPicPr>
            <p:cNvPr id="158" name="Picture 15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58784" y="1012368"/>
              <a:ext cx="477718" cy="477718"/>
            </a:xfrm>
            <a:prstGeom prst="rect">
              <a:avLst/>
            </a:prstGeom>
          </p:spPr>
        </p:pic>
        <p:pic>
          <p:nvPicPr>
            <p:cNvPr id="159" name="Picture 15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42679" y="1007483"/>
              <a:ext cx="486634" cy="486634"/>
            </a:xfrm>
            <a:prstGeom prst="rect">
              <a:avLst/>
            </a:prstGeom>
          </p:spPr>
        </p:pic>
        <p:pic>
          <p:nvPicPr>
            <p:cNvPr id="160" name="Picture 1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598" y="1012368"/>
              <a:ext cx="481742" cy="481742"/>
            </a:xfrm>
            <a:prstGeom prst="rect">
              <a:avLst/>
            </a:prstGeom>
          </p:spPr>
        </p:pic>
        <p:pic>
          <p:nvPicPr>
            <p:cNvPr id="161" name="Picture 16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69751" y="1005740"/>
              <a:ext cx="490411" cy="490411"/>
            </a:xfrm>
            <a:prstGeom prst="rect">
              <a:avLst/>
            </a:prstGeom>
          </p:spPr>
        </p:pic>
        <p:pic>
          <p:nvPicPr>
            <p:cNvPr id="162" name="Picture 16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818739" y="1005740"/>
              <a:ext cx="467954" cy="467954"/>
            </a:xfrm>
            <a:prstGeom prst="rect">
              <a:avLst/>
            </a:prstGeom>
          </p:spPr>
        </p:pic>
        <p:sp>
          <p:nvSpPr>
            <p:cNvPr id="5" name="TextBox 4"/>
            <p:cNvSpPr txBox="1"/>
            <p:nvPr/>
          </p:nvSpPr>
          <p:spPr>
            <a:xfrm>
              <a:off x="2388417" y="1478498"/>
              <a:ext cx="1221908" cy="461665"/>
            </a:xfrm>
            <a:prstGeom prst="rect">
              <a:avLst/>
            </a:prstGeom>
            <a:noFill/>
          </p:spPr>
          <p:txBody>
            <a:bodyPr wrap="square" rtlCol="0">
              <a:spAutoFit/>
            </a:bodyPr>
            <a:lstStyle/>
            <a:p>
              <a:pPr algn="ctr" defTabSz="457178">
                <a:defRPr/>
              </a:pPr>
              <a:r>
                <a:rPr lang="en-US" sz="1200" dirty="0">
                  <a:solidFill>
                    <a:schemeClr val="bg1"/>
                  </a:solidFill>
                  <a:latin typeface="CiscoSansTT ExtraLight"/>
                </a:rPr>
                <a:t>Virtual Desktop Infrastructure</a:t>
              </a:r>
            </a:p>
          </p:txBody>
        </p:sp>
        <p:sp>
          <p:nvSpPr>
            <p:cNvPr id="6" name="TextBox 5"/>
            <p:cNvSpPr txBox="1"/>
            <p:nvPr/>
          </p:nvSpPr>
          <p:spPr>
            <a:xfrm>
              <a:off x="3957337" y="1473694"/>
              <a:ext cx="1057317" cy="461665"/>
            </a:xfrm>
            <a:prstGeom prst="rect">
              <a:avLst/>
            </a:prstGeom>
            <a:noFill/>
          </p:spPr>
          <p:txBody>
            <a:bodyPr wrap="square" rtlCol="0">
              <a:spAutoFit/>
            </a:bodyPr>
            <a:lstStyle/>
            <a:p>
              <a:pPr algn="ctr"/>
              <a:r>
                <a:rPr lang="en-US" sz="1200" dirty="0">
                  <a:solidFill>
                    <a:schemeClr val="bg1"/>
                  </a:solidFill>
                  <a:latin typeface="CiscoSansTT ExtraLight"/>
                </a:rPr>
                <a:t>Server Virtualization</a:t>
              </a:r>
              <a:endParaRPr lang="en-US" dirty="0">
                <a:latin typeface="+mn-lt"/>
              </a:endParaRPr>
            </a:p>
          </p:txBody>
        </p:sp>
        <p:sp>
          <p:nvSpPr>
            <p:cNvPr id="11" name="TextBox 10"/>
            <p:cNvSpPr txBox="1"/>
            <p:nvPr/>
          </p:nvSpPr>
          <p:spPr>
            <a:xfrm>
              <a:off x="879112" y="1478499"/>
              <a:ext cx="1104790" cy="461665"/>
            </a:xfrm>
            <a:prstGeom prst="rect">
              <a:avLst/>
            </a:prstGeom>
            <a:noFill/>
          </p:spPr>
          <p:txBody>
            <a:bodyPr wrap="none" rtlCol="0">
              <a:spAutoFit/>
            </a:bodyPr>
            <a:lstStyle/>
            <a:p>
              <a:pPr algn="ctr"/>
              <a:r>
                <a:rPr lang="en-US" sz="1200" dirty="0">
                  <a:solidFill>
                    <a:schemeClr val="bg1"/>
                  </a:solidFill>
                  <a:latin typeface="CiscoSansTT ExtraLight"/>
                </a:rPr>
                <a:t>Test and </a:t>
              </a:r>
              <a:br>
                <a:rPr lang="en-US" sz="1200" dirty="0">
                  <a:solidFill>
                    <a:schemeClr val="bg1"/>
                  </a:solidFill>
                  <a:latin typeface="CiscoSansTT ExtraLight"/>
                </a:rPr>
              </a:br>
              <a:r>
                <a:rPr lang="en-US" sz="1200" dirty="0">
                  <a:solidFill>
                    <a:schemeClr val="bg1"/>
                  </a:solidFill>
                  <a:latin typeface="CiscoSansTT ExtraLight"/>
                </a:rPr>
                <a:t>Development</a:t>
              </a:r>
              <a:endParaRPr lang="en-US" dirty="0">
                <a:latin typeface="+mn-lt"/>
              </a:endParaRPr>
            </a:p>
          </p:txBody>
        </p:sp>
        <p:sp>
          <p:nvSpPr>
            <p:cNvPr id="16" name="TextBox 15"/>
            <p:cNvSpPr txBox="1"/>
            <p:nvPr/>
          </p:nvSpPr>
          <p:spPr>
            <a:xfrm>
              <a:off x="7215647" y="1478497"/>
              <a:ext cx="798617" cy="461665"/>
            </a:xfrm>
            <a:prstGeom prst="rect">
              <a:avLst/>
            </a:prstGeom>
            <a:noFill/>
          </p:spPr>
          <p:txBody>
            <a:bodyPr wrap="none" rtlCol="0">
              <a:spAutoFit/>
            </a:bodyPr>
            <a:lstStyle/>
            <a:p>
              <a:pPr algn="ctr"/>
              <a:r>
                <a:rPr lang="en-US" sz="1200" dirty="0">
                  <a:solidFill>
                    <a:schemeClr val="bg1"/>
                  </a:solidFill>
                  <a:latin typeface="CiscoSansTT ExtraLight"/>
                </a:rPr>
                <a:t>ROBO &amp; </a:t>
              </a:r>
              <a:br>
                <a:rPr lang="en-US" sz="1200" dirty="0">
                  <a:solidFill>
                    <a:schemeClr val="bg1"/>
                  </a:solidFill>
                  <a:latin typeface="CiscoSansTT ExtraLight"/>
                </a:rPr>
              </a:br>
              <a:r>
                <a:rPr lang="en-US" sz="1200" dirty="0">
                  <a:solidFill>
                    <a:schemeClr val="bg1"/>
                  </a:solidFill>
                  <a:latin typeface="CiscoSansTT ExtraLight"/>
                </a:rPr>
                <a:t>Edge</a:t>
              </a:r>
              <a:endParaRPr lang="en-US" dirty="0">
                <a:latin typeface="+mn-lt"/>
              </a:endParaRPr>
            </a:p>
          </p:txBody>
        </p:sp>
        <p:sp>
          <p:nvSpPr>
            <p:cNvPr id="17" name="TextBox 16"/>
            <p:cNvSpPr txBox="1"/>
            <p:nvPr/>
          </p:nvSpPr>
          <p:spPr>
            <a:xfrm>
              <a:off x="5576898" y="1483523"/>
              <a:ext cx="960519" cy="461665"/>
            </a:xfrm>
            <a:prstGeom prst="rect">
              <a:avLst/>
            </a:prstGeom>
            <a:noFill/>
          </p:spPr>
          <p:txBody>
            <a:bodyPr wrap="none" rtlCol="0">
              <a:spAutoFit/>
            </a:bodyPr>
            <a:lstStyle/>
            <a:p>
              <a:pPr algn="ctr"/>
              <a:r>
                <a:rPr lang="en-US" sz="1200" dirty="0">
                  <a:solidFill>
                    <a:schemeClr val="bg1"/>
                  </a:solidFill>
                  <a:latin typeface="CiscoSansTT ExtraLight"/>
                </a:rPr>
                <a:t>Databases </a:t>
              </a:r>
              <a:br>
                <a:rPr lang="en-US" sz="1200" dirty="0">
                  <a:solidFill>
                    <a:schemeClr val="bg1"/>
                  </a:solidFill>
                  <a:latin typeface="CiscoSansTT ExtraLight"/>
                </a:rPr>
              </a:br>
              <a:r>
                <a:rPr lang="en-US" sz="1200" dirty="0">
                  <a:solidFill>
                    <a:schemeClr val="bg1"/>
                  </a:solidFill>
                  <a:latin typeface="CiscoSansTT ExtraLight"/>
                </a:rPr>
                <a:t>&amp; ERP</a:t>
              </a:r>
              <a:endParaRPr lang="en-US" dirty="0">
                <a:latin typeface="+mn-lt"/>
              </a:endParaRPr>
            </a:p>
          </p:txBody>
        </p:sp>
      </p:grpSp>
    </p:spTree>
    <p:extLst>
      <p:ext uri="{BB962C8B-B14F-4D97-AF65-F5344CB8AC3E}">
        <p14:creationId xmlns:p14="http://schemas.microsoft.com/office/powerpoint/2010/main" val="59849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806D1-28DA-44B6-ABD1-68E6EE7EB723}"/>
              </a:ext>
            </a:extLst>
          </p:cNvPr>
          <p:cNvSpPr>
            <a:spLocks noGrp="1"/>
          </p:cNvSpPr>
          <p:nvPr>
            <p:ph type="title"/>
          </p:nvPr>
        </p:nvSpPr>
        <p:spPr>
          <a:xfrm>
            <a:off x="409279" y="138888"/>
            <a:ext cx="8345488" cy="731837"/>
          </a:xfrm>
        </p:spPr>
        <p:txBody>
          <a:bodyPr/>
          <a:lstStyle/>
          <a:p>
            <a:r>
              <a:rPr lang="en-US" dirty="0"/>
              <a:t>Cisco HyperFlex Rapid Pace in Leadership </a:t>
            </a:r>
            <a:br>
              <a:rPr lang="en-US" dirty="0"/>
            </a:br>
            <a:endParaRPr lang="en-US" sz="1400" dirty="0"/>
          </a:p>
        </p:txBody>
      </p:sp>
      <p:grpSp>
        <p:nvGrpSpPr>
          <p:cNvPr id="46" name="Group 45">
            <a:extLst>
              <a:ext uri="{FF2B5EF4-FFF2-40B4-BE49-F238E27FC236}">
                <a16:creationId xmlns:a16="http://schemas.microsoft.com/office/drawing/2014/main" id="{48C1229A-A14D-BD46-BFAD-D1D15CC8C3E8}"/>
              </a:ext>
            </a:extLst>
          </p:cNvPr>
          <p:cNvGrpSpPr/>
          <p:nvPr/>
        </p:nvGrpSpPr>
        <p:grpSpPr>
          <a:xfrm>
            <a:off x="1284874" y="2436433"/>
            <a:ext cx="2340231" cy="1533202"/>
            <a:chOff x="3140652" y="2021445"/>
            <a:chExt cx="2862696" cy="1749898"/>
          </a:xfrm>
        </p:grpSpPr>
        <p:pic>
          <p:nvPicPr>
            <p:cNvPr id="47" name="Picture 46">
              <a:extLst>
                <a:ext uri="{FF2B5EF4-FFF2-40B4-BE49-F238E27FC236}">
                  <a16:creationId xmlns:a16="http://schemas.microsoft.com/office/drawing/2014/main" id="{6CF7610C-09E4-2441-834E-3BBEEA7289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48" name="Picture 47">
              <a:extLst>
                <a:ext uri="{FF2B5EF4-FFF2-40B4-BE49-F238E27FC236}">
                  <a16:creationId xmlns:a16="http://schemas.microsoft.com/office/drawing/2014/main" id="{46AF806F-AD18-8642-A952-ED5240D105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49" name="Picture 48">
              <a:extLst>
                <a:ext uri="{FF2B5EF4-FFF2-40B4-BE49-F238E27FC236}">
                  <a16:creationId xmlns:a16="http://schemas.microsoft.com/office/drawing/2014/main" id="{85DEFCA2-AC53-A340-9510-0CAE03F18D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pic>
        <p:nvPicPr>
          <p:cNvPr id="4" name="Picture 3">
            <a:extLst>
              <a:ext uri="{FF2B5EF4-FFF2-40B4-BE49-F238E27FC236}">
                <a16:creationId xmlns:a16="http://schemas.microsoft.com/office/drawing/2014/main" id="{9FA1902E-881B-0042-BB4F-D36DB0D6F81D}"/>
              </a:ext>
            </a:extLst>
          </p:cNvPr>
          <p:cNvPicPr>
            <a:picLocks noChangeAspect="1"/>
          </p:cNvPicPr>
          <p:nvPr/>
        </p:nvPicPr>
        <p:blipFill>
          <a:blip r:embed="rId4"/>
          <a:stretch>
            <a:fillRect/>
          </a:stretch>
        </p:blipFill>
        <p:spPr>
          <a:xfrm>
            <a:off x="4991100" y="1630833"/>
            <a:ext cx="3763667" cy="1881834"/>
          </a:xfrm>
          <a:prstGeom prst="rect">
            <a:avLst/>
          </a:prstGeom>
        </p:spPr>
      </p:pic>
      <p:sp>
        <p:nvSpPr>
          <p:cNvPr id="12" name="Rectangle 11">
            <a:extLst>
              <a:ext uri="{FF2B5EF4-FFF2-40B4-BE49-F238E27FC236}">
                <a16:creationId xmlns:a16="http://schemas.microsoft.com/office/drawing/2014/main" id="{D632B252-5924-C140-B66D-2494FA87AC23}"/>
              </a:ext>
            </a:extLst>
          </p:cNvPr>
          <p:cNvSpPr/>
          <p:nvPr/>
        </p:nvSpPr>
        <p:spPr>
          <a:xfrm>
            <a:off x="3984567" y="4497169"/>
            <a:ext cx="5159433"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282828">
                    <a:lumMod val="75000"/>
                    <a:lumOff val="25000"/>
                  </a:srgbClr>
                </a:solidFill>
                <a:effectLst/>
                <a:uLnTx/>
                <a:uFillTx/>
                <a:latin typeface="CiscoSansTT ExtraLight"/>
                <a:ea typeface="ＭＳ Ｐゴシック" charset="0"/>
              </a:rPr>
              <a:t>Gartner, Magic Quadrant for </a:t>
            </a:r>
            <a:r>
              <a:rPr kumimoji="0" lang="en-US" sz="600" b="0" i="0" u="none" strike="noStrike" kern="1200" cap="none" spc="0" normalizeH="0" baseline="0" noProof="0" dirty="0" err="1">
                <a:ln>
                  <a:noFill/>
                </a:ln>
                <a:solidFill>
                  <a:srgbClr val="282828">
                    <a:lumMod val="75000"/>
                    <a:lumOff val="25000"/>
                  </a:srgbClr>
                </a:solidFill>
                <a:effectLst/>
                <a:uLnTx/>
                <a:uFillTx/>
                <a:latin typeface="CiscoSansTT ExtraLight"/>
                <a:ea typeface="ＭＳ Ｐゴシック" charset="0"/>
              </a:rPr>
              <a:t>Hyperconverged</a:t>
            </a:r>
            <a:r>
              <a:rPr kumimoji="0" lang="en-US" sz="600" b="0" i="0" u="none" strike="noStrike" kern="1200" cap="none" spc="0" normalizeH="0" baseline="0" noProof="0" dirty="0">
                <a:ln>
                  <a:noFill/>
                </a:ln>
                <a:solidFill>
                  <a:srgbClr val="282828">
                    <a:lumMod val="75000"/>
                    <a:lumOff val="25000"/>
                  </a:srgbClr>
                </a:solidFill>
                <a:effectLst/>
                <a:uLnTx/>
                <a:uFillTx/>
                <a:latin typeface="CiscoSansTT ExtraLight"/>
                <a:ea typeface="ＭＳ Ｐゴシック" charset="0"/>
              </a:rPr>
              <a:t> Infrastructure,  27 November 2018. </a:t>
            </a:r>
            <a:r>
              <a:rPr kumimoji="0" lang="en-US" sz="600" b="0" i="1" u="none" strike="noStrike" kern="1200" cap="none" spc="0" normalizeH="0" baseline="0" noProof="0" dirty="0">
                <a:ln>
                  <a:noFill/>
                </a:ln>
                <a:solidFill>
                  <a:srgbClr val="282828">
                    <a:lumMod val="75000"/>
                    <a:lumOff val="25000"/>
                  </a:srgbClr>
                </a:solidFill>
                <a:effectLst/>
                <a:uLnTx/>
                <a:uFillTx/>
                <a:latin typeface="CiscoSansTT ExtraLight"/>
                <a:ea typeface="ＭＳ Ｐゴシック" charset="0"/>
              </a:rPr>
              <a:t>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 GARTNER is a registered trademark and service mark of Gartner, Inc. and/or its affiliates in the U.S. and internationally, and is used herein with permission. All rights reserved.</a:t>
            </a:r>
            <a:endParaRPr kumimoji="0" lang="en-US" sz="600" b="0" i="0" u="none" strike="noStrike" kern="1200" cap="none" spc="0" normalizeH="0" baseline="0" noProof="0" dirty="0">
              <a:ln>
                <a:noFill/>
              </a:ln>
              <a:solidFill>
                <a:srgbClr val="282828">
                  <a:lumMod val="75000"/>
                  <a:lumOff val="25000"/>
                </a:srgbClr>
              </a:solidFill>
              <a:effectLst/>
              <a:uLnTx/>
              <a:uFillTx/>
              <a:latin typeface="CiscoSansTT ExtraLight"/>
              <a:ea typeface="ＭＳ Ｐゴシック" charset="0"/>
            </a:endParaRPr>
          </a:p>
        </p:txBody>
      </p:sp>
      <p:grpSp>
        <p:nvGrpSpPr>
          <p:cNvPr id="16" name="Group 15">
            <a:extLst>
              <a:ext uri="{FF2B5EF4-FFF2-40B4-BE49-F238E27FC236}">
                <a16:creationId xmlns:a16="http://schemas.microsoft.com/office/drawing/2014/main" id="{DE26095D-4D90-154A-804D-1D22C43A706A}"/>
              </a:ext>
            </a:extLst>
          </p:cNvPr>
          <p:cNvGrpSpPr/>
          <p:nvPr/>
        </p:nvGrpSpPr>
        <p:grpSpPr>
          <a:xfrm>
            <a:off x="671497" y="1373988"/>
            <a:ext cx="3566984" cy="1189718"/>
            <a:chOff x="7649070" y="3673000"/>
            <a:chExt cx="2413828" cy="1034518"/>
          </a:xfrm>
        </p:grpSpPr>
        <p:sp>
          <p:nvSpPr>
            <p:cNvPr id="17" name="Rectangle 16">
              <a:extLst>
                <a:ext uri="{FF2B5EF4-FFF2-40B4-BE49-F238E27FC236}">
                  <a16:creationId xmlns:a16="http://schemas.microsoft.com/office/drawing/2014/main" id="{3E8F8211-B5B1-9047-BFEC-92E5043CED11}"/>
                </a:ext>
              </a:extLst>
            </p:cNvPr>
            <p:cNvSpPr/>
            <p:nvPr/>
          </p:nvSpPr>
          <p:spPr>
            <a:xfrm>
              <a:off x="7649070" y="3673000"/>
              <a:ext cx="2413828" cy="48975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ctr" defTabSz="457178" rtl="0" eaLnBrk="1" fontAlgn="base" latinLnBrk="0" hangingPunct="1">
                <a:lnSpc>
                  <a:spcPct val="85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From Launch to an </a:t>
              </a:r>
              <a:endParaRPr lang="en-US" dirty="0">
                <a:solidFill>
                  <a:srgbClr val="282828">
                    <a:lumMod val="75000"/>
                    <a:lumOff val="25000"/>
                  </a:srgbClr>
                </a:solidFill>
                <a:latin typeface="CiscoSansTT Light" panose="020B0503020201020303" pitchFamily="34" charset="0"/>
                <a:cs typeface="CiscoSansTT Light" panose="020B0503020201020303" pitchFamily="34" charset="0"/>
              </a:endParaRPr>
            </a:p>
            <a:p>
              <a:pPr marL="0" marR="0" lvl="0" indent="0" algn="ctr" defTabSz="457178" rtl="0" eaLnBrk="1" fontAlgn="base" latinLnBrk="0" hangingPunct="1">
                <a:lnSpc>
                  <a:spcPct val="85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HCI Magic Quadrant Leader in </a:t>
              </a:r>
              <a:endParaRPr kumimoji="0" lang="en-US" sz="180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endParaRPr>
            </a:p>
          </p:txBody>
        </p:sp>
        <p:sp>
          <p:nvSpPr>
            <p:cNvPr id="18" name="Rectangle 17">
              <a:extLst>
                <a:ext uri="{FF2B5EF4-FFF2-40B4-BE49-F238E27FC236}">
                  <a16:creationId xmlns:a16="http://schemas.microsoft.com/office/drawing/2014/main" id="{98372611-CC99-DC41-9178-919842615C2A}"/>
                </a:ext>
              </a:extLst>
            </p:cNvPr>
            <p:cNvSpPr/>
            <p:nvPr/>
          </p:nvSpPr>
          <p:spPr>
            <a:xfrm>
              <a:off x="7894328" y="4172264"/>
              <a:ext cx="2013699" cy="535254"/>
            </a:xfrm>
            <a:prstGeom prst="rect">
              <a:avLst/>
            </a:prstGeom>
          </p:spPr>
          <p:txBody>
            <a:bodyPr wrap="square">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4000" b="1" i="0" u="none" strike="noStrike" kern="1200" cap="none" spc="-150" normalizeH="0" baseline="0" noProof="0" dirty="0">
                  <a:ln>
                    <a:noFill/>
                  </a:ln>
                  <a:solidFill>
                    <a:srgbClr val="FBAB18"/>
                  </a:solidFill>
                  <a:effectLst/>
                  <a:uLnTx/>
                  <a:uFillTx/>
                  <a:latin typeface="CiscoSansTT ExtraLight"/>
                  <a:ea typeface="ＭＳ Ｐゴシック" charset="0"/>
                </a:rPr>
                <a:t>2.5 years</a:t>
              </a:r>
              <a:endParaRPr kumimoji="0" lang="en-US" sz="1400" b="1" i="0" u="none" strike="noStrike" kern="1200" cap="none" spc="0" normalizeH="0" baseline="0" noProof="0" dirty="0">
                <a:ln>
                  <a:noFill/>
                </a:ln>
                <a:solidFill>
                  <a:srgbClr val="FBAB18"/>
                </a:solidFill>
                <a:effectLst/>
                <a:uLnTx/>
                <a:uFillTx/>
                <a:latin typeface="CiscoSansTT Light" panose="020B0503020201020303" pitchFamily="34" charset="0"/>
                <a:ea typeface="ＭＳ Ｐゴシック" charset="0"/>
                <a:cs typeface="CiscoSansTT Light" panose="020B0503020201020303" pitchFamily="34" charset="0"/>
              </a:endParaRPr>
            </a:p>
          </p:txBody>
        </p:sp>
      </p:grpSp>
    </p:spTree>
    <p:extLst>
      <p:ext uri="{BB962C8B-B14F-4D97-AF65-F5344CB8AC3E}">
        <p14:creationId xmlns:p14="http://schemas.microsoft.com/office/powerpoint/2010/main" val="164791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806D1-28DA-44B6-ABD1-68E6EE7EB723}"/>
              </a:ext>
            </a:extLst>
          </p:cNvPr>
          <p:cNvSpPr>
            <a:spLocks noGrp="1"/>
          </p:cNvSpPr>
          <p:nvPr>
            <p:ph type="title"/>
          </p:nvPr>
        </p:nvSpPr>
        <p:spPr>
          <a:xfrm>
            <a:off x="189683" y="165888"/>
            <a:ext cx="8345488" cy="731837"/>
          </a:xfrm>
        </p:spPr>
        <p:txBody>
          <a:bodyPr/>
          <a:lstStyle/>
          <a:p>
            <a:r>
              <a:rPr lang="en-US" dirty="0"/>
              <a:t>Cisco HyperFlex Rapid Pace in Leadership</a:t>
            </a:r>
            <a:br>
              <a:rPr lang="en-US" dirty="0"/>
            </a:br>
            <a:endParaRPr lang="en-US" sz="1400" dirty="0"/>
          </a:p>
        </p:txBody>
      </p:sp>
      <p:sp>
        <p:nvSpPr>
          <p:cNvPr id="14" name="Rectangle 13">
            <a:extLst>
              <a:ext uri="{FF2B5EF4-FFF2-40B4-BE49-F238E27FC236}">
                <a16:creationId xmlns:a16="http://schemas.microsoft.com/office/drawing/2014/main" id="{A35CADE2-F8F6-B34D-82BC-7D2C98088BF6}"/>
              </a:ext>
            </a:extLst>
          </p:cNvPr>
          <p:cNvSpPr/>
          <p:nvPr/>
        </p:nvSpPr>
        <p:spPr>
          <a:xfrm>
            <a:off x="3580015" y="4404836"/>
            <a:ext cx="5563985" cy="692497"/>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50" b="0" i="0" u="none" strike="noStrike" kern="1200" cap="none" spc="0" normalizeH="0" baseline="0" noProof="0" dirty="0">
                <a:ln>
                  <a:noFill/>
                </a:ln>
                <a:solidFill>
                  <a:srgbClr val="282828">
                    <a:lumMod val="75000"/>
                    <a:lumOff val="25000"/>
                  </a:srgbClr>
                </a:solidFill>
                <a:effectLst/>
                <a:uLnTx/>
                <a:uFillTx/>
                <a:latin typeface="CiscoSansTT ExtraLight"/>
                <a:ea typeface="ＭＳ Ｐゴシック" charset="0"/>
              </a:rPr>
              <a:t>Gartner, Magic Quadrant for </a:t>
            </a:r>
            <a:r>
              <a:rPr kumimoji="0" lang="en-US" sz="650" b="0" i="0" u="none" strike="noStrike" kern="1200" cap="none" spc="0" normalizeH="0" baseline="0" noProof="0" dirty="0" err="1">
                <a:ln>
                  <a:noFill/>
                </a:ln>
                <a:solidFill>
                  <a:srgbClr val="282828">
                    <a:lumMod val="75000"/>
                    <a:lumOff val="25000"/>
                  </a:srgbClr>
                </a:solidFill>
                <a:effectLst/>
                <a:uLnTx/>
                <a:uFillTx/>
                <a:latin typeface="CiscoSansTT ExtraLight"/>
                <a:ea typeface="ＭＳ Ｐゴシック" charset="0"/>
              </a:rPr>
              <a:t>Hyperconverged</a:t>
            </a:r>
            <a:r>
              <a:rPr kumimoji="0" lang="en-US" sz="650" b="0" i="0" u="none" strike="noStrike" kern="1200" cap="none" spc="0" normalizeH="0" baseline="0" noProof="0" dirty="0">
                <a:ln>
                  <a:noFill/>
                </a:ln>
                <a:solidFill>
                  <a:srgbClr val="282828">
                    <a:lumMod val="75000"/>
                    <a:lumOff val="25000"/>
                  </a:srgbClr>
                </a:solidFill>
                <a:effectLst/>
                <a:uLnTx/>
                <a:uFillTx/>
                <a:latin typeface="CiscoSansTT ExtraLight"/>
                <a:ea typeface="ＭＳ Ｐゴシック" charset="0"/>
              </a:rPr>
              <a:t> Infrastructure,  27 November 2018. </a:t>
            </a:r>
            <a:r>
              <a:rPr kumimoji="0" lang="en-US" sz="650" b="0" i="1" u="none" strike="noStrike" kern="1200" cap="none" spc="0" normalizeH="0" baseline="0" noProof="0" dirty="0">
                <a:ln>
                  <a:noFill/>
                </a:ln>
                <a:solidFill>
                  <a:srgbClr val="282828">
                    <a:lumMod val="75000"/>
                    <a:lumOff val="25000"/>
                  </a:srgbClr>
                </a:solidFill>
                <a:effectLst/>
                <a:uLnTx/>
                <a:uFillTx/>
                <a:latin typeface="CiscoSansTT ExtraLight"/>
                <a:ea typeface="ＭＳ Ｐゴシック" charset="0"/>
              </a:rPr>
              <a:t>This graphic was published by Gartner, Inc. as part of a larger research document and should be evaluated in the context of the entire document. The Gartner document is available upon request from Cisco. 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endParaRPr kumimoji="0" lang="en-US" sz="650" b="0" i="0" u="none" strike="noStrike" kern="1200" cap="none" spc="0" normalizeH="0" baseline="0" noProof="0" dirty="0">
              <a:ln>
                <a:noFill/>
              </a:ln>
              <a:solidFill>
                <a:srgbClr val="282828">
                  <a:lumMod val="75000"/>
                  <a:lumOff val="25000"/>
                </a:srgbClr>
              </a:solidFill>
              <a:effectLst/>
              <a:uLnTx/>
              <a:uFillTx/>
              <a:latin typeface="CiscoSansTT ExtraLight"/>
              <a:ea typeface="ＭＳ Ｐゴシック" charset="0"/>
            </a:endParaRPr>
          </a:p>
        </p:txBody>
      </p:sp>
      <p:pic>
        <p:nvPicPr>
          <p:cNvPr id="9" name="Picture 8">
            <a:extLst>
              <a:ext uri="{FF2B5EF4-FFF2-40B4-BE49-F238E27FC236}">
                <a16:creationId xmlns:a16="http://schemas.microsoft.com/office/drawing/2014/main" id="{A4ECD8F0-D391-5D4E-9213-8D0600EE7FE8}"/>
              </a:ext>
            </a:extLst>
          </p:cNvPr>
          <p:cNvPicPr>
            <a:picLocks noChangeAspect="1"/>
          </p:cNvPicPr>
          <p:nvPr/>
        </p:nvPicPr>
        <p:blipFill>
          <a:blip r:embed="rId3"/>
          <a:stretch>
            <a:fillRect/>
          </a:stretch>
        </p:blipFill>
        <p:spPr>
          <a:xfrm>
            <a:off x="5160630" y="759783"/>
            <a:ext cx="3335577" cy="3551496"/>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74D80AA7-A8D8-4363-87AE-B58B8E4EBD53}"/>
              </a:ext>
            </a:extLst>
          </p:cNvPr>
          <p:cNvGrpSpPr/>
          <p:nvPr/>
        </p:nvGrpSpPr>
        <p:grpSpPr>
          <a:xfrm>
            <a:off x="1284874" y="2436433"/>
            <a:ext cx="2340231" cy="1533202"/>
            <a:chOff x="3140652" y="2021445"/>
            <a:chExt cx="2862696" cy="1749898"/>
          </a:xfrm>
        </p:grpSpPr>
        <p:pic>
          <p:nvPicPr>
            <p:cNvPr id="20" name="Picture 19">
              <a:extLst>
                <a:ext uri="{FF2B5EF4-FFF2-40B4-BE49-F238E27FC236}">
                  <a16:creationId xmlns:a16="http://schemas.microsoft.com/office/drawing/2014/main" id="{C9E190B2-528F-4238-8292-59578DC3C6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21" name="Picture 20">
              <a:extLst>
                <a:ext uri="{FF2B5EF4-FFF2-40B4-BE49-F238E27FC236}">
                  <a16:creationId xmlns:a16="http://schemas.microsoft.com/office/drawing/2014/main" id="{C3852D00-1D3E-4A75-A9D9-37DBBCB027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22" name="Picture 21">
              <a:extLst>
                <a:ext uri="{FF2B5EF4-FFF2-40B4-BE49-F238E27FC236}">
                  <a16:creationId xmlns:a16="http://schemas.microsoft.com/office/drawing/2014/main" id="{E47B91D5-87AE-48A0-B280-E19D11E5290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grpSp>
        <p:nvGrpSpPr>
          <p:cNvPr id="15" name="Group 14">
            <a:extLst>
              <a:ext uri="{FF2B5EF4-FFF2-40B4-BE49-F238E27FC236}">
                <a16:creationId xmlns:a16="http://schemas.microsoft.com/office/drawing/2014/main" id="{903CC9BC-87ED-6048-8283-12DBD6EA7E69}"/>
              </a:ext>
            </a:extLst>
          </p:cNvPr>
          <p:cNvGrpSpPr/>
          <p:nvPr/>
        </p:nvGrpSpPr>
        <p:grpSpPr>
          <a:xfrm>
            <a:off x="671497" y="1373988"/>
            <a:ext cx="3566984" cy="1189718"/>
            <a:chOff x="7649070" y="3673000"/>
            <a:chExt cx="2413828" cy="1034518"/>
          </a:xfrm>
        </p:grpSpPr>
        <p:sp>
          <p:nvSpPr>
            <p:cNvPr id="16" name="Rectangle 15">
              <a:extLst>
                <a:ext uri="{FF2B5EF4-FFF2-40B4-BE49-F238E27FC236}">
                  <a16:creationId xmlns:a16="http://schemas.microsoft.com/office/drawing/2014/main" id="{2D749CE7-4E72-0045-99F2-CD8DD8C7EDEB}"/>
                </a:ext>
              </a:extLst>
            </p:cNvPr>
            <p:cNvSpPr/>
            <p:nvPr/>
          </p:nvSpPr>
          <p:spPr>
            <a:xfrm>
              <a:off x="7649070" y="3673000"/>
              <a:ext cx="2413828" cy="48975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ctr" defTabSz="457178" rtl="0" eaLnBrk="1" fontAlgn="base" latinLnBrk="0" hangingPunct="1">
                <a:lnSpc>
                  <a:spcPct val="85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From Launch to an </a:t>
              </a:r>
              <a:endParaRPr lang="en-US" dirty="0">
                <a:solidFill>
                  <a:srgbClr val="282828">
                    <a:lumMod val="75000"/>
                    <a:lumOff val="25000"/>
                  </a:srgbClr>
                </a:solidFill>
                <a:latin typeface="CiscoSansTT Light" panose="020B0503020201020303" pitchFamily="34" charset="0"/>
                <a:cs typeface="CiscoSansTT Light" panose="020B0503020201020303" pitchFamily="34" charset="0"/>
              </a:endParaRPr>
            </a:p>
            <a:p>
              <a:pPr marL="0" marR="0" lvl="0" indent="0" algn="ctr" defTabSz="457178" rtl="0" eaLnBrk="1" fontAlgn="base" latinLnBrk="0" hangingPunct="1">
                <a:lnSpc>
                  <a:spcPct val="85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rPr>
                <a:t>HCI Magic Quadrant Leader in </a:t>
              </a:r>
              <a:endParaRPr kumimoji="0" lang="en-US" sz="1800" b="0" i="0" u="none" strike="noStrike" kern="1200" cap="none" spc="0" normalizeH="0" baseline="30000" noProof="0" dirty="0">
                <a:ln>
                  <a:noFill/>
                </a:ln>
                <a:solidFill>
                  <a:srgbClr val="282828">
                    <a:lumMod val="75000"/>
                    <a:lumOff val="25000"/>
                  </a:srgbClr>
                </a:solidFill>
                <a:effectLst/>
                <a:uLnTx/>
                <a:uFillTx/>
                <a:latin typeface="CiscoSansTT Light" panose="020B0503020201020303" pitchFamily="34" charset="0"/>
                <a:ea typeface="+mn-ea"/>
                <a:cs typeface="CiscoSansTT Light" panose="020B0503020201020303" pitchFamily="34" charset="0"/>
              </a:endParaRPr>
            </a:p>
          </p:txBody>
        </p:sp>
        <p:sp>
          <p:nvSpPr>
            <p:cNvPr id="17" name="Rectangle 16">
              <a:extLst>
                <a:ext uri="{FF2B5EF4-FFF2-40B4-BE49-F238E27FC236}">
                  <a16:creationId xmlns:a16="http://schemas.microsoft.com/office/drawing/2014/main" id="{BF89FED5-4151-2646-91D6-DB894517D045}"/>
                </a:ext>
              </a:extLst>
            </p:cNvPr>
            <p:cNvSpPr/>
            <p:nvPr/>
          </p:nvSpPr>
          <p:spPr>
            <a:xfrm>
              <a:off x="7894328" y="4172264"/>
              <a:ext cx="2013699" cy="535254"/>
            </a:xfrm>
            <a:prstGeom prst="rect">
              <a:avLst/>
            </a:prstGeom>
          </p:spPr>
          <p:txBody>
            <a:bodyPr wrap="square">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4000" b="1" i="0" u="none" strike="noStrike" kern="1200" cap="none" spc="-150" normalizeH="0" baseline="0" noProof="0" dirty="0">
                  <a:ln>
                    <a:noFill/>
                  </a:ln>
                  <a:solidFill>
                    <a:srgbClr val="FBAB18"/>
                  </a:solidFill>
                  <a:effectLst/>
                  <a:uLnTx/>
                  <a:uFillTx/>
                  <a:latin typeface="CiscoSansTT ExtraLight"/>
                  <a:ea typeface="ＭＳ Ｐゴシック" charset="0"/>
                </a:rPr>
                <a:t>2.5 years</a:t>
              </a:r>
              <a:endParaRPr kumimoji="0" lang="en-US" sz="1400" b="1" i="0" u="none" strike="noStrike" kern="1200" cap="none" spc="0" normalizeH="0" baseline="0" noProof="0" dirty="0">
                <a:ln>
                  <a:noFill/>
                </a:ln>
                <a:solidFill>
                  <a:srgbClr val="FBAB18"/>
                </a:solidFill>
                <a:effectLst/>
                <a:uLnTx/>
                <a:uFillTx/>
                <a:latin typeface="CiscoSansTT Light" panose="020B0503020201020303" pitchFamily="34" charset="0"/>
                <a:ea typeface="ＭＳ Ｐゴシック" charset="0"/>
                <a:cs typeface="CiscoSansTT Light" panose="020B0503020201020303" pitchFamily="34" charset="0"/>
              </a:endParaRPr>
            </a:p>
          </p:txBody>
        </p:sp>
      </p:grpSp>
    </p:spTree>
    <p:extLst>
      <p:ext uri="{BB962C8B-B14F-4D97-AF65-F5344CB8AC3E}">
        <p14:creationId xmlns:p14="http://schemas.microsoft.com/office/powerpoint/2010/main" val="12550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0BA7B233-3823-4A93-BF7D-31ACD5CDE9E7}"/>
              </a:ext>
            </a:extLst>
          </p:cNvPr>
          <p:cNvGrpSpPr/>
          <p:nvPr/>
        </p:nvGrpSpPr>
        <p:grpSpPr>
          <a:xfrm>
            <a:off x="3681746" y="-1"/>
            <a:ext cx="5462254" cy="5143502"/>
            <a:chOff x="2776537" y="881062"/>
            <a:chExt cx="3590925" cy="3381375"/>
          </a:xfrm>
        </p:grpSpPr>
        <p:sp>
          <p:nvSpPr>
            <p:cNvPr id="8" name="Freeform: Shape 7">
              <a:extLst>
                <a:ext uri="{FF2B5EF4-FFF2-40B4-BE49-F238E27FC236}">
                  <a16:creationId xmlns:a16="http://schemas.microsoft.com/office/drawing/2014/main" id="{1C8B41E2-2083-4BD9-B4E6-9A1C445B2CE6}"/>
                </a:ext>
              </a:extLst>
            </p:cNvPr>
            <p:cNvSpPr/>
            <p:nvPr/>
          </p:nvSpPr>
          <p:spPr>
            <a:xfrm>
              <a:off x="4155281" y="873918"/>
              <a:ext cx="266700" cy="1895475"/>
            </a:xfrm>
            <a:custGeom>
              <a:avLst/>
              <a:gdLst>
                <a:gd name="connsiteX0" fmla="*/ 7144 w 266700"/>
                <a:gd name="connsiteY0" fmla="*/ 7144 h 1895475"/>
                <a:gd name="connsiteX1" fmla="*/ 266224 w 266700"/>
                <a:gd name="connsiteY1" fmla="*/ 7144 h 1895475"/>
                <a:gd name="connsiteX2" fmla="*/ 266224 w 266700"/>
                <a:gd name="connsiteY2" fmla="*/ 1889284 h 1895475"/>
                <a:gd name="connsiteX3" fmla="*/ 7144 w 266700"/>
                <a:gd name="connsiteY3" fmla="*/ 1889284 h 1895475"/>
              </a:gdLst>
              <a:ahLst/>
              <a:cxnLst>
                <a:cxn ang="0">
                  <a:pos x="connsiteX0" y="connsiteY0"/>
                </a:cxn>
                <a:cxn ang="0">
                  <a:pos x="connsiteX1" y="connsiteY1"/>
                </a:cxn>
                <a:cxn ang="0">
                  <a:pos x="connsiteX2" y="connsiteY2"/>
                </a:cxn>
                <a:cxn ang="0">
                  <a:pos x="connsiteX3" y="connsiteY3"/>
                </a:cxn>
              </a:cxnLst>
              <a:rect l="l" t="t" r="r" b="b"/>
              <a:pathLst>
                <a:path w="266700" h="1895475">
                  <a:moveTo>
                    <a:pt x="7144" y="7144"/>
                  </a:moveTo>
                  <a:lnTo>
                    <a:pt x="266224" y="7144"/>
                  </a:lnTo>
                  <a:lnTo>
                    <a:pt x="266224" y="1889284"/>
                  </a:lnTo>
                  <a:lnTo>
                    <a:pt x="7144" y="1889284"/>
                  </a:lnTo>
                  <a:close/>
                </a:path>
              </a:pathLst>
            </a:custGeom>
            <a:gradFill>
              <a:gsLst>
                <a:gs pos="0">
                  <a:schemeClr val="accent5"/>
                </a:gs>
                <a:gs pos="100000">
                  <a:schemeClr val="accent5">
                    <a:lumMod val="75000"/>
                  </a:schemeClr>
                </a:gs>
              </a:gsLst>
              <a:lin ang="5400000" scaled="1"/>
            </a:gra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DD80866-15B4-43FF-A187-ACF7E0EB32B1}"/>
                </a:ext>
              </a:extLst>
            </p:cNvPr>
            <p:cNvSpPr/>
            <p:nvPr/>
          </p:nvSpPr>
          <p:spPr>
            <a:xfrm>
              <a:off x="4435316" y="873918"/>
              <a:ext cx="266700" cy="1895475"/>
            </a:xfrm>
            <a:custGeom>
              <a:avLst/>
              <a:gdLst>
                <a:gd name="connsiteX0" fmla="*/ 7144 w 266700"/>
                <a:gd name="connsiteY0" fmla="*/ 7144 h 1895475"/>
                <a:gd name="connsiteX1" fmla="*/ 266224 w 266700"/>
                <a:gd name="connsiteY1" fmla="*/ 7144 h 1895475"/>
                <a:gd name="connsiteX2" fmla="*/ 266224 w 266700"/>
                <a:gd name="connsiteY2" fmla="*/ 1889284 h 1895475"/>
                <a:gd name="connsiteX3" fmla="*/ 7144 w 266700"/>
                <a:gd name="connsiteY3" fmla="*/ 1889284 h 1895475"/>
              </a:gdLst>
              <a:ahLst/>
              <a:cxnLst>
                <a:cxn ang="0">
                  <a:pos x="connsiteX0" y="connsiteY0"/>
                </a:cxn>
                <a:cxn ang="0">
                  <a:pos x="connsiteX1" y="connsiteY1"/>
                </a:cxn>
                <a:cxn ang="0">
                  <a:pos x="connsiteX2" y="connsiteY2"/>
                </a:cxn>
                <a:cxn ang="0">
                  <a:pos x="connsiteX3" y="connsiteY3"/>
                </a:cxn>
              </a:cxnLst>
              <a:rect l="l" t="t" r="r" b="b"/>
              <a:pathLst>
                <a:path w="266700" h="1895475">
                  <a:moveTo>
                    <a:pt x="7144" y="7144"/>
                  </a:moveTo>
                  <a:lnTo>
                    <a:pt x="266224" y="7144"/>
                  </a:lnTo>
                  <a:lnTo>
                    <a:pt x="266224" y="1889284"/>
                  </a:lnTo>
                  <a:lnTo>
                    <a:pt x="7144" y="1889284"/>
                  </a:lnTo>
                  <a:close/>
                </a:path>
              </a:pathLst>
            </a:custGeom>
            <a:gradFill>
              <a:gsLst>
                <a:gs pos="0">
                  <a:schemeClr val="accent1"/>
                </a:gs>
                <a:gs pos="100000">
                  <a:schemeClr val="accent1">
                    <a:lumMod val="75000"/>
                  </a:schemeClr>
                </a:gs>
              </a:gsLst>
              <a:lin ang="5400000" scaled="1"/>
            </a:gra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31E572A-11A2-4A59-B1A4-FBF634B33BF4}"/>
                </a:ext>
              </a:extLst>
            </p:cNvPr>
            <p:cNvSpPr/>
            <p:nvPr/>
          </p:nvSpPr>
          <p:spPr>
            <a:xfrm>
              <a:off x="4716303" y="873918"/>
              <a:ext cx="266700" cy="1895475"/>
            </a:xfrm>
            <a:custGeom>
              <a:avLst/>
              <a:gdLst>
                <a:gd name="connsiteX0" fmla="*/ 7144 w 266700"/>
                <a:gd name="connsiteY0" fmla="*/ 7144 h 1895475"/>
                <a:gd name="connsiteX1" fmla="*/ 266224 w 266700"/>
                <a:gd name="connsiteY1" fmla="*/ 7144 h 1895475"/>
                <a:gd name="connsiteX2" fmla="*/ 266224 w 266700"/>
                <a:gd name="connsiteY2" fmla="*/ 1889284 h 1895475"/>
                <a:gd name="connsiteX3" fmla="*/ 7144 w 266700"/>
                <a:gd name="connsiteY3" fmla="*/ 1889284 h 1895475"/>
              </a:gdLst>
              <a:ahLst/>
              <a:cxnLst>
                <a:cxn ang="0">
                  <a:pos x="connsiteX0" y="connsiteY0"/>
                </a:cxn>
                <a:cxn ang="0">
                  <a:pos x="connsiteX1" y="connsiteY1"/>
                </a:cxn>
                <a:cxn ang="0">
                  <a:pos x="connsiteX2" y="connsiteY2"/>
                </a:cxn>
                <a:cxn ang="0">
                  <a:pos x="connsiteX3" y="connsiteY3"/>
                </a:cxn>
              </a:cxnLst>
              <a:rect l="l" t="t" r="r" b="b"/>
              <a:pathLst>
                <a:path w="266700" h="1895475">
                  <a:moveTo>
                    <a:pt x="7144" y="7144"/>
                  </a:moveTo>
                  <a:lnTo>
                    <a:pt x="266224" y="7144"/>
                  </a:lnTo>
                  <a:lnTo>
                    <a:pt x="266224" y="1889284"/>
                  </a:lnTo>
                  <a:lnTo>
                    <a:pt x="7144" y="1889284"/>
                  </a:lnTo>
                  <a:close/>
                </a:path>
              </a:pathLst>
            </a:custGeom>
            <a:gradFill>
              <a:gsLst>
                <a:gs pos="0">
                  <a:schemeClr val="accent2"/>
                </a:gs>
                <a:gs pos="100000">
                  <a:schemeClr val="accent2">
                    <a:lumMod val="75000"/>
                  </a:schemeClr>
                </a:gs>
              </a:gsLst>
              <a:lin ang="5400000" scaled="1"/>
            </a:gra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DE2773-3EF5-4041-BFC2-81BC4F51B4B8}"/>
                </a:ext>
              </a:extLst>
            </p:cNvPr>
            <p:cNvSpPr/>
            <p:nvPr/>
          </p:nvSpPr>
          <p:spPr>
            <a:xfrm>
              <a:off x="2769393" y="2757011"/>
              <a:ext cx="1657350" cy="1504950"/>
            </a:xfrm>
            <a:custGeom>
              <a:avLst/>
              <a:gdLst>
                <a:gd name="connsiteX0" fmla="*/ 1652111 w 1657350"/>
                <a:gd name="connsiteY0" fmla="*/ 7144 h 1504950"/>
                <a:gd name="connsiteX1" fmla="*/ 1393031 w 1657350"/>
                <a:gd name="connsiteY1" fmla="*/ 7144 h 1504950"/>
                <a:gd name="connsiteX2" fmla="*/ 7144 w 1657350"/>
                <a:gd name="connsiteY2" fmla="*/ 1505426 h 1504950"/>
                <a:gd name="connsiteX3" fmla="*/ 1143476 w 165735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657350" h="1504950">
                  <a:moveTo>
                    <a:pt x="1652111" y="7144"/>
                  </a:moveTo>
                  <a:lnTo>
                    <a:pt x="1393031" y="7144"/>
                  </a:lnTo>
                  <a:lnTo>
                    <a:pt x="7144" y="1505426"/>
                  </a:lnTo>
                  <a:lnTo>
                    <a:pt x="1143476" y="1505426"/>
                  </a:lnTo>
                  <a:close/>
                </a:path>
              </a:pathLst>
            </a:custGeom>
            <a:gradFill>
              <a:gsLst>
                <a:gs pos="100000">
                  <a:schemeClr val="accent5"/>
                </a:gs>
                <a:gs pos="0">
                  <a:schemeClr val="accent5">
                    <a:lumMod val="75000"/>
                  </a:schemeClr>
                </a:gs>
              </a:gsLst>
              <a:lin ang="5400000" scaled="1"/>
            </a:gra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AFE80ED7-ED81-4446-9640-25EC34F226BE}"/>
                </a:ext>
              </a:extLst>
            </p:cNvPr>
            <p:cNvSpPr/>
            <p:nvPr/>
          </p:nvSpPr>
          <p:spPr>
            <a:xfrm>
              <a:off x="3997166" y="2757011"/>
              <a:ext cx="1143000" cy="1504950"/>
            </a:xfrm>
            <a:custGeom>
              <a:avLst/>
              <a:gdLst>
                <a:gd name="connsiteX0" fmla="*/ 704374 w 1143000"/>
                <a:gd name="connsiteY0" fmla="*/ 7144 h 1504950"/>
                <a:gd name="connsiteX1" fmla="*/ 445294 w 1143000"/>
                <a:gd name="connsiteY1" fmla="*/ 7144 h 1504950"/>
                <a:gd name="connsiteX2" fmla="*/ 7144 w 1143000"/>
                <a:gd name="connsiteY2" fmla="*/ 1505426 h 1504950"/>
                <a:gd name="connsiteX3" fmla="*/ 1143476 w 114300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143000" h="1504950">
                  <a:moveTo>
                    <a:pt x="704374" y="7144"/>
                  </a:moveTo>
                  <a:lnTo>
                    <a:pt x="445294" y="7144"/>
                  </a:lnTo>
                  <a:lnTo>
                    <a:pt x="7144" y="1505426"/>
                  </a:lnTo>
                  <a:lnTo>
                    <a:pt x="1143476" y="1505426"/>
                  </a:lnTo>
                  <a:close/>
                </a:path>
              </a:pathLst>
            </a:custGeom>
            <a:gradFill>
              <a:gsLst>
                <a:gs pos="100000">
                  <a:schemeClr val="accent1"/>
                </a:gs>
                <a:gs pos="0">
                  <a:schemeClr val="accent1">
                    <a:lumMod val="75000"/>
                  </a:schemeClr>
                </a:gs>
              </a:gsLst>
              <a:lin ang="5400000" scaled="1"/>
            </a:gra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42D827C8-7B81-43BF-B63E-71D8E0DC9F52}"/>
                </a:ext>
              </a:extLst>
            </p:cNvPr>
            <p:cNvSpPr/>
            <p:nvPr/>
          </p:nvSpPr>
          <p:spPr>
            <a:xfrm>
              <a:off x="4716303" y="2757011"/>
              <a:ext cx="1657350" cy="1504950"/>
            </a:xfrm>
            <a:custGeom>
              <a:avLst/>
              <a:gdLst>
                <a:gd name="connsiteX0" fmla="*/ 266224 w 1657350"/>
                <a:gd name="connsiteY0" fmla="*/ 7144 h 1504950"/>
                <a:gd name="connsiteX1" fmla="*/ 7144 w 1657350"/>
                <a:gd name="connsiteY1" fmla="*/ 7144 h 1504950"/>
                <a:gd name="connsiteX2" fmla="*/ 515779 w 1657350"/>
                <a:gd name="connsiteY2" fmla="*/ 1505426 h 1504950"/>
                <a:gd name="connsiteX3" fmla="*/ 1652111 w 165735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657350" h="1504950">
                  <a:moveTo>
                    <a:pt x="266224" y="7144"/>
                  </a:moveTo>
                  <a:lnTo>
                    <a:pt x="7144" y="7144"/>
                  </a:lnTo>
                  <a:lnTo>
                    <a:pt x="515779" y="1505426"/>
                  </a:lnTo>
                  <a:lnTo>
                    <a:pt x="1652111" y="1505426"/>
                  </a:lnTo>
                  <a:close/>
                </a:path>
              </a:pathLst>
            </a:custGeom>
            <a:gradFill>
              <a:gsLst>
                <a:gs pos="100000">
                  <a:schemeClr val="accent2"/>
                </a:gs>
                <a:gs pos="0">
                  <a:schemeClr val="accent2">
                    <a:lumMod val="75000"/>
                  </a:schemeClr>
                </a:gs>
              </a:gsLst>
              <a:lin ang="5400000" scaled="1"/>
            </a:gra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85EACB6A-697E-421F-8AF4-F17F0A5A48A0}"/>
              </a:ext>
            </a:extLst>
          </p:cNvPr>
          <p:cNvGrpSpPr/>
          <p:nvPr/>
        </p:nvGrpSpPr>
        <p:grpSpPr>
          <a:xfrm>
            <a:off x="4981525" y="1696801"/>
            <a:ext cx="2862696" cy="1749898"/>
            <a:chOff x="3140652" y="2021445"/>
            <a:chExt cx="2862696" cy="1749898"/>
          </a:xfrm>
        </p:grpSpPr>
        <p:pic>
          <p:nvPicPr>
            <p:cNvPr id="3" name="Picture 2">
              <a:extLst>
                <a:ext uri="{FF2B5EF4-FFF2-40B4-BE49-F238E27FC236}">
                  <a16:creationId xmlns:a16="http://schemas.microsoft.com/office/drawing/2014/main" id="{FDD9E32C-1A9A-4A23-A2E0-1A4D4C10B38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46A2CE41-15C5-4FD3-BDE5-C10DD8C70D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63FFF920-0CCF-4DB2-8BD9-ACD6DBC96F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sp>
        <p:nvSpPr>
          <p:cNvPr id="21" name="Title 1">
            <a:extLst>
              <a:ext uri="{FF2B5EF4-FFF2-40B4-BE49-F238E27FC236}">
                <a16:creationId xmlns:a16="http://schemas.microsoft.com/office/drawing/2014/main" id="{18DDBA9F-059E-4E21-B114-F8E173074B85}"/>
              </a:ext>
            </a:extLst>
          </p:cNvPr>
          <p:cNvSpPr>
            <a:spLocks noGrp="1"/>
          </p:cNvSpPr>
          <p:nvPr>
            <p:ph type="ctrTitle"/>
          </p:nvPr>
        </p:nvSpPr>
        <p:spPr>
          <a:xfrm>
            <a:off x="533400" y="1770143"/>
            <a:ext cx="4069080" cy="1603215"/>
          </a:xfrm>
        </p:spPr>
        <p:txBody>
          <a:bodyPr/>
          <a:lstStyle/>
          <a:p>
            <a:r>
              <a:rPr lang="en-US" sz="3600" dirty="0"/>
              <a:t>Modernize on a Platform That Will Simplify the Future </a:t>
            </a:r>
          </a:p>
        </p:txBody>
      </p:sp>
    </p:spTree>
    <p:extLst>
      <p:ext uri="{BB962C8B-B14F-4D97-AF65-F5344CB8AC3E}">
        <p14:creationId xmlns:p14="http://schemas.microsoft.com/office/powerpoint/2010/main" val="31364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6154970-54CC-4F9D-AC85-4B5CEBB8F8D6}"/>
              </a:ext>
            </a:extLst>
          </p:cNvPr>
          <p:cNvSpPr>
            <a:spLocks noChangeAspect="1"/>
          </p:cNvSpPr>
          <p:nvPr/>
        </p:nvSpPr>
        <p:spPr>
          <a:xfrm>
            <a:off x="2671465" y="731837"/>
            <a:ext cx="3800361" cy="3637430"/>
          </a:xfrm>
          <a:prstGeom prst="ellipse">
            <a:avLst/>
          </a:prstGeom>
          <a:noFill/>
          <a:ln w="19050" cap="rnd">
            <a:solidFill>
              <a:schemeClr val="tx1">
                <a:lumMod val="25000"/>
                <a:lumOff val="75000"/>
              </a:schemeClr>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nvGrpSpPr>
          <p:cNvPr id="22" name="Group 21">
            <a:extLst>
              <a:ext uri="{FF2B5EF4-FFF2-40B4-BE49-F238E27FC236}">
                <a16:creationId xmlns:a16="http://schemas.microsoft.com/office/drawing/2014/main" id="{EFA10B34-6F8F-41D6-9ED4-A8A9768B2880}"/>
              </a:ext>
            </a:extLst>
          </p:cNvPr>
          <p:cNvGrpSpPr/>
          <p:nvPr/>
        </p:nvGrpSpPr>
        <p:grpSpPr>
          <a:xfrm>
            <a:off x="3218414" y="1313972"/>
            <a:ext cx="2797245" cy="2716526"/>
            <a:chOff x="5048800" y="1774826"/>
            <a:chExt cx="2148682" cy="2054224"/>
          </a:xfrm>
        </p:grpSpPr>
        <p:sp>
          <p:nvSpPr>
            <p:cNvPr id="23" name="Freeform 7">
              <a:extLst>
                <a:ext uri="{FF2B5EF4-FFF2-40B4-BE49-F238E27FC236}">
                  <a16:creationId xmlns:a16="http://schemas.microsoft.com/office/drawing/2014/main" id="{3629BB65-9F6E-4A5E-AA72-7E0F4A1D967B}"/>
                </a:ext>
              </a:extLst>
            </p:cNvPr>
            <p:cNvSpPr>
              <a:spLocks/>
            </p:cNvSpPr>
            <p:nvPr/>
          </p:nvSpPr>
          <p:spPr bwMode="auto">
            <a:xfrm>
              <a:off x="6124576" y="2555876"/>
              <a:ext cx="627063" cy="503238"/>
            </a:xfrm>
            <a:custGeom>
              <a:avLst/>
              <a:gdLst>
                <a:gd name="T0" fmla="*/ 187 w 606"/>
                <a:gd name="T1" fmla="*/ 0 h 487"/>
                <a:gd name="T2" fmla="*/ 119 w 606"/>
                <a:gd name="T3" fmla="*/ 177 h 487"/>
                <a:gd name="T4" fmla="*/ 0 w 606"/>
                <a:gd name="T5" fmla="*/ 325 h 487"/>
                <a:gd name="T6" fmla="*/ 419 w 606"/>
                <a:gd name="T7" fmla="*/ 487 h 487"/>
                <a:gd name="T8" fmla="*/ 606 w 606"/>
                <a:gd name="T9" fmla="*/ 459 h 487"/>
                <a:gd name="T10" fmla="*/ 187 w 606"/>
                <a:gd name="T11" fmla="*/ 0 h 487"/>
              </a:gdLst>
              <a:ahLst/>
              <a:cxnLst>
                <a:cxn ang="0">
                  <a:pos x="T0" y="T1"/>
                </a:cxn>
                <a:cxn ang="0">
                  <a:pos x="T2" y="T3"/>
                </a:cxn>
                <a:cxn ang="0">
                  <a:pos x="T4" y="T5"/>
                </a:cxn>
                <a:cxn ang="0">
                  <a:pos x="T6" y="T7"/>
                </a:cxn>
                <a:cxn ang="0">
                  <a:pos x="T8" y="T9"/>
                </a:cxn>
                <a:cxn ang="0">
                  <a:pos x="T10" y="T11"/>
                </a:cxn>
              </a:cxnLst>
              <a:rect l="0" t="0" r="r" b="b"/>
              <a:pathLst>
                <a:path w="606" h="487">
                  <a:moveTo>
                    <a:pt x="187" y="0"/>
                  </a:moveTo>
                  <a:cubicBezTo>
                    <a:pt x="174" y="61"/>
                    <a:pt x="151" y="120"/>
                    <a:pt x="119" y="177"/>
                  </a:cubicBezTo>
                  <a:cubicBezTo>
                    <a:pt x="86" y="234"/>
                    <a:pt x="46" y="283"/>
                    <a:pt x="0" y="325"/>
                  </a:cubicBezTo>
                  <a:cubicBezTo>
                    <a:pt x="115" y="430"/>
                    <a:pt x="266" y="487"/>
                    <a:pt x="419" y="487"/>
                  </a:cubicBezTo>
                  <a:cubicBezTo>
                    <a:pt x="482" y="487"/>
                    <a:pt x="545" y="478"/>
                    <a:pt x="606" y="459"/>
                  </a:cubicBezTo>
                  <a:cubicBezTo>
                    <a:pt x="559" y="241"/>
                    <a:pt x="397" y="67"/>
                    <a:pt x="187" y="0"/>
                  </a:cubicBezTo>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 name="yellow">
              <a:extLst>
                <a:ext uri="{FF2B5EF4-FFF2-40B4-BE49-F238E27FC236}">
                  <a16:creationId xmlns:a16="http://schemas.microsoft.com/office/drawing/2014/main" id="{8F73ECE5-ADDF-4BFE-A33A-775F697C8D13}"/>
                </a:ext>
              </a:extLst>
            </p:cNvPr>
            <p:cNvSpPr/>
            <p:nvPr/>
          </p:nvSpPr>
          <p:spPr>
            <a:xfrm>
              <a:off x="5481638" y="2544762"/>
              <a:ext cx="1284288" cy="12842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5" name="green">
              <a:extLst>
                <a:ext uri="{FF2B5EF4-FFF2-40B4-BE49-F238E27FC236}">
                  <a16:creationId xmlns:a16="http://schemas.microsoft.com/office/drawing/2014/main" id="{D7B000D1-0A33-4439-A229-0E6D4F2A379C}"/>
                </a:ext>
              </a:extLst>
            </p:cNvPr>
            <p:cNvSpPr/>
            <p:nvPr/>
          </p:nvSpPr>
          <p:spPr>
            <a:xfrm>
              <a:off x="5048800" y="1774826"/>
              <a:ext cx="1284288" cy="128428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6" name="Core">
              <a:extLst>
                <a:ext uri="{FF2B5EF4-FFF2-40B4-BE49-F238E27FC236}">
                  <a16:creationId xmlns:a16="http://schemas.microsoft.com/office/drawing/2014/main" id="{B9CEF9D2-680B-4044-B42C-35C790A43DF3}"/>
                </a:ext>
              </a:extLst>
            </p:cNvPr>
            <p:cNvSpPr txBox="1"/>
            <p:nvPr/>
          </p:nvSpPr>
          <p:spPr>
            <a:xfrm>
              <a:off x="5276935" y="2244710"/>
              <a:ext cx="339837"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Core</a:t>
              </a:r>
            </a:p>
          </p:txBody>
        </p:sp>
        <p:sp>
          <p:nvSpPr>
            <p:cNvPr id="27" name="blue">
              <a:extLst>
                <a:ext uri="{FF2B5EF4-FFF2-40B4-BE49-F238E27FC236}">
                  <a16:creationId xmlns:a16="http://schemas.microsoft.com/office/drawing/2014/main" id="{9E73F5AC-72CF-42FE-B42B-95F21FCFFC69}"/>
                </a:ext>
              </a:extLst>
            </p:cNvPr>
            <p:cNvSpPr/>
            <p:nvPr/>
          </p:nvSpPr>
          <p:spPr>
            <a:xfrm>
              <a:off x="5913194" y="1774826"/>
              <a:ext cx="1284288" cy="128428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8" name="Multicloud">
              <a:extLst>
                <a:ext uri="{FF2B5EF4-FFF2-40B4-BE49-F238E27FC236}">
                  <a16:creationId xmlns:a16="http://schemas.microsoft.com/office/drawing/2014/main" id="{1EFE6EDA-E410-4780-AD50-157E7542BF11}"/>
                </a:ext>
              </a:extLst>
            </p:cNvPr>
            <p:cNvSpPr txBox="1"/>
            <p:nvPr/>
          </p:nvSpPr>
          <p:spPr>
            <a:xfrm>
              <a:off x="6563664" y="2247359"/>
              <a:ext cx="405560"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Cloud</a:t>
              </a:r>
            </a:p>
          </p:txBody>
        </p:sp>
        <p:sp>
          <p:nvSpPr>
            <p:cNvPr id="29" name="TextBox 28">
              <a:extLst>
                <a:ext uri="{FF2B5EF4-FFF2-40B4-BE49-F238E27FC236}">
                  <a16:creationId xmlns:a16="http://schemas.microsoft.com/office/drawing/2014/main" id="{700EFD3F-BD99-4298-9522-2187AFF498C8}"/>
                </a:ext>
              </a:extLst>
            </p:cNvPr>
            <p:cNvSpPr txBox="1"/>
            <p:nvPr/>
          </p:nvSpPr>
          <p:spPr>
            <a:xfrm>
              <a:off x="5946650" y="3306822"/>
              <a:ext cx="354264" cy="184666"/>
            </a:xfrm>
            <a:prstGeom prst="rect">
              <a:avLst/>
            </a:prstGeom>
            <a:noFill/>
          </p:spPr>
          <p:txBody>
            <a:bodyPr wrap="none" lIns="0" tIns="0" rIns="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Edge</a:t>
              </a:r>
            </a:p>
          </p:txBody>
        </p:sp>
        <p:sp>
          <p:nvSpPr>
            <p:cNvPr id="30" name="Freeform: Shape 29">
              <a:extLst>
                <a:ext uri="{FF2B5EF4-FFF2-40B4-BE49-F238E27FC236}">
                  <a16:creationId xmlns:a16="http://schemas.microsoft.com/office/drawing/2014/main" id="{6A7FC4DC-FCCE-4EF7-9C40-85FE9058EC25}"/>
                </a:ext>
              </a:extLst>
            </p:cNvPr>
            <p:cNvSpPr/>
            <p:nvPr/>
          </p:nvSpPr>
          <p:spPr>
            <a:xfrm>
              <a:off x="5935464" y="2544762"/>
              <a:ext cx="808195" cy="514352"/>
            </a:xfrm>
            <a:custGeom>
              <a:avLst/>
              <a:gdLst>
                <a:gd name="connsiteX0" fmla="*/ 188319 w 808195"/>
                <a:gd name="connsiteY0" fmla="*/ 0 h 514352"/>
                <a:gd name="connsiteX1" fmla="*/ 780000 w 808195"/>
                <a:gd name="connsiteY1" fmla="*/ 392193 h 514352"/>
                <a:gd name="connsiteX2" fmla="*/ 808195 w 808195"/>
                <a:gd name="connsiteY2" fmla="*/ 483021 h 514352"/>
                <a:gd name="connsiteX3" fmla="*/ 749290 w 808195"/>
                <a:gd name="connsiteY3" fmla="*/ 501306 h 514352"/>
                <a:gd name="connsiteX4" fmla="*/ 619875 w 808195"/>
                <a:gd name="connsiteY4" fmla="*/ 514352 h 514352"/>
                <a:gd name="connsiteX5" fmla="*/ 28194 w 808195"/>
                <a:gd name="connsiteY5" fmla="*/ 122159 h 514352"/>
                <a:gd name="connsiteX6" fmla="*/ 0 w 808195"/>
                <a:gd name="connsiteY6" fmla="*/ 31331 h 514352"/>
                <a:gd name="connsiteX7" fmla="*/ 58905 w 808195"/>
                <a:gd name="connsiteY7" fmla="*/ 13046 h 514352"/>
                <a:gd name="connsiteX8" fmla="*/ 188319 w 808195"/>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195" h="514352">
                  <a:moveTo>
                    <a:pt x="188319" y="0"/>
                  </a:moveTo>
                  <a:cubicBezTo>
                    <a:pt x="454304" y="0"/>
                    <a:pt x="682517" y="161718"/>
                    <a:pt x="780000" y="392193"/>
                  </a:cubicBezTo>
                  <a:lnTo>
                    <a:pt x="808195" y="483021"/>
                  </a:lnTo>
                  <a:lnTo>
                    <a:pt x="749290" y="501306"/>
                  </a:lnTo>
                  <a:cubicBezTo>
                    <a:pt x="707488" y="509860"/>
                    <a:pt x="664206" y="514352"/>
                    <a:pt x="619875" y="514352"/>
                  </a:cubicBezTo>
                  <a:cubicBezTo>
                    <a:pt x="353891" y="514352"/>
                    <a:pt x="125677" y="352635"/>
                    <a:pt x="28194" y="122159"/>
                  </a:cubicBezTo>
                  <a:lnTo>
                    <a:pt x="0" y="31331"/>
                  </a:lnTo>
                  <a:lnTo>
                    <a:pt x="58905" y="13046"/>
                  </a:lnTo>
                  <a:cubicBezTo>
                    <a:pt x="100707" y="4492"/>
                    <a:pt x="143989" y="0"/>
                    <a:pt x="188319" y="0"/>
                  </a:cubicBezTo>
                  <a:close/>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31" name="Freeform: Shape 30">
              <a:extLst>
                <a:ext uri="{FF2B5EF4-FFF2-40B4-BE49-F238E27FC236}">
                  <a16:creationId xmlns:a16="http://schemas.microsoft.com/office/drawing/2014/main" id="{183A8BCF-50E1-4C9D-832A-C862AA011E93}"/>
                </a:ext>
              </a:extLst>
            </p:cNvPr>
            <p:cNvSpPr/>
            <p:nvPr/>
          </p:nvSpPr>
          <p:spPr>
            <a:xfrm>
              <a:off x="5503795" y="2544762"/>
              <a:ext cx="807139" cy="514352"/>
            </a:xfrm>
            <a:custGeom>
              <a:avLst/>
              <a:gdLst>
                <a:gd name="connsiteX0" fmla="*/ 619988 w 807139"/>
                <a:gd name="connsiteY0" fmla="*/ 0 h 514352"/>
                <a:gd name="connsiteX1" fmla="*/ 749403 w 807139"/>
                <a:gd name="connsiteY1" fmla="*/ 13046 h 514352"/>
                <a:gd name="connsiteX2" fmla="*/ 807139 w 807139"/>
                <a:gd name="connsiteY2" fmla="*/ 30969 h 514352"/>
                <a:gd name="connsiteX3" fmla="*/ 778831 w 807139"/>
                <a:gd name="connsiteY3" fmla="*/ 122159 h 514352"/>
                <a:gd name="connsiteX4" fmla="*/ 187150 w 807139"/>
                <a:gd name="connsiteY4" fmla="*/ 514352 h 514352"/>
                <a:gd name="connsiteX5" fmla="*/ 57736 w 807139"/>
                <a:gd name="connsiteY5" fmla="*/ 501306 h 514352"/>
                <a:gd name="connsiteX6" fmla="*/ 0 w 807139"/>
                <a:gd name="connsiteY6" fmla="*/ 483384 h 514352"/>
                <a:gd name="connsiteX7" fmla="*/ 28307 w 807139"/>
                <a:gd name="connsiteY7" fmla="*/ 392193 h 514352"/>
                <a:gd name="connsiteX8" fmla="*/ 619988 w 807139"/>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39" h="514352">
                  <a:moveTo>
                    <a:pt x="619988" y="0"/>
                  </a:moveTo>
                  <a:cubicBezTo>
                    <a:pt x="664319" y="0"/>
                    <a:pt x="707601" y="4492"/>
                    <a:pt x="749403" y="13046"/>
                  </a:cubicBezTo>
                  <a:lnTo>
                    <a:pt x="807139" y="30969"/>
                  </a:lnTo>
                  <a:lnTo>
                    <a:pt x="778831" y="122159"/>
                  </a:lnTo>
                  <a:cubicBezTo>
                    <a:pt x="681348" y="352635"/>
                    <a:pt x="453135" y="514352"/>
                    <a:pt x="187150" y="514352"/>
                  </a:cubicBezTo>
                  <a:cubicBezTo>
                    <a:pt x="142820" y="514352"/>
                    <a:pt x="99538" y="509860"/>
                    <a:pt x="57736" y="501306"/>
                  </a:cubicBezTo>
                  <a:lnTo>
                    <a:pt x="0" y="483384"/>
                  </a:lnTo>
                  <a:lnTo>
                    <a:pt x="28307" y="392193"/>
                  </a:lnTo>
                  <a:cubicBezTo>
                    <a:pt x="125790" y="161718"/>
                    <a:pt x="354004" y="0"/>
                    <a:pt x="619988" y="0"/>
                  </a:cubicBezTo>
                  <a:close/>
                </a:path>
              </a:pathLst>
            </a:custGeom>
            <a:solidFill>
              <a:srgbClr val="6C7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32" name="Freeform: Shape 31">
              <a:extLst>
                <a:ext uri="{FF2B5EF4-FFF2-40B4-BE49-F238E27FC236}">
                  <a16:creationId xmlns:a16="http://schemas.microsoft.com/office/drawing/2014/main" id="{CD76CE35-3EEA-4133-8771-9A163CF2CC22}"/>
                </a:ext>
              </a:extLst>
            </p:cNvPr>
            <p:cNvSpPr/>
            <p:nvPr/>
          </p:nvSpPr>
          <p:spPr>
            <a:xfrm>
              <a:off x="5913194" y="1944865"/>
              <a:ext cx="419894" cy="944213"/>
            </a:xfrm>
            <a:custGeom>
              <a:avLst/>
              <a:gdLst>
                <a:gd name="connsiteX0" fmla="*/ 209947 w 419894"/>
                <a:gd name="connsiteY0" fmla="*/ 0 h 944213"/>
                <a:gd name="connsiteX1" fmla="*/ 231815 w 419894"/>
                <a:gd name="connsiteY1" fmla="*/ 18042 h 944213"/>
                <a:gd name="connsiteX2" fmla="*/ 419894 w 419894"/>
                <a:gd name="connsiteY2" fmla="*/ 472106 h 944213"/>
                <a:gd name="connsiteX3" fmla="*/ 231815 w 419894"/>
                <a:gd name="connsiteY3" fmla="*/ 926170 h 944213"/>
                <a:gd name="connsiteX4" fmla="*/ 209947 w 419894"/>
                <a:gd name="connsiteY4" fmla="*/ 944213 h 944213"/>
                <a:gd name="connsiteX5" fmla="*/ 188080 w 419894"/>
                <a:gd name="connsiteY5" fmla="*/ 926170 h 944213"/>
                <a:gd name="connsiteX6" fmla="*/ 0 w 419894"/>
                <a:gd name="connsiteY6" fmla="*/ 472106 h 944213"/>
                <a:gd name="connsiteX7" fmla="*/ 188080 w 419894"/>
                <a:gd name="connsiteY7" fmla="*/ 18042 h 9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94" h="944213">
                  <a:moveTo>
                    <a:pt x="209947" y="0"/>
                  </a:moveTo>
                  <a:lnTo>
                    <a:pt x="231815" y="18042"/>
                  </a:lnTo>
                  <a:cubicBezTo>
                    <a:pt x="348020" y="134247"/>
                    <a:pt x="419894" y="294783"/>
                    <a:pt x="419894" y="472106"/>
                  </a:cubicBezTo>
                  <a:cubicBezTo>
                    <a:pt x="419894" y="649429"/>
                    <a:pt x="348020" y="809965"/>
                    <a:pt x="231815" y="926170"/>
                  </a:cubicBezTo>
                  <a:lnTo>
                    <a:pt x="209947" y="944213"/>
                  </a:lnTo>
                  <a:lnTo>
                    <a:pt x="188080" y="926170"/>
                  </a:lnTo>
                  <a:cubicBezTo>
                    <a:pt x="71875" y="809965"/>
                    <a:pt x="0" y="649429"/>
                    <a:pt x="0" y="472106"/>
                  </a:cubicBezTo>
                  <a:cubicBezTo>
                    <a:pt x="0" y="294783"/>
                    <a:pt x="71875" y="134247"/>
                    <a:pt x="188080" y="18042"/>
                  </a:cubicBezTo>
                  <a:close/>
                </a:path>
              </a:pathLst>
            </a:custGeom>
            <a:solidFill>
              <a:srgbClr val="008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33" name="Freeform: Shape 32">
              <a:extLst>
                <a:ext uri="{FF2B5EF4-FFF2-40B4-BE49-F238E27FC236}">
                  <a16:creationId xmlns:a16="http://schemas.microsoft.com/office/drawing/2014/main" id="{CEF04683-5CE2-44BC-A4B2-24C3BD3D6F57}"/>
                </a:ext>
              </a:extLst>
            </p:cNvPr>
            <p:cNvSpPr/>
            <p:nvPr/>
          </p:nvSpPr>
          <p:spPr>
            <a:xfrm>
              <a:off x="5935464" y="2544762"/>
              <a:ext cx="375469" cy="344316"/>
            </a:xfrm>
            <a:custGeom>
              <a:avLst/>
              <a:gdLst>
                <a:gd name="connsiteX0" fmla="*/ 188319 w 375469"/>
                <a:gd name="connsiteY0" fmla="*/ 0 h 344316"/>
                <a:gd name="connsiteX1" fmla="*/ 305078 w 375469"/>
                <a:gd name="connsiteY1" fmla="*/ 11770 h 344316"/>
                <a:gd name="connsiteX2" fmla="*/ 338255 w 375469"/>
                <a:gd name="connsiteY2" fmla="*/ 19417 h 344316"/>
                <a:gd name="connsiteX3" fmla="*/ 375469 w 375469"/>
                <a:gd name="connsiteY3" fmla="*/ 30969 h 344316"/>
                <a:gd name="connsiteX4" fmla="*/ 347162 w 375469"/>
                <a:gd name="connsiteY4" fmla="*/ 122160 h 344316"/>
                <a:gd name="connsiteX5" fmla="*/ 347161 w 375469"/>
                <a:gd name="connsiteY5" fmla="*/ 122161 h 344316"/>
                <a:gd name="connsiteX6" fmla="*/ 293833 w 375469"/>
                <a:gd name="connsiteY6" fmla="*/ 220412 h 344316"/>
                <a:gd name="connsiteX7" fmla="*/ 274793 w 375469"/>
                <a:gd name="connsiteY7" fmla="*/ 247193 h 344316"/>
                <a:gd name="connsiteX8" fmla="*/ 222602 w 375469"/>
                <a:gd name="connsiteY8" fmla="*/ 310448 h 344316"/>
                <a:gd name="connsiteX9" fmla="*/ 200029 w 375469"/>
                <a:gd name="connsiteY9" fmla="*/ 334125 h 344316"/>
                <a:gd name="connsiteX10" fmla="*/ 187677 w 375469"/>
                <a:gd name="connsiteY10" fmla="*/ 344316 h 344316"/>
                <a:gd name="connsiteX11" fmla="*/ 175334 w 375469"/>
                <a:gd name="connsiteY11" fmla="*/ 334131 h 344316"/>
                <a:gd name="connsiteX12" fmla="*/ 152745 w 375469"/>
                <a:gd name="connsiteY12" fmla="*/ 310438 h 344316"/>
                <a:gd name="connsiteX13" fmla="*/ 100572 w 375469"/>
                <a:gd name="connsiteY13" fmla="*/ 247203 h 344316"/>
                <a:gd name="connsiteX14" fmla="*/ 81518 w 375469"/>
                <a:gd name="connsiteY14" fmla="*/ 220404 h 344316"/>
                <a:gd name="connsiteX15" fmla="*/ 28222 w 375469"/>
                <a:gd name="connsiteY15" fmla="*/ 122214 h 344316"/>
                <a:gd name="connsiteX16" fmla="*/ 28194 w 375469"/>
                <a:gd name="connsiteY16" fmla="*/ 122159 h 344316"/>
                <a:gd name="connsiteX17" fmla="*/ 0 w 375469"/>
                <a:gd name="connsiteY17" fmla="*/ 31331 h 344316"/>
                <a:gd name="connsiteX18" fmla="*/ 38382 w 375469"/>
                <a:gd name="connsiteY18" fmla="*/ 19417 h 344316"/>
                <a:gd name="connsiteX19" fmla="*/ 71560 w 375469"/>
                <a:gd name="connsiteY19" fmla="*/ 11770 h 3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469" h="344316">
                  <a:moveTo>
                    <a:pt x="188319" y="0"/>
                  </a:moveTo>
                  <a:lnTo>
                    <a:pt x="305078" y="11770"/>
                  </a:lnTo>
                  <a:lnTo>
                    <a:pt x="338255" y="19417"/>
                  </a:lnTo>
                  <a:lnTo>
                    <a:pt x="375469" y="30969"/>
                  </a:lnTo>
                  <a:lnTo>
                    <a:pt x="347162" y="122160"/>
                  </a:lnTo>
                  <a:lnTo>
                    <a:pt x="347161" y="122161"/>
                  </a:lnTo>
                  <a:lnTo>
                    <a:pt x="293833" y="220412"/>
                  </a:lnTo>
                  <a:lnTo>
                    <a:pt x="274793" y="247193"/>
                  </a:lnTo>
                  <a:lnTo>
                    <a:pt x="222602" y="310448"/>
                  </a:lnTo>
                  <a:lnTo>
                    <a:pt x="200029" y="334125"/>
                  </a:lnTo>
                  <a:lnTo>
                    <a:pt x="187677" y="344316"/>
                  </a:lnTo>
                  <a:lnTo>
                    <a:pt x="175334" y="334131"/>
                  </a:lnTo>
                  <a:lnTo>
                    <a:pt x="152745" y="310438"/>
                  </a:lnTo>
                  <a:lnTo>
                    <a:pt x="100572" y="247203"/>
                  </a:lnTo>
                  <a:lnTo>
                    <a:pt x="81518" y="220404"/>
                  </a:lnTo>
                  <a:lnTo>
                    <a:pt x="28222" y="122214"/>
                  </a:lnTo>
                  <a:lnTo>
                    <a:pt x="28194" y="122159"/>
                  </a:lnTo>
                  <a:lnTo>
                    <a:pt x="0" y="31331"/>
                  </a:lnTo>
                  <a:lnTo>
                    <a:pt x="38382" y="19417"/>
                  </a:lnTo>
                  <a:lnTo>
                    <a:pt x="71560" y="11770"/>
                  </a:lnTo>
                  <a:close/>
                </a:path>
              </a:pathLst>
            </a:custGeom>
            <a:solidFill>
              <a:srgbClr val="005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sp>
        <p:nvSpPr>
          <p:cNvPr id="7" name="Title 6">
            <a:extLst>
              <a:ext uri="{FF2B5EF4-FFF2-40B4-BE49-F238E27FC236}">
                <a16:creationId xmlns:a16="http://schemas.microsoft.com/office/drawing/2014/main" id="{ACA5A234-5BEC-4A41-9786-C0D74290F106}"/>
              </a:ext>
            </a:extLst>
          </p:cNvPr>
          <p:cNvSpPr>
            <a:spLocks noGrp="1"/>
          </p:cNvSpPr>
          <p:nvPr>
            <p:ph type="title"/>
          </p:nvPr>
        </p:nvSpPr>
        <p:spPr>
          <a:xfrm>
            <a:off x="0" y="0"/>
            <a:ext cx="8345488" cy="731837"/>
          </a:xfrm>
        </p:spPr>
        <p:txBody>
          <a:bodyPr/>
          <a:lstStyle/>
          <a:p>
            <a:r>
              <a:rPr lang="en-US" dirty="0"/>
              <a:t>Cisco HyperFlex Anywhere</a:t>
            </a:r>
          </a:p>
        </p:txBody>
      </p:sp>
      <p:grpSp>
        <p:nvGrpSpPr>
          <p:cNvPr id="63" name="Group 62">
            <a:extLst>
              <a:ext uri="{FF2B5EF4-FFF2-40B4-BE49-F238E27FC236}">
                <a16:creationId xmlns:a16="http://schemas.microsoft.com/office/drawing/2014/main" id="{EC5B0D13-CE60-40A1-9314-D3C0F21CD547}"/>
              </a:ext>
            </a:extLst>
          </p:cNvPr>
          <p:cNvGrpSpPr/>
          <p:nvPr/>
        </p:nvGrpSpPr>
        <p:grpSpPr>
          <a:xfrm>
            <a:off x="4008510" y="2207269"/>
            <a:ext cx="1126273" cy="850605"/>
            <a:chOff x="3140652" y="2021445"/>
            <a:chExt cx="2862696" cy="1749898"/>
          </a:xfrm>
        </p:grpSpPr>
        <p:pic>
          <p:nvPicPr>
            <p:cNvPr id="64" name="Picture 63">
              <a:extLst>
                <a:ext uri="{FF2B5EF4-FFF2-40B4-BE49-F238E27FC236}">
                  <a16:creationId xmlns:a16="http://schemas.microsoft.com/office/drawing/2014/main" id="{CD39D434-F00A-4070-99EE-7D37A8A3BA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65" name="Picture 64">
              <a:extLst>
                <a:ext uri="{FF2B5EF4-FFF2-40B4-BE49-F238E27FC236}">
                  <a16:creationId xmlns:a16="http://schemas.microsoft.com/office/drawing/2014/main" id="{FEA11E12-EAF6-4F35-9301-DF0D3A9257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66" name="Picture 65">
              <a:extLst>
                <a:ext uri="{FF2B5EF4-FFF2-40B4-BE49-F238E27FC236}">
                  <a16:creationId xmlns:a16="http://schemas.microsoft.com/office/drawing/2014/main" id="{E354CC4E-CF35-4ACD-84A8-B74D654CA2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sp>
        <p:nvSpPr>
          <p:cNvPr id="41" name="TextBox 40">
            <a:extLst>
              <a:ext uri="{FF2B5EF4-FFF2-40B4-BE49-F238E27FC236}">
                <a16:creationId xmlns:a16="http://schemas.microsoft.com/office/drawing/2014/main" id="{B459707E-6182-475F-98B8-C915B9F431F4}"/>
              </a:ext>
            </a:extLst>
          </p:cNvPr>
          <p:cNvSpPr txBox="1"/>
          <p:nvPr/>
        </p:nvSpPr>
        <p:spPr>
          <a:xfrm>
            <a:off x="3710030" y="4044269"/>
            <a:ext cx="1723230" cy="723273"/>
          </a:xfrm>
          <a:prstGeom prst="rect">
            <a:avLst/>
          </a:prstGeom>
          <a:solidFill>
            <a:schemeClr val="bg2"/>
          </a:solidFill>
        </p:spPr>
        <p:txBody>
          <a:bodyPr wrap="square" lIns="91438" tIns="45719" rIns="91438" bIns="45719" rtlCol="0" anchor="b">
            <a:spAutoFit/>
          </a:bodyPr>
          <a:lstStyle/>
          <a:p>
            <a:pPr marL="0" marR="0" lvl="0" indent="0" algn="ctr" defTabSz="457118" rtl="0" eaLnBrk="0" fontAlgn="base" latinLnBrk="0" hangingPunct="0">
              <a:lnSpc>
                <a:spcPct val="100000"/>
              </a:lnSpc>
              <a:spcBef>
                <a:spcPts val="300"/>
              </a:spcBef>
              <a:spcAft>
                <a:spcPct val="0"/>
              </a:spcAft>
              <a:buClrTx/>
              <a:buSzTx/>
              <a:buFontTx/>
              <a:buNone/>
              <a:tabLst/>
              <a:defRPr/>
            </a:pPr>
            <a:r>
              <a:rPr kumimoji="0" lang="en-US" sz="1400" b="1" i="0" u="none" strike="noStrike" kern="1200" cap="none" spc="0" normalizeH="0" baseline="0" noProof="0" dirty="0" err="1">
                <a:ln>
                  <a:noFill/>
                </a:ln>
                <a:solidFill>
                  <a:srgbClr val="005073"/>
                </a:solidFill>
                <a:effectLst/>
                <a:uLnTx/>
                <a:uFillTx/>
                <a:latin typeface="CiscoSansTT" panose="020B0503020201020303" pitchFamily="34" charset="0"/>
                <a:ea typeface="ＭＳ Ｐゴシック" charset="-128"/>
                <a:cs typeface="CiscoSansTT" panose="020B0503020201020303" pitchFamily="34" charset="0"/>
              </a:rPr>
              <a:t>HyperFlex</a:t>
            </a:r>
            <a:r>
              <a:rPr kumimoji="0" lang="en-US" sz="1400" b="1" i="0" u="none" strike="noStrike" kern="1200" cap="none" spc="0" normalizeH="0" baseline="0" noProof="0" dirty="0">
                <a:ln>
                  <a:noFill/>
                </a:ln>
                <a:solidFill>
                  <a:srgbClr val="005073"/>
                </a:solidFill>
                <a:effectLst/>
                <a:uLnTx/>
                <a:uFillTx/>
                <a:latin typeface="CiscoSansTT" panose="020B0503020201020303" pitchFamily="34" charset="0"/>
                <a:ea typeface="ＭＳ Ｐゴシック" charset="-128"/>
                <a:cs typeface="CiscoSansTT" panose="020B0503020201020303" pitchFamily="34" charset="0"/>
              </a:rPr>
              <a:t> Edge</a:t>
            </a:r>
          </a:p>
          <a:p>
            <a:pPr marL="0" marR="0" lvl="0" indent="0" algn="ctr" defTabSz="457118" rtl="0" eaLnBrk="0" fontAlgn="base" latinLnBrk="0" hangingPunct="0">
              <a:lnSpc>
                <a:spcPct val="100000"/>
              </a:lnSpc>
              <a:spcBef>
                <a:spcPts val="300"/>
              </a:spcBef>
              <a:spcAft>
                <a:spcPct val="0"/>
              </a:spcAft>
              <a:buClrTx/>
              <a:buSzTx/>
              <a:buFontTx/>
              <a:buNone/>
              <a:tabLst/>
              <a:defRPr/>
            </a:pPr>
            <a:r>
              <a:rPr kumimoji="0" lang="en-US" sz="1100" b="0" i="0" u="none" strike="noStrike" kern="1200" cap="none" spc="0" normalizeH="0" baseline="0" noProof="0" dirty="0">
                <a:ln>
                  <a:noFill/>
                </a:ln>
                <a:solidFill>
                  <a:srgbClr val="005073"/>
                </a:solidFill>
                <a:effectLst/>
                <a:uLnTx/>
                <a:uFillTx/>
                <a:latin typeface="CiscoSansTT ExtraLight"/>
                <a:ea typeface="ＭＳ Ｐゴシック" charset="-128"/>
                <a:cs typeface="+mn-cs"/>
              </a:rPr>
              <a:t>Ultra-Light</a:t>
            </a:r>
          </a:p>
          <a:p>
            <a:pPr marL="0" marR="0" lvl="0" indent="0" algn="ctr" defTabSz="457118" rtl="0" eaLnBrk="0" fontAlgn="base" latinLnBrk="0" hangingPunct="0">
              <a:lnSpc>
                <a:spcPct val="100000"/>
              </a:lnSpc>
              <a:spcBef>
                <a:spcPts val="300"/>
              </a:spcBef>
              <a:spcAft>
                <a:spcPct val="0"/>
              </a:spcAft>
              <a:buClrTx/>
              <a:buSzTx/>
              <a:buFontTx/>
              <a:buNone/>
              <a:tabLst/>
              <a:defRPr/>
            </a:pPr>
            <a:r>
              <a:rPr kumimoji="0" lang="en-US" sz="1100" b="0" i="0" u="none" strike="noStrike" kern="1200" cap="none" spc="0" normalizeH="0" baseline="0" noProof="0" dirty="0">
                <a:ln>
                  <a:noFill/>
                </a:ln>
                <a:solidFill>
                  <a:srgbClr val="005073"/>
                </a:solidFill>
                <a:effectLst/>
                <a:uLnTx/>
                <a:uFillTx/>
                <a:latin typeface="CiscoSansTT ExtraLight"/>
                <a:ea typeface="ＭＳ Ｐゴシック" charset="-128"/>
                <a:cs typeface="+mn-cs"/>
              </a:rPr>
              <a:t> Cloud Managed</a:t>
            </a:r>
          </a:p>
        </p:txBody>
      </p:sp>
      <p:sp>
        <p:nvSpPr>
          <p:cNvPr id="42" name="TextBox 41">
            <a:extLst>
              <a:ext uri="{FF2B5EF4-FFF2-40B4-BE49-F238E27FC236}">
                <a16:creationId xmlns:a16="http://schemas.microsoft.com/office/drawing/2014/main" id="{B42DC211-CDFE-4492-89D4-447D392C81E8}"/>
              </a:ext>
            </a:extLst>
          </p:cNvPr>
          <p:cNvSpPr txBox="1"/>
          <p:nvPr/>
        </p:nvSpPr>
        <p:spPr>
          <a:xfrm>
            <a:off x="6022495" y="1802658"/>
            <a:ext cx="2462426" cy="684801"/>
          </a:xfrm>
          <a:prstGeom prst="rect">
            <a:avLst/>
          </a:prstGeom>
          <a:solidFill>
            <a:schemeClr val="bg2"/>
          </a:solidFill>
        </p:spPr>
        <p:txBody>
          <a:bodyPr wrap="square" lIns="91438" tIns="45719" rIns="91438" bIns="45719" rtlCol="0" anchor="b">
            <a:spAutoFit/>
          </a:bodyPr>
          <a:lstStyle/>
          <a:p>
            <a:pPr marL="0" marR="0" lvl="0" indent="0" algn="ctr" defTabSz="457118" rtl="0" eaLnBrk="0" fontAlgn="base" latinLnBrk="0" hangingPunct="0">
              <a:lnSpc>
                <a:spcPct val="10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5073"/>
                </a:solidFill>
                <a:effectLst/>
                <a:uLnTx/>
                <a:uFillTx/>
                <a:latin typeface="CiscoSansTT" panose="020B0503020201020303" pitchFamily="34" charset="0"/>
                <a:ea typeface="ＭＳ Ｐゴシック" charset="-128"/>
                <a:cs typeface="CiscoSansTT" panose="020B0503020201020303" pitchFamily="34" charset="0"/>
              </a:rPr>
              <a:t>Hybrid Cloud Stacks</a:t>
            </a:r>
          </a:p>
          <a:p>
            <a:pPr marL="0" marR="0" lvl="0" indent="0" algn="ctr" defTabSz="457118" rtl="0" eaLnBrk="0" fontAlgn="base" latinLnBrk="0" hangingPunct="0">
              <a:lnSpc>
                <a:spcPct val="100000"/>
              </a:lnSpc>
              <a:spcBef>
                <a:spcPts val="300"/>
              </a:spcBef>
              <a:spcAft>
                <a:spcPct val="0"/>
              </a:spcAft>
              <a:buClrTx/>
              <a:buSzTx/>
              <a:buFontTx/>
              <a:buNone/>
              <a:tabLst/>
              <a:defRPr/>
            </a:pPr>
            <a:r>
              <a:rPr kumimoji="0" lang="en-US" sz="1100" b="0" i="0" u="none" strike="noStrike" kern="1200" cap="none" spc="0" normalizeH="0" baseline="0" noProof="0" dirty="0">
                <a:ln>
                  <a:noFill/>
                </a:ln>
                <a:solidFill>
                  <a:srgbClr val="005073"/>
                </a:solidFill>
                <a:effectLst/>
                <a:uLnTx/>
                <a:uFillTx/>
                <a:latin typeface="CiscoSansTT ExtraLight"/>
                <a:ea typeface="ＭＳ Ｐゴシック" charset="-128"/>
                <a:cs typeface="+mn-cs"/>
              </a:rPr>
              <a:t>Consistent On-prem + Cloud Environment</a:t>
            </a:r>
          </a:p>
        </p:txBody>
      </p:sp>
      <p:grpSp>
        <p:nvGrpSpPr>
          <p:cNvPr id="44" name="Group 43">
            <a:extLst>
              <a:ext uri="{FF2B5EF4-FFF2-40B4-BE49-F238E27FC236}">
                <a16:creationId xmlns:a16="http://schemas.microsoft.com/office/drawing/2014/main" id="{8448F7BA-6687-4873-B58C-9DFF9ECCF4FB}"/>
              </a:ext>
            </a:extLst>
          </p:cNvPr>
          <p:cNvGrpSpPr/>
          <p:nvPr/>
        </p:nvGrpSpPr>
        <p:grpSpPr>
          <a:xfrm>
            <a:off x="6319055" y="2472434"/>
            <a:ext cx="2318638" cy="278774"/>
            <a:chOff x="6011197" y="2414042"/>
            <a:chExt cx="2318638" cy="278774"/>
          </a:xfrm>
        </p:grpSpPr>
        <p:sp>
          <p:nvSpPr>
            <p:cNvPr id="45" name="Rectangle: Rounded Corners 44">
              <a:extLst>
                <a:ext uri="{FF2B5EF4-FFF2-40B4-BE49-F238E27FC236}">
                  <a16:creationId xmlns:a16="http://schemas.microsoft.com/office/drawing/2014/main" id="{58ACF055-C5DA-4C60-8C73-B2EE6662AFB7}"/>
                </a:ext>
              </a:extLst>
            </p:cNvPr>
            <p:cNvSpPr/>
            <p:nvPr/>
          </p:nvSpPr>
          <p:spPr>
            <a:xfrm>
              <a:off x="6200218" y="2414042"/>
              <a:ext cx="2129617" cy="278774"/>
            </a:xfrm>
            <a:prstGeom prst="roundRect">
              <a:avLst>
                <a:gd name="adj" fmla="val 50000"/>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0" name="Rectangle: Rounded Corners 49">
              <a:extLst>
                <a:ext uri="{FF2B5EF4-FFF2-40B4-BE49-F238E27FC236}">
                  <a16:creationId xmlns:a16="http://schemas.microsoft.com/office/drawing/2014/main" id="{56C5EC2B-4CCB-493D-BB4C-DCA1A56BC0D2}"/>
                </a:ext>
              </a:extLst>
            </p:cNvPr>
            <p:cNvSpPr/>
            <p:nvPr/>
          </p:nvSpPr>
          <p:spPr>
            <a:xfrm>
              <a:off x="6011197" y="2414042"/>
              <a:ext cx="278220" cy="278774"/>
            </a:xfrm>
            <a:prstGeom prst="roundRect">
              <a:avLst>
                <a:gd name="adj" fmla="val 50000"/>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pic>
          <p:nvPicPr>
            <p:cNvPr id="51" name="Picture 50">
              <a:extLst>
                <a:ext uri="{FF2B5EF4-FFF2-40B4-BE49-F238E27FC236}">
                  <a16:creationId xmlns:a16="http://schemas.microsoft.com/office/drawing/2014/main" id="{29F4447F-ED86-49B5-A176-B6F885190C9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35287" y="2468352"/>
              <a:ext cx="424085" cy="169636"/>
            </a:xfrm>
            <a:prstGeom prst="rect">
              <a:avLst/>
            </a:prstGeom>
          </p:spPr>
        </p:pic>
        <p:pic>
          <p:nvPicPr>
            <p:cNvPr id="55" name="Picture 54">
              <a:extLst>
                <a:ext uri="{FF2B5EF4-FFF2-40B4-BE49-F238E27FC236}">
                  <a16:creationId xmlns:a16="http://schemas.microsoft.com/office/drawing/2014/main" id="{80E1CCF3-E2DD-4530-AF45-B5CDAD8F530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876543" y="2418066"/>
              <a:ext cx="421567" cy="260460"/>
            </a:xfrm>
            <a:prstGeom prst="rect">
              <a:avLst/>
            </a:prstGeom>
          </p:spPr>
        </p:pic>
        <p:pic>
          <p:nvPicPr>
            <p:cNvPr id="56" name="Picture 4" descr="http://blog.softwareinsider.org/wp-content/uploads/2011/12/SAP-Logo.png">
              <a:extLst>
                <a:ext uri="{FF2B5EF4-FFF2-40B4-BE49-F238E27FC236}">
                  <a16:creationId xmlns:a16="http://schemas.microsoft.com/office/drawing/2014/main" id="{619700EC-74DA-4299-98D6-66846964EB5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559207" y="2495054"/>
              <a:ext cx="256322" cy="121825"/>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56">
              <a:extLst>
                <a:ext uri="{FF2B5EF4-FFF2-40B4-BE49-F238E27FC236}">
                  <a16:creationId xmlns:a16="http://schemas.microsoft.com/office/drawing/2014/main" id="{B1F23206-C6F3-4A2D-9FA8-6A1A2806D8F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14037" y="2501928"/>
              <a:ext cx="565105" cy="132365"/>
            </a:xfrm>
            <a:prstGeom prst="rect">
              <a:avLst/>
            </a:prstGeom>
          </p:spPr>
        </p:pic>
        <p:grpSp>
          <p:nvGrpSpPr>
            <p:cNvPr id="58" name="Group 57">
              <a:extLst>
                <a:ext uri="{FF2B5EF4-FFF2-40B4-BE49-F238E27FC236}">
                  <a16:creationId xmlns:a16="http://schemas.microsoft.com/office/drawing/2014/main" id="{982C0294-10F8-40A2-9D45-F45BAD1D9C91}"/>
                </a:ext>
              </a:extLst>
            </p:cNvPr>
            <p:cNvGrpSpPr>
              <a:grpSpLocks noChangeAspect="1"/>
            </p:cNvGrpSpPr>
            <p:nvPr/>
          </p:nvGrpSpPr>
          <p:grpSpPr>
            <a:xfrm>
              <a:off x="6032302" y="2437910"/>
              <a:ext cx="228422" cy="228600"/>
              <a:chOff x="1604688" y="1885950"/>
              <a:chExt cx="1370524" cy="1371600"/>
            </a:xfrm>
          </p:grpSpPr>
          <p:sp>
            <p:nvSpPr>
              <p:cNvPr id="59" name="Oval 11">
                <a:extLst>
                  <a:ext uri="{FF2B5EF4-FFF2-40B4-BE49-F238E27FC236}">
                    <a16:creationId xmlns:a16="http://schemas.microsoft.com/office/drawing/2014/main" id="{1E62906F-3C04-4348-914C-50903A8710FF}"/>
                  </a:ext>
                </a:extLst>
              </p:cNvPr>
              <p:cNvSpPr>
                <a:spLocks noChangeArrowheads="1"/>
              </p:cNvSpPr>
              <p:nvPr/>
            </p:nvSpPr>
            <p:spPr bwMode="auto">
              <a:xfrm>
                <a:off x="1604688" y="1885950"/>
                <a:ext cx="1370524" cy="13716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0" name="Freeform 12">
                <a:extLst>
                  <a:ext uri="{FF2B5EF4-FFF2-40B4-BE49-F238E27FC236}">
                    <a16:creationId xmlns:a16="http://schemas.microsoft.com/office/drawing/2014/main" id="{E88AA980-F9F0-4AC1-B0AF-44B7BA57D5E5}"/>
                  </a:ext>
                </a:extLst>
              </p:cNvPr>
              <p:cNvSpPr>
                <a:spLocks/>
              </p:cNvSpPr>
              <p:nvPr/>
            </p:nvSpPr>
            <p:spPr bwMode="auto">
              <a:xfrm>
                <a:off x="1726441" y="2233429"/>
                <a:ext cx="1247694" cy="1024121"/>
              </a:xfrm>
              <a:custGeom>
                <a:avLst/>
                <a:gdLst>
                  <a:gd name="T0" fmla="*/ 976 w 1311"/>
                  <a:gd name="T1" fmla="*/ 49 h 1075"/>
                  <a:gd name="T2" fmla="*/ 882 w 1311"/>
                  <a:gd name="T3" fmla="*/ 1 h 1075"/>
                  <a:gd name="T4" fmla="*/ 882 w 1311"/>
                  <a:gd name="T5" fmla="*/ 0 h 1075"/>
                  <a:gd name="T6" fmla="*/ 730 w 1311"/>
                  <a:gd name="T7" fmla="*/ 0 h 1075"/>
                  <a:gd name="T8" fmla="*/ 730 w 1311"/>
                  <a:gd name="T9" fmla="*/ 0 h 1075"/>
                  <a:gd name="T10" fmla="*/ 728 w 1311"/>
                  <a:gd name="T11" fmla="*/ 0 h 1075"/>
                  <a:gd name="T12" fmla="*/ 600 w 1311"/>
                  <a:gd name="T13" fmla="*/ 128 h 1075"/>
                  <a:gd name="T14" fmla="*/ 606 w 1311"/>
                  <a:gd name="T15" fmla="*/ 169 h 1075"/>
                  <a:gd name="T16" fmla="*/ 392 w 1311"/>
                  <a:gd name="T17" fmla="*/ 169 h 1075"/>
                  <a:gd name="T18" fmla="*/ 265 w 1311"/>
                  <a:gd name="T19" fmla="*/ 297 h 1075"/>
                  <a:gd name="T20" fmla="*/ 271 w 1311"/>
                  <a:gd name="T21" fmla="*/ 337 h 1075"/>
                  <a:gd name="T22" fmla="*/ 128 w 1311"/>
                  <a:gd name="T23" fmla="*/ 337 h 1075"/>
                  <a:gd name="T24" fmla="*/ 0 w 1311"/>
                  <a:gd name="T25" fmla="*/ 465 h 1075"/>
                  <a:gd name="T26" fmla="*/ 35 w 1311"/>
                  <a:gd name="T27" fmla="*/ 553 h 1075"/>
                  <a:gd name="T28" fmla="*/ 35 w 1311"/>
                  <a:gd name="T29" fmla="*/ 553 h 1075"/>
                  <a:gd name="T30" fmla="*/ 556 w 1311"/>
                  <a:gd name="T31" fmla="*/ 1074 h 1075"/>
                  <a:gd name="T32" fmla="*/ 592 w 1311"/>
                  <a:gd name="T33" fmla="*/ 1075 h 1075"/>
                  <a:gd name="T34" fmla="*/ 1311 w 1311"/>
                  <a:gd name="T35" fmla="*/ 384 h 1075"/>
                  <a:gd name="T36" fmla="*/ 976 w 1311"/>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1" h="1075">
                    <a:moveTo>
                      <a:pt x="976" y="49"/>
                    </a:moveTo>
                    <a:cubicBezTo>
                      <a:pt x="954" y="21"/>
                      <a:pt x="920" y="2"/>
                      <a:pt x="882" y="1"/>
                    </a:cubicBezTo>
                    <a:cubicBezTo>
                      <a:pt x="882" y="0"/>
                      <a:pt x="882" y="0"/>
                      <a:pt x="882" y="0"/>
                    </a:cubicBezTo>
                    <a:cubicBezTo>
                      <a:pt x="730" y="0"/>
                      <a:pt x="730" y="0"/>
                      <a:pt x="730" y="0"/>
                    </a:cubicBezTo>
                    <a:cubicBezTo>
                      <a:pt x="730" y="0"/>
                      <a:pt x="730" y="0"/>
                      <a:pt x="730" y="0"/>
                    </a:cubicBezTo>
                    <a:cubicBezTo>
                      <a:pt x="729" y="0"/>
                      <a:pt x="728" y="0"/>
                      <a:pt x="728" y="0"/>
                    </a:cubicBezTo>
                    <a:cubicBezTo>
                      <a:pt x="657" y="0"/>
                      <a:pt x="600" y="57"/>
                      <a:pt x="600" y="128"/>
                    </a:cubicBezTo>
                    <a:cubicBezTo>
                      <a:pt x="600" y="142"/>
                      <a:pt x="602" y="156"/>
                      <a:pt x="606" y="169"/>
                    </a:cubicBezTo>
                    <a:cubicBezTo>
                      <a:pt x="392" y="169"/>
                      <a:pt x="392" y="169"/>
                      <a:pt x="392" y="169"/>
                    </a:cubicBezTo>
                    <a:cubicBezTo>
                      <a:pt x="322" y="169"/>
                      <a:pt x="265" y="226"/>
                      <a:pt x="265" y="297"/>
                    </a:cubicBezTo>
                    <a:cubicBezTo>
                      <a:pt x="265" y="311"/>
                      <a:pt x="267" y="324"/>
                      <a:pt x="271" y="337"/>
                    </a:cubicBezTo>
                    <a:cubicBezTo>
                      <a:pt x="128" y="337"/>
                      <a:pt x="128" y="337"/>
                      <a:pt x="128" y="337"/>
                    </a:cubicBezTo>
                    <a:cubicBezTo>
                      <a:pt x="57" y="337"/>
                      <a:pt x="0" y="394"/>
                      <a:pt x="0" y="465"/>
                    </a:cubicBezTo>
                    <a:cubicBezTo>
                      <a:pt x="0" y="499"/>
                      <a:pt x="13" y="530"/>
                      <a:pt x="35" y="553"/>
                    </a:cubicBezTo>
                    <a:cubicBezTo>
                      <a:pt x="35" y="553"/>
                      <a:pt x="35" y="553"/>
                      <a:pt x="35" y="553"/>
                    </a:cubicBezTo>
                    <a:cubicBezTo>
                      <a:pt x="556" y="1074"/>
                      <a:pt x="556" y="1074"/>
                      <a:pt x="556" y="1074"/>
                    </a:cubicBezTo>
                    <a:cubicBezTo>
                      <a:pt x="568" y="1075"/>
                      <a:pt x="580" y="1075"/>
                      <a:pt x="592" y="1075"/>
                    </a:cubicBezTo>
                    <a:cubicBezTo>
                      <a:pt x="980" y="1075"/>
                      <a:pt x="1296" y="768"/>
                      <a:pt x="1311" y="384"/>
                    </a:cubicBezTo>
                    <a:lnTo>
                      <a:pt x="976" y="49"/>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1" name="Freeform 13">
                <a:extLst>
                  <a:ext uri="{FF2B5EF4-FFF2-40B4-BE49-F238E27FC236}">
                    <a16:creationId xmlns:a16="http://schemas.microsoft.com/office/drawing/2014/main" id="{CD5CF496-B5A6-4272-ACA4-B0A7014D1881}"/>
                  </a:ext>
                </a:extLst>
              </p:cNvPr>
              <p:cNvSpPr>
                <a:spLocks/>
              </p:cNvSpPr>
              <p:nvPr/>
            </p:nvSpPr>
            <p:spPr bwMode="auto">
              <a:xfrm>
                <a:off x="1726441" y="2233429"/>
                <a:ext cx="1142103" cy="565125"/>
              </a:xfrm>
              <a:custGeom>
                <a:avLst/>
                <a:gdLst>
                  <a:gd name="T0" fmla="*/ 1105 w 1200"/>
                  <a:gd name="T1" fmla="*/ 342 h 593"/>
                  <a:gd name="T2" fmla="*/ 1113 w 1200"/>
                  <a:gd name="T3" fmla="*/ 297 h 593"/>
                  <a:gd name="T4" fmla="*/ 997 w 1200"/>
                  <a:gd name="T5" fmla="*/ 170 h 593"/>
                  <a:gd name="T6" fmla="*/ 1004 w 1200"/>
                  <a:gd name="T7" fmla="*/ 128 h 593"/>
                  <a:gd name="T8" fmla="*/ 882 w 1200"/>
                  <a:gd name="T9" fmla="*/ 1 h 593"/>
                  <a:gd name="T10" fmla="*/ 882 w 1200"/>
                  <a:gd name="T11" fmla="*/ 0 h 593"/>
                  <a:gd name="T12" fmla="*/ 730 w 1200"/>
                  <a:gd name="T13" fmla="*/ 0 h 593"/>
                  <a:gd name="T14" fmla="*/ 730 w 1200"/>
                  <a:gd name="T15" fmla="*/ 0 h 593"/>
                  <a:gd name="T16" fmla="*/ 728 w 1200"/>
                  <a:gd name="T17" fmla="*/ 0 h 593"/>
                  <a:gd name="T18" fmla="*/ 600 w 1200"/>
                  <a:gd name="T19" fmla="*/ 128 h 593"/>
                  <a:gd name="T20" fmla="*/ 606 w 1200"/>
                  <a:gd name="T21" fmla="*/ 169 h 593"/>
                  <a:gd name="T22" fmla="*/ 392 w 1200"/>
                  <a:gd name="T23" fmla="*/ 169 h 593"/>
                  <a:gd name="T24" fmla="*/ 265 w 1200"/>
                  <a:gd name="T25" fmla="*/ 297 h 593"/>
                  <a:gd name="T26" fmla="*/ 271 w 1200"/>
                  <a:gd name="T27" fmla="*/ 337 h 593"/>
                  <a:gd name="T28" fmla="*/ 128 w 1200"/>
                  <a:gd name="T29" fmla="*/ 337 h 593"/>
                  <a:gd name="T30" fmla="*/ 0 w 1200"/>
                  <a:gd name="T31" fmla="*/ 465 h 593"/>
                  <a:gd name="T32" fmla="*/ 128 w 1200"/>
                  <a:gd name="T33" fmla="*/ 593 h 593"/>
                  <a:gd name="T34" fmla="*/ 1072 w 1200"/>
                  <a:gd name="T35" fmla="*/ 593 h 593"/>
                  <a:gd name="T36" fmla="*/ 1200 w 1200"/>
                  <a:gd name="T37" fmla="*/ 465 h 593"/>
                  <a:gd name="T38" fmla="*/ 1105 w 1200"/>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0" h="593">
                    <a:moveTo>
                      <a:pt x="1105" y="342"/>
                    </a:moveTo>
                    <a:cubicBezTo>
                      <a:pt x="1110" y="328"/>
                      <a:pt x="1113" y="313"/>
                      <a:pt x="1113" y="297"/>
                    </a:cubicBezTo>
                    <a:cubicBezTo>
                      <a:pt x="1113" y="230"/>
                      <a:pt x="1062" y="175"/>
                      <a:pt x="997" y="170"/>
                    </a:cubicBezTo>
                    <a:cubicBezTo>
                      <a:pt x="1001" y="157"/>
                      <a:pt x="1004" y="143"/>
                      <a:pt x="1004" y="128"/>
                    </a:cubicBezTo>
                    <a:cubicBezTo>
                      <a:pt x="1004" y="59"/>
                      <a:pt x="950" y="3"/>
                      <a:pt x="882" y="1"/>
                    </a:cubicBezTo>
                    <a:cubicBezTo>
                      <a:pt x="882" y="0"/>
                      <a:pt x="882" y="0"/>
                      <a:pt x="882" y="0"/>
                    </a:cubicBezTo>
                    <a:cubicBezTo>
                      <a:pt x="730" y="0"/>
                      <a:pt x="730" y="0"/>
                      <a:pt x="730" y="0"/>
                    </a:cubicBezTo>
                    <a:cubicBezTo>
                      <a:pt x="730" y="0"/>
                      <a:pt x="730" y="0"/>
                      <a:pt x="730" y="0"/>
                    </a:cubicBezTo>
                    <a:cubicBezTo>
                      <a:pt x="729" y="0"/>
                      <a:pt x="728" y="0"/>
                      <a:pt x="728" y="0"/>
                    </a:cubicBezTo>
                    <a:cubicBezTo>
                      <a:pt x="657" y="0"/>
                      <a:pt x="600" y="57"/>
                      <a:pt x="600" y="128"/>
                    </a:cubicBezTo>
                    <a:cubicBezTo>
                      <a:pt x="600" y="142"/>
                      <a:pt x="602" y="156"/>
                      <a:pt x="606" y="169"/>
                    </a:cubicBezTo>
                    <a:cubicBezTo>
                      <a:pt x="392" y="169"/>
                      <a:pt x="392" y="169"/>
                      <a:pt x="392" y="169"/>
                    </a:cubicBezTo>
                    <a:cubicBezTo>
                      <a:pt x="322" y="169"/>
                      <a:pt x="265" y="226"/>
                      <a:pt x="265" y="297"/>
                    </a:cubicBezTo>
                    <a:cubicBezTo>
                      <a:pt x="265" y="311"/>
                      <a:pt x="267" y="324"/>
                      <a:pt x="271" y="337"/>
                    </a:cubicBezTo>
                    <a:cubicBezTo>
                      <a:pt x="128" y="337"/>
                      <a:pt x="128" y="337"/>
                      <a:pt x="128" y="337"/>
                    </a:cubicBezTo>
                    <a:cubicBezTo>
                      <a:pt x="57" y="337"/>
                      <a:pt x="0" y="394"/>
                      <a:pt x="0" y="465"/>
                    </a:cubicBezTo>
                    <a:cubicBezTo>
                      <a:pt x="0" y="536"/>
                      <a:pt x="57" y="593"/>
                      <a:pt x="128" y="593"/>
                    </a:cubicBezTo>
                    <a:cubicBezTo>
                      <a:pt x="1072" y="593"/>
                      <a:pt x="1072" y="593"/>
                      <a:pt x="1072" y="593"/>
                    </a:cubicBezTo>
                    <a:cubicBezTo>
                      <a:pt x="1142" y="593"/>
                      <a:pt x="1200" y="536"/>
                      <a:pt x="1200" y="465"/>
                    </a:cubicBezTo>
                    <a:cubicBezTo>
                      <a:pt x="1200" y="406"/>
                      <a:pt x="1160" y="356"/>
                      <a:pt x="1105"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sp>
        <p:nvSpPr>
          <p:cNvPr id="46" name="TextBox 45">
            <a:extLst>
              <a:ext uri="{FF2B5EF4-FFF2-40B4-BE49-F238E27FC236}">
                <a16:creationId xmlns:a16="http://schemas.microsoft.com/office/drawing/2014/main" id="{A2B828E3-BA4C-4A52-B88A-69D47FB65724}"/>
              </a:ext>
            </a:extLst>
          </p:cNvPr>
          <p:cNvSpPr txBox="1"/>
          <p:nvPr/>
        </p:nvSpPr>
        <p:spPr>
          <a:xfrm>
            <a:off x="1753926" y="1802658"/>
            <a:ext cx="1449593" cy="515524"/>
          </a:xfrm>
          <a:prstGeom prst="rect">
            <a:avLst/>
          </a:prstGeom>
          <a:solidFill>
            <a:schemeClr val="bg2"/>
          </a:solidFill>
        </p:spPr>
        <p:txBody>
          <a:bodyPr wrap="square" lIns="91438" tIns="45719" rIns="91438" bIns="45719" rtlCol="0" anchor="b">
            <a:spAutoFit/>
          </a:bodyPr>
          <a:lstStyle/>
          <a:p>
            <a:pPr marL="0" marR="0" lvl="0" indent="0" algn="ctr" defTabSz="457118" rtl="0" eaLnBrk="0" fontAlgn="base" latinLnBrk="0" hangingPunct="0">
              <a:lnSpc>
                <a:spcPct val="10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5073"/>
                </a:solidFill>
                <a:effectLst/>
                <a:uLnTx/>
                <a:uFillTx/>
                <a:latin typeface="CiscoSansTT" panose="020B0503020201020303" pitchFamily="34" charset="0"/>
                <a:ea typeface="ＭＳ Ｐゴシック" charset="-128"/>
                <a:cs typeface="CiscoSansTT" panose="020B0503020201020303" pitchFamily="34" charset="0"/>
              </a:rPr>
              <a:t>HyperFlex</a:t>
            </a:r>
          </a:p>
          <a:p>
            <a:pPr marL="0" marR="0" lvl="0" indent="0" algn="ctr" defTabSz="457118" rtl="0" eaLnBrk="0" fontAlgn="base" latinLnBrk="0" hangingPunct="0">
              <a:lnSpc>
                <a:spcPct val="100000"/>
              </a:lnSpc>
              <a:spcBef>
                <a:spcPts val="300"/>
              </a:spcBef>
              <a:spcAft>
                <a:spcPct val="0"/>
              </a:spcAft>
              <a:buClrTx/>
              <a:buSzTx/>
              <a:buFontTx/>
              <a:buNone/>
              <a:tabLst/>
              <a:defRPr/>
            </a:pPr>
            <a:r>
              <a:rPr kumimoji="0" lang="en-US" sz="1100" b="0" i="0" u="none" strike="noStrike" kern="1200" cap="none" spc="0" normalizeH="0" baseline="0" noProof="0" dirty="0">
                <a:ln>
                  <a:noFill/>
                </a:ln>
                <a:solidFill>
                  <a:srgbClr val="005073"/>
                </a:solidFill>
                <a:effectLst/>
                <a:uLnTx/>
                <a:uFillTx/>
                <a:latin typeface="CiscoSansTT ExtraLight"/>
                <a:ea typeface="ＭＳ Ｐゴシック" charset="-128"/>
                <a:cs typeface="+mn-cs"/>
              </a:rPr>
              <a:t>Any App, Any Scale</a:t>
            </a:r>
          </a:p>
        </p:txBody>
      </p:sp>
      <p:grpSp>
        <p:nvGrpSpPr>
          <p:cNvPr id="38" name="Group 37">
            <a:extLst>
              <a:ext uri="{FF2B5EF4-FFF2-40B4-BE49-F238E27FC236}">
                <a16:creationId xmlns:a16="http://schemas.microsoft.com/office/drawing/2014/main" id="{6514DAF4-B3E8-4730-943C-A561ABA4BFC9}"/>
              </a:ext>
            </a:extLst>
          </p:cNvPr>
          <p:cNvGrpSpPr/>
          <p:nvPr/>
        </p:nvGrpSpPr>
        <p:grpSpPr>
          <a:xfrm>
            <a:off x="2159203" y="2315358"/>
            <a:ext cx="604827" cy="648400"/>
            <a:chOff x="2238259" y="0"/>
            <a:chExt cx="4691888" cy="5143500"/>
          </a:xfrm>
        </p:grpSpPr>
        <p:pic>
          <p:nvPicPr>
            <p:cNvPr id="39" name="Picture 38">
              <a:extLst>
                <a:ext uri="{FF2B5EF4-FFF2-40B4-BE49-F238E27FC236}">
                  <a16:creationId xmlns:a16="http://schemas.microsoft.com/office/drawing/2014/main" id="{B567976F-9AEA-4245-9915-7E199C1ABE6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779992" y="0"/>
              <a:ext cx="1584016" cy="5143500"/>
            </a:xfrm>
            <a:prstGeom prst="rect">
              <a:avLst/>
            </a:prstGeom>
          </p:spPr>
        </p:pic>
        <p:pic>
          <p:nvPicPr>
            <p:cNvPr id="40" name="Picture 39">
              <a:extLst>
                <a:ext uri="{FF2B5EF4-FFF2-40B4-BE49-F238E27FC236}">
                  <a16:creationId xmlns:a16="http://schemas.microsoft.com/office/drawing/2014/main" id="{73A4534C-DE4D-4C2A-AB70-D2619EA75C4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238259" y="0"/>
              <a:ext cx="1584016" cy="5143500"/>
            </a:xfrm>
            <a:prstGeom prst="rect">
              <a:avLst/>
            </a:prstGeom>
          </p:spPr>
        </p:pic>
        <p:pic>
          <p:nvPicPr>
            <p:cNvPr id="43" name="Picture 42">
              <a:extLst>
                <a:ext uri="{FF2B5EF4-FFF2-40B4-BE49-F238E27FC236}">
                  <a16:creationId xmlns:a16="http://schemas.microsoft.com/office/drawing/2014/main" id="{6581D58C-EA68-4586-92FE-A650DC1BB70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346131" y="0"/>
              <a:ext cx="1584016" cy="5143500"/>
            </a:xfrm>
            <a:prstGeom prst="rect">
              <a:avLst/>
            </a:prstGeom>
          </p:spPr>
        </p:pic>
      </p:grpSp>
      <p:pic>
        <p:nvPicPr>
          <p:cNvPr id="37" name="Picture 36">
            <a:extLst>
              <a:ext uri="{FF2B5EF4-FFF2-40B4-BE49-F238E27FC236}">
                <a16:creationId xmlns:a16="http://schemas.microsoft.com/office/drawing/2014/main" id="{E5D2C749-7F54-4B16-A36B-BC26608BA6D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13179" y="4319755"/>
            <a:ext cx="1370987" cy="330359"/>
          </a:xfrm>
          <a:prstGeom prst="rect">
            <a:avLst/>
          </a:prstGeom>
        </p:spPr>
      </p:pic>
    </p:spTree>
    <p:extLst>
      <p:ext uri="{BB962C8B-B14F-4D97-AF65-F5344CB8AC3E}">
        <p14:creationId xmlns:p14="http://schemas.microsoft.com/office/powerpoint/2010/main" val="323527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aphic 5">
            <a:extLst>
              <a:ext uri="{FF2B5EF4-FFF2-40B4-BE49-F238E27FC236}">
                <a16:creationId xmlns:a16="http://schemas.microsoft.com/office/drawing/2014/main" id="{330493FD-FD30-734B-A32F-C7979B5CFC70}"/>
              </a:ext>
            </a:extLst>
          </p:cNvPr>
          <p:cNvGrpSpPr/>
          <p:nvPr/>
        </p:nvGrpSpPr>
        <p:grpSpPr>
          <a:xfrm rot="16200000">
            <a:off x="-190815" y="26649"/>
            <a:ext cx="5333870" cy="5091614"/>
            <a:chOff x="2769393" y="873918"/>
            <a:chExt cx="3604260" cy="3388043"/>
          </a:xfrm>
        </p:grpSpPr>
        <p:sp>
          <p:nvSpPr>
            <p:cNvPr id="77" name="Freeform: Shape 7">
              <a:extLst>
                <a:ext uri="{FF2B5EF4-FFF2-40B4-BE49-F238E27FC236}">
                  <a16:creationId xmlns:a16="http://schemas.microsoft.com/office/drawing/2014/main" id="{C40D4B2C-6E6D-DD4C-A443-C5D9DDC1ADD6}"/>
                </a:ext>
              </a:extLst>
            </p:cNvPr>
            <p:cNvSpPr/>
            <p:nvPr/>
          </p:nvSpPr>
          <p:spPr>
            <a:xfrm>
              <a:off x="4155281" y="873918"/>
              <a:ext cx="266700" cy="1895475"/>
            </a:xfrm>
            <a:custGeom>
              <a:avLst/>
              <a:gdLst>
                <a:gd name="connsiteX0" fmla="*/ 7144 w 266700"/>
                <a:gd name="connsiteY0" fmla="*/ 7144 h 1895475"/>
                <a:gd name="connsiteX1" fmla="*/ 266224 w 266700"/>
                <a:gd name="connsiteY1" fmla="*/ 7144 h 1895475"/>
                <a:gd name="connsiteX2" fmla="*/ 266224 w 266700"/>
                <a:gd name="connsiteY2" fmla="*/ 1889284 h 1895475"/>
                <a:gd name="connsiteX3" fmla="*/ 7144 w 266700"/>
                <a:gd name="connsiteY3" fmla="*/ 1889284 h 1895475"/>
              </a:gdLst>
              <a:ahLst/>
              <a:cxnLst>
                <a:cxn ang="0">
                  <a:pos x="connsiteX0" y="connsiteY0"/>
                </a:cxn>
                <a:cxn ang="0">
                  <a:pos x="connsiteX1" y="connsiteY1"/>
                </a:cxn>
                <a:cxn ang="0">
                  <a:pos x="connsiteX2" y="connsiteY2"/>
                </a:cxn>
                <a:cxn ang="0">
                  <a:pos x="connsiteX3" y="connsiteY3"/>
                </a:cxn>
              </a:cxnLst>
              <a:rect l="l" t="t" r="r" b="b"/>
              <a:pathLst>
                <a:path w="266700" h="1895475">
                  <a:moveTo>
                    <a:pt x="7144" y="7144"/>
                  </a:moveTo>
                  <a:lnTo>
                    <a:pt x="266224" y="7144"/>
                  </a:lnTo>
                  <a:lnTo>
                    <a:pt x="266224" y="1889284"/>
                  </a:lnTo>
                  <a:lnTo>
                    <a:pt x="7144" y="1889284"/>
                  </a:lnTo>
                  <a:close/>
                </a:path>
              </a:pathLst>
            </a:custGeom>
            <a:gradFill>
              <a:gsLst>
                <a:gs pos="100000">
                  <a:schemeClr val="accent5">
                    <a:lumMod val="75000"/>
                  </a:schemeClr>
                </a:gs>
                <a:gs pos="0">
                  <a:schemeClr val="accent5"/>
                </a:gs>
              </a:gsLst>
              <a:lin ang="5400000" scaled="1"/>
            </a:gradFill>
            <a:ln w="9525" cap="flat">
              <a:noFill/>
              <a:prstDash val="solid"/>
              <a:miter/>
            </a:ln>
          </p:spPr>
          <p:txBody>
            <a:bodyPr rtlCol="0" anchor="ctr"/>
            <a:lstStyle/>
            <a:p>
              <a:endParaRPr lang="en-US"/>
            </a:p>
          </p:txBody>
        </p:sp>
        <p:sp>
          <p:nvSpPr>
            <p:cNvPr id="78" name="Freeform: Shape 8">
              <a:extLst>
                <a:ext uri="{FF2B5EF4-FFF2-40B4-BE49-F238E27FC236}">
                  <a16:creationId xmlns:a16="http://schemas.microsoft.com/office/drawing/2014/main" id="{566C2F3D-50C2-7D4D-AC36-F7FE3B02D87E}"/>
                </a:ext>
              </a:extLst>
            </p:cNvPr>
            <p:cNvSpPr/>
            <p:nvPr/>
          </p:nvSpPr>
          <p:spPr>
            <a:xfrm>
              <a:off x="4435316" y="873918"/>
              <a:ext cx="266700" cy="1895475"/>
            </a:xfrm>
            <a:custGeom>
              <a:avLst/>
              <a:gdLst>
                <a:gd name="connsiteX0" fmla="*/ 7144 w 266700"/>
                <a:gd name="connsiteY0" fmla="*/ 7144 h 1895475"/>
                <a:gd name="connsiteX1" fmla="*/ 266224 w 266700"/>
                <a:gd name="connsiteY1" fmla="*/ 7144 h 1895475"/>
                <a:gd name="connsiteX2" fmla="*/ 266224 w 266700"/>
                <a:gd name="connsiteY2" fmla="*/ 1889284 h 1895475"/>
                <a:gd name="connsiteX3" fmla="*/ 7144 w 266700"/>
                <a:gd name="connsiteY3" fmla="*/ 1889284 h 1895475"/>
              </a:gdLst>
              <a:ahLst/>
              <a:cxnLst>
                <a:cxn ang="0">
                  <a:pos x="connsiteX0" y="connsiteY0"/>
                </a:cxn>
                <a:cxn ang="0">
                  <a:pos x="connsiteX1" y="connsiteY1"/>
                </a:cxn>
                <a:cxn ang="0">
                  <a:pos x="connsiteX2" y="connsiteY2"/>
                </a:cxn>
                <a:cxn ang="0">
                  <a:pos x="connsiteX3" y="connsiteY3"/>
                </a:cxn>
              </a:cxnLst>
              <a:rect l="l" t="t" r="r" b="b"/>
              <a:pathLst>
                <a:path w="266700" h="1895475">
                  <a:moveTo>
                    <a:pt x="7144" y="7144"/>
                  </a:moveTo>
                  <a:lnTo>
                    <a:pt x="266224" y="7144"/>
                  </a:lnTo>
                  <a:lnTo>
                    <a:pt x="266224" y="1889284"/>
                  </a:lnTo>
                  <a:lnTo>
                    <a:pt x="7144" y="1889284"/>
                  </a:lnTo>
                  <a:close/>
                </a:path>
              </a:pathLst>
            </a:custGeom>
            <a:gradFill flip="none" rotWithShape="1">
              <a:gsLst>
                <a:gs pos="100000">
                  <a:schemeClr val="accent1">
                    <a:lumMod val="75000"/>
                  </a:schemeClr>
                </a:gs>
                <a:gs pos="0">
                  <a:schemeClr val="accent1"/>
                </a:gs>
              </a:gsLst>
              <a:lin ang="5400000" scaled="1"/>
              <a:tileRect/>
            </a:gradFill>
            <a:ln w="9525" cap="flat">
              <a:noFill/>
              <a:prstDash val="solid"/>
              <a:miter/>
            </a:ln>
          </p:spPr>
          <p:txBody>
            <a:bodyPr rtlCol="0" anchor="ctr"/>
            <a:lstStyle/>
            <a:p>
              <a:endParaRPr lang="en-US"/>
            </a:p>
          </p:txBody>
        </p:sp>
        <p:sp>
          <p:nvSpPr>
            <p:cNvPr id="80" name="Freeform: Shape 9">
              <a:extLst>
                <a:ext uri="{FF2B5EF4-FFF2-40B4-BE49-F238E27FC236}">
                  <a16:creationId xmlns:a16="http://schemas.microsoft.com/office/drawing/2014/main" id="{CC4AE8EC-167E-4C4C-A049-F524B6700449}"/>
                </a:ext>
              </a:extLst>
            </p:cNvPr>
            <p:cNvSpPr/>
            <p:nvPr/>
          </p:nvSpPr>
          <p:spPr>
            <a:xfrm>
              <a:off x="4716303" y="873918"/>
              <a:ext cx="266700" cy="1895475"/>
            </a:xfrm>
            <a:custGeom>
              <a:avLst/>
              <a:gdLst>
                <a:gd name="connsiteX0" fmla="*/ 7144 w 266700"/>
                <a:gd name="connsiteY0" fmla="*/ 7144 h 1895475"/>
                <a:gd name="connsiteX1" fmla="*/ 266224 w 266700"/>
                <a:gd name="connsiteY1" fmla="*/ 7144 h 1895475"/>
                <a:gd name="connsiteX2" fmla="*/ 266224 w 266700"/>
                <a:gd name="connsiteY2" fmla="*/ 1889284 h 1895475"/>
                <a:gd name="connsiteX3" fmla="*/ 7144 w 266700"/>
                <a:gd name="connsiteY3" fmla="*/ 1889284 h 1895475"/>
              </a:gdLst>
              <a:ahLst/>
              <a:cxnLst>
                <a:cxn ang="0">
                  <a:pos x="connsiteX0" y="connsiteY0"/>
                </a:cxn>
                <a:cxn ang="0">
                  <a:pos x="connsiteX1" y="connsiteY1"/>
                </a:cxn>
                <a:cxn ang="0">
                  <a:pos x="connsiteX2" y="connsiteY2"/>
                </a:cxn>
                <a:cxn ang="0">
                  <a:pos x="connsiteX3" y="connsiteY3"/>
                </a:cxn>
              </a:cxnLst>
              <a:rect l="l" t="t" r="r" b="b"/>
              <a:pathLst>
                <a:path w="266700" h="1895475">
                  <a:moveTo>
                    <a:pt x="7144" y="7144"/>
                  </a:moveTo>
                  <a:lnTo>
                    <a:pt x="266224" y="7144"/>
                  </a:lnTo>
                  <a:lnTo>
                    <a:pt x="266224" y="1889284"/>
                  </a:lnTo>
                  <a:lnTo>
                    <a:pt x="7144" y="1889284"/>
                  </a:lnTo>
                  <a:close/>
                </a:path>
              </a:pathLst>
            </a:custGeom>
            <a:gradFill flip="none" rotWithShape="1">
              <a:gsLst>
                <a:gs pos="100000">
                  <a:schemeClr val="accent2">
                    <a:lumMod val="75000"/>
                  </a:schemeClr>
                </a:gs>
                <a:gs pos="0">
                  <a:schemeClr val="accent2"/>
                </a:gs>
              </a:gsLst>
              <a:lin ang="5400000" scaled="1"/>
              <a:tileRect/>
            </a:gradFill>
            <a:ln w="9525" cap="flat">
              <a:noFill/>
              <a:prstDash val="solid"/>
              <a:miter/>
            </a:ln>
          </p:spPr>
          <p:txBody>
            <a:bodyPr rtlCol="0" anchor="ctr"/>
            <a:lstStyle/>
            <a:p>
              <a:endParaRPr lang="en-US"/>
            </a:p>
          </p:txBody>
        </p:sp>
        <p:sp>
          <p:nvSpPr>
            <p:cNvPr id="81" name="Freeform: Shape 10">
              <a:extLst>
                <a:ext uri="{FF2B5EF4-FFF2-40B4-BE49-F238E27FC236}">
                  <a16:creationId xmlns:a16="http://schemas.microsoft.com/office/drawing/2014/main" id="{6031152D-62EB-8642-BE28-52EDF7F3BC3F}"/>
                </a:ext>
              </a:extLst>
            </p:cNvPr>
            <p:cNvSpPr/>
            <p:nvPr/>
          </p:nvSpPr>
          <p:spPr>
            <a:xfrm>
              <a:off x="2769393" y="2757011"/>
              <a:ext cx="1657350" cy="1504950"/>
            </a:xfrm>
            <a:custGeom>
              <a:avLst/>
              <a:gdLst>
                <a:gd name="connsiteX0" fmla="*/ 1652111 w 1657350"/>
                <a:gd name="connsiteY0" fmla="*/ 7144 h 1504950"/>
                <a:gd name="connsiteX1" fmla="*/ 1393031 w 1657350"/>
                <a:gd name="connsiteY1" fmla="*/ 7144 h 1504950"/>
                <a:gd name="connsiteX2" fmla="*/ 7144 w 1657350"/>
                <a:gd name="connsiteY2" fmla="*/ 1505426 h 1504950"/>
                <a:gd name="connsiteX3" fmla="*/ 1143476 w 165735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657350" h="1504950">
                  <a:moveTo>
                    <a:pt x="1652111" y="7144"/>
                  </a:moveTo>
                  <a:lnTo>
                    <a:pt x="1393031" y="7144"/>
                  </a:lnTo>
                  <a:lnTo>
                    <a:pt x="7144" y="1505426"/>
                  </a:lnTo>
                  <a:lnTo>
                    <a:pt x="1143476" y="1505426"/>
                  </a:lnTo>
                  <a:close/>
                </a:path>
              </a:pathLst>
            </a:custGeom>
            <a:gradFill>
              <a:gsLst>
                <a:gs pos="100000">
                  <a:schemeClr val="bg2"/>
                </a:gs>
                <a:gs pos="34000">
                  <a:schemeClr val="accent5"/>
                </a:gs>
                <a:gs pos="0">
                  <a:schemeClr val="accent5">
                    <a:lumMod val="75000"/>
                  </a:schemeClr>
                </a:gs>
              </a:gsLst>
              <a:lin ang="5400000" scaled="1"/>
            </a:gradFill>
            <a:ln w="9525" cap="flat">
              <a:noFill/>
              <a:prstDash val="solid"/>
              <a:miter/>
            </a:ln>
          </p:spPr>
          <p:txBody>
            <a:bodyPr rtlCol="0" anchor="ctr"/>
            <a:lstStyle/>
            <a:p>
              <a:endParaRPr lang="en-US" dirty="0"/>
            </a:p>
          </p:txBody>
        </p:sp>
        <p:sp>
          <p:nvSpPr>
            <p:cNvPr id="82" name="Freeform: Shape 11">
              <a:extLst>
                <a:ext uri="{FF2B5EF4-FFF2-40B4-BE49-F238E27FC236}">
                  <a16:creationId xmlns:a16="http://schemas.microsoft.com/office/drawing/2014/main" id="{5582B9D5-99E7-CA4E-9B98-90BEC9B1E232}"/>
                </a:ext>
              </a:extLst>
            </p:cNvPr>
            <p:cNvSpPr/>
            <p:nvPr/>
          </p:nvSpPr>
          <p:spPr>
            <a:xfrm>
              <a:off x="3997166" y="2757011"/>
              <a:ext cx="1143000" cy="1504950"/>
            </a:xfrm>
            <a:custGeom>
              <a:avLst/>
              <a:gdLst>
                <a:gd name="connsiteX0" fmla="*/ 704374 w 1143000"/>
                <a:gd name="connsiteY0" fmla="*/ 7144 h 1504950"/>
                <a:gd name="connsiteX1" fmla="*/ 445294 w 1143000"/>
                <a:gd name="connsiteY1" fmla="*/ 7144 h 1504950"/>
                <a:gd name="connsiteX2" fmla="*/ 7144 w 1143000"/>
                <a:gd name="connsiteY2" fmla="*/ 1505426 h 1504950"/>
                <a:gd name="connsiteX3" fmla="*/ 1143476 w 114300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143000" h="1504950">
                  <a:moveTo>
                    <a:pt x="704374" y="7144"/>
                  </a:moveTo>
                  <a:lnTo>
                    <a:pt x="445294" y="7144"/>
                  </a:lnTo>
                  <a:lnTo>
                    <a:pt x="7144" y="1505426"/>
                  </a:lnTo>
                  <a:lnTo>
                    <a:pt x="1143476" y="1505426"/>
                  </a:lnTo>
                  <a:close/>
                </a:path>
              </a:pathLst>
            </a:custGeom>
            <a:gradFill>
              <a:gsLst>
                <a:gs pos="100000">
                  <a:schemeClr val="bg2"/>
                </a:gs>
                <a:gs pos="34000">
                  <a:schemeClr val="accent1"/>
                </a:gs>
                <a:gs pos="0">
                  <a:schemeClr val="accent1">
                    <a:lumMod val="75000"/>
                  </a:schemeClr>
                </a:gs>
              </a:gsLst>
              <a:lin ang="5400000" scaled="1"/>
            </a:gradFill>
            <a:ln w="9525" cap="flat">
              <a:noFill/>
              <a:prstDash val="solid"/>
              <a:miter/>
            </a:ln>
          </p:spPr>
          <p:txBody>
            <a:bodyPr rtlCol="0" anchor="ctr"/>
            <a:lstStyle/>
            <a:p>
              <a:endParaRPr lang="en-US" dirty="0"/>
            </a:p>
          </p:txBody>
        </p:sp>
        <p:sp>
          <p:nvSpPr>
            <p:cNvPr id="83" name="Freeform: Shape 12">
              <a:extLst>
                <a:ext uri="{FF2B5EF4-FFF2-40B4-BE49-F238E27FC236}">
                  <a16:creationId xmlns:a16="http://schemas.microsoft.com/office/drawing/2014/main" id="{6000CCBA-C2E9-4C46-8DC1-5E178221054E}"/>
                </a:ext>
              </a:extLst>
            </p:cNvPr>
            <p:cNvSpPr/>
            <p:nvPr/>
          </p:nvSpPr>
          <p:spPr>
            <a:xfrm>
              <a:off x="4716303" y="2757011"/>
              <a:ext cx="1657350" cy="1504950"/>
            </a:xfrm>
            <a:custGeom>
              <a:avLst/>
              <a:gdLst>
                <a:gd name="connsiteX0" fmla="*/ 266224 w 1657350"/>
                <a:gd name="connsiteY0" fmla="*/ 7144 h 1504950"/>
                <a:gd name="connsiteX1" fmla="*/ 7144 w 1657350"/>
                <a:gd name="connsiteY1" fmla="*/ 7144 h 1504950"/>
                <a:gd name="connsiteX2" fmla="*/ 515779 w 1657350"/>
                <a:gd name="connsiteY2" fmla="*/ 1505426 h 1504950"/>
                <a:gd name="connsiteX3" fmla="*/ 1652111 w 165735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657350" h="1504950">
                  <a:moveTo>
                    <a:pt x="266224" y="7144"/>
                  </a:moveTo>
                  <a:lnTo>
                    <a:pt x="7144" y="7144"/>
                  </a:lnTo>
                  <a:lnTo>
                    <a:pt x="515779" y="1505426"/>
                  </a:lnTo>
                  <a:lnTo>
                    <a:pt x="1652111" y="1505426"/>
                  </a:lnTo>
                  <a:close/>
                </a:path>
              </a:pathLst>
            </a:custGeom>
            <a:gradFill>
              <a:gsLst>
                <a:gs pos="100000">
                  <a:schemeClr val="bg2"/>
                </a:gs>
                <a:gs pos="34000">
                  <a:schemeClr val="accent2"/>
                </a:gs>
                <a:gs pos="0">
                  <a:schemeClr val="accent2">
                    <a:lumMod val="75000"/>
                  </a:schemeClr>
                </a:gs>
              </a:gsLst>
              <a:lin ang="5400000" scaled="1"/>
            </a:gradFill>
            <a:ln w="9525" cap="flat">
              <a:noFill/>
              <a:prstDash val="solid"/>
              <a:miter/>
            </a:ln>
          </p:spPr>
          <p:txBody>
            <a:bodyPr rtlCol="0" anchor="ctr"/>
            <a:lstStyle/>
            <a:p>
              <a:endParaRPr lang="en-US"/>
            </a:p>
          </p:txBody>
        </p:sp>
      </p:grpSp>
      <p:sp>
        <p:nvSpPr>
          <p:cNvPr id="3" name="Title 2">
            <a:extLst>
              <a:ext uri="{FF2B5EF4-FFF2-40B4-BE49-F238E27FC236}">
                <a16:creationId xmlns:a16="http://schemas.microsoft.com/office/drawing/2014/main" id="{4CA806D1-28DA-44B6-ABD1-68E6EE7EB723}"/>
              </a:ext>
            </a:extLst>
          </p:cNvPr>
          <p:cNvSpPr>
            <a:spLocks noGrp="1"/>
          </p:cNvSpPr>
          <p:nvPr>
            <p:ph type="title"/>
          </p:nvPr>
        </p:nvSpPr>
        <p:spPr>
          <a:xfrm>
            <a:off x="287098" y="429390"/>
            <a:ext cx="8345488" cy="731837"/>
          </a:xfrm>
        </p:spPr>
        <p:txBody>
          <a:bodyPr/>
          <a:lstStyle/>
          <a:p>
            <a:pPr lvl="0"/>
            <a:r>
              <a:rPr lang="en-US" dirty="0"/>
              <a:t>HyperFlex Anywhere</a:t>
            </a:r>
            <a:br>
              <a:rPr lang="en-US" dirty="0"/>
            </a:br>
            <a:r>
              <a:rPr lang="en-US" sz="2400" dirty="0"/>
              <a:t>Platform to Simplify </a:t>
            </a:r>
            <a:br>
              <a:rPr lang="en-US" sz="2400" dirty="0"/>
            </a:br>
            <a:r>
              <a:rPr lang="en-US" sz="2400" dirty="0"/>
              <a:t>Your Future </a:t>
            </a:r>
            <a:endParaRPr lang="en-US" dirty="0"/>
          </a:p>
        </p:txBody>
      </p:sp>
      <p:grpSp>
        <p:nvGrpSpPr>
          <p:cNvPr id="84" name="Group 83">
            <a:extLst>
              <a:ext uri="{FF2B5EF4-FFF2-40B4-BE49-F238E27FC236}">
                <a16:creationId xmlns:a16="http://schemas.microsoft.com/office/drawing/2014/main" id="{2A3C1D8D-0FEC-8145-B7AC-5B939A6783A4}"/>
              </a:ext>
            </a:extLst>
          </p:cNvPr>
          <p:cNvGrpSpPr/>
          <p:nvPr/>
        </p:nvGrpSpPr>
        <p:grpSpPr>
          <a:xfrm>
            <a:off x="1458732" y="1805149"/>
            <a:ext cx="2340231" cy="1533202"/>
            <a:chOff x="3140652" y="2021445"/>
            <a:chExt cx="2862696" cy="1749898"/>
          </a:xfrm>
        </p:grpSpPr>
        <p:pic>
          <p:nvPicPr>
            <p:cNvPr id="86" name="Picture 85">
              <a:extLst>
                <a:ext uri="{FF2B5EF4-FFF2-40B4-BE49-F238E27FC236}">
                  <a16:creationId xmlns:a16="http://schemas.microsoft.com/office/drawing/2014/main" id="{FD97C205-B4C6-C74D-92D8-AE7D02190F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87" name="Picture 86">
              <a:extLst>
                <a:ext uri="{FF2B5EF4-FFF2-40B4-BE49-F238E27FC236}">
                  <a16:creationId xmlns:a16="http://schemas.microsoft.com/office/drawing/2014/main" id="{4613B660-B154-6741-B8FC-A6C8B3BD0C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88" name="Picture 87">
              <a:extLst>
                <a:ext uri="{FF2B5EF4-FFF2-40B4-BE49-F238E27FC236}">
                  <a16:creationId xmlns:a16="http://schemas.microsoft.com/office/drawing/2014/main" id="{5D74289D-F104-1842-AE9B-E64DB61C76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grpSp>
        <p:nvGrpSpPr>
          <p:cNvPr id="136" name="Group 271">
            <a:extLst>
              <a:ext uri="{FF2B5EF4-FFF2-40B4-BE49-F238E27FC236}">
                <a16:creationId xmlns:a16="http://schemas.microsoft.com/office/drawing/2014/main" id="{32F114F2-7E97-48AF-A2F1-50E5DA21F672}"/>
              </a:ext>
            </a:extLst>
          </p:cNvPr>
          <p:cNvGrpSpPr>
            <a:grpSpLocks noChangeAspect="1"/>
          </p:cNvGrpSpPr>
          <p:nvPr/>
        </p:nvGrpSpPr>
        <p:grpSpPr bwMode="auto">
          <a:xfrm>
            <a:off x="5379847" y="3829305"/>
            <a:ext cx="365474" cy="365760"/>
            <a:chOff x="2088" y="827"/>
            <a:chExt cx="2544" cy="2546"/>
          </a:xfrm>
        </p:grpSpPr>
        <p:sp>
          <p:nvSpPr>
            <p:cNvPr id="137" name="Freeform 272">
              <a:extLst>
                <a:ext uri="{FF2B5EF4-FFF2-40B4-BE49-F238E27FC236}">
                  <a16:creationId xmlns:a16="http://schemas.microsoft.com/office/drawing/2014/main" id="{7C73CB11-CCDA-4261-8832-D24DA13BC43A}"/>
                </a:ext>
              </a:extLst>
            </p:cNvPr>
            <p:cNvSpPr>
              <a:spLocks/>
            </p:cNvSpPr>
            <p:nvPr/>
          </p:nvSpPr>
          <p:spPr bwMode="auto">
            <a:xfrm>
              <a:off x="2088" y="827"/>
              <a:ext cx="2544" cy="2546"/>
            </a:xfrm>
            <a:custGeom>
              <a:avLst/>
              <a:gdLst>
                <a:gd name="T0" fmla="*/ 1440 w 1440"/>
                <a:gd name="T1" fmla="*/ 722 h 1440"/>
                <a:gd name="T2" fmla="*/ 718 w 1440"/>
                <a:gd name="T3" fmla="*/ 1440 h 1440"/>
                <a:gd name="T4" fmla="*/ 0 w 1440"/>
                <a:gd name="T5" fmla="*/ 722 h 1440"/>
                <a:gd name="T6" fmla="*/ 718 w 1440"/>
                <a:gd name="T7" fmla="*/ 0 h 1440"/>
                <a:gd name="T8" fmla="*/ 1440 w 1440"/>
                <a:gd name="T9" fmla="*/ 722 h 1440"/>
              </a:gdLst>
              <a:ahLst/>
              <a:cxnLst>
                <a:cxn ang="0">
                  <a:pos x="T0" y="T1"/>
                </a:cxn>
                <a:cxn ang="0">
                  <a:pos x="T2" y="T3"/>
                </a:cxn>
                <a:cxn ang="0">
                  <a:pos x="T4" y="T5"/>
                </a:cxn>
                <a:cxn ang="0">
                  <a:pos x="T6" y="T7"/>
                </a:cxn>
                <a:cxn ang="0">
                  <a:pos x="T8" y="T9"/>
                </a:cxn>
              </a:cxnLst>
              <a:rect l="0" t="0" r="r" b="b"/>
              <a:pathLst>
                <a:path w="1440" h="1440">
                  <a:moveTo>
                    <a:pt x="1440" y="722"/>
                  </a:moveTo>
                  <a:cubicBezTo>
                    <a:pt x="1440" y="1117"/>
                    <a:pt x="1117" y="1440"/>
                    <a:pt x="718" y="1440"/>
                  </a:cubicBezTo>
                  <a:cubicBezTo>
                    <a:pt x="323" y="1440"/>
                    <a:pt x="0" y="1117"/>
                    <a:pt x="0" y="722"/>
                  </a:cubicBezTo>
                  <a:cubicBezTo>
                    <a:pt x="0" y="323"/>
                    <a:pt x="323" y="0"/>
                    <a:pt x="718" y="0"/>
                  </a:cubicBezTo>
                  <a:cubicBezTo>
                    <a:pt x="1117" y="0"/>
                    <a:pt x="1440" y="323"/>
                    <a:pt x="1440" y="722"/>
                  </a:cubicBezTo>
                  <a:close/>
                </a:path>
              </a:pathLst>
            </a:custGeom>
            <a:solidFill>
              <a:srgbClr val="02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38" name="Freeform 273">
              <a:extLst>
                <a:ext uri="{FF2B5EF4-FFF2-40B4-BE49-F238E27FC236}">
                  <a16:creationId xmlns:a16="http://schemas.microsoft.com/office/drawing/2014/main" id="{F328EF3F-09AE-4EBC-8D84-E4D6F622EAE8}"/>
                </a:ext>
              </a:extLst>
            </p:cNvPr>
            <p:cNvSpPr>
              <a:spLocks noEditPoints="1"/>
            </p:cNvSpPr>
            <p:nvPr/>
          </p:nvSpPr>
          <p:spPr bwMode="auto">
            <a:xfrm>
              <a:off x="2526" y="1214"/>
              <a:ext cx="815" cy="1779"/>
            </a:xfrm>
            <a:custGeom>
              <a:avLst/>
              <a:gdLst>
                <a:gd name="T0" fmla="*/ 338 w 461"/>
                <a:gd name="T1" fmla="*/ 0 h 1006"/>
                <a:gd name="T2" fmla="*/ 230 w 461"/>
                <a:gd name="T3" fmla="*/ 54 h 1006"/>
                <a:gd name="T4" fmla="*/ 108 w 461"/>
                <a:gd name="T5" fmla="*/ 187 h 1006"/>
                <a:gd name="T6" fmla="*/ 49 w 461"/>
                <a:gd name="T7" fmla="*/ 329 h 1006"/>
                <a:gd name="T8" fmla="*/ 0 w 461"/>
                <a:gd name="T9" fmla="*/ 442 h 1006"/>
                <a:gd name="T10" fmla="*/ 0 w 461"/>
                <a:gd name="T11" fmla="*/ 447 h 1006"/>
                <a:gd name="T12" fmla="*/ 10 w 461"/>
                <a:gd name="T13" fmla="*/ 486 h 1006"/>
                <a:gd name="T14" fmla="*/ 20 w 461"/>
                <a:gd name="T15" fmla="*/ 515 h 1006"/>
                <a:gd name="T16" fmla="*/ 34 w 461"/>
                <a:gd name="T17" fmla="*/ 673 h 1006"/>
                <a:gd name="T18" fmla="*/ 103 w 461"/>
                <a:gd name="T19" fmla="*/ 839 h 1006"/>
                <a:gd name="T20" fmla="*/ 113 w 461"/>
                <a:gd name="T21" fmla="*/ 879 h 1006"/>
                <a:gd name="T22" fmla="*/ 260 w 461"/>
                <a:gd name="T23" fmla="*/ 952 h 1006"/>
                <a:gd name="T24" fmla="*/ 431 w 461"/>
                <a:gd name="T25" fmla="*/ 977 h 1006"/>
                <a:gd name="T26" fmla="*/ 461 w 461"/>
                <a:gd name="T27" fmla="*/ 133 h 1006"/>
                <a:gd name="T28" fmla="*/ 343 w 461"/>
                <a:gd name="T29" fmla="*/ 236 h 1006"/>
                <a:gd name="T30" fmla="*/ 421 w 461"/>
                <a:gd name="T31" fmla="*/ 260 h 1006"/>
                <a:gd name="T32" fmla="*/ 230 w 461"/>
                <a:gd name="T33" fmla="*/ 506 h 1006"/>
                <a:gd name="T34" fmla="*/ 142 w 461"/>
                <a:gd name="T35" fmla="*/ 412 h 1006"/>
                <a:gd name="T36" fmla="*/ 225 w 461"/>
                <a:gd name="T37" fmla="*/ 550 h 1006"/>
                <a:gd name="T38" fmla="*/ 421 w 461"/>
                <a:gd name="T39" fmla="*/ 673 h 1006"/>
                <a:gd name="T40" fmla="*/ 191 w 461"/>
                <a:gd name="T41" fmla="*/ 785 h 1006"/>
                <a:gd name="T42" fmla="*/ 235 w 461"/>
                <a:gd name="T43" fmla="*/ 785 h 1006"/>
                <a:gd name="T44" fmla="*/ 421 w 461"/>
                <a:gd name="T45" fmla="*/ 717 h 1006"/>
                <a:gd name="T46" fmla="*/ 363 w 461"/>
                <a:gd name="T47" fmla="*/ 967 h 1006"/>
                <a:gd name="T48" fmla="*/ 353 w 461"/>
                <a:gd name="T49" fmla="*/ 830 h 1006"/>
                <a:gd name="T50" fmla="*/ 314 w 461"/>
                <a:gd name="T51" fmla="*/ 771 h 1006"/>
                <a:gd name="T52" fmla="*/ 304 w 461"/>
                <a:gd name="T53" fmla="*/ 795 h 1006"/>
                <a:gd name="T54" fmla="*/ 265 w 461"/>
                <a:gd name="T55" fmla="*/ 903 h 1006"/>
                <a:gd name="T56" fmla="*/ 225 w 461"/>
                <a:gd name="T57" fmla="*/ 908 h 1006"/>
                <a:gd name="T58" fmla="*/ 147 w 461"/>
                <a:gd name="T59" fmla="*/ 825 h 1006"/>
                <a:gd name="T60" fmla="*/ 64 w 461"/>
                <a:gd name="T61" fmla="*/ 722 h 1006"/>
                <a:gd name="T62" fmla="*/ 74 w 461"/>
                <a:gd name="T63" fmla="*/ 648 h 1006"/>
                <a:gd name="T64" fmla="*/ 64 w 461"/>
                <a:gd name="T65" fmla="*/ 530 h 1006"/>
                <a:gd name="T66" fmla="*/ 39 w 461"/>
                <a:gd name="T67" fmla="*/ 437 h 1006"/>
                <a:gd name="T68" fmla="*/ 235 w 461"/>
                <a:gd name="T69" fmla="*/ 432 h 1006"/>
                <a:gd name="T70" fmla="*/ 274 w 461"/>
                <a:gd name="T71" fmla="*/ 447 h 1006"/>
                <a:gd name="T72" fmla="*/ 137 w 461"/>
                <a:gd name="T73" fmla="*/ 300 h 1006"/>
                <a:gd name="T74" fmla="*/ 83 w 461"/>
                <a:gd name="T75" fmla="*/ 290 h 1006"/>
                <a:gd name="T76" fmla="*/ 152 w 461"/>
                <a:gd name="T77" fmla="*/ 196 h 1006"/>
                <a:gd name="T78" fmla="*/ 152 w 461"/>
                <a:gd name="T79" fmla="*/ 167 h 1006"/>
                <a:gd name="T80" fmla="*/ 230 w 461"/>
                <a:gd name="T81" fmla="*/ 98 h 1006"/>
                <a:gd name="T82" fmla="*/ 333 w 461"/>
                <a:gd name="T83" fmla="*/ 152 h 1006"/>
                <a:gd name="T84" fmla="*/ 279 w 461"/>
                <a:gd name="T85" fmla="*/ 64 h 1006"/>
                <a:gd name="T86" fmla="*/ 421 w 461"/>
                <a:gd name="T87" fmla="*/ 133 h 1006"/>
                <a:gd name="T88" fmla="*/ 368 w 461"/>
                <a:gd name="T89" fmla="*/ 216 h 1006"/>
                <a:gd name="T90" fmla="*/ 309 w 461"/>
                <a:gd name="T91" fmla="*/ 309 h 1006"/>
                <a:gd name="T92" fmla="*/ 407 w 461"/>
                <a:gd name="T93" fmla="*/ 363 h 1006"/>
                <a:gd name="T94" fmla="*/ 309 w 461"/>
                <a:gd name="T95" fmla="*/ 417 h 1006"/>
                <a:gd name="T96" fmla="*/ 363 w 461"/>
                <a:gd name="T97" fmla="*/ 363 h 1006"/>
                <a:gd name="T98" fmla="*/ 309 w 461"/>
                <a:gd name="T99" fmla="*/ 309 h 1006"/>
                <a:gd name="T100" fmla="*/ 294 w 461"/>
                <a:gd name="T101" fmla="*/ 251 h 1006"/>
                <a:gd name="T102" fmla="*/ 235 w 461"/>
                <a:gd name="T103" fmla="*/ 147 h 1006"/>
                <a:gd name="T104" fmla="*/ 294 w 461"/>
                <a:gd name="T105" fmla="*/ 207 h 1006"/>
                <a:gd name="T106" fmla="*/ 142 w 461"/>
                <a:gd name="T107" fmla="*/ 691 h 1006"/>
                <a:gd name="T108" fmla="*/ 201 w 461"/>
                <a:gd name="T109" fmla="*/ 589 h 1006"/>
                <a:gd name="T110" fmla="*/ 201 w 461"/>
                <a:gd name="T111" fmla="*/ 633 h 1006"/>
                <a:gd name="T112" fmla="*/ 142 w 461"/>
                <a:gd name="T113" fmla="*/ 691 h 1006"/>
                <a:gd name="T114" fmla="*/ 248 w 461"/>
                <a:gd name="T115" fmla="*/ 613 h 1006"/>
                <a:gd name="T116" fmla="*/ 387 w 461"/>
                <a:gd name="T117" fmla="*/ 589 h 1006"/>
                <a:gd name="T118" fmla="*/ 387 w 461"/>
                <a:gd name="T119" fmla="*/ 637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1006">
                  <a:moveTo>
                    <a:pt x="426" y="34"/>
                  </a:moveTo>
                  <a:cubicBezTo>
                    <a:pt x="402" y="10"/>
                    <a:pt x="372" y="0"/>
                    <a:pt x="338" y="0"/>
                  </a:cubicBezTo>
                  <a:cubicBezTo>
                    <a:pt x="294" y="0"/>
                    <a:pt x="255" y="20"/>
                    <a:pt x="230" y="54"/>
                  </a:cubicBezTo>
                  <a:cubicBezTo>
                    <a:pt x="230" y="54"/>
                    <a:pt x="230" y="54"/>
                    <a:pt x="230" y="54"/>
                  </a:cubicBezTo>
                  <a:cubicBezTo>
                    <a:pt x="162" y="54"/>
                    <a:pt x="108" y="108"/>
                    <a:pt x="108" y="177"/>
                  </a:cubicBezTo>
                  <a:cubicBezTo>
                    <a:pt x="108" y="182"/>
                    <a:pt x="108" y="182"/>
                    <a:pt x="108" y="187"/>
                  </a:cubicBezTo>
                  <a:cubicBezTo>
                    <a:pt x="69" y="201"/>
                    <a:pt x="39" y="246"/>
                    <a:pt x="39" y="290"/>
                  </a:cubicBezTo>
                  <a:cubicBezTo>
                    <a:pt x="39" y="304"/>
                    <a:pt x="44" y="314"/>
                    <a:pt x="49" y="329"/>
                  </a:cubicBezTo>
                  <a:cubicBezTo>
                    <a:pt x="15" y="358"/>
                    <a:pt x="0" y="398"/>
                    <a:pt x="0" y="437"/>
                  </a:cubicBezTo>
                  <a:cubicBezTo>
                    <a:pt x="0" y="442"/>
                    <a:pt x="0" y="442"/>
                    <a:pt x="0" y="442"/>
                  </a:cubicBezTo>
                  <a:cubicBezTo>
                    <a:pt x="0" y="442"/>
                    <a:pt x="0" y="442"/>
                    <a:pt x="0" y="442"/>
                  </a:cubicBezTo>
                  <a:cubicBezTo>
                    <a:pt x="0" y="447"/>
                    <a:pt x="0" y="447"/>
                    <a:pt x="0" y="447"/>
                  </a:cubicBezTo>
                  <a:cubicBezTo>
                    <a:pt x="0" y="447"/>
                    <a:pt x="0" y="447"/>
                    <a:pt x="0" y="447"/>
                  </a:cubicBezTo>
                  <a:cubicBezTo>
                    <a:pt x="0" y="462"/>
                    <a:pt x="5" y="476"/>
                    <a:pt x="10" y="486"/>
                  </a:cubicBezTo>
                  <a:cubicBezTo>
                    <a:pt x="10" y="491"/>
                    <a:pt x="10" y="491"/>
                    <a:pt x="10" y="491"/>
                  </a:cubicBezTo>
                  <a:cubicBezTo>
                    <a:pt x="15" y="501"/>
                    <a:pt x="15" y="506"/>
                    <a:pt x="20" y="515"/>
                  </a:cubicBezTo>
                  <a:cubicBezTo>
                    <a:pt x="5" y="535"/>
                    <a:pt x="0" y="560"/>
                    <a:pt x="0" y="589"/>
                  </a:cubicBezTo>
                  <a:cubicBezTo>
                    <a:pt x="0" y="619"/>
                    <a:pt x="10" y="648"/>
                    <a:pt x="34" y="673"/>
                  </a:cubicBezTo>
                  <a:cubicBezTo>
                    <a:pt x="25" y="687"/>
                    <a:pt x="25" y="702"/>
                    <a:pt x="25" y="722"/>
                  </a:cubicBezTo>
                  <a:cubicBezTo>
                    <a:pt x="25" y="771"/>
                    <a:pt x="54" y="820"/>
                    <a:pt x="103" y="839"/>
                  </a:cubicBezTo>
                  <a:cubicBezTo>
                    <a:pt x="103" y="854"/>
                    <a:pt x="108" y="864"/>
                    <a:pt x="113" y="874"/>
                  </a:cubicBezTo>
                  <a:cubicBezTo>
                    <a:pt x="113" y="879"/>
                    <a:pt x="113" y="879"/>
                    <a:pt x="113" y="879"/>
                  </a:cubicBezTo>
                  <a:cubicBezTo>
                    <a:pt x="132" y="923"/>
                    <a:pt x="176" y="952"/>
                    <a:pt x="225" y="952"/>
                  </a:cubicBezTo>
                  <a:cubicBezTo>
                    <a:pt x="235" y="952"/>
                    <a:pt x="250" y="952"/>
                    <a:pt x="260" y="952"/>
                  </a:cubicBezTo>
                  <a:cubicBezTo>
                    <a:pt x="284" y="987"/>
                    <a:pt x="319" y="1006"/>
                    <a:pt x="363" y="1006"/>
                  </a:cubicBezTo>
                  <a:cubicBezTo>
                    <a:pt x="392" y="1006"/>
                    <a:pt x="412" y="996"/>
                    <a:pt x="431" y="977"/>
                  </a:cubicBezTo>
                  <a:cubicBezTo>
                    <a:pt x="456" y="957"/>
                    <a:pt x="461" y="928"/>
                    <a:pt x="461" y="898"/>
                  </a:cubicBezTo>
                  <a:cubicBezTo>
                    <a:pt x="461" y="133"/>
                    <a:pt x="461" y="133"/>
                    <a:pt x="461" y="133"/>
                  </a:cubicBezTo>
                  <a:cubicBezTo>
                    <a:pt x="461" y="93"/>
                    <a:pt x="451" y="59"/>
                    <a:pt x="426" y="34"/>
                  </a:cubicBezTo>
                  <a:close/>
                  <a:moveTo>
                    <a:pt x="343" y="236"/>
                  </a:moveTo>
                  <a:cubicBezTo>
                    <a:pt x="343" y="250"/>
                    <a:pt x="353" y="260"/>
                    <a:pt x="368" y="260"/>
                  </a:cubicBezTo>
                  <a:cubicBezTo>
                    <a:pt x="421" y="260"/>
                    <a:pt x="421" y="260"/>
                    <a:pt x="421" y="260"/>
                  </a:cubicBezTo>
                  <a:cubicBezTo>
                    <a:pt x="421" y="506"/>
                    <a:pt x="421" y="506"/>
                    <a:pt x="421" y="506"/>
                  </a:cubicBezTo>
                  <a:cubicBezTo>
                    <a:pt x="421" y="506"/>
                    <a:pt x="270" y="506"/>
                    <a:pt x="230" y="506"/>
                  </a:cubicBezTo>
                  <a:cubicBezTo>
                    <a:pt x="196" y="506"/>
                    <a:pt x="162" y="476"/>
                    <a:pt x="162" y="437"/>
                  </a:cubicBezTo>
                  <a:cubicBezTo>
                    <a:pt x="162" y="422"/>
                    <a:pt x="152" y="412"/>
                    <a:pt x="142" y="412"/>
                  </a:cubicBezTo>
                  <a:cubicBezTo>
                    <a:pt x="127" y="412"/>
                    <a:pt x="123" y="422"/>
                    <a:pt x="123" y="437"/>
                  </a:cubicBezTo>
                  <a:cubicBezTo>
                    <a:pt x="123" y="496"/>
                    <a:pt x="172" y="550"/>
                    <a:pt x="225" y="550"/>
                  </a:cubicBezTo>
                  <a:cubicBezTo>
                    <a:pt x="284" y="550"/>
                    <a:pt x="421" y="555"/>
                    <a:pt x="421" y="555"/>
                  </a:cubicBezTo>
                  <a:cubicBezTo>
                    <a:pt x="421" y="673"/>
                    <a:pt x="421" y="673"/>
                    <a:pt x="421" y="673"/>
                  </a:cubicBezTo>
                  <a:cubicBezTo>
                    <a:pt x="421" y="673"/>
                    <a:pt x="368" y="673"/>
                    <a:pt x="304" y="673"/>
                  </a:cubicBezTo>
                  <a:cubicBezTo>
                    <a:pt x="240" y="673"/>
                    <a:pt x="191" y="722"/>
                    <a:pt x="191" y="785"/>
                  </a:cubicBezTo>
                  <a:cubicBezTo>
                    <a:pt x="191" y="795"/>
                    <a:pt x="201" y="805"/>
                    <a:pt x="216" y="805"/>
                  </a:cubicBezTo>
                  <a:cubicBezTo>
                    <a:pt x="225" y="805"/>
                    <a:pt x="235" y="795"/>
                    <a:pt x="235" y="785"/>
                  </a:cubicBezTo>
                  <a:cubicBezTo>
                    <a:pt x="235" y="746"/>
                    <a:pt x="265" y="717"/>
                    <a:pt x="304" y="717"/>
                  </a:cubicBezTo>
                  <a:cubicBezTo>
                    <a:pt x="343" y="717"/>
                    <a:pt x="421" y="717"/>
                    <a:pt x="421" y="717"/>
                  </a:cubicBezTo>
                  <a:cubicBezTo>
                    <a:pt x="421" y="898"/>
                    <a:pt x="421" y="898"/>
                    <a:pt x="421" y="898"/>
                  </a:cubicBezTo>
                  <a:cubicBezTo>
                    <a:pt x="421" y="938"/>
                    <a:pt x="392" y="967"/>
                    <a:pt x="363" y="967"/>
                  </a:cubicBezTo>
                  <a:cubicBezTo>
                    <a:pt x="333" y="967"/>
                    <a:pt x="314" y="952"/>
                    <a:pt x="294" y="933"/>
                  </a:cubicBezTo>
                  <a:cubicBezTo>
                    <a:pt x="328" y="908"/>
                    <a:pt x="353" y="869"/>
                    <a:pt x="353" y="830"/>
                  </a:cubicBezTo>
                  <a:cubicBezTo>
                    <a:pt x="353" y="810"/>
                    <a:pt x="348" y="795"/>
                    <a:pt x="343" y="781"/>
                  </a:cubicBezTo>
                  <a:cubicBezTo>
                    <a:pt x="338" y="771"/>
                    <a:pt x="323" y="766"/>
                    <a:pt x="314" y="771"/>
                  </a:cubicBezTo>
                  <a:cubicBezTo>
                    <a:pt x="309" y="771"/>
                    <a:pt x="304" y="776"/>
                    <a:pt x="304" y="781"/>
                  </a:cubicBezTo>
                  <a:cubicBezTo>
                    <a:pt x="299" y="785"/>
                    <a:pt x="299" y="790"/>
                    <a:pt x="304" y="795"/>
                  </a:cubicBezTo>
                  <a:cubicBezTo>
                    <a:pt x="309" y="805"/>
                    <a:pt x="309" y="820"/>
                    <a:pt x="309" y="830"/>
                  </a:cubicBezTo>
                  <a:cubicBezTo>
                    <a:pt x="309" y="859"/>
                    <a:pt x="289" y="889"/>
                    <a:pt x="265" y="903"/>
                  </a:cubicBezTo>
                  <a:cubicBezTo>
                    <a:pt x="260" y="903"/>
                    <a:pt x="260" y="903"/>
                    <a:pt x="260" y="903"/>
                  </a:cubicBezTo>
                  <a:cubicBezTo>
                    <a:pt x="250" y="908"/>
                    <a:pt x="240" y="908"/>
                    <a:pt x="225" y="908"/>
                  </a:cubicBezTo>
                  <a:cubicBezTo>
                    <a:pt x="181" y="908"/>
                    <a:pt x="147" y="874"/>
                    <a:pt x="147" y="830"/>
                  </a:cubicBezTo>
                  <a:cubicBezTo>
                    <a:pt x="147" y="825"/>
                    <a:pt x="147" y="825"/>
                    <a:pt x="147" y="825"/>
                  </a:cubicBezTo>
                  <a:cubicBezTo>
                    <a:pt x="147" y="815"/>
                    <a:pt x="137" y="805"/>
                    <a:pt x="127" y="805"/>
                  </a:cubicBezTo>
                  <a:cubicBezTo>
                    <a:pt x="93" y="795"/>
                    <a:pt x="64" y="756"/>
                    <a:pt x="64" y="722"/>
                  </a:cubicBezTo>
                  <a:cubicBezTo>
                    <a:pt x="64" y="707"/>
                    <a:pt x="69" y="692"/>
                    <a:pt x="78" y="677"/>
                  </a:cubicBezTo>
                  <a:cubicBezTo>
                    <a:pt x="83" y="668"/>
                    <a:pt x="78" y="658"/>
                    <a:pt x="74" y="648"/>
                  </a:cubicBezTo>
                  <a:cubicBezTo>
                    <a:pt x="54" y="633"/>
                    <a:pt x="39" y="614"/>
                    <a:pt x="39" y="589"/>
                  </a:cubicBezTo>
                  <a:cubicBezTo>
                    <a:pt x="39" y="565"/>
                    <a:pt x="49" y="545"/>
                    <a:pt x="64" y="530"/>
                  </a:cubicBezTo>
                  <a:cubicBezTo>
                    <a:pt x="74" y="520"/>
                    <a:pt x="74" y="511"/>
                    <a:pt x="64" y="501"/>
                  </a:cubicBezTo>
                  <a:cubicBezTo>
                    <a:pt x="49" y="486"/>
                    <a:pt x="39" y="462"/>
                    <a:pt x="39" y="437"/>
                  </a:cubicBezTo>
                  <a:cubicBezTo>
                    <a:pt x="39" y="383"/>
                    <a:pt x="83" y="339"/>
                    <a:pt x="137" y="339"/>
                  </a:cubicBezTo>
                  <a:cubicBezTo>
                    <a:pt x="191" y="339"/>
                    <a:pt x="235" y="383"/>
                    <a:pt x="235" y="432"/>
                  </a:cubicBezTo>
                  <a:cubicBezTo>
                    <a:pt x="240" y="447"/>
                    <a:pt x="250" y="452"/>
                    <a:pt x="260" y="452"/>
                  </a:cubicBezTo>
                  <a:cubicBezTo>
                    <a:pt x="265" y="452"/>
                    <a:pt x="270" y="452"/>
                    <a:pt x="274" y="447"/>
                  </a:cubicBezTo>
                  <a:cubicBezTo>
                    <a:pt x="279" y="442"/>
                    <a:pt x="279" y="437"/>
                    <a:pt x="279" y="432"/>
                  </a:cubicBezTo>
                  <a:cubicBezTo>
                    <a:pt x="274" y="354"/>
                    <a:pt x="216" y="300"/>
                    <a:pt x="137" y="300"/>
                  </a:cubicBezTo>
                  <a:cubicBezTo>
                    <a:pt x="123" y="300"/>
                    <a:pt x="103" y="300"/>
                    <a:pt x="88" y="309"/>
                  </a:cubicBezTo>
                  <a:cubicBezTo>
                    <a:pt x="83" y="300"/>
                    <a:pt x="83" y="295"/>
                    <a:pt x="83" y="290"/>
                  </a:cubicBezTo>
                  <a:cubicBezTo>
                    <a:pt x="83" y="255"/>
                    <a:pt x="103" y="231"/>
                    <a:pt x="137" y="221"/>
                  </a:cubicBezTo>
                  <a:cubicBezTo>
                    <a:pt x="147" y="216"/>
                    <a:pt x="152" y="206"/>
                    <a:pt x="152" y="196"/>
                  </a:cubicBezTo>
                  <a:cubicBezTo>
                    <a:pt x="152" y="192"/>
                    <a:pt x="147" y="187"/>
                    <a:pt x="147" y="177"/>
                  </a:cubicBezTo>
                  <a:cubicBezTo>
                    <a:pt x="147" y="177"/>
                    <a:pt x="152" y="172"/>
                    <a:pt x="152" y="167"/>
                  </a:cubicBezTo>
                  <a:cubicBezTo>
                    <a:pt x="152" y="167"/>
                    <a:pt x="152" y="167"/>
                    <a:pt x="152" y="167"/>
                  </a:cubicBezTo>
                  <a:cubicBezTo>
                    <a:pt x="157" y="128"/>
                    <a:pt x="191" y="98"/>
                    <a:pt x="230" y="98"/>
                  </a:cubicBezTo>
                  <a:cubicBezTo>
                    <a:pt x="260" y="98"/>
                    <a:pt x="289" y="113"/>
                    <a:pt x="304" y="142"/>
                  </a:cubicBezTo>
                  <a:cubicBezTo>
                    <a:pt x="309" y="152"/>
                    <a:pt x="323" y="157"/>
                    <a:pt x="333" y="152"/>
                  </a:cubicBezTo>
                  <a:cubicBezTo>
                    <a:pt x="343" y="147"/>
                    <a:pt x="348" y="133"/>
                    <a:pt x="343" y="123"/>
                  </a:cubicBezTo>
                  <a:cubicBezTo>
                    <a:pt x="328" y="98"/>
                    <a:pt x="304" y="74"/>
                    <a:pt x="279" y="64"/>
                  </a:cubicBezTo>
                  <a:cubicBezTo>
                    <a:pt x="294" y="49"/>
                    <a:pt x="314" y="39"/>
                    <a:pt x="338" y="39"/>
                  </a:cubicBezTo>
                  <a:cubicBezTo>
                    <a:pt x="387" y="39"/>
                    <a:pt x="421" y="79"/>
                    <a:pt x="421" y="133"/>
                  </a:cubicBezTo>
                  <a:cubicBezTo>
                    <a:pt x="421" y="216"/>
                    <a:pt x="421" y="216"/>
                    <a:pt x="421" y="216"/>
                  </a:cubicBezTo>
                  <a:cubicBezTo>
                    <a:pt x="368" y="216"/>
                    <a:pt x="368" y="216"/>
                    <a:pt x="368" y="216"/>
                  </a:cubicBezTo>
                  <a:cubicBezTo>
                    <a:pt x="353" y="216"/>
                    <a:pt x="343" y="226"/>
                    <a:pt x="343" y="236"/>
                  </a:cubicBezTo>
                  <a:close/>
                  <a:moveTo>
                    <a:pt x="309" y="309"/>
                  </a:moveTo>
                  <a:cubicBezTo>
                    <a:pt x="309" y="294"/>
                    <a:pt x="319" y="284"/>
                    <a:pt x="329" y="284"/>
                  </a:cubicBezTo>
                  <a:cubicBezTo>
                    <a:pt x="373" y="284"/>
                    <a:pt x="407" y="319"/>
                    <a:pt x="407" y="363"/>
                  </a:cubicBezTo>
                  <a:cubicBezTo>
                    <a:pt x="407" y="402"/>
                    <a:pt x="373" y="436"/>
                    <a:pt x="329" y="436"/>
                  </a:cubicBezTo>
                  <a:cubicBezTo>
                    <a:pt x="319" y="436"/>
                    <a:pt x="309" y="426"/>
                    <a:pt x="309" y="417"/>
                  </a:cubicBezTo>
                  <a:cubicBezTo>
                    <a:pt x="309" y="402"/>
                    <a:pt x="319" y="392"/>
                    <a:pt x="329" y="392"/>
                  </a:cubicBezTo>
                  <a:cubicBezTo>
                    <a:pt x="348" y="392"/>
                    <a:pt x="363" y="377"/>
                    <a:pt x="363" y="363"/>
                  </a:cubicBezTo>
                  <a:cubicBezTo>
                    <a:pt x="363" y="343"/>
                    <a:pt x="348" y="329"/>
                    <a:pt x="329" y="329"/>
                  </a:cubicBezTo>
                  <a:cubicBezTo>
                    <a:pt x="319" y="329"/>
                    <a:pt x="309" y="319"/>
                    <a:pt x="309" y="309"/>
                  </a:cubicBezTo>
                  <a:close/>
                  <a:moveTo>
                    <a:pt x="313" y="231"/>
                  </a:moveTo>
                  <a:cubicBezTo>
                    <a:pt x="313" y="241"/>
                    <a:pt x="304" y="251"/>
                    <a:pt x="294" y="251"/>
                  </a:cubicBezTo>
                  <a:cubicBezTo>
                    <a:pt x="250" y="251"/>
                    <a:pt x="216" y="216"/>
                    <a:pt x="216" y="172"/>
                  </a:cubicBezTo>
                  <a:cubicBezTo>
                    <a:pt x="216" y="157"/>
                    <a:pt x="226" y="147"/>
                    <a:pt x="235" y="147"/>
                  </a:cubicBezTo>
                  <a:cubicBezTo>
                    <a:pt x="245" y="147"/>
                    <a:pt x="255" y="157"/>
                    <a:pt x="255" y="172"/>
                  </a:cubicBezTo>
                  <a:cubicBezTo>
                    <a:pt x="255" y="192"/>
                    <a:pt x="274" y="207"/>
                    <a:pt x="294" y="207"/>
                  </a:cubicBezTo>
                  <a:cubicBezTo>
                    <a:pt x="304" y="207"/>
                    <a:pt x="313" y="216"/>
                    <a:pt x="313" y="231"/>
                  </a:cubicBezTo>
                  <a:close/>
                  <a:moveTo>
                    <a:pt x="142" y="691"/>
                  </a:moveTo>
                  <a:cubicBezTo>
                    <a:pt x="127" y="691"/>
                    <a:pt x="122" y="682"/>
                    <a:pt x="122" y="667"/>
                  </a:cubicBezTo>
                  <a:cubicBezTo>
                    <a:pt x="122" y="623"/>
                    <a:pt x="157" y="589"/>
                    <a:pt x="201" y="589"/>
                  </a:cubicBezTo>
                  <a:cubicBezTo>
                    <a:pt x="210" y="589"/>
                    <a:pt x="220" y="599"/>
                    <a:pt x="220" y="609"/>
                  </a:cubicBezTo>
                  <a:cubicBezTo>
                    <a:pt x="220" y="623"/>
                    <a:pt x="210" y="633"/>
                    <a:pt x="201" y="633"/>
                  </a:cubicBezTo>
                  <a:cubicBezTo>
                    <a:pt x="181" y="633"/>
                    <a:pt x="162" y="648"/>
                    <a:pt x="162" y="667"/>
                  </a:cubicBezTo>
                  <a:cubicBezTo>
                    <a:pt x="162" y="682"/>
                    <a:pt x="152" y="691"/>
                    <a:pt x="142" y="691"/>
                  </a:cubicBezTo>
                  <a:close/>
                  <a:moveTo>
                    <a:pt x="268" y="637"/>
                  </a:moveTo>
                  <a:cubicBezTo>
                    <a:pt x="258" y="637"/>
                    <a:pt x="248" y="623"/>
                    <a:pt x="248" y="613"/>
                  </a:cubicBezTo>
                  <a:cubicBezTo>
                    <a:pt x="248" y="599"/>
                    <a:pt x="258" y="589"/>
                    <a:pt x="268" y="589"/>
                  </a:cubicBezTo>
                  <a:cubicBezTo>
                    <a:pt x="268" y="589"/>
                    <a:pt x="268" y="589"/>
                    <a:pt x="387" y="589"/>
                  </a:cubicBezTo>
                  <a:cubicBezTo>
                    <a:pt x="397" y="589"/>
                    <a:pt x="407" y="599"/>
                    <a:pt x="407" y="613"/>
                  </a:cubicBezTo>
                  <a:cubicBezTo>
                    <a:pt x="407" y="623"/>
                    <a:pt x="397" y="637"/>
                    <a:pt x="387" y="637"/>
                  </a:cubicBezTo>
                  <a:cubicBezTo>
                    <a:pt x="387" y="637"/>
                    <a:pt x="387" y="637"/>
                    <a:pt x="268" y="6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39" name="Freeform 274">
              <a:extLst>
                <a:ext uri="{FF2B5EF4-FFF2-40B4-BE49-F238E27FC236}">
                  <a16:creationId xmlns:a16="http://schemas.microsoft.com/office/drawing/2014/main" id="{CD57F67F-E4D9-4B84-97B9-FB777C7E3804}"/>
                </a:ext>
              </a:extLst>
            </p:cNvPr>
            <p:cNvSpPr>
              <a:spLocks/>
            </p:cNvSpPr>
            <p:nvPr/>
          </p:nvSpPr>
          <p:spPr bwMode="auto">
            <a:xfrm>
              <a:off x="3432" y="1251"/>
              <a:ext cx="868" cy="1698"/>
            </a:xfrm>
            <a:custGeom>
              <a:avLst/>
              <a:gdLst>
                <a:gd name="T0" fmla="*/ 417 w 491"/>
                <a:gd name="T1" fmla="*/ 540 h 960"/>
                <a:gd name="T2" fmla="*/ 310 w 491"/>
                <a:gd name="T3" fmla="*/ 499 h 960"/>
                <a:gd name="T4" fmla="*/ 309 w 491"/>
                <a:gd name="T5" fmla="*/ 451 h 960"/>
                <a:gd name="T6" fmla="*/ 410 w 491"/>
                <a:gd name="T7" fmla="*/ 405 h 960"/>
                <a:gd name="T8" fmla="*/ 458 w 491"/>
                <a:gd name="T9" fmla="*/ 281 h 960"/>
                <a:gd name="T10" fmla="*/ 338 w 491"/>
                <a:gd name="T11" fmla="*/ 235 h 960"/>
                <a:gd name="T12" fmla="*/ 234 w 491"/>
                <a:gd name="T13" fmla="*/ 281 h 960"/>
                <a:gd name="T14" fmla="*/ 197 w 491"/>
                <a:gd name="T15" fmla="*/ 245 h 960"/>
                <a:gd name="T16" fmla="*/ 238 w 491"/>
                <a:gd name="T17" fmla="*/ 138 h 960"/>
                <a:gd name="T18" fmla="*/ 185 w 491"/>
                <a:gd name="T19" fmla="*/ 20 h 960"/>
                <a:gd name="T20" fmla="*/ 63 w 491"/>
                <a:gd name="T21" fmla="*/ 71 h 960"/>
                <a:gd name="T22" fmla="*/ 21 w 491"/>
                <a:gd name="T23" fmla="*/ 179 h 960"/>
                <a:gd name="T24" fmla="*/ 0 w 491"/>
                <a:gd name="T25" fmla="*/ 178 h 960"/>
                <a:gd name="T26" fmla="*/ 0 w 491"/>
                <a:gd name="T27" fmla="*/ 328 h 960"/>
                <a:gd name="T28" fmla="*/ 63 w 491"/>
                <a:gd name="T29" fmla="*/ 338 h 960"/>
                <a:gd name="T30" fmla="*/ 154 w 491"/>
                <a:gd name="T31" fmla="*/ 542 h 960"/>
                <a:gd name="T32" fmla="*/ 0 w 491"/>
                <a:gd name="T33" fmla="*/ 643 h 960"/>
                <a:gd name="T34" fmla="*/ 0 w 491"/>
                <a:gd name="T35" fmla="*/ 788 h 960"/>
                <a:gd name="T36" fmla="*/ 40 w 491"/>
                <a:gd name="T37" fmla="*/ 786 h 960"/>
                <a:gd name="T38" fmla="*/ 87 w 491"/>
                <a:gd name="T39" fmla="*/ 891 h 960"/>
                <a:gd name="T40" fmla="*/ 207 w 491"/>
                <a:gd name="T41" fmla="*/ 937 h 960"/>
                <a:gd name="T42" fmla="*/ 253 w 491"/>
                <a:gd name="T43" fmla="*/ 816 h 960"/>
                <a:gd name="T44" fmla="*/ 207 w 491"/>
                <a:gd name="T45" fmla="*/ 712 h 960"/>
                <a:gd name="T46" fmla="*/ 243 w 491"/>
                <a:gd name="T47" fmla="*/ 674 h 960"/>
                <a:gd name="T48" fmla="*/ 350 w 491"/>
                <a:gd name="T49" fmla="*/ 715 h 960"/>
                <a:gd name="T50" fmla="*/ 472 w 491"/>
                <a:gd name="T51" fmla="*/ 664 h 960"/>
                <a:gd name="T52" fmla="*/ 417 w 491"/>
                <a:gd name="T53" fmla="*/ 54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1" h="960">
                  <a:moveTo>
                    <a:pt x="417" y="540"/>
                  </a:moveTo>
                  <a:cubicBezTo>
                    <a:pt x="417" y="540"/>
                    <a:pt x="417" y="540"/>
                    <a:pt x="310" y="499"/>
                  </a:cubicBezTo>
                  <a:cubicBezTo>
                    <a:pt x="311" y="482"/>
                    <a:pt x="310" y="466"/>
                    <a:pt x="309" y="451"/>
                  </a:cubicBezTo>
                  <a:cubicBezTo>
                    <a:pt x="341" y="436"/>
                    <a:pt x="375" y="421"/>
                    <a:pt x="410" y="405"/>
                  </a:cubicBezTo>
                  <a:cubicBezTo>
                    <a:pt x="459" y="384"/>
                    <a:pt x="479" y="329"/>
                    <a:pt x="458" y="281"/>
                  </a:cubicBezTo>
                  <a:cubicBezTo>
                    <a:pt x="440" y="234"/>
                    <a:pt x="382" y="212"/>
                    <a:pt x="338" y="235"/>
                  </a:cubicBezTo>
                  <a:cubicBezTo>
                    <a:pt x="338" y="235"/>
                    <a:pt x="338" y="235"/>
                    <a:pt x="234" y="281"/>
                  </a:cubicBezTo>
                  <a:cubicBezTo>
                    <a:pt x="223" y="268"/>
                    <a:pt x="211" y="256"/>
                    <a:pt x="197" y="245"/>
                  </a:cubicBezTo>
                  <a:cubicBezTo>
                    <a:pt x="210" y="211"/>
                    <a:pt x="224" y="176"/>
                    <a:pt x="238" y="138"/>
                  </a:cubicBezTo>
                  <a:cubicBezTo>
                    <a:pt x="256" y="91"/>
                    <a:pt x="232" y="38"/>
                    <a:pt x="185" y="20"/>
                  </a:cubicBezTo>
                  <a:cubicBezTo>
                    <a:pt x="134" y="0"/>
                    <a:pt x="80" y="24"/>
                    <a:pt x="63" y="71"/>
                  </a:cubicBezTo>
                  <a:cubicBezTo>
                    <a:pt x="63" y="71"/>
                    <a:pt x="63" y="71"/>
                    <a:pt x="21" y="179"/>
                  </a:cubicBezTo>
                  <a:cubicBezTo>
                    <a:pt x="14" y="178"/>
                    <a:pt x="7" y="178"/>
                    <a:pt x="0" y="178"/>
                  </a:cubicBezTo>
                  <a:cubicBezTo>
                    <a:pt x="0" y="328"/>
                    <a:pt x="0" y="328"/>
                    <a:pt x="0" y="328"/>
                  </a:cubicBezTo>
                  <a:cubicBezTo>
                    <a:pt x="21" y="327"/>
                    <a:pt x="43" y="330"/>
                    <a:pt x="63" y="338"/>
                  </a:cubicBezTo>
                  <a:cubicBezTo>
                    <a:pt x="145" y="369"/>
                    <a:pt x="185" y="460"/>
                    <a:pt x="154" y="542"/>
                  </a:cubicBezTo>
                  <a:cubicBezTo>
                    <a:pt x="129" y="607"/>
                    <a:pt x="66" y="646"/>
                    <a:pt x="0" y="643"/>
                  </a:cubicBezTo>
                  <a:cubicBezTo>
                    <a:pt x="0" y="788"/>
                    <a:pt x="0" y="788"/>
                    <a:pt x="0" y="788"/>
                  </a:cubicBezTo>
                  <a:cubicBezTo>
                    <a:pt x="13" y="788"/>
                    <a:pt x="27" y="788"/>
                    <a:pt x="40" y="786"/>
                  </a:cubicBezTo>
                  <a:cubicBezTo>
                    <a:pt x="54" y="819"/>
                    <a:pt x="70" y="854"/>
                    <a:pt x="87" y="891"/>
                  </a:cubicBezTo>
                  <a:cubicBezTo>
                    <a:pt x="104" y="937"/>
                    <a:pt x="163" y="960"/>
                    <a:pt x="207" y="937"/>
                  </a:cubicBezTo>
                  <a:cubicBezTo>
                    <a:pt x="254" y="919"/>
                    <a:pt x="276" y="861"/>
                    <a:pt x="253" y="816"/>
                  </a:cubicBezTo>
                  <a:cubicBezTo>
                    <a:pt x="253" y="816"/>
                    <a:pt x="253" y="816"/>
                    <a:pt x="207" y="712"/>
                  </a:cubicBezTo>
                  <a:cubicBezTo>
                    <a:pt x="220" y="701"/>
                    <a:pt x="232" y="688"/>
                    <a:pt x="243" y="674"/>
                  </a:cubicBezTo>
                  <a:cubicBezTo>
                    <a:pt x="277" y="687"/>
                    <a:pt x="313" y="701"/>
                    <a:pt x="350" y="715"/>
                  </a:cubicBezTo>
                  <a:cubicBezTo>
                    <a:pt x="396" y="733"/>
                    <a:pt x="454" y="710"/>
                    <a:pt x="472" y="664"/>
                  </a:cubicBezTo>
                  <a:cubicBezTo>
                    <a:pt x="491" y="613"/>
                    <a:pt x="464" y="557"/>
                    <a:pt x="417" y="540"/>
                  </a:cubicBezTo>
                  <a:close/>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0" name="Freeform 275">
              <a:extLst>
                <a:ext uri="{FF2B5EF4-FFF2-40B4-BE49-F238E27FC236}">
                  <a16:creationId xmlns:a16="http://schemas.microsoft.com/office/drawing/2014/main" id="{AED6F7D6-0ABE-4E5C-A637-DF4F4C4DBCFC}"/>
                </a:ext>
              </a:extLst>
            </p:cNvPr>
            <p:cNvSpPr>
              <a:spLocks/>
            </p:cNvSpPr>
            <p:nvPr/>
          </p:nvSpPr>
          <p:spPr bwMode="auto">
            <a:xfrm>
              <a:off x="4026" y="3150"/>
              <a:ext cx="51" cy="34"/>
            </a:xfrm>
            <a:custGeom>
              <a:avLst/>
              <a:gdLst>
                <a:gd name="T0" fmla="*/ 29 w 29"/>
                <a:gd name="T1" fmla="*/ 0 h 19"/>
                <a:gd name="T2" fmla="*/ 0 w 29"/>
                <a:gd name="T3" fmla="*/ 19 h 19"/>
                <a:gd name="T4" fmla="*/ 29 w 29"/>
                <a:gd name="T5" fmla="*/ 0 h 19"/>
              </a:gdLst>
              <a:ahLst/>
              <a:cxnLst>
                <a:cxn ang="0">
                  <a:pos x="T0" y="T1"/>
                </a:cxn>
                <a:cxn ang="0">
                  <a:pos x="T2" y="T3"/>
                </a:cxn>
                <a:cxn ang="0">
                  <a:pos x="T4" y="T5"/>
                </a:cxn>
              </a:cxnLst>
              <a:rect l="0" t="0" r="r" b="b"/>
              <a:pathLst>
                <a:path w="29" h="19">
                  <a:moveTo>
                    <a:pt x="29" y="0"/>
                  </a:moveTo>
                  <a:cubicBezTo>
                    <a:pt x="20" y="6"/>
                    <a:pt x="10" y="13"/>
                    <a:pt x="0" y="19"/>
                  </a:cubicBezTo>
                  <a:cubicBezTo>
                    <a:pt x="10" y="13"/>
                    <a:pt x="20" y="6"/>
                    <a:pt x="29"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1" name="Freeform 276">
              <a:extLst>
                <a:ext uri="{FF2B5EF4-FFF2-40B4-BE49-F238E27FC236}">
                  <a16:creationId xmlns:a16="http://schemas.microsoft.com/office/drawing/2014/main" id="{86FDE0A3-BD3C-4310-A9B5-2E049F76E071}"/>
                </a:ext>
              </a:extLst>
            </p:cNvPr>
            <p:cNvSpPr>
              <a:spLocks/>
            </p:cNvSpPr>
            <p:nvPr/>
          </p:nvSpPr>
          <p:spPr bwMode="auto">
            <a:xfrm>
              <a:off x="4091" y="3110"/>
              <a:ext cx="43" cy="30"/>
            </a:xfrm>
            <a:custGeom>
              <a:avLst/>
              <a:gdLst>
                <a:gd name="T0" fmla="*/ 24 w 24"/>
                <a:gd name="T1" fmla="*/ 0 h 17"/>
                <a:gd name="T2" fmla="*/ 0 w 24"/>
                <a:gd name="T3" fmla="*/ 17 h 17"/>
                <a:gd name="T4" fmla="*/ 24 w 24"/>
                <a:gd name="T5" fmla="*/ 0 h 17"/>
              </a:gdLst>
              <a:ahLst/>
              <a:cxnLst>
                <a:cxn ang="0">
                  <a:pos x="T0" y="T1"/>
                </a:cxn>
                <a:cxn ang="0">
                  <a:pos x="T2" y="T3"/>
                </a:cxn>
                <a:cxn ang="0">
                  <a:pos x="T4" y="T5"/>
                </a:cxn>
              </a:cxnLst>
              <a:rect l="0" t="0" r="r" b="b"/>
              <a:pathLst>
                <a:path w="24" h="17">
                  <a:moveTo>
                    <a:pt x="24" y="0"/>
                  </a:moveTo>
                  <a:cubicBezTo>
                    <a:pt x="16" y="6"/>
                    <a:pt x="8" y="12"/>
                    <a:pt x="0" y="17"/>
                  </a:cubicBezTo>
                  <a:cubicBezTo>
                    <a:pt x="8" y="12"/>
                    <a:pt x="16" y="6"/>
                    <a:pt x="24"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2" name="Freeform 277">
              <a:extLst>
                <a:ext uri="{FF2B5EF4-FFF2-40B4-BE49-F238E27FC236}">
                  <a16:creationId xmlns:a16="http://schemas.microsoft.com/office/drawing/2014/main" id="{49E566A8-CFDD-403A-AF2E-46DB19AC8E0D}"/>
                </a:ext>
              </a:extLst>
            </p:cNvPr>
            <p:cNvSpPr>
              <a:spLocks/>
            </p:cNvSpPr>
            <p:nvPr/>
          </p:nvSpPr>
          <p:spPr bwMode="auto">
            <a:xfrm>
              <a:off x="3432" y="183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3" name="Freeform 278">
              <a:extLst>
                <a:ext uri="{FF2B5EF4-FFF2-40B4-BE49-F238E27FC236}">
                  <a16:creationId xmlns:a16="http://schemas.microsoft.com/office/drawing/2014/main" id="{34A3E978-46D5-4D5F-85BA-C3176C8182B9}"/>
                </a:ext>
              </a:extLst>
            </p:cNvPr>
            <p:cNvSpPr>
              <a:spLocks/>
            </p:cNvSpPr>
            <p:nvPr/>
          </p:nvSpPr>
          <p:spPr bwMode="auto">
            <a:xfrm>
              <a:off x="4199" y="3018"/>
              <a:ext cx="43" cy="37"/>
            </a:xfrm>
            <a:custGeom>
              <a:avLst/>
              <a:gdLst>
                <a:gd name="T0" fmla="*/ 24 w 24"/>
                <a:gd name="T1" fmla="*/ 0 h 21"/>
                <a:gd name="T2" fmla="*/ 0 w 24"/>
                <a:gd name="T3" fmla="*/ 21 h 21"/>
                <a:gd name="T4" fmla="*/ 24 w 24"/>
                <a:gd name="T5" fmla="*/ 0 h 21"/>
              </a:gdLst>
              <a:ahLst/>
              <a:cxnLst>
                <a:cxn ang="0">
                  <a:pos x="T0" y="T1"/>
                </a:cxn>
                <a:cxn ang="0">
                  <a:pos x="T2" y="T3"/>
                </a:cxn>
                <a:cxn ang="0">
                  <a:pos x="T4" y="T5"/>
                </a:cxn>
              </a:cxnLst>
              <a:rect l="0" t="0" r="r" b="b"/>
              <a:pathLst>
                <a:path w="24" h="21">
                  <a:moveTo>
                    <a:pt x="24" y="0"/>
                  </a:moveTo>
                  <a:cubicBezTo>
                    <a:pt x="16" y="7"/>
                    <a:pt x="8" y="14"/>
                    <a:pt x="0" y="21"/>
                  </a:cubicBezTo>
                  <a:cubicBezTo>
                    <a:pt x="8" y="14"/>
                    <a:pt x="16" y="7"/>
                    <a:pt x="24"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4" name="Freeform 279">
              <a:extLst>
                <a:ext uri="{FF2B5EF4-FFF2-40B4-BE49-F238E27FC236}">
                  <a16:creationId xmlns:a16="http://schemas.microsoft.com/office/drawing/2014/main" id="{D99BD297-0EE3-4318-88FD-228D898E6915}"/>
                </a:ext>
              </a:extLst>
            </p:cNvPr>
            <p:cNvSpPr>
              <a:spLocks/>
            </p:cNvSpPr>
            <p:nvPr/>
          </p:nvSpPr>
          <p:spPr bwMode="auto">
            <a:xfrm>
              <a:off x="4148" y="3065"/>
              <a:ext cx="39" cy="34"/>
            </a:xfrm>
            <a:custGeom>
              <a:avLst/>
              <a:gdLst>
                <a:gd name="T0" fmla="*/ 22 w 22"/>
                <a:gd name="T1" fmla="*/ 0 h 19"/>
                <a:gd name="T2" fmla="*/ 0 w 22"/>
                <a:gd name="T3" fmla="*/ 19 h 19"/>
                <a:gd name="T4" fmla="*/ 22 w 22"/>
                <a:gd name="T5" fmla="*/ 0 h 19"/>
              </a:gdLst>
              <a:ahLst/>
              <a:cxnLst>
                <a:cxn ang="0">
                  <a:pos x="T0" y="T1"/>
                </a:cxn>
                <a:cxn ang="0">
                  <a:pos x="T2" y="T3"/>
                </a:cxn>
                <a:cxn ang="0">
                  <a:pos x="T4" y="T5"/>
                </a:cxn>
              </a:cxnLst>
              <a:rect l="0" t="0" r="r" b="b"/>
              <a:pathLst>
                <a:path w="22" h="19">
                  <a:moveTo>
                    <a:pt x="22" y="0"/>
                  </a:moveTo>
                  <a:cubicBezTo>
                    <a:pt x="15" y="7"/>
                    <a:pt x="7" y="13"/>
                    <a:pt x="0" y="19"/>
                  </a:cubicBezTo>
                  <a:cubicBezTo>
                    <a:pt x="7" y="13"/>
                    <a:pt x="15" y="7"/>
                    <a:pt x="22"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5" name="Freeform 280">
              <a:extLst>
                <a:ext uri="{FF2B5EF4-FFF2-40B4-BE49-F238E27FC236}">
                  <a16:creationId xmlns:a16="http://schemas.microsoft.com/office/drawing/2014/main" id="{AB55E6B1-C101-4053-B2C2-BA36D0F7C42B}"/>
                </a:ext>
              </a:extLst>
            </p:cNvPr>
            <p:cNvSpPr>
              <a:spLocks/>
            </p:cNvSpPr>
            <p:nvPr/>
          </p:nvSpPr>
          <p:spPr bwMode="auto">
            <a:xfrm>
              <a:off x="3961" y="3187"/>
              <a:ext cx="60" cy="34"/>
            </a:xfrm>
            <a:custGeom>
              <a:avLst/>
              <a:gdLst>
                <a:gd name="T0" fmla="*/ 34 w 34"/>
                <a:gd name="T1" fmla="*/ 0 h 19"/>
                <a:gd name="T2" fmla="*/ 0 w 34"/>
                <a:gd name="T3" fmla="*/ 19 h 19"/>
                <a:gd name="T4" fmla="*/ 34 w 34"/>
                <a:gd name="T5" fmla="*/ 0 h 19"/>
              </a:gdLst>
              <a:ahLst/>
              <a:cxnLst>
                <a:cxn ang="0">
                  <a:pos x="T0" y="T1"/>
                </a:cxn>
                <a:cxn ang="0">
                  <a:pos x="T2" y="T3"/>
                </a:cxn>
                <a:cxn ang="0">
                  <a:pos x="T4" y="T5"/>
                </a:cxn>
              </a:cxnLst>
              <a:rect l="0" t="0" r="r" b="b"/>
              <a:pathLst>
                <a:path w="34" h="19">
                  <a:moveTo>
                    <a:pt x="34" y="0"/>
                  </a:moveTo>
                  <a:cubicBezTo>
                    <a:pt x="23" y="6"/>
                    <a:pt x="12" y="13"/>
                    <a:pt x="0" y="19"/>
                  </a:cubicBezTo>
                  <a:cubicBezTo>
                    <a:pt x="12" y="13"/>
                    <a:pt x="23" y="6"/>
                    <a:pt x="34"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6" name="Freeform 281">
              <a:extLst>
                <a:ext uri="{FF2B5EF4-FFF2-40B4-BE49-F238E27FC236}">
                  <a16:creationId xmlns:a16="http://schemas.microsoft.com/office/drawing/2014/main" id="{20300330-8D5A-4215-99AC-282CF12D8EA6}"/>
                </a:ext>
              </a:extLst>
            </p:cNvPr>
            <p:cNvSpPr>
              <a:spLocks/>
            </p:cNvSpPr>
            <p:nvPr/>
          </p:nvSpPr>
          <p:spPr bwMode="auto">
            <a:xfrm>
              <a:off x="4249" y="2325"/>
              <a:ext cx="364" cy="684"/>
            </a:xfrm>
            <a:custGeom>
              <a:avLst/>
              <a:gdLst>
                <a:gd name="T0" fmla="*/ 206 w 206"/>
                <a:gd name="T1" fmla="*/ 0 h 387"/>
                <a:gd name="T2" fmla="*/ 206 w 206"/>
                <a:gd name="T3" fmla="*/ 0 h 387"/>
                <a:gd name="T4" fmla="*/ 0 w 206"/>
                <a:gd name="T5" fmla="*/ 387 h 387"/>
                <a:gd name="T6" fmla="*/ 206 w 206"/>
                <a:gd name="T7" fmla="*/ 0 h 387"/>
              </a:gdLst>
              <a:ahLst/>
              <a:cxnLst>
                <a:cxn ang="0">
                  <a:pos x="T0" y="T1"/>
                </a:cxn>
                <a:cxn ang="0">
                  <a:pos x="T2" y="T3"/>
                </a:cxn>
                <a:cxn ang="0">
                  <a:pos x="T4" y="T5"/>
                </a:cxn>
                <a:cxn ang="0">
                  <a:pos x="T6" y="T7"/>
                </a:cxn>
              </a:cxnLst>
              <a:rect l="0" t="0" r="r" b="b"/>
              <a:pathLst>
                <a:path w="206" h="387">
                  <a:moveTo>
                    <a:pt x="206" y="0"/>
                  </a:moveTo>
                  <a:cubicBezTo>
                    <a:pt x="206" y="0"/>
                    <a:pt x="206" y="0"/>
                    <a:pt x="206" y="0"/>
                  </a:cubicBezTo>
                  <a:cubicBezTo>
                    <a:pt x="179" y="151"/>
                    <a:pt x="105" y="285"/>
                    <a:pt x="0" y="387"/>
                  </a:cubicBezTo>
                  <a:cubicBezTo>
                    <a:pt x="105" y="285"/>
                    <a:pt x="179" y="151"/>
                    <a:pt x="206"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7" name="Rectangle 282">
              <a:extLst>
                <a:ext uri="{FF2B5EF4-FFF2-40B4-BE49-F238E27FC236}">
                  <a16:creationId xmlns:a16="http://schemas.microsoft.com/office/drawing/2014/main" id="{A3503FC5-C742-4B65-8373-8D27A418CE95}"/>
                </a:ext>
              </a:extLst>
            </p:cNvPr>
            <p:cNvSpPr>
              <a:spLocks noChangeArrowheads="1"/>
            </p:cNvSpPr>
            <p:nvPr/>
          </p:nvSpPr>
          <p:spPr bwMode="auto">
            <a:xfrm>
              <a:off x="3441" y="1830"/>
              <a:ext cx="2" cy="1"/>
            </a:xfrm>
            <a:prstGeom prst="rect">
              <a:avLst/>
            </a:prstGeom>
            <a:solidFill>
              <a:srgbClr val="00B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8" name="Freeform 283">
              <a:extLst>
                <a:ext uri="{FF2B5EF4-FFF2-40B4-BE49-F238E27FC236}">
                  <a16:creationId xmlns:a16="http://schemas.microsoft.com/office/drawing/2014/main" id="{7CD2C895-A3C0-4EAB-8DBF-FFE5DFF1B736}"/>
                </a:ext>
              </a:extLst>
            </p:cNvPr>
            <p:cNvSpPr>
              <a:spLocks/>
            </p:cNvSpPr>
            <p:nvPr/>
          </p:nvSpPr>
          <p:spPr bwMode="auto">
            <a:xfrm>
              <a:off x="4134" y="3099"/>
              <a:ext cx="14" cy="11"/>
            </a:xfrm>
            <a:custGeom>
              <a:avLst/>
              <a:gdLst>
                <a:gd name="T0" fmla="*/ 8 w 8"/>
                <a:gd name="T1" fmla="*/ 0 h 6"/>
                <a:gd name="T2" fmla="*/ 0 w 8"/>
                <a:gd name="T3" fmla="*/ 6 h 6"/>
                <a:gd name="T4" fmla="*/ 8 w 8"/>
                <a:gd name="T5" fmla="*/ 0 h 6"/>
              </a:gdLst>
              <a:ahLst/>
              <a:cxnLst>
                <a:cxn ang="0">
                  <a:pos x="T0" y="T1"/>
                </a:cxn>
                <a:cxn ang="0">
                  <a:pos x="T2" y="T3"/>
                </a:cxn>
                <a:cxn ang="0">
                  <a:pos x="T4" y="T5"/>
                </a:cxn>
              </a:cxnLst>
              <a:rect l="0" t="0" r="r" b="b"/>
              <a:pathLst>
                <a:path w="8" h="6">
                  <a:moveTo>
                    <a:pt x="8" y="0"/>
                  </a:moveTo>
                  <a:cubicBezTo>
                    <a:pt x="5" y="2"/>
                    <a:pt x="2" y="4"/>
                    <a:pt x="0" y="6"/>
                  </a:cubicBezTo>
                  <a:cubicBezTo>
                    <a:pt x="2" y="4"/>
                    <a:pt x="5" y="2"/>
                    <a:pt x="8"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49" name="Freeform 284">
              <a:extLst>
                <a:ext uri="{FF2B5EF4-FFF2-40B4-BE49-F238E27FC236}">
                  <a16:creationId xmlns:a16="http://schemas.microsoft.com/office/drawing/2014/main" id="{563173C9-7B78-4C8C-985F-10870AF7C51E}"/>
                </a:ext>
              </a:extLst>
            </p:cNvPr>
            <p:cNvSpPr>
              <a:spLocks/>
            </p:cNvSpPr>
            <p:nvPr/>
          </p:nvSpPr>
          <p:spPr bwMode="auto">
            <a:xfrm>
              <a:off x="4187" y="3055"/>
              <a:ext cx="12" cy="10"/>
            </a:xfrm>
            <a:custGeom>
              <a:avLst/>
              <a:gdLst>
                <a:gd name="T0" fmla="*/ 7 w 7"/>
                <a:gd name="T1" fmla="*/ 0 h 6"/>
                <a:gd name="T2" fmla="*/ 0 w 7"/>
                <a:gd name="T3" fmla="*/ 6 h 6"/>
                <a:gd name="T4" fmla="*/ 7 w 7"/>
                <a:gd name="T5" fmla="*/ 0 h 6"/>
              </a:gdLst>
              <a:ahLst/>
              <a:cxnLst>
                <a:cxn ang="0">
                  <a:pos x="T0" y="T1"/>
                </a:cxn>
                <a:cxn ang="0">
                  <a:pos x="T2" y="T3"/>
                </a:cxn>
                <a:cxn ang="0">
                  <a:pos x="T4" y="T5"/>
                </a:cxn>
              </a:cxnLst>
              <a:rect l="0" t="0" r="r" b="b"/>
              <a:pathLst>
                <a:path w="7" h="6">
                  <a:moveTo>
                    <a:pt x="7" y="0"/>
                  </a:moveTo>
                  <a:cubicBezTo>
                    <a:pt x="5" y="2"/>
                    <a:pt x="3" y="4"/>
                    <a:pt x="0" y="6"/>
                  </a:cubicBezTo>
                  <a:cubicBezTo>
                    <a:pt x="3" y="4"/>
                    <a:pt x="5" y="2"/>
                    <a:pt x="7"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50" name="Freeform 285">
              <a:extLst>
                <a:ext uri="{FF2B5EF4-FFF2-40B4-BE49-F238E27FC236}">
                  <a16:creationId xmlns:a16="http://schemas.microsoft.com/office/drawing/2014/main" id="{8C2A0EB6-130C-48BE-BECC-67E666672E8A}"/>
                </a:ext>
              </a:extLst>
            </p:cNvPr>
            <p:cNvSpPr>
              <a:spLocks/>
            </p:cNvSpPr>
            <p:nvPr/>
          </p:nvSpPr>
          <p:spPr bwMode="auto">
            <a:xfrm>
              <a:off x="4242" y="3009"/>
              <a:ext cx="7" cy="9"/>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3" y="2"/>
                    <a:pt x="1" y="3"/>
                    <a:pt x="0" y="5"/>
                  </a:cubicBezTo>
                  <a:cubicBezTo>
                    <a:pt x="1" y="3"/>
                    <a:pt x="3" y="2"/>
                    <a:pt x="4"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51" name="Freeform 286">
              <a:extLst>
                <a:ext uri="{FF2B5EF4-FFF2-40B4-BE49-F238E27FC236}">
                  <a16:creationId xmlns:a16="http://schemas.microsoft.com/office/drawing/2014/main" id="{7F07DB3D-9F67-4C40-A0CE-DF074908EA09}"/>
                </a:ext>
              </a:extLst>
            </p:cNvPr>
            <p:cNvSpPr>
              <a:spLocks/>
            </p:cNvSpPr>
            <p:nvPr/>
          </p:nvSpPr>
          <p:spPr bwMode="auto">
            <a:xfrm>
              <a:off x="3959" y="3221"/>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52" name="Freeform 287">
              <a:extLst>
                <a:ext uri="{FF2B5EF4-FFF2-40B4-BE49-F238E27FC236}">
                  <a16:creationId xmlns:a16="http://schemas.microsoft.com/office/drawing/2014/main" id="{22154604-F46C-42B6-97C8-CC3441FDCED0}"/>
                </a:ext>
              </a:extLst>
            </p:cNvPr>
            <p:cNvSpPr>
              <a:spLocks/>
            </p:cNvSpPr>
            <p:nvPr/>
          </p:nvSpPr>
          <p:spPr bwMode="auto">
            <a:xfrm>
              <a:off x="4021" y="3184"/>
              <a:ext cx="5" cy="3"/>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0"/>
                    <a:pt x="1" y="1"/>
                    <a:pt x="0" y="2"/>
                  </a:cubicBezTo>
                  <a:cubicBezTo>
                    <a:pt x="1" y="1"/>
                    <a:pt x="2" y="0"/>
                    <a:pt x="3"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53" name="Freeform 288">
              <a:extLst>
                <a:ext uri="{FF2B5EF4-FFF2-40B4-BE49-F238E27FC236}">
                  <a16:creationId xmlns:a16="http://schemas.microsoft.com/office/drawing/2014/main" id="{9FE65643-64E8-4392-98CE-CB064E3CBDCC}"/>
                </a:ext>
              </a:extLst>
            </p:cNvPr>
            <p:cNvSpPr>
              <a:spLocks/>
            </p:cNvSpPr>
            <p:nvPr/>
          </p:nvSpPr>
          <p:spPr bwMode="auto">
            <a:xfrm>
              <a:off x="4077" y="3140"/>
              <a:ext cx="14" cy="10"/>
            </a:xfrm>
            <a:custGeom>
              <a:avLst/>
              <a:gdLst>
                <a:gd name="T0" fmla="*/ 8 w 8"/>
                <a:gd name="T1" fmla="*/ 0 h 6"/>
                <a:gd name="T2" fmla="*/ 0 w 8"/>
                <a:gd name="T3" fmla="*/ 6 h 6"/>
                <a:gd name="T4" fmla="*/ 8 w 8"/>
                <a:gd name="T5" fmla="*/ 0 h 6"/>
              </a:gdLst>
              <a:ahLst/>
              <a:cxnLst>
                <a:cxn ang="0">
                  <a:pos x="T0" y="T1"/>
                </a:cxn>
                <a:cxn ang="0">
                  <a:pos x="T2" y="T3"/>
                </a:cxn>
                <a:cxn ang="0">
                  <a:pos x="T4" y="T5"/>
                </a:cxn>
              </a:cxnLst>
              <a:rect l="0" t="0" r="r" b="b"/>
              <a:pathLst>
                <a:path w="8" h="6">
                  <a:moveTo>
                    <a:pt x="8" y="0"/>
                  </a:moveTo>
                  <a:cubicBezTo>
                    <a:pt x="6" y="2"/>
                    <a:pt x="3" y="4"/>
                    <a:pt x="0" y="6"/>
                  </a:cubicBezTo>
                  <a:cubicBezTo>
                    <a:pt x="3" y="4"/>
                    <a:pt x="6" y="2"/>
                    <a:pt x="8"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54" name="Freeform 289">
              <a:extLst>
                <a:ext uri="{FF2B5EF4-FFF2-40B4-BE49-F238E27FC236}">
                  <a16:creationId xmlns:a16="http://schemas.microsoft.com/office/drawing/2014/main" id="{E17086B6-C201-46BD-AE85-5DA2315F6C94}"/>
                </a:ext>
              </a:extLst>
            </p:cNvPr>
            <p:cNvSpPr>
              <a:spLocks/>
            </p:cNvSpPr>
            <p:nvPr/>
          </p:nvSpPr>
          <p:spPr bwMode="auto">
            <a:xfrm>
              <a:off x="3438" y="1830"/>
              <a:ext cx="3"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55" name="Freeform 290">
              <a:extLst>
                <a:ext uri="{FF2B5EF4-FFF2-40B4-BE49-F238E27FC236}">
                  <a16:creationId xmlns:a16="http://schemas.microsoft.com/office/drawing/2014/main" id="{876D840A-9F25-4D98-BF34-4E59E308CA84}"/>
                </a:ext>
              </a:extLst>
            </p:cNvPr>
            <p:cNvSpPr>
              <a:spLocks/>
            </p:cNvSpPr>
            <p:nvPr/>
          </p:nvSpPr>
          <p:spPr bwMode="auto">
            <a:xfrm>
              <a:off x="3432" y="1251"/>
              <a:ext cx="1200" cy="1972"/>
            </a:xfrm>
            <a:custGeom>
              <a:avLst/>
              <a:gdLst>
                <a:gd name="T0" fmla="*/ 668 w 679"/>
                <a:gd name="T1" fmla="*/ 607 h 1115"/>
                <a:gd name="T2" fmla="*/ 679 w 679"/>
                <a:gd name="T3" fmla="*/ 497 h 1115"/>
                <a:gd name="T4" fmla="*/ 449 w 679"/>
                <a:gd name="T5" fmla="*/ 264 h 1115"/>
                <a:gd name="T6" fmla="*/ 400 w 679"/>
                <a:gd name="T7" fmla="*/ 229 h 1115"/>
                <a:gd name="T8" fmla="*/ 228 w 679"/>
                <a:gd name="T9" fmla="*/ 54 h 1115"/>
                <a:gd name="T10" fmla="*/ 228 w 679"/>
                <a:gd name="T11" fmla="*/ 54 h 1115"/>
                <a:gd name="T12" fmla="*/ 185 w 679"/>
                <a:gd name="T13" fmla="*/ 20 h 1115"/>
                <a:gd name="T14" fmla="*/ 63 w 679"/>
                <a:gd name="T15" fmla="*/ 71 h 1115"/>
                <a:gd name="T16" fmla="*/ 21 w 679"/>
                <a:gd name="T17" fmla="*/ 179 h 1115"/>
                <a:gd name="T18" fmla="*/ 0 w 679"/>
                <a:gd name="T19" fmla="*/ 178 h 1115"/>
                <a:gd name="T20" fmla="*/ 0 w 679"/>
                <a:gd name="T21" fmla="*/ 328 h 1115"/>
                <a:gd name="T22" fmla="*/ 1 w 679"/>
                <a:gd name="T23" fmla="*/ 328 h 1115"/>
                <a:gd name="T24" fmla="*/ 3 w 679"/>
                <a:gd name="T25" fmla="*/ 327 h 1115"/>
                <a:gd name="T26" fmla="*/ 5 w 679"/>
                <a:gd name="T27" fmla="*/ 327 h 1115"/>
                <a:gd name="T28" fmla="*/ 5 w 679"/>
                <a:gd name="T29" fmla="*/ 327 h 1115"/>
                <a:gd name="T30" fmla="*/ 3 w 679"/>
                <a:gd name="T31" fmla="*/ 327 h 1115"/>
                <a:gd name="T32" fmla="*/ 1 w 679"/>
                <a:gd name="T33" fmla="*/ 328 h 1115"/>
                <a:gd name="T34" fmla="*/ 0 w 679"/>
                <a:gd name="T35" fmla="*/ 328 h 1115"/>
                <a:gd name="T36" fmla="*/ 164 w 679"/>
                <a:gd name="T37" fmla="*/ 495 h 1115"/>
                <a:gd name="T38" fmla="*/ 154 w 679"/>
                <a:gd name="T39" fmla="*/ 542 h 1115"/>
                <a:gd name="T40" fmla="*/ 0 w 679"/>
                <a:gd name="T41" fmla="*/ 643 h 1115"/>
                <a:gd name="T42" fmla="*/ 0 w 679"/>
                <a:gd name="T43" fmla="*/ 788 h 1115"/>
                <a:gd name="T44" fmla="*/ 75 w 679"/>
                <a:gd name="T45" fmla="*/ 864 h 1115"/>
                <a:gd name="T46" fmla="*/ 87 w 679"/>
                <a:gd name="T47" fmla="*/ 891 h 1115"/>
                <a:gd name="T48" fmla="*/ 115 w 679"/>
                <a:gd name="T49" fmla="*/ 928 h 1115"/>
                <a:gd name="T50" fmla="*/ 298 w 679"/>
                <a:gd name="T51" fmla="*/ 1115 h 1115"/>
                <a:gd name="T52" fmla="*/ 299 w 679"/>
                <a:gd name="T53" fmla="*/ 1114 h 1115"/>
                <a:gd name="T54" fmla="*/ 333 w 679"/>
                <a:gd name="T55" fmla="*/ 1095 h 1115"/>
                <a:gd name="T56" fmla="*/ 336 w 679"/>
                <a:gd name="T57" fmla="*/ 1093 h 1115"/>
                <a:gd name="T58" fmla="*/ 365 w 679"/>
                <a:gd name="T59" fmla="*/ 1074 h 1115"/>
                <a:gd name="T60" fmla="*/ 373 w 679"/>
                <a:gd name="T61" fmla="*/ 1068 h 1115"/>
                <a:gd name="T62" fmla="*/ 397 w 679"/>
                <a:gd name="T63" fmla="*/ 1051 h 1115"/>
                <a:gd name="T64" fmla="*/ 405 w 679"/>
                <a:gd name="T65" fmla="*/ 1045 h 1115"/>
                <a:gd name="T66" fmla="*/ 427 w 679"/>
                <a:gd name="T67" fmla="*/ 1026 h 1115"/>
                <a:gd name="T68" fmla="*/ 434 w 679"/>
                <a:gd name="T69" fmla="*/ 1020 h 1115"/>
                <a:gd name="T70" fmla="*/ 458 w 679"/>
                <a:gd name="T71" fmla="*/ 999 h 1115"/>
                <a:gd name="T72" fmla="*/ 462 w 679"/>
                <a:gd name="T73" fmla="*/ 994 h 1115"/>
                <a:gd name="T74" fmla="*/ 668 w 679"/>
                <a:gd name="T75" fmla="*/ 60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9" h="1115">
                  <a:moveTo>
                    <a:pt x="668" y="607"/>
                  </a:moveTo>
                  <a:cubicBezTo>
                    <a:pt x="674" y="571"/>
                    <a:pt x="678" y="534"/>
                    <a:pt x="679" y="497"/>
                  </a:cubicBezTo>
                  <a:cubicBezTo>
                    <a:pt x="449" y="264"/>
                    <a:pt x="449" y="264"/>
                    <a:pt x="449" y="264"/>
                  </a:cubicBezTo>
                  <a:cubicBezTo>
                    <a:pt x="437" y="247"/>
                    <a:pt x="419" y="235"/>
                    <a:pt x="400" y="229"/>
                  </a:cubicBezTo>
                  <a:cubicBezTo>
                    <a:pt x="228" y="54"/>
                    <a:pt x="228" y="54"/>
                    <a:pt x="228" y="54"/>
                  </a:cubicBezTo>
                  <a:cubicBezTo>
                    <a:pt x="228" y="54"/>
                    <a:pt x="228" y="54"/>
                    <a:pt x="228" y="54"/>
                  </a:cubicBezTo>
                  <a:cubicBezTo>
                    <a:pt x="218" y="39"/>
                    <a:pt x="203" y="27"/>
                    <a:pt x="185" y="20"/>
                  </a:cubicBezTo>
                  <a:cubicBezTo>
                    <a:pt x="134" y="0"/>
                    <a:pt x="80" y="24"/>
                    <a:pt x="63" y="71"/>
                  </a:cubicBezTo>
                  <a:cubicBezTo>
                    <a:pt x="63" y="71"/>
                    <a:pt x="63" y="71"/>
                    <a:pt x="21" y="179"/>
                  </a:cubicBezTo>
                  <a:cubicBezTo>
                    <a:pt x="14" y="178"/>
                    <a:pt x="7" y="178"/>
                    <a:pt x="0" y="178"/>
                  </a:cubicBezTo>
                  <a:cubicBezTo>
                    <a:pt x="0" y="328"/>
                    <a:pt x="0" y="328"/>
                    <a:pt x="0" y="328"/>
                  </a:cubicBezTo>
                  <a:cubicBezTo>
                    <a:pt x="1" y="328"/>
                    <a:pt x="1" y="328"/>
                    <a:pt x="1" y="328"/>
                  </a:cubicBezTo>
                  <a:cubicBezTo>
                    <a:pt x="2" y="328"/>
                    <a:pt x="3" y="328"/>
                    <a:pt x="3" y="327"/>
                  </a:cubicBezTo>
                  <a:cubicBezTo>
                    <a:pt x="4" y="327"/>
                    <a:pt x="4" y="327"/>
                    <a:pt x="5" y="327"/>
                  </a:cubicBezTo>
                  <a:cubicBezTo>
                    <a:pt x="6" y="327"/>
                    <a:pt x="6" y="327"/>
                    <a:pt x="5" y="327"/>
                  </a:cubicBezTo>
                  <a:cubicBezTo>
                    <a:pt x="4" y="327"/>
                    <a:pt x="4" y="327"/>
                    <a:pt x="3" y="327"/>
                  </a:cubicBezTo>
                  <a:cubicBezTo>
                    <a:pt x="3" y="328"/>
                    <a:pt x="2" y="328"/>
                    <a:pt x="1" y="328"/>
                  </a:cubicBezTo>
                  <a:cubicBezTo>
                    <a:pt x="1" y="328"/>
                    <a:pt x="0" y="328"/>
                    <a:pt x="0" y="328"/>
                  </a:cubicBezTo>
                  <a:cubicBezTo>
                    <a:pt x="164" y="495"/>
                    <a:pt x="164" y="495"/>
                    <a:pt x="164" y="495"/>
                  </a:cubicBezTo>
                  <a:cubicBezTo>
                    <a:pt x="163" y="511"/>
                    <a:pt x="160" y="526"/>
                    <a:pt x="154" y="542"/>
                  </a:cubicBezTo>
                  <a:cubicBezTo>
                    <a:pt x="129" y="607"/>
                    <a:pt x="66" y="646"/>
                    <a:pt x="0" y="643"/>
                  </a:cubicBezTo>
                  <a:cubicBezTo>
                    <a:pt x="0" y="788"/>
                    <a:pt x="0" y="788"/>
                    <a:pt x="0" y="788"/>
                  </a:cubicBezTo>
                  <a:cubicBezTo>
                    <a:pt x="75" y="864"/>
                    <a:pt x="75" y="864"/>
                    <a:pt x="75" y="864"/>
                  </a:cubicBezTo>
                  <a:cubicBezTo>
                    <a:pt x="79" y="873"/>
                    <a:pt x="83" y="881"/>
                    <a:pt x="87" y="891"/>
                  </a:cubicBezTo>
                  <a:cubicBezTo>
                    <a:pt x="92" y="906"/>
                    <a:pt x="103" y="919"/>
                    <a:pt x="115" y="928"/>
                  </a:cubicBezTo>
                  <a:cubicBezTo>
                    <a:pt x="298" y="1115"/>
                    <a:pt x="298" y="1115"/>
                    <a:pt x="298" y="1115"/>
                  </a:cubicBezTo>
                  <a:cubicBezTo>
                    <a:pt x="299" y="1114"/>
                    <a:pt x="299" y="1114"/>
                    <a:pt x="299" y="1114"/>
                  </a:cubicBezTo>
                  <a:cubicBezTo>
                    <a:pt x="311" y="1108"/>
                    <a:pt x="322" y="1101"/>
                    <a:pt x="333" y="1095"/>
                  </a:cubicBezTo>
                  <a:cubicBezTo>
                    <a:pt x="334" y="1094"/>
                    <a:pt x="335" y="1093"/>
                    <a:pt x="336" y="1093"/>
                  </a:cubicBezTo>
                  <a:cubicBezTo>
                    <a:pt x="346" y="1087"/>
                    <a:pt x="356" y="1080"/>
                    <a:pt x="365" y="1074"/>
                  </a:cubicBezTo>
                  <a:cubicBezTo>
                    <a:pt x="368" y="1072"/>
                    <a:pt x="371" y="1070"/>
                    <a:pt x="373" y="1068"/>
                  </a:cubicBezTo>
                  <a:cubicBezTo>
                    <a:pt x="381" y="1063"/>
                    <a:pt x="389" y="1057"/>
                    <a:pt x="397" y="1051"/>
                  </a:cubicBezTo>
                  <a:cubicBezTo>
                    <a:pt x="399" y="1049"/>
                    <a:pt x="402" y="1047"/>
                    <a:pt x="405" y="1045"/>
                  </a:cubicBezTo>
                  <a:cubicBezTo>
                    <a:pt x="412" y="1039"/>
                    <a:pt x="420" y="1033"/>
                    <a:pt x="427" y="1026"/>
                  </a:cubicBezTo>
                  <a:cubicBezTo>
                    <a:pt x="430" y="1024"/>
                    <a:pt x="432" y="1022"/>
                    <a:pt x="434" y="1020"/>
                  </a:cubicBezTo>
                  <a:cubicBezTo>
                    <a:pt x="442" y="1013"/>
                    <a:pt x="450" y="1006"/>
                    <a:pt x="458" y="999"/>
                  </a:cubicBezTo>
                  <a:cubicBezTo>
                    <a:pt x="459" y="997"/>
                    <a:pt x="461" y="996"/>
                    <a:pt x="462" y="994"/>
                  </a:cubicBezTo>
                  <a:cubicBezTo>
                    <a:pt x="567" y="892"/>
                    <a:pt x="641" y="758"/>
                    <a:pt x="668" y="607"/>
                  </a:cubicBezTo>
                  <a:close/>
                </a:path>
              </a:pathLst>
            </a:custGeom>
            <a:solidFill>
              <a:srgbClr val="153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56" name="Freeform 291">
              <a:extLst>
                <a:ext uri="{FF2B5EF4-FFF2-40B4-BE49-F238E27FC236}">
                  <a16:creationId xmlns:a16="http://schemas.microsoft.com/office/drawing/2014/main" id="{A2553FD7-FC5C-464E-BFC6-743BF350A529}"/>
                </a:ext>
              </a:extLst>
            </p:cNvPr>
            <p:cNvSpPr>
              <a:spLocks/>
            </p:cNvSpPr>
            <p:nvPr/>
          </p:nvSpPr>
          <p:spPr bwMode="auto">
            <a:xfrm>
              <a:off x="3432" y="1251"/>
              <a:ext cx="868" cy="1698"/>
            </a:xfrm>
            <a:custGeom>
              <a:avLst/>
              <a:gdLst>
                <a:gd name="T0" fmla="*/ 417 w 491"/>
                <a:gd name="T1" fmla="*/ 540 h 960"/>
                <a:gd name="T2" fmla="*/ 310 w 491"/>
                <a:gd name="T3" fmla="*/ 499 h 960"/>
                <a:gd name="T4" fmla="*/ 309 w 491"/>
                <a:gd name="T5" fmla="*/ 451 h 960"/>
                <a:gd name="T6" fmla="*/ 410 w 491"/>
                <a:gd name="T7" fmla="*/ 405 h 960"/>
                <a:gd name="T8" fmla="*/ 458 w 491"/>
                <a:gd name="T9" fmla="*/ 281 h 960"/>
                <a:gd name="T10" fmla="*/ 338 w 491"/>
                <a:gd name="T11" fmla="*/ 235 h 960"/>
                <a:gd name="T12" fmla="*/ 234 w 491"/>
                <a:gd name="T13" fmla="*/ 281 h 960"/>
                <a:gd name="T14" fmla="*/ 197 w 491"/>
                <a:gd name="T15" fmla="*/ 245 h 960"/>
                <a:gd name="T16" fmla="*/ 238 w 491"/>
                <a:gd name="T17" fmla="*/ 138 h 960"/>
                <a:gd name="T18" fmla="*/ 185 w 491"/>
                <a:gd name="T19" fmla="*/ 20 h 960"/>
                <a:gd name="T20" fmla="*/ 63 w 491"/>
                <a:gd name="T21" fmla="*/ 71 h 960"/>
                <a:gd name="T22" fmla="*/ 21 w 491"/>
                <a:gd name="T23" fmla="*/ 179 h 960"/>
                <a:gd name="T24" fmla="*/ 0 w 491"/>
                <a:gd name="T25" fmla="*/ 178 h 960"/>
                <a:gd name="T26" fmla="*/ 0 w 491"/>
                <a:gd name="T27" fmla="*/ 328 h 960"/>
                <a:gd name="T28" fmla="*/ 63 w 491"/>
                <a:gd name="T29" fmla="*/ 338 h 960"/>
                <a:gd name="T30" fmla="*/ 154 w 491"/>
                <a:gd name="T31" fmla="*/ 542 h 960"/>
                <a:gd name="T32" fmla="*/ 0 w 491"/>
                <a:gd name="T33" fmla="*/ 643 h 960"/>
                <a:gd name="T34" fmla="*/ 0 w 491"/>
                <a:gd name="T35" fmla="*/ 788 h 960"/>
                <a:gd name="T36" fmla="*/ 40 w 491"/>
                <a:gd name="T37" fmla="*/ 786 h 960"/>
                <a:gd name="T38" fmla="*/ 87 w 491"/>
                <a:gd name="T39" fmla="*/ 891 h 960"/>
                <a:gd name="T40" fmla="*/ 207 w 491"/>
                <a:gd name="T41" fmla="*/ 937 h 960"/>
                <a:gd name="T42" fmla="*/ 253 w 491"/>
                <a:gd name="T43" fmla="*/ 816 h 960"/>
                <a:gd name="T44" fmla="*/ 207 w 491"/>
                <a:gd name="T45" fmla="*/ 712 h 960"/>
                <a:gd name="T46" fmla="*/ 243 w 491"/>
                <a:gd name="T47" fmla="*/ 674 h 960"/>
                <a:gd name="T48" fmla="*/ 350 w 491"/>
                <a:gd name="T49" fmla="*/ 715 h 960"/>
                <a:gd name="T50" fmla="*/ 472 w 491"/>
                <a:gd name="T51" fmla="*/ 664 h 960"/>
                <a:gd name="T52" fmla="*/ 417 w 491"/>
                <a:gd name="T53" fmla="*/ 54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1" h="960">
                  <a:moveTo>
                    <a:pt x="417" y="540"/>
                  </a:moveTo>
                  <a:cubicBezTo>
                    <a:pt x="417" y="540"/>
                    <a:pt x="417" y="540"/>
                    <a:pt x="310" y="499"/>
                  </a:cubicBezTo>
                  <a:cubicBezTo>
                    <a:pt x="311" y="482"/>
                    <a:pt x="310" y="466"/>
                    <a:pt x="309" y="451"/>
                  </a:cubicBezTo>
                  <a:cubicBezTo>
                    <a:pt x="341" y="436"/>
                    <a:pt x="375" y="421"/>
                    <a:pt x="410" y="405"/>
                  </a:cubicBezTo>
                  <a:cubicBezTo>
                    <a:pt x="459" y="384"/>
                    <a:pt x="479" y="329"/>
                    <a:pt x="458" y="281"/>
                  </a:cubicBezTo>
                  <a:cubicBezTo>
                    <a:pt x="440" y="234"/>
                    <a:pt x="382" y="212"/>
                    <a:pt x="338" y="235"/>
                  </a:cubicBezTo>
                  <a:cubicBezTo>
                    <a:pt x="338" y="235"/>
                    <a:pt x="338" y="235"/>
                    <a:pt x="234" y="281"/>
                  </a:cubicBezTo>
                  <a:cubicBezTo>
                    <a:pt x="223" y="268"/>
                    <a:pt x="211" y="256"/>
                    <a:pt x="197" y="245"/>
                  </a:cubicBezTo>
                  <a:cubicBezTo>
                    <a:pt x="210" y="211"/>
                    <a:pt x="224" y="176"/>
                    <a:pt x="238" y="138"/>
                  </a:cubicBezTo>
                  <a:cubicBezTo>
                    <a:pt x="256" y="91"/>
                    <a:pt x="232" y="38"/>
                    <a:pt x="185" y="20"/>
                  </a:cubicBezTo>
                  <a:cubicBezTo>
                    <a:pt x="134" y="0"/>
                    <a:pt x="80" y="24"/>
                    <a:pt x="63" y="71"/>
                  </a:cubicBezTo>
                  <a:cubicBezTo>
                    <a:pt x="63" y="71"/>
                    <a:pt x="63" y="71"/>
                    <a:pt x="21" y="179"/>
                  </a:cubicBezTo>
                  <a:cubicBezTo>
                    <a:pt x="14" y="178"/>
                    <a:pt x="7" y="178"/>
                    <a:pt x="0" y="178"/>
                  </a:cubicBezTo>
                  <a:cubicBezTo>
                    <a:pt x="0" y="328"/>
                    <a:pt x="0" y="328"/>
                    <a:pt x="0" y="328"/>
                  </a:cubicBezTo>
                  <a:cubicBezTo>
                    <a:pt x="21" y="327"/>
                    <a:pt x="43" y="330"/>
                    <a:pt x="63" y="338"/>
                  </a:cubicBezTo>
                  <a:cubicBezTo>
                    <a:pt x="145" y="369"/>
                    <a:pt x="185" y="460"/>
                    <a:pt x="154" y="542"/>
                  </a:cubicBezTo>
                  <a:cubicBezTo>
                    <a:pt x="129" y="607"/>
                    <a:pt x="66" y="646"/>
                    <a:pt x="0" y="643"/>
                  </a:cubicBezTo>
                  <a:cubicBezTo>
                    <a:pt x="0" y="788"/>
                    <a:pt x="0" y="788"/>
                    <a:pt x="0" y="788"/>
                  </a:cubicBezTo>
                  <a:cubicBezTo>
                    <a:pt x="13" y="788"/>
                    <a:pt x="27" y="788"/>
                    <a:pt x="40" y="786"/>
                  </a:cubicBezTo>
                  <a:cubicBezTo>
                    <a:pt x="54" y="819"/>
                    <a:pt x="70" y="854"/>
                    <a:pt x="87" y="891"/>
                  </a:cubicBezTo>
                  <a:cubicBezTo>
                    <a:pt x="104" y="937"/>
                    <a:pt x="163" y="960"/>
                    <a:pt x="207" y="937"/>
                  </a:cubicBezTo>
                  <a:cubicBezTo>
                    <a:pt x="254" y="919"/>
                    <a:pt x="276" y="861"/>
                    <a:pt x="253" y="816"/>
                  </a:cubicBezTo>
                  <a:cubicBezTo>
                    <a:pt x="253" y="816"/>
                    <a:pt x="253" y="816"/>
                    <a:pt x="207" y="712"/>
                  </a:cubicBezTo>
                  <a:cubicBezTo>
                    <a:pt x="220" y="701"/>
                    <a:pt x="232" y="688"/>
                    <a:pt x="243" y="674"/>
                  </a:cubicBezTo>
                  <a:cubicBezTo>
                    <a:pt x="277" y="687"/>
                    <a:pt x="313" y="701"/>
                    <a:pt x="350" y="715"/>
                  </a:cubicBezTo>
                  <a:cubicBezTo>
                    <a:pt x="396" y="733"/>
                    <a:pt x="454" y="710"/>
                    <a:pt x="472" y="664"/>
                  </a:cubicBezTo>
                  <a:cubicBezTo>
                    <a:pt x="491" y="613"/>
                    <a:pt x="464" y="557"/>
                    <a:pt x="417" y="540"/>
                  </a:cubicBezTo>
                  <a:close/>
                </a:path>
              </a:pathLst>
            </a:custGeom>
            <a:solidFill>
              <a:srgbClr val="FBA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grpSp>
      <p:sp>
        <p:nvSpPr>
          <p:cNvPr id="173" name="Rectangle 172">
            <a:extLst>
              <a:ext uri="{FF2B5EF4-FFF2-40B4-BE49-F238E27FC236}">
                <a16:creationId xmlns:a16="http://schemas.microsoft.com/office/drawing/2014/main" id="{5F92818B-97CE-42B8-8C96-9F0957F49BB7}"/>
              </a:ext>
            </a:extLst>
          </p:cNvPr>
          <p:cNvSpPr/>
          <p:nvPr/>
        </p:nvSpPr>
        <p:spPr>
          <a:xfrm>
            <a:off x="5722588" y="3896769"/>
            <a:ext cx="2387157" cy="2308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tlCol="0" anchor="t">
            <a:spAutoFit/>
          </a:bodyPr>
          <a:lstStyle/>
          <a:p>
            <a:pPr defTabSz="457178"/>
            <a:r>
              <a:rPr lang="en-US" sz="1200" dirty="0">
                <a:solidFill>
                  <a:schemeClr val="tx1"/>
                </a:solidFill>
                <a:ea typeface="ＭＳ Ｐゴシック" charset="0"/>
                <a:cs typeface="CiscoSansTT Light" panose="020B0503020201020303" pitchFamily="34" charset="0"/>
              </a:rPr>
              <a:t>AI Driven Apps and Inferencing</a:t>
            </a:r>
          </a:p>
        </p:txBody>
      </p:sp>
      <p:grpSp>
        <p:nvGrpSpPr>
          <p:cNvPr id="89" name="Group 4">
            <a:extLst>
              <a:ext uri="{FF2B5EF4-FFF2-40B4-BE49-F238E27FC236}">
                <a16:creationId xmlns:a16="http://schemas.microsoft.com/office/drawing/2014/main" id="{D6B68F26-D982-46B4-90A8-B162F14CBDEB}"/>
              </a:ext>
            </a:extLst>
          </p:cNvPr>
          <p:cNvGrpSpPr>
            <a:grpSpLocks noChangeAspect="1"/>
          </p:cNvGrpSpPr>
          <p:nvPr/>
        </p:nvGrpSpPr>
        <p:grpSpPr bwMode="auto">
          <a:xfrm>
            <a:off x="5381099" y="359507"/>
            <a:ext cx="365507" cy="365760"/>
            <a:chOff x="1439" y="178"/>
            <a:chExt cx="2880" cy="2882"/>
          </a:xfrm>
        </p:grpSpPr>
        <p:sp>
          <p:nvSpPr>
            <p:cNvPr id="90" name="Oval 5">
              <a:extLst>
                <a:ext uri="{FF2B5EF4-FFF2-40B4-BE49-F238E27FC236}">
                  <a16:creationId xmlns:a16="http://schemas.microsoft.com/office/drawing/2014/main" id="{33064E09-818C-4AF8-8484-533A64B042E5}"/>
                </a:ext>
              </a:extLst>
            </p:cNvPr>
            <p:cNvSpPr>
              <a:spLocks noChangeArrowheads="1"/>
            </p:cNvSpPr>
            <p:nvPr/>
          </p:nvSpPr>
          <p:spPr bwMode="auto">
            <a:xfrm>
              <a:off x="1439" y="178"/>
              <a:ext cx="2880" cy="288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1" name="Freeform 6">
              <a:extLst>
                <a:ext uri="{FF2B5EF4-FFF2-40B4-BE49-F238E27FC236}">
                  <a16:creationId xmlns:a16="http://schemas.microsoft.com/office/drawing/2014/main" id="{8D1C4C21-F4FC-438E-92B9-6DF3151D324F}"/>
                </a:ext>
              </a:extLst>
            </p:cNvPr>
            <p:cNvSpPr>
              <a:spLocks/>
            </p:cNvSpPr>
            <p:nvPr/>
          </p:nvSpPr>
          <p:spPr bwMode="auto">
            <a:xfrm>
              <a:off x="1693" y="913"/>
              <a:ext cx="2626" cy="2147"/>
            </a:xfrm>
            <a:custGeom>
              <a:avLst/>
              <a:gdLst>
                <a:gd name="T0" fmla="*/ 977 w 1312"/>
                <a:gd name="T1" fmla="*/ 49 h 1072"/>
                <a:gd name="T2" fmla="*/ 882 w 1312"/>
                <a:gd name="T3" fmla="*/ 1 h 1072"/>
                <a:gd name="T4" fmla="*/ 882 w 1312"/>
                <a:gd name="T5" fmla="*/ 0 h 1072"/>
                <a:gd name="T6" fmla="*/ 730 w 1312"/>
                <a:gd name="T7" fmla="*/ 0 h 1072"/>
                <a:gd name="T8" fmla="*/ 730 w 1312"/>
                <a:gd name="T9" fmla="*/ 1 h 1072"/>
                <a:gd name="T10" fmla="*/ 728 w 1312"/>
                <a:gd name="T11" fmla="*/ 0 h 1072"/>
                <a:gd name="T12" fmla="*/ 600 w 1312"/>
                <a:gd name="T13" fmla="*/ 127 h 1072"/>
                <a:gd name="T14" fmla="*/ 607 w 1312"/>
                <a:gd name="T15" fmla="*/ 168 h 1072"/>
                <a:gd name="T16" fmla="*/ 393 w 1312"/>
                <a:gd name="T17" fmla="*/ 168 h 1072"/>
                <a:gd name="T18" fmla="*/ 265 w 1312"/>
                <a:gd name="T19" fmla="*/ 296 h 1072"/>
                <a:gd name="T20" fmla="*/ 272 w 1312"/>
                <a:gd name="T21" fmla="*/ 336 h 1072"/>
                <a:gd name="T22" fmla="*/ 128 w 1312"/>
                <a:gd name="T23" fmla="*/ 336 h 1072"/>
                <a:gd name="T24" fmla="*/ 0 w 1312"/>
                <a:gd name="T25" fmla="*/ 463 h 1072"/>
                <a:gd name="T26" fmla="*/ 36 w 1312"/>
                <a:gd name="T27" fmla="*/ 551 h 1072"/>
                <a:gd name="T28" fmla="*/ 35 w 1312"/>
                <a:gd name="T29" fmla="*/ 552 h 1072"/>
                <a:gd name="T30" fmla="*/ 556 w 1312"/>
                <a:gd name="T31" fmla="*/ 1071 h 1072"/>
                <a:gd name="T32" fmla="*/ 592 w 1312"/>
                <a:gd name="T33" fmla="*/ 1072 h 1072"/>
                <a:gd name="T34" fmla="*/ 1312 w 1312"/>
                <a:gd name="T35" fmla="*/ 383 h 1072"/>
                <a:gd name="T36" fmla="*/ 977 w 1312"/>
                <a:gd name="T37" fmla="*/ 49 h 1072"/>
                <a:gd name="T38" fmla="*/ 977 w 1312"/>
                <a:gd name="T39" fmla="*/ 49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2" h="1072">
                  <a:moveTo>
                    <a:pt x="977" y="49"/>
                  </a:moveTo>
                  <a:cubicBezTo>
                    <a:pt x="954" y="21"/>
                    <a:pt x="920" y="2"/>
                    <a:pt x="882" y="1"/>
                  </a:cubicBezTo>
                  <a:cubicBezTo>
                    <a:pt x="882" y="0"/>
                    <a:pt x="882" y="0"/>
                    <a:pt x="882" y="0"/>
                  </a:cubicBezTo>
                  <a:cubicBezTo>
                    <a:pt x="730" y="0"/>
                    <a:pt x="730" y="0"/>
                    <a:pt x="730" y="0"/>
                  </a:cubicBezTo>
                  <a:cubicBezTo>
                    <a:pt x="730" y="1"/>
                    <a:pt x="730" y="1"/>
                    <a:pt x="730" y="1"/>
                  </a:cubicBezTo>
                  <a:cubicBezTo>
                    <a:pt x="729" y="1"/>
                    <a:pt x="729" y="0"/>
                    <a:pt x="728" y="0"/>
                  </a:cubicBezTo>
                  <a:cubicBezTo>
                    <a:pt x="657" y="0"/>
                    <a:pt x="600" y="58"/>
                    <a:pt x="600" y="127"/>
                  </a:cubicBezTo>
                  <a:cubicBezTo>
                    <a:pt x="600" y="142"/>
                    <a:pt x="603" y="155"/>
                    <a:pt x="607" y="168"/>
                  </a:cubicBezTo>
                  <a:cubicBezTo>
                    <a:pt x="393" y="168"/>
                    <a:pt x="393" y="168"/>
                    <a:pt x="393" y="168"/>
                  </a:cubicBezTo>
                  <a:cubicBezTo>
                    <a:pt x="322" y="168"/>
                    <a:pt x="265" y="225"/>
                    <a:pt x="265" y="296"/>
                  </a:cubicBezTo>
                  <a:cubicBezTo>
                    <a:pt x="265" y="310"/>
                    <a:pt x="267" y="324"/>
                    <a:pt x="272" y="336"/>
                  </a:cubicBezTo>
                  <a:cubicBezTo>
                    <a:pt x="128" y="336"/>
                    <a:pt x="128" y="336"/>
                    <a:pt x="128" y="336"/>
                  </a:cubicBezTo>
                  <a:cubicBezTo>
                    <a:pt x="57" y="336"/>
                    <a:pt x="0" y="394"/>
                    <a:pt x="0" y="463"/>
                  </a:cubicBezTo>
                  <a:cubicBezTo>
                    <a:pt x="0" y="497"/>
                    <a:pt x="14" y="528"/>
                    <a:pt x="36" y="551"/>
                  </a:cubicBezTo>
                  <a:cubicBezTo>
                    <a:pt x="35" y="552"/>
                    <a:pt x="35" y="552"/>
                    <a:pt x="35" y="552"/>
                  </a:cubicBezTo>
                  <a:cubicBezTo>
                    <a:pt x="556" y="1071"/>
                    <a:pt x="556" y="1071"/>
                    <a:pt x="556" y="1071"/>
                  </a:cubicBezTo>
                  <a:cubicBezTo>
                    <a:pt x="568" y="1072"/>
                    <a:pt x="580" y="1072"/>
                    <a:pt x="592" y="1072"/>
                  </a:cubicBezTo>
                  <a:cubicBezTo>
                    <a:pt x="980" y="1072"/>
                    <a:pt x="1297" y="766"/>
                    <a:pt x="1312" y="383"/>
                  </a:cubicBezTo>
                  <a:cubicBezTo>
                    <a:pt x="977" y="49"/>
                    <a:pt x="977" y="49"/>
                    <a:pt x="977" y="49"/>
                  </a:cubicBezTo>
                  <a:cubicBezTo>
                    <a:pt x="977" y="49"/>
                    <a:pt x="977" y="49"/>
                    <a:pt x="977" y="49"/>
                  </a:cubicBezTo>
                  <a:close/>
                </a:path>
              </a:pathLst>
            </a:custGeom>
            <a:solidFill>
              <a:srgbClr val="153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2" name="Freeform 7">
              <a:extLst>
                <a:ext uri="{FF2B5EF4-FFF2-40B4-BE49-F238E27FC236}">
                  <a16:creationId xmlns:a16="http://schemas.microsoft.com/office/drawing/2014/main" id="{BE0E58DB-4CD8-4347-AB0F-C4DDF51D3B83}"/>
                </a:ext>
              </a:extLst>
            </p:cNvPr>
            <p:cNvSpPr>
              <a:spLocks noEditPoints="1"/>
            </p:cNvSpPr>
            <p:nvPr/>
          </p:nvSpPr>
          <p:spPr bwMode="auto">
            <a:xfrm>
              <a:off x="3076" y="1760"/>
              <a:ext cx="679" cy="677"/>
            </a:xfrm>
            <a:custGeom>
              <a:avLst/>
              <a:gdLst>
                <a:gd name="T0" fmla="*/ 291 w 339"/>
                <a:gd name="T1" fmla="*/ 136 h 338"/>
                <a:gd name="T2" fmla="*/ 307 w 339"/>
                <a:gd name="T3" fmla="*/ 136 h 338"/>
                <a:gd name="T4" fmla="*/ 339 w 339"/>
                <a:gd name="T5" fmla="*/ 168 h 338"/>
                <a:gd name="T6" fmla="*/ 307 w 339"/>
                <a:gd name="T7" fmla="*/ 200 h 338"/>
                <a:gd name="T8" fmla="*/ 272 w 339"/>
                <a:gd name="T9" fmla="*/ 200 h 338"/>
                <a:gd name="T10" fmla="*/ 267 w 339"/>
                <a:gd name="T11" fmla="*/ 204 h 338"/>
                <a:gd name="T12" fmla="*/ 271 w 339"/>
                <a:gd name="T13" fmla="*/ 224 h 338"/>
                <a:gd name="T14" fmla="*/ 289 w 339"/>
                <a:gd name="T15" fmla="*/ 243 h 338"/>
                <a:gd name="T16" fmla="*/ 296 w 339"/>
                <a:gd name="T17" fmla="*/ 277 h 338"/>
                <a:gd name="T18" fmla="*/ 268 w 339"/>
                <a:gd name="T19" fmla="*/ 297 h 338"/>
                <a:gd name="T20" fmla="*/ 245 w 339"/>
                <a:gd name="T21" fmla="*/ 288 h 338"/>
                <a:gd name="T22" fmla="*/ 221 w 339"/>
                <a:gd name="T23" fmla="*/ 264 h 338"/>
                <a:gd name="T24" fmla="*/ 212 w 339"/>
                <a:gd name="T25" fmla="*/ 262 h 338"/>
                <a:gd name="T26" fmla="*/ 201 w 339"/>
                <a:gd name="T27" fmla="*/ 278 h 338"/>
                <a:gd name="T28" fmla="*/ 201 w 339"/>
                <a:gd name="T29" fmla="*/ 305 h 338"/>
                <a:gd name="T30" fmla="*/ 174 w 339"/>
                <a:gd name="T31" fmla="*/ 336 h 338"/>
                <a:gd name="T32" fmla="*/ 139 w 339"/>
                <a:gd name="T33" fmla="*/ 312 h 338"/>
                <a:gd name="T34" fmla="*/ 138 w 339"/>
                <a:gd name="T35" fmla="*/ 289 h 338"/>
                <a:gd name="T36" fmla="*/ 138 w 339"/>
                <a:gd name="T37" fmla="*/ 280 h 338"/>
                <a:gd name="T38" fmla="*/ 126 w 339"/>
                <a:gd name="T39" fmla="*/ 262 h 338"/>
                <a:gd name="T40" fmla="*/ 119 w 339"/>
                <a:gd name="T41" fmla="*/ 263 h 338"/>
                <a:gd name="T42" fmla="*/ 96 w 339"/>
                <a:gd name="T43" fmla="*/ 287 h 338"/>
                <a:gd name="T44" fmla="*/ 62 w 339"/>
                <a:gd name="T45" fmla="*/ 295 h 338"/>
                <a:gd name="T46" fmla="*/ 41 w 339"/>
                <a:gd name="T47" fmla="*/ 268 h 338"/>
                <a:gd name="T48" fmla="*/ 51 w 339"/>
                <a:gd name="T49" fmla="*/ 242 h 338"/>
                <a:gd name="T50" fmla="*/ 75 w 339"/>
                <a:gd name="T51" fmla="*/ 218 h 338"/>
                <a:gd name="T52" fmla="*/ 76 w 339"/>
                <a:gd name="T53" fmla="*/ 211 h 338"/>
                <a:gd name="T54" fmla="*/ 58 w 339"/>
                <a:gd name="T55" fmla="*/ 199 h 338"/>
                <a:gd name="T56" fmla="*/ 32 w 339"/>
                <a:gd name="T57" fmla="*/ 200 h 338"/>
                <a:gd name="T58" fmla="*/ 1 w 339"/>
                <a:gd name="T59" fmla="*/ 168 h 338"/>
                <a:gd name="T60" fmla="*/ 31 w 339"/>
                <a:gd name="T61" fmla="*/ 136 h 338"/>
                <a:gd name="T62" fmla="*/ 67 w 339"/>
                <a:gd name="T63" fmla="*/ 136 h 338"/>
                <a:gd name="T64" fmla="*/ 73 w 339"/>
                <a:gd name="T65" fmla="*/ 132 h 338"/>
                <a:gd name="T66" fmla="*/ 68 w 339"/>
                <a:gd name="T67" fmla="*/ 112 h 338"/>
                <a:gd name="T68" fmla="*/ 50 w 339"/>
                <a:gd name="T69" fmla="*/ 93 h 338"/>
                <a:gd name="T70" fmla="*/ 50 w 339"/>
                <a:gd name="T71" fmla="*/ 49 h 338"/>
                <a:gd name="T72" fmla="*/ 95 w 339"/>
                <a:gd name="T73" fmla="*/ 49 h 338"/>
                <a:gd name="T74" fmla="*/ 119 w 339"/>
                <a:gd name="T75" fmla="*/ 74 h 338"/>
                <a:gd name="T76" fmla="*/ 127 w 339"/>
                <a:gd name="T77" fmla="*/ 75 h 338"/>
                <a:gd name="T78" fmla="*/ 138 w 339"/>
                <a:gd name="T79" fmla="*/ 57 h 338"/>
                <a:gd name="T80" fmla="*/ 138 w 339"/>
                <a:gd name="T81" fmla="*/ 31 h 338"/>
                <a:gd name="T82" fmla="*/ 170 w 339"/>
                <a:gd name="T83" fmla="*/ 0 h 338"/>
                <a:gd name="T84" fmla="*/ 201 w 339"/>
                <a:gd name="T85" fmla="*/ 31 h 338"/>
                <a:gd name="T86" fmla="*/ 201 w 339"/>
                <a:gd name="T87" fmla="*/ 66 h 338"/>
                <a:gd name="T88" fmla="*/ 205 w 339"/>
                <a:gd name="T89" fmla="*/ 72 h 338"/>
                <a:gd name="T90" fmla="*/ 226 w 339"/>
                <a:gd name="T91" fmla="*/ 68 h 338"/>
                <a:gd name="T92" fmla="*/ 244 w 339"/>
                <a:gd name="T93" fmla="*/ 49 h 338"/>
                <a:gd name="T94" fmla="*/ 297 w 339"/>
                <a:gd name="T95" fmla="*/ 63 h 338"/>
                <a:gd name="T96" fmla="*/ 289 w 339"/>
                <a:gd name="T97" fmla="*/ 93 h 338"/>
                <a:gd name="T98" fmla="*/ 265 w 339"/>
                <a:gd name="T99" fmla="*/ 117 h 338"/>
                <a:gd name="T100" fmla="*/ 264 w 339"/>
                <a:gd name="T101" fmla="*/ 125 h 338"/>
                <a:gd name="T102" fmla="*/ 280 w 339"/>
                <a:gd name="T103" fmla="*/ 136 h 338"/>
                <a:gd name="T104" fmla="*/ 291 w 339"/>
                <a:gd name="T105" fmla="*/ 136 h 338"/>
                <a:gd name="T106" fmla="*/ 223 w 339"/>
                <a:gd name="T107" fmla="*/ 168 h 338"/>
                <a:gd name="T108" fmla="*/ 170 w 339"/>
                <a:gd name="T109" fmla="*/ 114 h 338"/>
                <a:gd name="T110" fmla="*/ 116 w 339"/>
                <a:gd name="T111" fmla="*/ 168 h 338"/>
                <a:gd name="T112" fmla="*/ 170 w 339"/>
                <a:gd name="T113" fmla="*/ 222 h 338"/>
                <a:gd name="T114" fmla="*/ 223 w 339"/>
                <a:gd name="T115" fmla="*/ 16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 h="338">
                  <a:moveTo>
                    <a:pt x="291" y="136"/>
                  </a:moveTo>
                  <a:cubicBezTo>
                    <a:pt x="296" y="136"/>
                    <a:pt x="302" y="136"/>
                    <a:pt x="307" y="136"/>
                  </a:cubicBezTo>
                  <a:cubicBezTo>
                    <a:pt x="325" y="137"/>
                    <a:pt x="339" y="150"/>
                    <a:pt x="339" y="168"/>
                  </a:cubicBezTo>
                  <a:cubicBezTo>
                    <a:pt x="339" y="186"/>
                    <a:pt x="325" y="200"/>
                    <a:pt x="307" y="200"/>
                  </a:cubicBezTo>
                  <a:cubicBezTo>
                    <a:pt x="295" y="200"/>
                    <a:pt x="284" y="200"/>
                    <a:pt x="272" y="200"/>
                  </a:cubicBezTo>
                  <a:cubicBezTo>
                    <a:pt x="269" y="200"/>
                    <a:pt x="268" y="201"/>
                    <a:pt x="267" y="204"/>
                  </a:cubicBezTo>
                  <a:cubicBezTo>
                    <a:pt x="262" y="215"/>
                    <a:pt x="262" y="215"/>
                    <a:pt x="271" y="224"/>
                  </a:cubicBezTo>
                  <a:cubicBezTo>
                    <a:pt x="277" y="230"/>
                    <a:pt x="283" y="236"/>
                    <a:pt x="289" y="243"/>
                  </a:cubicBezTo>
                  <a:cubicBezTo>
                    <a:pt x="299" y="252"/>
                    <a:pt x="301" y="264"/>
                    <a:pt x="296" y="277"/>
                  </a:cubicBezTo>
                  <a:cubicBezTo>
                    <a:pt x="292" y="289"/>
                    <a:pt x="281" y="296"/>
                    <a:pt x="268" y="297"/>
                  </a:cubicBezTo>
                  <a:cubicBezTo>
                    <a:pt x="259" y="297"/>
                    <a:pt x="251" y="295"/>
                    <a:pt x="245" y="288"/>
                  </a:cubicBezTo>
                  <a:cubicBezTo>
                    <a:pt x="237" y="280"/>
                    <a:pt x="229" y="272"/>
                    <a:pt x="221" y="264"/>
                  </a:cubicBezTo>
                  <a:cubicBezTo>
                    <a:pt x="218" y="261"/>
                    <a:pt x="216" y="260"/>
                    <a:pt x="212" y="262"/>
                  </a:cubicBezTo>
                  <a:cubicBezTo>
                    <a:pt x="201" y="267"/>
                    <a:pt x="201" y="267"/>
                    <a:pt x="201" y="278"/>
                  </a:cubicBezTo>
                  <a:cubicBezTo>
                    <a:pt x="201" y="287"/>
                    <a:pt x="201" y="296"/>
                    <a:pt x="201" y="305"/>
                  </a:cubicBezTo>
                  <a:cubicBezTo>
                    <a:pt x="201" y="320"/>
                    <a:pt x="189" y="334"/>
                    <a:pt x="174" y="336"/>
                  </a:cubicBezTo>
                  <a:cubicBezTo>
                    <a:pt x="157" y="338"/>
                    <a:pt x="142" y="327"/>
                    <a:pt x="139" y="312"/>
                  </a:cubicBezTo>
                  <a:cubicBezTo>
                    <a:pt x="137" y="304"/>
                    <a:pt x="138" y="296"/>
                    <a:pt x="138" y="289"/>
                  </a:cubicBezTo>
                  <a:cubicBezTo>
                    <a:pt x="138" y="286"/>
                    <a:pt x="138" y="283"/>
                    <a:pt x="138" y="280"/>
                  </a:cubicBezTo>
                  <a:cubicBezTo>
                    <a:pt x="138" y="267"/>
                    <a:pt x="138" y="267"/>
                    <a:pt x="126" y="262"/>
                  </a:cubicBezTo>
                  <a:cubicBezTo>
                    <a:pt x="123" y="260"/>
                    <a:pt x="121" y="261"/>
                    <a:pt x="119" y="263"/>
                  </a:cubicBezTo>
                  <a:cubicBezTo>
                    <a:pt x="111" y="271"/>
                    <a:pt x="104" y="279"/>
                    <a:pt x="96" y="287"/>
                  </a:cubicBezTo>
                  <a:cubicBezTo>
                    <a:pt x="86" y="296"/>
                    <a:pt x="75" y="299"/>
                    <a:pt x="62" y="295"/>
                  </a:cubicBezTo>
                  <a:cubicBezTo>
                    <a:pt x="50" y="291"/>
                    <a:pt x="42" y="282"/>
                    <a:pt x="41" y="268"/>
                  </a:cubicBezTo>
                  <a:cubicBezTo>
                    <a:pt x="39" y="258"/>
                    <a:pt x="43" y="249"/>
                    <a:pt x="51" y="242"/>
                  </a:cubicBezTo>
                  <a:cubicBezTo>
                    <a:pt x="59" y="234"/>
                    <a:pt x="67" y="226"/>
                    <a:pt x="75" y="218"/>
                  </a:cubicBezTo>
                  <a:cubicBezTo>
                    <a:pt x="77" y="216"/>
                    <a:pt x="77" y="214"/>
                    <a:pt x="76" y="211"/>
                  </a:cubicBezTo>
                  <a:cubicBezTo>
                    <a:pt x="73" y="202"/>
                    <a:pt x="68" y="198"/>
                    <a:pt x="58" y="199"/>
                  </a:cubicBezTo>
                  <a:cubicBezTo>
                    <a:pt x="49" y="201"/>
                    <a:pt x="41" y="200"/>
                    <a:pt x="32" y="200"/>
                  </a:cubicBezTo>
                  <a:cubicBezTo>
                    <a:pt x="14" y="200"/>
                    <a:pt x="1" y="186"/>
                    <a:pt x="1" y="168"/>
                  </a:cubicBezTo>
                  <a:cubicBezTo>
                    <a:pt x="0" y="150"/>
                    <a:pt x="14" y="137"/>
                    <a:pt x="31" y="136"/>
                  </a:cubicBezTo>
                  <a:cubicBezTo>
                    <a:pt x="43" y="136"/>
                    <a:pt x="55" y="136"/>
                    <a:pt x="67" y="136"/>
                  </a:cubicBezTo>
                  <a:cubicBezTo>
                    <a:pt x="70" y="136"/>
                    <a:pt x="71" y="136"/>
                    <a:pt x="73" y="132"/>
                  </a:cubicBezTo>
                  <a:cubicBezTo>
                    <a:pt x="77" y="120"/>
                    <a:pt x="77" y="121"/>
                    <a:pt x="68" y="112"/>
                  </a:cubicBezTo>
                  <a:cubicBezTo>
                    <a:pt x="62" y="105"/>
                    <a:pt x="56" y="99"/>
                    <a:pt x="50" y="93"/>
                  </a:cubicBezTo>
                  <a:cubicBezTo>
                    <a:pt x="37" y="81"/>
                    <a:pt x="38" y="61"/>
                    <a:pt x="50" y="49"/>
                  </a:cubicBezTo>
                  <a:cubicBezTo>
                    <a:pt x="62" y="37"/>
                    <a:pt x="82" y="37"/>
                    <a:pt x="95" y="49"/>
                  </a:cubicBezTo>
                  <a:cubicBezTo>
                    <a:pt x="103" y="57"/>
                    <a:pt x="111" y="66"/>
                    <a:pt x="119" y="74"/>
                  </a:cubicBezTo>
                  <a:cubicBezTo>
                    <a:pt x="121" y="76"/>
                    <a:pt x="123" y="76"/>
                    <a:pt x="127" y="75"/>
                  </a:cubicBezTo>
                  <a:cubicBezTo>
                    <a:pt x="137" y="73"/>
                    <a:pt x="139" y="67"/>
                    <a:pt x="138" y="57"/>
                  </a:cubicBezTo>
                  <a:cubicBezTo>
                    <a:pt x="137" y="48"/>
                    <a:pt x="138" y="40"/>
                    <a:pt x="138" y="31"/>
                  </a:cubicBezTo>
                  <a:cubicBezTo>
                    <a:pt x="138" y="13"/>
                    <a:pt x="152" y="0"/>
                    <a:pt x="170" y="0"/>
                  </a:cubicBezTo>
                  <a:cubicBezTo>
                    <a:pt x="187" y="0"/>
                    <a:pt x="201" y="14"/>
                    <a:pt x="201" y="31"/>
                  </a:cubicBezTo>
                  <a:cubicBezTo>
                    <a:pt x="201" y="43"/>
                    <a:pt x="201" y="54"/>
                    <a:pt x="201" y="66"/>
                  </a:cubicBezTo>
                  <a:cubicBezTo>
                    <a:pt x="201" y="69"/>
                    <a:pt x="202" y="70"/>
                    <a:pt x="205" y="72"/>
                  </a:cubicBezTo>
                  <a:cubicBezTo>
                    <a:pt x="214" y="78"/>
                    <a:pt x="220" y="75"/>
                    <a:pt x="226" y="68"/>
                  </a:cubicBezTo>
                  <a:cubicBezTo>
                    <a:pt x="231" y="61"/>
                    <a:pt x="238" y="55"/>
                    <a:pt x="244" y="49"/>
                  </a:cubicBezTo>
                  <a:cubicBezTo>
                    <a:pt x="262" y="32"/>
                    <a:pt x="290" y="40"/>
                    <a:pt x="297" y="63"/>
                  </a:cubicBezTo>
                  <a:cubicBezTo>
                    <a:pt x="300" y="74"/>
                    <a:pt x="298" y="85"/>
                    <a:pt x="289" y="93"/>
                  </a:cubicBezTo>
                  <a:cubicBezTo>
                    <a:pt x="281" y="101"/>
                    <a:pt x="273" y="109"/>
                    <a:pt x="265" y="117"/>
                  </a:cubicBezTo>
                  <a:cubicBezTo>
                    <a:pt x="263" y="120"/>
                    <a:pt x="262" y="122"/>
                    <a:pt x="264" y="125"/>
                  </a:cubicBezTo>
                  <a:cubicBezTo>
                    <a:pt x="268" y="136"/>
                    <a:pt x="268" y="136"/>
                    <a:pt x="280" y="136"/>
                  </a:cubicBezTo>
                  <a:cubicBezTo>
                    <a:pt x="284" y="136"/>
                    <a:pt x="287" y="136"/>
                    <a:pt x="291" y="136"/>
                  </a:cubicBezTo>
                  <a:moveTo>
                    <a:pt x="223" y="168"/>
                  </a:moveTo>
                  <a:cubicBezTo>
                    <a:pt x="223" y="138"/>
                    <a:pt x="199" y="114"/>
                    <a:pt x="170" y="114"/>
                  </a:cubicBezTo>
                  <a:cubicBezTo>
                    <a:pt x="140" y="114"/>
                    <a:pt x="116" y="138"/>
                    <a:pt x="116" y="168"/>
                  </a:cubicBezTo>
                  <a:cubicBezTo>
                    <a:pt x="116" y="196"/>
                    <a:pt x="137" y="222"/>
                    <a:pt x="170" y="222"/>
                  </a:cubicBezTo>
                  <a:cubicBezTo>
                    <a:pt x="202" y="222"/>
                    <a:pt x="224" y="195"/>
                    <a:pt x="223" y="16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3" name="Freeform 8">
              <a:extLst>
                <a:ext uri="{FF2B5EF4-FFF2-40B4-BE49-F238E27FC236}">
                  <a16:creationId xmlns:a16="http://schemas.microsoft.com/office/drawing/2014/main" id="{B3ABCCAF-2117-4BDA-86B8-523420DF4330}"/>
                </a:ext>
              </a:extLst>
            </p:cNvPr>
            <p:cNvSpPr>
              <a:spLocks noEditPoints="1"/>
            </p:cNvSpPr>
            <p:nvPr/>
          </p:nvSpPr>
          <p:spPr bwMode="auto">
            <a:xfrm>
              <a:off x="2258" y="1816"/>
              <a:ext cx="536" cy="537"/>
            </a:xfrm>
            <a:custGeom>
              <a:avLst/>
              <a:gdLst>
                <a:gd name="T0" fmla="*/ 230 w 268"/>
                <a:gd name="T1" fmla="*/ 108 h 268"/>
                <a:gd name="T2" fmla="*/ 243 w 268"/>
                <a:gd name="T3" fmla="*/ 108 h 268"/>
                <a:gd name="T4" fmla="*/ 268 w 268"/>
                <a:gd name="T5" fmla="*/ 133 h 268"/>
                <a:gd name="T6" fmla="*/ 243 w 268"/>
                <a:gd name="T7" fmla="*/ 158 h 268"/>
                <a:gd name="T8" fmla="*/ 216 w 268"/>
                <a:gd name="T9" fmla="*/ 158 h 268"/>
                <a:gd name="T10" fmla="*/ 211 w 268"/>
                <a:gd name="T11" fmla="*/ 161 h 268"/>
                <a:gd name="T12" fmla="*/ 215 w 268"/>
                <a:gd name="T13" fmla="*/ 178 h 268"/>
                <a:gd name="T14" fmla="*/ 229 w 268"/>
                <a:gd name="T15" fmla="*/ 192 h 268"/>
                <a:gd name="T16" fmla="*/ 235 w 268"/>
                <a:gd name="T17" fmla="*/ 220 h 268"/>
                <a:gd name="T18" fmla="*/ 213 w 268"/>
                <a:gd name="T19" fmla="*/ 235 h 268"/>
                <a:gd name="T20" fmla="*/ 194 w 268"/>
                <a:gd name="T21" fmla="*/ 228 h 268"/>
                <a:gd name="T22" fmla="*/ 175 w 268"/>
                <a:gd name="T23" fmla="*/ 209 h 268"/>
                <a:gd name="T24" fmla="*/ 168 w 268"/>
                <a:gd name="T25" fmla="*/ 208 h 268"/>
                <a:gd name="T26" fmla="*/ 159 w 268"/>
                <a:gd name="T27" fmla="*/ 221 h 268"/>
                <a:gd name="T28" fmla="*/ 159 w 268"/>
                <a:gd name="T29" fmla="*/ 242 h 268"/>
                <a:gd name="T30" fmla="*/ 138 w 268"/>
                <a:gd name="T31" fmla="*/ 267 h 268"/>
                <a:gd name="T32" fmla="*/ 110 w 268"/>
                <a:gd name="T33" fmla="*/ 247 h 268"/>
                <a:gd name="T34" fmla="*/ 110 w 268"/>
                <a:gd name="T35" fmla="*/ 228 h 268"/>
                <a:gd name="T36" fmla="*/ 110 w 268"/>
                <a:gd name="T37" fmla="*/ 221 h 268"/>
                <a:gd name="T38" fmla="*/ 100 w 268"/>
                <a:gd name="T39" fmla="*/ 207 h 268"/>
                <a:gd name="T40" fmla="*/ 95 w 268"/>
                <a:gd name="T41" fmla="*/ 209 h 268"/>
                <a:gd name="T42" fmla="*/ 75 w 268"/>
                <a:gd name="T43" fmla="*/ 227 h 268"/>
                <a:gd name="T44" fmla="*/ 49 w 268"/>
                <a:gd name="T45" fmla="*/ 234 h 268"/>
                <a:gd name="T46" fmla="*/ 33 w 268"/>
                <a:gd name="T47" fmla="*/ 213 h 268"/>
                <a:gd name="T48" fmla="*/ 40 w 268"/>
                <a:gd name="T49" fmla="*/ 191 h 268"/>
                <a:gd name="T50" fmla="*/ 59 w 268"/>
                <a:gd name="T51" fmla="*/ 173 h 268"/>
                <a:gd name="T52" fmla="*/ 60 w 268"/>
                <a:gd name="T53" fmla="*/ 167 h 268"/>
                <a:gd name="T54" fmla="*/ 46 w 268"/>
                <a:gd name="T55" fmla="*/ 158 h 268"/>
                <a:gd name="T56" fmla="*/ 25 w 268"/>
                <a:gd name="T57" fmla="*/ 158 h 268"/>
                <a:gd name="T58" fmla="*/ 0 w 268"/>
                <a:gd name="T59" fmla="*/ 133 h 268"/>
                <a:gd name="T60" fmla="*/ 25 w 268"/>
                <a:gd name="T61" fmla="*/ 108 h 268"/>
                <a:gd name="T62" fmla="*/ 53 w 268"/>
                <a:gd name="T63" fmla="*/ 108 h 268"/>
                <a:gd name="T64" fmla="*/ 58 w 268"/>
                <a:gd name="T65" fmla="*/ 105 h 268"/>
                <a:gd name="T66" fmla="*/ 54 w 268"/>
                <a:gd name="T67" fmla="*/ 88 h 268"/>
                <a:gd name="T68" fmla="*/ 39 w 268"/>
                <a:gd name="T69" fmla="*/ 74 h 268"/>
                <a:gd name="T70" fmla="*/ 39 w 268"/>
                <a:gd name="T71" fmla="*/ 39 h 268"/>
                <a:gd name="T72" fmla="*/ 75 w 268"/>
                <a:gd name="T73" fmla="*/ 39 h 268"/>
                <a:gd name="T74" fmla="*/ 94 w 268"/>
                <a:gd name="T75" fmla="*/ 58 h 268"/>
                <a:gd name="T76" fmla="*/ 101 w 268"/>
                <a:gd name="T77" fmla="*/ 59 h 268"/>
                <a:gd name="T78" fmla="*/ 110 w 268"/>
                <a:gd name="T79" fmla="*/ 45 h 268"/>
                <a:gd name="T80" fmla="*/ 110 w 268"/>
                <a:gd name="T81" fmla="*/ 24 h 268"/>
                <a:gd name="T82" fmla="*/ 135 w 268"/>
                <a:gd name="T83" fmla="*/ 0 h 268"/>
                <a:gd name="T84" fmla="*/ 159 w 268"/>
                <a:gd name="T85" fmla="*/ 24 h 268"/>
                <a:gd name="T86" fmla="*/ 159 w 268"/>
                <a:gd name="T87" fmla="*/ 52 h 268"/>
                <a:gd name="T88" fmla="*/ 163 w 268"/>
                <a:gd name="T89" fmla="*/ 56 h 268"/>
                <a:gd name="T90" fmla="*/ 179 w 268"/>
                <a:gd name="T91" fmla="*/ 53 h 268"/>
                <a:gd name="T92" fmla="*/ 193 w 268"/>
                <a:gd name="T93" fmla="*/ 39 h 268"/>
                <a:gd name="T94" fmla="*/ 235 w 268"/>
                <a:gd name="T95" fmla="*/ 50 h 268"/>
                <a:gd name="T96" fmla="*/ 229 w 268"/>
                <a:gd name="T97" fmla="*/ 74 h 268"/>
                <a:gd name="T98" fmla="*/ 210 w 268"/>
                <a:gd name="T99" fmla="*/ 93 h 268"/>
                <a:gd name="T100" fmla="*/ 209 w 268"/>
                <a:gd name="T101" fmla="*/ 99 h 268"/>
                <a:gd name="T102" fmla="*/ 223 w 268"/>
                <a:gd name="T103" fmla="*/ 108 h 268"/>
                <a:gd name="T104" fmla="*/ 230 w 268"/>
                <a:gd name="T105" fmla="*/ 108 h 268"/>
                <a:gd name="T106" fmla="*/ 177 w 268"/>
                <a:gd name="T107" fmla="*/ 133 h 268"/>
                <a:gd name="T108" fmla="*/ 135 w 268"/>
                <a:gd name="T109" fmla="*/ 90 h 268"/>
                <a:gd name="T110" fmla="*/ 92 w 268"/>
                <a:gd name="T111" fmla="*/ 133 h 268"/>
                <a:gd name="T112" fmla="*/ 135 w 268"/>
                <a:gd name="T113" fmla="*/ 176 h 268"/>
                <a:gd name="T114" fmla="*/ 177 w 268"/>
                <a:gd name="T115" fmla="*/ 13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268">
                  <a:moveTo>
                    <a:pt x="230" y="108"/>
                  </a:moveTo>
                  <a:cubicBezTo>
                    <a:pt x="235" y="108"/>
                    <a:pt x="239" y="108"/>
                    <a:pt x="243" y="108"/>
                  </a:cubicBezTo>
                  <a:cubicBezTo>
                    <a:pt x="258" y="109"/>
                    <a:pt x="268" y="120"/>
                    <a:pt x="268" y="133"/>
                  </a:cubicBezTo>
                  <a:cubicBezTo>
                    <a:pt x="268" y="148"/>
                    <a:pt x="258" y="158"/>
                    <a:pt x="243" y="158"/>
                  </a:cubicBezTo>
                  <a:cubicBezTo>
                    <a:pt x="234" y="158"/>
                    <a:pt x="225" y="158"/>
                    <a:pt x="216" y="158"/>
                  </a:cubicBezTo>
                  <a:cubicBezTo>
                    <a:pt x="214" y="158"/>
                    <a:pt x="212" y="159"/>
                    <a:pt x="211" y="161"/>
                  </a:cubicBezTo>
                  <a:cubicBezTo>
                    <a:pt x="208" y="171"/>
                    <a:pt x="208" y="171"/>
                    <a:pt x="215" y="178"/>
                  </a:cubicBezTo>
                  <a:cubicBezTo>
                    <a:pt x="220" y="183"/>
                    <a:pt x="225" y="187"/>
                    <a:pt x="229" y="192"/>
                  </a:cubicBezTo>
                  <a:cubicBezTo>
                    <a:pt x="237" y="200"/>
                    <a:pt x="238" y="209"/>
                    <a:pt x="235" y="220"/>
                  </a:cubicBezTo>
                  <a:cubicBezTo>
                    <a:pt x="231" y="229"/>
                    <a:pt x="224" y="234"/>
                    <a:pt x="213" y="235"/>
                  </a:cubicBezTo>
                  <a:cubicBezTo>
                    <a:pt x="206" y="235"/>
                    <a:pt x="199" y="233"/>
                    <a:pt x="194" y="228"/>
                  </a:cubicBezTo>
                  <a:cubicBezTo>
                    <a:pt x="187" y="221"/>
                    <a:pt x="182" y="216"/>
                    <a:pt x="175" y="209"/>
                  </a:cubicBezTo>
                  <a:cubicBezTo>
                    <a:pt x="173" y="207"/>
                    <a:pt x="171" y="206"/>
                    <a:pt x="168" y="208"/>
                  </a:cubicBezTo>
                  <a:cubicBezTo>
                    <a:pt x="160" y="212"/>
                    <a:pt x="159" y="211"/>
                    <a:pt x="159" y="221"/>
                  </a:cubicBezTo>
                  <a:cubicBezTo>
                    <a:pt x="159" y="227"/>
                    <a:pt x="160" y="235"/>
                    <a:pt x="159" y="242"/>
                  </a:cubicBezTo>
                  <a:cubicBezTo>
                    <a:pt x="159" y="254"/>
                    <a:pt x="150" y="265"/>
                    <a:pt x="138" y="267"/>
                  </a:cubicBezTo>
                  <a:cubicBezTo>
                    <a:pt x="124" y="268"/>
                    <a:pt x="112" y="260"/>
                    <a:pt x="110" y="247"/>
                  </a:cubicBezTo>
                  <a:cubicBezTo>
                    <a:pt x="109" y="241"/>
                    <a:pt x="110" y="235"/>
                    <a:pt x="110" y="228"/>
                  </a:cubicBezTo>
                  <a:cubicBezTo>
                    <a:pt x="110" y="226"/>
                    <a:pt x="110" y="224"/>
                    <a:pt x="110" y="221"/>
                  </a:cubicBezTo>
                  <a:cubicBezTo>
                    <a:pt x="110" y="212"/>
                    <a:pt x="110" y="212"/>
                    <a:pt x="100" y="207"/>
                  </a:cubicBezTo>
                  <a:cubicBezTo>
                    <a:pt x="98" y="206"/>
                    <a:pt x="96" y="207"/>
                    <a:pt x="95" y="209"/>
                  </a:cubicBezTo>
                  <a:cubicBezTo>
                    <a:pt x="88" y="215"/>
                    <a:pt x="82" y="221"/>
                    <a:pt x="75" y="227"/>
                  </a:cubicBezTo>
                  <a:cubicBezTo>
                    <a:pt x="69" y="234"/>
                    <a:pt x="60" y="237"/>
                    <a:pt x="49" y="234"/>
                  </a:cubicBezTo>
                  <a:cubicBezTo>
                    <a:pt x="39" y="230"/>
                    <a:pt x="34" y="223"/>
                    <a:pt x="33" y="213"/>
                  </a:cubicBezTo>
                  <a:cubicBezTo>
                    <a:pt x="32" y="204"/>
                    <a:pt x="35" y="197"/>
                    <a:pt x="40" y="191"/>
                  </a:cubicBezTo>
                  <a:cubicBezTo>
                    <a:pt x="46" y="186"/>
                    <a:pt x="53" y="179"/>
                    <a:pt x="59" y="173"/>
                  </a:cubicBezTo>
                  <a:cubicBezTo>
                    <a:pt x="61" y="171"/>
                    <a:pt x="61" y="170"/>
                    <a:pt x="60" y="167"/>
                  </a:cubicBezTo>
                  <a:cubicBezTo>
                    <a:pt x="58" y="160"/>
                    <a:pt x="54" y="157"/>
                    <a:pt x="46" y="158"/>
                  </a:cubicBezTo>
                  <a:cubicBezTo>
                    <a:pt x="39" y="159"/>
                    <a:pt x="33" y="158"/>
                    <a:pt x="25" y="158"/>
                  </a:cubicBezTo>
                  <a:cubicBezTo>
                    <a:pt x="11" y="158"/>
                    <a:pt x="0" y="147"/>
                    <a:pt x="0" y="133"/>
                  </a:cubicBezTo>
                  <a:cubicBezTo>
                    <a:pt x="0" y="120"/>
                    <a:pt x="11" y="109"/>
                    <a:pt x="25" y="108"/>
                  </a:cubicBezTo>
                  <a:cubicBezTo>
                    <a:pt x="35" y="108"/>
                    <a:pt x="43" y="108"/>
                    <a:pt x="53" y="108"/>
                  </a:cubicBezTo>
                  <a:cubicBezTo>
                    <a:pt x="55" y="108"/>
                    <a:pt x="57" y="108"/>
                    <a:pt x="58" y="105"/>
                  </a:cubicBezTo>
                  <a:cubicBezTo>
                    <a:pt x="61" y="96"/>
                    <a:pt x="62" y="96"/>
                    <a:pt x="54" y="88"/>
                  </a:cubicBezTo>
                  <a:cubicBezTo>
                    <a:pt x="49" y="84"/>
                    <a:pt x="44" y="79"/>
                    <a:pt x="39" y="74"/>
                  </a:cubicBezTo>
                  <a:cubicBezTo>
                    <a:pt x="30" y="64"/>
                    <a:pt x="30" y="49"/>
                    <a:pt x="39" y="39"/>
                  </a:cubicBezTo>
                  <a:cubicBezTo>
                    <a:pt x="49" y="29"/>
                    <a:pt x="65" y="29"/>
                    <a:pt x="75" y="39"/>
                  </a:cubicBezTo>
                  <a:cubicBezTo>
                    <a:pt x="81" y="45"/>
                    <a:pt x="88" y="52"/>
                    <a:pt x="94" y="58"/>
                  </a:cubicBezTo>
                  <a:cubicBezTo>
                    <a:pt x="96" y="60"/>
                    <a:pt x="98" y="59"/>
                    <a:pt x="101" y="59"/>
                  </a:cubicBezTo>
                  <a:cubicBezTo>
                    <a:pt x="109" y="57"/>
                    <a:pt x="111" y="53"/>
                    <a:pt x="110" y="45"/>
                  </a:cubicBezTo>
                  <a:cubicBezTo>
                    <a:pt x="109" y="38"/>
                    <a:pt x="110" y="31"/>
                    <a:pt x="110" y="24"/>
                  </a:cubicBezTo>
                  <a:cubicBezTo>
                    <a:pt x="110" y="11"/>
                    <a:pt x="120" y="0"/>
                    <a:pt x="135" y="0"/>
                  </a:cubicBezTo>
                  <a:cubicBezTo>
                    <a:pt x="149" y="0"/>
                    <a:pt x="159" y="11"/>
                    <a:pt x="159" y="24"/>
                  </a:cubicBezTo>
                  <a:cubicBezTo>
                    <a:pt x="160" y="33"/>
                    <a:pt x="160" y="43"/>
                    <a:pt x="159" y="52"/>
                  </a:cubicBezTo>
                  <a:cubicBezTo>
                    <a:pt x="159" y="54"/>
                    <a:pt x="160" y="55"/>
                    <a:pt x="163" y="56"/>
                  </a:cubicBezTo>
                  <a:cubicBezTo>
                    <a:pt x="170" y="61"/>
                    <a:pt x="175" y="59"/>
                    <a:pt x="179" y="53"/>
                  </a:cubicBezTo>
                  <a:cubicBezTo>
                    <a:pt x="184" y="48"/>
                    <a:pt x="188" y="44"/>
                    <a:pt x="193" y="39"/>
                  </a:cubicBezTo>
                  <a:cubicBezTo>
                    <a:pt x="208" y="25"/>
                    <a:pt x="230" y="31"/>
                    <a:pt x="235" y="50"/>
                  </a:cubicBezTo>
                  <a:cubicBezTo>
                    <a:pt x="238" y="58"/>
                    <a:pt x="236" y="67"/>
                    <a:pt x="229" y="74"/>
                  </a:cubicBezTo>
                  <a:cubicBezTo>
                    <a:pt x="224" y="81"/>
                    <a:pt x="217" y="87"/>
                    <a:pt x="210" y="93"/>
                  </a:cubicBezTo>
                  <a:cubicBezTo>
                    <a:pt x="208" y="95"/>
                    <a:pt x="208" y="97"/>
                    <a:pt x="209" y="99"/>
                  </a:cubicBezTo>
                  <a:cubicBezTo>
                    <a:pt x="213" y="108"/>
                    <a:pt x="213" y="108"/>
                    <a:pt x="223" y="108"/>
                  </a:cubicBezTo>
                  <a:cubicBezTo>
                    <a:pt x="225" y="108"/>
                    <a:pt x="227" y="108"/>
                    <a:pt x="230" y="108"/>
                  </a:cubicBezTo>
                  <a:moveTo>
                    <a:pt x="177" y="133"/>
                  </a:moveTo>
                  <a:cubicBezTo>
                    <a:pt x="177" y="110"/>
                    <a:pt x="158" y="90"/>
                    <a:pt x="135" y="90"/>
                  </a:cubicBezTo>
                  <a:cubicBezTo>
                    <a:pt x="111" y="90"/>
                    <a:pt x="92" y="110"/>
                    <a:pt x="92" y="133"/>
                  </a:cubicBezTo>
                  <a:cubicBezTo>
                    <a:pt x="92" y="155"/>
                    <a:pt x="109" y="176"/>
                    <a:pt x="135" y="176"/>
                  </a:cubicBezTo>
                  <a:cubicBezTo>
                    <a:pt x="160" y="176"/>
                    <a:pt x="178" y="154"/>
                    <a:pt x="177" y="13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4" name="Freeform 9">
              <a:extLst>
                <a:ext uri="{FF2B5EF4-FFF2-40B4-BE49-F238E27FC236}">
                  <a16:creationId xmlns:a16="http://schemas.microsoft.com/office/drawing/2014/main" id="{EC51A6C4-3F7A-4E6B-991D-32B831AA00A5}"/>
                </a:ext>
              </a:extLst>
            </p:cNvPr>
            <p:cNvSpPr>
              <a:spLocks/>
            </p:cNvSpPr>
            <p:nvPr/>
          </p:nvSpPr>
          <p:spPr bwMode="auto">
            <a:xfrm>
              <a:off x="1693" y="913"/>
              <a:ext cx="2400" cy="1186"/>
            </a:xfrm>
            <a:custGeom>
              <a:avLst/>
              <a:gdLst>
                <a:gd name="T0" fmla="*/ 1105 w 1199"/>
                <a:gd name="T1" fmla="*/ 341 h 592"/>
                <a:gd name="T2" fmla="*/ 1113 w 1199"/>
                <a:gd name="T3" fmla="*/ 296 h 592"/>
                <a:gd name="T4" fmla="*/ 996 w 1199"/>
                <a:gd name="T5" fmla="*/ 170 h 592"/>
                <a:gd name="T6" fmla="*/ 1003 w 1199"/>
                <a:gd name="T7" fmla="*/ 128 h 592"/>
                <a:gd name="T8" fmla="*/ 881 w 1199"/>
                <a:gd name="T9" fmla="*/ 1 h 592"/>
                <a:gd name="T10" fmla="*/ 881 w 1199"/>
                <a:gd name="T11" fmla="*/ 0 h 592"/>
                <a:gd name="T12" fmla="*/ 730 w 1199"/>
                <a:gd name="T13" fmla="*/ 0 h 592"/>
                <a:gd name="T14" fmla="*/ 730 w 1199"/>
                <a:gd name="T15" fmla="*/ 1 h 592"/>
                <a:gd name="T16" fmla="*/ 728 w 1199"/>
                <a:gd name="T17" fmla="*/ 0 h 592"/>
                <a:gd name="T18" fmla="*/ 600 w 1199"/>
                <a:gd name="T19" fmla="*/ 128 h 592"/>
                <a:gd name="T20" fmla="*/ 607 w 1199"/>
                <a:gd name="T21" fmla="*/ 169 h 592"/>
                <a:gd name="T22" fmla="*/ 393 w 1199"/>
                <a:gd name="T23" fmla="*/ 169 h 592"/>
                <a:gd name="T24" fmla="*/ 265 w 1199"/>
                <a:gd name="T25" fmla="*/ 296 h 592"/>
                <a:gd name="T26" fmla="*/ 272 w 1199"/>
                <a:gd name="T27" fmla="*/ 336 h 592"/>
                <a:gd name="T28" fmla="*/ 128 w 1199"/>
                <a:gd name="T29" fmla="*/ 336 h 592"/>
                <a:gd name="T30" fmla="*/ 0 w 1199"/>
                <a:gd name="T31" fmla="*/ 464 h 592"/>
                <a:gd name="T32" fmla="*/ 128 w 1199"/>
                <a:gd name="T33" fmla="*/ 592 h 592"/>
                <a:gd name="T34" fmla="*/ 1071 w 1199"/>
                <a:gd name="T35" fmla="*/ 592 h 592"/>
                <a:gd name="T36" fmla="*/ 1199 w 1199"/>
                <a:gd name="T37" fmla="*/ 464 h 592"/>
                <a:gd name="T38" fmla="*/ 1105 w 1199"/>
                <a:gd name="T39" fmla="*/ 34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9" h="592">
                  <a:moveTo>
                    <a:pt x="1105" y="341"/>
                  </a:moveTo>
                  <a:cubicBezTo>
                    <a:pt x="1110" y="327"/>
                    <a:pt x="1113" y="312"/>
                    <a:pt x="1113" y="296"/>
                  </a:cubicBezTo>
                  <a:cubicBezTo>
                    <a:pt x="1113" y="230"/>
                    <a:pt x="1062" y="176"/>
                    <a:pt x="996" y="170"/>
                  </a:cubicBezTo>
                  <a:cubicBezTo>
                    <a:pt x="1001" y="157"/>
                    <a:pt x="1003" y="143"/>
                    <a:pt x="1003" y="128"/>
                  </a:cubicBezTo>
                  <a:cubicBezTo>
                    <a:pt x="1003" y="60"/>
                    <a:pt x="949" y="4"/>
                    <a:pt x="881" y="1"/>
                  </a:cubicBezTo>
                  <a:cubicBezTo>
                    <a:pt x="881" y="0"/>
                    <a:pt x="881" y="0"/>
                    <a:pt x="881" y="0"/>
                  </a:cubicBezTo>
                  <a:cubicBezTo>
                    <a:pt x="730" y="0"/>
                    <a:pt x="730" y="0"/>
                    <a:pt x="730" y="0"/>
                  </a:cubicBezTo>
                  <a:cubicBezTo>
                    <a:pt x="730" y="1"/>
                    <a:pt x="730" y="1"/>
                    <a:pt x="730" y="1"/>
                  </a:cubicBezTo>
                  <a:cubicBezTo>
                    <a:pt x="729" y="1"/>
                    <a:pt x="729" y="0"/>
                    <a:pt x="728" y="0"/>
                  </a:cubicBezTo>
                  <a:cubicBezTo>
                    <a:pt x="657" y="0"/>
                    <a:pt x="600" y="58"/>
                    <a:pt x="600" y="128"/>
                  </a:cubicBezTo>
                  <a:cubicBezTo>
                    <a:pt x="600" y="143"/>
                    <a:pt x="603" y="156"/>
                    <a:pt x="607" y="169"/>
                  </a:cubicBezTo>
                  <a:cubicBezTo>
                    <a:pt x="393" y="169"/>
                    <a:pt x="393" y="169"/>
                    <a:pt x="393" y="169"/>
                  </a:cubicBezTo>
                  <a:cubicBezTo>
                    <a:pt x="322" y="169"/>
                    <a:pt x="265" y="226"/>
                    <a:pt x="265" y="296"/>
                  </a:cubicBezTo>
                  <a:cubicBezTo>
                    <a:pt x="265" y="310"/>
                    <a:pt x="267" y="324"/>
                    <a:pt x="272" y="336"/>
                  </a:cubicBezTo>
                  <a:cubicBezTo>
                    <a:pt x="128" y="336"/>
                    <a:pt x="128" y="336"/>
                    <a:pt x="128" y="336"/>
                  </a:cubicBezTo>
                  <a:cubicBezTo>
                    <a:pt x="57" y="336"/>
                    <a:pt x="0" y="394"/>
                    <a:pt x="0" y="464"/>
                  </a:cubicBezTo>
                  <a:cubicBezTo>
                    <a:pt x="0" y="535"/>
                    <a:pt x="57" y="592"/>
                    <a:pt x="128" y="592"/>
                  </a:cubicBezTo>
                  <a:cubicBezTo>
                    <a:pt x="1071" y="592"/>
                    <a:pt x="1071" y="592"/>
                    <a:pt x="1071" y="592"/>
                  </a:cubicBezTo>
                  <a:cubicBezTo>
                    <a:pt x="1142" y="592"/>
                    <a:pt x="1199" y="535"/>
                    <a:pt x="1199" y="464"/>
                  </a:cubicBezTo>
                  <a:cubicBezTo>
                    <a:pt x="1199" y="405"/>
                    <a:pt x="1159" y="356"/>
                    <a:pt x="1105" y="3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5" name="Freeform 10">
              <a:extLst>
                <a:ext uri="{FF2B5EF4-FFF2-40B4-BE49-F238E27FC236}">
                  <a16:creationId xmlns:a16="http://schemas.microsoft.com/office/drawing/2014/main" id="{35FFF022-B63C-4BDC-9856-024324FA7237}"/>
                </a:ext>
              </a:extLst>
            </p:cNvPr>
            <p:cNvSpPr>
              <a:spLocks/>
            </p:cNvSpPr>
            <p:nvPr/>
          </p:nvSpPr>
          <p:spPr bwMode="auto">
            <a:xfrm>
              <a:off x="3162" y="1336"/>
              <a:ext cx="226" cy="282"/>
            </a:xfrm>
            <a:custGeom>
              <a:avLst/>
              <a:gdLst>
                <a:gd name="T0" fmla="*/ 62 w 113"/>
                <a:gd name="T1" fmla="*/ 141 h 141"/>
                <a:gd name="T2" fmla="*/ 0 w 113"/>
                <a:gd name="T3" fmla="*/ 71 h 141"/>
                <a:gd name="T4" fmla="*/ 62 w 113"/>
                <a:gd name="T5" fmla="*/ 0 h 141"/>
                <a:gd name="T6" fmla="*/ 107 w 113"/>
                <a:gd name="T7" fmla="*/ 21 h 141"/>
                <a:gd name="T8" fmla="*/ 106 w 113"/>
                <a:gd name="T9" fmla="*/ 42 h 141"/>
                <a:gd name="T10" fmla="*/ 86 w 113"/>
                <a:gd name="T11" fmla="*/ 41 h 141"/>
                <a:gd name="T12" fmla="*/ 62 w 113"/>
                <a:gd name="T13" fmla="*/ 29 h 141"/>
                <a:gd name="T14" fmla="*/ 27 w 113"/>
                <a:gd name="T15" fmla="*/ 71 h 141"/>
                <a:gd name="T16" fmla="*/ 62 w 113"/>
                <a:gd name="T17" fmla="*/ 113 h 141"/>
                <a:gd name="T18" fmla="*/ 86 w 113"/>
                <a:gd name="T19" fmla="*/ 101 h 141"/>
                <a:gd name="T20" fmla="*/ 106 w 113"/>
                <a:gd name="T21" fmla="*/ 100 h 141"/>
                <a:gd name="T22" fmla="*/ 107 w 113"/>
                <a:gd name="T23" fmla="*/ 120 h 141"/>
                <a:gd name="T24" fmla="*/ 62 w 113"/>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41">
                  <a:moveTo>
                    <a:pt x="62" y="141"/>
                  </a:moveTo>
                  <a:cubicBezTo>
                    <a:pt x="27" y="141"/>
                    <a:pt x="0" y="110"/>
                    <a:pt x="0" y="71"/>
                  </a:cubicBezTo>
                  <a:cubicBezTo>
                    <a:pt x="0" y="32"/>
                    <a:pt x="27" y="0"/>
                    <a:pt x="62" y="0"/>
                  </a:cubicBezTo>
                  <a:cubicBezTo>
                    <a:pt x="79" y="0"/>
                    <a:pt x="94" y="7"/>
                    <a:pt x="107" y="21"/>
                  </a:cubicBezTo>
                  <a:cubicBezTo>
                    <a:pt x="112" y="27"/>
                    <a:pt x="112" y="36"/>
                    <a:pt x="106" y="42"/>
                  </a:cubicBezTo>
                  <a:cubicBezTo>
                    <a:pt x="100" y="47"/>
                    <a:pt x="92" y="47"/>
                    <a:pt x="86" y="41"/>
                  </a:cubicBezTo>
                  <a:cubicBezTo>
                    <a:pt x="79" y="33"/>
                    <a:pt x="71" y="29"/>
                    <a:pt x="62" y="29"/>
                  </a:cubicBezTo>
                  <a:cubicBezTo>
                    <a:pt x="42" y="29"/>
                    <a:pt x="27" y="48"/>
                    <a:pt x="27" y="71"/>
                  </a:cubicBezTo>
                  <a:cubicBezTo>
                    <a:pt x="27" y="94"/>
                    <a:pt x="42" y="113"/>
                    <a:pt x="62" y="113"/>
                  </a:cubicBezTo>
                  <a:cubicBezTo>
                    <a:pt x="71" y="113"/>
                    <a:pt x="80" y="109"/>
                    <a:pt x="86" y="101"/>
                  </a:cubicBezTo>
                  <a:cubicBezTo>
                    <a:pt x="92" y="95"/>
                    <a:pt x="100" y="94"/>
                    <a:pt x="106" y="100"/>
                  </a:cubicBezTo>
                  <a:cubicBezTo>
                    <a:pt x="112" y="105"/>
                    <a:pt x="113" y="114"/>
                    <a:pt x="107" y="120"/>
                  </a:cubicBezTo>
                  <a:cubicBezTo>
                    <a:pt x="95" y="133"/>
                    <a:pt x="79" y="141"/>
                    <a:pt x="62"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6" name="Freeform 11">
              <a:extLst>
                <a:ext uri="{FF2B5EF4-FFF2-40B4-BE49-F238E27FC236}">
                  <a16:creationId xmlns:a16="http://schemas.microsoft.com/office/drawing/2014/main" id="{52483F27-A626-400B-BAB8-04499CB5B0CA}"/>
                </a:ext>
              </a:extLst>
            </p:cNvPr>
            <p:cNvSpPr>
              <a:spLocks/>
            </p:cNvSpPr>
            <p:nvPr/>
          </p:nvSpPr>
          <p:spPr bwMode="auto">
            <a:xfrm>
              <a:off x="2456" y="1336"/>
              <a:ext cx="254" cy="282"/>
            </a:xfrm>
            <a:custGeom>
              <a:avLst/>
              <a:gdLst>
                <a:gd name="T0" fmla="*/ 71 w 127"/>
                <a:gd name="T1" fmla="*/ 141 h 141"/>
                <a:gd name="T2" fmla="*/ 0 w 127"/>
                <a:gd name="T3" fmla="*/ 71 h 141"/>
                <a:gd name="T4" fmla="*/ 71 w 127"/>
                <a:gd name="T5" fmla="*/ 0 h 141"/>
                <a:gd name="T6" fmla="*/ 122 w 127"/>
                <a:gd name="T7" fmla="*/ 21 h 141"/>
                <a:gd name="T8" fmla="*/ 121 w 127"/>
                <a:gd name="T9" fmla="*/ 42 h 141"/>
                <a:gd name="T10" fmla="*/ 98 w 127"/>
                <a:gd name="T11" fmla="*/ 41 h 141"/>
                <a:gd name="T12" fmla="*/ 71 w 127"/>
                <a:gd name="T13" fmla="*/ 29 h 141"/>
                <a:gd name="T14" fmla="*/ 31 w 127"/>
                <a:gd name="T15" fmla="*/ 71 h 141"/>
                <a:gd name="T16" fmla="*/ 71 w 127"/>
                <a:gd name="T17" fmla="*/ 113 h 141"/>
                <a:gd name="T18" fmla="*/ 98 w 127"/>
                <a:gd name="T19" fmla="*/ 101 h 141"/>
                <a:gd name="T20" fmla="*/ 121 w 127"/>
                <a:gd name="T21" fmla="*/ 100 h 141"/>
                <a:gd name="T22" fmla="*/ 122 w 127"/>
                <a:gd name="T23" fmla="*/ 120 h 141"/>
                <a:gd name="T24" fmla="*/ 71 w 127"/>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1">
                  <a:moveTo>
                    <a:pt x="71" y="141"/>
                  </a:moveTo>
                  <a:cubicBezTo>
                    <a:pt x="31" y="141"/>
                    <a:pt x="0" y="110"/>
                    <a:pt x="0" y="71"/>
                  </a:cubicBezTo>
                  <a:cubicBezTo>
                    <a:pt x="0" y="32"/>
                    <a:pt x="31" y="0"/>
                    <a:pt x="71" y="0"/>
                  </a:cubicBezTo>
                  <a:cubicBezTo>
                    <a:pt x="89" y="0"/>
                    <a:pt x="108" y="7"/>
                    <a:pt x="122" y="21"/>
                  </a:cubicBezTo>
                  <a:cubicBezTo>
                    <a:pt x="127" y="27"/>
                    <a:pt x="127" y="36"/>
                    <a:pt x="121" y="42"/>
                  </a:cubicBezTo>
                  <a:cubicBezTo>
                    <a:pt x="114" y="47"/>
                    <a:pt x="104" y="47"/>
                    <a:pt x="98" y="41"/>
                  </a:cubicBezTo>
                  <a:cubicBezTo>
                    <a:pt x="90" y="33"/>
                    <a:pt x="81" y="29"/>
                    <a:pt x="71" y="29"/>
                  </a:cubicBezTo>
                  <a:cubicBezTo>
                    <a:pt x="49" y="29"/>
                    <a:pt x="31" y="48"/>
                    <a:pt x="31" y="71"/>
                  </a:cubicBezTo>
                  <a:cubicBezTo>
                    <a:pt x="31" y="94"/>
                    <a:pt x="49" y="113"/>
                    <a:pt x="71" y="113"/>
                  </a:cubicBezTo>
                  <a:cubicBezTo>
                    <a:pt x="81" y="113"/>
                    <a:pt x="90" y="109"/>
                    <a:pt x="98" y="101"/>
                  </a:cubicBezTo>
                  <a:cubicBezTo>
                    <a:pt x="104" y="95"/>
                    <a:pt x="114" y="94"/>
                    <a:pt x="121" y="100"/>
                  </a:cubicBezTo>
                  <a:cubicBezTo>
                    <a:pt x="127" y="105"/>
                    <a:pt x="127" y="114"/>
                    <a:pt x="122" y="120"/>
                  </a:cubicBezTo>
                  <a:cubicBezTo>
                    <a:pt x="108" y="133"/>
                    <a:pt x="90" y="141"/>
                    <a:pt x="71"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7" name="Freeform 12">
              <a:extLst>
                <a:ext uri="{FF2B5EF4-FFF2-40B4-BE49-F238E27FC236}">
                  <a16:creationId xmlns:a16="http://schemas.microsoft.com/office/drawing/2014/main" id="{D45D19C5-776F-47BD-AC70-7310CDB63CE3}"/>
                </a:ext>
              </a:extLst>
            </p:cNvPr>
            <p:cNvSpPr>
              <a:spLocks/>
            </p:cNvSpPr>
            <p:nvPr/>
          </p:nvSpPr>
          <p:spPr bwMode="auto">
            <a:xfrm>
              <a:off x="2003" y="1704"/>
              <a:ext cx="227" cy="282"/>
            </a:xfrm>
            <a:custGeom>
              <a:avLst/>
              <a:gdLst>
                <a:gd name="T0" fmla="*/ 99 w 113"/>
                <a:gd name="T1" fmla="*/ 141 h 141"/>
                <a:gd name="T2" fmla="*/ 88 w 113"/>
                <a:gd name="T3" fmla="*/ 136 h 141"/>
                <a:gd name="T4" fmla="*/ 28 w 113"/>
                <a:gd name="T5" fmla="*/ 56 h 141"/>
                <a:gd name="T6" fmla="*/ 28 w 113"/>
                <a:gd name="T7" fmla="*/ 127 h 141"/>
                <a:gd name="T8" fmla="*/ 15 w 113"/>
                <a:gd name="T9" fmla="*/ 141 h 141"/>
                <a:gd name="T10" fmla="*/ 0 w 113"/>
                <a:gd name="T11" fmla="*/ 127 h 141"/>
                <a:gd name="T12" fmla="*/ 0 w 113"/>
                <a:gd name="T13" fmla="*/ 15 h 141"/>
                <a:gd name="T14" fmla="*/ 10 w 113"/>
                <a:gd name="T15" fmla="*/ 2 h 141"/>
                <a:gd name="T16" fmla="*/ 25 w 113"/>
                <a:gd name="T17" fmla="*/ 7 h 141"/>
                <a:gd name="T18" fmla="*/ 85 w 113"/>
                <a:gd name="T19" fmla="*/ 85 h 141"/>
                <a:gd name="T20" fmla="*/ 85 w 113"/>
                <a:gd name="T21" fmla="*/ 15 h 141"/>
                <a:gd name="T22" fmla="*/ 99 w 113"/>
                <a:gd name="T23" fmla="*/ 1 h 141"/>
                <a:gd name="T24" fmla="*/ 113 w 113"/>
                <a:gd name="T25" fmla="*/ 15 h 141"/>
                <a:gd name="T26" fmla="*/ 113 w 113"/>
                <a:gd name="T27" fmla="*/ 127 h 141"/>
                <a:gd name="T28" fmla="*/ 104 w 113"/>
                <a:gd name="T29" fmla="*/ 140 h 141"/>
                <a:gd name="T30" fmla="*/ 99 w 113"/>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1">
                  <a:moveTo>
                    <a:pt x="99" y="141"/>
                  </a:moveTo>
                  <a:cubicBezTo>
                    <a:pt x="95" y="141"/>
                    <a:pt x="91" y="139"/>
                    <a:pt x="88" y="136"/>
                  </a:cubicBezTo>
                  <a:cubicBezTo>
                    <a:pt x="28" y="56"/>
                    <a:pt x="28" y="56"/>
                    <a:pt x="28" y="56"/>
                  </a:cubicBezTo>
                  <a:cubicBezTo>
                    <a:pt x="28" y="127"/>
                    <a:pt x="28" y="127"/>
                    <a:pt x="28" y="127"/>
                  </a:cubicBezTo>
                  <a:cubicBezTo>
                    <a:pt x="28" y="135"/>
                    <a:pt x="22" y="141"/>
                    <a:pt x="15" y="141"/>
                  </a:cubicBezTo>
                  <a:cubicBezTo>
                    <a:pt x="7" y="141"/>
                    <a:pt x="0" y="135"/>
                    <a:pt x="0" y="127"/>
                  </a:cubicBezTo>
                  <a:cubicBezTo>
                    <a:pt x="0" y="15"/>
                    <a:pt x="0" y="15"/>
                    <a:pt x="0" y="15"/>
                  </a:cubicBezTo>
                  <a:cubicBezTo>
                    <a:pt x="0" y="8"/>
                    <a:pt x="4" y="4"/>
                    <a:pt x="10" y="2"/>
                  </a:cubicBezTo>
                  <a:cubicBezTo>
                    <a:pt x="16" y="0"/>
                    <a:pt x="22" y="2"/>
                    <a:pt x="25" y="7"/>
                  </a:cubicBezTo>
                  <a:cubicBezTo>
                    <a:pt x="85" y="85"/>
                    <a:pt x="85" y="85"/>
                    <a:pt x="85" y="85"/>
                  </a:cubicBezTo>
                  <a:cubicBezTo>
                    <a:pt x="85" y="15"/>
                    <a:pt x="85" y="15"/>
                    <a:pt x="85" y="15"/>
                  </a:cubicBezTo>
                  <a:cubicBezTo>
                    <a:pt x="85" y="8"/>
                    <a:pt x="91" y="1"/>
                    <a:pt x="99" y="1"/>
                  </a:cubicBezTo>
                  <a:cubicBezTo>
                    <a:pt x="106" y="1"/>
                    <a:pt x="113" y="8"/>
                    <a:pt x="113" y="15"/>
                  </a:cubicBezTo>
                  <a:cubicBezTo>
                    <a:pt x="113" y="127"/>
                    <a:pt x="113" y="127"/>
                    <a:pt x="113" y="127"/>
                  </a:cubicBezTo>
                  <a:cubicBezTo>
                    <a:pt x="113" y="133"/>
                    <a:pt x="109" y="138"/>
                    <a:pt x="104" y="140"/>
                  </a:cubicBezTo>
                  <a:cubicBezTo>
                    <a:pt x="102" y="141"/>
                    <a:pt x="101" y="141"/>
                    <a:pt x="99"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8" name="Freeform 13">
              <a:extLst>
                <a:ext uri="{FF2B5EF4-FFF2-40B4-BE49-F238E27FC236}">
                  <a16:creationId xmlns:a16="http://schemas.microsoft.com/office/drawing/2014/main" id="{EDBC6AF5-821E-4AA8-9939-BFBB84AA050B}"/>
                </a:ext>
              </a:extLst>
            </p:cNvPr>
            <p:cNvSpPr>
              <a:spLocks noEditPoints="1"/>
            </p:cNvSpPr>
            <p:nvPr/>
          </p:nvSpPr>
          <p:spPr bwMode="auto">
            <a:xfrm>
              <a:off x="3416" y="1336"/>
              <a:ext cx="255" cy="282"/>
            </a:xfrm>
            <a:custGeom>
              <a:avLst/>
              <a:gdLst>
                <a:gd name="T0" fmla="*/ 63 w 127"/>
                <a:gd name="T1" fmla="*/ 141 h 141"/>
                <a:gd name="T2" fmla="*/ 0 w 127"/>
                <a:gd name="T3" fmla="*/ 71 h 141"/>
                <a:gd name="T4" fmla="*/ 63 w 127"/>
                <a:gd name="T5" fmla="*/ 0 h 141"/>
                <a:gd name="T6" fmla="*/ 127 w 127"/>
                <a:gd name="T7" fmla="*/ 71 h 141"/>
                <a:gd name="T8" fmla="*/ 63 w 127"/>
                <a:gd name="T9" fmla="*/ 141 h 141"/>
                <a:gd name="T10" fmla="*/ 63 w 127"/>
                <a:gd name="T11" fmla="*/ 29 h 141"/>
                <a:gd name="T12" fmla="*/ 27 w 127"/>
                <a:gd name="T13" fmla="*/ 71 h 141"/>
                <a:gd name="T14" fmla="*/ 63 w 127"/>
                <a:gd name="T15" fmla="*/ 113 h 141"/>
                <a:gd name="T16" fmla="*/ 98 w 127"/>
                <a:gd name="T17" fmla="*/ 71 h 141"/>
                <a:gd name="T18" fmla="*/ 63 w 127"/>
                <a:gd name="T19"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41">
                  <a:moveTo>
                    <a:pt x="63" y="141"/>
                  </a:moveTo>
                  <a:cubicBezTo>
                    <a:pt x="28" y="141"/>
                    <a:pt x="0" y="110"/>
                    <a:pt x="0" y="71"/>
                  </a:cubicBezTo>
                  <a:cubicBezTo>
                    <a:pt x="0" y="32"/>
                    <a:pt x="28" y="0"/>
                    <a:pt x="63" y="0"/>
                  </a:cubicBezTo>
                  <a:cubicBezTo>
                    <a:pt x="98" y="0"/>
                    <a:pt x="127" y="32"/>
                    <a:pt x="127" y="71"/>
                  </a:cubicBezTo>
                  <a:cubicBezTo>
                    <a:pt x="127" y="110"/>
                    <a:pt x="98" y="141"/>
                    <a:pt x="63" y="141"/>
                  </a:cubicBezTo>
                  <a:close/>
                  <a:moveTo>
                    <a:pt x="63" y="29"/>
                  </a:moveTo>
                  <a:cubicBezTo>
                    <a:pt x="44" y="29"/>
                    <a:pt x="27" y="47"/>
                    <a:pt x="27" y="71"/>
                  </a:cubicBezTo>
                  <a:cubicBezTo>
                    <a:pt x="27" y="93"/>
                    <a:pt x="44" y="113"/>
                    <a:pt x="63" y="113"/>
                  </a:cubicBezTo>
                  <a:cubicBezTo>
                    <a:pt x="83" y="113"/>
                    <a:pt x="98" y="93"/>
                    <a:pt x="98" y="71"/>
                  </a:cubicBezTo>
                  <a:cubicBezTo>
                    <a:pt x="98" y="47"/>
                    <a:pt x="83" y="29"/>
                    <a:pt x="63"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9" name="Freeform 14">
              <a:extLst>
                <a:ext uri="{FF2B5EF4-FFF2-40B4-BE49-F238E27FC236}">
                  <a16:creationId xmlns:a16="http://schemas.microsoft.com/office/drawing/2014/main" id="{69685189-2026-4D2D-BD3A-19C33A2AA82F}"/>
                </a:ext>
              </a:extLst>
            </p:cNvPr>
            <p:cNvSpPr>
              <a:spLocks/>
            </p:cNvSpPr>
            <p:nvPr/>
          </p:nvSpPr>
          <p:spPr bwMode="auto">
            <a:xfrm>
              <a:off x="2506" y="1704"/>
              <a:ext cx="170" cy="282"/>
            </a:xfrm>
            <a:custGeom>
              <a:avLst/>
              <a:gdLst>
                <a:gd name="T0" fmla="*/ 70 w 85"/>
                <a:gd name="T1" fmla="*/ 85 h 141"/>
                <a:gd name="T2" fmla="*/ 85 w 85"/>
                <a:gd name="T3" fmla="*/ 71 h 141"/>
                <a:gd name="T4" fmla="*/ 70 w 85"/>
                <a:gd name="T5" fmla="*/ 56 h 141"/>
                <a:gd name="T6" fmla="*/ 30 w 85"/>
                <a:gd name="T7" fmla="*/ 56 h 141"/>
                <a:gd name="T8" fmla="*/ 30 w 85"/>
                <a:gd name="T9" fmla="*/ 28 h 141"/>
                <a:gd name="T10" fmla="*/ 70 w 85"/>
                <a:gd name="T11" fmla="*/ 28 h 141"/>
                <a:gd name="T12" fmla="*/ 85 w 85"/>
                <a:gd name="T13" fmla="*/ 15 h 141"/>
                <a:gd name="T14" fmla="*/ 70 w 85"/>
                <a:gd name="T15" fmla="*/ 0 h 141"/>
                <a:gd name="T16" fmla="*/ 15 w 85"/>
                <a:gd name="T17" fmla="*/ 0 h 141"/>
                <a:gd name="T18" fmla="*/ 0 w 85"/>
                <a:gd name="T19" fmla="*/ 15 h 141"/>
                <a:gd name="T20" fmla="*/ 1 w 85"/>
                <a:gd name="T21" fmla="*/ 15 h 141"/>
                <a:gd name="T22" fmla="*/ 0 w 85"/>
                <a:gd name="T23" fmla="*/ 16 h 141"/>
                <a:gd name="T24" fmla="*/ 0 w 85"/>
                <a:gd name="T25" fmla="*/ 127 h 141"/>
                <a:gd name="T26" fmla="*/ 0 w 85"/>
                <a:gd name="T27" fmla="*/ 127 h 141"/>
                <a:gd name="T28" fmla="*/ 0 w 85"/>
                <a:gd name="T29" fmla="*/ 127 h 141"/>
                <a:gd name="T30" fmla="*/ 15 w 85"/>
                <a:gd name="T31" fmla="*/ 141 h 141"/>
                <a:gd name="T32" fmla="*/ 15 w 85"/>
                <a:gd name="T33" fmla="*/ 141 h 141"/>
                <a:gd name="T34" fmla="*/ 70 w 85"/>
                <a:gd name="T35" fmla="*/ 141 h 141"/>
                <a:gd name="T36" fmla="*/ 85 w 85"/>
                <a:gd name="T37" fmla="*/ 127 h 141"/>
                <a:gd name="T38" fmla="*/ 70 w 85"/>
                <a:gd name="T39" fmla="*/ 112 h 141"/>
                <a:gd name="T40" fmla="*/ 70 w 85"/>
                <a:gd name="T41" fmla="*/ 112 h 141"/>
                <a:gd name="T42" fmla="*/ 30 w 85"/>
                <a:gd name="T43" fmla="*/ 112 h 141"/>
                <a:gd name="T44" fmla="*/ 30 w 85"/>
                <a:gd name="T45" fmla="*/ 85 h 141"/>
                <a:gd name="T46" fmla="*/ 70 w 85"/>
                <a:gd name="T47" fmla="*/ 85 h 141"/>
                <a:gd name="T48" fmla="*/ 70 w 85"/>
                <a:gd name="T49" fmla="*/ 8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41">
                  <a:moveTo>
                    <a:pt x="70" y="85"/>
                  </a:moveTo>
                  <a:cubicBezTo>
                    <a:pt x="78" y="85"/>
                    <a:pt x="85" y="79"/>
                    <a:pt x="85" y="71"/>
                  </a:cubicBezTo>
                  <a:cubicBezTo>
                    <a:pt x="85" y="62"/>
                    <a:pt x="78" y="56"/>
                    <a:pt x="70" y="56"/>
                  </a:cubicBezTo>
                  <a:cubicBezTo>
                    <a:pt x="30" y="56"/>
                    <a:pt x="30" y="56"/>
                    <a:pt x="30" y="56"/>
                  </a:cubicBezTo>
                  <a:cubicBezTo>
                    <a:pt x="30" y="28"/>
                    <a:pt x="30" y="28"/>
                    <a:pt x="30" y="28"/>
                  </a:cubicBezTo>
                  <a:cubicBezTo>
                    <a:pt x="70" y="28"/>
                    <a:pt x="70" y="28"/>
                    <a:pt x="70" y="28"/>
                  </a:cubicBezTo>
                  <a:cubicBezTo>
                    <a:pt x="78" y="28"/>
                    <a:pt x="85" y="23"/>
                    <a:pt x="85" y="15"/>
                  </a:cubicBezTo>
                  <a:cubicBezTo>
                    <a:pt x="85" y="7"/>
                    <a:pt x="78" y="0"/>
                    <a:pt x="70" y="0"/>
                  </a:cubicBezTo>
                  <a:cubicBezTo>
                    <a:pt x="15" y="0"/>
                    <a:pt x="15" y="0"/>
                    <a:pt x="15" y="0"/>
                  </a:cubicBezTo>
                  <a:cubicBezTo>
                    <a:pt x="7" y="0"/>
                    <a:pt x="0" y="7"/>
                    <a:pt x="0" y="15"/>
                  </a:cubicBezTo>
                  <a:cubicBezTo>
                    <a:pt x="1" y="15"/>
                    <a:pt x="1" y="15"/>
                    <a:pt x="1" y="15"/>
                  </a:cubicBezTo>
                  <a:cubicBezTo>
                    <a:pt x="1" y="15"/>
                    <a:pt x="0" y="15"/>
                    <a:pt x="0" y="16"/>
                  </a:cubicBezTo>
                  <a:cubicBezTo>
                    <a:pt x="0" y="127"/>
                    <a:pt x="0" y="127"/>
                    <a:pt x="0" y="127"/>
                  </a:cubicBezTo>
                  <a:cubicBezTo>
                    <a:pt x="0" y="127"/>
                    <a:pt x="0" y="127"/>
                    <a:pt x="0" y="127"/>
                  </a:cubicBezTo>
                  <a:cubicBezTo>
                    <a:pt x="0" y="127"/>
                    <a:pt x="0" y="127"/>
                    <a:pt x="0" y="127"/>
                  </a:cubicBezTo>
                  <a:cubicBezTo>
                    <a:pt x="0" y="135"/>
                    <a:pt x="7" y="141"/>
                    <a:pt x="15" y="141"/>
                  </a:cubicBezTo>
                  <a:cubicBezTo>
                    <a:pt x="15" y="141"/>
                    <a:pt x="15" y="141"/>
                    <a:pt x="15" y="141"/>
                  </a:cubicBezTo>
                  <a:cubicBezTo>
                    <a:pt x="70" y="141"/>
                    <a:pt x="70" y="141"/>
                    <a:pt x="70" y="141"/>
                  </a:cubicBezTo>
                  <a:cubicBezTo>
                    <a:pt x="78" y="141"/>
                    <a:pt x="85" y="135"/>
                    <a:pt x="85" y="127"/>
                  </a:cubicBezTo>
                  <a:cubicBezTo>
                    <a:pt x="85" y="119"/>
                    <a:pt x="78" y="112"/>
                    <a:pt x="70" y="112"/>
                  </a:cubicBezTo>
                  <a:cubicBezTo>
                    <a:pt x="70" y="112"/>
                    <a:pt x="70" y="112"/>
                    <a:pt x="70" y="112"/>
                  </a:cubicBezTo>
                  <a:cubicBezTo>
                    <a:pt x="30" y="112"/>
                    <a:pt x="30" y="112"/>
                    <a:pt x="30" y="112"/>
                  </a:cubicBezTo>
                  <a:cubicBezTo>
                    <a:pt x="30" y="85"/>
                    <a:pt x="30" y="85"/>
                    <a:pt x="30" y="85"/>
                  </a:cubicBezTo>
                  <a:cubicBezTo>
                    <a:pt x="70" y="85"/>
                    <a:pt x="70" y="85"/>
                    <a:pt x="70" y="85"/>
                  </a:cubicBezTo>
                  <a:cubicBezTo>
                    <a:pt x="70" y="85"/>
                    <a:pt x="70" y="85"/>
                    <a:pt x="70"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0" name="Freeform 15">
              <a:extLst>
                <a:ext uri="{FF2B5EF4-FFF2-40B4-BE49-F238E27FC236}">
                  <a16:creationId xmlns:a16="http://schemas.microsoft.com/office/drawing/2014/main" id="{67B81433-99B6-4931-BA91-A645CB23BA93}"/>
                </a:ext>
              </a:extLst>
            </p:cNvPr>
            <p:cNvSpPr>
              <a:spLocks/>
            </p:cNvSpPr>
            <p:nvPr/>
          </p:nvSpPr>
          <p:spPr bwMode="auto">
            <a:xfrm>
              <a:off x="3536" y="1704"/>
              <a:ext cx="199" cy="282"/>
            </a:xfrm>
            <a:custGeom>
              <a:avLst/>
              <a:gdLst>
                <a:gd name="T0" fmla="*/ 85 w 99"/>
                <a:gd name="T1" fmla="*/ 0 h 141"/>
                <a:gd name="T2" fmla="*/ 70 w 99"/>
                <a:gd name="T3" fmla="*/ 15 h 141"/>
                <a:gd name="T4" fmla="*/ 70 w 99"/>
                <a:gd name="T5" fmla="*/ 58 h 141"/>
                <a:gd name="T6" fmla="*/ 29 w 99"/>
                <a:gd name="T7" fmla="*/ 58 h 141"/>
                <a:gd name="T8" fmla="*/ 29 w 99"/>
                <a:gd name="T9" fmla="*/ 15 h 141"/>
                <a:gd name="T10" fmla="*/ 15 w 99"/>
                <a:gd name="T11" fmla="*/ 0 h 141"/>
                <a:gd name="T12" fmla="*/ 0 w 99"/>
                <a:gd name="T13" fmla="*/ 15 h 141"/>
                <a:gd name="T14" fmla="*/ 0 w 99"/>
                <a:gd name="T15" fmla="*/ 127 h 141"/>
                <a:gd name="T16" fmla="*/ 15 w 99"/>
                <a:gd name="T17" fmla="*/ 141 h 141"/>
                <a:gd name="T18" fmla="*/ 29 w 99"/>
                <a:gd name="T19" fmla="*/ 127 h 141"/>
                <a:gd name="T20" fmla="*/ 29 w 99"/>
                <a:gd name="T21" fmla="*/ 87 h 141"/>
                <a:gd name="T22" fmla="*/ 70 w 99"/>
                <a:gd name="T23" fmla="*/ 87 h 141"/>
                <a:gd name="T24" fmla="*/ 70 w 99"/>
                <a:gd name="T25" fmla="*/ 127 h 141"/>
                <a:gd name="T26" fmla="*/ 85 w 99"/>
                <a:gd name="T27" fmla="*/ 141 h 141"/>
                <a:gd name="T28" fmla="*/ 99 w 99"/>
                <a:gd name="T29" fmla="*/ 127 h 141"/>
                <a:gd name="T30" fmla="*/ 99 w 99"/>
                <a:gd name="T31" fmla="*/ 15 h 141"/>
                <a:gd name="T32" fmla="*/ 85 w 99"/>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5" y="0"/>
                  </a:moveTo>
                  <a:cubicBezTo>
                    <a:pt x="77" y="0"/>
                    <a:pt x="70" y="7"/>
                    <a:pt x="70" y="15"/>
                  </a:cubicBezTo>
                  <a:cubicBezTo>
                    <a:pt x="70" y="58"/>
                    <a:pt x="70" y="58"/>
                    <a:pt x="70" y="58"/>
                  </a:cubicBezTo>
                  <a:cubicBezTo>
                    <a:pt x="29" y="58"/>
                    <a:pt x="29" y="58"/>
                    <a:pt x="29" y="58"/>
                  </a:cubicBezTo>
                  <a:cubicBezTo>
                    <a:pt x="29" y="15"/>
                    <a:pt x="29" y="15"/>
                    <a:pt x="29" y="15"/>
                  </a:cubicBezTo>
                  <a:cubicBezTo>
                    <a:pt x="29" y="7"/>
                    <a:pt x="22" y="0"/>
                    <a:pt x="15" y="0"/>
                  </a:cubicBezTo>
                  <a:cubicBezTo>
                    <a:pt x="7" y="0"/>
                    <a:pt x="0" y="7"/>
                    <a:pt x="0" y="15"/>
                  </a:cubicBezTo>
                  <a:cubicBezTo>
                    <a:pt x="0" y="127"/>
                    <a:pt x="0" y="127"/>
                    <a:pt x="0" y="127"/>
                  </a:cubicBezTo>
                  <a:cubicBezTo>
                    <a:pt x="0" y="135"/>
                    <a:pt x="7" y="141"/>
                    <a:pt x="15" y="141"/>
                  </a:cubicBezTo>
                  <a:cubicBezTo>
                    <a:pt x="22" y="141"/>
                    <a:pt x="29" y="135"/>
                    <a:pt x="29" y="127"/>
                  </a:cubicBezTo>
                  <a:cubicBezTo>
                    <a:pt x="29" y="87"/>
                    <a:pt x="29" y="87"/>
                    <a:pt x="29" y="87"/>
                  </a:cubicBezTo>
                  <a:cubicBezTo>
                    <a:pt x="70" y="87"/>
                    <a:pt x="70" y="87"/>
                    <a:pt x="70" y="87"/>
                  </a:cubicBezTo>
                  <a:cubicBezTo>
                    <a:pt x="70" y="127"/>
                    <a:pt x="70" y="127"/>
                    <a:pt x="70" y="127"/>
                  </a:cubicBezTo>
                  <a:cubicBezTo>
                    <a:pt x="70" y="135"/>
                    <a:pt x="77" y="141"/>
                    <a:pt x="85" y="141"/>
                  </a:cubicBezTo>
                  <a:cubicBezTo>
                    <a:pt x="93" y="141"/>
                    <a:pt x="99" y="135"/>
                    <a:pt x="99" y="127"/>
                  </a:cubicBezTo>
                  <a:cubicBezTo>
                    <a:pt x="99" y="15"/>
                    <a:pt x="99" y="15"/>
                    <a:pt x="99" y="15"/>
                  </a:cubicBezTo>
                  <a:cubicBezTo>
                    <a:pt x="99" y="7"/>
                    <a:pt x="93" y="0"/>
                    <a:pt x="8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1" name="Freeform 16">
              <a:extLst>
                <a:ext uri="{FF2B5EF4-FFF2-40B4-BE49-F238E27FC236}">
                  <a16:creationId xmlns:a16="http://schemas.microsoft.com/office/drawing/2014/main" id="{45B638D9-14F1-48F8-A2E2-CE099F8F0EC7}"/>
                </a:ext>
              </a:extLst>
            </p:cNvPr>
            <p:cNvSpPr>
              <a:spLocks/>
            </p:cNvSpPr>
            <p:nvPr/>
          </p:nvSpPr>
          <p:spPr bwMode="auto">
            <a:xfrm>
              <a:off x="3082" y="1704"/>
              <a:ext cx="198" cy="282"/>
            </a:xfrm>
            <a:custGeom>
              <a:avLst/>
              <a:gdLst>
                <a:gd name="T0" fmla="*/ 84 w 99"/>
                <a:gd name="T1" fmla="*/ 112 h 141"/>
                <a:gd name="T2" fmla="*/ 64 w 99"/>
                <a:gd name="T3" fmla="*/ 112 h 141"/>
                <a:gd name="T4" fmla="*/ 64 w 99"/>
                <a:gd name="T5" fmla="*/ 29 h 141"/>
                <a:gd name="T6" fmla="*/ 84 w 99"/>
                <a:gd name="T7" fmla="*/ 29 h 141"/>
                <a:gd name="T8" fmla="*/ 99 w 99"/>
                <a:gd name="T9" fmla="*/ 14 h 141"/>
                <a:gd name="T10" fmla="*/ 84 w 99"/>
                <a:gd name="T11" fmla="*/ 0 h 141"/>
                <a:gd name="T12" fmla="*/ 15 w 99"/>
                <a:gd name="T13" fmla="*/ 0 h 141"/>
                <a:gd name="T14" fmla="*/ 0 w 99"/>
                <a:gd name="T15" fmla="*/ 14 h 141"/>
                <a:gd name="T16" fmla="*/ 15 w 99"/>
                <a:gd name="T17" fmla="*/ 29 h 141"/>
                <a:gd name="T18" fmla="*/ 35 w 99"/>
                <a:gd name="T19" fmla="*/ 29 h 141"/>
                <a:gd name="T20" fmla="*/ 35 w 99"/>
                <a:gd name="T21" fmla="*/ 112 h 141"/>
                <a:gd name="T22" fmla="*/ 15 w 99"/>
                <a:gd name="T23" fmla="*/ 112 h 141"/>
                <a:gd name="T24" fmla="*/ 0 w 99"/>
                <a:gd name="T25" fmla="*/ 127 h 141"/>
                <a:gd name="T26" fmla="*/ 15 w 99"/>
                <a:gd name="T27" fmla="*/ 141 h 141"/>
                <a:gd name="T28" fmla="*/ 84 w 99"/>
                <a:gd name="T29" fmla="*/ 141 h 141"/>
                <a:gd name="T30" fmla="*/ 99 w 99"/>
                <a:gd name="T31" fmla="*/ 127 h 141"/>
                <a:gd name="T32" fmla="*/ 84 w 99"/>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2"/>
                  </a:moveTo>
                  <a:cubicBezTo>
                    <a:pt x="64" y="112"/>
                    <a:pt x="64" y="112"/>
                    <a:pt x="64" y="112"/>
                  </a:cubicBezTo>
                  <a:cubicBezTo>
                    <a:pt x="64" y="29"/>
                    <a:pt x="64" y="29"/>
                    <a:pt x="64" y="29"/>
                  </a:cubicBezTo>
                  <a:cubicBezTo>
                    <a:pt x="84" y="29"/>
                    <a:pt x="84" y="29"/>
                    <a:pt x="84" y="29"/>
                  </a:cubicBezTo>
                  <a:cubicBezTo>
                    <a:pt x="92" y="29"/>
                    <a:pt x="99" y="22"/>
                    <a:pt x="99" y="14"/>
                  </a:cubicBezTo>
                  <a:cubicBezTo>
                    <a:pt x="99" y="7"/>
                    <a:pt x="92" y="0"/>
                    <a:pt x="84" y="0"/>
                  </a:cubicBezTo>
                  <a:cubicBezTo>
                    <a:pt x="15" y="0"/>
                    <a:pt x="15" y="0"/>
                    <a:pt x="15" y="0"/>
                  </a:cubicBezTo>
                  <a:cubicBezTo>
                    <a:pt x="7" y="0"/>
                    <a:pt x="0" y="7"/>
                    <a:pt x="0" y="14"/>
                  </a:cubicBezTo>
                  <a:cubicBezTo>
                    <a:pt x="0" y="22"/>
                    <a:pt x="7" y="29"/>
                    <a:pt x="15" y="29"/>
                  </a:cubicBezTo>
                  <a:cubicBezTo>
                    <a:pt x="35" y="29"/>
                    <a:pt x="35" y="29"/>
                    <a:pt x="35" y="29"/>
                  </a:cubicBezTo>
                  <a:cubicBezTo>
                    <a:pt x="35" y="112"/>
                    <a:pt x="35" y="112"/>
                    <a:pt x="35" y="112"/>
                  </a:cubicBezTo>
                  <a:cubicBezTo>
                    <a:pt x="15" y="112"/>
                    <a:pt x="15" y="112"/>
                    <a:pt x="15" y="112"/>
                  </a:cubicBezTo>
                  <a:cubicBezTo>
                    <a:pt x="7" y="112"/>
                    <a:pt x="0" y="119"/>
                    <a:pt x="0" y="127"/>
                  </a:cubicBezTo>
                  <a:cubicBezTo>
                    <a:pt x="0" y="135"/>
                    <a:pt x="7" y="141"/>
                    <a:pt x="15" y="141"/>
                  </a:cubicBezTo>
                  <a:cubicBezTo>
                    <a:pt x="84" y="141"/>
                    <a:pt x="84" y="141"/>
                    <a:pt x="84" y="141"/>
                  </a:cubicBezTo>
                  <a:cubicBezTo>
                    <a:pt x="92" y="141"/>
                    <a:pt x="99" y="135"/>
                    <a:pt x="99" y="127"/>
                  </a:cubicBezTo>
                  <a:cubicBezTo>
                    <a:pt x="99"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2" name="Freeform 17">
              <a:extLst>
                <a:ext uri="{FF2B5EF4-FFF2-40B4-BE49-F238E27FC236}">
                  <a16:creationId xmlns:a16="http://schemas.microsoft.com/office/drawing/2014/main" id="{AF4FC7AD-96F2-4F88-9D30-468A982F0795}"/>
                </a:ext>
              </a:extLst>
            </p:cNvPr>
            <p:cNvSpPr>
              <a:spLocks/>
            </p:cNvSpPr>
            <p:nvPr/>
          </p:nvSpPr>
          <p:spPr bwMode="auto">
            <a:xfrm>
              <a:off x="1785" y="1704"/>
              <a:ext cx="196" cy="282"/>
            </a:xfrm>
            <a:custGeom>
              <a:avLst/>
              <a:gdLst>
                <a:gd name="T0" fmla="*/ 84 w 98"/>
                <a:gd name="T1" fmla="*/ 112 h 141"/>
                <a:gd name="T2" fmla="*/ 63 w 98"/>
                <a:gd name="T3" fmla="*/ 112 h 141"/>
                <a:gd name="T4" fmla="*/ 63 w 98"/>
                <a:gd name="T5" fmla="*/ 29 h 141"/>
                <a:gd name="T6" fmla="*/ 84 w 98"/>
                <a:gd name="T7" fmla="*/ 29 h 141"/>
                <a:gd name="T8" fmla="*/ 98 w 98"/>
                <a:gd name="T9" fmla="*/ 14 h 141"/>
                <a:gd name="T10" fmla="*/ 84 w 98"/>
                <a:gd name="T11" fmla="*/ 0 h 141"/>
                <a:gd name="T12" fmla="*/ 14 w 98"/>
                <a:gd name="T13" fmla="*/ 0 h 141"/>
                <a:gd name="T14" fmla="*/ 0 w 98"/>
                <a:gd name="T15" fmla="*/ 14 h 141"/>
                <a:gd name="T16" fmla="*/ 14 w 98"/>
                <a:gd name="T17" fmla="*/ 29 h 141"/>
                <a:gd name="T18" fmla="*/ 35 w 98"/>
                <a:gd name="T19" fmla="*/ 29 h 141"/>
                <a:gd name="T20" fmla="*/ 35 w 98"/>
                <a:gd name="T21" fmla="*/ 112 h 141"/>
                <a:gd name="T22" fmla="*/ 14 w 98"/>
                <a:gd name="T23" fmla="*/ 112 h 141"/>
                <a:gd name="T24" fmla="*/ 0 w 98"/>
                <a:gd name="T25" fmla="*/ 127 h 141"/>
                <a:gd name="T26" fmla="*/ 14 w 98"/>
                <a:gd name="T27" fmla="*/ 141 h 141"/>
                <a:gd name="T28" fmla="*/ 84 w 98"/>
                <a:gd name="T29" fmla="*/ 141 h 141"/>
                <a:gd name="T30" fmla="*/ 98 w 98"/>
                <a:gd name="T31" fmla="*/ 127 h 141"/>
                <a:gd name="T32" fmla="*/ 84 w 98"/>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41">
                  <a:moveTo>
                    <a:pt x="84" y="112"/>
                  </a:moveTo>
                  <a:cubicBezTo>
                    <a:pt x="63" y="112"/>
                    <a:pt x="63" y="112"/>
                    <a:pt x="63" y="112"/>
                  </a:cubicBezTo>
                  <a:cubicBezTo>
                    <a:pt x="63" y="29"/>
                    <a:pt x="63" y="29"/>
                    <a:pt x="63" y="29"/>
                  </a:cubicBezTo>
                  <a:cubicBezTo>
                    <a:pt x="84" y="29"/>
                    <a:pt x="84" y="29"/>
                    <a:pt x="84" y="29"/>
                  </a:cubicBezTo>
                  <a:cubicBezTo>
                    <a:pt x="92" y="29"/>
                    <a:pt x="98" y="22"/>
                    <a:pt x="98" y="14"/>
                  </a:cubicBezTo>
                  <a:cubicBezTo>
                    <a:pt x="98" y="7"/>
                    <a:pt x="92" y="0"/>
                    <a:pt x="84" y="0"/>
                  </a:cubicBezTo>
                  <a:cubicBezTo>
                    <a:pt x="14" y="0"/>
                    <a:pt x="14" y="0"/>
                    <a:pt x="14" y="0"/>
                  </a:cubicBezTo>
                  <a:cubicBezTo>
                    <a:pt x="7" y="0"/>
                    <a:pt x="0" y="7"/>
                    <a:pt x="0" y="14"/>
                  </a:cubicBezTo>
                  <a:cubicBezTo>
                    <a:pt x="0" y="22"/>
                    <a:pt x="7" y="29"/>
                    <a:pt x="14" y="29"/>
                  </a:cubicBezTo>
                  <a:cubicBezTo>
                    <a:pt x="35" y="29"/>
                    <a:pt x="35" y="29"/>
                    <a:pt x="35" y="29"/>
                  </a:cubicBezTo>
                  <a:cubicBezTo>
                    <a:pt x="35" y="112"/>
                    <a:pt x="35" y="112"/>
                    <a:pt x="35" y="112"/>
                  </a:cubicBezTo>
                  <a:cubicBezTo>
                    <a:pt x="14" y="112"/>
                    <a:pt x="14" y="112"/>
                    <a:pt x="14" y="112"/>
                  </a:cubicBezTo>
                  <a:cubicBezTo>
                    <a:pt x="7" y="112"/>
                    <a:pt x="0" y="119"/>
                    <a:pt x="0" y="127"/>
                  </a:cubicBezTo>
                  <a:cubicBezTo>
                    <a:pt x="0" y="135"/>
                    <a:pt x="7" y="141"/>
                    <a:pt x="14" y="141"/>
                  </a:cubicBezTo>
                  <a:cubicBezTo>
                    <a:pt x="84" y="141"/>
                    <a:pt x="84" y="141"/>
                    <a:pt x="84" y="141"/>
                  </a:cubicBezTo>
                  <a:cubicBezTo>
                    <a:pt x="92" y="141"/>
                    <a:pt x="98" y="135"/>
                    <a:pt x="98" y="127"/>
                  </a:cubicBezTo>
                  <a:cubicBezTo>
                    <a:pt x="98"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3" name="Freeform 18">
              <a:extLst>
                <a:ext uri="{FF2B5EF4-FFF2-40B4-BE49-F238E27FC236}">
                  <a16:creationId xmlns:a16="http://schemas.microsoft.com/office/drawing/2014/main" id="{AA6BB84D-6018-4874-8D17-D6043AC478BB}"/>
                </a:ext>
              </a:extLst>
            </p:cNvPr>
            <p:cNvSpPr>
              <a:spLocks/>
            </p:cNvSpPr>
            <p:nvPr/>
          </p:nvSpPr>
          <p:spPr bwMode="auto">
            <a:xfrm>
              <a:off x="2738" y="1336"/>
              <a:ext cx="198" cy="282"/>
            </a:xfrm>
            <a:custGeom>
              <a:avLst/>
              <a:gdLst>
                <a:gd name="T0" fmla="*/ 84 w 99"/>
                <a:gd name="T1" fmla="*/ 113 h 141"/>
                <a:gd name="T2" fmla="*/ 64 w 99"/>
                <a:gd name="T3" fmla="*/ 113 h 141"/>
                <a:gd name="T4" fmla="*/ 64 w 99"/>
                <a:gd name="T5" fmla="*/ 29 h 141"/>
                <a:gd name="T6" fmla="*/ 84 w 99"/>
                <a:gd name="T7" fmla="*/ 29 h 141"/>
                <a:gd name="T8" fmla="*/ 99 w 99"/>
                <a:gd name="T9" fmla="*/ 15 h 141"/>
                <a:gd name="T10" fmla="*/ 84 w 99"/>
                <a:gd name="T11" fmla="*/ 0 h 141"/>
                <a:gd name="T12" fmla="*/ 15 w 99"/>
                <a:gd name="T13" fmla="*/ 0 h 141"/>
                <a:gd name="T14" fmla="*/ 0 w 99"/>
                <a:gd name="T15" fmla="*/ 15 h 141"/>
                <a:gd name="T16" fmla="*/ 15 w 99"/>
                <a:gd name="T17" fmla="*/ 29 h 141"/>
                <a:gd name="T18" fmla="*/ 35 w 99"/>
                <a:gd name="T19" fmla="*/ 29 h 141"/>
                <a:gd name="T20" fmla="*/ 35 w 99"/>
                <a:gd name="T21" fmla="*/ 113 h 141"/>
                <a:gd name="T22" fmla="*/ 15 w 99"/>
                <a:gd name="T23" fmla="*/ 113 h 141"/>
                <a:gd name="T24" fmla="*/ 0 w 99"/>
                <a:gd name="T25" fmla="*/ 127 h 141"/>
                <a:gd name="T26" fmla="*/ 15 w 99"/>
                <a:gd name="T27" fmla="*/ 141 h 141"/>
                <a:gd name="T28" fmla="*/ 84 w 99"/>
                <a:gd name="T29" fmla="*/ 141 h 141"/>
                <a:gd name="T30" fmla="*/ 99 w 99"/>
                <a:gd name="T31" fmla="*/ 127 h 141"/>
                <a:gd name="T32" fmla="*/ 84 w 99"/>
                <a:gd name="T33" fmla="*/ 1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3"/>
                  </a:moveTo>
                  <a:cubicBezTo>
                    <a:pt x="64" y="113"/>
                    <a:pt x="64" y="113"/>
                    <a:pt x="64" y="113"/>
                  </a:cubicBezTo>
                  <a:cubicBezTo>
                    <a:pt x="64" y="29"/>
                    <a:pt x="64" y="29"/>
                    <a:pt x="64" y="29"/>
                  </a:cubicBezTo>
                  <a:cubicBezTo>
                    <a:pt x="84" y="29"/>
                    <a:pt x="84" y="29"/>
                    <a:pt x="84" y="29"/>
                  </a:cubicBezTo>
                  <a:cubicBezTo>
                    <a:pt x="92" y="29"/>
                    <a:pt x="99" y="23"/>
                    <a:pt x="99" y="15"/>
                  </a:cubicBezTo>
                  <a:cubicBezTo>
                    <a:pt x="99" y="7"/>
                    <a:pt x="92" y="0"/>
                    <a:pt x="84" y="0"/>
                  </a:cubicBezTo>
                  <a:cubicBezTo>
                    <a:pt x="15" y="0"/>
                    <a:pt x="15" y="0"/>
                    <a:pt x="15" y="0"/>
                  </a:cubicBezTo>
                  <a:cubicBezTo>
                    <a:pt x="6" y="0"/>
                    <a:pt x="0" y="7"/>
                    <a:pt x="0" y="15"/>
                  </a:cubicBezTo>
                  <a:cubicBezTo>
                    <a:pt x="0" y="23"/>
                    <a:pt x="6" y="29"/>
                    <a:pt x="15" y="29"/>
                  </a:cubicBezTo>
                  <a:cubicBezTo>
                    <a:pt x="35" y="29"/>
                    <a:pt x="35" y="29"/>
                    <a:pt x="35" y="29"/>
                  </a:cubicBezTo>
                  <a:cubicBezTo>
                    <a:pt x="35" y="113"/>
                    <a:pt x="35" y="113"/>
                    <a:pt x="35" y="113"/>
                  </a:cubicBezTo>
                  <a:cubicBezTo>
                    <a:pt x="15" y="113"/>
                    <a:pt x="15" y="113"/>
                    <a:pt x="15" y="113"/>
                  </a:cubicBezTo>
                  <a:cubicBezTo>
                    <a:pt x="6" y="113"/>
                    <a:pt x="0" y="119"/>
                    <a:pt x="0" y="127"/>
                  </a:cubicBezTo>
                  <a:cubicBezTo>
                    <a:pt x="0" y="134"/>
                    <a:pt x="6" y="141"/>
                    <a:pt x="15" y="141"/>
                  </a:cubicBezTo>
                  <a:cubicBezTo>
                    <a:pt x="84" y="141"/>
                    <a:pt x="84" y="141"/>
                    <a:pt x="84" y="141"/>
                  </a:cubicBezTo>
                  <a:cubicBezTo>
                    <a:pt x="92" y="141"/>
                    <a:pt x="99" y="134"/>
                    <a:pt x="99" y="127"/>
                  </a:cubicBezTo>
                  <a:cubicBezTo>
                    <a:pt x="99" y="119"/>
                    <a:pt x="92" y="113"/>
                    <a:pt x="84" y="1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4" name="Freeform 19">
              <a:extLst>
                <a:ext uri="{FF2B5EF4-FFF2-40B4-BE49-F238E27FC236}">
                  <a16:creationId xmlns:a16="http://schemas.microsoft.com/office/drawing/2014/main" id="{A6E8CC20-F4AB-43CB-9616-54DEE2F85ABA}"/>
                </a:ext>
              </a:extLst>
            </p:cNvPr>
            <p:cNvSpPr>
              <a:spLocks/>
            </p:cNvSpPr>
            <p:nvPr/>
          </p:nvSpPr>
          <p:spPr bwMode="auto">
            <a:xfrm>
              <a:off x="3755" y="1704"/>
              <a:ext cx="254" cy="282"/>
            </a:xfrm>
            <a:custGeom>
              <a:avLst/>
              <a:gdLst>
                <a:gd name="T0" fmla="*/ 112 w 127"/>
                <a:gd name="T1" fmla="*/ 0 h 141"/>
                <a:gd name="T2" fmla="*/ 14 w 127"/>
                <a:gd name="T3" fmla="*/ 0 h 141"/>
                <a:gd name="T4" fmla="*/ 0 w 127"/>
                <a:gd name="T5" fmla="*/ 13 h 141"/>
                <a:gd name="T6" fmla="*/ 14 w 127"/>
                <a:gd name="T7" fmla="*/ 28 h 141"/>
                <a:gd name="T8" fmla="*/ 48 w 127"/>
                <a:gd name="T9" fmla="*/ 28 h 141"/>
                <a:gd name="T10" fmla="*/ 48 w 127"/>
                <a:gd name="T11" fmla="*/ 127 h 141"/>
                <a:gd name="T12" fmla="*/ 63 w 127"/>
                <a:gd name="T13" fmla="*/ 141 h 141"/>
                <a:gd name="T14" fmla="*/ 77 w 127"/>
                <a:gd name="T15" fmla="*/ 127 h 141"/>
                <a:gd name="T16" fmla="*/ 77 w 127"/>
                <a:gd name="T17" fmla="*/ 28 h 141"/>
                <a:gd name="T18" fmla="*/ 112 w 127"/>
                <a:gd name="T19" fmla="*/ 28 h 141"/>
                <a:gd name="T20" fmla="*/ 127 w 127"/>
                <a:gd name="T21" fmla="*/ 13 h 141"/>
                <a:gd name="T22" fmla="*/ 112 w 127"/>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41">
                  <a:moveTo>
                    <a:pt x="112" y="0"/>
                  </a:moveTo>
                  <a:cubicBezTo>
                    <a:pt x="14" y="0"/>
                    <a:pt x="14" y="0"/>
                    <a:pt x="14" y="0"/>
                  </a:cubicBezTo>
                  <a:cubicBezTo>
                    <a:pt x="6" y="0"/>
                    <a:pt x="0" y="6"/>
                    <a:pt x="0" y="13"/>
                  </a:cubicBezTo>
                  <a:cubicBezTo>
                    <a:pt x="0" y="21"/>
                    <a:pt x="6" y="28"/>
                    <a:pt x="14" y="28"/>
                  </a:cubicBezTo>
                  <a:cubicBezTo>
                    <a:pt x="48" y="28"/>
                    <a:pt x="48" y="28"/>
                    <a:pt x="48" y="28"/>
                  </a:cubicBezTo>
                  <a:cubicBezTo>
                    <a:pt x="48" y="127"/>
                    <a:pt x="48" y="127"/>
                    <a:pt x="48" y="127"/>
                  </a:cubicBezTo>
                  <a:cubicBezTo>
                    <a:pt x="48" y="135"/>
                    <a:pt x="55" y="141"/>
                    <a:pt x="63" y="141"/>
                  </a:cubicBezTo>
                  <a:cubicBezTo>
                    <a:pt x="71" y="141"/>
                    <a:pt x="77" y="135"/>
                    <a:pt x="77" y="127"/>
                  </a:cubicBezTo>
                  <a:cubicBezTo>
                    <a:pt x="77" y="28"/>
                    <a:pt x="77" y="28"/>
                    <a:pt x="77" y="28"/>
                  </a:cubicBezTo>
                  <a:cubicBezTo>
                    <a:pt x="112" y="28"/>
                    <a:pt x="112" y="28"/>
                    <a:pt x="112" y="28"/>
                  </a:cubicBezTo>
                  <a:cubicBezTo>
                    <a:pt x="120" y="28"/>
                    <a:pt x="127" y="21"/>
                    <a:pt x="127" y="13"/>
                  </a:cubicBezTo>
                  <a:cubicBezTo>
                    <a:pt x="127" y="6"/>
                    <a:pt x="120" y="0"/>
                    <a:pt x="1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0" name="Freeform 20">
              <a:extLst>
                <a:ext uri="{FF2B5EF4-FFF2-40B4-BE49-F238E27FC236}">
                  <a16:creationId xmlns:a16="http://schemas.microsoft.com/office/drawing/2014/main" id="{FF01D085-A00E-4307-8D1C-00903DD84349}"/>
                </a:ext>
              </a:extLst>
            </p:cNvPr>
            <p:cNvSpPr>
              <a:spLocks noEditPoints="1"/>
            </p:cNvSpPr>
            <p:nvPr/>
          </p:nvSpPr>
          <p:spPr bwMode="auto">
            <a:xfrm>
              <a:off x="2698" y="1704"/>
              <a:ext cx="198" cy="282"/>
            </a:xfrm>
            <a:custGeom>
              <a:avLst/>
              <a:gdLst>
                <a:gd name="T0" fmla="*/ 69 w 99"/>
                <a:gd name="T1" fmla="*/ 85 h 141"/>
                <a:gd name="T2" fmla="*/ 98 w 99"/>
                <a:gd name="T3" fmla="*/ 44 h 141"/>
                <a:gd name="T4" fmla="*/ 55 w 99"/>
                <a:gd name="T5" fmla="*/ 0 h 141"/>
                <a:gd name="T6" fmla="*/ 14 w 99"/>
                <a:gd name="T7" fmla="*/ 0 h 141"/>
                <a:gd name="T8" fmla="*/ 0 w 99"/>
                <a:gd name="T9" fmla="*/ 14 h 141"/>
                <a:gd name="T10" fmla="*/ 0 w 99"/>
                <a:gd name="T11" fmla="*/ 127 h 141"/>
                <a:gd name="T12" fmla="*/ 14 w 99"/>
                <a:gd name="T13" fmla="*/ 141 h 141"/>
                <a:gd name="T14" fmla="*/ 30 w 99"/>
                <a:gd name="T15" fmla="*/ 127 h 141"/>
                <a:gd name="T16" fmla="*/ 30 w 99"/>
                <a:gd name="T17" fmla="*/ 88 h 141"/>
                <a:gd name="T18" fmla="*/ 34 w 99"/>
                <a:gd name="T19" fmla="*/ 88 h 141"/>
                <a:gd name="T20" fmla="*/ 70 w 99"/>
                <a:gd name="T21" fmla="*/ 135 h 141"/>
                <a:gd name="T22" fmla="*/ 83 w 99"/>
                <a:gd name="T23" fmla="*/ 141 h 141"/>
                <a:gd name="T24" fmla="*/ 91 w 99"/>
                <a:gd name="T25" fmla="*/ 138 h 141"/>
                <a:gd name="T26" fmla="*/ 94 w 99"/>
                <a:gd name="T27" fmla="*/ 118 h 141"/>
                <a:gd name="T28" fmla="*/ 69 w 99"/>
                <a:gd name="T29" fmla="*/ 85 h 141"/>
                <a:gd name="T30" fmla="*/ 69 w 99"/>
                <a:gd name="T31" fmla="*/ 85 h 141"/>
                <a:gd name="T32" fmla="*/ 68 w 99"/>
                <a:gd name="T33" fmla="*/ 44 h 141"/>
                <a:gd name="T34" fmla="*/ 55 w 99"/>
                <a:gd name="T35" fmla="*/ 59 h 141"/>
                <a:gd name="T36" fmla="*/ 30 w 99"/>
                <a:gd name="T37" fmla="*/ 59 h 141"/>
                <a:gd name="T38" fmla="*/ 30 w 99"/>
                <a:gd name="T39" fmla="*/ 28 h 141"/>
                <a:gd name="T40" fmla="*/ 55 w 99"/>
                <a:gd name="T41" fmla="*/ 28 h 141"/>
                <a:gd name="T42" fmla="*/ 68 w 99"/>
                <a:gd name="T43"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141">
                  <a:moveTo>
                    <a:pt x="69" y="85"/>
                  </a:moveTo>
                  <a:cubicBezTo>
                    <a:pt x="85" y="80"/>
                    <a:pt x="98" y="65"/>
                    <a:pt x="98" y="44"/>
                  </a:cubicBezTo>
                  <a:cubicBezTo>
                    <a:pt x="98" y="16"/>
                    <a:pt x="76" y="0"/>
                    <a:pt x="55" y="0"/>
                  </a:cubicBezTo>
                  <a:cubicBezTo>
                    <a:pt x="14" y="0"/>
                    <a:pt x="14" y="0"/>
                    <a:pt x="14" y="0"/>
                  </a:cubicBezTo>
                  <a:cubicBezTo>
                    <a:pt x="6" y="0"/>
                    <a:pt x="0" y="7"/>
                    <a:pt x="0" y="14"/>
                  </a:cubicBezTo>
                  <a:cubicBezTo>
                    <a:pt x="0" y="127"/>
                    <a:pt x="0" y="127"/>
                    <a:pt x="0" y="127"/>
                  </a:cubicBezTo>
                  <a:cubicBezTo>
                    <a:pt x="0" y="135"/>
                    <a:pt x="6" y="141"/>
                    <a:pt x="14" y="141"/>
                  </a:cubicBezTo>
                  <a:cubicBezTo>
                    <a:pt x="23" y="141"/>
                    <a:pt x="30" y="135"/>
                    <a:pt x="30" y="127"/>
                  </a:cubicBezTo>
                  <a:cubicBezTo>
                    <a:pt x="30" y="88"/>
                    <a:pt x="30" y="88"/>
                    <a:pt x="30" y="88"/>
                  </a:cubicBezTo>
                  <a:cubicBezTo>
                    <a:pt x="34" y="88"/>
                    <a:pt x="34" y="88"/>
                    <a:pt x="34" y="88"/>
                  </a:cubicBezTo>
                  <a:cubicBezTo>
                    <a:pt x="70" y="135"/>
                    <a:pt x="70" y="135"/>
                    <a:pt x="70" y="135"/>
                  </a:cubicBezTo>
                  <a:cubicBezTo>
                    <a:pt x="73" y="139"/>
                    <a:pt x="77" y="141"/>
                    <a:pt x="83" y="141"/>
                  </a:cubicBezTo>
                  <a:cubicBezTo>
                    <a:pt x="86" y="141"/>
                    <a:pt x="89" y="140"/>
                    <a:pt x="91" y="138"/>
                  </a:cubicBezTo>
                  <a:cubicBezTo>
                    <a:pt x="98" y="134"/>
                    <a:pt x="99" y="124"/>
                    <a:pt x="94" y="118"/>
                  </a:cubicBezTo>
                  <a:cubicBezTo>
                    <a:pt x="69" y="85"/>
                    <a:pt x="69" y="85"/>
                    <a:pt x="69" y="85"/>
                  </a:cubicBezTo>
                  <a:cubicBezTo>
                    <a:pt x="69" y="85"/>
                    <a:pt x="69" y="85"/>
                    <a:pt x="69" y="85"/>
                  </a:cubicBezTo>
                  <a:close/>
                  <a:moveTo>
                    <a:pt x="68" y="44"/>
                  </a:moveTo>
                  <a:cubicBezTo>
                    <a:pt x="68" y="57"/>
                    <a:pt x="58" y="59"/>
                    <a:pt x="55" y="59"/>
                  </a:cubicBezTo>
                  <a:cubicBezTo>
                    <a:pt x="30" y="59"/>
                    <a:pt x="30" y="59"/>
                    <a:pt x="30" y="59"/>
                  </a:cubicBezTo>
                  <a:cubicBezTo>
                    <a:pt x="30" y="28"/>
                    <a:pt x="30" y="28"/>
                    <a:pt x="30" y="28"/>
                  </a:cubicBezTo>
                  <a:cubicBezTo>
                    <a:pt x="55" y="28"/>
                    <a:pt x="55" y="28"/>
                    <a:pt x="55" y="28"/>
                  </a:cubicBezTo>
                  <a:cubicBezTo>
                    <a:pt x="58" y="28"/>
                    <a:pt x="68" y="31"/>
                    <a:pt x="6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1" name="Freeform 21">
              <a:extLst>
                <a:ext uri="{FF2B5EF4-FFF2-40B4-BE49-F238E27FC236}">
                  <a16:creationId xmlns:a16="http://schemas.microsoft.com/office/drawing/2014/main" id="{F9E19B31-D09B-41A7-8D92-0B2900410E0A}"/>
                </a:ext>
              </a:extLst>
            </p:cNvPr>
            <p:cNvSpPr>
              <a:spLocks/>
            </p:cNvSpPr>
            <p:nvPr/>
          </p:nvSpPr>
          <p:spPr bwMode="auto">
            <a:xfrm>
              <a:off x="3270" y="1704"/>
              <a:ext cx="252" cy="282"/>
            </a:xfrm>
            <a:custGeom>
              <a:avLst/>
              <a:gdLst>
                <a:gd name="T0" fmla="*/ 63 w 126"/>
                <a:gd name="T1" fmla="*/ 141 h 141"/>
                <a:gd name="T2" fmla="*/ 0 w 126"/>
                <a:gd name="T3" fmla="*/ 71 h 141"/>
                <a:gd name="T4" fmla="*/ 63 w 126"/>
                <a:gd name="T5" fmla="*/ 0 h 141"/>
                <a:gd name="T6" fmla="*/ 101 w 126"/>
                <a:gd name="T7" fmla="*/ 14 h 141"/>
                <a:gd name="T8" fmla="*/ 103 w 126"/>
                <a:gd name="T9" fmla="*/ 35 h 141"/>
                <a:gd name="T10" fmla="*/ 84 w 126"/>
                <a:gd name="T11" fmla="*/ 36 h 141"/>
                <a:gd name="T12" fmla="*/ 63 w 126"/>
                <a:gd name="T13" fmla="*/ 28 h 141"/>
                <a:gd name="T14" fmla="*/ 28 w 126"/>
                <a:gd name="T15" fmla="*/ 71 h 141"/>
                <a:gd name="T16" fmla="*/ 63 w 126"/>
                <a:gd name="T17" fmla="*/ 113 h 141"/>
                <a:gd name="T18" fmla="*/ 96 w 126"/>
                <a:gd name="T19" fmla="*/ 84 h 141"/>
                <a:gd name="T20" fmla="*/ 78 w 126"/>
                <a:gd name="T21" fmla="*/ 84 h 141"/>
                <a:gd name="T22" fmla="*/ 64 w 126"/>
                <a:gd name="T23" fmla="*/ 71 h 141"/>
                <a:gd name="T24" fmla="*/ 78 w 126"/>
                <a:gd name="T25" fmla="*/ 56 h 141"/>
                <a:gd name="T26" fmla="*/ 112 w 126"/>
                <a:gd name="T27" fmla="*/ 56 h 141"/>
                <a:gd name="T28" fmla="*/ 126 w 126"/>
                <a:gd name="T29" fmla="*/ 71 h 141"/>
                <a:gd name="T30" fmla="*/ 63 w 126"/>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41">
                  <a:moveTo>
                    <a:pt x="63" y="141"/>
                  </a:moveTo>
                  <a:cubicBezTo>
                    <a:pt x="29" y="141"/>
                    <a:pt x="0" y="110"/>
                    <a:pt x="0" y="71"/>
                  </a:cubicBezTo>
                  <a:cubicBezTo>
                    <a:pt x="0" y="32"/>
                    <a:pt x="29" y="0"/>
                    <a:pt x="63" y="0"/>
                  </a:cubicBezTo>
                  <a:cubicBezTo>
                    <a:pt x="77" y="0"/>
                    <a:pt x="91" y="5"/>
                    <a:pt x="101" y="14"/>
                  </a:cubicBezTo>
                  <a:cubicBezTo>
                    <a:pt x="108" y="19"/>
                    <a:pt x="108" y="29"/>
                    <a:pt x="103" y="35"/>
                  </a:cubicBezTo>
                  <a:cubicBezTo>
                    <a:pt x="98" y="41"/>
                    <a:pt x="90" y="41"/>
                    <a:pt x="84" y="36"/>
                  </a:cubicBezTo>
                  <a:cubicBezTo>
                    <a:pt x="77" y="31"/>
                    <a:pt x="70" y="28"/>
                    <a:pt x="63" y="28"/>
                  </a:cubicBezTo>
                  <a:cubicBezTo>
                    <a:pt x="44" y="28"/>
                    <a:pt x="28" y="47"/>
                    <a:pt x="28" y="71"/>
                  </a:cubicBezTo>
                  <a:cubicBezTo>
                    <a:pt x="28" y="94"/>
                    <a:pt x="44" y="113"/>
                    <a:pt x="63" y="113"/>
                  </a:cubicBezTo>
                  <a:cubicBezTo>
                    <a:pt x="78" y="113"/>
                    <a:pt x="92" y="101"/>
                    <a:pt x="96" y="84"/>
                  </a:cubicBezTo>
                  <a:cubicBezTo>
                    <a:pt x="78" y="84"/>
                    <a:pt x="78" y="84"/>
                    <a:pt x="78" y="84"/>
                  </a:cubicBezTo>
                  <a:cubicBezTo>
                    <a:pt x="70" y="84"/>
                    <a:pt x="64" y="78"/>
                    <a:pt x="64" y="71"/>
                  </a:cubicBezTo>
                  <a:cubicBezTo>
                    <a:pt x="64" y="63"/>
                    <a:pt x="70" y="56"/>
                    <a:pt x="78" y="56"/>
                  </a:cubicBezTo>
                  <a:cubicBezTo>
                    <a:pt x="112" y="56"/>
                    <a:pt x="112" y="56"/>
                    <a:pt x="112" y="56"/>
                  </a:cubicBezTo>
                  <a:cubicBezTo>
                    <a:pt x="120" y="56"/>
                    <a:pt x="126" y="63"/>
                    <a:pt x="126" y="71"/>
                  </a:cubicBezTo>
                  <a:cubicBezTo>
                    <a:pt x="126" y="110"/>
                    <a:pt x="98" y="141"/>
                    <a:pt x="63"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2" name="Freeform 22">
              <a:extLst>
                <a:ext uri="{FF2B5EF4-FFF2-40B4-BE49-F238E27FC236}">
                  <a16:creationId xmlns:a16="http://schemas.microsoft.com/office/drawing/2014/main" id="{5567CB64-C814-4E8F-B0A4-BD9759D69BE5}"/>
                </a:ext>
              </a:extLst>
            </p:cNvPr>
            <p:cNvSpPr>
              <a:spLocks/>
            </p:cNvSpPr>
            <p:nvPr/>
          </p:nvSpPr>
          <p:spPr bwMode="auto">
            <a:xfrm>
              <a:off x="2904" y="1698"/>
              <a:ext cx="182" cy="288"/>
            </a:xfrm>
            <a:custGeom>
              <a:avLst/>
              <a:gdLst>
                <a:gd name="T0" fmla="*/ 43 w 91"/>
                <a:gd name="T1" fmla="*/ 144 h 144"/>
                <a:gd name="T2" fmla="*/ 10 w 91"/>
                <a:gd name="T3" fmla="*/ 136 h 144"/>
                <a:gd name="T4" fmla="*/ 3 w 91"/>
                <a:gd name="T5" fmla="*/ 117 h 144"/>
                <a:gd name="T6" fmla="*/ 20 w 91"/>
                <a:gd name="T7" fmla="*/ 110 h 144"/>
                <a:gd name="T8" fmla="*/ 51 w 91"/>
                <a:gd name="T9" fmla="*/ 114 h 144"/>
                <a:gd name="T10" fmla="*/ 60 w 91"/>
                <a:gd name="T11" fmla="*/ 105 h 144"/>
                <a:gd name="T12" fmla="*/ 40 w 91"/>
                <a:gd name="T13" fmla="*/ 82 h 144"/>
                <a:gd name="T14" fmla="*/ 7 w 91"/>
                <a:gd name="T15" fmla="*/ 32 h 144"/>
                <a:gd name="T16" fmla="*/ 7 w 91"/>
                <a:gd name="T17" fmla="*/ 31 h 144"/>
                <a:gd name="T18" fmla="*/ 28 w 91"/>
                <a:gd name="T19" fmla="*/ 7 h 144"/>
                <a:gd name="T20" fmla="*/ 75 w 91"/>
                <a:gd name="T21" fmla="*/ 10 h 144"/>
                <a:gd name="T22" fmla="*/ 82 w 91"/>
                <a:gd name="T23" fmla="*/ 28 h 144"/>
                <a:gd name="T24" fmla="*/ 64 w 91"/>
                <a:gd name="T25" fmla="*/ 36 h 144"/>
                <a:gd name="T26" fmla="*/ 39 w 91"/>
                <a:gd name="T27" fmla="*/ 32 h 144"/>
                <a:gd name="T28" fmla="*/ 32 w 91"/>
                <a:gd name="T29" fmla="*/ 38 h 144"/>
                <a:gd name="T30" fmla="*/ 49 w 91"/>
                <a:gd name="T31" fmla="*/ 57 h 144"/>
                <a:gd name="T32" fmla="*/ 85 w 91"/>
                <a:gd name="T33" fmla="*/ 112 h 144"/>
                <a:gd name="T34" fmla="*/ 85 w 91"/>
                <a:gd name="T35" fmla="*/ 113 h 144"/>
                <a:gd name="T36" fmla="*/ 62 w 91"/>
                <a:gd name="T37" fmla="*/ 140 h 144"/>
                <a:gd name="T38" fmla="*/ 43 w 91"/>
                <a:gd name="T3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44">
                  <a:moveTo>
                    <a:pt x="43" y="144"/>
                  </a:moveTo>
                  <a:cubicBezTo>
                    <a:pt x="33" y="144"/>
                    <a:pt x="22" y="141"/>
                    <a:pt x="10" y="136"/>
                  </a:cubicBezTo>
                  <a:cubicBezTo>
                    <a:pt x="3" y="132"/>
                    <a:pt x="0" y="125"/>
                    <a:pt x="3" y="117"/>
                  </a:cubicBezTo>
                  <a:cubicBezTo>
                    <a:pt x="6" y="110"/>
                    <a:pt x="14" y="107"/>
                    <a:pt x="20" y="110"/>
                  </a:cubicBezTo>
                  <a:cubicBezTo>
                    <a:pt x="34" y="116"/>
                    <a:pt x="45" y="118"/>
                    <a:pt x="51" y="114"/>
                  </a:cubicBezTo>
                  <a:cubicBezTo>
                    <a:pt x="55" y="113"/>
                    <a:pt x="58" y="109"/>
                    <a:pt x="60" y="105"/>
                  </a:cubicBezTo>
                  <a:cubicBezTo>
                    <a:pt x="61" y="99"/>
                    <a:pt x="61" y="89"/>
                    <a:pt x="40" y="82"/>
                  </a:cubicBezTo>
                  <a:cubicBezTo>
                    <a:pt x="3" y="71"/>
                    <a:pt x="5" y="43"/>
                    <a:pt x="7" y="32"/>
                  </a:cubicBezTo>
                  <a:cubicBezTo>
                    <a:pt x="7" y="31"/>
                    <a:pt x="7" y="31"/>
                    <a:pt x="7" y="31"/>
                  </a:cubicBezTo>
                  <a:cubicBezTo>
                    <a:pt x="10" y="19"/>
                    <a:pt x="18" y="11"/>
                    <a:pt x="28" y="7"/>
                  </a:cubicBezTo>
                  <a:cubicBezTo>
                    <a:pt x="40" y="0"/>
                    <a:pt x="56" y="2"/>
                    <a:pt x="75" y="10"/>
                  </a:cubicBezTo>
                  <a:cubicBezTo>
                    <a:pt x="82" y="13"/>
                    <a:pt x="84" y="21"/>
                    <a:pt x="82" y="28"/>
                  </a:cubicBezTo>
                  <a:cubicBezTo>
                    <a:pt x="79" y="36"/>
                    <a:pt x="71" y="38"/>
                    <a:pt x="64" y="36"/>
                  </a:cubicBezTo>
                  <a:cubicBezTo>
                    <a:pt x="53" y="31"/>
                    <a:pt x="44" y="29"/>
                    <a:pt x="39" y="32"/>
                  </a:cubicBezTo>
                  <a:cubicBezTo>
                    <a:pt x="36" y="33"/>
                    <a:pt x="34" y="36"/>
                    <a:pt x="32" y="38"/>
                  </a:cubicBezTo>
                  <a:cubicBezTo>
                    <a:pt x="31" y="43"/>
                    <a:pt x="31" y="51"/>
                    <a:pt x="49" y="57"/>
                  </a:cubicBezTo>
                  <a:cubicBezTo>
                    <a:pt x="77" y="65"/>
                    <a:pt x="91" y="85"/>
                    <a:pt x="85" y="112"/>
                  </a:cubicBezTo>
                  <a:cubicBezTo>
                    <a:pt x="85" y="113"/>
                    <a:pt x="85" y="113"/>
                    <a:pt x="85" y="113"/>
                  </a:cubicBezTo>
                  <a:cubicBezTo>
                    <a:pt x="81" y="126"/>
                    <a:pt x="73" y="135"/>
                    <a:pt x="62" y="140"/>
                  </a:cubicBezTo>
                  <a:cubicBezTo>
                    <a:pt x="57" y="143"/>
                    <a:pt x="50" y="144"/>
                    <a:pt x="43" y="1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3" name="Freeform 23">
              <a:extLst>
                <a:ext uri="{FF2B5EF4-FFF2-40B4-BE49-F238E27FC236}">
                  <a16:creationId xmlns:a16="http://schemas.microsoft.com/office/drawing/2014/main" id="{C2DA6FF6-7548-47BA-A91F-A57BBCD407C8}"/>
                </a:ext>
              </a:extLst>
            </p:cNvPr>
            <p:cNvSpPr>
              <a:spLocks/>
            </p:cNvSpPr>
            <p:nvPr/>
          </p:nvSpPr>
          <p:spPr bwMode="auto">
            <a:xfrm>
              <a:off x="2936" y="1336"/>
              <a:ext cx="198" cy="282"/>
            </a:xfrm>
            <a:custGeom>
              <a:avLst/>
              <a:gdLst>
                <a:gd name="T0" fmla="*/ 47 w 99"/>
                <a:gd name="T1" fmla="*/ 141 h 141"/>
                <a:gd name="T2" fmla="*/ 11 w 99"/>
                <a:gd name="T3" fmla="*/ 133 h 141"/>
                <a:gd name="T4" fmla="*/ 3 w 99"/>
                <a:gd name="T5" fmla="*/ 115 h 141"/>
                <a:gd name="T6" fmla="*/ 22 w 99"/>
                <a:gd name="T7" fmla="*/ 108 h 141"/>
                <a:gd name="T8" fmla="*/ 56 w 99"/>
                <a:gd name="T9" fmla="*/ 112 h 141"/>
                <a:gd name="T10" fmla="*/ 65 w 99"/>
                <a:gd name="T11" fmla="*/ 104 h 141"/>
                <a:gd name="T12" fmla="*/ 44 w 99"/>
                <a:gd name="T13" fmla="*/ 81 h 141"/>
                <a:gd name="T14" fmla="*/ 7 w 99"/>
                <a:gd name="T15" fmla="*/ 31 h 141"/>
                <a:gd name="T16" fmla="*/ 7 w 99"/>
                <a:gd name="T17" fmla="*/ 29 h 141"/>
                <a:gd name="T18" fmla="*/ 30 w 99"/>
                <a:gd name="T19" fmla="*/ 6 h 141"/>
                <a:gd name="T20" fmla="*/ 82 w 99"/>
                <a:gd name="T21" fmla="*/ 10 h 141"/>
                <a:gd name="T22" fmla="*/ 89 w 99"/>
                <a:gd name="T23" fmla="*/ 28 h 141"/>
                <a:gd name="T24" fmla="*/ 70 w 99"/>
                <a:gd name="T25" fmla="*/ 35 h 141"/>
                <a:gd name="T26" fmla="*/ 42 w 99"/>
                <a:gd name="T27" fmla="*/ 31 h 141"/>
                <a:gd name="T28" fmla="*/ 35 w 99"/>
                <a:gd name="T29" fmla="*/ 38 h 141"/>
                <a:gd name="T30" fmla="*/ 53 w 99"/>
                <a:gd name="T31" fmla="*/ 55 h 141"/>
                <a:gd name="T32" fmla="*/ 93 w 99"/>
                <a:gd name="T33" fmla="*/ 110 h 141"/>
                <a:gd name="T34" fmla="*/ 93 w 99"/>
                <a:gd name="T35" fmla="*/ 111 h 141"/>
                <a:gd name="T36" fmla="*/ 68 w 99"/>
                <a:gd name="T37" fmla="*/ 138 h 141"/>
                <a:gd name="T38" fmla="*/ 47 w 99"/>
                <a:gd name="T3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41">
                  <a:moveTo>
                    <a:pt x="47" y="141"/>
                  </a:moveTo>
                  <a:cubicBezTo>
                    <a:pt x="36" y="141"/>
                    <a:pt x="24" y="139"/>
                    <a:pt x="11" y="133"/>
                  </a:cubicBezTo>
                  <a:cubicBezTo>
                    <a:pt x="3" y="130"/>
                    <a:pt x="0" y="123"/>
                    <a:pt x="3" y="115"/>
                  </a:cubicBezTo>
                  <a:cubicBezTo>
                    <a:pt x="6" y="108"/>
                    <a:pt x="15" y="105"/>
                    <a:pt x="22" y="108"/>
                  </a:cubicBezTo>
                  <a:cubicBezTo>
                    <a:pt x="37" y="114"/>
                    <a:pt x="49" y="115"/>
                    <a:pt x="56" y="112"/>
                  </a:cubicBezTo>
                  <a:cubicBezTo>
                    <a:pt x="60" y="110"/>
                    <a:pt x="63" y="108"/>
                    <a:pt x="65" y="104"/>
                  </a:cubicBezTo>
                  <a:cubicBezTo>
                    <a:pt x="66" y="97"/>
                    <a:pt x="67" y="88"/>
                    <a:pt x="44" y="81"/>
                  </a:cubicBezTo>
                  <a:cubicBezTo>
                    <a:pt x="3" y="70"/>
                    <a:pt x="5" y="43"/>
                    <a:pt x="7" y="31"/>
                  </a:cubicBezTo>
                  <a:cubicBezTo>
                    <a:pt x="7" y="29"/>
                    <a:pt x="7" y="29"/>
                    <a:pt x="7" y="29"/>
                  </a:cubicBezTo>
                  <a:cubicBezTo>
                    <a:pt x="11" y="19"/>
                    <a:pt x="19" y="11"/>
                    <a:pt x="30" y="6"/>
                  </a:cubicBezTo>
                  <a:cubicBezTo>
                    <a:pt x="44" y="0"/>
                    <a:pt x="61" y="1"/>
                    <a:pt x="82" y="10"/>
                  </a:cubicBezTo>
                  <a:cubicBezTo>
                    <a:pt x="89" y="13"/>
                    <a:pt x="92" y="21"/>
                    <a:pt x="89" y="28"/>
                  </a:cubicBezTo>
                  <a:cubicBezTo>
                    <a:pt x="86" y="35"/>
                    <a:pt x="77" y="38"/>
                    <a:pt x="70" y="35"/>
                  </a:cubicBezTo>
                  <a:cubicBezTo>
                    <a:pt x="58" y="29"/>
                    <a:pt x="48" y="29"/>
                    <a:pt x="42" y="31"/>
                  </a:cubicBezTo>
                  <a:cubicBezTo>
                    <a:pt x="39" y="32"/>
                    <a:pt x="37" y="34"/>
                    <a:pt x="35" y="38"/>
                  </a:cubicBezTo>
                  <a:cubicBezTo>
                    <a:pt x="34" y="43"/>
                    <a:pt x="34" y="50"/>
                    <a:pt x="53" y="55"/>
                  </a:cubicBezTo>
                  <a:cubicBezTo>
                    <a:pt x="84" y="64"/>
                    <a:pt x="99" y="84"/>
                    <a:pt x="93" y="110"/>
                  </a:cubicBezTo>
                  <a:cubicBezTo>
                    <a:pt x="93" y="111"/>
                    <a:pt x="93" y="111"/>
                    <a:pt x="93" y="111"/>
                  </a:cubicBezTo>
                  <a:cubicBezTo>
                    <a:pt x="88" y="123"/>
                    <a:pt x="80" y="132"/>
                    <a:pt x="68" y="138"/>
                  </a:cubicBezTo>
                  <a:cubicBezTo>
                    <a:pt x="62" y="139"/>
                    <a:pt x="55" y="141"/>
                    <a:pt x="47"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4" name="Freeform 24">
              <a:extLst>
                <a:ext uri="{FF2B5EF4-FFF2-40B4-BE49-F238E27FC236}">
                  <a16:creationId xmlns:a16="http://schemas.microsoft.com/office/drawing/2014/main" id="{00F264DA-D666-4D00-8E9C-86B49C5A1AD2}"/>
                </a:ext>
              </a:extLst>
            </p:cNvPr>
            <p:cNvSpPr>
              <a:spLocks/>
            </p:cNvSpPr>
            <p:nvPr/>
          </p:nvSpPr>
          <p:spPr bwMode="auto">
            <a:xfrm>
              <a:off x="2244" y="1704"/>
              <a:ext cx="248" cy="282"/>
            </a:xfrm>
            <a:custGeom>
              <a:avLst/>
              <a:gdLst>
                <a:gd name="T0" fmla="*/ 110 w 124"/>
                <a:gd name="T1" fmla="*/ 0 h 141"/>
                <a:gd name="T2" fmla="*/ 14 w 124"/>
                <a:gd name="T3" fmla="*/ 0 h 141"/>
                <a:gd name="T4" fmla="*/ 0 w 124"/>
                <a:gd name="T5" fmla="*/ 14 h 141"/>
                <a:gd name="T6" fmla="*/ 14 w 124"/>
                <a:gd name="T7" fmla="*/ 28 h 141"/>
                <a:gd name="T8" fmla="*/ 48 w 124"/>
                <a:gd name="T9" fmla="*/ 28 h 141"/>
                <a:gd name="T10" fmla="*/ 48 w 124"/>
                <a:gd name="T11" fmla="*/ 126 h 141"/>
                <a:gd name="T12" fmla="*/ 62 w 124"/>
                <a:gd name="T13" fmla="*/ 141 h 141"/>
                <a:gd name="T14" fmla="*/ 76 w 124"/>
                <a:gd name="T15" fmla="*/ 126 h 141"/>
                <a:gd name="T16" fmla="*/ 76 w 124"/>
                <a:gd name="T17" fmla="*/ 28 h 141"/>
                <a:gd name="T18" fmla="*/ 110 w 124"/>
                <a:gd name="T19" fmla="*/ 28 h 141"/>
                <a:gd name="T20" fmla="*/ 124 w 124"/>
                <a:gd name="T21" fmla="*/ 14 h 141"/>
                <a:gd name="T22" fmla="*/ 110 w 124"/>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41">
                  <a:moveTo>
                    <a:pt x="110" y="0"/>
                  </a:moveTo>
                  <a:cubicBezTo>
                    <a:pt x="14" y="0"/>
                    <a:pt x="14" y="0"/>
                    <a:pt x="14" y="0"/>
                  </a:cubicBezTo>
                  <a:cubicBezTo>
                    <a:pt x="6" y="0"/>
                    <a:pt x="0" y="6"/>
                    <a:pt x="0" y="14"/>
                  </a:cubicBezTo>
                  <a:cubicBezTo>
                    <a:pt x="0" y="22"/>
                    <a:pt x="6" y="28"/>
                    <a:pt x="14" y="28"/>
                  </a:cubicBezTo>
                  <a:cubicBezTo>
                    <a:pt x="48" y="28"/>
                    <a:pt x="48" y="28"/>
                    <a:pt x="48" y="28"/>
                  </a:cubicBezTo>
                  <a:cubicBezTo>
                    <a:pt x="48" y="126"/>
                    <a:pt x="48" y="126"/>
                    <a:pt x="48" y="126"/>
                  </a:cubicBezTo>
                  <a:cubicBezTo>
                    <a:pt x="48" y="134"/>
                    <a:pt x="54" y="141"/>
                    <a:pt x="62" y="141"/>
                  </a:cubicBezTo>
                  <a:cubicBezTo>
                    <a:pt x="70" y="141"/>
                    <a:pt x="76" y="134"/>
                    <a:pt x="76" y="126"/>
                  </a:cubicBezTo>
                  <a:cubicBezTo>
                    <a:pt x="76" y="28"/>
                    <a:pt x="76" y="28"/>
                    <a:pt x="76" y="28"/>
                  </a:cubicBezTo>
                  <a:cubicBezTo>
                    <a:pt x="110" y="28"/>
                    <a:pt x="110" y="28"/>
                    <a:pt x="110" y="28"/>
                  </a:cubicBezTo>
                  <a:cubicBezTo>
                    <a:pt x="118" y="28"/>
                    <a:pt x="124" y="22"/>
                    <a:pt x="124" y="14"/>
                  </a:cubicBezTo>
                  <a:cubicBezTo>
                    <a:pt x="124" y="6"/>
                    <a:pt x="118" y="0"/>
                    <a:pt x="11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sp>
        <p:nvSpPr>
          <p:cNvPr id="188" name="Rectangle 187">
            <a:extLst>
              <a:ext uri="{FF2B5EF4-FFF2-40B4-BE49-F238E27FC236}">
                <a16:creationId xmlns:a16="http://schemas.microsoft.com/office/drawing/2014/main" id="{E72A7CA9-35E2-4836-A53E-C29C32EC5573}"/>
              </a:ext>
            </a:extLst>
          </p:cNvPr>
          <p:cNvSpPr/>
          <p:nvPr/>
        </p:nvSpPr>
        <p:spPr>
          <a:xfrm>
            <a:off x="5730423" y="450623"/>
            <a:ext cx="2105245" cy="2308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Ins="0" rtlCol="0" anchor="t">
            <a:spAutoFit/>
          </a:bodyPr>
          <a:lstStyle/>
          <a:p>
            <a:pPr defTabSz="457178"/>
            <a:r>
              <a:rPr lang="en-US" sz="1200" dirty="0">
                <a:solidFill>
                  <a:schemeClr val="tx1"/>
                </a:solidFill>
                <a:ea typeface="ＭＳ Ｐゴシック" charset="0"/>
                <a:cs typeface="CiscoSansTT Light" panose="020B0503020201020303" pitchFamily="34" charset="0"/>
              </a:rPr>
              <a:t>AI Driven IT Mgmt. (AI Ops)</a:t>
            </a:r>
          </a:p>
        </p:txBody>
      </p:sp>
      <p:sp>
        <p:nvSpPr>
          <p:cNvPr id="116" name="Rectangle 115">
            <a:extLst>
              <a:ext uri="{FF2B5EF4-FFF2-40B4-BE49-F238E27FC236}">
                <a16:creationId xmlns:a16="http://schemas.microsoft.com/office/drawing/2014/main" id="{B5448B37-32D7-0745-9F60-12442B6D05EE}"/>
              </a:ext>
            </a:extLst>
          </p:cNvPr>
          <p:cNvSpPr/>
          <p:nvPr/>
        </p:nvSpPr>
        <p:spPr>
          <a:xfrm>
            <a:off x="5730423" y="854668"/>
            <a:ext cx="2647182" cy="2308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tlCol="0" anchor="t">
            <a:spAutoFit/>
          </a:bodyPr>
          <a:lstStyle/>
          <a:p>
            <a:pPr marL="0" marR="0" lvl="0" indent="0" defTabSz="457178"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noProof="0" dirty="0">
                <a:ln>
                  <a:noFill/>
                </a:ln>
                <a:solidFill>
                  <a:schemeClr val="tx1"/>
                </a:solidFill>
                <a:effectLst/>
                <a:uLnTx/>
                <a:uFillTx/>
                <a:ea typeface="ＭＳ Ｐゴシック" charset="0"/>
                <a:cs typeface="CiscoSansTT Light" panose="020B0503020201020303" pitchFamily="34" charset="0"/>
              </a:rPr>
              <a:t>Application Performance </a:t>
            </a:r>
            <a:r>
              <a:rPr lang="en-US" sz="1200" dirty="0">
                <a:solidFill>
                  <a:schemeClr val="tx1"/>
                </a:solidFill>
                <a:ea typeface="ＭＳ Ｐゴシック" charset="0"/>
                <a:cs typeface="CiscoSansTT Light" panose="020B0503020201020303" pitchFamily="34" charset="0"/>
              </a:rPr>
              <a:t>Monitoring</a:t>
            </a:r>
            <a:endParaRPr kumimoji="0" lang="en-US" sz="1200" b="0" i="0" u="none" strike="noStrike" kern="1200" cap="none" normalizeH="0" baseline="0" noProof="0" dirty="0">
              <a:ln>
                <a:noFill/>
              </a:ln>
              <a:solidFill>
                <a:schemeClr val="tx1"/>
              </a:solidFill>
              <a:effectLst/>
              <a:uLnTx/>
              <a:uFillTx/>
              <a:ea typeface="ＭＳ Ｐゴシック" charset="0"/>
              <a:cs typeface="CiscoSansTT Light" panose="020B0503020201020303" pitchFamily="34" charset="0"/>
            </a:endParaRPr>
          </a:p>
        </p:txBody>
      </p:sp>
      <p:pic>
        <p:nvPicPr>
          <p:cNvPr id="111" name="Picture 1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80846" y="787204"/>
            <a:ext cx="365760" cy="365760"/>
          </a:xfrm>
          <a:prstGeom prst="rect">
            <a:avLst/>
          </a:prstGeom>
        </p:spPr>
      </p:pic>
      <p:sp>
        <p:nvSpPr>
          <p:cNvPr id="115" name="Rectangle 114">
            <a:extLst>
              <a:ext uri="{FF2B5EF4-FFF2-40B4-BE49-F238E27FC236}">
                <a16:creationId xmlns:a16="http://schemas.microsoft.com/office/drawing/2014/main" id="{20B60F30-EB61-2F41-96A2-2BC03A6174DC}"/>
              </a:ext>
            </a:extLst>
          </p:cNvPr>
          <p:cNvSpPr/>
          <p:nvPr/>
        </p:nvSpPr>
        <p:spPr>
          <a:xfrm>
            <a:off x="5726207" y="1280448"/>
            <a:ext cx="2316667" cy="2308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tlCol="0" anchor="t">
            <a:spAutoFit/>
          </a:bodyPr>
          <a:lstStyle/>
          <a:p>
            <a:pPr marL="0" marR="0" lvl="0" indent="0" defTabSz="457178"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noProof="0" dirty="0">
                <a:ln>
                  <a:noFill/>
                </a:ln>
                <a:solidFill>
                  <a:schemeClr val="tx1"/>
                </a:solidFill>
                <a:effectLst/>
                <a:uLnTx/>
                <a:uFillTx/>
                <a:ea typeface="ＭＳ Ｐゴシック" charset="0"/>
                <a:cs typeface="CiscoSansTT Light" panose="020B0503020201020303" pitchFamily="34" charset="0"/>
              </a:rPr>
              <a:t>Intelligent Workload Placement </a:t>
            </a:r>
          </a:p>
        </p:txBody>
      </p:sp>
      <p:pic>
        <p:nvPicPr>
          <p:cNvPr id="112" name="Picture 1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84379" y="1212984"/>
            <a:ext cx="365760" cy="365760"/>
          </a:xfrm>
          <a:prstGeom prst="rect">
            <a:avLst/>
          </a:prstGeom>
        </p:spPr>
      </p:pic>
      <p:sp>
        <p:nvSpPr>
          <p:cNvPr id="19" name="TextBox 18"/>
          <p:cNvSpPr txBox="1"/>
          <p:nvPr/>
        </p:nvSpPr>
        <p:spPr>
          <a:xfrm>
            <a:off x="5735080" y="3543591"/>
            <a:ext cx="3204723" cy="307777"/>
          </a:xfrm>
          <a:prstGeom prst="rect">
            <a:avLst/>
          </a:prstGeom>
          <a:noFill/>
        </p:spPr>
        <p:txBody>
          <a:bodyPr wrap="none" rtlCol="0">
            <a:spAutoFit/>
          </a:bodyPr>
          <a:lstStyle/>
          <a:p>
            <a:r>
              <a:rPr lang="en-US" sz="1400" dirty="0">
                <a:solidFill>
                  <a:schemeClr val="accent5"/>
                </a:solidFill>
                <a:latin typeface="+mn-lt"/>
              </a:rPr>
              <a:t>Distributed Edge Application Support </a:t>
            </a:r>
          </a:p>
        </p:txBody>
      </p:sp>
      <p:grpSp>
        <p:nvGrpSpPr>
          <p:cNvPr id="20" name="Group 19">
            <a:extLst>
              <a:ext uri="{FF2B5EF4-FFF2-40B4-BE49-F238E27FC236}">
                <a16:creationId xmlns:a16="http://schemas.microsoft.com/office/drawing/2014/main" id="{3BC3E939-6AA9-4E73-997C-D43B6812BA6F}"/>
              </a:ext>
            </a:extLst>
          </p:cNvPr>
          <p:cNvGrpSpPr/>
          <p:nvPr/>
        </p:nvGrpSpPr>
        <p:grpSpPr>
          <a:xfrm>
            <a:off x="5364663" y="1739377"/>
            <a:ext cx="3229004" cy="1617751"/>
            <a:chOff x="5364663" y="1739377"/>
            <a:chExt cx="3229004" cy="1617751"/>
          </a:xfrm>
        </p:grpSpPr>
        <p:sp>
          <p:nvSpPr>
            <p:cNvPr id="242" name="Rectangle 241">
              <a:extLst>
                <a:ext uri="{FF2B5EF4-FFF2-40B4-BE49-F238E27FC236}">
                  <a16:creationId xmlns:a16="http://schemas.microsoft.com/office/drawing/2014/main" id="{3074281F-F81D-4CD3-A6F3-099CF6D4D544}"/>
                </a:ext>
              </a:extLst>
            </p:cNvPr>
            <p:cNvSpPr/>
            <p:nvPr/>
          </p:nvSpPr>
          <p:spPr>
            <a:xfrm>
              <a:off x="5741425" y="2125873"/>
              <a:ext cx="1666823" cy="2308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tlCol="0" anchor="t">
              <a:spAutoFit/>
            </a:bodyPr>
            <a:lstStyle/>
            <a:p>
              <a:pPr marL="0" marR="0" lvl="0" indent="0" defTabSz="457178"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noProof="0" dirty="0">
                  <a:ln>
                    <a:noFill/>
                  </a:ln>
                  <a:solidFill>
                    <a:schemeClr val="tx1"/>
                  </a:solidFill>
                  <a:effectLst/>
                  <a:uLnTx/>
                  <a:uFillTx/>
                  <a:ea typeface="ＭＳ Ｐゴシック" charset="0"/>
                  <a:cs typeface="CiscoSansTT Light" panose="020B0503020201020303" pitchFamily="34" charset="0"/>
                </a:rPr>
                <a:t>Multicloud Platform </a:t>
              </a:r>
            </a:p>
          </p:txBody>
        </p:sp>
        <p:pic>
          <p:nvPicPr>
            <p:cNvPr id="290" name="Picture 289">
              <a:extLst>
                <a:ext uri="{FF2B5EF4-FFF2-40B4-BE49-F238E27FC236}">
                  <a16:creationId xmlns:a16="http://schemas.microsoft.com/office/drawing/2014/main" id="{50BDF2BC-CE19-4153-8123-3168C9D4873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64663" y="2052101"/>
              <a:ext cx="365760" cy="365760"/>
            </a:xfrm>
            <a:prstGeom prst="rect">
              <a:avLst/>
            </a:prstGeom>
          </p:spPr>
        </p:pic>
        <p:grpSp>
          <p:nvGrpSpPr>
            <p:cNvPr id="105" name="Group 104">
              <a:extLst>
                <a:ext uri="{FF2B5EF4-FFF2-40B4-BE49-F238E27FC236}">
                  <a16:creationId xmlns:a16="http://schemas.microsoft.com/office/drawing/2014/main" id="{9F0E9912-5239-4361-AF6C-9ECFF7452675}"/>
                </a:ext>
              </a:extLst>
            </p:cNvPr>
            <p:cNvGrpSpPr>
              <a:grpSpLocks noChangeAspect="1"/>
            </p:cNvGrpSpPr>
            <p:nvPr/>
          </p:nvGrpSpPr>
          <p:grpSpPr>
            <a:xfrm>
              <a:off x="5377227" y="2483941"/>
              <a:ext cx="365760" cy="365760"/>
              <a:chOff x="2512486" y="3049783"/>
              <a:chExt cx="608523" cy="609002"/>
            </a:xfrm>
          </p:grpSpPr>
          <p:sp>
            <p:nvSpPr>
              <p:cNvPr id="106" name="Oval 5">
                <a:extLst>
                  <a:ext uri="{FF2B5EF4-FFF2-40B4-BE49-F238E27FC236}">
                    <a16:creationId xmlns:a16="http://schemas.microsoft.com/office/drawing/2014/main" id="{029B69BD-EB06-4480-BCB9-549AD9C8BD0D}"/>
                  </a:ext>
                </a:extLst>
              </p:cNvPr>
              <p:cNvSpPr>
                <a:spLocks noChangeArrowheads="1"/>
              </p:cNvSpPr>
              <p:nvPr/>
            </p:nvSpPr>
            <p:spPr bwMode="auto">
              <a:xfrm>
                <a:off x="2512486" y="3049783"/>
                <a:ext cx="608523" cy="609002"/>
              </a:xfrm>
              <a:prstGeom prst="ellipse">
                <a:avLst/>
              </a:prstGeom>
              <a:solidFill>
                <a:srgbClr val="02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normalizeH="0" baseline="0" noProof="0" dirty="0">
                  <a:ln>
                    <a:noFill/>
                  </a:ln>
                  <a:solidFill>
                    <a:srgbClr val="282828"/>
                  </a:solidFill>
                  <a:effectLst/>
                  <a:uLnTx/>
                  <a:uFillTx/>
                  <a:latin typeface="Arial" charset="0"/>
                  <a:ea typeface="ＭＳ Ｐゴシック" charset="0"/>
                </a:endParaRPr>
              </a:p>
            </p:txBody>
          </p:sp>
          <p:sp>
            <p:nvSpPr>
              <p:cNvPr id="107" name="Freeform 6">
                <a:extLst>
                  <a:ext uri="{FF2B5EF4-FFF2-40B4-BE49-F238E27FC236}">
                    <a16:creationId xmlns:a16="http://schemas.microsoft.com/office/drawing/2014/main" id="{DF4161A9-3469-4D9A-A2E7-618D2AC8D283}"/>
                  </a:ext>
                </a:extLst>
              </p:cNvPr>
              <p:cNvSpPr>
                <a:spLocks/>
              </p:cNvSpPr>
              <p:nvPr/>
            </p:nvSpPr>
            <p:spPr bwMode="auto">
              <a:xfrm>
                <a:off x="2629933" y="3331799"/>
                <a:ext cx="477920" cy="326507"/>
              </a:xfrm>
              <a:custGeom>
                <a:avLst/>
                <a:gdLst>
                  <a:gd name="T0" fmla="*/ 476 w 1131"/>
                  <a:gd name="T1" fmla="*/ 772 h 772"/>
                  <a:gd name="T2" fmla="*/ 1131 w 1131"/>
                  <a:gd name="T3" fmla="*/ 261 h 772"/>
                  <a:gd name="T4" fmla="*/ 1015 w 1131"/>
                  <a:gd name="T5" fmla="*/ 145 h 772"/>
                  <a:gd name="T6" fmla="*/ 1014 w 1131"/>
                  <a:gd name="T7" fmla="*/ 143 h 772"/>
                  <a:gd name="T8" fmla="*/ 927 w 1131"/>
                  <a:gd name="T9" fmla="*/ 22 h 772"/>
                  <a:gd name="T10" fmla="*/ 869 w 1131"/>
                  <a:gd name="T11" fmla="*/ 14 h 772"/>
                  <a:gd name="T12" fmla="*/ 755 w 1131"/>
                  <a:gd name="T13" fmla="*/ 99 h 772"/>
                  <a:gd name="T14" fmla="*/ 738 w 1131"/>
                  <a:gd name="T15" fmla="*/ 132 h 772"/>
                  <a:gd name="T16" fmla="*/ 747 w 1131"/>
                  <a:gd name="T17" fmla="*/ 156 h 772"/>
                  <a:gd name="T18" fmla="*/ 804 w 1131"/>
                  <a:gd name="T19" fmla="*/ 165 h 772"/>
                  <a:gd name="T20" fmla="*/ 843 w 1131"/>
                  <a:gd name="T21" fmla="*/ 136 h 772"/>
                  <a:gd name="T22" fmla="*/ 844 w 1131"/>
                  <a:gd name="T23" fmla="*/ 135 h 772"/>
                  <a:gd name="T24" fmla="*/ 629 w 1131"/>
                  <a:gd name="T25" fmla="*/ 419 h 772"/>
                  <a:gd name="T26" fmla="*/ 84 w 1131"/>
                  <a:gd name="T27" fmla="*/ 239 h 772"/>
                  <a:gd name="T28" fmla="*/ 28 w 1131"/>
                  <a:gd name="T29" fmla="*/ 221 h 772"/>
                  <a:gd name="T30" fmla="*/ 10 w 1131"/>
                  <a:gd name="T31" fmla="*/ 276 h 772"/>
                  <a:gd name="T32" fmla="*/ 146 w 1131"/>
                  <a:gd name="T33" fmla="*/ 441 h 772"/>
                  <a:gd name="T34" fmla="*/ 145 w 1131"/>
                  <a:gd name="T35" fmla="*/ 441 h 772"/>
                  <a:gd name="T36" fmla="*/ 476 w 1131"/>
                  <a:gd name="T37"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1" h="772">
                    <a:moveTo>
                      <a:pt x="476" y="772"/>
                    </a:moveTo>
                    <a:cubicBezTo>
                      <a:pt x="787" y="758"/>
                      <a:pt x="1045" y="547"/>
                      <a:pt x="1131" y="261"/>
                    </a:cubicBezTo>
                    <a:cubicBezTo>
                      <a:pt x="1015" y="145"/>
                      <a:pt x="1015" y="145"/>
                      <a:pt x="1015" y="145"/>
                    </a:cubicBezTo>
                    <a:cubicBezTo>
                      <a:pt x="1015" y="144"/>
                      <a:pt x="1014" y="143"/>
                      <a:pt x="1014" y="143"/>
                    </a:cubicBezTo>
                    <a:cubicBezTo>
                      <a:pt x="927" y="22"/>
                      <a:pt x="927" y="22"/>
                      <a:pt x="927" y="22"/>
                    </a:cubicBezTo>
                    <a:cubicBezTo>
                      <a:pt x="913" y="4"/>
                      <a:pt x="887" y="0"/>
                      <a:pt x="869" y="14"/>
                    </a:cubicBezTo>
                    <a:cubicBezTo>
                      <a:pt x="755" y="99"/>
                      <a:pt x="755" y="99"/>
                      <a:pt x="755" y="99"/>
                    </a:cubicBezTo>
                    <a:cubicBezTo>
                      <a:pt x="744" y="107"/>
                      <a:pt x="738" y="119"/>
                      <a:pt x="738" y="132"/>
                    </a:cubicBezTo>
                    <a:cubicBezTo>
                      <a:pt x="738" y="140"/>
                      <a:pt x="741" y="149"/>
                      <a:pt x="747" y="156"/>
                    </a:cubicBezTo>
                    <a:cubicBezTo>
                      <a:pt x="760" y="175"/>
                      <a:pt x="786" y="178"/>
                      <a:pt x="804" y="165"/>
                    </a:cubicBezTo>
                    <a:cubicBezTo>
                      <a:pt x="843" y="136"/>
                      <a:pt x="843" y="136"/>
                      <a:pt x="843" y="136"/>
                    </a:cubicBezTo>
                    <a:cubicBezTo>
                      <a:pt x="844" y="135"/>
                      <a:pt x="844" y="135"/>
                      <a:pt x="844" y="135"/>
                    </a:cubicBezTo>
                    <a:cubicBezTo>
                      <a:pt x="821" y="254"/>
                      <a:pt x="745" y="361"/>
                      <a:pt x="629" y="419"/>
                    </a:cubicBezTo>
                    <a:cubicBezTo>
                      <a:pt x="429" y="520"/>
                      <a:pt x="184" y="439"/>
                      <a:pt x="84" y="239"/>
                    </a:cubicBezTo>
                    <a:cubicBezTo>
                      <a:pt x="73" y="219"/>
                      <a:pt x="49" y="211"/>
                      <a:pt x="28" y="221"/>
                    </a:cubicBezTo>
                    <a:cubicBezTo>
                      <a:pt x="8" y="231"/>
                      <a:pt x="0" y="256"/>
                      <a:pt x="10" y="276"/>
                    </a:cubicBezTo>
                    <a:cubicBezTo>
                      <a:pt x="44" y="343"/>
                      <a:pt x="91" y="398"/>
                      <a:pt x="146" y="441"/>
                    </a:cubicBezTo>
                    <a:cubicBezTo>
                      <a:pt x="145" y="441"/>
                      <a:pt x="145" y="441"/>
                      <a:pt x="145" y="441"/>
                    </a:cubicBezTo>
                    <a:cubicBezTo>
                      <a:pt x="476" y="772"/>
                      <a:pt x="476" y="772"/>
                      <a:pt x="476" y="772"/>
                    </a:cubicBezTo>
                  </a:path>
                </a:pathLst>
              </a:custGeom>
              <a:solidFill>
                <a:srgbClr val="153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normalizeH="0" baseline="0" noProof="0" dirty="0">
                  <a:ln>
                    <a:noFill/>
                  </a:ln>
                  <a:solidFill>
                    <a:srgbClr val="282828"/>
                  </a:solidFill>
                  <a:effectLst/>
                  <a:uLnTx/>
                  <a:uFillTx/>
                  <a:latin typeface="Arial" charset="0"/>
                  <a:ea typeface="ＭＳ Ｐゴシック" charset="0"/>
                </a:endParaRPr>
              </a:p>
            </p:txBody>
          </p:sp>
          <p:sp>
            <p:nvSpPr>
              <p:cNvPr id="108" name="Freeform 7">
                <a:extLst>
                  <a:ext uri="{FF2B5EF4-FFF2-40B4-BE49-F238E27FC236}">
                    <a16:creationId xmlns:a16="http://schemas.microsoft.com/office/drawing/2014/main" id="{560982F4-6552-493C-9C4F-6593DA45D9D1}"/>
                  </a:ext>
                </a:extLst>
              </p:cNvPr>
              <p:cNvSpPr>
                <a:spLocks/>
              </p:cNvSpPr>
              <p:nvPr/>
            </p:nvSpPr>
            <p:spPr bwMode="auto">
              <a:xfrm>
                <a:off x="2569176" y="3117476"/>
                <a:ext cx="436539" cy="259053"/>
              </a:xfrm>
              <a:custGeom>
                <a:avLst/>
                <a:gdLst>
                  <a:gd name="T0" fmla="*/ 283 w 1033"/>
                  <a:gd name="T1" fmla="*/ 514 h 613"/>
                  <a:gd name="T2" fmla="*/ 299 w 1033"/>
                  <a:gd name="T3" fmla="*/ 482 h 613"/>
                  <a:gd name="T4" fmla="*/ 291 w 1033"/>
                  <a:gd name="T5" fmla="*/ 457 h 613"/>
                  <a:gd name="T6" fmla="*/ 233 w 1033"/>
                  <a:gd name="T7" fmla="*/ 449 h 613"/>
                  <a:gd name="T8" fmla="*/ 190 w 1033"/>
                  <a:gd name="T9" fmla="*/ 477 h 613"/>
                  <a:gd name="T10" fmla="*/ 189 w 1033"/>
                  <a:gd name="T11" fmla="*/ 478 h 613"/>
                  <a:gd name="T12" fmla="*/ 404 w 1033"/>
                  <a:gd name="T13" fmla="*/ 194 h 613"/>
                  <a:gd name="T14" fmla="*/ 949 w 1033"/>
                  <a:gd name="T15" fmla="*/ 374 h 613"/>
                  <a:gd name="T16" fmla="*/ 1005 w 1033"/>
                  <a:gd name="T17" fmla="*/ 393 h 613"/>
                  <a:gd name="T18" fmla="*/ 1023 w 1033"/>
                  <a:gd name="T19" fmla="*/ 337 h 613"/>
                  <a:gd name="T20" fmla="*/ 367 w 1033"/>
                  <a:gd name="T21" fmla="*/ 121 h 613"/>
                  <a:gd name="T22" fmla="*/ 109 w 1033"/>
                  <a:gd name="T23" fmla="*/ 459 h 613"/>
                  <a:gd name="T24" fmla="*/ 80 w 1033"/>
                  <a:gd name="T25" fmla="*/ 422 h 613"/>
                  <a:gd name="T26" fmla="*/ 22 w 1033"/>
                  <a:gd name="T27" fmla="*/ 414 h 613"/>
                  <a:gd name="T28" fmla="*/ 14 w 1033"/>
                  <a:gd name="T29" fmla="*/ 471 h 613"/>
                  <a:gd name="T30" fmla="*/ 107 w 1033"/>
                  <a:gd name="T31" fmla="*/ 592 h 613"/>
                  <a:gd name="T32" fmla="*/ 103 w 1033"/>
                  <a:gd name="T33" fmla="*/ 585 h 613"/>
                  <a:gd name="T34" fmla="*/ 107 w 1033"/>
                  <a:gd name="T35" fmla="*/ 592 h 613"/>
                  <a:gd name="T36" fmla="*/ 164 w 1033"/>
                  <a:gd name="T37" fmla="*/ 600 h 613"/>
                  <a:gd name="T38" fmla="*/ 283 w 1033"/>
                  <a:gd name="T39" fmla="*/ 51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3" h="613">
                    <a:moveTo>
                      <a:pt x="283" y="514"/>
                    </a:moveTo>
                    <a:cubicBezTo>
                      <a:pt x="294" y="506"/>
                      <a:pt x="299" y="494"/>
                      <a:pt x="299" y="482"/>
                    </a:cubicBezTo>
                    <a:cubicBezTo>
                      <a:pt x="299" y="473"/>
                      <a:pt x="296" y="464"/>
                      <a:pt x="291" y="457"/>
                    </a:cubicBezTo>
                    <a:cubicBezTo>
                      <a:pt x="277" y="439"/>
                      <a:pt x="252" y="435"/>
                      <a:pt x="233" y="449"/>
                    </a:cubicBezTo>
                    <a:cubicBezTo>
                      <a:pt x="190" y="477"/>
                      <a:pt x="190" y="477"/>
                      <a:pt x="190" y="477"/>
                    </a:cubicBezTo>
                    <a:cubicBezTo>
                      <a:pt x="189" y="478"/>
                      <a:pt x="189" y="478"/>
                      <a:pt x="189" y="478"/>
                    </a:cubicBezTo>
                    <a:cubicBezTo>
                      <a:pt x="213" y="360"/>
                      <a:pt x="288" y="253"/>
                      <a:pt x="404" y="194"/>
                    </a:cubicBezTo>
                    <a:cubicBezTo>
                      <a:pt x="604" y="94"/>
                      <a:pt x="849" y="174"/>
                      <a:pt x="949" y="374"/>
                    </a:cubicBezTo>
                    <a:cubicBezTo>
                      <a:pt x="960" y="395"/>
                      <a:pt x="984" y="403"/>
                      <a:pt x="1005" y="393"/>
                    </a:cubicBezTo>
                    <a:cubicBezTo>
                      <a:pt x="1025" y="382"/>
                      <a:pt x="1033" y="358"/>
                      <a:pt x="1023" y="337"/>
                    </a:cubicBezTo>
                    <a:cubicBezTo>
                      <a:pt x="902" y="97"/>
                      <a:pt x="608" y="0"/>
                      <a:pt x="367" y="121"/>
                    </a:cubicBezTo>
                    <a:cubicBezTo>
                      <a:pt x="229" y="191"/>
                      <a:pt x="138" y="318"/>
                      <a:pt x="109" y="459"/>
                    </a:cubicBezTo>
                    <a:cubicBezTo>
                      <a:pt x="80" y="422"/>
                      <a:pt x="80" y="422"/>
                      <a:pt x="80" y="422"/>
                    </a:cubicBezTo>
                    <a:cubicBezTo>
                      <a:pt x="66" y="404"/>
                      <a:pt x="40" y="400"/>
                      <a:pt x="22" y="414"/>
                    </a:cubicBezTo>
                    <a:cubicBezTo>
                      <a:pt x="4" y="427"/>
                      <a:pt x="0" y="453"/>
                      <a:pt x="14" y="471"/>
                    </a:cubicBezTo>
                    <a:cubicBezTo>
                      <a:pt x="107" y="592"/>
                      <a:pt x="107" y="592"/>
                      <a:pt x="107" y="592"/>
                    </a:cubicBezTo>
                    <a:cubicBezTo>
                      <a:pt x="105" y="590"/>
                      <a:pt x="104" y="587"/>
                      <a:pt x="103" y="585"/>
                    </a:cubicBezTo>
                    <a:cubicBezTo>
                      <a:pt x="104" y="587"/>
                      <a:pt x="105" y="590"/>
                      <a:pt x="107" y="592"/>
                    </a:cubicBezTo>
                    <a:cubicBezTo>
                      <a:pt x="120" y="610"/>
                      <a:pt x="146" y="613"/>
                      <a:pt x="164" y="600"/>
                    </a:cubicBezTo>
                    <a:lnTo>
                      <a:pt x="283" y="514"/>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normalizeH="0" baseline="0" noProof="0">
                  <a:ln>
                    <a:noFill/>
                  </a:ln>
                  <a:solidFill>
                    <a:srgbClr val="282828"/>
                  </a:solidFill>
                  <a:effectLst/>
                  <a:uLnTx/>
                  <a:uFillTx/>
                  <a:latin typeface="Arial" charset="0"/>
                  <a:ea typeface="ＭＳ Ｐゴシック" charset="0"/>
                </a:endParaRPr>
              </a:p>
            </p:txBody>
          </p:sp>
          <p:sp>
            <p:nvSpPr>
              <p:cNvPr id="109" name="Freeform 8">
                <a:extLst>
                  <a:ext uri="{FF2B5EF4-FFF2-40B4-BE49-F238E27FC236}">
                    <a16:creationId xmlns:a16="http://schemas.microsoft.com/office/drawing/2014/main" id="{2A685673-88BF-473E-A83E-861754CFAD64}"/>
                  </a:ext>
                </a:extLst>
              </p:cNvPr>
              <p:cNvSpPr>
                <a:spLocks/>
              </p:cNvSpPr>
              <p:nvPr/>
            </p:nvSpPr>
            <p:spPr bwMode="auto">
              <a:xfrm>
                <a:off x="2629933" y="3331799"/>
                <a:ext cx="434147" cy="259292"/>
              </a:xfrm>
              <a:custGeom>
                <a:avLst/>
                <a:gdLst>
                  <a:gd name="T0" fmla="*/ 927 w 1027"/>
                  <a:gd name="T1" fmla="*/ 22 h 613"/>
                  <a:gd name="T2" fmla="*/ 869 w 1027"/>
                  <a:gd name="T3" fmla="*/ 14 h 613"/>
                  <a:gd name="T4" fmla="*/ 755 w 1027"/>
                  <a:gd name="T5" fmla="*/ 99 h 613"/>
                  <a:gd name="T6" fmla="*/ 738 w 1027"/>
                  <a:gd name="T7" fmla="*/ 132 h 613"/>
                  <a:gd name="T8" fmla="*/ 746 w 1027"/>
                  <a:gd name="T9" fmla="*/ 156 h 613"/>
                  <a:gd name="T10" fmla="*/ 804 w 1027"/>
                  <a:gd name="T11" fmla="*/ 165 h 613"/>
                  <a:gd name="T12" fmla="*/ 843 w 1027"/>
                  <a:gd name="T13" fmla="*/ 136 h 613"/>
                  <a:gd name="T14" fmla="*/ 844 w 1027"/>
                  <a:gd name="T15" fmla="*/ 135 h 613"/>
                  <a:gd name="T16" fmla="*/ 629 w 1027"/>
                  <a:gd name="T17" fmla="*/ 419 h 613"/>
                  <a:gd name="T18" fmla="*/ 84 w 1027"/>
                  <a:gd name="T19" fmla="*/ 239 h 613"/>
                  <a:gd name="T20" fmla="*/ 28 w 1027"/>
                  <a:gd name="T21" fmla="*/ 221 h 613"/>
                  <a:gd name="T22" fmla="*/ 10 w 1027"/>
                  <a:gd name="T23" fmla="*/ 276 h 613"/>
                  <a:gd name="T24" fmla="*/ 666 w 1027"/>
                  <a:gd name="T25" fmla="*/ 492 h 613"/>
                  <a:gd name="T26" fmla="*/ 924 w 1027"/>
                  <a:gd name="T27" fmla="*/ 155 h 613"/>
                  <a:gd name="T28" fmla="*/ 948 w 1027"/>
                  <a:gd name="T29" fmla="*/ 192 h 613"/>
                  <a:gd name="T30" fmla="*/ 1006 w 1027"/>
                  <a:gd name="T31" fmla="*/ 200 h 613"/>
                  <a:gd name="T32" fmla="*/ 1014 w 1027"/>
                  <a:gd name="T33" fmla="*/ 143 h 613"/>
                  <a:gd name="T34" fmla="*/ 927 w 1027"/>
                  <a:gd name="T35" fmla="*/ 22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7" h="613">
                    <a:moveTo>
                      <a:pt x="927" y="22"/>
                    </a:moveTo>
                    <a:cubicBezTo>
                      <a:pt x="913" y="4"/>
                      <a:pt x="887" y="0"/>
                      <a:pt x="869" y="14"/>
                    </a:cubicBezTo>
                    <a:cubicBezTo>
                      <a:pt x="755" y="99"/>
                      <a:pt x="755" y="99"/>
                      <a:pt x="755" y="99"/>
                    </a:cubicBezTo>
                    <a:cubicBezTo>
                      <a:pt x="744" y="107"/>
                      <a:pt x="738" y="119"/>
                      <a:pt x="738" y="132"/>
                    </a:cubicBezTo>
                    <a:cubicBezTo>
                      <a:pt x="738" y="140"/>
                      <a:pt x="741" y="149"/>
                      <a:pt x="746" y="156"/>
                    </a:cubicBezTo>
                    <a:cubicBezTo>
                      <a:pt x="760" y="175"/>
                      <a:pt x="786" y="178"/>
                      <a:pt x="804" y="165"/>
                    </a:cubicBezTo>
                    <a:cubicBezTo>
                      <a:pt x="843" y="136"/>
                      <a:pt x="843" y="136"/>
                      <a:pt x="843" y="136"/>
                    </a:cubicBezTo>
                    <a:cubicBezTo>
                      <a:pt x="844" y="135"/>
                      <a:pt x="844" y="135"/>
                      <a:pt x="844" y="135"/>
                    </a:cubicBezTo>
                    <a:cubicBezTo>
                      <a:pt x="821" y="254"/>
                      <a:pt x="745" y="361"/>
                      <a:pt x="629" y="419"/>
                    </a:cubicBezTo>
                    <a:cubicBezTo>
                      <a:pt x="429" y="520"/>
                      <a:pt x="184" y="439"/>
                      <a:pt x="84" y="239"/>
                    </a:cubicBezTo>
                    <a:cubicBezTo>
                      <a:pt x="73" y="219"/>
                      <a:pt x="49" y="211"/>
                      <a:pt x="28" y="221"/>
                    </a:cubicBezTo>
                    <a:cubicBezTo>
                      <a:pt x="8" y="231"/>
                      <a:pt x="0" y="256"/>
                      <a:pt x="10" y="276"/>
                    </a:cubicBezTo>
                    <a:cubicBezTo>
                      <a:pt x="131" y="516"/>
                      <a:pt x="425" y="613"/>
                      <a:pt x="666" y="492"/>
                    </a:cubicBezTo>
                    <a:cubicBezTo>
                      <a:pt x="804" y="423"/>
                      <a:pt x="895" y="296"/>
                      <a:pt x="924" y="155"/>
                    </a:cubicBezTo>
                    <a:cubicBezTo>
                      <a:pt x="948" y="192"/>
                      <a:pt x="948" y="192"/>
                      <a:pt x="948" y="192"/>
                    </a:cubicBezTo>
                    <a:cubicBezTo>
                      <a:pt x="962" y="210"/>
                      <a:pt x="988" y="214"/>
                      <a:pt x="1006" y="200"/>
                    </a:cubicBezTo>
                    <a:cubicBezTo>
                      <a:pt x="1024" y="187"/>
                      <a:pt x="1027" y="161"/>
                      <a:pt x="1014" y="143"/>
                    </a:cubicBezTo>
                    <a:cubicBezTo>
                      <a:pt x="927" y="22"/>
                      <a:pt x="927" y="22"/>
                      <a:pt x="927" y="2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normalizeH="0" baseline="0" noProof="0">
                  <a:ln>
                    <a:noFill/>
                  </a:ln>
                  <a:solidFill>
                    <a:srgbClr val="282828"/>
                  </a:solidFill>
                  <a:effectLst/>
                  <a:uLnTx/>
                  <a:uFillTx/>
                  <a:latin typeface="Arial" charset="0"/>
                  <a:ea typeface="ＭＳ Ｐゴシック" charset="0"/>
                </a:endParaRPr>
              </a:p>
            </p:txBody>
          </p:sp>
          <p:sp>
            <p:nvSpPr>
              <p:cNvPr id="110" name="Freeform 9">
                <a:extLst>
                  <a:ext uri="{FF2B5EF4-FFF2-40B4-BE49-F238E27FC236}">
                    <a16:creationId xmlns:a16="http://schemas.microsoft.com/office/drawing/2014/main" id="{4A388BDF-E42F-49A5-ADDA-25A55EF2D7A7}"/>
                  </a:ext>
                </a:extLst>
              </p:cNvPr>
              <p:cNvSpPr>
                <a:spLocks/>
              </p:cNvSpPr>
              <p:nvPr/>
            </p:nvSpPr>
            <p:spPr bwMode="auto">
              <a:xfrm>
                <a:off x="2569176" y="3117476"/>
                <a:ext cx="436539" cy="259053"/>
              </a:xfrm>
              <a:custGeom>
                <a:avLst/>
                <a:gdLst>
                  <a:gd name="T0" fmla="*/ 283 w 1033"/>
                  <a:gd name="T1" fmla="*/ 514 h 613"/>
                  <a:gd name="T2" fmla="*/ 299 w 1033"/>
                  <a:gd name="T3" fmla="*/ 482 h 613"/>
                  <a:gd name="T4" fmla="*/ 291 w 1033"/>
                  <a:gd name="T5" fmla="*/ 457 h 613"/>
                  <a:gd name="T6" fmla="*/ 233 w 1033"/>
                  <a:gd name="T7" fmla="*/ 449 h 613"/>
                  <a:gd name="T8" fmla="*/ 190 w 1033"/>
                  <a:gd name="T9" fmla="*/ 477 h 613"/>
                  <a:gd name="T10" fmla="*/ 189 w 1033"/>
                  <a:gd name="T11" fmla="*/ 478 h 613"/>
                  <a:gd name="T12" fmla="*/ 404 w 1033"/>
                  <a:gd name="T13" fmla="*/ 194 h 613"/>
                  <a:gd name="T14" fmla="*/ 949 w 1033"/>
                  <a:gd name="T15" fmla="*/ 374 h 613"/>
                  <a:gd name="T16" fmla="*/ 1005 w 1033"/>
                  <a:gd name="T17" fmla="*/ 393 h 613"/>
                  <a:gd name="T18" fmla="*/ 1023 w 1033"/>
                  <a:gd name="T19" fmla="*/ 337 h 613"/>
                  <a:gd name="T20" fmla="*/ 367 w 1033"/>
                  <a:gd name="T21" fmla="*/ 121 h 613"/>
                  <a:gd name="T22" fmla="*/ 109 w 1033"/>
                  <a:gd name="T23" fmla="*/ 459 h 613"/>
                  <a:gd name="T24" fmla="*/ 80 w 1033"/>
                  <a:gd name="T25" fmla="*/ 422 h 613"/>
                  <a:gd name="T26" fmla="*/ 22 w 1033"/>
                  <a:gd name="T27" fmla="*/ 414 h 613"/>
                  <a:gd name="T28" fmla="*/ 14 w 1033"/>
                  <a:gd name="T29" fmla="*/ 471 h 613"/>
                  <a:gd name="T30" fmla="*/ 107 w 1033"/>
                  <a:gd name="T31" fmla="*/ 592 h 613"/>
                  <a:gd name="T32" fmla="*/ 103 w 1033"/>
                  <a:gd name="T33" fmla="*/ 585 h 613"/>
                  <a:gd name="T34" fmla="*/ 107 w 1033"/>
                  <a:gd name="T35" fmla="*/ 592 h 613"/>
                  <a:gd name="T36" fmla="*/ 164 w 1033"/>
                  <a:gd name="T37" fmla="*/ 600 h 613"/>
                  <a:gd name="T38" fmla="*/ 283 w 1033"/>
                  <a:gd name="T39" fmla="*/ 51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3" h="613">
                    <a:moveTo>
                      <a:pt x="283" y="514"/>
                    </a:moveTo>
                    <a:cubicBezTo>
                      <a:pt x="294" y="506"/>
                      <a:pt x="299" y="494"/>
                      <a:pt x="299" y="482"/>
                    </a:cubicBezTo>
                    <a:cubicBezTo>
                      <a:pt x="299" y="473"/>
                      <a:pt x="296" y="464"/>
                      <a:pt x="291" y="457"/>
                    </a:cubicBezTo>
                    <a:cubicBezTo>
                      <a:pt x="277" y="439"/>
                      <a:pt x="252" y="435"/>
                      <a:pt x="233" y="449"/>
                    </a:cubicBezTo>
                    <a:cubicBezTo>
                      <a:pt x="190" y="477"/>
                      <a:pt x="190" y="477"/>
                      <a:pt x="190" y="477"/>
                    </a:cubicBezTo>
                    <a:cubicBezTo>
                      <a:pt x="189" y="478"/>
                      <a:pt x="189" y="478"/>
                      <a:pt x="189" y="478"/>
                    </a:cubicBezTo>
                    <a:cubicBezTo>
                      <a:pt x="213" y="360"/>
                      <a:pt x="288" y="253"/>
                      <a:pt x="404" y="194"/>
                    </a:cubicBezTo>
                    <a:cubicBezTo>
                      <a:pt x="604" y="94"/>
                      <a:pt x="849" y="174"/>
                      <a:pt x="949" y="374"/>
                    </a:cubicBezTo>
                    <a:cubicBezTo>
                      <a:pt x="960" y="395"/>
                      <a:pt x="984" y="403"/>
                      <a:pt x="1005" y="393"/>
                    </a:cubicBezTo>
                    <a:cubicBezTo>
                      <a:pt x="1025" y="382"/>
                      <a:pt x="1033" y="358"/>
                      <a:pt x="1023" y="337"/>
                    </a:cubicBezTo>
                    <a:cubicBezTo>
                      <a:pt x="902" y="97"/>
                      <a:pt x="608" y="0"/>
                      <a:pt x="367" y="121"/>
                    </a:cubicBezTo>
                    <a:cubicBezTo>
                      <a:pt x="229" y="191"/>
                      <a:pt x="138" y="318"/>
                      <a:pt x="109" y="459"/>
                    </a:cubicBezTo>
                    <a:cubicBezTo>
                      <a:pt x="80" y="422"/>
                      <a:pt x="80" y="422"/>
                      <a:pt x="80" y="422"/>
                    </a:cubicBezTo>
                    <a:cubicBezTo>
                      <a:pt x="66" y="404"/>
                      <a:pt x="40" y="400"/>
                      <a:pt x="22" y="414"/>
                    </a:cubicBezTo>
                    <a:cubicBezTo>
                      <a:pt x="4" y="427"/>
                      <a:pt x="0" y="453"/>
                      <a:pt x="14" y="471"/>
                    </a:cubicBezTo>
                    <a:cubicBezTo>
                      <a:pt x="107" y="592"/>
                      <a:pt x="107" y="592"/>
                      <a:pt x="107" y="592"/>
                    </a:cubicBezTo>
                    <a:cubicBezTo>
                      <a:pt x="105" y="590"/>
                      <a:pt x="104" y="587"/>
                      <a:pt x="103" y="585"/>
                    </a:cubicBezTo>
                    <a:cubicBezTo>
                      <a:pt x="104" y="587"/>
                      <a:pt x="105" y="590"/>
                      <a:pt x="107" y="592"/>
                    </a:cubicBezTo>
                    <a:cubicBezTo>
                      <a:pt x="120" y="610"/>
                      <a:pt x="146" y="613"/>
                      <a:pt x="164" y="600"/>
                    </a:cubicBezTo>
                    <a:lnTo>
                      <a:pt x="283" y="5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normalizeH="0" baseline="0" noProof="0">
                  <a:ln>
                    <a:noFill/>
                  </a:ln>
                  <a:solidFill>
                    <a:srgbClr val="282828"/>
                  </a:solidFill>
                  <a:effectLst/>
                  <a:uLnTx/>
                  <a:uFillTx/>
                  <a:latin typeface="Arial" charset="0"/>
                  <a:ea typeface="ＭＳ Ｐゴシック" charset="0"/>
                </a:endParaRPr>
              </a:p>
            </p:txBody>
          </p:sp>
          <p:grpSp>
            <p:nvGrpSpPr>
              <p:cNvPr id="117" name="Group 4">
                <a:extLst>
                  <a:ext uri="{FF2B5EF4-FFF2-40B4-BE49-F238E27FC236}">
                    <a16:creationId xmlns:a16="http://schemas.microsoft.com/office/drawing/2014/main" id="{1466D2BC-1A90-4156-8DEC-DEA609F785A7}"/>
                  </a:ext>
                </a:extLst>
              </p:cNvPr>
              <p:cNvGrpSpPr>
                <a:grpSpLocks noChangeAspect="1"/>
              </p:cNvGrpSpPr>
              <p:nvPr/>
            </p:nvGrpSpPr>
            <p:grpSpPr bwMode="auto">
              <a:xfrm>
                <a:off x="2709320" y="3250480"/>
                <a:ext cx="214856" cy="207610"/>
                <a:chOff x="1206" y="0"/>
                <a:chExt cx="3352" cy="3239"/>
              </a:xfrm>
            </p:grpSpPr>
            <p:sp>
              <p:nvSpPr>
                <p:cNvPr id="118" name="Freeform 5">
                  <a:extLst>
                    <a:ext uri="{FF2B5EF4-FFF2-40B4-BE49-F238E27FC236}">
                      <a16:creationId xmlns:a16="http://schemas.microsoft.com/office/drawing/2014/main" id="{E08FABBB-D5F7-4E41-813B-06C8DA809328}"/>
                    </a:ext>
                  </a:extLst>
                </p:cNvPr>
                <p:cNvSpPr>
                  <a:spLocks/>
                </p:cNvSpPr>
                <p:nvPr/>
              </p:nvSpPr>
              <p:spPr bwMode="auto">
                <a:xfrm>
                  <a:off x="1206" y="0"/>
                  <a:ext cx="3352" cy="3239"/>
                </a:xfrm>
                <a:custGeom>
                  <a:avLst/>
                  <a:gdLst>
                    <a:gd name="T0" fmla="*/ 1403 w 2826"/>
                    <a:gd name="T1" fmla="*/ 1 h 2729"/>
                    <a:gd name="T2" fmla="*/ 1331 w 2826"/>
                    <a:gd name="T3" fmla="*/ 19 h 2729"/>
                    <a:gd name="T4" fmla="*/ 354 w 2826"/>
                    <a:gd name="T5" fmla="*/ 486 h 2729"/>
                    <a:gd name="T6" fmla="*/ 253 w 2826"/>
                    <a:gd name="T7" fmla="*/ 612 h 2729"/>
                    <a:gd name="T8" fmla="*/ 12 w 2826"/>
                    <a:gd name="T9" fmla="*/ 1661 h 2729"/>
                    <a:gd name="T10" fmla="*/ 37 w 2826"/>
                    <a:gd name="T11" fmla="*/ 1803 h 2729"/>
                    <a:gd name="T12" fmla="*/ 48 w 2826"/>
                    <a:gd name="T13" fmla="*/ 1818 h 2729"/>
                    <a:gd name="T14" fmla="*/ 724 w 2826"/>
                    <a:gd name="T15" fmla="*/ 2659 h 2729"/>
                    <a:gd name="T16" fmla="*/ 870 w 2826"/>
                    <a:gd name="T17" fmla="*/ 2729 h 2729"/>
                    <a:gd name="T18" fmla="*/ 1955 w 2826"/>
                    <a:gd name="T19" fmla="*/ 2729 h 2729"/>
                    <a:gd name="T20" fmla="*/ 2101 w 2826"/>
                    <a:gd name="T21" fmla="*/ 2659 h 2729"/>
                    <a:gd name="T22" fmla="*/ 2778 w 2826"/>
                    <a:gd name="T23" fmla="*/ 1818 h 2729"/>
                    <a:gd name="T24" fmla="*/ 2814 w 2826"/>
                    <a:gd name="T25" fmla="*/ 1661 h 2729"/>
                    <a:gd name="T26" fmla="*/ 2572 w 2826"/>
                    <a:gd name="T27" fmla="*/ 612 h 2729"/>
                    <a:gd name="T28" fmla="*/ 2471 w 2826"/>
                    <a:gd name="T29" fmla="*/ 486 h 2729"/>
                    <a:gd name="T30" fmla="*/ 1494 w 2826"/>
                    <a:gd name="T31" fmla="*/ 19 h 2729"/>
                    <a:gd name="T32" fmla="*/ 1403 w 2826"/>
                    <a:gd name="T33" fmla="*/ 1 h 2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6" h="2729">
                      <a:moveTo>
                        <a:pt x="1403" y="1"/>
                      </a:moveTo>
                      <a:cubicBezTo>
                        <a:pt x="1378" y="3"/>
                        <a:pt x="1354" y="9"/>
                        <a:pt x="1331" y="19"/>
                      </a:cubicBezTo>
                      <a:cubicBezTo>
                        <a:pt x="354" y="486"/>
                        <a:pt x="354" y="486"/>
                        <a:pt x="354" y="486"/>
                      </a:cubicBezTo>
                      <a:cubicBezTo>
                        <a:pt x="303" y="511"/>
                        <a:pt x="265" y="557"/>
                        <a:pt x="253" y="612"/>
                      </a:cubicBezTo>
                      <a:cubicBezTo>
                        <a:pt x="12" y="1661"/>
                        <a:pt x="12" y="1661"/>
                        <a:pt x="12" y="1661"/>
                      </a:cubicBezTo>
                      <a:cubicBezTo>
                        <a:pt x="0" y="1710"/>
                        <a:pt x="10" y="1761"/>
                        <a:pt x="37" y="1803"/>
                      </a:cubicBezTo>
                      <a:cubicBezTo>
                        <a:pt x="40" y="1808"/>
                        <a:pt x="44" y="1813"/>
                        <a:pt x="48" y="1818"/>
                      </a:cubicBezTo>
                      <a:cubicBezTo>
                        <a:pt x="724" y="2659"/>
                        <a:pt x="724" y="2659"/>
                        <a:pt x="724" y="2659"/>
                      </a:cubicBezTo>
                      <a:cubicBezTo>
                        <a:pt x="760" y="2703"/>
                        <a:pt x="813" y="2729"/>
                        <a:pt x="870" y="2729"/>
                      </a:cubicBezTo>
                      <a:cubicBezTo>
                        <a:pt x="1955" y="2729"/>
                        <a:pt x="1955" y="2729"/>
                        <a:pt x="1955" y="2729"/>
                      </a:cubicBezTo>
                      <a:cubicBezTo>
                        <a:pt x="2012" y="2729"/>
                        <a:pt x="2066" y="2703"/>
                        <a:pt x="2101" y="2659"/>
                      </a:cubicBezTo>
                      <a:cubicBezTo>
                        <a:pt x="2778" y="1818"/>
                        <a:pt x="2778" y="1818"/>
                        <a:pt x="2778" y="1818"/>
                      </a:cubicBezTo>
                      <a:cubicBezTo>
                        <a:pt x="2813" y="1774"/>
                        <a:pt x="2826" y="1716"/>
                        <a:pt x="2814" y="1661"/>
                      </a:cubicBezTo>
                      <a:cubicBezTo>
                        <a:pt x="2572" y="612"/>
                        <a:pt x="2572" y="612"/>
                        <a:pt x="2572" y="612"/>
                      </a:cubicBezTo>
                      <a:cubicBezTo>
                        <a:pt x="2560" y="557"/>
                        <a:pt x="2522" y="511"/>
                        <a:pt x="2471" y="486"/>
                      </a:cubicBezTo>
                      <a:cubicBezTo>
                        <a:pt x="1494" y="19"/>
                        <a:pt x="1494" y="19"/>
                        <a:pt x="1494" y="19"/>
                      </a:cubicBezTo>
                      <a:cubicBezTo>
                        <a:pt x="1465" y="6"/>
                        <a:pt x="1434" y="0"/>
                        <a:pt x="1403" y="1"/>
                      </a:cubicBezTo>
                      <a:close/>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de-DE" sz="1400" b="0" i="0" u="none" strike="noStrike" kern="1200" cap="none" normalizeH="0" baseline="0" noProof="0">
                    <a:ln>
                      <a:noFill/>
                    </a:ln>
                    <a:solidFill>
                      <a:srgbClr val="282828"/>
                    </a:solidFill>
                    <a:effectLst/>
                    <a:uLnTx/>
                    <a:uFillTx/>
                    <a:latin typeface="Arial" charset="0"/>
                    <a:ea typeface="ＭＳ Ｐゴシック" charset="0"/>
                  </a:endParaRPr>
                </a:p>
              </p:txBody>
            </p:sp>
            <p:sp>
              <p:nvSpPr>
                <p:cNvPr id="119" name="Freeform 6">
                  <a:extLst>
                    <a:ext uri="{FF2B5EF4-FFF2-40B4-BE49-F238E27FC236}">
                      <a16:creationId xmlns:a16="http://schemas.microsoft.com/office/drawing/2014/main" id="{8F885B6E-FA9B-428C-80CE-BB7A60BE73FF}"/>
                    </a:ext>
                  </a:extLst>
                </p:cNvPr>
                <p:cNvSpPr>
                  <a:spLocks noEditPoints="1"/>
                </p:cNvSpPr>
                <p:nvPr/>
              </p:nvSpPr>
              <p:spPr bwMode="auto">
                <a:xfrm>
                  <a:off x="1232" y="15"/>
                  <a:ext cx="3298" cy="3220"/>
                </a:xfrm>
                <a:custGeom>
                  <a:avLst/>
                  <a:gdLst>
                    <a:gd name="T0" fmla="*/ 978 w 2073"/>
                    <a:gd name="T1" fmla="*/ 67 h 2022"/>
                    <a:gd name="T2" fmla="*/ 993 w 2073"/>
                    <a:gd name="T3" fmla="*/ 244 h 2022"/>
                    <a:gd name="T4" fmla="*/ 867 w 2073"/>
                    <a:gd name="T5" fmla="*/ 315 h 2022"/>
                    <a:gd name="T6" fmla="*/ 428 w 2073"/>
                    <a:gd name="T7" fmla="*/ 515 h 2022"/>
                    <a:gd name="T8" fmla="*/ 298 w 2073"/>
                    <a:gd name="T9" fmla="*/ 392 h 2022"/>
                    <a:gd name="T10" fmla="*/ 225 w 2073"/>
                    <a:gd name="T11" fmla="*/ 484 h 2022"/>
                    <a:gd name="T12" fmla="*/ 287 w 2073"/>
                    <a:gd name="T13" fmla="*/ 523 h 2022"/>
                    <a:gd name="T14" fmla="*/ 404 w 2073"/>
                    <a:gd name="T15" fmla="*/ 634 h 2022"/>
                    <a:gd name="T16" fmla="*/ 235 w 2073"/>
                    <a:gd name="T17" fmla="*/ 1195 h 2022"/>
                    <a:gd name="T18" fmla="*/ 58 w 2073"/>
                    <a:gd name="T19" fmla="*/ 1220 h 2022"/>
                    <a:gd name="T20" fmla="*/ 8 w 2073"/>
                    <a:gd name="T21" fmla="*/ 1292 h 2022"/>
                    <a:gd name="T22" fmla="*/ 85 w 2073"/>
                    <a:gd name="T23" fmla="*/ 1334 h 2022"/>
                    <a:gd name="T24" fmla="*/ 255 w 2073"/>
                    <a:gd name="T25" fmla="*/ 1280 h 2022"/>
                    <a:gd name="T26" fmla="*/ 651 w 2073"/>
                    <a:gd name="T27" fmla="*/ 1709 h 2022"/>
                    <a:gd name="T28" fmla="*/ 593 w 2073"/>
                    <a:gd name="T29" fmla="*/ 1863 h 2022"/>
                    <a:gd name="T30" fmla="*/ 579 w 2073"/>
                    <a:gd name="T31" fmla="*/ 2008 h 2022"/>
                    <a:gd name="T32" fmla="*/ 660 w 2073"/>
                    <a:gd name="T33" fmla="*/ 1975 h 2022"/>
                    <a:gd name="T34" fmla="*/ 729 w 2073"/>
                    <a:gd name="T35" fmla="*/ 1802 h 2022"/>
                    <a:gd name="T36" fmla="*/ 1207 w 2073"/>
                    <a:gd name="T37" fmla="*/ 1797 h 2022"/>
                    <a:gd name="T38" fmla="*/ 1350 w 2073"/>
                    <a:gd name="T39" fmla="*/ 1807 h 2022"/>
                    <a:gd name="T40" fmla="*/ 1414 w 2073"/>
                    <a:gd name="T41" fmla="*/ 1974 h 2022"/>
                    <a:gd name="T42" fmla="*/ 1512 w 2073"/>
                    <a:gd name="T43" fmla="*/ 1909 h 2022"/>
                    <a:gd name="T44" fmla="*/ 1434 w 2073"/>
                    <a:gd name="T45" fmla="*/ 1735 h 2022"/>
                    <a:gd name="T46" fmla="*/ 1786 w 2073"/>
                    <a:gd name="T47" fmla="*/ 1291 h 2022"/>
                    <a:gd name="T48" fmla="*/ 1973 w 2073"/>
                    <a:gd name="T49" fmla="*/ 1329 h 2022"/>
                    <a:gd name="T50" fmla="*/ 1990 w 2073"/>
                    <a:gd name="T51" fmla="*/ 1333 h 2022"/>
                    <a:gd name="T52" fmla="*/ 1999 w 2073"/>
                    <a:gd name="T53" fmla="*/ 1215 h 2022"/>
                    <a:gd name="T54" fmla="*/ 1813 w 2073"/>
                    <a:gd name="T55" fmla="*/ 1168 h 2022"/>
                    <a:gd name="T56" fmla="*/ 1668 w 2073"/>
                    <a:gd name="T57" fmla="*/ 634 h 2022"/>
                    <a:gd name="T58" fmla="*/ 1786 w 2073"/>
                    <a:gd name="T59" fmla="*/ 522 h 2022"/>
                    <a:gd name="T60" fmla="*/ 1862 w 2073"/>
                    <a:gd name="T61" fmla="*/ 397 h 2022"/>
                    <a:gd name="T62" fmla="*/ 1723 w 2073"/>
                    <a:gd name="T63" fmla="*/ 443 h 2022"/>
                    <a:gd name="T64" fmla="*/ 1587 w 2073"/>
                    <a:gd name="T65" fmla="*/ 534 h 2022"/>
                    <a:gd name="T66" fmla="*/ 1081 w 2073"/>
                    <a:gd name="T67" fmla="*/ 244 h 2022"/>
                    <a:gd name="T68" fmla="*/ 1095 w 2073"/>
                    <a:gd name="T69" fmla="*/ 65 h 2022"/>
                    <a:gd name="T70" fmla="*/ 946 w 2073"/>
                    <a:gd name="T71" fmla="*/ 761 h 2022"/>
                    <a:gd name="T72" fmla="*/ 863 w 2073"/>
                    <a:gd name="T73" fmla="*/ 801 h 2022"/>
                    <a:gd name="T74" fmla="*/ 901 w 2073"/>
                    <a:gd name="T75" fmla="*/ 465 h 2022"/>
                    <a:gd name="T76" fmla="*/ 1461 w 2073"/>
                    <a:gd name="T77" fmla="*/ 623 h 2022"/>
                    <a:gd name="T78" fmla="*/ 1139 w 2073"/>
                    <a:gd name="T79" fmla="*/ 790 h 2022"/>
                    <a:gd name="T80" fmla="*/ 1110 w 2073"/>
                    <a:gd name="T81" fmla="*/ 454 h 2022"/>
                    <a:gd name="T82" fmla="*/ 749 w 2073"/>
                    <a:gd name="T83" fmla="*/ 944 h 2022"/>
                    <a:gd name="T84" fmla="*/ 729 w 2073"/>
                    <a:gd name="T85" fmla="*/ 1034 h 2022"/>
                    <a:gd name="T86" fmla="*/ 1552 w 2073"/>
                    <a:gd name="T87" fmla="*/ 738 h 2022"/>
                    <a:gd name="T88" fmla="*/ 1344 w 2073"/>
                    <a:gd name="T89" fmla="*/ 1033 h 2022"/>
                    <a:gd name="T90" fmla="*/ 1324 w 2073"/>
                    <a:gd name="T91" fmla="*/ 943 h 2022"/>
                    <a:gd name="T92" fmla="*/ 990 w 2073"/>
                    <a:gd name="T93" fmla="*/ 959 h 2022"/>
                    <a:gd name="T94" fmla="*/ 1121 w 2073"/>
                    <a:gd name="T95" fmla="*/ 1123 h 2022"/>
                    <a:gd name="T96" fmla="*/ 931 w 2073"/>
                    <a:gd name="T97" fmla="*/ 1032 h 2022"/>
                    <a:gd name="T98" fmla="*/ 1303 w 2073"/>
                    <a:gd name="T99" fmla="*/ 1210 h 2022"/>
                    <a:gd name="T100" fmla="*/ 1364 w 2073"/>
                    <a:gd name="T101" fmla="*/ 1567 h 2022"/>
                    <a:gd name="T102" fmla="*/ 1272 w 2073"/>
                    <a:gd name="T103" fmla="*/ 1214 h 2022"/>
                    <a:gd name="T104" fmla="*/ 829 w 2073"/>
                    <a:gd name="T105" fmla="*/ 1251 h 2022"/>
                    <a:gd name="T106" fmla="*/ 710 w 2073"/>
                    <a:gd name="T107" fmla="*/ 1566 h 2022"/>
                    <a:gd name="T108" fmla="*/ 770 w 2073"/>
                    <a:gd name="T109" fmla="*/ 1211 h 2022"/>
                    <a:gd name="T110" fmla="*/ 1059 w 2073"/>
                    <a:gd name="T111" fmla="*/ 1339 h 2022"/>
                    <a:gd name="T112" fmla="*/ 1232 w 2073"/>
                    <a:gd name="T113" fmla="*/ 1630 h 2022"/>
                    <a:gd name="T114" fmla="*/ 991 w 2073"/>
                    <a:gd name="T115" fmla="*/ 1362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3" h="2022">
                      <a:moveTo>
                        <a:pt x="1037" y="0"/>
                      </a:moveTo>
                      <a:cubicBezTo>
                        <a:pt x="1004" y="0"/>
                        <a:pt x="978" y="29"/>
                        <a:pt x="978" y="65"/>
                      </a:cubicBezTo>
                      <a:cubicBezTo>
                        <a:pt x="978" y="66"/>
                        <a:pt x="978" y="66"/>
                        <a:pt x="978" y="67"/>
                      </a:cubicBezTo>
                      <a:cubicBezTo>
                        <a:pt x="978" y="72"/>
                        <a:pt x="978" y="78"/>
                        <a:pt x="978" y="82"/>
                      </a:cubicBezTo>
                      <a:cubicBezTo>
                        <a:pt x="979" y="103"/>
                        <a:pt x="983" y="119"/>
                        <a:pt x="986" y="138"/>
                      </a:cubicBezTo>
                      <a:cubicBezTo>
                        <a:pt x="991" y="178"/>
                        <a:pt x="995" y="212"/>
                        <a:pt x="993" y="244"/>
                      </a:cubicBezTo>
                      <a:cubicBezTo>
                        <a:pt x="990" y="256"/>
                        <a:pt x="981" y="266"/>
                        <a:pt x="974" y="274"/>
                      </a:cubicBezTo>
                      <a:cubicBezTo>
                        <a:pt x="972" y="299"/>
                        <a:pt x="972" y="299"/>
                        <a:pt x="972" y="299"/>
                      </a:cubicBezTo>
                      <a:cubicBezTo>
                        <a:pt x="937" y="302"/>
                        <a:pt x="902" y="307"/>
                        <a:pt x="867" y="315"/>
                      </a:cubicBezTo>
                      <a:cubicBezTo>
                        <a:pt x="715" y="349"/>
                        <a:pt x="584" y="428"/>
                        <a:pt x="484" y="533"/>
                      </a:cubicBezTo>
                      <a:cubicBezTo>
                        <a:pt x="478" y="529"/>
                        <a:pt x="466" y="521"/>
                        <a:pt x="463" y="518"/>
                      </a:cubicBezTo>
                      <a:cubicBezTo>
                        <a:pt x="453" y="520"/>
                        <a:pt x="442" y="523"/>
                        <a:pt x="428" y="515"/>
                      </a:cubicBezTo>
                      <a:cubicBezTo>
                        <a:pt x="402" y="497"/>
                        <a:pt x="378" y="473"/>
                        <a:pt x="350" y="444"/>
                      </a:cubicBezTo>
                      <a:cubicBezTo>
                        <a:pt x="336" y="430"/>
                        <a:pt x="327" y="416"/>
                        <a:pt x="311" y="403"/>
                      </a:cubicBezTo>
                      <a:cubicBezTo>
                        <a:pt x="307" y="400"/>
                        <a:pt x="302" y="396"/>
                        <a:pt x="298" y="392"/>
                      </a:cubicBezTo>
                      <a:cubicBezTo>
                        <a:pt x="286" y="383"/>
                        <a:pt x="271" y="378"/>
                        <a:pt x="257" y="377"/>
                      </a:cubicBezTo>
                      <a:cubicBezTo>
                        <a:pt x="239" y="376"/>
                        <a:pt x="222" y="384"/>
                        <a:pt x="211" y="398"/>
                      </a:cubicBezTo>
                      <a:cubicBezTo>
                        <a:pt x="190" y="423"/>
                        <a:pt x="197" y="462"/>
                        <a:pt x="225" y="484"/>
                      </a:cubicBezTo>
                      <a:cubicBezTo>
                        <a:pt x="225" y="484"/>
                        <a:pt x="226" y="484"/>
                        <a:pt x="226" y="485"/>
                      </a:cubicBezTo>
                      <a:cubicBezTo>
                        <a:pt x="230" y="488"/>
                        <a:pt x="234" y="492"/>
                        <a:pt x="238" y="494"/>
                      </a:cubicBezTo>
                      <a:cubicBezTo>
                        <a:pt x="255" y="507"/>
                        <a:pt x="270" y="513"/>
                        <a:pt x="287" y="523"/>
                      </a:cubicBezTo>
                      <a:cubicBezTo>
                        <a:pt x="321" y="544"/>
                        <a:pt x="350" y="562"/>
                        <a:pt x="374" y="584"/>
                      </a:cubicBezTo>
                      <a:cubicBezTo>
                        <a:pt x="382" y="593"/>
                        <a:pt x="384" y="610"/>
                        <a:pt x="385" y="618"/>
                      </a:cubicBezTo>
                      <a:cubicBezTo>
                        <a:pt x="404" y="634"/>
                        <a:pt x="404" y="634"/>
                        <a:pt x="404" y="634"/>
                      </a:cubicBezTo>
                      <a:cubicBezTo>
                        <a:pt x="304" y="785"/>
                        <a:pt x="257" y="972"/>
                        <a:pt x="285" y="1162"/>
                      </a:cubicBezTo>
                      <a:cubicBezTo>
                        <a:pt x="260" y="1169"/>
                        <a:pt x="260" y="1169"/>
                        <a:pt x="260" y="1169"/>
                      </a:cubicBezTo>
                      <a:cubicBezTo>
                        <a:pt x="254" y="1178"/>
                        <a:pt x="245" y="1191"/>
                        <a:pt x="235" y="1195"/>
                      </a:cubicBezTo>
                      <a:cubicBezTo>
                        <a:pt x="205" y="1204"/>
                        <a:pt x="171" y="1208"/>
                        <a:pt x="130" y="1212"/>
                      </a:cubicBezTo>
                      <a:cubicBezTo>
                        <a:pt x="111" y="1213"/>
                        <a:pt x="94" y="1213"/>
                        <a:pt x="74" y="1216"/>
                      </a:cubicBezTo>
                      <a:cubicBezTo>
                        <a:pt x="70" y="1217"/>
                        <a:pt x="63" y="1219"/>
                        <a:pt x="58" y="1220"/>
                      </a:cubicBezTo>
                      <a:cubicBezTo>
                        <a:pt x="58" y="1220"/>
                        <a:pt x="58" y="1220"/>
                        <a:pt x="58" y="1220"/>
                      </a:cubicBezTo>
                      <a:cubicBezTo>
                        <a:pt x="58" y="1220"/>
                        <a:pt x="57" y="1220"/>
                        <a:pt x="57" y="1220"/>
                      </a:cubicBezTo>
                      <a:cubicBezTo>
                        <a:pt x="23" y="1229"/>
                        <a:pt x="0" y="1260"/>
                        <a:pt x="8" y="1292"/>
                      </a:cubicBezTo>
                      <a:cubicBezTo>
                        <a:pt x="15" y="1323"/>
                        <a:pt x="48" y="1342"/>
                        <a:pt x="83" y="1334"/>
                      </a:cubicBezTo>
                      <a:cubicBezTo>
                        <a:pt x="83" y="1334"/>
                        <a:pt x="84" y="1334"/>
                        <a:pt x="84" y="1334"/>
                      </a:cubicBezTo>
                      <a:cubicBezTo>
                        <a:pt x="84" y="1334"/>
                        <a:pt x="85" y="1334"/>
                        <a:pt x="85" y="1334"/>
                      </a:cubicBezTo>
                      <a:cubicBezTo>
                        <a:pt x="90" y="1333"/>
                        <a:pt x="96" y="1332"/>
                        <a:pt x="100" y="1330"/>
                      </a:cubicBezTo>
                      <a:cubicBezTo>
                        <a:pt x="120" y="1325"/>
                        <a:pt x="135" y="1317"/>
                        <a:pt x="153" y="1310"/>
                      </a:cubicBezTo>
                      <a:cubicBezTo>
                        <a:pt x="191" y="1296"/>
                        <a:pt x="223" y="1285"/>
                        <a:pt x="255" y="1280"/>
                      </a:cubicBezTo>
                      <a:cubicBezTo>
                        <a:pt x="268" y="1279"/>
                        <a:pt x="281" y="1288"/>
                        <a:pt x="288" y="1292"/>
                      </a:cubicBezTo>
                      <a:cubicBezTo>
                        <a:pt x="314" y="1288"/>
                        <a:pt x="314" y="1288"/>
                        <a:pt x="314" y="1288"/>
                      </a:cubicBezTo>
                      <a:cubicBezTo>
                        <a:pt x="372" y="1470"/>
                        <a:pt x="495" y="1617"/>
                        <a:pt x="651" y="1709"/>
                      </a:cubicBezTo>
                      <a:cubicBezTo>
                        <a:pt x="641" y="1735"/>
                        <a:pt x="641" y="1735"/>
                        <a:pt x="641" y="1735"/>
                      </a:cubicBezTo>
                      <a:cubicBezTo>
                        <a:pt x="644" y="1745"/>
                        <a:pt x="649" y="1758"/>
                        <a:pt x="646" y="1768"/>
                      </a:cubicBezTo>
                      <a:cubicBezTo>
                        <a:pt x="634" y="1797"/>
                        <a:pt x="615" y="1828"/>
                        <a:pt x="593" y="1863"/>
                      </a:cubicBezTo>
                      <a:cubicBezTo>
                        <a:pt x="582" y="1879"/>
                        <a:pt x="571" y="1891"/>
                        <a:pt x="561" y="1910"/>
                      </a:cubicBezTo>
                      <a:cubicBezTo>
                        <a:pt x="559" y="1914"/>
                        <a:pt x="556" y="1921"/>
                        <a:pt x="554" y="1925"/>
                      </a:cubicBezTo>
                      <a:cubicBezTo>
                        <a:pt x="539" y="1958"/>
                        <a:pt x="550" y="1995"/>
                        <a:pt x="579" y="2008"/>
                      </a:cubicBezTo>
                      <a:cubicBezTo>
                        <a:pt x="608" y="2022"/>
                        <a:pt x="644" y="2008"/>
                        <a:pt x="660" y="1975"/>
                      </a:cubicBezTo>
                      <a:cubicBezTo>
                        <a:pt x="660" y="1975"/>
                        <a:pt x="660" y="1975"/>
                        <a:pt x="660" y="1975"/>
                      </a:cubicBezTo>
                      <a:cubicBezTo>
                        <a:pt x="660" y="1975"/>
                        <a:pt x="660" y="1975"/>
                        <a:pt x="660" y="1975"/>
                      </a:cubicBezTo>
                      <a:cubicBezTo>
                        <a:pt x="662" y="1971"/>
                        <a:pt x="665" y="1965"/>
                        <a:pt x="667" y="1960"/>
                      </a:cubicBezTo>
                      <a:cubicBezTo>
                        <a:pt x="675" y="1941"/>
                        <a:pt x="678" y="1925"/>
                        <a:pt x="684" y="1907"/>
                      </a:cubicBezTo>
                      <a:cubicBezTo>
                        <a:pt x="699" y="1868"/>
                        <a:pt x="708" y="1827"/>
                        <a:pt x="729" y="1802"/>
                      </a:cubicBezTo>
                      <a:cubicBezTo>
                        <a:pt x="735" y="1795"/>
                        <a:pt x="744" y="1792"/>
                        <a:pt x="754" y="1789"/>
                      </a:cubicBezTo>
                      <a:cubicBezTo>
                        <a:pt x="768" y="1765"/>
                        <a:pt x="768" y="1765"/>
                        <a:pt x="768" y="1765"/>
                      </a:cubicBezTo>
                      <a:cubicBezTo>
                        <a:pt x="903" y="1817"/>
                        <a:pt x="1055" y="1831"/>
                        <a:pt x="1207" y="1797"/>
                      </a:cubicBezTo>
                      <a:cubicBezTo>
                        <a:pt x="1242" y="1789"/>
                        <a:pt x="1275" y="1779"/>
                        <a:pt x="1307" y="1767"/>
                      </a:cubicBezTo>
                      <a:cubicBezTo>
                        <a:pt x="1311" y="1773"/>
                        <a:pt x="1318" y="1786"/>
                        <a:pt x="1320" y="1789"/>
                      </a:cubicBezTo>
                      <a:cubicBezTo>
                        <a:pt x="1330" y="1792"/>
                        <a:pt x="1341" y="1794"/>
                        <a:pt x="1350" y="1807"/>
                      </a:cubicBezTo>
                      <a:cubicBezTo>
                        <a:pt x="1366" y="1835"/>
                        <a:pt x="1377" y="1867"/>
                        <a:pt x="1390" y="1906"/>
                      </a:cubicBezTo>
                      <a:cubicBezTo>
                        <a:pt x="1396" y="1924"/>
                        <a:pt x="1399" y="1940"/>
                        <a:pt x="1407" y="1959"/>
                      </a:cubicBezTo>
                      <a:cubicBezTo>
                        <a:pt x="1409" y="1964"/>
                        <a:pt x="1412" y="1970"/>
                        <a:pt x="1414" y="1974"/>
                      </a:cubicBezTo>
                      <a:cubicBezTo>
                        <a:pt x="1430" y="2007"/>
                        <a:pt x="1466" y="2022"/>
                        <a:pt x="1495" y="2007"/>
                      </a:cubicBezTo>
                      <a:cubicBezTo>
                        <a:pt x="1524" y="1994"/>
                        <a:pt x="1535" y="1957"/>
                        <a:pt x="1520" y="1924"/>
                      </a:cubicBezTo>
                      <a:cubicBezTo>
                        <a:pt x="1518" y="1920"/>
                        <a:pt x="1515" y="1913"/>
                        <a:pt x="1512" y="1909"/>
                      </a:cubicBezTo>
                      <a:cubicBezTo>
                        <a:pt x="1503" y="1890"/>
                        <a:pt x="1492" y="1878"/>
                        <a:pt x="1481" y="1862"/>
                      </a:cubicBezTo>
                      <a:cubicBezTo>
                        <a:pt x="1459" y="1827"/>
                        <a:pt x="1440" y="1799"/>
                        <a:pt x="1429" y="1769"/>
                      </a:cubicBezTo>
                      <a:cubicBezTo>
                        <a:pt x="1424" y="1754"/>
                        <a:pt x="1430" y="1744"/>
                        <a:pt x="1434" y="1735"/>
                      </a:cubicBezTo>
                      <a:cubicBezTo>
                        <a:pt x="1431" y="1732"/>
                        <a:pt x="1427" y="1718"/>
                        <a:pt x="1424" y="1711"/>
                      </a:cubicBezTo>
                      <a:cubicBezTo>
                        <a:pt x="1586" y="1615"/>
                        <a:pt x="1705" y="1463"/>
                        <a:pt x="1761" y="1287"/>
                      </a:cubicBezTo>
                      <a:cubicBezTo>
                        <a:pt x="1769" y="1288"/>
                        <a:pt x="1782" y="1290"/>
                        <a:pt x="1786" y="1291"/>
                      </a:cubicBezTo>
                      <a:cubicBezTo>
                        <a:pt x="1795" y="1285"/>
                        <a:pt x="1803" y="1278"/>
                        <a:pt x="1819" y="1279"/>
                      </a:cubicBezTo>
                      <a:cubicBezTo>
                        <a:pt x="1850" y="1284"/>
                        <a:pt x="1882" y="1295"/>
                        <a:pt x="1921" y="1309"/>
                      </a:cubicBezTo>
                      <a:cubicBezTo>
                        <a:pt x="1939" y="1316"/>
                        <a:pt x="1953" y="1324"/>
                        <a:pt x="1973" y="1329"/>
                      </a:cubicBezTo>
                      <a:cubicBezTo>
                        <a:pt x="1977" y="1330"/>
                        <a:pt x="1984" y="1331"/>
                        <a:pt x="1988" y="1332"/>
                      </a:cubicBezTo>
                      <a:cubicBezTo>
                        <a:pt x="1989" y="1333"/>
                        <a:pt x="1989" y="1333"/>
                        <a:pt x="1990" y="1333"/>
                      </a:cubicBezTo>
                      <a:cubicBezTo>
                        <a:pt x="1990" y="1333"/>
                        <a:pt x="1990" y="1333"/>
                        <a:pt x="1990" y="1333"/>
                      </a:cubicBezTo>
                      <a:cubicBezTo>
                        <a:pt x="2025" y="1340"/>
                        <a:pt x="2059" y="1321"/>
                        <a:pt x="2066" y="1290"/>
                      </a:cubicBezTo>
                      <a:cubicBezTo>
                        <a:pt x="2073" y="1259"/>
                        <a:pt x="2051" y="1227"/>
                        <a:pt x="2016" y="1219"/>
                      </a:cubicBezTo>
                      <a:cubicBezTo>
                        <a:pt x="2011" y="1218"/>
                        <a:pt x="2004" y="1216"/>
                        <a:pt x="1999" y="1215"/>
                      </a:cubicBezTo>
                      <a:cubicBezTo>
                        <a:pt x="1979" y="1211"/>
                        <a:pt x="1962" y="1212"/>
                        <a:pt x="1943" y="1210"/>
                      </a:cubicBezTo>
                      <a:cubicBezTo>
                        <a:pt x="1902" y="1206"/>
                        <a:pt x="1868" y="1203"/>
                        <a:pt x="1838" y="1193"/>
                      </a:cubicBezTo>
                      <a:cubicBezTo>
                        <a:pt x="1826" y="1188"/>
                        <a:pt x="1817" y="1174"/>
                        <a:pt x="1813" y="1168"/>
                      </a:cubicBezTo>
                      <a:cubicBezTo>
                        <a:pt x="1790" y="1161"/>
                        <a:pt x="1790" y="1161"/>
                        <a:pt x="1790" y="1161"/>
                      </a:cubicBezTo>
                      <a:cubicBezTo>
                        <a:pt x="1802" y="1072"/>
                        <a:pt x="1798" y="980"/>
                        <a:pt x="1777" y="888"/>
                      </a:cubicBezTo>
                      <a:cubicBezTo>
                        <a:pt x="1756" y="795"/>
                        <a:pt x="1718" y="710"/>
                        <a:pt x="1668" y="634"/>
                      </a:cubicBezTo>
                      <a:cubicBezTo>
                        <a:pt x="1674" y="629"/>
                        <a:pt x="1685" y="619"/>
                        <a:pt x="1688" y="616"/>
                      </a:cubicBezTo>
                      <a:cubicBezTo>
                        <a:pt x="1689" y="605"/>
                        <a:pt x="1689" y="594"/>
                        <a:pt x="1699" y="583"/>
                      </a:cubicBezTo>
                      <a:cubicBezTo>
                        <a:pt x="1722" y="561"/>
                        <a:pt x="1751" y="543"/>
                        <a:pt x="1786" y="522"/>
                      </a:cubicBezTo>
                      <a:cubicBezTo>
                        <a:pt x="1803" y="512"/>
                        <a:pt x="1818" y="506"/>
                        <a:pt x="1835" y="493"/>
                      </a:cubicBezTo>
                      <a:cubicBezTo>
                        <a:pt x="1839" y="490"/>
                        <a:pt x="1844" y="486"/>
                        <a:pt x="1848" y="483"/>
                      </a:cubicBezTo>
                      <a:cubicBezTo>
                        <a:pt x="1876" y="460"/>
                        <a:pt x="1882" y="422"/>
                        <a:pt x="1862" y="397"/>
                      </a:cubicBezTo>
                      <a:cubicBezTo>
                        <a:pt x="1842" y="371"/>
                        <a:pt x="1803" y="369"/>
                        <a:pt x="1775" y="391"/>
                      </a:cubicBezTo>
                      <a:cubicBezTo>
                        <a:pt x="1771" y="395"/>
                        <a:pt x="1766" y="399"/>
                        <a:pt x="1762" y="402"/>
                      </a:cubicBezTo>
                      <a:cubicBezTo>
                        <a:pt x="1746" y="415"/>
                        <a:pt x="1737" y="429"/>
                        <a:pt x="1723" y="443"/>
                      </a:cubicBezTo>
                      <a:cubicBezTo>
                        <a:pt x="1695" y="472"/>
                        <a:pt x="1671" y="496"/>
                        <a:pt x="1645" y="514"/>
                      </a:cubicBezTo>
                      <a:cubicBezTo>
                        <a:pt x="1633" y="521"/>
                        <a:pt x="1617" y="518"/>
                        <a:pt x="1609" y="518"/>
                      </a:cubicBezTo>
                      <a:cubicBezTo>
                        <a:pt x="1587" y="534"/>
                        <a:pt x="1587" y="534"/>
                        <a:pt x="1587" y="534"/>
                      </a:cubicBezTo>
                      <a:cubicBezTo>
                        <a:pt x="1460" y="401"/>
                        <a:pt x="1287" y="316"/>
                        <a:pt x="1101" y="299"/>
                      </a:cubicBezTo>
                      <a:cubicBezTo>
                        <a:pt x="1101" y="291"/>
                        <a:pt x="1100" y="277"/>
                        <a:pt x="1100" y="273"/>
                      </a:cubicBezTo>
                      <a:cubicBezTo>
                        <a:pt x="1092" y="266"/>
                        <a:pt x="1083" y="259"/>
                        <a:pt x="1081" y="244"/>
                      </a:cubicBezTo>
                      <a:cubicBezTo>
                        <a:pt x="1078" y="212"/>
                        <a:pt x="1082" y="178"/>
                        <a:pt x="1087" y="138"/>
                      </a:cubicBezTo>
                      <a:cubicBezTo>
                        <a:pt x="1090" y="119"/>
                        <a:pt x="1094" y="103"/>
                        <a:pt x="1095" y="82"/>
                      </a:cubicBezTo>
                      <a:cubicBezTo>
                        <a:pt x="1095" y="77"/>
                        <a:pt x="1095" y="70"/>
                        <a:pt x="1095" y="65"/>
                      </a:cubicBezTo>
                      <a:cubicBezTo>
                        <a:pt x="1095" y="29"/>
                        <a:pt x="1069" y="0"/>
                        <a:pt x="1037" y="0"/>
                      </a:cubicBezTo>
                      <a:close/>
                      <a:moveTo>
                        <a:pt x="963" y="454"/>
                      </a:moveTo>
                      <a:cubicBezTo>
                        <a:pt x="946" y="761"/>
                        <a:pt x="946" y="761"/>
                        <a:pt x="946" y="761"/>
                      </a:cubicBezTo>
                      <a:cubicBezTo>
                        <a:pt x="945" y="762"/>
                        <a:pt x="945" y="762"/>
                        <a:pt x="945" y="762"/>
                      </a:cubicBezTo>
                      <a:cubicBezTo>
                        <a:pt x="944" y="789"/>
                        <a:pt x="921" y="811"/>
                        <a:pt x="893" y="811"/>
                      </a:cubicBezTo>
                      <a:cubicBezTo>
                        <a:pt x="882" y="811"/>
                        <a:pt x="871" y="807"/>
                        <a:pt x="863" y="801"/>
                      </a:cubicBezTo>
                      <a:cubicBezTo>
                        <a:pt x="862" y="801"/>
                        <a:pt x="862" y="801"/>
                        <a:pt x="862" y="801"/>
                      </a:cubicBezTo>
                      <a:cubicBezTo>
                        <a:pt x="611" y="623"/>
                        <a:pt x="611" y="623"/>
                        <a:pt x="611" y="623"/>
                      </a:cubicBezTo>
                      <a:cubicBezTo>
                        <a:pt x="688" y="547"/>
                        <a:pt x="787" y="491"/>
                        <a:pt x="901" y="465"/>
                      </a:cubicBezTo>
                      <a:cubicBezTo>
                        <a:pt x="922" y="460"/>
                        <a:pt x="943" y="457"/>
                        <a:pt x="963" y="454"/>
                      </a:cubicBezTo>
                      <a:close/>
                      <a:moveTo>
                        <a:pt x="1110" y="454"/>
                      </a:moveTo>
                      <a:cubicBezTo>
                        <a:pt x="1243" y="470"/>
                        <a:pt x="1366" y="531"/>
                        <a:pt x="1461" y="623"/>
                      </a:cubicBezTo>
                      <a:cubicBezTo>
                        <a:pt x="1211" y="800"/>
                        <a:pt x="1211" y="800"/>
                        <a:pt x="1211" y="800"/>
                      </a:cubicBezTo>
                      <a:cubicBezTo>
                        <a:pt x="1210" y="800"/>
                        <a:pt x="1210" y="800"/>
                        <a:pt x="1210" y="800"/>
                      </a:cubicBezTo>
                      <a:cubicBezTo>
                        <a:pt x="1187" y="816"/>
                        <a:pt x="1156" y="812"/>
                        <a:pt x="1139" y="790"/>
                      </a:cubicBezTo>
                      <a:cubicBezTo>
                        <a:pt x="1132" y="782"/>
                        <a:pt x="1128" y="771"/>
                        <a:pt x="1128" y="761"/>
                      </a:cubicBezTo>
                      <a:cubicBezTo>
                        <a:pt x="1127" y="760"/>
                        <a:pt x="1127" y="760"/>
                        <a:pt x="1127" y="760"/>
                      </a:cubicBezTo>
                      <a:lnTo>
                        <a:pt x="1110" y="454"/>
                      </a:lnTo>
                      <a:close/>
                      <a:moveTo>
                        <a:pt x="520" y="738"/>
                      </a:moveTo>
                      <a:cubicBezTo>
                        <a:pt x="749" y="943"/>
                        <a:pt x="749" y="943"/>
                        <a:pt x="749" y="943"/>
                      </a:cubicBezTo>
                      <a:cubicBezTo>
                        <a:pt x="749" y="944"/>
                        <a:pt x="749" y="944"/>
                        <a:pt x="749" y="944"/>
                      </a:cubicBezTo>
                      <a:cubicBezTo>
                        <a:pt x="770" y="962"/>
                        <a:pt x="773" y="994"/>
                        <a:pt x="756" y="1015"/>
                      </a:cubicBezTo>
                      <a:cubicBezTo>
                        <a:pt x="748" y="1024"/>
                        <a:pt x="739" y="1030"/>
                        <a:pt x="729" y="1033"/>
                      </a:cubicBezTo>
                      <a:cubicBezTo>
                        <a:pt x="729" y="1034"/>
                        <a:pt x="729" y="1034"/>
                        <a:pt x="729" y="1034"/>
                      </a:cubicBezTo>
                      <a:cubicBezTo>
                        <a:pt x="434" y="1119"/>
                        <a:pt x="434" y="1119"/>
                        <a:pt x="434" y="1119"/>
                      </a:cubicBezTo>
                      <a:cubicBezTo>
                        <a:pt x="419" y="982"/>
                        <a:pt x="451" y="849"/>
                        <a:pt x="520" y="738"/>
                      </a:cubicBezTo>
                      <a:close/>
                      <a:moveTo>
                        <a:pt x="1552" y="738"/>
                      </a:moveTo>
                      <a:cubicBezTo>
                        <a:pt x="1586" y="793"/>
                        <a:pt x="1612" y="855"/>
                        <a:pt x="1628" y="922"/>
                      </a:cubicBezTo>
                      <a:cubicBezTo>
                        <a:pt x="1643" y="988"/>
                        <a:pt x="1647" y="1054"/>
                        <a:pt x="1640" y="1118"/>
                      </a:cubicBezTo>
                      <a:cubicBezTo>
                        <a:pt x="1344" y="1033"/>
                        <a:pt x="1344" y="1033"/>
                        <a:pt x="1344" y="1033"/>
                      </a:cubicBezTo>
                      <a:cubicBezTo>
                        <a:pt x="1344" y="1031"/>
                        <a:pt x="1344" y="1031"/>
                        <a:pt x="1344" y="1031"/>
                      </a:cubicBezTo>
                      <a:cubicBezTo>
                        <a:pt x="1317" y="1024"/>
                        <a:pt x="1301" y="997"/>
                        <a:pt x="1307" y="970"/>
                      </a:cubicBezTo>
                      <a:cubicBezTo>
                        <a:pt x="1310" y="959"/>
                        <a:pt x="1316" y="950"/>
                        <a:pt x="1324" y="943"/>
                      </a:cubicBezTo>
                      <a:cubicBezTo>
                        <a:pt x="1324" y="942"/>
                        <a:pt x="1324" y="942"/>
                        <a:pt x="1324" y="942"/>
                      </a:cubicBezTo>
                      <a:cubicBezTo>
                        <a:pt x="1552" y="738"/>
                        <a:pt x="1552" y="738"/>
                        <a:pt x="1552" y="738"/>
                      </a:cubicBezTo>
                      <a:close/>
                      <a:moveTo>
                        <a:pt x="990" y="959"/>
                      </a:moveTo>
                      <a:cubicBezTo>
                        <a:pt x="1084" y="959"/>
                        <a:pt x="1084" y="959"/>
                        <a:pt x="1084" y="959"/>
                      </a:cubicBezTo>
                      <a:cubicBezTo>
                        <a:pt x="1142" y="1032"/>
                        <a:pt x="1142" y="1032"/>
                        <a:pt x="1142" y="1032"/>
                      </a:cubicBezTo>
                      <a:cubicBezTo>
                        <a:pt x="1121" y="1123"/>
                        <a:pt x="1121" y="1123"/>
                        <a:pt x="1121" y="1123"/>
                      </a:cubicBezTo>
                      <a:cubicBezTo>
                        <a:pt x="1037" y="1164"/>
                        <a:pt x="1037" y="1164"/>
                        <a:pt x="1037" y="1164"/>
                      </a:cubicBezTo>
                      <a:cubicBezTo>
                        <a:pt x="952" y="1123"/>
                        <a:pt x="952" y="1123"/>
                        <a:pt x="952" y="1123"/>
                      </a:cubicBezTo>
                      <a:cubicBezTo>
                        <a:pt x="931" y="1032"/>
                        <a:pt x="931" y="1032"/>
                        <a:pt x="931" y="1032"/>
                      </a:cubicBezTo>
                      <a:lnTo>
                        <a:pt x="990" y="959"/>
                      </a:lnTo>
                      <a:close/>
                      <a:moveTo>
                        <a:pt x="1291" y="1209"/>
                      </a:moveTo>
                      <a:cubicBezTo>
                        <a:pt x="1295" y="1209"/>
                        <a:pt x="1299" y="1209"/>
                        <a:pt x="1303" y="1210"/>
                      </a:cubicBezTo>
                      <a:cubicBezTo>
                        <a:pt x="1304" y="1209"/>
                        <a:pt x="1304" y="1209"/>
                        <a:pt x="1304" y="1209"/>
                      </a:cubicBezTo>
                      <a:cubicBezTo>
                        <a:pt x="1608" y="1261"/>
                        <a:pt x="1608" y="1261"/>
                        <a:pt x="1608" y="1261"/>
                      </a:cubicBezTo>
                      <a:cubicBezTo>
                        <a:pt x="1564" y="1386"/>
                        <a:pt x="1478" y="1495"/>
                        <a:pt x="1364" y="1567"/>
                      </a:cubicBezTo>
                      <a:cubicBezTo>
                        <a:pt x="1246" y="1282"/>
                        <a:pt x="1246" y="1282"/>
                        <a:pt x="1246" y="1282"/>
                      </a:cubicBezTo>
                      <a:cubicBezTo>
                        <a:pt x="1247" y="1281"/>
                        <a:pt x="1247" y="1281"/>
                        <a:pt x="1247" y="1281"/>
                      </a:cubicBezTo>
                      <a:cubicBezTo>
                        <a:pt x="1236" y="1256"/>
                        <a:pt x="1247" y="1226"/>
                        <a:pt x="1272" y="1214"/>
                      </a:cubicBezTo>
                      <a:cubicBezTo>
                        <a:pt x="1278" y="1211"/>
                        <a:pt x="1285" y="1210"/>
                        <a:pt x="1291" y="1209"/>
                      </a:cubicBezTo>
                      <a:close/>
                      <a:moveTo>
                        <a:pt x="780" y="1210"/>
                      </a:moveTo>
                      <a:cubicBezTo>
                        <a:pt x="803" y="1211"/>
                        <a:pt x="824" y="1227"/>
                        <a:pt x="829" y="1251"/>
                      </a:cubicBezTo>
                      <a:cubicBezTo>
                        <a:pt x="832" y="1262"/>
                        <a:pt x="830" y="1273"/>
                        <a:pt x="826" y="1282"/>
                      </a:cubicBezTo>
                      <a:cubicBezTo>
                        <a:pt x="827" y="1283"/>
                        <a:pt x="827" y="1283"/>
                        <a:pt x="827" y="1283"/>
                      </a:cubicBezTo>
                      <a:cubicBezTo>
                        <a:pt x="710" y="1566"/>
                        <a:pt x="710" y="1566"/>
                        <a:pt x="710" y="1566"/>
                      </a:cubicBezTo>
                      <a:cubicBezTo>
                        <a:pt x="601" y="1496"/>
                        <a:pt x="514" y="1391"/>
                        <a:pt x="467" y="1262"/>
                      </a:cubicBezTo>
                      <a:cubicBezTo>
                        <a:pt x="769" y="1211"/>
                        <a:pt x="769" y="1211"/>
                        <a:pt x="769" y="1211"/>
                      </a:cubicBezTo>
                      <a:cubicBezTo>
                        <a:pt x="770" y="1211"/>
                        <a:pt x="770" y="1211"/>
                        <a:pt x="770" y="1211"/>
                      </a:cubicBezTo>
                      <a:cubicBezTo>
                        <a:pt x="773" y="1211"/>
                        <a:pt x="776" y="1210"/>
                        <a:pt x="780" y="1210"/>
                      </a:cubicBezTo>
                      <a:close/>
                      <a:moveTo>
                        <a:pt x="1035" y="1334"/>
                      </a:moveTo>
                      <a:cubicBezTo>
                        <a:pt x="1043" y="1334"/>
                        <a:pt x="1051" y="1336"/>
                        <a:pt x="1059" y="1339"/>
                      </a:cubicBezTo>
                      <a:cubicBezTo>
                        <a:pt x="1069" y="1344"/>
                        <a:pt x="1077" y="1352"/>
                        <a:pt x="1082" y="1361"/>
                      </a:cubicBezTo>
                      <a:cubicBezTo>
                        <a:pt x="1083" y="1361"/>
                        <a:pt x="1083" y="1361"/>
                        <a:pt x="1083" y="1361"/>
                      </a:cubicBezTo>
                      <a:cubicBezTo>
                        <a:pt x="1232" y="1630"/>
                        <a:pt x="1232" y="1630"/>
                        <a:pt x="1232" y="1630"/>
                      </a:cubicBezTo>
                      <a:cubicBezTo>
                        <a:pt x="1213" y="1637"/>
                        <a:pt x="1193" y="1643"/>
                        <a:pt x="1173" y="1647"/>
                      </a:cubicBezTo>
                      <a:cubicBezTo>
                        <a:pt x="1059" y="1673"/>
                        <a:pt x="945" y="1665"/>
                        <a:pt x="842" y="1630"/>
                      </a:cubicBezTo>
                      <a:cubicBezTo>
                        <a:pt x="991" y="1362"/>
                        <a:pt x="991" y="1362"/>
                        <a:pt x="991" y="1362"/>
                      </a:cubicBezTo>
                      <a:cubicBezTo>
                        <a:pt x="991" y="1362"/>
                        <a:pt x="991" y="1362"/>
                        <a:pt x="991" y="1362"/>
                      </a:cubicBezTo>
                      <a:cubicBezTo>
                        <a:pt x="1000" y="1345"/>
                        <a:pt x="1017" y="1335"/>
                        <a:pt x="1035" y="1334"/>
                      </a:cubicBezTo>
                      <a:close/>
                    </a:path>
                  </a:pathLst>
                </a:custGeom>
                <a:solidFill>
                  <a:srgbClr val="00BCEB"/>
                </a:solidFill>
                <a:ln w="1588" cap="flat">
                  <a:solidFill>
                    <a:srgbClr val="00BCE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de-DE" sz="1400" b="0" i="0" u="none" strike="noStrike" kern="1200" cap="none" normalizeH="0" baseline="0" noProof="0">
                    <a:ln>
                      <a:noFill/>
                    </a:ln>
                    <a:solidFill>
                      <a:srgbClr val="282828"/>
                    </a:solidFill>
                    <a:effectLst/>
                    <a:uLnTx/>
                    <a:uFillTx/>
                    <a:latin typeface="Arial" charset="0"/>
                    <a:ea typeface="ＭＳ Ｐゴシック" charset="0"/>
                  </a:endParaRPr>
                </a:p>
              </p:txBody>
            </p:sp>
          </p:grpSp>
        </p:grpSp>
        <p:sp>
          <p:nvSpPr>
            <p:cNvPr id="178" name="Rectangle 177">
              <a:extLst>
                <a:ext uri="{FF2B5EF4-FFF2-40B4-BE49-F238E27FC236}">
                  <a16:creationId xmlns:a16="http://schemas.microsoft.com/office/drawing/2014/main" id="{A4FA965F-0D03-4F3F-9B5A-9DD46BF0B2C2}"/>
                </a:ext>
              </a:extLst>
            </p:cNvPr>
            <p:cNvSpPr/>
            <p:nvPr/>
          </p:nvSpPr>
          <p:spPr>
            <a:xfrm>
              <a:off x="5722588" y="2544866"/>
              <a:ext cx="1778436" cy="2308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tlCol="0" anchor="t">
              <a:spAutoFit/>
            </a:bodyPr>
            <a:lstStyle/>
            <a:p>
              <a:pPr defTabSz="457178"/>
              <a:r>
                <a:rPr lang="en-US" sz="1200" dirty="0">
                  <a:solidFill>
                    <a:schemeClr val="tx1"/>
                  </a:solidFill>
                  <a:ea typeface="ＭＳ Ｐゴシック" charset="0"/>
                  <a:cs typeface="CiscoSansTT Light" panose="020B0503020201020303" pitchFamily="34" charset="0"/>
                </a:rPr>
                <a:t>Integrated Kubernetes</a:t>
              </a:r>
            </a:p>
          </p:txBody>
        </p:sp>
        <p:grpSp>
          <p:nvGrpSpPr>
            <p:cNvPr id="10" name="Group 4">
              <a:extLst>
                <a:ext uri="{FF2B5EF4-FFF2-40B4-BE49-F238E27FC236}">
                  <a16:creationId xmlns:a16="http://schemas.microsoft.com/office/drawing/2014/main" id="{5F2D6024-A0D1-400D-A14D-DD1AB0730FC4}"/>
                </a:ext>
              </a:extLst>
            </p:cNvPr>
            <p:cNvGrpSpPr>
              <a:grpSpLocks noChangeAspect="1"/>
            </p:cNvGrpSpPr>
            <p:nvPr/>
          </p:nvGrpSpPr>
          <p:grpSpPr bwMode="auto">
            <a:xfrm>
              <a:off x="5384193" y="2915781"/>
              <a:ext cx="366550" cy="365760"/>
              <a:chOff x="1257" y="1"/>
              <a:chExt cx="3245" cy="3238"/>
            </a:xfrm>
          </p:grpSpPr>
          <p:sp>
            <p:nvSpPr>
              <p:cNvPr id="12" name="Oval 5">
                <a:extLst>
                  <a:ext uri="{FF2B5EF4-FFF2-40B4-BE49-F238E27FC236}">
                    <a16:creationId xmlns:a16="http://schemas.microsoft.com/office/drawing/2014/main" id="{D9480DD3-D69E-48AD-A0F1-223E69432736}"/>
                  </a:ext>
                </a:extLst>
              </p:cNvPr>
              <p:cNvSpPr>
                <a:spLocks noChangeArrowheads="1"/>
              </p:cNvSpPr>
              <p:nvPr/>
            </p:nvSpPr>
            <p:spPr bwMode="auto">
              <a:xfrm>
                <a:off x="1257" y="1"/>
                <a:ext cx="3245" cy="3238"/>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 name="Freeform 6">
                <a:extLst>
                  <a:ext uri="{FF2B5EF4-FFF2-40B4-BE49-F238E27FC236}">
                    <a16:creationId xmlns:a16="http://schemas.microsoft.com/office/drawing/2014/main" id="{774D9191-F14D-49B4-A11C-14EC9B6D0E55}"/>
                  </a:ext>
                </a:extLst>
              </p:cNvPr>
              <p:cNvSpPr>
                <a:spLocks/>
              </p:cNvSpPr>
              <p:nvPr/>
            </p:nvSpPr>
            <p:spPr bwMode="auto">
              <a:xfrm>
                <a:off x="2002" y="710"/>
                <a:ext cx="2500" cy="2529"/>
              </a:xfrm>
              <a:custGeom>
                <a:avLst/>
                <a:gdLst>
                  <a:gd name="T0" fmla="*/ 1501 w 2169"/>
                  <a:gd name="T1" fmla="*/ 34 h 2199"/>
                  <a:gd name="T2" fmla="*/ 1818 w 2169"/>
                  <a:gd name="T3" fmla="*/ 842 h 2199"/>
                  <a:gd name="T4" fmla="*/ 919 w 2169"/>
                  <a:gd name="T5" fmla="*/ 1828 h 2199"/>
                  <a:gd name="T6" fmla="*/ 23 w 2169"/>
                  <a:gd name="T7" fmla="*/ 1516 h 2199"/>
                  <a:gd name="T8" fmla="*/ 0 w 2169"/>
                  <a:gd name="T9" fmla="*/ 1540 h 2199"/>
                  <a:gd name="T10" fmla="*/ 685 w 2169"/>
                  <a:gd name="T11" fmla="*/ 2196 h 2199"/>
                  <a:gd name="T12" fmla="*/ 762 w 2169"/>
                  <a:gd name="T13" fmla="*/ 2199 h 2199"/>
                  <a:gd name="T14" fmla="*/ 2169 w 2169"/>
                  <a:gd name="T15" fmla="*/ 791 h 2199"/>
                  <a:gd name="T16" fmla="*/ 2153 w 2169"/>
                  <a:gd name="T17" fmla="*/ 580 h 2199"/>
                  <a:gd name="T18" fmla="*/ 1512 w 2169"/>
                  <a:gd name="T19" fmla="*/ 0 h 2199"/>
                  <a:gd name="T20" fmla="*/ 1501 w 2169"/>
                  <a:gd name="T21" fmla="*/ 34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9" h="2199">
                    <a:moveTo>
                      <a:pt x="1501" y="34"/>
                    </a:moveTo>
                    <a:cubicBezTo>
                      <a:pt x="1501" y="34"/>
                      <a:pt x="1884" y="423"/>
                      <a:pt x="1818" y="842"/>
                    </a:cubicBezTo>
                    <a:cubicBezTo>
                      <a:pt x="1752" y="1260"/>
                      <a:pt x="1673" y="1590"/>
                      <a:pt x="919" y="1828"/>
                    </a:cubicBezTo>
                    <a:cubicBezTo>
                      <a:pt x="391" y="1908"/>
                      <a:pt x="23" y="1516"/>
                      <a:pt x="23" y="1516"/>
                    </a:cubicBezTo>
                    <a:cubicBezTo>
                      <a:pt x="0" y="1540"/>
                      <a:pt x="0" y="1540"/>
                      <a:pt x="0" y="1540"/>
                    </a:cubicBezTo>
                    <a:cubicBezTo>
                      <a:pt x="587" y="2102"/>
                      <a:pt x="672" y="2184"/>
                      <a:pt x="685" y="2196"/>
                    </a:cubicBezTo>
                    <a:cubicBezTo>
                      <a:pt x="710" y="2198"/>
                      <a:pt x="736" y="2199"/>
                      <a:pt x="762" y="2199"/>
                    </a:cubicBezTo>
                    <a:cubicBezTo>
                      <a:pt x="1539" y="2199"/>
                      <a:pt x="2169" y="1568"/>
                      <a:pt x="2169" y="791"/>
                    </a:cubicBezTo>
                    <a:cubicBezTo>
                      <a:pt x="2169" y="719"/>
                      <a:pt x="2164" y="649"/>
                      <a:pt x="2153" y="580"/>
                    </a:cubicBezTo>
                    <a:cubicBezTo>
                      <a:pt x="1512" y="0"/>
                      <a:pt x="1512" y="0"/>
                      <a:pt x="1512" y="0"/>
                    </a:cubicBezTo>
                    <a:lnTo>
                      <a:pt x="1501" y="34"/>
                    </a:lnTo>
                    <a:close/>
                  </a:path>
                </a:pathLst>
              </a:custGeom>
              <a:solidFill>
                <a:srgbClr val="003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 name="Freeform 7">
                <a:extLst>
                  <a:ext uri="{FF2B5EF4-FFF2-40B4-BE49-F238E27FC236}">
                    <a16:creationId xmlns:a16="http://schemas.microsoft.com/office/drawing/2014/main" id="{C02158EB-4D94-4B80-8EF0-2E53B03141DC}"/>
                  </a:ext>
                </a:extLst>
              </p:cNvPr>
              <p:cNvSpPr>
                <a:spLocks noEditPoints="1"/>
              </p:cNvSpPr>
              <p:nvPr/>
            </p:nvSpPr>
            <p:spPr bwMode="auto">
              <a:xfrm>
                <a:off x="1650" y="373"/>
                <a:ext cx="2493" cy="2493"/>
              </a:xfrm>
              <a:custGeom>
                <a:avLst/>
                <a:gdLst>
                  <a:gd name="T0" fmla="*/ 1082 w 2163"/>
                  <a:gd name="T1" fmla="*/ 2093 h 2168"/>
                  <a:gd name="T2" fmla="*/ 75 w 2163"/>
                  <a:gd name="T3" fmla="*/ 1084 h 2168"/>
                  <a:gd name="T4" fmla="*/ 1082 w 2163"/>
                  <a:gd name="T5" fmla="*/ 75 h 2168"/>
                  <a:gd name="T6" fmla="*/ 2089 w 2163"/>
                  <a:gd name="T7" fmla="*/ 1084 h 2168"/>
                  <a:gd name="T8" fmla="*/ 1082 w 2163"/>
                  <a:gd name="T9" fmla="*/ 2093 h 2168"/>
                  <a:gd name="T10" fmla="*/ 1082 w 2163"/>
                  <a:gd name="T11" fmla="*/ 0 h 2168"/>
                  <a:gd name="T12" fmla="*/ 0 w 2163"/>
                  <a:gd name="T13" fmla="*/ 1084 h 2168"/>
                  <a:gd name="T14" fmla="*/ 1082 w 2163"/>
                  <a:gd name="T15" fmla="*/ 2168 h 2168"/>
                  <a:gd name="T16" fmla="*/ 2163 w 2163"/>
                  <a:gd name="T17" fmla="*/ 1084 h 2168"/>
                  <a:gd name="T18" fmla="*/ 1082 w 2163"/>
                  <a:gd name="T19" fmla="*/ 0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3" h="2168">
                    <a:moveTo>
                      <a:pt x="1082" y="2093"/>
                    </a:moveTo>
                    <a:cubicBezTo>
                      <a:pt x="528" y="2093"/>
                      <a:pt x="75" y="1638"/>
                      <a:pt x="75" y="1084"/>
                    </a:cubicBezTo>
                    <a:cubicBezTo>
                      <a:pt x="75" y="530"/>
                      <a:pt x="528" y="75"/>
                      <a:pt x="1082" y="75"/>
                    </a:cubicBezTo>
                    <a:cubicBezTo>
                      <a:pt x="1641" y="75"/>
                      <a:pt x="2089" y="530"/>
                      <a:pt x="2089" y="1084"/>
                    </a:cubicBezTo>
                    <a:cubicBezTo>
                      <a:pt x="2089" y="1638"/>
                      <a:pt x="1641" y="2093"/>
                      <a:pt x="1082" y="2093"/>
                    </a:cubicBezTo>
                    <a:close/>
                    <a:moveTo>
                      <a:pt x="1082" y="0"/>
                    </a:moveTo>
                    <a:cubicBezTo>
                      <a:pt x="485" y="0"/>
                      <a:pt x="0" y="486"/>
                      <a:pt x="0" y="1084"/>
                    </a:cubicBezTo>
                    <a:cubicBezTo>
                      <a:pt x="0" y="1682"/>
                      <a:pt x="485" y="2168"/>
                      <a:pt x="1082" y="2168"/>
                    </a:cubicBezTo>
                    <a:cubicBezTo>
                      <a:pt x="1678" y="2168"/>
                      <a:pt x="2163" y="1682"/>
                      <a:pt x="2163" y="1084"/>
                    </a:cubicBezTo>
                    <a:cubicBezTo>
                      <a:pt x="2163" y="486"/>
                      <a:pt x="1678" y="0"/>
                      <a:pt x="10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5" name="Freeform 8">
                <a:extLst>
                  <a:ext uri="{FF2B5EF4-FFF2-40B4-BE49-F238E27FC236}">
                    <a16:creationId xmlns:a16="http://schemas.microsoft.com/office/drawing/2014/main" id="{D54CA1AC-47C7-4CAB-8226-21DABEF92451}"/>
                  </a:ext>
                </a:extLst>
              </p:cNvPr>
              <p:cNvSpPr>
                <a:spLocks/>
              </p:cNvSpPr>
              <p:nvPr/>
            </p:nvSpPr>
            <p:spPr bwMode="auto">
              <a:xfrm>
                <a:off x="3513" y="2077"/>
                <a:ext cx="239" cy="265"/>
              </a:xfrm>
              <a:custGeom>
                <a:avLst/>
                <a:gdLst>
                  <a:gd name="T0" fmla="*/ 181 w 207"/>
                  <a:gd name="T1" fmla="*/ 13 h 230"/>
                  <a:gd name="T2" fmla="*/ 131 w 207"/>
                  <a:gd name="T3" fmla="*/ 19 h 230"/>
                  <a:gd name="T4" fmla="*/ 12 w 207"/>
                  <a:gd name="T5" fmla="*/ 168 h 230"/>
                  <a:gd name="T6" fmla="*/ 12 w 207"/>
                  <a:gd name="T7" fmla="*/ 217 h 230"/>
                  <a:gd name="T8" fmla="*/ 37 w 207"/>
                  <a:gd name="T9" fmla="*/ 230 h 230"/>
                  <a:gd name="T10" fmla="*/ 62 w 207"/>
                  <a:gd name="T11" fmla="*/ 217 h 230"/>
                  <a:gd name="T12" fmla="*/ 194 w 207"/>
                  <a:gd name="T13" fmla="*/ 62 h 230"/>
                  <a:gd name="T14" fmla="*/ 181 w 207"/>
                  <a:gd name="T15" fmla="*/ 13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230">
                    <a:moveTo>
                      <a:pt x="181" y="13"/>
                    </a:moveTo>
                    <a:cubicBezTo>
                      <a:pt x="163" y="0"/>
                      <a:pt x="144" y="6"/>
                      <a:pt x="131" y="19"/>
                    </a:cubicBezTo>
                    <a:cubicBezTo>
                      <a:pt x="94" y="75"/>
                      <a:pt x="56" y="124"/>
                      <a:pt x="12" y="168"/>
                    </a:cubicBezTo>
                    <a:cubicBezTo>
                      <a:pt x="0" y="180"/>
                      <a:pt x="0" y="205"/>
                      <a:pt x="12" y="217"/>
                    </a:cubicBezTo>
                    <a:cubicBezTo>
                      <a:pt x="19" y="224"/>
                      <a:pt x="31" y="230"/>
                      <a:pt x="37" y="230"/>
                    </a:cubicBezTo>
                    <a:cubicBezTo>
                      <a:pt x="50" y="230"/>
                      <a:pt x="56" y="224"/>
                      <a:pt x="62" y="217"/>
                    </a:cubicBezTo>
                    <a:cubicBezTo>
                      <a:pt x="112" y="174"/>
                      <a:pt x="156" y="118"/>
                      <a:pt x="194" y="62"/>
                    </a:cubicBezTo>
                    <a:cubicBezTo>
                      <a:pt x="207" y="44"/>
                      <a:pt x="200" y="19"/>
                      <a:pt x="18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6" name="Freeform 9">
                <a:extLst>
                  <a:ext uri="{FF2B5EF4-FFF2-40B4-BE49-F238E27FC236}">
                    <a16:creationId xmlns:a16="http://schemas.microsoft.com/office/drawing/2014/main" id="{0609973D-FC32-4DCD-9DE1-EA0E7ED2C0FE}"/>
                  </a:ext>
                </a:extLst>
              </p:cNvPr>
              <p:cNvSpPr>
                <a:spLocks/>
              </p:cNvSpPr>
              <p:nvPr/>
            </p:nvSpPr>
            <p:spPr bwMode="auto">
              <a:xfrm>
                <a:off x="3310" y="2069"/>
                <a:ext cx="141" cy="136"/>
              </a:xfrm>
              <a:custGeom>
                <a:avLst/>
                <a:gdLst>
                  <a:gd name="T0" fmla="*/ 51 w 122"/>
                  <a:gd name="T1" fmla="*/ 18 h 118"/>
                  <a:gd name="T2" fmla="*/ 12 w 122"/>
                  <a:gd name="T3" fmla="*/ 50 h 118"/>
                  <a:gd name="T4" fmla="*/ 12 w 122"/>
                  <a:gd name="T5" fmla="*/ 99 h 118"/>
                  <a:gd name="T6" fmla="*/ 38 w 122"/>
                  <a:gd name="T7" fmla="*/ 118 h 118"/>
                  <a:gd name="T8" fmla="*/ 64 w 122"/>
                  <a:gd name="T9" fmla="*/ 106 h 118"/>
                  <a:gd name="T10" fmla="*/ 109 w 122"/>
                  <a:gd name="T11" fmla="*/ 68 h 118"/>
                  <a:gd name="T12" fmla="*/ 109 w 122"/>
                  <a:gd name="T13" fmla="*/ 18 h 118"/>
                  <a:gd name="T14" fmla="*/ 51 w 122"/>
                  <a:gd name="T15" fmla="*/ 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8">
                    <a:moveTo>
                      <a:pt x="51" y="18"/>
                    </a:moveTo>
                    <a:cubicBezTo>
                      <a:pt x="38" y="31"/>
                      <a:pt x="26" y="37"/>
                      <a:pt x="12" y="50"/>
                    </a:cubicBezTo>
                    <a:cubicBezTo>
                      <a:pt x="0" y="62"/>
                      <a:pt x="0" y="87"/>
                      <a:pt x="12" y="99"/>
                    </a:cubicBezTo>
                    <a:cubicBezTo>
                      <a:pt x="19" y="112"/>
                      <a:pt x="32" y="118"/>
                      <a:pt x="38" y="118"/>
                    </a:cubicBezTo>
                    <a:cubicBezTo>
                      <a:pt x="51" y="118"/>
                      <a:pt x="58" y="112"/>
                      <a:pt x="64" y="106"/>
                    </a:cubicBezTo>
                    <a:cubicBezTo>
                      <a:pt x="77" y="93"/>
                      <a:pt x="96" y="81"/>
                      <a:pt x="109" y="68"/>
                    </a:cubicBezTo>
                    <a:cubicBezTo>
                      <a:pt x="122" y="56"/>
                      <a:pt x="122" y="31"/>
                      <a:pt x="109" y="18"/>
                    </a:cubicBezTo>
                    <a:cubicBezTo>
                      <a:pt x="90" y="0"/>
                      <a:pt x="64" y="0"/>
                      <a:pt x="5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7" name="Freeform 10">
                <a:extLst>
                  <a:ext uri="{FF2B5EF4-FFF2-40B4-BE49-F238E27FC236}">
                    <a16:creationId xmlns:a16="http://schemas.microsoft.com/office/drawing/2014/main" id="{DC64CC5F-AF67-4D7D-BFC4-631305398B36}"/>
                  </a:ext>
                </a:extLst>
              </p:cNvPr>
              <p:cNvSpPr>
                <a:spLocks/>
              </p:cNvSpPr>
              <p:nvPr/>
            </p:nvSpPr>
            <p:spPr bwMode="auto">
              <a:xfrm>
                <a:off x="1910" y="629"/>
                <a:ext cx="1700" cy="1977"/>
              </a:xfrm>
              <a:custGeom>
                <a:avLst/>
                <a:gdLst>
                  <a:gd name="T0" fmla="*/ 855 w 1474"/>
                  <a:gd name="T1" fmla="*/ 0 h 1719"/>
                  <a:gd name="T2" fmla="*/ 198 w 1474"/>
                  <a:gd name="T3" fmla="*/ 1407 h 1719"/>
                  <a:gd name="T4" fmla="*/ 192 w 1474"/>
                  <a:gd name="T5" fmla="*/ 1441 h 1719"/>
                  <a:gd name="T6" fmla="*/ 315 w 1474"/>
                  <a:gd name="T7" fmla="*/ 1524 h 1719"/>
                  <a:gd name="T8" fmla="*/ 1344 w 1474"/>
                  <a:gd name="T9" fmla="*/ 1569 h 1719"/>
                  <a:gd name="T10" fmla="*/ 1300 w 1474"/>
                  <a:gd name="T11" fmla="*/ 1507 h 1719"/>
                  <a:gd name="T12" fmla="*/ 366 w 1474"/>
                  <a:gd name="T13" fmla="*/ 1469 h 1719"/>
                  <a:gd name="T14" fmla="*/ 282 w 1474"/>
                  <a:gd name="T15" fmla="*/ 1351 h 1719"/>
                  <a:gd name="T16" fmla="*/ 74 w 1474"/>
                  <a:gd name="T17" fmla="*/ 859 h 1719"/>
                  <a:gd name="T18" fmla="*/ 1381 w 1474"/>
                  <a:gd name="T19" fmla="*/ 280 h 1719"/>
                  <a:gd name="T20" fmla="*/ 855 w 1474"/>
                  <a:gd name="T21" fmla="*/ 205 h 1719"/>
                  <a:gd name="T22" fmla="*/ 410 w 1474"/>
                  <a:gd name="T23" fmla="*/ 354 h 1719"/>
                  <a:gd name="T24" fmla="*/ 326 w 1474"/>
                  <a:gd name="T25" fmla="*/ 476 h 1719"/>
                  <a:gd name="T26" fmla="*/ 855 w 1474"/>
                  <a:gd name="T27" fmla="*/ 1513 h 1719"/>
                  <a:gd name="T28" fmla="*/ 1202 w 1474"/>
                  <a:gd name="T29" fmla="*/ 1370 h 1719"/>
                  <a:gd name="T30" fmla="*/ 855 w 1474"/>
                  <a:gd name="T31" fmla="*/ 1439 h 1719"/>
                  <a:gd name="T32" fmla="*/ 381 w 1474"/>
                  <a:gd name="T33" fmla="*/ 528 h 1719"/>
                  <a:gd name="T34" fmla="*/ 499 w 1474"/>
                  <a:gd name="T35" fmla="*/ 444 h 1719"/>
                  <a:gd name="T36" fmla="*/ 855 w 1474"/>
                  <a:gd name="T37" fmla="*/ 280 h 1719"/>
                  <a:gd name="T38" fmla="*/ 1133 w 1474"/>
                  <a:gd name="T39" fmla="*/ 523 h 1719"/>
                  <a:gd name="T40" fmla="*/ 421 w 1474"/>
                  <a:gd name="T41" fmla="*/ 859 h 1719"/>
                  <a:gd name="T42" fmla="*/ 719 w 1474"/>
                  <a:gd name="T43" fmla="*/ 1319 h 1719"/>
                  <a:gd name="T44" fmla="*/ 855 w 1474"/>
                  <a:gd name="T45" fmla="*/ 1295 h 1719"/>
                  <a:gd name="T46" fmla="*/ 1115 w 1474"/>
                  <a:gd name="T47" fmla="*/ 1164 h 1719"/>
                  <a:gd name="T48" fmla="*/ 855 w 1474"/>
                  <a:gd name="T49" fmla="*/ 1220 h 1719"/>
                  <a:gd name="T50" fmla="*/ 719 w 1474"/>
                  <a:gd name="T51" fmla="*/ 1140 h 1719"/>
                  <a:gd name="T52" fmla="*/ 495 w 1474"/>
                  <a:gd name="T53" fmla="*/ 859 h 1719"/>
                  <a:gd name="T54" fmla="*/ 1084 w 1474"/>
                  <a:gd name="T55" fmla="*/ 579 h 1719"/>
                  <a:gd name="T56" fmla="*/ 855 w 1474"/>
                  <a:gd name="T57" fmla="*/ 709 h 1719"/>
                  <a:gd name="T58" fmla="*/ 855 w 1474"/>
                  <a:gd name="T59" fmla="*/ 1009 h 1719"/>
                  <a:gd name="T60" fmla="*/ 985 w 1474"/>
                  <a:gd name="T61" fmla="*/ 784 h 1719"/>
                  <a:gd name="T62" fmla="*/ 1462 w 1474"/>
                  <a:gd name="T63" fmla="*/ 24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4" h="1719">
                    <a:moveTo>
                      <a:pt x="1462" y="249"/>
                    </a:moveTo>
                    <a:cubicBezTo>
                      <a:pt x="1300" y="87"/>
                      <a:pt x="1084" y="0"/>
                      <a:pt x="855" y="0"/>
                    </a:cubicBezTo>
                    <a:cubicBezTo>
                      <a:pt x="384" y="0"/>
                      <a:pt x="0" y="386"/>
                      <a:pt x="0" y="859"/>
                    </a:cubicBezTo>
                    <a:cubicBezTo>
                      <a:pt x="0" y="1071"/>
                      <a:pt x="74" y="1258"/>
                      <a:pt x="198" y="1407"/>
                    </a:cubicBezTo>
                    <a:cubicBezTo>
                      <a:pt x="198" y="1408"/>
                      <a:pt x="198" y="1409"/>
                      <a:pt x="198" y="1409"/>
                    </a:cubicBezTo>
                    <a:cubicBezTo>
                      <a:pt x="194" y="1419"/>
                      <a:pt x="192" y="1430"/>
                      <a:pt x="192" y="1441"/>
                    </a:cubicBezTo>
                    <a:cubicBezTo>
                      <a:pt x="192" y="1490"/>
                      <a:pt x="232" y="1530"/>
                      <a:pt x="282" y="1530"/>
                    </a:cubicBezTo>
                    <a:cubicBezTo>
                      <a:pt x="293" y="1530"/>
                      <a:pt x="305" y="1528"/>
                      <a:pt x="315" y="1524"/>
                    </a:cubicBezTo>
                    <a:cubicBezTo>
                      <a:pt x="463" y="1646"/>
                      <a:pt x="653" y="1719"/>
                      <a:pt x="855" y="1719"/>
                    </a:cubicBezTo>
                    <a:cubicBezTo>
                      <a:pt x="1028" y="1719"/>
                      <a:pt x="1202" y="1669"/>
                      <a:pt x="1344" y="1569"/>
                    </a:cubicBezTo>
                    <a:cubicBezTo>
                      <a:pt x="1356" y="1557"/>
                      <a:pt x="1363" y="1532"/>
                      <a:pt x="1350" y="1513"/>
                    </a:cubicBezTo>
                    <a:cubicBezTo>
                      <a:pt x="1338" y="1501"/>
                      <a:pt x="1313" y="1494"/>
                      <a:pt x="1300" y="1507"/>
                    </a:cubicBezTo>
                    <a:cubicBezTo>
                      <a:pt x="1171" y="1594"/>
                      <a:pt x="1016" y="1644"/>
                      <a:pt x="855" y="1644"/>
                    </a:cubicBezTo>
                    <a:cubicBezTo>
                      <a:pt x="672" y="1644"/>
                      <a:pt x="501" y="1578"/>
                      <a:pt x="366" y="1469"/>
                    </a:cubicBezTo>
                    <a:cubicBezTo>
                      <a:pt x="369" y="1460"/>
                      <a:pt x="371" y="1451"/>
                      <a:pt x="371" y="1441"/>
                    </a:cubicBezTo>
                    <a:cubicBezTo>
                      <a:pt x="371" y="1391"/>
                      <a:pt x="331" y="1351"/>
                      <a:pt x="282" y="1351"/>
                    </a:cubicBezTo>
                    <a:cubicBezTo>
                      <a:pt x="272" y="1351"/>
                      <a:pt x="262" y="1353"/>
                      <a:pt x="253" y="1356"/>
                    </a:cubicBezTo>
                    <a:cubicBezTo>
                      <a:pt x="142" y="1219"/>
                      <a:pt x="74" y="1045"/>
                      <a:pt x="74" y="859"/>
                    </a:cubicBezTo>
                    <a:cubicBezTo>
                      <a:pt x="74" y="429"/>
                      <a:pt x="427" y="74"/>
                      <a:pt x="855" y="74"/>
                    </a:cubicBezTo>
                    <a:cubicBezTo>
                      <a:pt x="1053" y="74"/>
                      <a:pt x="1239" y="149"/>
                      <a:pt x="1381" y="280"/>
                    </a:cubicBezTo>
                    <a:cubicBezTo>
                      <a:pt x="1288" y="373"/>
                      <a:pt x="1288" y="373"/>
                      <a:pt x="1288" y="373"/>
                    </a:cubicBezTo>
                    <a:cubicBezTo>
                      <a:pt x="1171" y="261"/>
                      <a:pt x="1016" y="205"/>
                      <a:pt x="855" y="205"/>
                    </a:cubicBezTo>
                    <a:cubicBezTo>
                      <a:pt x="695" y="205"/>
                      <a:pt x="554" y="266"/>
                      <a:pt x="436" y="359"/>
                    </a:cubicBezTo>
                    <a:cubicBezTo>
                      <a:pt x="428" y="356"/>
                      <a:pt x="419" y="354"/>
                      <a:pt x="410" y="354"/>
                    </a:cubicBezTo>
                    <a:cubicBezTo>
                      <a:pt x="360" y="354"/>
                      <a:pt x="320" y="394"/>
                      <a:pt x="320" y="444"/>
                    </a:cubicBezTo>
                    <a:cubicBezTo>
                      <a:pt x="320" y="455"/>
                      <a:pt x="323" y="466"/>
                      <a:pt x="326" y="476"/>
                    </a:cubicBezTo>
                    <a:cubicBezTo>
                      <a:pt x="253" y="587"/>
                      <a:pt x="204" y="717"/>
                      <a:pt x="204" y="859"/>
                    </a:cubicBezTo>
                    <a:cubicBezTo>
                      <a:pt x="204" y="1220"/>
                      <a:pt x="495" y="1513"/>
                      <a:pt x="855" y="1513"/>
                    </a:cubicBezTo>
                    <a:cubicBezTo>
                      <a:pt x="972" y="1513"/>
                      <a:pt x="1084" y="1482"/>
                      <a:pt x="1189" y="1426"/>
                    </a:cubicBezTo>
                    <a:cubicBezTo>
                      <a:pt x="1202" y="1413"/>
                      <a:pt x="1208" y="1388"/>
                      <a:pt x="1202" y="1370"/>
                    </a:cubicBezTo>
                    <a:cubicBezTo>
                      <a:pt x="1189" y="1351"/>
                      <a:pt x="1164" y="1351"/>
                      <a:pt x="1146" y="1357"/>
                    </a:cubicBezTo>
                    <a:cubicBezTo>
                      <a:pt x="1059" y="1413"/>
                      <a:pt x="960" y="1439"/>
                      <a:pt x="855" y="1439"/>
                    </a:cubicBezTo>
                    <a:cubicBezTo>
                      <a:pt x="539" y="1439"/>
                      <a:pt x="279" y="1177"/>
                      <a:pt x="279" y="859"/>
                    </a:cubicBezTo>
                    <a:cubicBezTo>
                      <a:pt x="279" y="737"/>
                      <a:pt x="320" y="621"/>
                      <a:pt x="381" y="528"/>
                    </a:cubicBezTo>
                    <a:cubicBezTo>
                      <a:pt x="390" y="531"/>
                      <a:pt x="399" y="533"/>
                      <a:pt x="410" y="533"/>
                    </a:cubicBezTo>
                    <a:cubicBezTo>
                      <a:pt x="459" y="533"/>
                      <a:pt x="499" y="493"/>
                      <a:pt x="499" y="444"/>
                    </a:cubicBezTo>
                    <a:cubicBezTo>
                      <a:pt x="499" y="433"/>
                      <a:pt x="497" y="423"/>
                      <a:pt x="494" y="413"/>
                    </a:cubicBezTo>
                    <a:cubicBezTo>
                      <a:pt x="592" y="328"/>
                      <a:pt x="720" y="280"/>
                      <a:pt x="855" y="280"/>
                    </a:cubicBezTo>
                    <a:cubicBezTo>
                      <a:pt x="997" y="280"/>
                      <a:pt x="1133" y="330"/>
                      <a:pt x="1239" y="423"/>
                    </a:cubicBezTo>
                    <a:cubicBezTo>
                      <a:pt x="1133" y="523"/>
                      <a:pt x="1133" y="523"/>
                      <a:pt x="1133" y="523"/>
                    </a:cubicBezTo>
                    <a:cubicBezTo>
                      <a:pt x="1059" y="461"/>
                      <a:pt x="960" y="423"/>
                      <a:pt x="855" y="423"/>
                    </a:cubicBezTo>
                    <a:cubicBezTo>
                      <a:pt x="619" y="423"/>
                      <a:pt x="421" y="616"/>
                      <a:pt x="421" y="859"/>
                    </a:cubicBezTo>
                    <a:cubicBezTo>
                      <a:pt x="421" y="1014"/>
                      <a:pt x="507" y="1156"/>
                      <a:pt x="629" y="1231"/>
                    </a:cubicBezTo>
                    <a:cubicBezTo>
                      <a:pt x="630" y="1280"/>
                      <a:pt x="670" y="1319"/>
                      <a:pt x="719" y="1319"/>
                    </a:cubicBezTo>
                    <a:cubicBezTo>
                      <a:pt x="745" y="1319"/>
                      <a:pt x="768" y="1308"/>
                      <a:pt x="785" y="1290"/>
                    </a:cubicBezTo>
                    <a:cubicBezTo>
                      <a:pt x="808" y="1295"/>
                      <a:pt x="831" y="1295"/>
                      <a:pt x="855" y="1295"/>
                    </a:cubicBezTo>
                    <a:cubicBezTo>
                      <a:pt x="948" y="1295"/>
                      <a:pt x="1034" y="1270"/>
                      <a:pt x="1109" y="1214"/>
                    </a:cubicBezTo>
                    <a:cubicBezTo>
                      <a:pt x="1121" y="1202"/>
                      <a:pt x="1127" y="1183"/>
                      <a:pt x="1115" y="1164"/>
                    </a:cubicBezTo>
                    <a:cubicBezTo>
                      <a:pt x="1102" y="1146"/>
                      <a:pt x="1078" y="1146"/>
                      <a:pt x="1065" y="1158"/>
                    </a:cubicBezTo>
                    <a:cubicBezTo>
                      <a:pt x="1003" y="1195"/>
                      <a:pt x="929" y="1220"/>
                      <a:pt x="855" y="1220"/>
                    </a:cubicBezTo>
                    <a:cubicBezTo>
                      <a:pt x="839" y="1220"/>
                      <a:pt x="823" y="1220"/>
                      <a:pt x="807" y="1216"/>
                    </a:cubicBezTo>
                    <a:cubicBezTo>
                      <a:pt x="801" y="1173"/>
                      <a:pt x="763" y="1140"/>
                      <a:pt x="719" y="1140"/>
                    </a:cubicBezTo>
                    <a:cubicBezTo>
                      <a:pt x="697" y="1140"/>
                      <a:pt x="678" y="1148"/>
                      <a:pt x="662" y="1161"/>
                    </a:cubicBezTo>
                    <a:cubicBezTo>
                      <a:pt x="561" y="1097"/>
                      <a:pt x="495" y="987"/>
                      <a:pt x="495" y="859"/>
                    </a:cubicBezTo>
                    <a:cubicBezTo>
                      <a:pt x="495" y="660"/>
                      <a:pt x="657" y="498"/>
                      <a:pt x="855" y="498"/>
                    </a:cubicBezTo>
                    <a:cubicBezTo>
                      <a:pt x="942" y="498"/>
                      <a:pt x="1022" y="529"/>
                      <a:pt x="1084" y="579"/>
                    </a:cubicBezTo>
                    <a:cubicBezTo>
                      <a:pt x="935" y="728"/>
                      <a:pt x="935" y="728"/>
                      <a:pt x="935" y="728"/>
                    </a:cubicBezTo>
                    <a:cubicBezTo>
                      <a:pt x="911" y="716"/>
                      <a:pt x="886" y="709"/>
                      <a:pt x="855" y="709"/>
                    </a:cubicBezTo>
                    <a:cubicBezTo>
                      <a:pt x="774" y="709"/>
                      <a:pt x="706" y="778"/>
                      <a:pt x="706" y="859"/>
                    </a:cubicBezTo>
                    <a:cubicBezTo>
                      <a:pt x="706" y="940"/>
                      <a:pt x="774" y="1009"/>
                      <a:pt x="855" y="1009"/>
                    </a:cubicBezTo>
                    <a:cubicBezTo>
                      <a:pt x="942" y="1009"/>
                      <a:pt x="1003" y="940"/>
                      <a:pt x="1003" y="859"/>
                    </a:cubicBezTo>
                    <a:cubicBezTo>
                      <a:pt x="1003" y="834"/>
                      <a:pt x="997" y="803"/>
                      <a:pt x="985" y="784"/>
                    </a:cubicBezTo>
                    <a:cubicBezTo>
                      <a:pt x="1462" y="305"/>
                      <a:pt x="1462" y="305"/>
                      <a:pt x="1462" y="305"/>
                    </a:cubicBezTo>
                    <a:cubicBezTo>
                      <a:pt x="1474" y="292"/>
                      <a:pt x="1474" y="267"/>
                      <a:pt x="1462" y="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 name="Line 11">
                <a:extLst>
                  <a:ext uri="{FF2B5EF4-FFF2-40B4-BE49-F238E27FC236}">
                    <a16:creationId xmlns:a16="http://schemas.microsoft.com/office/drawing/2014/main" id="{86866874-4293-4C8A-ABA9-E418A0F3859E}"/>
                  </a:ext>
                </a:extLst>
              </p:cNvPr>
              <p:cNvSpPr>
                <a:spLocks noChangeShapeType="1"/>
              </p:cNvSpPr>
              <p:nvPr/>
            </p:nvSpPr>
            <p:spPr bwMode="auto">
              <a:xfrm>
                <a:off x="4454" y="2011"/>
                <a:ext cx="0" cy="0"/>
              </a:xfrm>
              <a:prstGeom prst="line">
                <a:avLst/>
              </a:prstGeom>
              <a:noFill/>
              <a:ln w="7938" cap="flat">
                <a:solidFill>
                  <a:srgbClr val="00375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grpSp>
        <p:sp>
          <p:nvSpPr>
            <p:cNvPr id="165" name="Rectangle 164">
              <a:extLst>
                <a:ext uri="{FF2B5EF4-FFF2-40B4-BE49-F238E27FC236}">
                  <a16:creationId xmlns:a16="http://schemas.microsoft.com/office/drawing/2014/main" id="{5202E5D7-1BBB-41D4-86C2-5FD21B509DD3}"/>
                </a:ext>
              </a:extLst>
            </p:cNvPr>
            <p:cNvSpPr/>
            <p:nvPr/>
          </p:nvSpPr>
          <p:spPr>
            <a:xfrm>
              <a:off x="5727815" y="2941630"/>
              <a:ext cx="2865852" cy="4154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Ins="0" rtlCol="0" anchor="t">
              <a:spAutoFit/>
            </a:bodyPr>
            <a:lstStyle/>
            <a:p>
              <a:pPr lvl="0" defTabSz="457178">
                <a:defRPr/>
              </a:pPr>
              <a:r>
                <a:rPr lang="en-US" sz="1200" dirty="0">
                  <a:solidFill>
                    <a:schemeClr val="tx1"/>
                  </a:solidFill>
                  <a:ea typeface="ＭＳ Ｐゴシック" charset="0"/>
                  <a:cs typeface="CiscoSansTT Light" panose="020B0503020201020303" pitchFamily="34" charset="0"/>
                </a:rPr>
                <a:t>HCI Workload Protection and Analytics </a:t>
              </a:r>
            </a:p>
            <a:p>
              <a:pPr lvl="0" defTabSz="457178">
                <a:defRPr/>
              </a:pPr>
              <a:r>
                <a:rPr lang="en-US" sz="1200" dirty="0">
                  <a:solidFill>
                    <a:schemeClr val="tx1"/>
                  </a:solidFill>
                  <a:ea typeface="ＭＳ Ｐゴシック" charset="0"/>
                  <a:cs typeface="CiscoSansTT Light" panose="020B0503020201020303" pitchFamily="34" charset="0"/>
                </a:rPr>
                <a:t>(Tetration)</a:t>
              </a:r>
            </a:p>
          </p:txBody>
        </p:sp>
        <p:sp>
          <p:nvSpPr>
            <p:cNvPr id="113" name="TextBox 112"/>
            <p:cNvSpPr txBox="1"/>
            <p:nvPr/>
          </p:nvSpPr>
          <p:spPr>
            <a:xfrm>
              <a:off x="5731672" y="1739377"/>
              <a:ext cx="2770310" cy="307777"/>
            </a:xfrm>
            <a:prstGeom prst="rect">
              <a:avLst/>
            </a:prstGeom>
            <a:noFill/>
          </p:spPr>
          <p:txBody>
            <a:bodyPr wrap="none" rtlCol="0">
              <a:spAutoFit/>
            </a:bodyPr>
            <a:lstStyle/>
            <a:p>
              <a:r>
                <a:rPr lang="en-US" sz="1400" dirty="0">
                  <a:solidFill>
                    <a:schemeClr val="accent1"/>
                  </a:solidFill>
                  <a:latin typeface="+mn-lt"/>
                </a:rPr>
                <a:t>Simplified </a:t>
              </a:r>
              <a:r>
                <a:rPr lang="en-US" sz="1400" dirty="0" err="1">
                  <a:solidFill>
                    <a:schemeClr val="accent1"/>
                  </a:solidFill>
                  <a:latin typeface="+mn-lt"/>
                </a:rPr>
                <a:t>Multicloud</a:t>
              </a:r>
              <a:r>
                <a:rPr lang="en-US" sz="1400" dirty="0">
                  <a:solidFill>
                    <a:schemeClr val="accent1"/>
                  </a:solidFill>
                  <a:latin typeface="+mn-lt"/>
                </a:rPr>
                <a:t> Operations</a:t>
              </a:r>
            </a:p>
          </p:txBody>
        </p:sp>
      </p:grpSp>
      <p:sp>
        <p:nvSpPr>
          <p:cNvPr id="114" name="TextBox 113"/>
          <p:cNvSpPr txBox="1"/>
          <p:nvPr/>
        </p:nvSpPr>
        <p:spPr>
          <a:xfrm>
            <a:off x="5726207" y="23438"/>
            <a:ext cx="2746901" cy="307777"/>
          </a:xfrm>
          <a:prstGeom prst="rect">
            <a:avLst/>
          </a:prstGeom>
          <a:noFill/>
        </p:spPr>
        <p:txBody>
          <a:bodyPr wrap="square" rtlCol="0">
            <a:spAutoFit/>
          </a:bodyPr>
          <a:lstStyle/>
          <a:p>
            <a:r>
              <a:rPr lang="en-US" sz="1400" dirty="0">
                <a:solidFill>
                  <a:schemeClr val="accent2"/>
                </a:solidFill>
                <a:latin typeface="+mn-lt"/>
              </a:rPr>
              <a:t>Cloud Based Mgmt. Automation</a:t>
            </a:r>
          </a:p>
        </p:txBody>
      </p:sp>
      <p:pic>
        <p:nvPicPr>
          <p:cNvPr id="124" name="Picture 123">
            <a:extLst>
              <a:ext uri="{FF2B5EF4-FFF2-40B4-BE49-F238E27FC236}">
                <a16:creationId xmlns:a16="http://schemas.microsoft.com/office/drawing/2014/main" id="{D4551800-63F8-45B4-8875-CE4CD5AEB3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9378" y="4254291"/>
            <a:ext cx="365760" cy="365760"/>
          </a:xfrm>
          <a:prstGeom prst="rect">
            <a:avLst/>
          </a:prstGeom>
        </p:spPr>
      </p:pic>
      <p:pic>
        <p:nvPicPr>
          <p:cNvPr id="125" name="Picture 124">
            <a:extLst>
              <a:ext uri="{FF2B5EF4-FFF2-40B4-BE49-F238E27FC236}">
                <a16:creationId xmlns:a16="http://schemas.microsoft.com/office/drawing/2014/main" id="{74738A0D-1B39-4E01-AE9E-EAB67FBD5B1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79646" y="4679277"/>
            <a:ext cx="365760" cy="365760"/>
          </a:xfrm>
          <a:prstGeom prst="rect">
            <a:avLst/>
          </a:prstGeom>
        </p:spPr>
      </p:pic>
      <p:sp>
        <p:nvSpPr>
          <p:cNvPr id="126" name="Rectangle 125">
            <a:extLst>
              <a:ext uri="{FF2B5EF4-FFF2-40B4-BE49-F238E27FC236}">
                <a16:creationId xmlns:a16="http://schemas.microsoft.com/office/drawing/2014/main" id="{465F5AA2-284B-43EA-B085-C326251954AE}"/>
              </a:ext>
            </a:extLst>
          </p:cNvPr>
          <p:cNvSpPr/>
          <p:nvPr/>
        </p:nvSpPr>
        <p:spPr>
          <a:xfrm>
            <a:off x="5717924" y="4321762"/>
            <a:ext cx="2387157" cy="2308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tlCol="0" anchor="t">
            <a:spAutoFit/>
          </a:bodyPr>
          <a:lstStyle/>
          <a:p>
            <a:pPr defTabSz="457178"/>
            <a:r>
              <a:rPr lang="en-US" sz="1200" dirty="0">
                <a:solidFill>
                  <a:schemeClr val="tx1"/>
                </a:solidFill>
                <a:ea typeface="ＭＳ Ｐゴシック" charset="0"/>
                <a:cs typeface="CiscoSansTT Light" panose="020B0503020201020303" pitchFamily="34" charset="0"/>
              </a:rPr>
              <a:t>IoT</a:t>
            </a:r>
          </a:p>
        </p:txBody>
      </p:sp>
      <p:sp>
        <p:nvSpPr>
          <p:cNvPr id="127" name="Rectangle 126">
            <a:extLst>
              <a:ext uri="{FF2B5EF4-FFF2-40B4-BE49-F238E27FC236}">
                <a16:creationId xmlns:a16="http://schemas.microsoft.com/office/drawing/2014/main" id="{C9F51E12-B361-41C4-B8F5-D5BA7E605EB8}"/>
              </a:ext>
            </a:extLst>
          </p:cNvPr>
          <p:cNvSpPr/>
          <p:nvPr/>
        </p:nvSpPr>
        <p:spPr>
          <a:xfrm>
            <a:off x="5714825" y="4746734"/>
            <a:ext cx="2841018" cy="2308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tlCol="0" anchor="t">
            <a:spAutoFit/>
          </a:bodyPr>
          <a:lstStyle/>
          <a:p>
            <a:pPr defTabSz="457178"/>
            <a:r>
              <a:rPr lang="en-US" sz="1200" dirty="0">
                <a:solidFill>
                  <a:schemeClr val="tx1"/>
                </a:solidFill>
                <a:ea typeface="ＭＳ Ｐゴシック" charset="0"/>
                <a:cs typeface="CiscoSansTT Light" panose="020B0503020201020303" pitchFamily="34" charset="0"/>
              </a:rPr>
              <a:t>Remote Office/Branch Office (ROBO)</a:t>
            </a:r>
          </a:p>
        </p:txBody>
      </p:sp>
    </p:spTree>
    <p:extLst>
      <p:ext uri="{BB962C8B-B14F-4D97-AF65-F5344CB8AC3E}">
        <p14:creationId xmlns:p14="http://schemas.microsoft.com/office/powerpoint/2010/main" val="228641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1" name="Group 678"/>
          <p:cNvGrpSpPr>
            <a:grpSpLocks noChangeAspect="1"/>
          </p:cNvGrpSpPr>
          <p:nvPr/>
        </p:nvGrpSpPr>
        <p:grpSpPr bwMode="auto">
          <a:xfrm>
            <a:off x="145585" y="2263112"/>
            <a:ext cx="9086738" cy="1918264"/>
            <a:chOff x="540" y="729"/>
            <a:chExt cx="4670" cy="2246"/>
          </a:xfrm>
          <a:solidFill>
            <a:schemeClr val="accent1"/>
          </a:solidFill>
        </p:grpSpPr>
        <p:grpSp>
          <p:nvGrpSpPr>
            <p:cNvPr id="612" name="Group 879"/>
            <p:cNvGrpSpPr>
              <a:grpSpLocks/>
            </p:cNvGrpSpPr>
            <p:nvPr/>
          </p:nvGrpSpPr>
          <p:grpSpPr bwMode="auto">
            <a:xfrm>
              <a:off x="563" y="729"/>
              <a:ext cx="4647" cy="2170"/>
              <a:chOff x="563" y="729"/>
              <a:chExt cx="4647" cy="2170"/>
            </a:xfrm>
            <a:grpFill/>
          </p:grpSpPr>
          <p:sp>
            <p:nvSpPr>
              <p:cNvPr id="1545" name="Freeform 679"/>
              <p:cNvSpPr>
                <a:spLocks/>
              </p:cNvSpPr>
              <p:nvPr/>
            </p:nvSpPr>
            <p:spPr bwMode="auto">
              <a:xfrm>
                <a:off x="4529" y="2728"/>
                <a:ext cx="63" cy="52"/>
              </a:xfrm>
              <a:custGeom>
                <a:avLst/>
                <a:gdLst>
                  <a:gd name="T0" fmla="*/ 21 w 105"/>
                  <a:gd name="T1" fmla="*/ 6 h 86"/>
                  <a:gd name="T2" fmla="*/ 16 w 105"/>
                  <a:gd name="T3" fmla="*/ 19 h 86"/>
                  <a:gd name="T4" fmla="*/ 13 w 105"/>
                  <a:gd name="T5" fmla="*/ 36 h 86"/>
                  <a:gd name="T6" fmla="*/ 15 w 105"/>
                  <a:gd name="T7" fmla="*/ 53 h 86"/>
                  <a:gd name="T8" fmla="*/ 7 w 105"/>
                  <a:gd name="T9" fmla="*/ 48 h 86"/>
                  <a:gd name="T10" fmla="*/ 5 w 105"/>
                  <a:gd name="T11" fmla="*/ 65 h 86"/>
                  <a:gd name="T12" fmla="*/ 12 w 105"/>
                  <a:gd name="T13" fmla="*/ 78 h 86"/>
                  <a:gd name="T14" fmla="*/ 6 w 105"/>
                  <a:gd name="T15" fmla="*/ 84 h 86"/>
                  <a:gd name="T16" fmla="*/ 19 w 105"/>
                  <a:gd name="T17" fmla="*/ 84 h 86"/>
                  <a:gd name="T18" fmla="*/ 30 w 105"/>
                  <a:gd name="T19" fmla="*/ 82 h 86"/>
                  <a:gd name="T20" fmla="*/ 38 w 105"/>
                  <a:gd name="T21" fmla="*/ 70 h 86"/>
                  <a:gd name="T22" fmla="*/ 44 w 105"/>
                  <a:gd name="T23" fmla="*/ 72 h 86"/>
                  <a:gd name="T24" fmla="*/ 48 w 105"/>
                  <a:gd name="T25" fmla="*/ 63 h 86"/>
                  <a:gd name="T26" fmla="*/ 55 w 105"/>
                  <a:gd name="T27" fmla="*/ 65 h 86"/>
                  <a:gd name="T28" fmla="*/ 52 w 105"/>
                  <a:gd name="T29" fmla="*/ 74 h 86"/>
                  <a:gd name="T30" fmla="*/ 62 w 105"/>
                  <a:gd name="T31" fmla="*/ 68 h 86"/>
                  <a:gd name="T32" fmla="*/ 67 w 105"/>
                  <a:gd name="T33" fmla="*/ 57 h 86"/>
                  <a:gd name="T34" fmla="*/ 73 w 105"/>
                  <a:gd name="T35" fmla="*/ 46 h 86"/>
                  <a:gd name="T36" fmla="*/ 86 w 105"/>
                  <a:gd name="T37" fmla="*/ 44 h 86"/>
                  <a:gd name="T38" fmla="*/ 88 w 105"/>
                  <a:gd name="T39" fmla="*/ 33 h 86"/>
                  <a:gd name="T40" fmla="*/ 93 w 105"/>
                  <a:gd name="T41" fmla="*/ 24 h 86"/>
                  <a:gd name="T42" fmla="*/ 99 w 105"/>
                  <a:gd name="T43" fmla="*/ 15 h 86"/>
                  <a:gd name="T44" fmla="*/ 102 w 105"/>
                  <a:gd name="T45" fmla="*/ 3 h 86"/>
                  <a:gd name="T46" fmla="*/ 95 w 105"/>
                  <a:gd name="T47" fmla="*/ 6 h 86"/>
                  <a:gd name="T48" fmla="*/ 87 w 105"/>
                  <a:gd name="T49" fmla="*/ 9 h 86"/>
                  <a:gd name="T50" fmla="*/ 76 w 105"/>
                  <a:gd name="T51" fmla="*/ 12 h 86"/>
                  <a:gd name="T52" fmla="*/ 59 w 105"/>
                  <a:gd name="T53" fmla="*/ 14 h 86"/>
                  <a:gd name="T54" fmla="*/ 48 w 105"/>
                  <a:gd name="T55" fmla="*/ 14 h 86"/>
                  <a:gd name="T56" fmla="*/ 37 w 105"/>
                  <a:gd name="T57" fmla="*/ 8 h 86"/>
                  <a:gd name="T58" fmla="*/ 29 w 105"/>
                  <a:gd name="T59" fmla="*/ 3 h 86"/>
                  <a:gd name="T60" fmla="*/ 21 w 105"/>
                  <a:gd name="T61"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6">
                    <a:moveTo>
                      <a:pt x="21" y="6"/>
                    </a:moveTo>
                    <a:cubicBezTo>
                      <a:pt x="21" y="14"/>
                      <a:pt x="17" y="9"/>
                      <a:pt x="16" y="19"/>
                    </a:cubicBezTo>
                    <a:cubicBezTo>
                      <a:pt x="14" y="29"/>
                      <a:pt x="12" y="30"/>
                      <a:pt x="13" y="36"/>
                    </a:cubicBezTo>
                    <a:cubicBezTo>
                      <a:pt x="15" y="42"/>
                      <a:pt x="19" y="53"/>
                      <a:pt x="15" y="53"/>
                    </a:cubicBezTo>
                    <a:cubicBezTo>
                      <a:pt x="10" y="53"/>
                      <a:pt x="10" y="42"/>
                      <a:pt x="7" y="48"/>
                    </a:cubicBezTo>
                    <a:cubicBezTo>
                      <a:pt x="5" y="55"/>
                      <a:pt x="2" y="60"/>
                      <a:pt x="5" y="65"/>
                    </a:cubicBezTo>
                    <a:cubicBezTo>
                      <a:pt x="7" y="71"/>
                      <a:pt x="17" y="76"/>
                      <a:pt x="12" y="78"/>
                    </a:cubicBezTo>
                    <a:cubicBezTo>
                      <a:pt x="7" y="80"/>
                      <a:pt x="0" y="83"/>
                      <a:pt x="6" y="84"/>
                    </a:cubicBezTo>
                    <a:cubicBezTo>
                      <a:pt x="12" y="85"/>
                      <a:pt x="16" y="83"/>
                      <a:pt x="19" y="84"/>
                    </a:cubicBezTo>
                    <a:cubicBezTo>
                      <a:pt x="22" y="85"/>
                      <a:pt x="26" y="86"/>
                      <a:pt x="30" y="82"/>
                    </a:cubicBezTo>
                    <a:cubicBezTo>
                      <a:pt x="34" y="77"/>
                      <a:pt x="36" y="67"/>
                      <a:pt x="38" y="70"/>
                    </a:cubicBezTo>
                    <a:cubicBezTo>
                      <a:pt x="39" y="74"/>
                      <a:pt x="42" y="77"/>
                      <a:pt x="44" y="72"/>
                    </a:cubicBezTo>
                    <a:cubicBezTo>
                      <a:pt x="47" y="67"/>
                      <a:pt x="46" y="57"/>
                      <a:pt x="48" y="63"/>
                    </a:cubicBezTo>
                    <a:cubicBezTo>
                      <a:pt x="50" y="70"/>
                      <a:pt x="57" y="61"/>
                      <a:pt x="55" y="65"/>
                    </a:cubicBezTo>
                    <a:cubicBezTo>
                      <a:pt x="53" y="68"/>
                      <a:pt x="46" y="74"/>
                      <a:pt x="52" y="74"/>
                    </a:cubicBezTo>
                    <a:cubicBezTo>
                      <a:pt x="58" y="74"/>
                      <a:pt x="63" y="72"/>
                      <a:pt x="62" y="68"/>
                    </a:cubicBezTo>
                    <a:cubicBezTo>
                      <a:pt x="61" y="64"/>
                      <a:pt x="64" y="60"/>
                      <a:pt x="67" y="57"/>
                    </a:cubicBezTo>
                    <a:cubicBezTo>
                      <a:pt x="69" y="53"/>
                      <a:pt x="67" y="47"/>
                      <a:pt x="73" y="46"/>
                    </a:cubicBezTo>
                    <a:cubicBezTo>
                      <a:pt x="79" y="44"/>
                      <a:pt x="86" y="48"/>
                      <a:pt x="86" y="44"/>
                    </a:cubicBezTo>
                    <a:cubicBezTo>
                      <a:pt x="87" y="40"/>
                      <a:pt x="85" y="35"/>
                      <a:pt x="88" y="33"/>
                    </a:cubicBezTo>
                    <a:cubicBezTo>
                      <a:pt x="90" y="31"/>
                      <a:pt x="89" y="28"/>
                      <a:pt x="93" y="24"/>
                    </a:cubicBezTo>
                    <a:cubicBezTo>
                      <a:pt x="97" y="21"/>
                      <a:pt x="98" y="18"/>
                      <a:pt x="99" y="15"/>
                    </a:cubicBezTo>
                    <a:cubicBezTo>
                      <a:pt x="101" y="13"/>
                      <a:pt x="105" y="4"/>
                      <a:pt x="102" y="3"/>
                    </a:cubicBezTo>
                    <a:cubicBezTo>
                      <a:pt x="98" y="2"/>
                      <a:pt x="97" y="2"/>
                      <a:pt x="95" y="6"/>
                    </a:cubicBezTo>
                    <a:cubicBezTo>
                      <a:pt x="94" y="9"/>
                      <a:pt x="94" y="9"/>
                      <a:pt x="87" y="9"/>
                    </a:cubicBezTo>
                    <a:cubicBezTo>
                      <a:pt x="80" y="9"/>
                      <a:pt x="83" y="10"/>
                      <a:pt x="76" y="12"/>
                    </a:cubicBezTo>
                    <a:cubicBezTo>
                      <a:pt x="69" y="14"/>
                      <a:pt x="62" y="13"/>
                      <a:pt x="59" y="14"/>
                    </a:cubicBezTo>
                    <a:cubicBezTo>
                      <a:pt x="56" y="16"/>
                      <a:pt x="57" y="19"/>
                      <a:pt x="48" y="14"/>
                    </a:cubicBezTo>
                    <a:cubicBezTo>
                      <a:pt x="39" y="9"/>
                      <a:pt x="44" y="14"/>
                      <a:pt x="37" y="8"/>
                    </a:cubicBezTo>
                    <a:cubicBezTo>
                      <a:pt x="31" y="3"/>
                      <a:pt x="33" y="4"/>
                      <a:pt x="29" y="3"/>
                    </a:cubicBezTo>
                    <a:cubicBezTo>
                      <a:pt x="26" y="1"/>
                      <a:pt x="20" y="0"/>
                      <a:pt x="21"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680"/>
              <p:cNvSpPr>
                <a:spLocks/>
              </p:cNvSpPr>
              <p:nvPr/>
            </p:nvSpPr>
            <p:spPr bwMode="auto">
              <a:xfrm>
                <a:off x="4177" y="2224"/>
                <a:ext cx="597" cy="482"/>
              </a:xfrm>
              <a:custGeom>
                <a:avLst/>
                <a:gdLst>
                  <a:gd name="T0" fmla="*/ 24 w 996"/>
                  <a:gd name="T1" fmla="*/ 682 h 802"/>
                  <a:gd name="T2" fmla="*/ 94 w 996"/>
                  <a:gd name="T3" fmla="*/ 670 h 802"/>
                  <a:gd name="T4" fmla="*/ 157 w 996"/>
                  <a:gd name="T5" fmla="*/ 649 h 802"/>
                  <a:gd name="T6" fmla="*/ 218 w 996"/>
                  <a:gd name="T7" fmla="*/ 645 h 802"/>
                  <a:gd name="T8" fmla="*/ 280 w 996"/>
                  <a:gd name="T9" fmla="*/ 609 h 802"/>
                  <a:gd name="T10" fmla="*/ 373 w 996"/>
                  <a:gd name="T11" fmla="*/ 589 h 802"/>
                  <a:gd name="T12" fmla="*/ 446 w 996"/>
                  <a:gd name="T13" fmla="*/ 598 h 802"/>
                  <a:gd name="T14" fmla="*/ 469 w 996"/>
                  <a:gd name="T15" fmla="*/ 630 h 802"/>
                  <a:gd name="T16" fmla="*/ 484 w 996"/>
                  <a:gd name="T17" fmla="*/ 683 h 802"/>
                  <a:gd name="T18" fmla="*/ 539 w 996"/>
                  <a:gd name="T19" fmla="*/ 641 h 802"/>
                  <a:gd name="T20" fmla="*/ 534 w 996"/>
                  <a:gd name="T21" fmla="*/ 656 h 802"/>
                  <a:gd name="T22" fmla="*/ 520 w 996"/>
                  <a:gd name="T23" fmla="*/ 687 h 802"/>
                  <a:gd name="T24" fmla="*/ 539 w 996"/>
                  <a:gd name="T25" fmla="*/ 693 h 802"/>
                  <a:gd name="T26" fmla="*/ 558 w 996"/>
                  <a:gd name="T27" fmla="*/ 723 h 802"/>
                  <a:gd name="T28" fmla="*/ 608 w 996"/>
                  <a:gd name="T29" fmla="*/ 790 h 802"/>
                  <a:gd name="T30" fmla="*/ 657 w 996"/>
                  <a:gd name="T31" fmla="*/ 771 h 802"/>
                  <a:gd name="T32" fmla="*/ 677 w 996"/>
                  <a:gd name="T33" fmla="*/ 799 h 802"/>
                  <a:gd name="T34" fmla="*/ 775 w 996"/>
                  <a:gd name="T35" fmla="*/ 756 h 802"/>
                  <a:gd name="T36" fmla="*/ 838 w 996"/>
                  <a:gd name="T37" fmla="*/ 681 h 802"/>
                  <a:gd name="T38" fmla="*/ 922 w 996"/>
                  <a:gd name="T39" fmla="*/ 597 h 802"/>
                  <a:gd name="T40" fmla="*/ 982 w 996"/>
                  <a:gd name="T41" fmla="*/ 472 h 802"/>
                  <a:gd name="T42" fmla="*/ 991 w 996"/>
                  <a:gd name="T43" fmla="*/ 419 h 802"/>
                  <a:gd name="T44" fmla="*/ 963 w 996"/>
                  <a:gd name="T45" fmla="*/ 370 h 802"/>
                  <a:gd name="T46" fmla="*/ 953 w 996"/>
                  <a:gd name="T47" fmla="*/ 331 h 802"/>
                  <a:gd name="T48" fmla="*/ 933 w 996"/>
                  <a:gd name="T49" fmla="*/ 309 h 802"/>
                  <a:gd name="T50" fmla="*/ 928 w 996"/>
                  <a:gd name="T51" fmla="*/ 278 h 802"/>
                  <a:gd name="T52" fmla="*/ 898 w 996"/>
                  <a:gd name="T53" fmla="*/ 248 h 802"/>
                  <a:gd name="T54" fmla="*/ 871 w 996"/>
                  <a:gd name="T55" fmla="*/ 208 h 802"/>
                  <a:gd name="T56" fmla="*/ 866 w 996"/>
                  <a:gd name="T57" fmla="*/ 157 h 802"/>
                  <a:gd name="T58" fmla="*/ 859 w 996"/>
                  <a:gd name="T59" fmla="*/ 111 h 802"/>
                  <a:gd name="T60" fmla="*/ 832 w 996"/>
                  <a:gd name="T61" fmla="*/ 73 h 802"/>
                  <a:gd name="T62" fmla="*/ 819 w 996"/>
                  <a:gd name="T63" fmla="*/ 17 h 802"/>
                  <a:gd name="T64" fmla="*/ 797 w 996"/>
                  <a:gd name="T65" fmla="*/ 31 h 802"/>
                  <a:gd name="T66" fmla="*/ 779 w 996"/>
                  <a:gd name="T67" fmla="*/ 86 h 802"/>
                  <a:gd name="T68" fmla="*/ 759 w 996"/>
                  <a:gd name="T69" fmla="*/ 171 h 802"/>
                  <a:gd name="T70" fmla="*/ 698 w 996"/>
                  <a:gd name="T71" fmla="*/ 174 h 802"/>
                  <a:gd name="T72" fmla="*/ 629 w 996"/>
                  <a:gd name="T73" fmla="*/ 125 h 802"/>
                  <a:gd name="T74" fmla="*/ 649 w 996"/>
                  <a:gd name="T75" fmla="*/ 73 h 802"/>
                  <a:gd name="T76" fmla="*/ 661 w 996"/>
                  <a:gd name="T77" fmla="*/ 40 h 802"/>
                  <a:gd name="T78" fmla="*/ 634 w 996"/>
                  <a:gd name="T79" fmla="*/ 41 h 802"/>
                  <a:gd name="T80" fmla="*/ 599 w 996"/>
                  <a:gd name="T81" fmla="*/ 36 h 802"/>
                  <a:gd name="T82" fmla="*/ 565 w 996"/>
                  <a:gd name="T83" fmla="*/ 19 h 802"/>
                  <a:gd name="T84" fmla="*/ 557 w 996"/>
                  <a:gd name="T85" fmla="*/ 44 h 802"/>
                  <a:gd name="T86" fmla="*/ 500 w 996"/>
                  <a:gd name="T87" fmla="*/ 66 h 802"/>
                  <a:gd name="T88" fmla="*/ 476 w 996"/>
                  <a:gd name="T89" fmla="*/ 108 h 802"/>
                  <a:gd name="T90" fmla="*/ 458 w 996"/>
                  <a:gd name="T91" fmla="*/ 117 h 802"/>
                  <a:gd name="T92" fmla="*/ 414 w 996"/>
                  <a:gd name="T93" fmla="*/ 89 h 802"/>
                  <a:gd name="T94" fmla="*/ 383 w 996"/>
                  <a:gd name="T95" fmla="*/ 110 h 802"/>
                  <a:gd name="T96" fmla="*/ 353 w 996"/>
                  <a:gd name="T97" fmla="*/ 134 h 802"/>
                  <a:gd name="T98" fmla="*/ 322 w 996"/>
                  <a:gd name="T99" fmla="*/ 157 h 802"/>
                  <a:gd name="T100" fmla="*/ 310 w 996"/>
                  <a:gd name="T101" fmla="*/ 173 h 802"/>
                  <a:gd name="T102" fmla="*/ 286 w 996"/>
                  <a:gd name="T103" fmla="*/ 211 h 802"/>
                  <a:gd name="T104" fmla="*/ 211 w 996"/>
                  <a:gd name="T105" fmla="*/ 262 h 802"/>
                  <a:gd name="T106" fmla="*/ 132 w 996"/>
                  <a:gd name="T107" fmla="*/ 282 h 802"/>
                  <a:gd name="T108" fmla="*/ 66 w 996"/>
                  <a:gd name="T109" fmla="*/ 330 h 802"/>
                  <a:gd name="T110" fmla="*/ 41 w 996"/>
                  <a:gd name="T111" fmla="*/ 369 h 802"/>
                  <a:gd name="T112" fmla="*/ 37 w 996"/>
                  <a:gd name="T113" fmla="*/ 433 h 802"/>
                  <a:gd name="T114" fmla="*/ 21 w 996"/>
                  <a:gd name="T115" fmla="*/ 440 h 802"/>
                  <a:gd name="T116" fmla="*/ 37 w 996"/>
                  <a:gd name="T117" fmla="*/ 548 h 802"/>
                  <a:gd name="T118" fmla="*/ 24 w 996"/>
                  <a:gd name="T119" fmla="*/ 63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6" h="802">
                    <a:moveTo>
                      <a:pt x="1" y="653"/>
                    </a:moveTo>
                    <a:cubicBezTo>
                      <a:pt x="1" y="653"/>
                      <a:pt x="0" y="665"/>
                      <a:pt x="1" y="665"/>
                    </a:cubicBezTo>
                    <a:cubicBezTo>
                      <a:pt x="2" y="666"/>
                      <a:pt x="7" y="664"/>
                      <a:pt x="10" y="667"/>
                    </a:cubicBezTo>
                    <a:cubicBezTo>
                      <a:pt x="13" y="670"/>
                      <a:pt x="12" y="669"/>
                      <a:pt x="16" y="674"/>
                    </a:cubicBezTo>
                    <a:cubicBezTo>
                      <a:pt x="19" y="679"/>
                      <a:pt x="18" y="680"/>
                      <a:pt x="24" y="682"/>
                    </a:cubicBezTo>
                    <a:cubicBezTo>
                      <a:pt x="29" y="685"/>
                      <a:pt x="35" y="685"/>
                      <a:pt x="38" y="685"/>
                    </a:cubicBezTo>
                    <a:cubicBezTo>
                      <a:pt x="40" y="685"/>
                      <a:pt x="46" y="686"/>
                      <a:pt x="55" y="686"/>
                    </a:cubicBezTo>
                    <a:cubicBezTo>
                      <a:pt x="64" y="686"/>
                      <a:pt x="67" y="685"/>
                      <a:pt x="71" y="682"/>
                    </a:cubicBezTo>
                    <a:cubicBezTo>
                      <a:pt x="75" y="680"/>
                      <a:pt x="81" y="675"/>
                      <a:pt x="86" y="672"/>
                    </a:cubicBezTo>
                    <a:cubicBezTo>
                      <a:pt x="90" y="670"/>
                      <a:pt x="90" y="667"/>
                      <a:pt x="94" y="670"/>
                    </a:cubicBezTo>
                    <a:cubicBezTo>
                      <a:pt x="97" y="672"/>
                      <a:pt x="98" y="671"/>
                      <a:pt x="102" y="669"/>
                    </a:cubicBezTo>
                    <a:cubicBezTo>
                      <a:pt x="107" y="666"/>
                      <a:pt x="104" y="663"/>
                      <a:pt x="110" y="660"/>
                    </a:cubicBezTo>
                    <a:cubicBezTo>
                      <a:pt x="117" y="657"/>
                      <a:pt x="112" y="653"/>
                      <a:pt x="124" y="653"/>
                    </a:cubicBezTo>
                    <a:cubicBezTo>
                      <a:pt x="135" y="654"/>
                      <a:pt x="141" y="653"/>
                      <a:pt x="145" y="651"/>
                    </a:cubicBezTo>
                    <a:cubicBezTo>
                      <a:pt x="149" y="650"/>
                      <a:pt x="155" y="647"/>
                      <a:pt x="157" y="649"/>
                    </a:cubicBezTo>
                    <a:cubicBezTo>
                      <a:pt x="159" y="651"/>
                      <a:pt x="175" y="650"/>
                      <a:pt x="175" y="650"/>
                    </a:cubicBezTo>
                    <a:cubicBezTo>
                      <a:pt x="175" y="650"/>
                      <a:pt x="170" y="655"/>
                      <a:pt x="176" y="655"/>
                    </a:cubicBezTo>
                    <a:cubicBezTo>
                      <a:pt x="182" y="654"/>
                      <a:pt x="183" y="650"/>
                      <a:pt x="189" y="652"/>
                    </a:cubicBezTo>
                    <a:cubicBezTo>
                      <a:pt x="194" y="654"/>
                      <a:pt x="198" y="656"/>
                      <a:pt x="203" y="655"/>
                    </a:cubicBezTo>
                    <a:cubicBezTo>
                      <a:pt x="207" y="653"/>
                      <a:pt x="215" y="648"/>
                      <a:pt x="218" y="645"/>
                    </a:cubicBezTo>
                    <a:cubicBezTo>
                      <a:pt x="220" y="642"/>
                      <a:pt x="224" y="637"/>
                      <a:pt x="226" y="635"/>
                    </a:cubicBezTo>
                    <a:cubicBezTo>
                      <a:pt x="228" y="633"/>
                      <a:pt x="230" y="629"/>
                      <a:pt x="235" y="628"/>
                    </a:cubicBezTo>
                    <a:cubicBezTo>
                      <a:pt x="240" y="628"/>
                      <a:pt x="244" y="627"/>
                      <a:pt x="251" y="624"/>
                    </a:cubicBezTo>
                    <a:cubicBezTo>
                      <a:pt x="258" y="620"/>
                      <a:pt x="262" y="616"/>
                      <a:pt x="267" y="614"/>
                    </a:cubicBezTo>
                    <a:cubicBezTo>
                      <a:pt x="271" y="612"/>
                      <a:pt x="273" y="611"/>
                      <a:pt x="280" y="609"/>
                    </a:cubicBezTo>
                    <a:cubicBezTo>
                      <a:pt x="287" y="608"/>
                      <a:pt x="290" y="605"/>
                      <a:pt x="292" y="606"/>
                    </a:cubicBezTo>
                    <a:cubicBezTo>
                      <a:pt x="295" y="608"/>
                      <a:pt x="299" y="610"/>
                      <a:pt x="303" y="610"/>
                    </a:cubicBezTo>
                    <a:cubicBezTo>
                      <a:pt x="307" y="609"/>
                      <a:pt x="307" y="612"/>
                      <a:pt x="322" y="606"/>
                    </a:cubicBezTo>
                    <a:cubicBezTo>
                      <a:pt x="337" y="601"/>
                      <a:pt x="339" y="598"/>
                      <a:pt x="349" y="595"/>
                    </a:cubicBezTo>
                    <a:cubicBezTo>
                      <a:pt x="358" y="592"/>
                      <a:pt x="365" y="589"/>
                      <a:pt x="373" y="589"/>
                    </a:cubicBezTo>
                    <a:cubicBezTo>
                      <a:pt x="381" y="589"/>
                      <a:pt x="388" y="586"/>
                      <a:pt x="391" y="586"/>
                    </a:cubicBezTo>
                    <a:cubicBezTo>
                      <a:pt x="393" y="586"/>
                      <a:pt x="399" y="588"/>
                      <a:pt x="403" y="589"/>
                    </a:cubicBezTo>
                    <a:cubicBezTo>
                      <a:pt x="408" y="589"/>
                      <a:pt x="413" y="582"/>
                      <a:pt x="417" y="586"/>
                    </a:cubicBezTo>
                    <a:cubicBezTo>
                      <a:pt x="421" y="590"/>
                      <a:pt x="427" y="599"/>
                      <a:pt x="434" y="601"/>
                    </a:cubicBezTo>
                    <a:cubicBezTo>
                      <a:pt x="442" y="602"/>
                      <a:pt x="444" y="596"/>
                      <a:pt x="446" y="598"/>
                    </a:cubicBezTo>
                    <a:cubicBezTo>
                      <a:pt x="448" y="599"/>
                      <a:pt x="461" y="605"/>
                      <a:pt x="463" y="605"/>
                    </a:cubicBezTo>
                    <a:cubicBezTo>
                      <a:pt x="465" y="605"/>
                      <a:pt x="469" y="606"/>
                      <a:pt x="467" y="609"/>
                    </a:cubicBezTo>
                    <a:cubicBezTo>
                      <a:pt x="465" y="613"/>
                      <a:pt x="473" y="616"/>
                      <a:pt x="474" y="616"/>
                    </a:cubicBezTo>
                    <a:cubicBezTo>
                      <a:pt x="474" y="616"/>
                      <a:pt x="477" y="618"/>
                      <a:pt x="471" y="620"/>
                    </a:cubicBezTo>
                    <a:cubicBezTo>
                      <a:pt x="466" y="622"/>
                      <a:pt x="467" y="627"/>
                      <a:pt x="469" y="630"/>
                    </a:cubicBezTo>
                    <a:cubicBezTo>
                      <a:pt x="471" y="633"/>
                      <a:pt x="478" y="632"/>
                      <a:pt x="478" y="636"/>
                    </a:cubicBezTo>
                    <a:cubicBezTo>
                      <a:pt x="478" y="640"/>
                      <a:pt x="473" y="644"/>
                      <a:pt x="478" y="650"/>
                    </a:cubicBezTo>
                    <a:cubicBezTo>
                      <a:pt x="483" y="655"/>
                      <a:pt x="485" y="661"/>
                      <a:pt x="481" y="665"/>
                    </a:cubicBezTo>
                    <a:cubicBezTo>
                      <a:pt x="477" y="668"/>
                      <a:pt x="470" y="666"/>
                      <a:pt x="472" y="670"/>
                    </a:cubicBezTo>
                    <a:cubicBezTo>
                      <a:pt x="474" y="675"/>
                      <a:pt x="482" y="682"/>
                      <a:pt x="484" y="683"/>
                    </a:cubicBezTo>
                    <a:cubicBezTo>
                      <a:pt x="487" y="684"/>
                      <a:pt x="490" y="682"/>
                      <a:pt x="491" y="680"/>
                    </a:cubicBezTo>
                    <a:cubicBezTo>
                      <a:pt x="491" y="678"/>
                      <a:pt x="487" y="677"/>
                      <a:pt x="493" y="672"/>
                    </a:cubicBezTo>
                    <a:cubicBezTo>
                      <a:pt x="499" y="667"/>
                      <a:pt x="499" y="665"/>
                      <a:pt x="508" y="660"/>
                    </a:cubicBezTo>
                    <a:cubicBezTo>
                      <a:pt x="517" y="654"/>
                      <a:pt x="521" y="648"/>
                      <a:pt x="525" y="648"/>
                    </a:cubicBezTo>
                    <a:cubicBezTo>
                      <a:pt x="529" y="648"/>
                      <a:pt x="533" y="649"/>
                      <a:pt x="539" y="641"/>
                    </a:cubicBezTo>
                    <a:cubicBezTo>
                      <a:pt x="544" y="634"/>
                      <a:pt x="553" y="628"/>
                      <a:pt x="554" y="626"/>
                    </a:cubicBezTo>
                    <a:cubicBezTo>
                      <a:pt x="556" y="624"/>
                      <a:pt x="560" y="615"/>
                      <a:pt x="559" y="621"/>
                    </a:cubicBezTo>
                    <a:cubicBezTo>
                      <a:pt x="558" y="627"/>
                      <a:pt x="556" y="632"/>
                      <a:pt x="553" y="636"/>
                    </a:cubicBezTo>
                    <a:cubicBezTo>
                      <a:pt x="549" y="639"/>
                      <a:pt x="549" y="643"/>
                      <a:pt x="545" y="647"/>
                    </a:cubicBezTo>
                    <a:cubicBezTo>
                      <a:pt x="542" y="651"/>
                      <a:pt x="538" y="649"/>
                      <a:pt x="534" y="656"/>
                    </a:cubicBezTo>
                    <a:cubicBezTo>
                      <a:pt x="530" y="663"/>
                      <a:pt x="531" y="668"/>
                      <a:pt x="528" y="673"/>
                    </a:cubicBezTo>
                    <a:cubicBezTo>
                      <a:pt x="526" y="677"/>
                      <a:pt x="527" y="680"/>
                      <a:pt x="522" y="682"/>
                    </a:cubicBezTo>
                    <a:cubicBezTo>
                      <a:pt x="517" y="683"/>
                      <a:pt x="508" y="684"/>
                      <a:pt x="507" y="686"/>
                    </a:cubicBezTo>
                    <a:cubicBezTo>
                      <a:pt x="507" y="689"/>
                      <a:pt x="504" y="692"/>
                      <a:pt x="506" y="692"/>
                    </a:cubicBezTo>
                    <a:cubicBezTo>
                      <a:pt x="509" y="692"/>
                      <a:pt x="517" y="688"/>
                      <a:pt x="520" y="687"/>
                    </a:cubicBezTo>
                    <a:cubicBezTo>
                      <a:pt x="523" y="687"/>
                      <a:pt x="530" y="687"/>
                      <a:pt x="534" y="680"/>
                    </a:cubicBezTo>
                    <a:cubicBezTo>
                      <a:pt x="538" y="674"/>
                      <a:pt x="545" y="663"/>
                      <a:pt x="545" y="662"/>
                    </a:cubicBezTo>
                    <a:cubicBezTo>
                      <a:pt x="546" y="661"/>
                      <a:pt x="548" y="660"/>
                      <a:pt x="548" y="663"/>
                    </a:cubicBezTo>
                    <a:cubicBezTo>
                      <a:pt x="548" y="666"/>
                      <a:pt x="548" y="682"/>
                      <a:pt x="548" y="682"/>
                    </a:cubicBezTo>
                    <a:cubicBezTo>
                      <a:pt x="548" y="682"/>
                      <a:pt x="542" y="689"/>
                      <a:pt x="539" y="693"/>
                    </a:cubicBezTo>
                    <a:cubicBezTo>
                      <a:pt x="536" y="698"/>
                      <a:pt x="522" y="702"/>
                      <a:pt x="529" y="703"/>
                    </a:cubicBezTo>
                    <a:cubicBezTo>
                      <a:pt x="536" y="703"/>
                      <a:pt x="548" y="700"/>
                      <a:pt x="551" y="698"/>
                    </a:cubicBezTo>
                    <a:cubicBezTo>
                      <a:pt x="554" y="696"/>
                      <a:pt x="563" y="688"/>
                      <a:pt x="562" y="694"/>
                    </a:cubicBezTo>
                    <a:cubicBezTo>
                      <a:pt x="560" y="699"/>
                      <a:pt x="551" y="698"/>
                      <a:pt x="554" y="705"/>
                    </a:cubicBezTo>
                    <a:cubicBezTo>
                      <a:pt x="558" y="712"/>
                      <a:pt x="558" y="718"/>
                      <a:pt x="558" y="723"/>
                    </a:cubicBezTo>
                    <a:cubicBezTo>
                      <a:pt x="557" y="727"/>
                      <a:pt x="558" y="732"/>
                      <a:pt x="554" y="737"/>
                    </a:cubicBezTo>
                    <a:cubicBezTo>
                      <a:pt x="550" y="742"/>
                      <a:pt x="547" y="751"/>
                      <a:pt x="551" y="757"/>
                    </a:cubicBezTo>
                    <a:cubicBezTo>
                      <a:pt x="555" y="764"/>
                      <a:pt x="567" y="774"/>
                      <a:pt x="569" y="776"/>
                    </a:cubicBezTo>
                    <a:cubicBezTo>
                      <a:pt x="571" y="778"/>
                      <a:pt x="582" y="776"/>
                      <a:pt x="590" y="777"/>
                    </a:cubicBezTo>
                    <a:cubicBezTo>
                      <a:pt x="598" y="778"/>
                      <a:pt x="606" y="790"/>
                      <a:pt x="608" y="790"/>
                    </a:cubicBezTo>
                    <a:cubicBezTo>
                      <a:pt x="610" y="790"/>
                      <a:pt x="621" y="789"/>
                      <a:pt x="625" y="785"/>
                    </a:cubicBezTo>
                    <a:cubicBezTo>
                      <a:pt x="629" y="781"/>
                      <a:pt x="639" y="779"/>
                      <a:pt x="644" y="777"/>
                    </a:cubicBezTo>
                    <a:cubicBezTo>
                      <a:pt x="648" y="775"/>
                      <a:pt x="648" y="778"/>
                      <a:pt x="648" y="773"/>
                    </a:cubicBezTo>
                    <a:cubicBezTo>
                      <a:pt x="648" y="767"/>
                      <a:pt x="645" y="768"/>
                      <a:pt x="652" y="766"/>
                    </a:cubicBezTo>
                    <a:cubicBezTo>
                      <a:pt x="659" y="764"/>
                      <a:pt x="662" y="766"/>
                      <a:pt x="657" y="771"/>
                    </a:cubicBezTo>
                    <a:cubicBezTo>
                      <a:pt x="652" y="777"/>
                      <a:pt x="648" y="784"/>
                      <a:pt x="653" y="782"/>
                    </a:cubicBezTo>
                    <a:cubicBezTo>
                      <a:pt x="658" y="779"/>
                      <a:pt x="667" y="770"/>
                      <a:pt x="666" y="774"/>
                    </a:cubicBezTo>
                    <a:cubicBezTo>
                      <a:pt x="665" y="779"/>
                      <a:pt x="661" y="784"/>
                      <a:pt x="665" y="786"/>
                    </a:cubicBezTo>
                    <a:cubicBezTo>
                      <a:pt x="668" y="788"/>
                      <a:pt x="669" y="794"/>
                      <a:pt x="671" y="794"/>
                    </a:cubicBezTo>
                    <a:cubicBezTo>
                      <a:pt x="674" y="794"/>
                      <a:pt x="675" y="802"/>
                      <a:pt x="677" y="799"/>
                    </a:cubicBezTo>
                    <a:cubicBezTo>
                      <a:pt x="680" y="795"/>
                      <a:pt x="669" y="792"/>
                      <a:pt x="681" y="788"/>
                    </a:cubicBezTo>
                    <a:cubicBezTo>
                      <a:pt x="694" y="785"/>
                      <a:pt x="699" y="782"/>
                      <a:pt x="706" y="778"/>
                    </a:cubicBezTo>
                    <a:cubicBezTo>
                      <a:pt x="713" y="774"/>
                      <a:pt x="722" y="765"/>
                      <a:pt x="731" y="765"/>
                    </a:cubicBezTo>
                    <a:cubicBezTo>
                      <a:pt x="740" y="765"/>
                      <a:pt x="751" y="765"/>
                      <a:pt x="759" y="762"/>
                    </a:cubicBezTo>
                    <a:cubicBezTo>
                      <a:pt x="768" y="760"/>
                      <a:pt x="767" y="760"/>
                      <a:pt x="775" y="756"/>
                    </a:cubicBezTo>
                    <a:cubicBezTo>
                      <a:pt x="784" y="751"/>
                      <a:pt x="786" y="752"/>
                      <a:pt x="788" y="744"/>
                    </a:cubicBezTo>
                    <a:cubicBezTo>
                      <a:pt x="790" y="736"/>
                      <a:pt x="792" y="735"/>
                      <a:pt x="800" y="725"/>
                    </a:cubicBezTo>
                    <a:cubicBezTo>
                      <a:pt x="808" y="714"/>
                      <a:pt x="807" y="713"/>
                      <a:pt x="815" y="706"/>
                    </a:cubicBezTo>
                    <a:cubicBezTo>
                      <a:pt x="823" y="698"/>
                      <a:pt x="821" y="694"/>
                      <a:pt x="828" y="691"/>
                    </a:cubicBezTo>
                    <a:cubicBezTo>
                      <a:pt x="835" y="687"/>
                      <a:pt x="828" y="692"/>
                      <a:pt x="838" y="681"/>
                    </a:cubicBezTo>
                    <a:cubicBezTo>
                      <a:pt x="848" y="671"/>
                      <a:pt x="843" y="670"/>
                      <a:pt x="852" y="663"/>
                    </a:cubicBezTo>
                    <a:cubicBezTo>
                      <a:pt x="862" y="656"/>
                      <a:pt x="861" y="649"/>
                      <a:pt x="870" y="642"/>
                    </a:cubicBezTo>
                    <a:cubicBezTo>
                      <a:pt x="880" y="635"/>
                      <a:pt x="887" y="626"/>
                      <a:pt x="894" y="623"/>
                    </a:cubicBezTo>
                    <a:cubicBezTo>
                      <a:pt x="901" y="620"/>
                      <a:pt x="902" y="619"/>
                      <a:pt x="909" y="615"/>
                    </a:cubicBezTo>
                    <a:cubicBezTo>
                      <a:pt x="917" y="610"/>
                      <a:pt x="919" y="599"/>
                      <a:pt x="922" y="597"/>
                    </a:cubicBezTo>
                    <a:cubicBezTo>
                      <a:pt x="924" y="595"/>
                      <a:pt x="935" y="581"/>
                      <a:pt x="942" y="573"/>
                    </a:cubicBezTo>
                    <a:cubicBezTo>
                      <a:pt x="948" y="566"/>
                      <a:pt x="950" y="554"/>
                      <a:pt x="953" y="547"/>
                    </a:cubicBezTo>
                    <a:cubicBezTo>
                      <a:pt x="957" y="540"/>
                      <a:pt x="962" y="534"/>
                      <a:pt x="965" y="527"/>
                    </a:cubicBezTo>
                    <a:cubicBezTo>
                      <a:pt x="969" y="521"/>
                      <a:pt x="980" y="509"/>
                      <a:pt x="980" y="503"/>
                    </a:cubicBezTo>
                    <a:cubicBezTo>
                      <a:pt x="980" y="496"/>
                      <a:pt x="984" y="473"/>
                      <a:pt x="982" y="472"/>
                    </a:cubicBezTo>
                    <a:cubicBezTo>
                      <a:pt x="981" y="470"/>
                      <a:pt x="980" y="464"/>
                      <a:pt x="982" y="463"/>
                    </a:cubicBezTo>
                    <a:cubicBezTo>
                      <a:pt x="984" y="461"/>
                      <a:pt x="984" y="457"/>
                      <a:pt x="986" y="450"/>
                    </a:cubicBezTo>
                    <a:cubicBezTo>
                      <a:pt x="987" y="443"/>
                      <a:pt x="984" y="443"/>
                      <a:pt x="987" y="439"/>
                    </a:cubicBezTo>
                    <a:cubicBezTo>
                      <a:pt x="991" y="436"/>
                      <a:pt x="996" y="431"/>
                      <a:pt x="993" y="428"/>
                    </a:cubicBezTo>
                    <a:cubicBezTo>
                      <a:pt x="990" y="425"/>
                      <a:pt x="989" y="425"/>
                      <a:pt x="991" y="419"/>
                    </a:cubicBezTo>
                    <a:cubicBezTo>
                      <a:pt x="993" y="414"/>
                      <a:pt x="996" y="412"/>
                      <a:pt x="991" y="409"/>
                    </a:cubicBezTo>
                    <a:cubicBezTo>
                      <a:pt x="987" y="407"/>
                      <a:pt x="985" y="411"/>
                      <a:pt x="985" y="403"/>
                    </a:cubicBezTo>
                    <a:cubicBezTo>
                      <a:pt x="985" y="396"/>
                      <a:pt x="978" y="392"/>
                      <a:pt x="977" y="386"/>
                    </a:cubicBezTo>
                    <a:cubicBezTo>
                      <a:pt x="975" y="380"/>
                      <a:pt x="979" y="375"/>
                      <a:pt x="972" y="375"/>
                    </a:cubicBezTo>
                    <a:cubicBezTo>
                      <a:pt x="966" y="375"/>
                      <a:pt x="962" y="375"/>
                      <a:pt x="963" y="370"/>
                    </a:cubicBezTo>
                    <a:cubicBezTo>
                      <a:pt x="963" y="365"/>
                      <a:pt x="965" y="358"/>
                      <a:pt x="961" y="360"/>
                    </a:cubicBezTo>
                    <a:cubicBezTo>
                      <a:pt x="957" y="361"/>
                      <a:pt x="954" y="362"/>
                      <a:pt x="955" y="358"/>
                    </a:cubicBezTo>
                    <a:cubicBezTo>
                      <a:pt x="956" y="354"/>
                      <a:pt x="956" y="350"/>
                      <a:pt x="958" y="345"/>
                    </a:cubicBezTo>
                    <a:cubicBezTo>
                      <a:pt x="960" y="341"/>
                      <a:pt x="963" y="330"/>
                      <a:pt x="960" y="329"/>
                    </a:cubicBezTo>
                    <a:cubicBezTo>
                      <a:pt x="956" y="328"/>
                      <a:pt x="954" y="329"/>
                      <a:pt x="953" y="331"/>
                    </a:cubicBezTo>
                    <a:cubicBezTo>
                      <a:pt x="952" y="333"/>
                      <a:pt x="952" y="337"/>
                      <a:pt x="950" y="332"/>
                    </a:cubicBezTo>
                    <a:cubicBezTo>
                      <a:pt x="947" y="327"/>
                      <a:pt x="943" y="319"/>
                      <a:pt x="942" y="324"/>
                    </a:cubicBezTo>
                    <a:cubicBezTo>
                      <a:pt x="941" y="329"/>
                      <a:pt x="944" y="339"/>
                      <a:pt x="938" y="334"/>
                    </a:cubicBezTo>
                    <a:cubicBezTo>
                      <a:pt x="933" y="329"/>
                      <a:pt x="932" y="330"/>
                      <a:pt x="932" y="322"/>
                    </a:cubicBezTo>
                    <a:cubicBezTo>
                      <a:pt x="933" y="315"/>
                      <a:pt x="932" y="310"/>
                      <a:pt x="933" y="309"/>
                    </a:cubicBezTo>
                    <a:cubicBezTo>
                      <a:pt x="935" y="307"/>
                      <a:pt x="938" y="308"/>
                      <a:pt x="935" y="306"/>
                    </a:cubicBezTo>
                    <a:cubicBezTo>
                      <a:pt x="932" y="304"/>
                      <a:pt x="930" y="306"/>
                      <a:pt x="930" y="299"/>
                    </a:cubicBezTo>
                    <a:cubicBezTo>
                      <a:pt x="930" y="291"/>
                      <a:pt x="934" y="291"/>
                      <a:pt x="928" y="288"/>
                    </a:cubicBezTo>
                    <a:cubicBezTo>
                      <a:pt x="922" y="286"/>
                      <a:pt x="919" y="286"/>
                      <a:pt x="920" y="282"/>
                    </a:cubicBezTo>
                    <a:cubicBezTo>
                      <a:pt x="922" y="277"/>
                      <a:pt x="931" y="282"/>
                      <a:pt x="928" y="278"/>
                    </a:cubicBezTo>
                    <a:cubicBezTo>
                      <a:pt x="926" y="274"/>
                      <a:pt x="929" y="274"/>
                      <a:pt x="925" y="270"/>
                    </a:cubicBezTo>
                    <a:cubicBezTo>
                      <a:pt x="920" y="266"/>
                      <a:pt x="921" y="263"/>
                      <a:pt x="918" y="265"/>
                    </a:cubicBezTo>
                    <a:cubicBezTo>
                      <a:pt x="915" y="267"/>
                      <a:pt x="914" y="265"/>
                      <a:pt x="910" y="261"/>
                    </a:cubicBezTo>
                    <a:cubicBezTo>
                      <a:pt x="907" y="257"/>
                      <a:pt x="907" y="259"/>
                      <a:pt x="903" y="256"/>
                    </a:cubicBezTo>
                    <a:cubicBezTo>
                      <a:pt x="898" y="253"/>
                      <a:pt x="899" y="250"/>
                      <a:pt x="898" y="248"/>
                    </a:cubicBezTo>
                    <a:cubicBezTo>
                      <a:pt x="897" y="246"/>
                      <a:pt x="903" y="245"/>
                      <a:pt x="894" y="244"/>
                    </a:cubicBezTo>
                    <a:cubicBezTo>
                      <a:pt x="885" y="244"/>
                      <a:pt x="887" y="245"/>
                      <a:pt x="881" y="240"/>
                    </a:cubicBezTo>
                    <a:cubicBezTo>
                      <a:pt x="875" y="236"/>
                      <a:pt x="872" y="238"/>
                      <a:pt x="874" y="230"/>
                    </a:cubicBezTo>
                    <a:cubicBezTo>
                      <a:pt x="876" y="223"/>
                      <a:pt x="877" y="222"/>
                      <a:pt x="873" y="217"/>
                    </a:cubicBezTo>
                    <a:cubicBezTo>
                      <a:pt x="869" y="211"/>
                      <a:pt x="867" y="215"/>
                      <a:pt x="871" y="208"/>
                    </a:cubicBezTo>
                    <a:cubicBezTo>
                      <a:pt x="875" y="201"/>
                      <a:pt x="875" y="198"/>
                      <a:pt x="875" y="193"/>
                    </a:cubicBezTo>
                    <a:cubicBezTo>
                      <a:pt x="876" y="189"/>
                      <a:pt x="870" y="187"/>
                      <a:pt x="873" y="182"/>
                    </a:cubicBezTo>
                    <a:cubicBezTo>
                      <a:pt x="876" y="178"/>
                      <a:pt x="880" y="176"/>
                      <a:pt x="875" y="175"/>
                    </a:cubicBezTo>
                    <a:cubicBezTo>
                      <a:pt x="870" y="174"/>
                      <a:pt x="868" y="177"/>
                      <a:pt x="867" y="170"/>
                    </a:cubicBezTo>
                    <a:cubicBezTo>
                      <a:pt x="866" y="163"/>
                      <a:pt x="863" y="163"/>
                      <a:pt x="866" y="157"/>
                    </a:cubicBezTo>
                    <a:cubicBezTo>
                      <a:pt x="868" y="151"/>
                      <a:pt x="869" y="155"/>
                      <a:pt x="868" y="147"/>
                    </a:cubicBezTo>
                    <a:cubicBezTo>
                      <a:pt x="866" y="139"/>
                      <a:pt x="862" y="141"/>
                      <a:pt x="866" y="134"/>
                    </a:cubicBezTo>
                    <a:cubicBezTo>
                      <a:pt x="871" y="127"/>
                      <a:pt x="865" y="130"/>
                      <a:pt x="867" y="125"/>
                    </a:cubicBezTo>
                    <a:cubicBezTo>
                      <a:pt x="869" y="120"/>
                      <a:pt x="874" y="123"/>
                      <a:pt x="867" y="118"/>
                    </a:cubicBezTo>
                    <a:cubicBezTo>
                      <a:pt x="861" y="114"/>
                      <a:pt x="862" y="115"/>
                      <a:pt x="859" y="111"/>
                    </a:cubicBezTo>
                    <a:cubicBezTo>
                      <a:pt x="855" y="106"/>
                      <a:pt x="855" y="107"/>
                      <a:pt x="853" y="104"/>
                    </a:cubicBezTo>
                    <a:cubicBezTo>
                      <a:pt x="851" y="100"/>
                      <a:pt x="843" y="102"/>
                      <a:pt x="841" y="105"/>
                    </a:cubicBezTo>
                    <a:cubicBezTo>
                      <a:pt x="839" y="108"/>
                      <a:pt x="836" y="111"/>
                      <a:pt x="833" y="106"/>
                    </a:cubicBezTo>
                    <a:cubicBezTo>
                      <a:pt x="831" y="100"/>
                      <a:pt x="829" y="99"/>
                      <a:pt x="831" y="92"/>
                    </a:cubicBezTo>
                    <a:cubicBezTo>
                      <a:pt x="832" y="85"/>
                      <a:pt x="832" y="81"/>
                      <a:pt x="832" y="73"/>
                    </a:cubicBezTo>
                    <a:cubicBezTo>
                      <a:pt x="832" y="66"/>
                      <a:pt x="828" y="66"/>
                      <a:pt x="829" y="59"/>
                    </a:cubicBezTo>
                    <a:cubicBezTo>
                      <a:pt x="830" y="51"/>
                      <a:pt x="824" y="49"/>
                      <a:pt x="825" y="46"/>
                    </a:cubicBezTo>
                    <a:cubicBezTo>
                      <a:pt x="827" y="43"/>
                      <a:pt x="829" y="40"/>
                      <a:pt x="824" y="37"/>
                    </a:cubicBezTo>
                    <a:cubicBezTo>
                      <a:pt x="820" y="34"/>
                      <a:pt x="820" y="34"/>
                      <a:pt x="821" y="28"/>
                    </a:cubicBezTo>
                    <a:cubicBezTo>
                      <a:pt x="822" y="23"/>
                      <a:pt x="819" y="21"/>
                      <a:pt x="819" y="17"/>
                    </a:cubicBezTo>
                    <a:cubicBezTo>
                      <a:pt x="820" y="12"/>
                      <a:pt x="820" y="17"/>
                      <a:pt x="819" y="10"/>
                    </a:cubicBezTo>
                    <a:cubicBezTo>
                      <a:pt x="818" y="4"/>
                      <a:pt x="815" y="0"/>
                      <a:pt x="813" y="3"/>
                    </a:cubicBezTo>
                    <a:cubicBezTo>
                      <a:pt x="811" y="6"/>
                      <a:pt x="805" y="6"/>
                      <a:pt x="805" y="9"/>
                    </a:cubicBezTo>
                    <a:cubicBezTo>
                      <a:pt x="805" y="13"/>
                      <a:pt x="801" y="15"/>
                      <a:pt x="801" y="19"/>
                    </a:cubicBezTo>
                    <a:cubicBezTo>
                      <a:pt x="801" y="24"/>
                      <a:pt x="797" y="24"/>
                      <a:pt x="797" y="31"/>
                    </a:cubicBezTo>
                    <a:cubicBezTo>
                      <a:pt x="796" y="38"/>
                      <a:pt x="799" y="38"/>
                      <a:pt x="794" y="40"/>
                    </a:cubicBezTo>
                    <a:cubicBezTo>
                      <a:pt x="789" y="42"/>
                      <a:pt x="787" y="49"/>
                      <a:pt x="787" y="51"/>
                    </a:cubicBezTo>
                    <a:cubicBezTo>
                      <a:pt x="788" y="53"/>
                      <a:pt x="794" y="58"/>
                      <a:pt x="794" y="60"/>
                    </a:cubicBezTo>
                    <a:cubicBezTo>
                      <a:pt x="794" y="63"/>
                      <a:pt x="788" y="59"/>
                      <a:pt x="786" y="65"/>
                    </a:cubicBezTo>
                    <a:cubicBezTo>
                      <a:pt x="783" y="71"/>
                      <a:pt x="782" y="78"/>
                      <a:pt x="779" y="86"/>
                    </a:cubicBezTo>
                    <a:cubicBezTo>
                      <a:pt x="776" y="93"/>
                      <a:pt x="776" y="102"/>
                      <a:pt x="776" y="107"/>
                    </a:cubicBezTo>
                    <a:cubicBezTo>
                      <a:pt x="776" y="112"/>
                      <a:pt x="776" y="116"/>
                      <a:pt x="775" y="124"/>
                    </a:cubicBezTo>
                    <a:cubicBezTo>
                      <a:pt x="774" y="132"/>
                      <a:pt x="771" y="135"/>
                      <a:pt x="769" y="140"/>
                    </a:cubicBezTo>
                    <a:cubicBezTo>
                      <a:pt x="768" y="146"/>
                      <a:pt x="767" y="148"/>
                      <a:pt x="765" y="155"/>
                    </a:cubicBezTo>
                    <a:cubicBezTo>
                      <a:pt x="762" y="162"/>
                      <a:pt x="763" y="163"/>
                      <a:pt x="759" y="171"/>
                    </a:cubicBezTo>
                    <a:cubicBezTo>
                      <a:pt x="755" y="179"/>
                      <a:pt x="754" y="183"/>
                      <a:pt x="750" y="186"/>
                    </a:cubicBezTo>
                    <a:cubicBezTo>
                      <a:pt x="746" y="188"/>
                      <a:pt x="743" y="199"/>
                      <a:pt x="734" y="199"/>
                    </a:cubicBezTo>
                    <a:cubicBezTo>
                      <a:pt x="725" y="199"/>
                      <a:pt x="731" y="202"/>
                      <a:pt x="722" y="198"/>
                    </a:cubicBezTo>
                    <a:cubicBezTo>
                      <a:pt x="713" y="193"/>
                      <a:pt x="706" y="192"/>
                      <a:pt x="706" y="185"/>
                    </a:cubicBezTo>
                    <a:cubicBezTo>
                      <a:pt x="706" y="178"/>
                      <a:pt x="703" y="176"/>
                      <a:pt x="698" y="174"/>
                    </a:cubicBezTo>
                    <a:cubicBezTo>
                      <a:pt x="693" y="173"/>
                      <a:pt x="692" y="179"/>
                      <a:pt x="686" y="169"/>
                    </a:cubicBezTo>
                    <a:cubicBezTo>
                      <a:pt x="680" y="160"/>
                      <a:pt x="680" y="160"/>
                      <a:pt x="674" y="157"/>
                    </a:cubicBezTo>
                    <a:cubicBezTo>
                      <a:pt x="668" y="153"/>
                      <a:pt x="666" y="153"/>
                      <a:pt x="660" y="152"/>
                    </a:cubicBezTo>
                    <a:cubicBezTo>
                      <a:pt x="655" y="151"/>
                      <a:pt x="648" y="146"/>
                      <a:pt x="645" y="142"/>
                    </a:cubicBezTo>
                    <a:cubicBezTo>
                      <a:pt x="642" y="138"/>
                      <a:pt x="633" y="128"/>
                      <a:pt x="629" y="125"/>
                    </a:cubicBezTo>
                    <a:cubicBezTo>
                      <a:pt x="625" y="121"/>
                      <a:pt x="623" y="119"/>
                      <a:pt x="628" y="115"/>
                    </a:cubicBezTo>
                    <a:cubicBezTo>
                      <a:pt x="632" y="110"/>
                      <a:pt x="636" y="103"/>
                      <a:pt x="640" y="97"/>
                    </a:cubicBezTo>
                    <a:cubicBezTo>
                      <a:pt x="644" y="91"/>
                      <a:pt x="641" y="91"/>
                      <a:pt x="638" y="86"/>
                    </a:cubicBezTo>
                    <a:cubicBezTo>
                      <a:pt x="636" y="81"/>
                      <a:pt x="645" y="77"/>
                      <a:pt x="646" y="76"/>
                    </a:cubicBezTo>
                    <a:cubicBezTo>
                      <a:pt x="647" y="75"/>
                      <a:pt x="643" y="71"/>
                      <a:pt x="649" y="73"/>
                    </a:cubicBezTo>
                    <a:cubicBezTo>
                      <a:pt x="655" y="76"/>
                      <a:pt x="657" y="74"/>
                      <a:pt x="660" y="71"/>
                    </a:cubicBezTo>
                    <a:cubicBezTo>
                      <a:pt x="664" y="68"/>
                      <a:pt x="653" y="64"/>
                      <a:pt x="659" y="61"/>
                    </a:cubicBezTo>
                    <a:cubicBezTo>
                      <a:pt x="666" y="59"/>
                      <a:pt x="666" y="57"/>
                      <a:pt x="668" y="54"/>
                    </a:cubicBezTo>
                    <a:cubicBezTo>
                      <a:pt x="670" y="50"/>
                      <a:pt x="675" y="47"/>
                      <a:pt x="670" y="44"/>
                    </a:cubicBezTo>
                    <a:cubicBezTo>
                      <a:pt x="666" y="41"/>
                      <a:pt x="661" y="44"/>
                      <a:pt x="661" y="40"/>
                    </a:cubicBezTo>
                    <a:cubicBezTo>
                      <a:pt x="661" y="36"/>
                      <a:pt x="660" y="30"/>
                      <a:pt x="657" y="36"/>
                    </a:cubicBezTo>
                    <a:cubicBezTo>
                      <a:pt x="654" y="41"/>
                      <a:pt x="658" y="55"/>
                      <a:pt x="652" y="50"/>
                    </a:cubicBezTo>
                    <a:cubicBezTo>
                      <a:pt x="646" y="45"/>
                      <a:pt x="645" y="47"/>
                      <a:pt x="645" y="42"/>
                    </a:cubicBezTo>
                    <a:cubicBezTo>
                      <a:pt x="645" y="37"/>
                      <a:pt x="649" y="34"/>
                      <a:pt x="645" y="35"/>
                    </a:cubicBezTo>
                    <a:cubicBezTo>
                      <a:pt x="641" y="36"/>
                      <a:pt x="637" y="39"/>
                      <a:pt x="634" y="41"/>
                    </a:cubicBezTo>
                    <a:cubicBezTo>
                      <a:pt x="631" y="44"/>
                      <a:pt x="631" y="46"/>
                      <a:pt x="625" y="44"/>
                    </a:cubicBezTo>
                    <a:cubicBezTo>
                      <a:pt x="619" y="42"/>
                      <a:pt x="620" y="41"/>
                      <a:pt x="619" y="39"/>
                    </a:cubicBezTo>
                    <a:cubicBezTo>
                      <a:pt x="618" y="37"/>
                      <a:pt x="618" y="37"/>
                      <a:pt x="614" y="39"/>
                    </a:cubicBezTo>
                    <a:cubicBezTo>
                      <a:pt x="610" y="40"/>
                      <a:pt x="613" y="42"/>
                      <a:pt x="607" y="40"/>
                    </a:cubicBezTo>
                    <a:cubicBezTo>
                      <a:pt x="601" y="37"/>
                      <a:pt x="600" y="40"/>
                      <a:pt x="599" y="36"/>
                    </a:cubicBezTo>
                    <a:cubicBezTo>
                      <a:pt x="597" y="31"/>
                      <a:pt x="598" y="26"/>
                      <a:pt x="594" y="29"/>
                    </a:cubicBezTo>
                    <a:cubicBezTo>
                      <a:pt x="589" y="32"/>
                      <a:pt x="590" y="34"/>
                      <a:pt x="586" y="31"/>
                    </a:cubicBezTo>
                    <a:cubicBezTo>
                      <a:pt x="582" y="28"/>
                      <a:pt x="578" y="29"/>
                      <a:pt x="577" y="25"/>
                    </a:cubicBezTo>
                    <a:cubicBezTo>
                      <a:pt x="575" y="21"/>
                      <a:pt x="571" y="19"/>
                      <a:pt x="570" y="21"/>
                    </a:cubicBezTo>
                    <a:cubicBezTo>
                      <a:pt x="568" y="23"/>
                      <a:pt x="565" y="22"/>
                      <a:pt x="565" y="19"/>
                    </a:cubicBezTo>
                    <a:cubicBezTo>
                      <a:pt x="565" y="17"/>
                      <a:pt x="566" y="14"/>
                      <a:pt x="562" y="16"/>
                    </a:cubicBezTo>
                    <a:cubicBezTo>
                      <a:pt x="558" y="17"/>
                      <a:pt x="551" y="12"/>
                      <a:pt x="550" y="16"/>
                    </a:cubicBezTo>
                    <a:cubicBezTo>
                      <a:pt x="548" y="20"/>
                      <a:pt x="542" y="23"/>
                      <a:pt x="550" y="25"/>
                    </a:cubicBezTo>
                    <a:cubicBezTo>
                      <a:pt x="558" y="27"/>
                      <a:pt x="564" y="30"/>
                      <a:pt x="564" y="33"/>
                    </a:cubicBezTo>
                    <a:cubicBezTo>
                      <a:pt x="564" y="36"/>
                      <a:pt x="564" y="44"/>
                      <a:pt x="557" y="44"/>
                    </a:cubicBezTo>
                    <a:cubicBezTo>
                      <a:pt x="551" y="45"/>
                      <a:pt x="544" y="47"/>
                      <a:pt x="539" y="47"/>
                    </a:cubicBezTo>
                    <a:cubicBezTo>
                      <a:pt x="535" y="47"/>
                      <a:pt x="532" y="41"/>
                      <a:pt x="524" y="44"/>
                    </a:cubicBezTo>
                    <a:cubicBezTo>
                      <a:pt x="517" y="47"/>
                      <a:pt x="522" y="53"/>
                      <a:pt x="521" y="53"/>
                    </a:cubicBezTo>
                    <a:cubicBezTo>
                      <a:pt x="519" y="54"/>
                      <a:pt x="510" y="51"/>
                      <a:pt x="507" y="55"/>
                    </a:cubicBezTo>
                    <a:cubicBezTo>
                      <a:pt x="505" y="60"/>
                      <a:pt x="500" y="63"/>
                      <a:pt x="500" y="66"/>
                    </a:cubicBezTo>
                    <a:cubicBezTo>
                      <a:pt x="500" y="70"/>
                      <a:pt x="499" y="70"/>
                      <a:pt x="500" y="72"/>
                    </a:cubicBezTo>
                    <a:cubicBezTo>
                      <a:pt x="501" y="74"/>
                      <a:pt x="503" y="78"/>
                      <a:pt x="497" y="79"/>
                    </a:cubicBezTo>
                    <a:cubicBezTo>
                      <a:pt x="491" y="79"/>
                      <a:pt x="489" y="81"/>
                      <a:pt x="489" y="85"/>
                    </a:cubicBezTo>
                    <a:cubicBezTo>
                      <a:pt x="488" y="88"/>
                      <a:pt x="488" y="91"/>
                      <a:pt x="483" y="95"/>
                    </a:cubicBezTo>
                    <a:cubicBezTo>
                      <a:pt x="478" y="99"/>
                      <a:pt x="470" y="103"/>
                      <a:pt x="476" y="108"/>
                    </a:cubicBezTo>
                    <a:cubicBezTo>
                      <a:pt x="482" y="113"/>
                      <a:pt x="479" y="115"/>
                      <a:pt x="479" y="120"/>
                    </a:cubicBezTo>
                    <a:cubicBezTo>
                      <a:pt x="479" y="125"/>
                      <a:pt x="476" y="130"/>
                      <a:pt x="475" y="124"/>
                    </a:cubicBezTo>
                    <a:cubicBezTo>
                      <a:pt x="474" y="119"/>
                      <a:pt x="470" y="118"/>
                      <a:pt x="470" y="121"/>
                    </a:cubicBezTo>
                    <a:cubicBezTo>
                      <a:pt x="470" y="125"/>
                      <a:pt x="466" y="132"/>
                      <a:pt x="466" y="125"/>
                    </a:cubicBezTo>
                    <a:cubicBezTo>
                      <a:pt x="466" y="118"/>
                      <a:pt x="464" y="117"/>
                      <a:pt x="458" y="117"/>
                    </a:cubicBezTo>
                    <a:cubicBezTo>
                      <a:pt x="451" y="117"/>
                      <a:pt x="453" y="121"/>
                      <a:pt x="448" y="122"/>
                    </a:cubicBezTo>
                    <a:cubicBezTo>
                      <a:pt x="444" y="124"/>
                      <a:pt x="442" y="132"/>
                      <a:pt x="442" y="122"/>
                    </a:cubicBezTo>
                    <a:cubicBezTo>
                      <a:pt x="442" y="111"/>
                      <a:pt x="442" y="111"/>
                      <a:pt x="437" y="107"/>
                    </a:cubicBezTo>
                    <a:cubicBezTo>
                      <a:pt x="433" y="102"/>
                      <a:pt x="431" y="94"/>
                      <a:pt x="426" y="92"/>
                    </a:cubicBezTo>
                    <a:cubicBezTo>
                      <a:pt x="422" y="90"/>
                      <a:pt x="415" y="83"/>
                      <a:pt x="414" y="89"/>
                    </a:cubicBezTo>
                    <a:cubicBezTo>
                      <a:pt x="413" y="95"/>
                      <a:pt x="415" y="100"/>
                      <a:pt x="409" y="99"/>
                    </a:cubicBezTo>
                    <a:cubicBezTo>
                      <a:pt x="403" y="98"/>
                      <a:pt x="402" y="93"/>
                      <a:pt x="401" y="96"/>
                    </a:cubicBezTo>
                    <a:cubicBezTo>
                      <a:pt x="400" y="99"/>
                      <a:pt x="390" y="93"/>
                      <a:pt x="392" y="97"/>
                    </a:cubicBezTo>
                    <a:cubicBezTo>
                      <a:pt x="394" y="101"/>
                      <a:pt x="390" y="105"/>
                      <a:pt x="389" y="108"/>
                    </a:cubicBezTo>
                    <a:cubicBezTo>
                      <a:pt x="388" y="111"/>
                      <a:pt x="385" y="113"/>
                      <a:pt x="383" y="110"/>
                    </a:cubicBezTo>
                    <a:cubicBezTo>
                      <a:pt x="381" y="106"/>
                      <a:pt x="376" y="108"/>
                      <a:pt x="374" y="111"/>
                    </a:cubicBezTo>
                    <a:cubicBezTo>
                      <a:pt x="371" y="113"/>
                      <a:pt x="369" y="111"/>
                      <a:pt x="370" y="116"/>
                    </a:cubicBezTo>
                    <a:cubicBezTo>
                      <a:pt x="371" y="121"/>
                      <a:pt x="376" y="127"/>
                      <a:pt x="372" y="126"/>
                    </a:cubicBezTo>
                    <a:cubicBezTo>
                      <a:pt x="369" y="125"/>
                      <a:pt x="366" y="123"/>
                      <a:pt x="362" y="127"/>
                    </a:cubicBezTo>
                    <a:cubicBezTo>
                      <a:pt x="358" y="131"/>
                      <a:pt x="357" y="132"/>
                      <a:pt x="353" y="134"/>
                    </a:cubicBezTo>
                    <a:cubicBezTo>
                      <a:pt x="348" y="136"/>
                      <a:pt x="343" y="133"/>
                      <a:pt x="345" y="139"/>
                    </a:cubicBezTo>
                    <a:cubicBezTo>
                      <a:pt x="346" y="145"/>
                      <a:pt x="351" y="147"/>
                      <a:pt x="350" y="150"/>
                    </a:cubicBezTo>
                    <a:cubicBezTo>
                      <a:pt x="348" y="153"/>
                      <a:pt x="348" y="164"/>
                      <a:pt x="344" y="162"/>
                    </a:cubicBezTo>
                    <a:cubicBezTo>
                      <a:pt x="339" y="159"/>
                      <a:pt x="340" y="163"/>
                      <a:pt x="334" y="160"/>
                    </a:cubicBezTo>
                    <a:cubicBezTo>
                      <a:pt x="329" y="157"/>
                      <a:pt x="321" y="153"/>
                      <a:pt x="322" y="157"/>
                    </a:cubicBezTo>
                    <a:cubicBezTo>
                      <a:pt x="323" y="161"/>
                      <a:pt x="318" y="166"/>
                      <a:pt x="319" y="168"/>
                    </a:cubicBezTo>
                    <a:cubicBezTo>
                      <a:pt x="321" y="170"/>
                      <a:pt x="333" y="180"/>
                      <a:pt x="328" y="180"/>
                    </a:cubicBezTo>
                    <a:cubicBezTo>
                      <a:pt x="324" y="179"/>
                      <a:pt x="321" y="175"/>
                      <a:pt x="321" y="180"/>
                    </a:cubicBezTo>
                    <a:cubicBezTo>
                      <a:pt x="321" y="185"/>
                      <a:pt x="315" y="196"/>
                      <a:pt x="315" y="189"/>
                    </a:cubicBezTo>
                    <a:cubicBezTo>
                      <a:pt x="314" y="183"/>
                      <a:pt x="309" y="178"/>
                      <a:pt x="310" y="173"/>
                    </a:cubicBezTo>
                    <a:cubicBezTo>
                      <a:pt x="311" y="167"/>
                      <a:pt x="314" y="158"/>
                      <a:pt x="309" y="161"/>
                    </a:cubicBezTo>
                    <a:cubicBezTo>
                      <a:pt x="304" y="163"/>
                      <a:pt x="308" y="162"/>
                      <a:pt x="301" y="168"/>
                    </a:cubicBezTo>
                    <a:cubicBezTo>
                      <a:pt x="295" y="175"/>
                      <a:pt x="289" y="175"/>
                      <a:pt x="284" y="180"/>
                    </a:cubicBezTo>
                    <a:cubicBezTo>
                      <a:pt x="280" y="185"/>
                      <a:pt x="281" y="198"/>
                      <a:pt x="282" y="202"/>
                    </a:cubicBezTo>
                    <a:cubicBezTo>
                      <a:pt x="283" y="206"/>
                      <a:pt x="290" y="209"/>
                      <a:pt x="286" y="211"/>
                    </a:cubicBezTo>
                    <a:cubicBezTo>
                      <a:pt x="283" y="214"/>
                      <a:pt x="276" y="218"/>
                      <a:pt x="273" y="221"/>
                    </a:cubicBezTo>
                    <a:cubicBezTo>
                      <a:pt x="269" y="223"/>
                      <a:pt x="264" y="231"/>
                      <a:pt x="264" y="233"/>
                    </a:cubicBezTo>
                    <a:cubicBezTo>
                      <a:pt x="264" y="234"/>
                      <a:pt x="261" y="245"/>
                      <a:pt x="251" y="249"/>
                    </a:cubicBezTo>
                    <a:cubicBezTo>
                      <a:pt x="241" y="252"/>
                      <a:pt x="247" y="254"/>
                      <a:pt x="232" y="258"/>
                    </a:cubicBezTo>
                    <a:cubicBezTo>
                      <a:pt x="218" y="261"/>
                      <a:pt x="222" y="261"/>
                      <a:pt x="211" y="262"/>
                    </a:cubicBezTo>
                    <a:cubicBezTo>
                      <a:pt x="199" y="264"/>
                      <a:pt x="196" y="265"/>
                      <a:pt x="191" y="269"/>
                    </a:cubicBezTo>
                    <a:cubicBezTo>
                      <a:pt x="186" y="273"/>
                      <a:pt x="181" y="271"/>
                      <a:pt x="177" y="272"/>
                    </a:cubicBezTo>
                    <a:cubicBezTo>
                      <a:pt x="173" y="273"/>
                      <a:pt x="174" y="273"/>
                      <a:pt x="165" y="277"/>
                    </a:cubicBezTo>
                    <a:cubicBezTo>
                      <a:pt x="155" y="281"/>
                      <a:pt x="161" y="282"/>
                      <a:pt x="151" y="281"/>
                    </a:cubicBezTo>
                    <a:cubicBezTo>
                      <a:pt x="141" y="280"/>
                      <a:pt x="137" y="279"/>
                      <a:pt x="132" y="282"/>
                    </a:cubicBezTo>
                    <a:cubicBezTo>
                      <a:pt x="127" y="284"/>
                      <a:pt x="122" y="283"/>
                      <a:pt x="120" y="287"/>
                    </a:cubicBezTo>
                    <a:cubicBezTo>
                      <a:pt x="117" y="292"/>
                      <a:pt x="114" y="290"/>
                      <a:pt x="108" y="297"/>
                    </a:cubicBezTo>
                    <a:cubicBezTo>
                      <a:pt x="102" y="303"/>
                      <a:pt x="95" y="306"/>
                      <a:pt x="89" y="309"/>
                    </a:cubicBezTo>
                    <a:cubicBezTo>
                      <a:pt x="83" y="313"/>
                      <a:pt x="78" y="310"/>
                      <a:pt x="74" y="319"/>
                    </a:cubicBezTo>
                    <a:cubicBezTo>
                      <a:pt x="70" y="327"/>
                      <a:pt x="67" y="338"/>
                      <a:pt x="66" y="330"/>
                    </a:cubicBezTo>
                    <a:cubicBezTo>
                      <a:pt x="64" y="322"/>
                      <a:pt x="70" y="312"/>
                      <a:pt x="65" y="315"/>
                    </a:cubicBezTo>
                    <a:cubicBezTo>
                      <a:pt x="60" y="317"/>
                      <a:pt x="60" y="321"/>
                      <a:pt x="56" y="327"/>
                    </a:cubicBezTo>
                    <a:cubicBezTo>
                      <a:pt x="53" y="333"/>
                      <a:pt x="47" y="337"/>
                      <a:pt x="49" y="341"/>
                    </a:cubicBezTo>
                    <a:cubicBezTo>
                      <a:pt x="51" y="346"/>
                      <a:pt x="55" y="350"/>
                      <a:pt x="51" y="355"/>
                    </a:cubicBezTo>
                    <a:cubicBezTo>
                      <a:pt x="48" y="360"/>
                      <a:pt x="42" y="363"/>
                      <a:pt x="41" y="369"/>
                    </a:cubicBezTo>
                    <a:cubicBezTo>
                      <a:pt x="39" y="375"/>
                      <a:pt x="33" y="379"/>
                      <a:pt x="35" y="388"/>
                    </a:cubicBezTo>
                    <a:cubicBezTo>
                      <a:pt x="37" y="396"/>
                      <a:pt x="37" y="402"/>
                      <a:pt x="40" y="410"/>
                    </a:cubicBezTo>
                    <a:cubicBezTo>
                      <a:pt x="44" y="418"/>
                      <a:pt x="48" y="425"/>
                      <a:pt x="47" y="432"/>
                    </a:cubicBezTo>
                    <a:cubicBezTo>
                      <a:pt x="45" y="439"/>
                      <a:pt x="43" y="442"/>
                      <a:pt x="41" y="440"/>
                    </a:cubicBezTo>
                    <a:cubicBezTo>
                      <a:pt x="38" y="437"/>
                      <a:pt x="40" y="443"/>
                      <a:pt x="37" y="433"/>
                    </a:cubicBezTo>
                    <a:cubicBezTo>
                      <a:pt x="35" y="423"/>
                      <a:pt x="29" y="413"/>
                      <a:pt x="28" y="420"/>
                    </a:cubicBezTo>
                    <a:cubicBezTo>
                      <a:pt x="28" y="427"/>
                      <a:pt x="29" y="431"/>
                      <a:pt x="31" y="434"/>
                    </a:cubicBezTo>
                    <a:cubicBezTo>
                      <a:pt x="33" y="438"/>
                      <a:pt x="38" y="451"/>
                      <a:pt x="34" y="448"/>
                    </a:cubicBezTo>
                    <a:cubicBezTo>
                      <a:pt x="29" y="444"/>
                      <a:pt x="28" y="440"/>
                      <a:pt x="28" y="437"/>
                    </a:cubicBezTo>
                    <a:cubicBezTo>
                      <a:pt x="27" y="435"/>
                      <a:pt x="21" y="434"/>
                      <a:pt x="21" y="440"/>
                    </a:cubicBezTo>
                    <a:cubicBezTo>
                      <a:pt x="22" y="447"/>
                      <a:pt x="33" y="458"/>
                      <a:pt x="33" y="466"/>
                    </a:cubicBezTo>
                    <a:cubicBezTo>
                      <a:pt x="33" y="474"/>
                      <a:pt x="32" y="477"/>
                      <a:pt x="33" y="485"/>
                    </a:cubicBezTo>
                    <a:cubicBezTo>
                      <a:pt x="33" y="494"/>
                      <a:pt x="38" y="498"/>
                      <a:pt x="39" y="508"/>
                    </a:cubicBezTo>
                    <a:cubicBezTo>
                      <a:pt x="40" y="517"/>
                      <a:pt x="39" y="526"/>
                      <a:pt x="39" y="530"/>
                    </a:cubicBezTo>
                    <a:cubicBezTo>
                      <a:pt x="38" y="533"/>
                      <a:pt x="38" y="540"/>
                      <a:pt x="37" y="548"/>
                    </a:cubicBezTo>
                    <a:cubicBezTo>
                      <a:pt x="36" y="557"/>
                      <a:pt x="32" y="557"/>
                      <a:pt x="36" y="570"/>
                    </a:cubicBezTo>
                    <a:cubicBezTo>
                      <a:pt x="39" y="584"/>
                      <a:pt x="43" y="590"/>
                      <a:pt x="40" y="596"/>
                    </a:cubicBezTo>
                    <a:cubicBezTo>
                      <a:pt x="37" y="602"/>
                      <a:pt x="33" y="609"/>
                      <a:pt x="33" y="613"/>
                    </a:cubicBezTo>
                    <a:cubicBezTo>
                      <a:pt x="33" y="618"/>
                      <a:pt x="28" y="620"/>
                      <a:pt x="28" y="627"/>
                    </a:cubicBezTo>
                    <a:cubicBezTo>
                      <a:pt x="27" y="634"/>
                      <a:pt x="30" y="635"/>
                      <a:pt x="24" y="639"/>
                    </a:cubicBezTo>
                    <a:cubicBezTo>
                      <a:pt x="18" y="643"/>
                      <a:pt x="16" y="645"/>
                      <a:pt x="12" y="645"/>
                    </a:cubicBezTo>
                    <a:cubicBezTo>
                      <a:pt x="8" y="646"/>
                      <a:pt x="3" y="646"/>
                      <a:pt x="3" y="648"/>
                    </a:cubicBezTo>
                    <a:cubicBezTo>
                      <a:pt x="3" y="650"/>
                      <a:pt x="1" y="652"/>
                      <a:pt x="1" y="65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7" name="Freeform 681"/>
              <p:cNvSpPr>
                <a:spLocks/>
              </p:cNvSpPr>
              <p:nvPr/>
            </p:nvSpPr>
            <p:spPr bwMode="auto">
              <a:xfrm>
                <a:off x="4537" y="2710"/>
                <a:ext cx="8" cy="11"/>
              </a:xfrm>
              <a:custGeom>
                <a:avLst/>
                <a:gdLst>
                  <a:gd name="T0" fmla="*/ 7 w 13"/>
                  <a:gd name="T1" fmla="*/ 3 h 19"/>
                  <a:gd name="T2" fmla="*/ 2 w 13"/>
                  <a:gd name="T3" fmla="*/ 8 h 19"/>
                  <a:gd name="T4" fmla="*/ 1 w 13"/>
                  <a:gd name="T5" fmla="*/ 15 h 19"/>
                  <a:gd name="T6" fmla="*/ 5 w 13"/>
                  <a:gd name="T7" fmla="*/ 16 h 19"/>
                  <a:gd name="T8" fmla="*/ 11 w 13"/>
                  <a:gd name="T9" fmla="*/ 10 h 19"/>
                  <a:gd name="T10" fmla="*/ 11 w 13"/>
                  <a:gd name="T11" fmla="*/ 3 h 19"/>
                  <a:gd name="T12" fmla="*/ 7 w 13"/>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3"/>
                    </a:moveTo>
                    <a:cubicBezTo>
                      <a:pt x="6" y="4"/>
                      <a:pt x="2" y="5"/>
                      <a:pt x="2" y="8"/>
                    </a:cubicBezTo>
                    <a:cubicBezTo>
                      <a:pt x="2" y="11"/>
                      <a:pt x="0" y="13"/>
                      <a:pt x="1" y="15"/>
                    </a:cubicBezTo>
                    <a:cubicBezTo>
                      <a:pt x="2" y="17"/>
                      <a:pt x="1" y="19"/>
                      <a:pt x="5" y="16"/>
                    </a:cubicBezTo>
                    <a:cubicBezTo>
                      <a:pt x="8" y="14"/>
                      <a:pt x="9" y="13"/>
                      <a:pt x="11" y="10"/>
                    </a:cubicBezTo>
                    <a:cubicBezTo>
                      <a:pt x="13" y="8"/>
                      <a:pt x="11" y="6"/>
                      <a:pt x="11" y="3"/>
                    </a:cubicBezTo>
                    <a:cubicBezTo>
                      <a:pt x="11" y="0"/>
                      <a:pt x="7" y="1"/>
                      <a:pt x="7"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682"/>
              <p:cNvSpPr>
                <a:spLocks/>
              </p:cNvSpPr>
              <p:nvPr/>
            </p:nvSpPr>
            <p:spPr bwMode="auto">
              <a:xfrm>
                <a:off x="4592" y="2711"/>
                <a:ext cx="9" cy="17"/>
              </a:xfrm>
              <a:custGeom>
                <a:avLst/>
                <a:gdLst>
                  <a:gd name="T0" fmla="*/ 5 w 15"/>
                  <a:gd name="T1" fmla="*/ 9 h 28"/>
                  <a:gd name="T2" fmla="*/ 5 w 15"/>
                  <a:gd name="T3" fmla="*/ 18 h 28"/>
                  <a:gd name="T4" fmla="*/ 1 w 15"/>
                  <a:gd name="T5" fmla="*/ 23 h 28"/>
                  <a:gd name="T6" fmla="*/ 4 w 15"/>
                  <a:gd name="T7" fmla="*/ 27 h 28"/>
                  <a:gd name="T8" fmla="*/ 10 w 15"/>
                  <a:gd name="T9" fmla="*/ 22 h 28"/>
                  <a:gd name="T10" fmla="*/ 13 w 15"/>
                  <a:gd name="T11" fmla="*/ 14 h 28"/>
                  <a:gd name="T12" fmla="*/ 12 w 15"/>
                  <a:gd name="T13" fmla="*/ 5 h 28"/>
                  <a:gd name="T14" fmla="*/ 4 w 15"/>
                  <a:gd name="T15" fmla="*/ 3 h 28"/>
                  <a:gd name="T16" fmla="*/ 5 w 15"/>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5" y="9"/>
                    </a:moveTo>
                    <a:cubicBezTo>
                      <a:pt x="5" y="13"/>
                      <a:pt x="6" y="15"/>
                      <a:pt x="5" y="18"/>
                    </a:cubicBezTo>
                    <a:cubicBezTo>
                      <a:pt x="3" y="20"/>
                      <a:pt x="0" y="19"/>
                      <a:pt x="1" y="23"/>
                    </a:cubicBezTo>
                    <a:cubicBezTo>
                      <a:pt x="2" y="26"/>
                      <a:pt x="0" y="28"/>
                      <a:pt x="4" y="27"/>
                    </a:cubicBezTo>
                    <a:cubicBezTo>
                      <a:pt x="8" y="26"/>
                      <a:pt x="10" y="26"/>
                      <a:pt x="10" y="22"/>
                    </a:cubicBezTo>
                    <a:cubicBezTo>
                      <a:pt x="10" y="18"/>
                      <a:pt x="11" y="17"/>
                      <a:pt x="13" y="14"/>
                    </a:cubicBezTo>
                    <a:cubicBezTo>
                      <a:pt x="15" y="10"/>
                      <a:pt x="13" y="7"/>
                      <a:pt x="12" y="5"/>
                    </a:cubicBezTo>
                    <a:cubicBezTo>
                      <a:pt x="10" y="4"/>
                      <a:pt x="4" y="0"/>
                      <a:pt x="4" y="3"/>
                    </a:cubicBezTo>
                    <a:cubicBezTo>
                      <a:pt x="4" y="6"/>
                      <a:pt x="2" y="8"/>
                      <a:pt x="5"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683"/>
              <p:cNvSpPr>
                <a:spLocks/>
              </p:cNvSpPr>
              <p:nvPr/>
            </p:nvSpPr>
            <p:spPr bwMode="auto">
              <a:xfrm>
                <a:off x="4470" y="2645"/>
                <a:ext cx="23" cy="8"/>
              </a:xfrm>
              <a:custGeom>
                <a:avLst/>
                <a:gdLst>
                  <a:gd name="T0" fmla="*/ 11 w 39"/>
                  <a:gd name="T1" fmla="*/ 2 h 13"/>
                  <a:gd name="T2" fmla="*/ 2 w 39"/>
                  <a:gd name="T3" fmla="*/ 6 h 13"/>
                  <a:gd name="T4" fmla="*/ 5 w 39"/>
                  <a:gd name="T5" fmla="*/ 13 h 13"/>
                  <a:gd name="T6" fmla="*/ 15 w 39"/>
                  <a:gd name="T7" fmla="*/ 11 h 13"/>
                  <a:gd name="T8" fmla="*/ 18 w 39"/>
                  <a:gd name="T9" fmla="*/ 9 h 13"/>
                  <a:gd name="T10" fmla="*/ 25 w 39"/>
                  <a:gd name="T11" fmla="*/ 12 h 13"/>
                  <a:gd name="T12" fmla="*/ 29 w 39"/>
                  <a:gd name="T13" fmla="*/ 7 h 13"/>
                  <a:gd name="T14" fmla="*/ 37 w 39"/>
                  <a:gd name="T15" fmla="*/ 7 h 13"/>
                  <a:gd name="T16" fmla="*/ 35 w 39"/>
                  <a:gd name="T17" fmla="*/ 3 h 13"/>
                  <a:gd name="T18" fmla="*/ 29 w 39"/>
                  <a:gd name="T19" fmla="*/ 2 h 13"/>
                  <a:gd name="T20" fmla="*/ 21 w 39"/>
                  <a:gd name="T21" fmla="*/ 0 h 13"/>
                  <a:gd name="T22" fmla="*/ 11 w 39"/>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3">
                    <a:moveTo>
                      <a:pt x="11" y="2"/>
                    </a:moveTo>
                    <a:cubicBezTo>
                      <a:pt x="5" y="4"/>
                      <a:pt x="2" y="3"/>
                      <a:pt x="2" y="6"/>
                    </a:cubicBezTo>
                    <a:cubicBezTo>
                      <a:pt x="2" y="8"/>
                      <a:pt x="0" y="13"/>
                      <a:pt x="5" y="13"/>
                    </a:cubicBezTo>
                    <a:cubicBezTo>
                      <a:pt x="10" y="13"/>
                      <a:pt x="12" y="13"/>
                      <a:pt x="15" y="11"/>
                    </a:cubicBezTo>
                    <a:cubicBezTo>
                      <a:pt x="17" y="8"/>
                      <a:pt x="17" y="7"/>
                      <a:pt x="18" y="9"/>
                    </a:cubicBezTo>
                    <a:cubicBezTo>
                      <a:pt x="20" y="12"/>
                      <a:pt x="24" y="13"/>
                      <a:pt x="25" y="12"/>
                    </a:cubicBezTo>
                    <a:cubicBezTo>
                      <a:pt x="27" y="10"/>
                      <a:pt x="23" y="7"/>
                      <a:pt x="29" y="7"/>
                    </a:cubicBezTo>
                    <a:cubicBezTo>
                      <a:pt x="34" y="8"/>
                      <a:pt x="37" y="9"/>
                      <a:pt x="37" y="7"/>
                    </a:cubicBezTo>
                    <a:cubicBezTo>
                      <a:pt x="38" y="5"/>
                      <a:pt x="39" y="3"/>
                      <a:pt x="35" y="3"/>
                    </a:cubicBezTo>
                    <a:cubicBezTo>
                      <a:pt x="32" y="3"/>
                      <a:pt x="30" y="4"/>
                      <a:pt x="29" y="2"/>
                    </a:cubicBezTo>
                    <a:cubicBezTo>
                      <a:pt x="29" y="1"/>
                      <a:pt x="26" y="0"/>
                      <a:pt x="21" y="0"/>
                    </a:cubicBezTo>
                    <a:cubicBezTo>
                      <a:pt x="17" y="0"/>
                      <a:pt x="11" y="0"/>
                      <a:pt x="11"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684"/>
              <p:cNvSpPr>
                <a:spLocks/>
              </p:cNvSpPr>
              <p:nvPr/>
            </p:nvSpPr>
            <p:spPr bwMode="auto">
              <a:xfrm>
                <a:off x="4476" y="2233"/>
                <a:ext cx="24" cy="15"/>
              </a:xfrm>
              <a:custGeom>
                <a:avLst/>
                <a:gdLst>
                  <a:gd name="T0" fmla="*/ 12 w 40"/>
                  <a:gd name="T1" fmla="*/ 3 h 24"/>
                  <a:gd name="T2" fmla="*/ 4 w 40"/>
                  <a:gd name="T3" fmla="*/ 10 h 24"/>
                  <a:gd name="T4" fmla="*/ 2 w 40"/>
                  <a:gd name="T5" fmla="*/ 18 h 24"/>
                  <a:gd name="T6" fmla="*/ 11 w 40"/>
                  <a:gd name="T7" fmla="*/ 21 h 24"/>
                  <a:gd name="T8" fmla="*/ 20 w 40"/>
                  <a:gd name="T9" fmla="*/ 20 h 24"/>
                  <a:gd name="T10" fmla="*/ 29 w 40"/>
                  <a:gd name="T11" fmla="*/ 21 h 24"/>
                  <a:gd name="T12" fmla="*/ 35 w 40"/>
                  <a:gd name="T13" fmla="*/ 14 h 24"/>
                  <a:gd name="T14" fmla="*/ 39 w 40"/>
                  <a:gd name="T15" fmla="*/ 8 h 24"/>
                  <a:gd name="T16" fmla="*/ 35 w 40"/>
                  <a:gd name="T17" fmla="*/ 2 h 24"/>
                  <a:gd name="T18" fmla="*/ 29 w 40"/>
                  <a:gd name="T19" fmla="*/ 4 h 24"/>
                  <a:gd name="T20" fmla="*/ 21 w 40"/>
                  <a:gd name="T21" fmla="*/ 6 h 24"/>
                  <a:gd name="T22" fmla="*/ 16 w 40"/>
                  <a:gd name="T23" fmla="*/ 4 h 24"/>
                  <a:gd name="T24" fmla="*/ 12 w 40"/>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12" y="3"/>
                    </a:moveTo>
                    <a:cubicBezTo>
                      <a:pt x="8" y="7"/>
                      <a:pt x="4" y="7"/>
                      <a:pt x="4" y="10"/>
                    </a:cubicBezTo>
                    <a:cubicBezTo>
                      <a:pt x="3" y="13"/>
                      <a:pt x="0" y="15"/>
                      <a:pt x="2" y="18"/>
                    </a:cubicBezTo>
                    <a:cubicBezTo>
                      <a:pt x="4" y="21"/>
                      <a:pt x="8" y="21"/>
                      <a:pt x="11" y="21"/>
                    </a:cubicBezTo>
                    <a:cubicBezTo>
                      <a:pt x="14" y="20"/>
                      <a:pt x="17" y="19"/>
                      <a:pt x="20" y="20"/>
                    </a:cubicBezTo>
                    <a:cubicBezTo>
                      <a:pt x="22" y="21"/>
                      <a:pt x="24" y="24"/>
                      <a:pt x="29" y="21"/>
                    </a:cubicBezTo>
                    <a:cubicBezTo>
                      <a:pt x="34" y="18"/>
                      <a:pt x="32" y="19"/>
                      <a:pt x="35" y="14"/>
                    </a:cubicBezTo>
                    <a:cubicBezTo>
                      <a:pt x="37" y="10"/>
                      <a:pt x="40" y="12"/>
                      <a:pt x="39" y="8"/>
                    </a:cubicBezTo>
                    <a:cubicBezTo>
                      <a:pt x="38" y="4"/>
                      <a:pt x="39" y="0"/>
                      <a:pt x="35" y="2"/>
                    </a:cubicBezTo>
                    <a:cubicBezTo>
                      <a:pt x="31" y="3"/>
                      <a:pt x="32" y="3"/>
                      <a:pt x="29" y="4"/>
                    </a:cubicBezTo>
                    <a:cubicBezTo>
                      <a:pt x="26" y="6"/>
                      <a:pt x="25" y="6"/>
                      <a:pt x="21" y="6"/>
                    </a:cubicBezTo>
                    <a:cubicBezTo>
                      <a:pt x="17" y="6"/>
                      <a:pt x="19" y="6"/>
                      <a:pt x="16" y="4"/>
                    </a:cubicBezTo>
                    <a:cubicBezTo>
                      <a:pt x="14" y="2"/>
                      <a:pt x="13" y="1"/>
                      <a:pt x="1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685"/>
              <p:cNvSpPr>
                <a:spLocks/>
              </p:cNvSpPr>
              <p:nvPr/>
            </p:nvSpPr>
            <p:spPr bwMode="auto">
              <a:xfrm>
                <a:off x="4778" y="2725"/>
                <a:ext cx="170" cy="105"/>
              </a:xfrm>
              <a:custGeom>
                <a:avLst/>
                <a:gdLst>
                  <a:gd name="T0" fmla="*/ 4 w 284"/>
                  <a:gd name="T1" fmla="*/ 150 h 175"/>
                  <a:gd name="T2" fmla="*/ 15 w 284"/>
                  <a:gd name="T3" fmla="*/ 145 h 175"/>
                  <a:gd name="T4" fmla="*/ 25 w 284"/>
                  <a:gd name="T5" fmla="*/ 137 h 175"/>
                  <a:gd name="T6" fmla="*/ 34 w 284"/>
                  <a:gd name="T7" fmla="*/ 128 h 175"/>
                  <a:gd name="T8" fmla="*/ 52 w 284"/>
                  <a:gd name="T9" fmla="*/ 121 h 175"/>
                  <a:gd name="T10" fmla="*/ 66 w 284"/>
                  <a:gd name="T11" fmla="*/ 115 h 175"/>
                  <a:gd name="T12" fmla="*/ 84 w 284"/>
                  <a:gd name="T13" fmla="*/ 105 h 175"/>
                  <a:gd name="T14" fmla="*/ 105 w 284"/>
                  <a:gd name="T15" fmla="*/ 96 h 175"/>
                  <a:gd name="T16" fmla="*/ 118 w 284"/>
                  <a:gd name="T17" fmla="*/ 89 h 175"/>
                  <a:gd name="T18" fmla="*/ 135 w 284"/>
                  <a:gd name="T19" fmla="*/ 79 h 175"/>
                  <a:gd name="T20" fmla="*/ 154 w 284"/>
                  <a:gd name="T21" fmla="*/ 72 h 175"/>
                  <a:gd name="T22" fmla="*/ 171 w 284"/>
                  <a:gd name="T23" fmla="*/ 66 h 175"/>
                  <a:gd name="T24" fmla="*/ 189 w 284"/>
                  <a:gd name="T25" fmla="*/ 49 h 175"/>
                  <a:gd name="T26" fmla="*/ 214 w 284"/>
                  <a:gd name="T27" fmla="*/ 33 h 175"/>
                  <a:gd name="T28" fmla="*/ 232 w 284"/>
                  <a:gd name="T29" fmla="*/ 19 h 175"/>
                  <a:gd name="T30" fmla="*/ 250 w 284"/>
                  <a:gd name="T31" fmla="*/ 3 h 175"/>
                  <a:gd name="T32" fmla="*/ 259 w 284"/>
                  <a:gd name="T33" fmla="*/ 5 h 175"/>
                  <a:gd name="T34" fmla="*/ 255 w 284"/>
                  <a:gd name="T35" fmla="*/ 10 h 175"/>
                  <a:gd name="T36" fmla="*/ 257 w 284"/>
                  <a:gd name="T37" fmla="*/ 15 h 175"/>
                  <a:gd name="T38" fmla="*/ 252 w 284"/>
                  <a:gd name="T39" fmla="*/ 24 h 175"/>
                  <a:gd name="T40" fmla="*/ 263 w 284"/>
                  <a:gd name="T41" fmla="*/ 20 h 175"/>
                  <a:gd name="T42" fmla="*/ 271 w 284"/>
                  <a:gd name="T43" fmla="*/ 13 h 175"/>
                  <a:gd name="T44" fmla="*/ 276 w 284"/>
                  <a:gd name="T45" fmla="*/ 18 h 175"/>
                  <a:gd name="T46" fmla="*/ 282 w 284"/>
                  <a:gd name="T47" fmla="*/ 18 h 175"/>
                  <a:gd name="T48" fmla="*/ 276 w 284"/>
                  <a:gd name="T49" fmla="*/ 25 h 175"/>
                  <a:gd name="T50" fmla="*/ 269 w 284"/>
                  <a:gd name="T51" fmla="*/ 27 h 175"/>
                  <a:gd name="T52" fmla="*/ 266 w 284"/>
                  <a:gd name="T53" fmla="*/ 37 h 175"/>
                  <a:gd name="T54" fmla="*/ 253 w 284"/>
                  <a:gd name="T55" fmla="*/ 49 h 175"/>
                  <a:gd name="T56" fmla="*/ 238 w 284"/>
                  <a:gd name="T57" fmla="*/ 57 h 175"/>
                  <a:gd name="T58" fmla="*/ 224 w 284"/>
                  <a:gd name="T59" fmla="*/ 68 h 175"/>
                  <a:gd name="T60" fmla="*/ 211 w 284"/>
                  <a:gd name="T61" fmla="*/ 75 h 175"/>
                  <a:gd name="T62" fmla="*/ 198 w 284"/>
                  <a:gd name="T63" fmla="*/ 82 h 175"/>
                  <a:gd name="T64" fmla="*/ 195 w 284"/>
                  <a:gd name="T65" fmla="*/ 90 h 175"/>
                  <a:gd name="T66" fmla="*/ 198 w 284"/>
                  <a:gd name="T67" fmla="*/ 96 h 175"/>
                  <a:gd name="T68" fmla="*/ 190 w 284"/>
                  <a:gd name="T69" fmla="*/ 97 h 175"/>
                  <a:gd name="T70" fmla="*/ 181 w 284"/>
                  <a:gd name="T71" fmla="*/ 95 h 175"/>
                  <a:gd name="T72" fmla="*/ 174 w 284"/>
                  <a:gd name="T73" fmla="*/ 98 h 175"/>
                  <a:gd name="T74" fmla="*/ 158 w 284"/>
                  <a:gd name="T75" fmla="*/ 105 h 175"/>
                  <a:gd name="T76" fmla="*/ 140 w 284"/>
                  <a:gd name="T77" fmla="*/ 112 h 175"/>
                  <a:gd name="T78" fmla="*/ 128 w 284"/>
                  <a:gd name="T79" fmla="*/ 123 h 175"/>
                  <a:gd name="T80" fmla="*/ 117 w 284"/>
                  <a:gd name="T81" fmla="*/ 133 h 175"/>
                  <a:gd name="T82" fmla="*/ 106 w 284"/>
                  <a:gd name="T83" fmla="*/ 146 h 175"/>
                  <a:gd name="T84" fmla="*/ 91 w 284"/>
                  <a:gd name="T85" fmla="*/ 153 h 175"/>
                  <a:gd name="T86" fmla="*/ 80 w 284"/>
                  <a:gd name="T87" fmla="*/ 161 h 175"/>
                  <a:gd name="T88" fmla="*/ 62 w 284"/>
                  <a:gd name="T89" fmla="*/ 167 h 175"/>
                  <a:gd name="T90" fmla="*/ 48 w 284"/>
                  <a:gd name="T91" fmla="*/ 172 h 175"/>
                  <a:gd name="T92" fmla="*/ 35 w 284"/>
                  <a:gd name="T93" fmla="*/ 172 h 175"/>
                  <a:gd name="T94" fmla="*/ 30 w 284"/>
                  <a:gd name="T95" fmla="*/ 169 h 175"/>
                  <a:gd name="T96" fmla="*/ 28 w 284"/>
                  <a:gd name="T97" fmla="*/ 165 h 175"/>
                  <a:gd name="T98" fmla="*/ 22 w 284"/>
                  <a:gd name="T99" fmla="*/ 163 h 175"/>
                  <a:gd name="T100" fmla="*/ 19 w 284"/>
                  <a:gd name="T101" fmla="*/ 160 h 175"/>
                  <a:gd name="T102" fmla="*/ 13 w 284"/>
                  <a:gd name="T103" fmla="*/ 162 h 175"/>
                  <a:gd name="T104" fmla="*/ 9 w 284"/>
                  <a:gd name="T105" fmla="*/ 163 h 175"/>
                  <a:gd name="T106" fmla="*/ 5 w 284"/>
                  <a:gd name="T107" fmla="*/ 161 h 175"/>
                  <a:gd name="T108" fmla="*/ 1 w 284"/>
                  <a:gd name="T109" fmla="*/ 160 h 175"/>
                  <a:gd name="T110" fmla="*/ 3 w 284"/>
                  <a:gd name="T111" fmla="*/ 156 h 175"/>
                  <a:gd name="T112" fmla="*/ 1 w 284"/>
                  <a:gd name="T113" fmla="*/ 152 h 175"/>
                  <a:gd name="T114" fmla="*/ 4 w 284"/>
                  <a:gd name="T115" fmla="*/ 1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175">
                    <a:moveTo>
                      <a:pt x="4" y="150"/>
                    </a:moveTo>
                    <a:cubicBezTo>
                      <a:pt x="11" y="147"/>
                      <a:pt x="9" y="148"/>
                      <a:pt x="15" y="145"/>
                    </a:cubicBezTo>
                    <a:cubicBezTo>
                      <a:pt x="21" y="142"/>
                      <a:pt x="19" y="138"/>
                      <a:pt x="25" y="137"/>
                    </a:cubicBezTo>
                    <a:cubicBezTo>
                      <a:pt x="31" y="136"/>
                      <a:pt x="24" y="131"/>
                      <a:pt x="34" y="128"/>
                    </a:cubicBezTo>
                    <a:cubicBezTo>
                      <a:pt x="45" y="126"/>
                      <a:pt x="44" y="121"/>
                      <a:pt x="52" y="121"/>
                    </a:cubicBezTo>
                    <a:cubicBezTo>
                      <a:pt x="59" y="120"/>
                      <a:pt x="61" y="119"/>
                      <a:pt x="66" y="115"/>
                    </a:cubicBezTo>
                    <a:cubicBezTo>
                      <a:pt x="70" y="112"/>
                      <a:pt x="72" y="106"/>
                      <a:pt x="84" y="105"/>
                    </a:cubicBezTo>
                    <a:cubicBezTo>
                      <a:pt x="97" y="103"/>
                      <a:pt x="96" y="101"/>
                      <a:pt x="105" y="96"/>
                    </a:cubicBezTo>
                    <a:cubicBezTo>
                      <a:pt x="114" y="92"/>
                      <a:pt x="106" y="92"/>
                      <a:pt x="118" y="89"/>
                    </a:cubicBezTo>
                    <a:cubicBezTo>
                      <a:pt x="129" y="85"/>
                      <a:pt x="123" y="82"/>
                      <a:pt x="135" y="79"/>
                    </a:cubicBezTo>
                    <a:cubicBezTo>
                      <a:pt x="147" y="75"/>
                      <a:pt x="146" y="74"/>
                      <a:pt x="154" y="72"/>
                    </a:cubicBezTo>
                    <a:cubicBezTo>
                      <a:pt x="161" y="70"/>
                      <a:pt x="161" y="72"/>
                      <a:pt x="171" y="66"/>
                    </a:cubicBezTo>
                    <a:cubicBezTo>
                      <a:pt x="181" y="60"/>
                      <a:pt x="176" y="55"/>
                      <a:pt x="189" y="49"/>
                    </a:cubicBezTo>
                    <a:cubicBezTo>
                      <a:pt x="202" y="43"/>
                      <a:pt x="201" y="40"/>
                      <a:pt x="214" y="33"/>
                    </a:cubicBezTo>
                    <a:cubicBezTo>
                      <a:pt x="226" y="25"/>
                      <a:pt x="228" y="25"/>
                      <a:pt x="232" y="19"/>
                    </a:cubicBezTo>
                    <a:cubicBezTo>
                      <a:pt x="235" y="12"/>
                      <a:pt x="240" y="6"/>
                      <a:pt x="250" y="3"/>
                    </a:cubicBezTo>
                    <a:cubicBezTo>
                      <a:pt x="259" y="0"/>
                      <a:pt x="261" y="3"/>
                      <a:pt x="259" y="5"/>
                    </a:cubicBezTo>
                    <a:cubicBezTo>
                      <a:pt x="256" y="6"/>
                      <a:pt x="253" y="9"/>
                      <a:pt x="255" y="10"/>
                    </a:cubicBezTo>
                    <a:cubicBezTo>
                      <a:pt x="257" y="12"/>
                      <a:pt x="260" y="12"/>
                      <a:pt x="257" y="15"/>
                    </a:cubicBezTo>
                    <a:cubicBezTo>
                      <a:pt x="254" y="19"/>
                      <a:pt x="248" y="24"/>
                      <a:pt x="252" y="24"/>
                    </a:cubicBezTo>
                    <a:cubicBezTo>
                      <a:pt x="257" y="25"/>
                      <a:pt x="259" y="23"/>
                      <a:pt x="263" y="20"/>
                    </a:cubicBezTo>
                    <a:cubicBezTo>
                      <a:pt x="267" y="17"/>
                      <a:pt x="269" y="15"/>
                      <a:pt x="271" y="13"/>
                    </a:cubicBezTo>
                    <a:cubicBezTo>
                      <a:pt x="273" y="12"/>
                      <a:pt x="274" y="22"/>
                      <a:pt x="276" y="18"/>
                    </a:cubicBezTo>
                    <a:cubicBezTo>
                      <a:pt x="277" y="14"/>
                      <a:pt x="284" y="14"/>
                      <a:pt x="282" y="18"/>
                    </a:cubicBezTo>
                    <a:cubicBezTo>
                      <a:pt x="280" y="21"/>
                      <a:pt x="278" y="25"/>
                      <a:pt x="276" y="25"/>
                    </a:cubicBezTo>
                    <a:cubicBezTo>
                      <a:pt x="273" y="25"/>
                      <a:pt x="267" y="24"/>
                      <a:pt x="269" y="27"/>
                    </a:cubicBezTo>
                    <a:cubicBezTo>
                      <a:pt x="271" y="31"/>
                      <a:pt x="271" y="32"/>
                      <a:pt x="266" y="37"/>
                    </a:cubicBezTo>
                    <a:cubicBezTo>
                      <a:pt x="261" y="43"/>
                      <a:pt x="258" y="43"/>
                      <a:pt x="253" y="49"/>
                    </a:cubicBezTo>
                    <a:cubicBezTo>
                      <a:pt x="248" y="54"/>
                      <a:pt x="244" y="52"/>
                      <a:pt x="238" y="57"/>
                    </a:cubicBezTo>
                    <a:cubicBezTo>
                      <a:pt x="232" y="63"/>
                      <a:pt x="227" y="64"/>
                      <a:pt x="224" y="68"/>
                    </a:cubicBezTo>
                    <a:cubicBezTo>
                      <a:pt x="220" y="72"/>
                      <a:pt x="217" y="70"/>
                      <a:pt x="211" y="75"/>
                    </a:cubicBezTo>
                    <a:cubicBezTo>
                      <a:pt x="205" y="80"/>
                      <a:pt x="199" y="77"/>
                      <a:pt x="198" y="82"/>
                    </a:cubicBezTo>
                    <a:cubicBezTo>
                      <a:pt x="197" y="87"/>
                      <a:pt x="193" y="89"/>
                      <a:pt x="195" y="90"/>
                    </a:cubicBezTo>
                    <a:cubicBezTo>
                      <a:pt x="196" y="92"/>
                      <a:pt x="201" y="94"/>
                      <a:pt x="198" y="96"/>
                    </a:cubicBezTo>
                    <a:cubicBezTo>
                      <a:pt x="195" y="97"/>
                      <a:pt x="196" y="97"/>
                      <a:pt x="190" y="97"/>
                    </a:cubicBezTo>
                    <a:cubicBezTo>
                      <a:pt x="184" y="96"/>
                      <a:pt x="184" y="92"/>
                      <a:pt x="181" y="95"/>
                    </a:cubicBezTo>
                    <a:cubicBezTo>
                      <a:pt x="179" y="99"/>
                      <a:pt x="179" y="94"/>
                      <a:pt x="174" y="98"/>
                    </a:cubicBezTo>
                    <a:cubicBezTo>
                      <a:pt x="169" y="102"/>
                      <a:pt x="164" y="101"/>
                      <a:pt x="158" y="105"/>
                    </a:cubicBezTo>
                    <a:cubicBezTo>
                      <a:pt x="152" y="109"/>
                      <a:pt x="143" y="108"/>
                      <a:pt x="140" y="112"/>
                    </a:cubicBezTo>
                    <a:cubicBezTo>
                      <a:pt x="137" y="116"/>
                      <a:pt x="130" y="120"/>
                      <a:pt x="128" y="123"/>
                    </a:cubicBezTo>
                    <a:cubicBezTo>
                      <a:pt x="127" y="126"/>
                      <a:pt x="119" y="129"/>
                      <a:pt x="117" y="133"/>
                    </a:cubicBezTo>
                    <a:cubicBezTo>
                      <a:pt x="116" y="137"/>
                      <a:pt x="111" y="139"/>
                      <a:pt x="106" y="146"/>
                    </a:cubicBezTo>
                    <a:cubicBezTo>
                      <a:pt x="101" y="152"/>
                      <a:pt x="97" y="150"/>
                      <a:pt x="91" y="153"/>
                    </a:cubicBezTo>
                    <a:cubicBezTo>
                      <a:pt x="85" y="156"/>
                      <a:pt x="85" y="158"/>
                      <a:pt x="80" y="161"/>
                    </a:cubicBezTo>
                    <a:cubicBezTo>
                      <a:pt x="74" y="165"/>
                      <a:pt x="66" y="164"/>
                      <a:pt x="62" y="167"/>
                    </a:cubicBezTo>
                    <a:cubicBezTo>
                      <a:pt x="59" y="170"/>
                      <a:pt x="53" y="170"/>
                      <a:pt x="48" y="172"/>
                    </a:cubicBezTo>
                    <a:cubicBezTo>
                      <a:pt x="43" y="175"/>
                      <a:pt x="41" y="173"/>
                      <a:pt x="35" y="172"/>
                    </a:cubicBezTo>
                    <a:cubicBezTo>
                      <a:pt x="30" y="171"/>
                      <a:pt x="29" y="171"/>
                      <a:pt x="30" y="169"/>
                    </a:cubicBezTo>
                    <a:cubicBezTo>
                      <a:pt x="31" y="167"/>
                      <a:pt x="31" y="165"/>
                      <a:pt x="28" y="165"/>
                    </a:cubicBezTo>
                    <a:cubicBezTo>
                      <a:pt x="25" y="165"/>
                      <a:pt x="22" y="165"/>
                      <a:pt x="22" y="163"/>
                    </a:cubicBezTo>
                    <a:cubicBezTo>
                      <a:pt x="22" y="161"/>
                      <a:pt x="20" y="158"/>
                      <a:pt x="19" y="160"/>
                    </a:cubicBezTo>
                    <a:cubicBezTo>
                      <a:pt x="17" y="162"/>
                      <a:pt x="15" y="161"/>
                      <a:pt x="13" y="162"/>
                    </a:cubicBezTo>
                    <a:cubicBezTo>
                      <a:pt x="11" y="164"/>
                      <a:pt x="11" y="164"/>
                      <a:pt x="9" y="163"/>
                    </a:cubicBezTo>
                    <a:cubicBezTo>
                      <a:pt x="7" y="162"/>
                      <a:pt x="8" y="161"/>
                      <a:pt x="5" y="161"/>
                    </a:cubicBezTo>
                    <a:cubicBezTo>
                      <a:pt x="2" y="161"/>
                      <a:pt x="0" y="162"/>
                      <a:pt x="1" y="160"/>
                    </a:cubicBezTo>
                    <a:cubicBezTo>
                      <a:pt x="2" y="158"/>
                      <a:pt x="5" y="158"/>
                      <a:pt x="3" y="156"/>
                    </a:cubicBezTo>
                    <a:cubicBezTo>
                      <a:pt x="2" y="153"/>
                      <a:pt x="0" y="153"/>
                      <a:pt x="1" y="152"/>
                    </a:cubicBezTo>
                    <a:cubicBezTo>
                      <a:pt x="2" y="151"/>
                      <a:pt x="3" y="151"/>
                      <a:pt x="4" y="150"/>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686"/>
              <p:cNvSpPr>
                <a:spLocks/>
              </p:cNvSpPr>
              <p:nvPr/>
            </p:nvSpPr>
            <p:spPr bwMode="auto">
              <a:xfrm>
                <a:off x="4948" y="2624"/>
                <a:ext cx="99" cy="124"/>
              </a:xfrm>
              <a:custGeom>
                <a:avLst/>
                <a:gdLst>
                  <a:gd name="T0" fmla="*/ 9 w 165"/>
                  <a:gd name="T1" fmla="*/ 187 h 207"/>
                  <a:gd name="T2" fmla="*/ 30 w 165"/>
                  <a:gd name="T3" fmla="*/ 170 h 207"/>
                  <a:gd name="T4" fmla="*/ 30 w 165"/>
                  <a:gd name="T5" fmla="*/ 152 h 207"/>
                  <a:gd name="T6" fmla="*/ 30 w 165"/>
                  <a:gd name="T7" fmla="*/ 130 h 207"/>
                  <a:gd name="T8" fmla="*/ 53 w 165"/>
                  <a:gd name="T9" fmla="*/ 115 h 207"/>
                  <a:gd name="T10" fmla="*/ 67 w 165"/>
                  <a:gd name="T11" fmla="*/ 103 h 207"/>
                  <a:gd name="T12" fmla="*/ 74 w 165"/>
                  <a:gd name="T13" fmla="*/ 88 h 207"/>
                  <a:gd name="T14" fmla="*/ 83 w 165"/>
                  <a:gd name="T15" fmla="*/ 75 h 207"/>
                  <a:gd name="T16" fmla="*/ 76 w 165"/>
                  <a:gd name="T17" fmla="*/ 67 h 207"/>
                  <a:gd name="T18" fmla="*/ 86 w 165"/>
                  <a:gd name="T19" fmla="*/ 54 h 207"/>
                  <a:gd name="T20" fmla="*/ 79 w 165"/>
                  <a:gd name="T21" fmla="*/ 54 h 207"/>
                  <a:gd name="T22" fmla="*/ 76 w 165"/>
                  <a:gd name="T23" fmla="*/ 36 h 207"/>
                  <a:gd name="T24" fmla="*/ 75 w 165"/>
                  <a:gd name="T25" fmla="*/ 20 h 207"/>
                  <a:gd name="T26" fmla="*/ 76 w 165"/>
                  <a:gd name="T27" fmla="*/ 3 h 207"/>
                  <a:gd name="T28" fmla="*/ 85 w 165"/>
                  <a:gd name="T29" fmla="*/ 12 h 207"/>
                  <a:gd name="T30" fmla="*/ 101 w 165"/>
                  <a:gd name="T31" fmla="*/ 23 h 207"/>
                  <a:gd name="T32" fmla="*/ 99 w 165"/>
                  <a:gd name="T33" fmla="*/ 40 h 207"/>
                  <a:gd name="T34" fmla="*/ 94 w 165"/>
                  <a:gd name="T35" fmla="*/ 57 h 207"/>
                  <a:gd name="T36" fmla="*/ 93 w 165"/>
                  <a:gd name="T37" fmla="*/ 71 h 207"/>
                  <a:gd name="T38" fmla="*/ 97 w 165"/>
                  <a:gd name="T39" fmla="*/ 77 h 207"/>
                  <a:gd name="T40" fmla="*/ 107 w 165"/>
                  <a:gd name="T41" fmla="*/ 60 h 207"/>
                  <a:gd name="T42" fmla="*/ 107 w 165"/>
                  <a:gd name="T43" fmla="*/ 82 h 207"/>
                  <a:gd name="T44" fmla="*/ 117 w 165"/>
                  <a:gd name="T45" fmla="*/ 98 h 207"/>
                  <a:gd name="T46" fmla="*/ 143 w 165"/>
                  <a:gd name="T47" fmla="*/ 93 h 207"/>
                  <a:gd name="T48" fmla="*/ 160 w 165"/>
                  <a:gd name="T49" fmla="*/ 94 h 207"/>
                  <a:gd name="T50" fmla="*/ 146 w 165"/>
                  <a:gd name="T51" fmla="*/ 110 h 207"/>
                  <a:gd name="T52" fmla="*/ 133 w 165"/>
                  <a:gd name="T53" fmla="*/ 120 h 207"/>
                  <a:gd name="T54" fmla="*/ 120 w 165"/>
                  <a:gd name="T55" fmla="*/ 135 h 207"/>
                  <a:gd name="T56" fmla="*/ 108 w 165"/>
                  <a:gd name="T57" fmla="*/ 132 h 207"/>
                  <a:gd name="T58" fmla="*/ 90 w 165"/>
                  <a:gd name="T59" fmla="*/ 143 h 207"/>
                  <a:gd name="T60" fmla="*/ 80 w 165"/>
                  <a:gd name="T61" fmla="*/ 159 h 207"/>
                  <a:gd name="T62" fmla="*/ 65 w 165"/>
                  <a:gd name="T63" fmla="*/ 166 h 207"/>
                  <a:gd name="T64" fmla="*/ 51 w 165"/>
                  <a:gd name="T65" fmla="*/ 179 h 207"/>
                  <a:gd name="T66" fmla="*/ 36 w 165"/>
                  <a:gd name="T67" fmla="*/ 188 h 207"/>
                  <a:gd name="T68" fmla="*/ 22 w 165"/>
                  <a:gd name="T69" fmla="*/ 200 h 207"/>
                  <a:gd name="T70" fmla="*/ 9 w 165"/>
                  <a:gd name="T71" fmla="*/ 202 h 207"/>
                  <a:gd name="T72" fmla="*/ 1 w 165"/>
                  <a:gd name="T73" fmla="*/ 19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07">
                    <a:moveTo>
                      <a:pt x="1" y="192"/>
                    </a:moveTo>
                    <a:cubicBezTo>
                      <a:pt x="2" y="189"/>
                      <a:pt x="4" y="190"/>
                      <a:pt x="9" y="187"/>
                    </a:cubicBezTo>
                    <a:cubicBezTo>
                      <a:pt x="15" y="183"/>
                      <a:pt x="13" y="183"/>
                      <a:pt x="20" y="178"/>
                    </a:cubicBezTo>
                    <a:cubicBezTo>
                      <a:pt x="27" y="173"/>
                      <a:pt x="26" y="174"/>
                      <a:pt x="30" y="170"/>
                    </a:cubicBezTo>
                    <a:cubicBezTo>
                      <a:pt x="35" y="166"/>
                      <a:pt x="40" y="166"/>
                      <a:pt x="37" y="161"/>
                    </a:cubicBezTo>
                    <a:cubicBezTo>
                      <a:pt x="33" y="156"/>
                      <a:pt x="34" y="154"/>
                      <a:pt x="30" y="152"/>
                    </a:cubicBezTo>
                    <a:cubicBezTo>
                      <a:pt x="26" y="150"/>
                      <a:pt x="18" y="146"/>
                      <a:pt x="20" y="139"/>
                    </a:cubicBezTo>
                    <a:cubicBezTo>
                      <a:pt x="21" y="132"/>
                      <a:pt x="23" y="130"/>
                      <a:pt x="30" y="130"/>
                    </a:cubicBezTo>
                    <a:cubicBezTo>
                      <a:pt x="36" y="130"/>
                      <a:pt x="39" y="130"/>
                      <a:pt x="44" y="126"/>
                    </a:cubicBezTo>
                    <a:cubicBezTo>
                      <a:pt x="49" y="122"/>
                      <a:pt x="50" y="118"/>
                      <a:pt x="53" y="115"/>
                    </a:cubicBezTo>
                    <a:cubicBezTo>
                      <a:pt x="57" y="112"/>
                      <a:pt x="58" y="108"/>
                      <a:pt x="61" y="107"/>
                    </a:cubicBezTo>
                    <a:cubicBezTo>
                      <a:pt x="64" y="105"/>
                      <a:pt x="67" y="108"/>
                      <a:pt x="67" y="103"/>
                    </a:cubicBezTo>
                    <a:cubicBezTo>
                      <a:pt x="67" y="97"/>
                      <a:pt x="68" y="97"/>
                      <a:pt x="70" y="95"/>
                    </a:cubicBezTo>
                    <a:cubicBezTo>
                      <a:pt x="72" y="94"/>
                      <a:pt x="74" y="89"/>
                      <a:pt x="74" y="88"/>
                    </a:cubicBezTo>
                    <a:cubicBezTo>
                      <a:pt x="74" y="86"/>
                      <a:pt x="73" y="84"/>
                      <a:pt x="76" y="80"/>
                    </a:cubicBezTo>
                    <a:cubicBezTo>
                      <a:pt x="80" y="76"/>
                      <a:pt x="79" y="77"/>
                      <a:pt x="83" y="75"/>
                    </a:cubicBezTo>
                    <a:cubicBezTo>
                      <a:pt x="87" y="73"/>
                      <a:pt x="87" y="71"/>
                      <a:pt x="84" y="71"/>
                    </a:cubicBezTo>
                    <a:cubicBezTo>
                      <a:pt x="81" y="71"/>
                      <a:pt x="76" y="69"/>
                      <a:pt x="76" y="67"/>
                    </a:cubicBezTo>
                    <a:cubicBezTo>
                      <a:pt x="77" y="64"/>
                      <a:pt x="78" y="61"/>
                      <a:pt x="82" y="61"/>
                    </a:cubicBezTo>
                    <a:cubicBezTo>
                      <a:pt x="86" y="60"/>
                      <a:pt x="84" y="57"/>
                      <a:pt x="86" y="54"/>
                    </a:cubicBezTo>
                    <a:cubicBezTo>
                      <a:pt x="88" y="51"/>
                      <a:pt x="90" y="47"/>
                      <a:pt x="86" y="50"/>
                    </a:cubicBezTo>
                    <a:cubicBezTo>
                      <a:pt x="82" y="53"/>
                      <a:pt x="82" y="58"/>
                      <a:pt x="79" y="54"/>
                    </a:cubicBezTo>
                    <a:cubicBezTo>
                      <a:pt x="75" y="50"/>
                      <a:pt x="75" y="50"/>
                      <a:pt x="76" y="46"/>
                    </a:cubicBezTo>
                    <a:cubicBezTo>
                      <a:pt x="76" y="43"/>
                      <a:pt x="75" y="40"/>
                      <a:pt x="76" y="36"/>
                    </a:cubicBezTo>
                    <a:cubicBezTo>
                      <a:pt x="76" y="32"/>
                      <a:pt x="76" y="30"/>
                      <a:pt x="75" y="27"/>
                    </a:cubicBezTo>
                    <a:cubicBezTo>
                      <a:pt x="74" y="23"/>
                      <a:pt x="72" y="22"/>
                      <a:pt x="75" y="20"/>
                    </a:cubicBezTo>
                    <a:cubicBezTo>
                      <a:pt x="78" y="19"/>
                      <a:pt x="80" y="18"/>
                      <a:pt x="79" y="13"/>
                    </a:cubicBezTo>
                    <a:cubicBezTo>
                      <a:pt x="78" y="9"/>
                      <a:pt x="72" y="6"/>
                      <a:pt x="76" y="3"/>
                    </a:cubicBezTo>
                    <a:cubicBezTo>
                      <a:pt x="81" y="0"/>
                      <a:pt x="84" y="1"/>
                      <a:pt x="84" y="4"/>
                    </a:cubicBezTo>
                    <a:cubicBezTo>
                      <a:pt x="84" y="7"/>
                      <a:pt x="82" y="9"/>
                      <a:pt x="85" y="12"/>
                    </a:cubicBezTo>
                    <a:cubicBezTo>
                      <a:pt x="88" y="14"/>
                      <a:pt x="89" y="15"/>
                      <a:pt x="95" y="17"/>
                    </a:cubicBezTo>
                    <a:cubicBezTo>
                      <a:pt x="101" y="19"/>
                      <a:pt x="98" y="22"/>
                      <a:pt x="101" y="23"/>
                    </a:cubicBezTo>
                    <a:cubicBezTo>
                      <a:pt x="103" y="24"/>
                      <a:pt x="107" y="24"/>
                      <a:pt x="104" y="30"/>
                    </a:cubicBezTo>
                    <a:cubicBezTo>
                      <a:pt x="101" y="36"/>
                      <a:pt x="105" y="39"/>
                      <a:pt x="99" y="40"/>
                    </a:cubicBezTo>
                    <a:cubicBezTo>
                      <a:pt x="94" y="42"/>
                      <a:pt x="95" y="49"/>
                      <a:pt x="97" y="51"/>
                    </a:cubicBezTo>
                    <a:cubicBezTo>
                      <a:pt x="99" y="54"/>
                      <a:pt x="96" y="53"/>
                      <a:pt x="94" y="57"/>
                    </a:cubicBezTo>
                    <a:cubicBezTo>
                      <a:pt x="92" y="61"/>
                      <a:pt x="88" y="63"/>
                      <a:pt x="90" y="66"/>
                    </a:cubicBezTo>
                    <a:cubicBezTo>
                      <a:pt x="92" y="69"/>
                      <a:pt x="91" y="73"/>
                      <a:pt x="93" y="71"/>
                    </a:cubicBezTo>
                    <a:cubicBezTo>
                      <a:pt x="95" y="68"/>
                      <a:pt x="97" y="65"/>
                      <a:pt x="98" y="68"/>
                    </a:cubicBezTo>
                    <a:cubicBezTo>
                      <a:pt x="98" y="70"/>
                      <a:pt x="93" y="77"/>
                      <a:pt x="97" y="77"/>
                    </a:cubicBezTo>
                    <a:cubicBezTo>
                      <a:pt x="100" y="76"/>
                      <a:pt x="101" y="74"/>
                      <a:pt x="104" y="70"/>
                    </a:cubicBezTo>
                    <a:cubicBezTo>
                      <a:pt x="107" y="65"/>
                      <a:pt x="105" y="57"/>
                      <a:pt x="107" y="60"/>
                    </a:cubicBezTo>
                    <a:cubicBezTo>
                      <a:pt x="109" y="63"/>
                      <a:pt x="113" y="65"/>
                      <a:pt x="111" y="69"/>
                    </a:cubicBezTo>
                    <a:cubicBezTo>
                      <a:pt x="110" y="74"/>
                      <a:pt x="108" y="77"/>
                      <a:pt x="107" y="82"/>
                    </a:cubicBezTo>
                    <a:cubicBezTo>
                      <a:pt x="106" y="87"/>
                      <a:pt x="100" y="87"/>
                      <a:pt x="105" y="91"/>
                    </a:cubicBezTo>
                    <a:cubicBezTo>
                      <a:pt x="110" y="94"/>
                      <a:pt x="111" y="96"/>
                      <a:pt x="117" y="98"/>
                    </a:cubicBezTo>
                    <a:cubicBezTo>
                      <a:pt x="123" y="99"/>
                      <a:pt x="131" y="101"/>
                      <a:pt x="134" y="99"/>
                    </a:cubicBezTo>
                    <a:cubicBezTo>
                      <a:pt x="137" y="96"/>
                      <a:pt x="139" y="95"/>
                      <a:pt x="143" y="93"/>
                    </a:cubicBezTo>
                    <a:cubicBezTo>
                      <a:pt x="147" y="92"/>
                      <a:pt x="149" y="89"/>
                      <a:pt x="153" y="89"/>
                    </a:cubicBezTo>
                    <a:cubicBezTo>
                      <a:pt x="157" y="89"/>
                      <a:pt x="165" y="90"/>
                      <a:pt x="160" y="94"/>
                    </a:cubicBezTo>
                    <a:cubicBezTo>
                      <a:pt x="155" y="98"/>
                      <a:pt x="153" y="96"/>
                      <a:pt x="151" y="101"/>
                    </a:cubicBezTo>
                    <a:cubicBezTo>
                      <a:pt x="150" y="106"/>
                      <a:pt x="148" y="107"/>
                      <a:pt x="146" y="110"/>
                    </a:cubicBezTo>
                    <a:cubicBezTo>
                      <a:pt x="145" y="113"/>
                      <a:pt x="142" y="113"/>
                      <a:pt x="140" y="116"/>
                    </a:cubicBezTo>
                    <a:cubicBezTo>
                      <a:pt x="138" y="118"/>
                      <a:pt x="136" y="118"/>
                      <a:pt x="133" y="120"/>
                    </a:cubicBezTo>
                    <a:cubicBezTo>
                      <a:pt x="130" y="122"/>
                      <a:pt x="127" y="121"/>
                      <a:pt x="125" y="124"/>
                    </a:cubicBezTo>
                    <a:cubicBezTo>
                      <a:pt x="124" y="128"/>
                      <a:pt x="120" y="131"/>
                      <a:pt x="120" y="135"/>
                    </a:cubicBezTo>
                    <a:cubicBezTo>
                      <a:pt x="120" y="139"/>
                      <a:pt x="120" y="140"/>
                      <a:pt x="116" y="135"/>
                    </a:cubicBezTo>
                    <a:cubicBezTo>
                      <a:pt x="113" y="130"/>
                      <a:pt x="114" y="130"/>
                      <a:pt x="108" y="132"/>
                    </a:cubicBezTo>
                    <a:cubicBezTo>
                      <a:pt x="103" y="134"/>
                      <a:pt x="103" y="133"/>
                      <a:pt x="99" y="136"/>
                    </a:cubicBezTo>
                    <a:cubicBezTo>
                      <a:pt x="95" y="139"/>
                      <a:pt x="90" y="140"/>
                      <a:pt x="90" y="143"/>
                    </a:cubicBezTo>
                    <a:cubicBezTo>
                      <a:pt x="89" y="147"/>
                      <a:pt x="90" y="146"/>
                      <a:pt x="87" y="151"/>
                    </a:cubicBezTo>
                    <a:cubicBezTo>
                      <a:pt x="84" y="156"/>
                      <a:pt x="83" y="156"/>
                      <a:pt x="80" y="159"/>
                    </a:cubicBezTo>
                    <a:cubicBezTo>
                      <a:pt x="77" y="161"/>
                      <a:pt x="75" y="164"/>
                      <a:pt x="72" y="164"/>
                    </a:cubicBezTo>
                    <a:cubicBezTo>
                      <a:pt x="68" y="165"/>
                      <a:pt x="66" y="163"/>
                      <a:pt x="65" y="166"/>
                    </a:cubicBezTo>
                    <a:cubicBezTo>
                      <a:pt x="63" y="168"/>
                      <a:pt x="60" y="171"/>
                      <a:pt x="57" y="173"/>
                    </a:cubicBezTo>
                    <a:cubicBezTo>
                      <a:pt x="54" y="176"/>
                      <a:pt x="53" y="177"/>
                      <a:pt x="51" y="179"/>
                    </a:cubicBezTo>
                    <a:cubicBezTo>
                      <a:pt x="48" y="181"/>
                      <a:pt x="46" y="183"/>
                      <a:pt x="44" y="184"/>
                    </a:cubicBezTo>
                    <a:cubicBezTo>
                      <a:pt x="42" y="185"/>
                      <a:pt x="42" y="186"/>
                      <a:pt x="36" y="188"/>
                    </a:cubicBezTo>
                    <a:cubicBezTo>
                      <a:pt x="30" y="191"/>
                      <a:pt x="30" y="192"/>
                      <a:pt x="28" y="195"/>
                    </a:cubicBezTo>
                    <a:cubicBezTo>
                      <a:pt x="26" y="198"/>
                      <a:pt x="26" y="198"/>
                      <a:pt x="22" y="200"/>
                    </a:cubicBezTo>
                    <a:cubicBezTo>
                      <a:pt x="18" y="202"/>
                      <a:pt x="19" y="203"/>
                      <a:pt x="14" y="204"/>
                    </a:cubicBezTo>
                    <a:cubicBezTo>
                      <a:pt x="10" y="204"/>
                      <a:pt x="9" y="207"/>
                      <a:pt x="9" y="202"/>
                    </a:cubicBezTo>
                    <a:cubicBezTo>
                      <a:pt x="9" y="197"/>
                      <a:pt x="10" y="196"/>
                      <a:pt x="7" y="196"/>
                    </a:cubicBezTo>
                    <a:cubicBezTo>
                      <a:pt x="4" y="196"/>
                      <a:pt x="0" y="197"/>
                      <a:pt x="1" y="192"/>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3" name="Freeform 687"/>
              <p:cNvSpPr>
                <a:spLocks/>
              </p:cNvSpPr>
              <p:nvPr/>
            </p:nvSpPr>
            <p:spPr bwMode="auto">
              <a:xfrm>
                <a:off x="5030" y="2780"/>
                <a:ext cx="12" cy="8"/>
              </a:xfrm>
              <a:custGeom>
                <a:avLst/>
                <a:gdLst>
                  <a:gd name="T0" fmla="*/ 6 w 20"/>
                  <a:gd name="T1" fmla="*/ 3 h 14"/>
                  <a:gd name="T2" fmla="*/ 6 w 20"/>
                  <a:gd name="T3" fmla="*/ 8 h 14"/>
                  <a:gd name="T4" fmla="*/ 4 w 20"/>
                  <a:gd name="T5" fmla="*/ 13 h 14"/>
                  <a:gd name="T6" fmla="*/ 11 w 20"/>
                  <a:gd name="T7" fmla="*/ 10 h 14"/>
                  <a:gd name="T8" fmla="*/ 14 w 20"/>
                  <a:gd name="T9" fmla="*/ 6 h 14"/>
                  <a:gd name="T10" fmla="*/ 18 w 20"/>
                  <a:gd name="T11" fmla="*/ 1 h 14"/>
                  <a:gd name="T12" fmla="*/ 13 w 20"/>
                  <a:gd name="T13" fmla="*/ 1 h 14"/>
                  <a:gd name="T14" fmla="*/ 6 w 20"/>
                  <a:gd name="T15" fmla="*/ 1 h 14"/>
                  <a:gd name="T16" fmla="*/ 6 w 2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6" y="3"/>
                    </a:moveTo>
                    <a:cubicBezTo>
                      <a:pt x="7" y="7"/>
                      <a:pt x="7" y="7"/>
                      <a:pt x="6" y="8"/>
                    </a:cubicBezTo>
                    <a:cubicBezTo>
                      <a:pt x="5" y="9"/>
                      <a:pt x="0" y="13"/>
                      <a:pt x="4" y="13"/>
                    </a:cubicBezTo>
                    <a:cubicBezTo>
                      <a:pt x="8" y="14"/>
                      <a:pt x="8" y="12"/>
                      <a:pt x="11" y="10"/>
                    </a:cubicBezTo>
                    <a:cubicBezTo>
                      <a:pt x="14" y="9"/>
                      <a:pt x="12" y="8"/>
                      <a:pt x="14" y="6"/>
                    </a:cubicBezTo>
                    <a:cubicBezTo>
                      <a:pt x="17" y="4"/>
                      <a:pt x="20" y="3"/>
                      <a:pt x="18" y="1"/>
                    </a:cubicBezTo>
                    <a:cubicBezTo>
                      <a:pt x="16" y="0"/>
                      <a:pt x="15" y="0"/>
                      <a:pt x="13" y="1"/>
                    </a:cubicBezTo>
                    <a:cubicBezTo>
                      <a:pt x="10" y="2"/>
                      <a:pt x="6" y="1"/>
                      <a:pt x="6" y="1"/>
                    </a:cubicBezTo>
                    <a:cubicBezTo>
                      <a:pt x="5" y="1"/>
                      <a:pt x="5" y="2"/>
                      <a:pt x="6" y="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688"/>
              <p:cNvSpPr>
                <a:spLocks/>
              </p:cNvSpPr>
              <p:nvPr/>
            </p:nvSpPr>
            <p:spPr bwMode="auto">
              <a:xfrm>
                <a:off x="4777" y="2829"/>
                <a:ext cx="13" cy="11"/>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689"/>
              <p:cNvSpPr>
                <a:spLocks/>
              </p:cNvSpPr>
              <p:nvPr/>
            </p:nvSpPr>
            <p:spPr bwMode="auto">
              <a:xfrm>
                <a:off x="4704" y="2891"/>
                <a:ext cx="11" cy="8"/>
              </a:xfrm>
              <a:custGeom>
                <a:avLst/>
                <a:gdLst>
                  <a:gd name="T0" fmla="*/ 5 w 19"/>
                  <a:gd name="T1" fmla="*/ 7 h 14"/>
                  <a:gd name="T2" fmla="*/ 3 w 19"/>
                  <a:gd name="T3" fmla="*/ 13 h 14"/>
                  <a:gd name="T4" fmla="*/ 9 w 19"/>
                  <a:gd name="T5" fmla="*/ 11 h 14"/>
                  <a:gd name="T6" fmla="*/ 14 w 19"/>
                  <a:gd name="T7" fmla="*/ 7 h 14"/>
                  <a:gd name="T8" fmla="*/ 18 w 19"/>
                  <a:gd name="T9" fmla="*/ 3 h 14"/>
                  <a:gd name="T10" fmla="*/ 14 w 19"/>
                  <a:gd name="T11" fmla="*/ 2 h 14"/>
                  <a:gd name="T12" fmla="*/ 8 w 19"/>
                  <a:gd name="T13" fmla="*/ 4 h 14"/>
                  <a:gd name="T14" fmla="*/ 5 w 19"/>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5" y="7"/>
                    </a:moveTo>
                    <a:cubicBezTo>
                      <a:pt x="5" y="10"/>
                      <a:pt x="0" y="11"/>
                      <a:pt x="3" y="13"/>
                    </a:cubicBezTo>
                    <a:cubicBezTo>
                      <a:pt x="7" y="14"/>
                      <a:pt x="7" y="13"/>
                      <a:pt x="9" y="11"/>
                    </a:cubicBezTo>
                    <a:cubicBezTo>
                      <a:pt x="11" y="9"/>
                      <a:pt x="12" y="9"/>
                      <a:pt x="14" y="7"/>
                    </a:cubicBezTo>
                    <a:cubicBezTo>
                      <a:pt x="16" y="5"/>
                      <a:pt x="19" y="5"/>
                      <a:pt x="18" y="3"/>
                    </a:cubicBezTo>
                    <a:cubicBezTo>
                      <a:pt x="16" y="1"/>
                      <a:pt x="16" y="0"/>
                      <a:pt x="14" y="2"/>
                    </a:cubicBezTo>
                    <a:cubicBezTo>
                      <a:pt x="12" y="4"/>
                      <a:pt x="9" y="1"/>
                      <a:pt x="8" y="4"/>
                    </a:cubicBezTo>
                    <a:cubicBezTo>
                      <a:pt x="6" y="6"/>
                      <a:pt x="4" y="6"/>
                      <a:pt x="5" y="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690"/>
              <p:cNvSpPr>
                <a:spLocks/>
              </p:cNvSpPr>
              <p:nvPr/>
            </p:nvSpPr>
            <p:spPr bwMode="auto">
              <a:xfrm>
                <a:off x="5182" y="2315"/>
                <a:ext cx="28" cy="17"/>
              </a:xfrm>
              <a:custGeom>
                <a:avLst/>
                <a:gdLst>
                  <a:gd name="T0" fmla="*/ 2 w 46"/>
                  <a:gd name="T1" fmla="*/ 19 h 28"/>
                  <a:gd name="T2" fmla="*/ 13 w 46"/>
                  <a:gd name="T3" fmla="*/ 14 h 28"/>
                  <a:gd name="T4" fmla="*/ 24 w 46"/>
                  <a:gd name="T5" fmla="*/ 11 h 28"/>
                  <a:gd name="T6" fmla="*/ 35 w 46"/>
                  <a:gd name="T7" fmla="*/ 5 h 28"/>
                  <a:gd name="T8" fmla="*/ 44 w 46"/>
                  <a:gd name="T9" fmla="*/ 5 h 28"/>
                  <a:gd name="T10" fmla="*/ 38 w 46"/>
                  <a:gd name="T11" fmla="*/ 15 h 28"/>
                  <a:gd name="T12" fmla="*/ 30 w 46"/>
                  <a:gd name="T13" fmla="*/ 19 h 28"/>
                  <a:gd name="T14" fmla="*/ 23 w 46"/>
                  <a:gd name="T15" fmla="*/ 25 h 28"/>
                  <a:gd name="T16" fmla="*/ 19 w 46"/>
                  <a:gd name="T17" fmla="*/ 23 h 28"/>
                  <a:gd name="T18" fmla="*/ 13 w 46"/>
                  <a:gd name="T19" fmla="*/ 26 h 28"/>
                  <a:gd name="T20" fmla="*/ 7 w 46"/>
                  <a:gd name="T21" fmla="*/ 26 h 28"/>
                  <a:gd name="T22" fmla="*/ 2 w 46"/>
                  <a:gd name="T23" fmla="*/ 25 h 28"/>
                  <a:gd name="T24" fmla="*/ 2 w 46"/>
                  <a:gd name="T25"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2" y="19"/>
                    </a:moveTo>
                    <a:cubicBezTo>
                      <a:pt x="8" y="16"/>
                      <a:pt x="7" y="16"/>
                      <a:pt x="13" y="14"/>
                    </a:cubicBezTo>
                    <a:cubicBezTo>
                      <a:pt x="19" y="13"/>
                      <a:pt x="16" y="15"/>
                      <a:pt x="24" y="11"/>
                    </a:cubicBezTo>
                    <a:cubicBezTo>
                      <a:pt x="31" y="7"/>
                      <a:pt x="29" y="7"/>
                      <a:pt x="35" y="5"/>
                    </a:cubicBezTo>
                    <a:cubicBezTo>
                      <a:pt x="41" y="4"/>
                      <a:pt x="46" y="0"/>
                      <a:pt x="44" y="5"/>
                    </a:cubicBezTo>
                    <a:cubicBezTo>
                      <a:pt x="41" y="10"/>
                      <a:pt x="38" y="15"/>
                      <a:pt x="38" y="15"/>
                    </a:cubicBezTo>
                    <a:cubicBezTo>
                      <a:pt x="38" y="15"/>
                      <a:pt x="30" y="15"/>
                      <a:pt x="30" y="19"/>
                    </a:cubicBezTo>
                    <a:cubicBezTo>
                      <a:pt x="30" y="24"/>
                      <a:pt x="24" y="27"/>
                      <a:pt x="23" y="25"/>
                    </a:cubicBezTo>
                    <a:cubicBezTo>
                      <a:pt x="23" y="22"/>
                      <a:pt x="21" y="20"/>
                      <a:pt x="19" y="23"/>
                    </a:cubicBezTo>
                    <a:cubicBezTo>
                      <a:pt x="17" y="25"/>
                      <a:pt x="17" y="25"/>
                      <a:pt x="13" y="26"/>
                    </a:cubicBezTo>
                    <a:cubicBezTo>
                      <a:pt x="10" y="28"/>
                      <a:pt x="11" y="27"/>
                      <a:pt x="7" y="26"/>
                    </a:cubicBezTo>
                    <a:cubicBezTo>
                      <a:pt x="3" y="25"/>
                      <a:pt x="2" y="27"/>
                      <a:pt x="2" y="25"/>
                    </a:cubicBezTo>
                    <a:cubicBezTo>
                      <a:pt x="2" y="22"/>
                      <a:pt x="0" y="19"/>
                      <a:pt x="2" y="1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691"/>
              <p:cNvSpPr>
                <a:spLocks/>
              </p:cNvSpPr>
              <p:nvPr/>
            </p:nvSpPr>
            <p:spPr bwMode="auto">
              <a:xfrm>
                <a:off x="5161" y="2337"/>
                <a:ext cx="21" cy="16"/>
              </a:xfrm>
              <a:custGeom>
                <a:avLst/>
                <a:gdLst>
                  <a:gd name="T0" fmla="*/ 16 w 36"/>
                  <a:gd name="T1" fmla="*/ 3 h 27"/>
                  <a:gd name="T2" fmla="*/ 10 w 36"/>
                  <a:gd name="T3" fmla="*/ 6 h 27"/>
                  <a:gd name="T4" fmla="*/ 5 w 36"/>
                  <a:gd name="T5" fmla="*/ 9 h 27"/>
                  <a:gd name="T6" fmla="*/ 3 w 36"/>
                  <a:gd name="T7" fmla="*/ 13 h 27"/>
                  <a:gd name="T8" fmla="*/ 1 w 36"/>
                  <a:gd name="T9" fmla="*/ 18 h 27"/>
                  <a:gd name="T10" fmla="*/ 3 w 36"/>
                  <a:gd name="T11" fmla="*/ 24 h 27"/>
                  <a:gd name="T12" fmla="*/ 9 w 36"/>
                  <a:gd name="T13" fmla="*/ 25 h 27"/>
                  <a:gd name="T14" fmla="*/ 18 w 36"/>
                  <a:gd name="T15" fmla="*/ 26 h 27"/>
                  <a:gd name="T16" fmla="*/ 26 w 36"/>
                  <a:gd name="T17" fmla="*/ 25 h 27"/>
                  <a:gd name="T18" fmla="*/ 31 w 36"/>
                  <a:gd name="T19" fmla="*/ 23 h 27"/>
                  <a:gd name="T20" fmla="*/ 35 w 36"/>
                  <a:gd name="T21" fmla="*/ 21 h 27"/>
                  <a:gd name="T22" fmla="*/ 34 w 36"/>
                  <a:gd name="T23" fmla="*/ 16 h 27"/>
                  <a:gd name="T24" fmla="*/ 33 w 36"/>
                  <a:gd name="T25" fmla="*/ 9 h 27"/>
                  <a:gd name="T26" fmla="*/ 33 w 36"/>
                  <a:gd name="T27" fmla="*/ 4 h 27"/>
                  <a:gd name="T28" fmla="*/ 29 w 36"/>
                  <a:gd name="T29" fmla="*/ 2 h 27"/>
                  <a:gd name="T30" fmla="*/ 22 w 36"/>
                  <a:gd name="T31" fmla="*/ 2 h 27"/>
                  <a:gd name="T32" fmla="*/ 18 w 36"/>
                  <a:gd name="T33" fmla="*/ 3 h 27"/>
                  <a:gd name="T34" fmla="*/ 16 w 36"/>
                  <a:gd name="T35"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7">
                    <a:moveTo>
                      <a:pt x="16" y="3"/>
                    </a:moveTo>
                    <a:cubicBezTo>
                      <a:pt x="12" y="5"/>
                      <a:pt x="13" y="5"/>
                      <a:pt x="10" y="6"/>
                    </a:cubicBezTo>
                    <a:cubicBezTo>
                      <a:pt x="6" y="7"/>
                      <a:pt x="6" y="7"/>
                      <a:pt x="5" y="9"/>
                    </a:cubicBezTo>
                    <a:cubicBezTo>
                      <a:pt x="5" y="11"/>
                      <a:pt x="3" y="11"/>
                      <a:pt x="3" y="13"/>
                    </a:cubicBezTo>
                    <a:cubicBezTo>
                      <a:pt x="2" y="15"/>
                      <a:pt x="1" y="15"/>
                      <a:pt x="1" y="18"/>
                    </a:cubicBezTo>
                    <a:cubicBezTo>
                      <a:pt x="1" y="21"/>
                      <a:pt x="0" y="23"/>
                      <a:pt x="3" y="24"/>
                    </a:cubicBezTo>
                    <a:cubicBezTo>
                      <a:pt x="7" y="24"/>
                      <a:pt x="6" y="24"/>
                      <a:pt x="9" y="25"/>
                    </a:cubicBezTo>
                    <a:cubicBezTo>
                      <a:pt x="12" y="26"/>
                      <a:pt x="15" y="27"/>
                      <a:pt x="18" y="26"/>
                    </a:cubicBezTo>
                    <a:cubicBezTo>
                      <a:pt x="20" y="26"/>
                      <a:pt x="23" y="26"/>
                      <a:pt x="26" y="25"/>
                    </a:cubicBezTo>
                    <a:cubicBezTo>
                      <a:pt x="29" y="24"/>
                      <a:pt x="28" y="25"/>
                      <a:pt x="31" y="23"/>
                    </a:cubicBezTo>
                    <a:cubicBezTo>
                      <a:pt x="34" y="22"/>
                      <a:pt x="34" y="22"/>
                      <a:pt x="35" y="21"/>
                    </a:cubicBezTo>
                    <a:cubicBezTo>
                      <a:pt x="35" y="19"/>
                      <a:pt x="34" y="20"/>
                      <a:pt x="34" y="16"/>
                    </a:cubicBezTo>
                    <a:cubicBezTo>
                      <a:pt x="33" y="11"/>
                      <a:pt x="33" y="12"/>
                      <a:pt x="33" y="9"/>
                    </a:cubicBezTo>
                    <a:cubicBezTo>
                      <a:pt x="33" y="6"/>
                      <a:pt x="36" y="6"/>
                      <a:pt x="33" y="4"/>
                    </a:cubicBezTo>
                    <a:cubicBezTo>
                      <a:pt x="29" y="2"/>
                      <a:pt x="31" y="3"/>
                      <a:pt x="29" y="2"/>
                    </a:cubicBezTo>
                    <a:cubicBezTo>
                      <a:pt x="26" y="0"/>
                      <a:pt x="25" y="0"/>
                      <a:pt x="22" y="2"/>
                    </a:cubicBezTo>
                    <a:cubicBezTo>
                      <a:pt x="19" y="3"/>
                      <a:pt x="19" y="4"/>
                      <a:pt x="18" y="3"/>
                    </a:cubicBezTo>
                    <a:cubicBezTo>
                      <a:pt x="17" y="2"/>
                      <a:pt x="17" y="1"/>
                      <a:pt x="16"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692"/>
              <p:cNvSpPr>
                <a:spLocks/>
              </p:cNvSpPr>
              <p:nvPr/>
            </p:nvSpPr>
            <p:spPr bwMode="auto">
              <a:xfrm>
                <a:off x="4957" y="2382"/>
                <a:ext cx="37" cy="42"/>
              </a:xfrm>
              <a:custGeom>
                <a:avLst/>
                <a:gdLst>
                  <a:gd name="T0" fmla="*/ 0 w 62"/>
                  <a:gd name="T1" fmla="*/ 6 h 70"/>
                  <a:gd name="T2" fmla="*/ 3 w 62"/>
                  <a:gd name="T3" fmla="*/ 21 h 70"/>
                  <a:gd name="T4" fmla="*/ 13 w 62"/>
                  <a:gd name="T5" fmla="*/ 33 h 70"/>
                  <a:gd name="T6" fmla="*/ 20 w 62"/>
                  <a:gd name="T7" fmla="*/ 43 h 70"/>
                  <a:gd name="T8" fmla="*/ 31 w 62"/>
                  <a:gd name="T9" fmla="*/ 54 h 70"/>
                  <a:gd name="T10" fmla="*/ 40 w 62"/>
                  <a:gd name="T11" fmla="*/ 60 h 70"/>
                  <a:gd name="T12" fmla="*/ 48 w 62"/>
                  <a:gd name="T13" fmla="*/ 66 h 70"/>
                  <a:gd name="T14" fmla="*/ 57 w 62"/>
                  <a:gd name="T15" fmla="*/ 66 h 70"/>
                  <a:gd name="T16" fmla="*/ 57 w 62"/>
                  <a:gd name="T17" fmla="*/ 58 h 70"/>
                  <a:gd name="T18" fmla="*/ 51 w 62"/>
                  <a:gd name="T19" fmla="*/ 52 h 70"/>
                  <a:gd name="T20" fmla="*/ 42 w 62"/>
                  <a:gd name="T21" fmla="*/ 41 h 70"/>
                  <a:gd name="T22" fmla="*/ 32 w 62"/>
                  <a:gd name="T23" fmla="*/ 31 h 70"/>
                  <a:gd name="T24" fmla="*/ 24 w 62"/>
                  <a:gd name="T25" fmla="*/ 23 h 70"/>
                  <a:gd name="T26" fmla="*/ 20 w 62"/>
                  <a:gd name="T27" fmla="*/ 19 h 70"/>
                  <a:gd name="T28" fmla="*/ 12 w 62"/>
                  <a:gd name="T29" fmla="*/ 10 h 70"/>
                  <a:gd name="T30" fmla="*/ 0 w 62"/>
                  <a:gd name="T3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70">
                    <a:moveTo>
                      <a:pt x="0" y="6"/>
                    </a:moveTo>
                    <a:cubicBezTo>
                      <a:pt x="1" y="13"/>
                      <a:pt x="0" y="14"/>
                      <a:pt x="3" y="21"/>
                    </a:cubicBezTo>
                    <a:cubicBezTo>
                      <a:pt x="7" y="27"/>
                      <a:pt x="8" y="27"/>
                      <a:pt x="13" y="33"/>
                    </a:cubicBezTo>
                    <a:cubicBezTo>
                      <a:pt x="17" y="38"/>
                      <a:pt x="16" y="36"/>
                      <a:pt x="20" y="43"/>
                    </a:cubicBezTo>
                    <a:cubicBezTo>
                      <a:pt x="25" y="50"/>
                      <a:pt x="27" y="52"/>
                      <a:pt x="31" y="54"/>
                    </a:cubicBezTo>
                    <a:cubicBezTo>
                      <a:pt x="35" y="56"/>
                      <a:pt x="37" y="56"/>
                      <a:pt x="40" y="60"/>
                    </a:cubicBezTo>
                    <a:cubicBezTo>
                      <a:pt x="42" y="64"/>
                      <a:pt x="44" y="64"/>
                      <a:pt x="48" y="66"/>
                    </a:cubicBezTo>
                    <a:cubicBezTo>
                      <a:pt x="52" y="67"/>
                      <a:pt x="55" y="70"/>
                      <a:pt x="57" y="66"/>
                    </a:cubicBezTo>
                    <a:cubicBezTo>
                      <a:pt x="59" y="61"/>
                      <a:pt x="62" y="63"/>
                      <a:pt x="57" y="58"/>
                    </a:cubicBezTo>
                    <a:cubicBezTo>
                      <a:pt x="52" y="54"/>
                      <a:pt x="56" y="58"/>
                      <a:pt x="51" y="52"/>
                    </a:cubicBezTo>
                    <a:cubicBezTo>
                      <a:pt x="45" y="46"/>
                      <a:pt x="46" y="49"/>
                      <a:pt x="42" y="41"/>
                    </a:cubicBezTo>
                    <a:cubicBezTo>
                      <a:pt x="38" y="34"/>
                      <a:pt x="39" y="37"/>
                      <a:pt x="32" y="31"/>
                    </a:cubicBezTo>
                    <a:cubicBezTo>
                      <a:pt x="25" y="26"/>
                      <a:pt x="25" y="25"/>
                      <a:pt x="24" y="23"/>
                    </a:cubicBezTo>
                    <a:cubicBezTo>
                      <a:pt x="23" y="22"/>
                      <a:pt x="26" y="25"/>
                      <a:pt x="20" y="19"/>
                    </a:cubicBezTo>
                    <a:cubicBezTo>
                      <a:pt x="14" y="13"/>
                      <a:pt x="15" y="14"/>
                      <a:pt x="12" y="10"/>
                    </a:cubicBezTo>
                    <a:cubicBezTo>
                      <a:pt x="9" y="7"/>
                      <a:pt x="0" y="0"/>
                      <a:pt x="0"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9" name="Freeform 693"/>
              <p:cNvSpPr>
                <a:spLocks/>
              </p:cNvSpPr>
              <p:nvPr/>
            </p:nvSpPr>
            <p:spPr bwMode="auto">
              <a:xfrm>
                <a:off x="4997" y="2391"/>
                <a:ext cx="7" cy="12"/>
              </a:xfrm>
              <a:custGeom>
                <a:avLst/>
                <a:gdLst>
                  <a:gd name="T0" fmla="*/ 2 w 11"/>
                  <a:gd name="T1" fmla="*/ 3 h 19"/>
                  <a:gd name="T2" fmla="*/ 2 w 11"/>
                  <a:gd name="T3" fmla="*/ 12 h 19"/>
                  <a:gd name="T4" fmla="*/ 3 w 11"/>
                  <a:gd name="T5" fmla="*/ 18 h 19"/>
                  <a:gd name="T6" fmla="*/ 9 w 11"/>
                  <a:gd name="T7" fmla="*/ 18 h 19"/>
                  <a:gd name="T8" fmla="*/ 9 w 11"/>
                  <a:gd name="T9" fmla="*/ 11 h 19"/>
                  <a:gd name="T10" fmla="*/ 7 w 11"/>
                  <a:gd name="T11" fmla="*/ 5 h 19"/>
                  <a:gd name="T12" fmla="*/ 2 w 11"/>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2" y="3"/>
                    </a:moveTo>
                    <a:cubicBezTo>
                      <a:pt x="3" y="9"/>
                      <a:pt x="4" y="9"/>
                      <a:pt x="2" y="12"/>
                    </a:cubicBezTo>
                    <a:cubicBezTo>
                      <a:pt x="0" y="15"/>
                      <a:pt x="1" y="17"/>
                      <a:pt x="3" y="18"/>
                    </a:cubicBezTo>
                    <a:cubicBezTo>
                      <a:pt x="5" y="19"/>
                      <a:pt x="8" y="19"/>
                      <a:pt x="9" y="18"/>
                    </a:cubicBezTo>
                    <a:cubicBezTo>
                      <a:pt x="11" y="17"/>
                      <a:pt x="8" y="14"/>
                      <a:pt x="9" y="11"/>
                    </a:cubicBezTo>
                    <a:cubicBezTo>
                      <a:pt x="10" y="8"/>
                      <a:pt x="8" y="6"/>
                      <a:pt x="7" y="5"/>
                    </a:cubicBezTo>
                    <a:cubicBezTo>
                      <a:pt x="6" y="3"/>
                      <a:pt x="2" y="0"/>
                      <a:pt x="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694"/>
              <p:cNvSpPr>
                <a:spLocks/>
              </p:cNvSpPr>
              <p:nvPr/>
            </p:nvSpPr>
            <p:spPr bwMode="auto">
              <a:xfrm>
                <a:off x="5007" y="2403"/>
                <a:ext cx="7" cy="7"/>
              </a:xfrm>
              <a:custGeom>
                <a:avLst/>
                <a:gdLst>
                  <a:gd name="T0" fmla="*/ 0 w 11"/>
                  <a:gd name="T1" fmla="*/ 6 h 12"/>
                  <a:gd name="T2" fmla="*/ 2 w 11"/>
                  <a:gd name="T3" fmla="*/ 10 h 12"/>
                  <a:gd name="T4" fmla="*/ 4 w 11"/>
                  <a:gd name="T5" fmla="*/ 12 h 12"/>
                  <a:gd name="T6" fmla="*/ 8 w 11"/>
                  <a:gd name="T7" fmla="*/ 9 h 12"/>
                  <a:gd name="T8" fmla="*/ 7 w 11"/>
                  <a:gd name="T9" fmla="*/ 3 h 12"/>
                  <a:gd name="T10" fmla="*/ 3 w 11"/>
                  <a:gd name="T11" fmla="*/ 2 h 12"/>
                  <a:gd name="T12" fmla="*/ 0 w 1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0" y="6"/>
                    </a:moveTo>
                    <a:cubicBezTo>
                      <a:pt x="1" y="8"/>
                      <a:pt x="0" y="7"/>
                      <a:pt x="2" y="10"/>
                    </a:cubicBezTo>
                    <a:cubicBezTo>
                      <a:pt x="4" y="12"/>
                      <a:pt x="0" y="11"/>
                      <a:pt x="4" y="12"/>
                    </a:cubicBezTo>
                    <a:cubicBezTo>
                      <a:pt x="7" y="12"/>
                      <a:pt x="8" y="11"/>
                      <a:pt x="8" y="9"/>
                    </a:cubicBezTo>
                    <a:cubicBezTo>
                      <a:pt x="8" y="7"/>
                      <a:pt x="11" y="5"/>
                      <a:pt x="7" y="3"/>
                    </a:cubicBezTo>
                    <a:cubicBezTo>
                      <a:pt x="3" y="2"/>
                      <a:pt x="3" y="2"/>
                      <a:pt x="3" y="2"/>
                    </a:cubicBezTo>
                    <a:cubicBezTo>
                      <a:pt x="3" y="2"/>
                      <a:pt x="0" y="0"/>
                      <a:pt x="0"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1" name="Freeform 695"/>
              <p:cNvSpPr>
                <a:spLocks/>
              </p:cNvSpPr>
              <p:nvPr/>
            </p:nvSpPr>
            <p:spPr bwMode="auto">
              <a:xfrm>
                <a:off x="5032" y="2359"/>
                <a:ext cx="9" cy="8"/>
              </a:xfrm>
              <a:custGeom>
                <a:avLst/>
                <a:gdLst>
                  <a:gd name="T0" fmla="*/ 5 w 14"/>
                  <a:gd name="T1" fmla="*/ 3 h 13"/>
                  <a:gd name="T2" fmla="*/ 3 w 14"/>
                  <a:gd name="T3" fmla="*/ 8 h 13"/>
                  <a:gd name="T4" fmla="*/ 9 w 14"/>
                  <a:gd name="T5" fmla="*/ 11 h 13"/>
                  <a:gd name="T6" fmla="*/ 13 w 14"/>
                  <a:gd name="T7" fmla="*/ 9 h 13"/>
                  <a:gd name="T8" fmla="*/ 11 w 14"/>
                  <a:gd name="T9" fmla="*/ 2 h 13"/>
                  <a:gd name="T10" fmla="*/ 7 w 14"/>
                  <a:gd name="T11" fmla="*/ 0 h 13"/>
                  <a:gd name="T12" fmla="*/ 5 w 14"/>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5" y="3"/>
                    </a:moveTo>
                    <a:cubicBezTo>
                      <a:pt x="3" y="6"/>
                      <a:pt x="0" y="6"/>
                      <a:pt x="3" y="8"/>
                    </a:cubicBezTo>
                    <a:cubicBezTo>
                      <a:pt x="6" y="10"/>
                      <a:pt x="5" y="11"/>
                      <a:pt x="9" y="11"/>
                    </a:cubicBezTo>
                    <a:cubicBezTo>
                      <a:pt x="13" y="12"/>
                      <a:pt x="14" y="13"/>
                      <a:pt x="13" y="9"/>
                    </a:cubicBezTo>
                    <a:cubicBezTo>
                      <a:pt x="12" y="5"/>
                      <a:pt x="12" y="3"/>
                      <a:pt x="11" y="2"/>
                    </a:cubicBezTo>
                    <a:cubicBezTo>
                      <a:pt x="11" y="1"/>
                      <a:pt x="9" y="0"/>
                      <a:pt x="7" y="0"/>
                    </a:cubicBezTo>
                    <a:cubicBezTo>
                      <a:pt x="6" y="0"/>
                      <a:pt x="4" y="1"/>
                      <a:pt x="5"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2" name="Freeform 696"/>
              <p:cNvSpPr>
                <a:spLocks/>
              </p:cNvSpPr>
              <p:nvPr/>
            </p:nvSpPr>
            <p:spPr bwMode="auto">
              <a:xfrm>
                <a:off x="5035" y="2371"/>
                <a:ext cx="4" cy="7"/>
              </a:xfrm>
              <a:custGeom>
                <a:avLst/>
                <a:gdLst>
                  <a:gd name="T0" fmla="*/ 5 w 6"/>
                  <a:gd name="T1" fmla="*/ 2 h 12"/>
                  <a:gd name="T2" fmla="*/ 6 w 6"/>
                  <a:gd name="T3" fmla="*/ 8 h 12"/>
                  <a:gd name="T4" fmla="*/ 3 w 6"/>
                  <a:gd name="T5" fmla="*/ 10 h 12"/>
                  <a:gd name="T6" fmla="*/ 1 w 6"/>
                  <a:gd name="T7" fmla="*/ 5 h 12"/>
                  <a:gd name="T8" fmla="*/ 1 w 6"/>
                  <a:gd name="T9" fmla="*/ 0 h 12"/>
                  <a:gd name="T10" fmla="*/ 5 w 6"/>
                  <a:gd name="T11" fmla="*/ 2 h 12"/>
                </a:gdLst>
                <a:ahLst/>
                <a:cxnLst>
                  <a:cxn ang="0">
                    <a:pos x="T0" y="T1"/>
                  </a:cxn>
                  <a:cxn ang="0">
                    <a:pos x="T2" y="T3"/>
                  </a:cxn>
                  <a:cxn ang="0">
                    <a:pos x="T4" y="T5"/>
                  </a:cxn>
                  <a:cxn ang="0">
                    <a:pos x="T6" y="T7"/>
                  </a:cxn>
                  <a:cxn ang="0">
                    <a:pos x="T8" y="T9"/>
                  </a:cxn>
                  <a:cxn ang="0">
                    <a:pos x="T10" y="T11"/>
                  </a:cxn>
                </a:cxnLst>
                <a:rect l="0" t="0" r="r" b="b"/>
                <a:pathLst>
                  <a:path w="6" h="12">
                    <a:moveTo>
                      <a:pt x="5" y="2"/>
                    </a:moveTo>
                    <a:cubicBezTo>
                      <a:pt x="6" y="4"/>
                      <a:pt x="6" y="5"/>
                      <a:pt x="6" y="8"/>
                    </a:cubicBezTo>
                    <a:cubicBezTo>
                      <a:pt x="6" y="10"/>
                      <a:pt x="5" y="12"/>
                      <a:pt x="3" y="10"/>
                    </a:cubicBezTo>
                    <a:cubicBezTo>
                      <a:pt x="1" y="7"/>
                      <a:pt x="1" y="7"/>
                      <a:pt x="1" y="5"/>
                    </a:cubicBezTo>
                    <a:cubicBezTo>
                      <a:pt x="0" y="3"/>
                      <a:pt x="0" y="1"/>
                      <a:pt x="1" y="0"/>
                    </a:cubicBezTo>
                    <a:cubicBezTo>
                      <a:pt x="2" y="0"/>
                      <a:pt x="5" y="0"/>
                      <a:pt x="5"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697"/>
              <p:cNvSpPr>
                <a:spLocks/>
              </p:cNvSpPr>
              <p:nvPr/>
            </p:nvSpPr>
            <p:spPr bwMode="auto">
              <a:xfrm>
                <a:off x="5009" y="2289"/>
                <a:ext cx="20" cy="39"/>
              </a:xfrm>
              <a:custGeom>
                <a:avLst/>
                <a:gdLst>
                  <a:gd name="T0" fmla="*/ 6 w 32"/>
                  <a:gd name="T1" fmla="*/ 20 h 66"/>
                  <a:gd name="T2" fmla="*/ 10 w 32"/>
                  <a:gd name="T3" fmla="*/ 5 h 66"/>
                  <a:gd name="T4" fmla="*/ 15 w 32"/>
                  <a:gd name="T5" fmla="*/ 20 h 66"/>
                  <a:gd name="T6" fmla="*/ 20 w 32"/>
                  <a:gd name="T7" fmla="*/ 25 h 66"/>
                  <a:gd name="T8" fmla="*/ 16 w 32"/>
                  <a:gd name="T9" fmla="*/ 33 h 66"/>
                  <a:gd name="T10" fmla="*/ 20 w 32"/>
                  <a:gd name="T11" fmla="*/ 42 h 66"/>
                  <a:gd name="T12" fmla="*/ 31 w 32"/>
                  <a:gd name="T13" fmla="*/ 52 h 66"/>
                  <a:gd name="T14" fmla="*/ 23 w 32"/>
                  <a:gd name="T15" fmla="*/ 60 h 66"/>
                  <a:gd name="T16" fmla="*/ 18 w 32"/>
                  <a:gd name="T17" fmla="*/ 51 h 66"/>
                  <a:gd name="T18" fmla="*/ 5 w 32"/>
                  <a:gd name="T19" fmla="*/ 36 h 66"/>
                  <a:gd name="T20" fmla="*/ 5 w 32"/>
                  <a:gd name="T21" fmla="*/ 25 h 66"/>
                  <a:gd name="T22" fmla="*/ 6 w 32"/>
                  <a:gd name="T23"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6">
                    <a:moveTo>
                      <a:pt x="6" y="20"/>
                    </a:moveTo>
                    <a:cubicBezTo>
                      <a:pt x="5" y="9"/>
                      <a:pt x="5" y="0"/>
                      <a:pt x="10" y="5"/>
                    </a:cubicBezTo>
                    <a:cubicBezTo>
                      <a:pt x="14" y="10"/>
                      <a:pt x="12" y="20"/>
                      <a:pt x="15" y="20"/>
                    </a:cubicBezTo>
                    <a:cubicBezTo>
                      <a:pt x="18" y="19"/>
                      <a:pt x="20" y="22"/>
                      <a:pt x="20" y="25"/>
                    </a:cubicBezTo>
                    <a:cubicBezTo>
                      <a:pt x="20" y="28"/>
                      <a:pt x="15" y="29"/>
                      <a:pt x="16" y="33"/>
                    </a:cubicBezTo>
                    <a:cubicBezTo>
                      <a:pt x="16" y="37"/>
                      <a:pt x="15" y="38"/>
                      <a:pt x="20" y="42"/>
                    </a:cubicBezTo>
                    <a:cubicBezTo>
                      <a:pt x="26" y="47"/>
                      <a:pt x="30" y="46"/>
                      <a:pt x="31" y="52"/>
                    </a:cubicBezTo>
                    <a:cubicBezTo>
                      <a:pt x="32" y="59"/>
                      <a:pt x="29" y="66"/>
                      <a:pt x="23" y="60"/>
                    </a:cubicBezTo>
                    <a:cubicBezTo>
                      <a:pt x="17" y="53"/>
                      <a:pt x="22" y="57"/>
                      <a:pt x="18" y="51"/>
                    </a:cubicBezTo>
                    <a:cubicBezTo>
                      <a:pt x="14" y="45"/>
                      <a:pt x="11" y="42"/>
                      <a:pt x="5" y="36"/>
                    </a:cubicBezTo>
                    <a:cubicBezTo>
                      <a:pt x="0" y="29"/>
                      <a:pt x="5" y="31"/>
                      <a:pt x="5" y="25"/>
                    </a:cubicBezTo>
                    <a:cubicBezTo>
                      <a:pt x="6" y="20"/>
                      <a:pt x="0" y="18"/>
                      <a:pt x="6" y="2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4" name="Freeform 698"/>
              <p:cNvSpPr>
                <a:spLocks/>
              </p:cNvSpPr>
              <p:nvPr/>
            </p:nvSpPr>
            <p:spPr bwMode="auto">
              <a:xfrm>
                <a:off x="4944" y="2217"/>
                <a:ext cx="20" cy="12"/>
              </a:xfrm>
              <a:custGeom>
                <a:avLst/>
                <a:gdLst>
                  <a:gd name="T0" fmla="*/ 28 w 34"/>
                  <a:gd name="T1" fmla="*/ 19 h 21"/>
                  <a:gd name="T2" fmla="*/ 26 w 34"/>
                  <a:gd name="T3" fmla="*/ 11 h 21"/>
                  <a:gd name="T4" fmla="*/ 12 w 34"/>
                  <a:gd name="T5" fmla="*/ 4 h 21"/>
                  <a:gd name="T6" fmla="*/ 2 w 34"/>
                  <a:gd name="T7" fmla="*/ 3 h 21"/>
                  <a:gd name="T8" fmla="*/ 8 w 34"/>
                  <a:gd name="T9" fmla="*/ 11 h 21"/>
                  <a:gd name="T10" fmla="*/ 13 w 34"/>
                  <a:gd name="T11" fmla="*/ 15 h 21"/>
                  <a:gd name="T12" fmla="*/ 22 w 34"/>
                  <a:gd name="T13" fmla="*/ 18 h 21"/>
                  <a:gd name="T14" fmla="*/ 28 w 34"/>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28" y="19"/>
                    </a:moveTo>
                    <a:cubicBezTo>
                      <a:pt x="26" y="11"/>
                      <a:pt x="34" y="14"/>
                      <a:pt x="26" y="11"/>
                    </a:cubicBezTo>
                    <a:cubicBezTo>
                      <a:pt x="18" y="9"/>
                      <a:pt x="19" y="6"/>
                      <a:pt x="12" y="4"/>
                    </a:cubicBezTo>
                    <a:cubicBezTo>
                      <a:pt x="6" y="3"/>
                      <a:pt x="0" y="0"/>
                      <a:pt x="2" y="3"/>
                    </a:cubicBezTo>
                    <a:cubicBezTo>
                      <a:pt x="4" y="5"/>
                      <a:pt x="5" y="8"/>
                      <a:pt x="8" y="11"/>
                    </a:cubicBezTo>
                    <a:cubicBezTo>
                      <a:pt x="10" y="13"/>
                      <a:pt x="8" y="13"/>
                      <a:pt x="13" y="15"/>
                    </a:cubicBezTo>
                    <a:cubicBezTo>
                      <a:pt x="19" y="18"/>
                      <a:pt x="21" y="18"/>
                      <a:pt x="22" y="18"/>
                    </a:cubicBezTo>
                    <a:cubicBezTo>
                      <a:pt x="24" y="18"/>
                      <a:pt x="23" y="21"/>
                      <a:pt x="28" y="1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699"/>
              <p:cNvSpPr>
                <a:spLocks/>
              </p:cNvSpPr>
              <p:nvPr/>
            </p:nvSpPr>
            <p:spPr bwMode="auto">
              <a:xfrm>
                <a:off x="4939" y="2183"/>
                <a:ext cx="13" cy="29"/>
              </a:xfrm>
              <a:custGeom>
                <a:avLst/>
                <a:gdLst>
                  <a:gd name="T0" fmla="*/ 2 w 23"/>
                  <a:gd name="T1" fmla="*/ 6 h 48"/>
                  <a:gd name="T2" fmla="*/ 2 w 23"/>
                  <a:gd name="T3" fmla="*/ 16 h 48"/>
                  <a:gd name="T4" fmla="*/ 2 w 23"/>
                  <a:gd name="T5" fmla="*/ 23 h 48"/>
                  <a:gd name="T6" fmla="*/ 4 w 23"/>
                  <a:gd name="T7" fmla="*/ 28 h 48"/>
                  <a:gd name="T8" fmla="*/ 13 w 23"/>
                  <a:gd name="T9" fmla="*/ 35 h 48"/>
                  <a:gd name="T10" fmla="*/ 19 w 23"/>
                  <a:gd name="T11" fmla="*/ 43 h 48"/>
                  <a:gd name="T12" fmla="*/ 22 w 23"/>
                  <a:gd name="T13" fmla="*/ 43 h 48"/>
                  <a:gd name="T14" fmla="*/ 20 w 23"/>
                  <a:gd name="T15" fmla="*/ 35 h 48"/>
                  <a:gd name="T16" fmla="*/ 17 w 23"/>
                  <a:gd name="T17" fmla="*/ 27 h 48"/>
                  <a:gd name="T18" fmla="*/ 12 w 23"/>
                  <a:gd name="T19" fmla="*/ 19 h 48"/>
                  <a:gd name="T20" fmla="*/ 10 w 23"/>
                  <a:gd name="T21" fmla="*/ 10 h 48"/>
                  <a:gd name="T22" fmla="*/ 4 w 23"/>
                  <a:gd name="T23" fmla="*/ 5 h 48"/>
                  <a:gd name="T24" fmla="*/ 2 w 23"/>
                  <a:gd name="T2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8">
                    <a:moveTo>
                      <a:pt x="2" y="6"/>
                    </a:moveTo>
                    <a:cubicBezTo>
                      <a:pt x="2" y="12"/>
                      <a:pt x="1" y="12"/>
                      <a:pt x="2" y="16"/>
                    </a:cubicBezTo>
                    <a:cubicBezTo>
                      <a:pt x="3" y="20"/>
                      <a:pt x="1" y="20"/>
                      <a:pt x="2" y="23"/>
                    </a:cubicBezTo>
                    <a:cubicBezTo>
                      <a:pt x="3" y="26"/>
                      <a:pt x="0" y="23"/>
                      <a:pt x="4" y="28"/>
                    </a:cubicBezTo>
                    <a:cubicBezTo>
                      <a:pt x="9" y="33"/>
                      <a:pt x="12" y="33"/>
                      <a:pt x="13" y="35"/>
                    </a:cubicBezTo>
                    <a:cubicBezTo>
                      <a:pt x="15" y="38"/>
                      <a:pt x="17" y="41"/>
                      <a:pt x="19" y="43"/>
                    </a:cubicBezTo>
                    <a:cubicBezTo>
                      <a:pt x="21" y="45"/>
                      <a:pt x="23" y="48"/>
                      <a:pt x="22" y="43"/>
                    </a:cubicBezTo>
                    <a:cubicBezTo>
                      <a:pt x="22" y="39"/>
                      <a:pt x="22" y="38"/>
                      <a:pt x="20" y="35"/>
                    </a:cubicBezTo>
                    <a:cubicBezTo>
                      <a:pt x="18" y="31"/>
                      <a:pt x="19" y="33"/>
                      <a:pt x="17" y="27"/>
                    </a:cubicBezTo>
                    <a:cubicBezTo>
                      <a:pt x="14" y="22"/>
                      <a:pt x="13" y="24"/>
                      <a:pt x="12" y="19"/>
                    </a:cubicBezTo>
                    <a:cubicBezTo>
                      <a:pt x="11" y="13"/>
                      <a:pt x="10" y="13"/>
                      <a:pt x="10" y="10"/>
                    </a:cubicBezTo>
                    <a:cubicBezTo>
                      <a:pt x="11" y="7"/>
                      <a:pt x="6" y="5"/>
                      <a:pt x="4" y="5"/>
                    </a:cubicBezTo>
                    <a:cubicBezTo>
                      <a:pt x="2" y="4"/>
                      <a:pt x="1" y="0"/>
                      <a:pt x="2"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6" name="Freeform 700"/>
              <p:cNvSpPr>
                <a:spLocks/>
              </p:cNvSpPr>
              <p:nvPr/>
            </p:nvSpPr>
            <p:spPr bwMode="auto">
              <a:xfrm>
                <a:off x="4919" y="2199"/>
                <a:ext cx="21" cy="14"/>
              </a:xfrm>
              <a:custGeom>
                <a:avLst/>
                <a:gdLst>
                  <a:gd name="T0" fmla="*/ 9 w 35"/>
                  <a:gd name="T1" fmla="*/ 4 h 23"/>
                  <a:gd name="T2" fmla="*/ 16 w 35"/>
                  <a:gd name="T3" fmla="*/ 8 h 23"/>
                  <a:gd name="T4" fmla="*/ 27 w 35"/>
                  <a:gd name="T5" fmla="*/ 11 h 23"/>
                  <a:gd name="T6" fmla="*/ 33 w 35"/>
                  <a:gd name="T7" fmla="*/ 14 h 23"/>
                  <a:gd name="T8" fmla="*/ 34 w 35"/>
                  <a:gd name="T9" fmla="*/ 20 h 23"/>
                  <a:gd name="T10" fmla="*/ 31 w 35"/>
                  <a:gd name="T11" fmla="*/ 22 h 23"/>
                  <a:gd name="T12" fmla="*/ 27 w 35"/>
                  <a:gd name="T13" fmla="*/ 22 h 23"/>
                  <a:gd name="T14" fmla="*/ 19 w 35"/>
                  <a:gd name="T15" fmla="*/ 21 h 23"/>
                  <a:gd name="T16" fmla="*/ 11 w 35"/>
                  <a:gd name="T17" fmla="*/ 21 h 23"/>
                  <a:gd name="T18" fmla="*/ 6 w 35"/>
                  <a:gd name="T19" fmla="*/ 19 h 23"/>
                  <a:gd name="T20" fmla="*/ 4 w 35"/>
                  <a:gd name="T21" fmla="*/ 12 h 23"/>
                  <a:gd name="T22" fmla="*/ 6 w 35"/>
                  <a:gd name="T23" fmla="*/ 4 h 23"/>
                  <a:gd name="T24" fmla="*/ 9 w 35"/>
                  <a:gd name="T25"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3">
                    <a:moveTo>
                      <a:pt x="9" y="4"/>
                    </a:moveTo>
                    <a:cubicBezTo>
                      <a:pt x="13" y="7"/>
                      <a:pt x="9" y="7"/>
                      <a:pt x="16" y="8"/>
                    </a:cubicBezTo>
                    <a:cubicBezTo>
                      <a:pt x="23" y="10"/>
                      <a:pt x="25" y="10"/>
                      <a:pt x="27" y="11"/>
                    </a:cubicBezTo>
                    <a:cubicBezTo>
                      <a:pt x="29" y="11"/>
                      <a:pt x="33" y="12"/>
                      <a:pt x="33" y="14"/>
                    </a:cubicBezTo>
                    <a:cubicBezTo>
                      <a:pt x="33" y="17"/>
                      <a:pt x="35" y="18"/>
                      <a:pt x="34" y="20"/>
                    </a:cubicBezTo>
                    <a:cubicBezTo>
                      <a:pt x="33" y="21"/>
                      <a:pt x="34" y="22"/>
                      <a:pt x="31" y="22"/>
                    </a:cubicBezTo>
                    <a:cubicBezTo>
                      <a:pt x="29" y="22"/>
                      <a:pt x="30" y="23"/>
                      <a:pt x="27" y="22"/>
                    </a:cubicBezTo>
                    <a:cubicBezTo>
                      <a:pt x="23" y="21"/>
                      <a:pt x="21" y="21"/>
                      <a:pt x="19" y="21"/>
                    </a:cubicBezTo>
                    <a:cubicBezTo>
                      <a:pt x="17" y="21"/>
                      <a:pt x="13" y="21"/>
                      <a:pt x="11" y="21"/>
                    </a:cubicBezTo>
                    <a:cubicBezTo>
                      <a:pt x="10" y="21"/>
                      <a:pt x="6" y="23"/>
                      <a:pt x="6" y="19"/>
                    </a:cubicBezTo>
                    <a:cubicBezTo>
                      <a:pt x="6" y="14"/>
                      <a:pt x="9" y="16"/>
                      <a:pt x="4" y="12"/>
                    </a:cubicBezTo>
                    <a:cubicBezTo>
                      <a:pt x="0" y="8"/>
                      <a:pt x="6" y="4"/>
                      <a:pt x="6" y="4"/>
                    </a:cubicBezTo>
                    <a:cubicBezTo>
                      <a:pt x="6" y="4"/>
                      <a:pt x="7" y="0"/>
                      <a:pt x="9"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701"/>
              <p:cNvSpPr>
                <a:spLocks/>
              </p:cNvSpPr>
              <p:nvPr/>
            </p:nvSpPr>
            <p:spPr bwMode="auto">
              <a:xfrm>
                <a:off x="4907" y="2173"/>
                <a:ext cx="21" cy="17"/>
              </a:xfrm>
              <a:custGeom>
                <a:avLst/>
                <a:gdLst>
                  <a:gd name="T0" fmla="*/ 5 w 36"/>
                  <a:gd name="T1" fmla="*/ 1 h 28"/>
                  <a:gd name="T2" fmla="*/ 14 w 36"/>
                  <a:gd name="T3" fmla="*/ 6 h 28"/>
                  <a:gd name="T4" fmla="*/ 23 w 36"/>
                  <a:gd name="T5" fmla="*/ 11 h 28"/>
                  <a:gd name="T6" fmla="*/ 30 w 36"/>
                  <a:gd name="T7" fmla="*/ 15 h 28"/>
                  <a:gd name="T8" fmla="*/ 35 w 36"/>
                  <a:gd name="T9" fmla="*/ 21 h 28"/>
                  <a:gd name="T10" fmla="*/ 35 w 36"/>
                  <a:gd name="T11" fmla="*/ 27 h 28"/>
                  <a:gd name="T12" fmla="*/ 29 w 36"/>
                  <a:gd name="T13" fmla="*/ 26 h 28"/>
                  <a:gd name="T14" fmla="*/ 24 w 36"/>
                  <a:gd name="T15" fmla="*/ 24 h 28"/>
                  <a:gd name="T16" fmla="*/ 18 w 36"/>
                  <a:gd name="T17" fmla="*/ 20 h 28"/>
                  <a:gd name="T18" fmla="*/ 15 w 36"/>
                  <a:gd name="T19" fmla="*/ 16 h 28"/>
                  <a:gd name="T20" fmla="*/ 10 w 36"/>
                  <a:gd name="T21" fmla="*/ 10 h 28"/>
                  <a:gd name="T22" fmla="*/ 5 w 36"/>
                  <a:gd name="T23" fmla="*/ 7 h 28"/>
                  <a:gd name="T24" fmla="*/ 5 w 36"/>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5" y="1"/>
                    </a:moveTo>
                    <a:cubicBezTo>
                      <a:pt x="11" y="3"/>
                      <a:pt x="12" y="4"/>
                      <a:pt x="14" y="6"/>
                    </a:cubicBezTo>
                    <a:cubicBezTo>
                      <a:pt x="17" y="8"/>
                      <a:pt x="19" y="9"/>
                      <a:pt x="23" y="11"/>
                    </a:cubicBezTo>
                    <a:cubicBezTo>
                      <a:pt x="26" y="14"/>
                      <a:pt x="28" y="14"/>
                      <a:pt x="30" y="15"/>
                    </a:cubicBezTo>
                    <a:cubicBezTo>
                      <a:pt x="31" y="16"/>
                      <a:pt x="34" y="18"/>
                      <a:pt x="35" y="21"/>
                    </a:cubicBezTo>
                    <a:cubicBezTo>
                      <a:pt x="35" y="24"/>
                      <a:pt x="36" y="27"/>
                      <a:pt x="35" y="27"/>
                    </a:cubicBezTo>
                    <a:cubicBezTo>
                      <a:pt x="33" y="28"/>
                      <a:pt x="31" y="27"/>
                      <a:pt x="29" y="26"/>
                    </a:cubicBezTo>
                    <a:cubicBezTo>
                      <a:pt x="27" y="24"/>
                      <a:pt x="25" y="25"/>
                      <a:pt x="24" y="24"/>
                    </a:cubicBezTo>
                    <a:cubicBezTo>
                      <a:pt x="23" y="24"/>
                      <a:pt x="20" y="21"/>
                      <a:pt x="18" y="20"/>
                    </a:cubicBezTo>
                    <a:cubicBezTo>
                      <a:pt x="17" y="18"/>
                      <a:pt x="18" y="19"/>
                      <a:pt x="15" y="16"/>
                    </a:cubicBezTo>
                    <a:cubicBezTo>
                      <a:pt x="12" y="13"/>
                      <a:pt x="13" y="12"/>
                      <a:pt x="10" y="10"/>
                    </a:cubicBezTo>
                    <a:cubicBezTo>
                      <a:pt x="7" y="8"/>
                      <a:pt x="7" y="8"/>
                      <a:pt x="5" y="7"/>
                    </a:cubicBezTo>
                    <a:cubicBezTo>
                      <a:pt x="2" y="5"/>
                      <a:pt x="0" y="0"/>
                      <a:pt x="5"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8" name="Freeform 702"/>
              <p:cNvSpPr>
                <a:spLocks/>
              </p:cNvSpPr>
              <p:nvPr/>
            </p:nvSpPr>
            <p:spPr bwMode="auto">
              <a:xfrm>
                <a:off x="4885" y="2176"/>
                <a:ext cx="18" cy="19"/>
              </a:xfrm>
              <a:custGeom>
                <a:avLst/>
                <a:gdLst>
                  <a:gd name="T0" fmla="*/ 10 w 30"/>
                  <a:gd name="T1" fmla="*/ 9 h 32"/>
                  <a:gd name="T2" fmla="*/ 16 w 30"/>
                  <a:gd name="T3" fmla="*/ 8 h 32"/>
                  <a:gd name="T4" fmla="*/ 19 w 30"/>
                  <a:gd name="T5" fmla="*/ 15 h 32"/>
                  <a:gd name="T6" fmla="*/ 23 w 30"/>
                  <a:gd name="T7" fmla="*/ 19 h 32"/>
                  <a:gd name="T8" fmla="*/ 28 w 30"/>
                  <a:gd name="T9" fmla="*/ 26 h 32"/>
                  <a:gd name="T10" fmla="*/ 27 w 30"/>
                  <a:gd name="T11" fmla="*/ 31 h 32"/>
                  <a:gd name="T12" fmla="*/ 22 w 30"/>
                  <a:gd name="T13" fmla="*/ 24 h 32"/>
                  <a:gd name="T14" fmla="*/ 16 w 30"/>
                  <a:gd name="T15" fmla="*/ 22 h 32"/>
                  <a:gd name="T16" fmla="*/ 14 w 30"/>
                  <a:gd name="T17" fmla="*/ 18 h 32"/>
                  <a:gd name="T18" fmla="*/ 8 w 30"/>
                  <a:gd name="T19" fmla="*/ 18 h 32"/>
                  <a:gd name="T20" fmla="*/ 4 w 30"/>
                  <a:gd name="T21" fmla="*/ 13 h 32"/>
                  <a:gd name="T22" fmla="*/ 1 w 30"/>
                  <a:gd name="T23" fmla="*/ 7 h 32"/>
                  <a:gd name="T24" fmla="*/ 7 w 30"/>
                  <a:gd name="T25" fmla="*/ 3 h 32"/>
                  <a:gd name="T26" fmla="*/ 10 w 30"/>
                  <a:gd name="T2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2">
                    <a:moveTo>
                      <a:pt x="10" y="9"/>
                    </a:moveTo>
                    <a:cubicBezTo>
                      <a:pt x="11" y="8"/>
                      <a:pt x="16" y="6"/>
                      <a:pt x="16" y="8"/>
                    </a:cubicBezTo>
                    <a:cubicBezTo>
                      <a:pt x="16" y="10"/>
                      <a:pt x="17" y="13"/>
                      <a:pt x="19" y="15"/>
                    </a:cubicBezTo>
                    <a:cubicBezTo>
                      <a:pt x="22" y="16"/>
                      <a:pt x="22" y="15"/>
                      <a:pt x="23" y="19"/>
                    </a:cubicBezTo>
                    <a:cubicBezTo>
                      <a:pt x="24" y="22"/>
                      <a:pt x="27" y="22"/>
                      <a:pt x="28" y="26"/>
                    </a:cubicBezTo>
                    <a:cubicBezTo>
                      <a:pt x="29" y="30"/>
                      <a:pt x="30" y="32"/>
                      <a:pt x="27" y="31"/>
                    </a:cubicBezTo>
                    <a:cubicBezTo>
                      <a:pt x="24" y="30"/>
                      <a:pt x="25" y="26"/>
                      <a:pt x="22" y="24"/>
                    </a:cubicBezTo>
                    <a:cubicBezTo>
                      <a:pt x="18" y="23"/>
                      <a:pt x="18" y="26"/>
                      <a:pt x="16" y="22"/>
                    </a:cubicBezTo>
                    <a:cubicBezTo>
                      <a:pt x="14" y="18"/>
                      <a:pt x="17" y="19"/>
                      <a:pt x="14" y="18"/>
                    </a:cubicBezTo>
                    <a:cubicBezTo>
                      <a:pt x="11" y="18"/>
                      <a:pt x="13" y="19"/>
                      <a:pt x="8" y="18"/>
                    </a:cubicBezTo>
                    <a:cubicBezTo>
                      <a:pt x="4" y="16"/>
                      <a:pt x="8" y="15"/>
                      <a:pt x="4" y="13"/>
                    </a:cubicBezTo>
                    <a:cubicBezTo>
                      <a:pt x="1" y="11"/>
                      <a:pt x="0" y="9"/>
                      <a:pt x="1" y="7"/>
                    </a:cubicBezTo>
                    <a:cubicBezTo>
                      <a:pt x="2" y="5"/>
                      <a:pt x="7" y="0"/>
                      <a:pt x="7" y="3"/>
                    </a:cubicBezTo>
                    <a:cubicBezTo>
                      <a:pt x="7" y="6"/>
                      <a:pt x="6" y="11"/>
                      <a:pt x="10"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703"/>
              <p:cNvSpPr>
                <a:spLocks/>
              </p:cNvSpPr>
              <p:nvPr/>
            </p:nvSpPr>
            <p:spPr bwMode="auto">
              <a:xfrm>
                <a:off x="4879" y="2156"/>
                <a:ext cx="17" cy="15"/>
              </a:xfrm>
              <a:custGeom>
                <a:avLst/>
                <a:gdLst>
                  <a:gd name="T0" fmla="*/ 2 w 29"/>
                  <a:gd name="T1" fmla="*/ 6 h 25"/>
                  <a:gd name="T2" fmla="*/ 6 w 29"/>
                  <a:gd name="T3" fmla="*/ 3 h 25"/>
                  <a:gd name="T4" fmla="*/ 13 w 29"/>
                  <a:gd name="T5" fmla="*/ 8 h 25"/>
                  <a:gd name="T6" fmla="*/ 17 w 29"/>
                  <a:gd name="T7" fmla="*/ 12 h 25"/>
                  <a:gd name="T8" fmla="*/ 19 w 29"/>
                  <a:gd name="T9" fmla="*/ 16 h 25"/>
                  <a:gd name="T10" fmla="*/ 26 w 29"/>
                  <a:gd name="T11" fmla="*/ 21 h 25"/>
                  <a:gd name="T12" fmla="*/ 26 w 29"/>
                  <a:gd name="T13" fmla="*/ 25 h 25"/>
                  <a:gd name="T14" fmla="*/ 19 w 29"/>
                  <a:gd name="T15" fmla="*/ 23 h 25"/>
                  <a:gd name="T16" fmla="*/ 14 w 29"/>
                  <a:gd name="T17" fmla="*/ 20 h 25"/>
                  <a:gd name="T18" fmla="*/ 11 w 29"/>
                  <a:gd name="T19" fmla="*/ 16 h 25"/>
                  <a:gd name="T20" fmla="*/ 2 w 29"/>
                  <a:gd name="T21" fmla="*/ 9 h 25"/>
                  <a:gd name="T22" fmla="*/ 2 w 29"/>
                  <a:gd name="T2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5">
                    <a:moveTo>
                      <a:pt x="2" y="6"/>
                    </a:moveTo>
                    <a:cubicBezTo>
                      <a:pt x="2" y="3"/>
                      <a:pt x="4" y="0"/>
                      <a:pt x="6" y="3"/>
                    </a:cubicBezTo>
                    <a:cubicBezTo>
                      <a:pt x="9" y="6"/>
                      <a:pt x="12" y="5"/>
                      <a:pt x="13" y="8"/>
                    </a:cubicBezTo>
                    <a:cubicBezTo>
                      <a:pt x="14" y="10"/>
                      <a:pt x="17" y="10"/>
                      <a:pt x="17" y="12"/>
                    </a:cubicBezTo>
                    <a:cubicBezTo>
                      <a:pt x="17" y="14"/>
                      <a:pt x="16" y="14"/>
                      <a:pt x="19" y="16"/>
                    </a:cubicBezTo>
                    <a:cubicBezTo>
                      <a:pt x="22" y="18"/>
                      <a:pt x="26" y="20"/>
                      <a:pt x="26" y="21"/>
                    </a:cubicBezTo>
                    <a:cubicBezTo>
                      <a:pt x="25" y="22"/>
                      <a:pt x="29" y="25"/>
                      <a:pt x="26" y="25"/>
                    </a:cubicBezTo>
                    <a:cubicBezTo>
                      <a:pt x="22" y="25"/>
                      <a:pt x="21" y="25"/>
                      <a:pt x="19" y="23"/>
                    </a:cubicBezTo>
                    <a:cubicBezTo>
                      <a:pt x="16" y="21"/>
                      <a:pt x="17" y="22"/>
                      <a:pt x="14" y="20"/>
                    </a:cubicBezTo>
                    <a:cubicBezTo>
                      <a:pt x="12" y="18"/>
                      <a:pt x="15" y="19"/>
                      <a:pt x="11" y="16"/>
                    </a:cubicBezTo>
                    <a:cubicBezTo>
                      <a:pt x="8" y="13"/>
                      <a:pt x="2" y="10"/>
                      <a:pt x="2" y="9"/>
                    </a:cubicBezTo>
                    <a:cubicBezTo>
                      <a:pt x="2" y="9"/>
                      <a:pt x="0" y="6"/>
                      <a:pt x="2"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0" name="Freeform 704"/>
              <p:cNvSpPr>
                <a:spLocks/>
              </p:cNvSpPr>
              <p:nvPr/>
            </p:nvSpPr>
            <p:spPr bwMode="auto">
              <a:xfrm>
                <a:off x="5129" y="2407"/>
                <a:ext cx="9" cy="9"/>
              </a:xfrm>
              <a:custGeom>
                <a:avLst/>
                <a:gdLst>
                  <a:gd name="T0" fmla="*/ 4 w 14"/>
                  <a:gd name="T1" fmla="*/ 5 h 16"/>
                  <a:gd name="T2" fmla="*/ 4 w 14"/>
                  <a:gd name="T3" fmla="*/ 13 h 16"/>
                  <a:gd name="T4" fmla="*/ 14 w 14"/>
                  <a:gd name="T5" fmla="*/ 10 h 16"/>
                  <a:gd name="T6" fmla="*/ 4 w 14"/>
                  <a:gd name="T7" fmla="*/ 5 h 16"/>
                </a:gdLst>
                <a:ahLst/>
                <a:cxnLst>
                  <a:cxn ang="0">
                    <a:pos x="T0" y="T1"/>
                  </a:cxn>
                  <a:cxn ang="0">
                    <a:pos x="T2" y="T3"/>
                  </a:cxn>
                  <a:cxn ang="0">
                    <a:pos x="T4" y="T5"/>
                  </a:cxn>
                  <a:cxn ang="0">
                    <a:pos x="T6" y="T7"/>
                  </a:cxn>
                </a:cxnLst>
                <a:rect l="0" t="0" r="r" b="b"/>
                <a:pathLst>
                  <a:path w="14" h="16">
                    <a:moveTo>
                      <a:pt x="4" y="5"/>
                    </a:moveTo>
                    <a:cubicBezTo>
                      <a:pt x="4" y="5"/>
                      <a:pt x="0" y="11"/>
                      <a:pt x="4" y="13"/>
                    </a:cubicBezTo>
                    <a:cubicBezTo>
                      <a:pt x="8" y="16"/>
                      <a:pt x="14" y="14"/>
                      <a:pt x="14" y="10"/>
                    </a:cubicBezTo>
                    <a:cubicBezTo>
                      <a:pt x="14" y="6"/>
                      <a:pt x="2" y="0"/>
                      <a:pt x="4"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705"/>
              <p:cNvSpPr>
                <a:spLocks/>
              </p:cNvSpPr>
              <p:nvPr/>
            </p:nvSpPr>
            <p:spPr bwMode="auto">
              <a:xfrm>
                <a:off x="5000" y="2058"/>
                <a:ext cx="9" cy="9"/>
              </a:xfrm>
              <a:custGeom>
                <a:avLst/>
                <a:gdLst>
                  <a:gd name="T0" fmla="*/ 5 w 15"/>
                  <a:gd name="T1" fmla="*/ 11 h 15"/>
                  <a:gd name="T2" fmla="*/ 13 w 15"/>
                  <a:gd name="T3" fmla="*/ 10 h 15"/>
                  <a:gd name="T4" fmla="*/ 9 w 15"/>
                  <a:gd name="T5" fmla="*/ 1 h 15"/>
                  <a:gd name="T6" fmla="*/ 5 w 15"/>
                  <a:gd name="T7" fmla="*/ 11 h 15"/>
                </a:gdLst>
                <a:ahLst/>
                <a:cxnLst>
                  <a:cxn ang="0">
                    <a:pos x="T0" y="T1"/>
                  </a:cxn>
                  <a:cxn ang="0">
                    <a:pos x="T2" y="T3"/>
                  </a:cxn>
                  <a:cxn ang="0">
                    <a:pos x="T4" y="T5"/>
                  </a:cxn>
                  <a:cxn ang="0">
                    <a:pos x="T6" y="T7"/>
                  </a:cxn>
                </a:cxnLst>
                <a:rect l="0" t="0" r="r" b="b"/>
                <a:pathLst>
                  <a:path w="15" h="15">
                    <a:moveTo>
                      <a:pt x="5" y="11"/>
                    </a:moveTo>
                    <a:cubicBezTo>
                      <a:pt x="5" y="11"/>
                      <a:pt x="11" y="14"/>
                      <a:pt x="13" y="10"/>
                    </a:cubicBezTo>
                    <a:cubicBezTo>
                      <a:pt x="15" y="5"/>
                      <a:pt x="12" y="0"/>
                      <a:pt x="9" y="1"/>
                    </a:cubicBezTo>
                    <a:cubicBezTo>
                      <a:pt x="5" y="1"/>
                      <a:pt x="0" y="15"/>
                      <a:pt x="5" y="11"/>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2" name="Freeform 706"/>
              <p:cNvSpPr>
                <a:spLocks/>
              </p:cNvSpPr>
              <p:nvPr/>
            </p:nvSpPr>
            <p:spPr bwMode="auto">
              <a:xfrm>
                <a:off x="4909" y="1950"/>
                <a:ext cx="24" cy="23"/>
              </a:xfrm>
              <a:custGeom>
                <a:avLst/>
                <a:gdLst>
                  <a:gd name="T0" fmla="*/ 9 w 40"/>
                  <a:gd name="T1" fmla="*/ 9 h 38"/>
                  <a:gd name="T2" fmla="*/ 9 w 40"/>
                  <a:gd name="T3" fmla="*/ 15 h 38"/>
                  <a:gd name="T4" fmla="*/ 4 w 40"/>
                  <a:gd name="T5" fmla="*/ 19 h 38"/>
                  <a:gd name="T6" fmla="*/ 7 w 40"/>
                  <a:gd name="T7" fmla="*/ 26 h 38"/>
                  <a:gd name="T8" fmla="*/ 8 w 40"/>
                  <a:gd name="T9" fmla="*/ 32 h 38"/>
                  <a:gd name="T10" fmla="*/ 19 w 40"/>
                  <a:gd name="T11" fmla="*/ 33 h 38"/>
                  <a:gd name="T12" fmla="*/ 29 w 40"/>
                  <a:gd name="T13" fmla="*/ 30 h 38"/>
                  <a:gd name="T14" fmla="*/ 31 w 40"/>
                  <a:gd name="T15" fmla="*/ 21 h 38"/>
                  <a:gd name="T16" fmla="*/ 33 w 40"/>
                  <a:gd name="T17" fmla="*/ 11 h 38"/>
                  <a:gd name="T18" fmla="*/ 28 w 40"/>
                  <a:gd name="T19" fmla="*/ 2 h 38"/>
                  <a:gd name="T20" fmla="*/ 8 w 40"/>
                  <a:gd name="T21" fmla="*/ 0 h 38"/>
                  <a:gd name="T22" fmla="*/ 9 w 40"/>
                  <a:gd name="T23"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8">
                    <a:moveTo>
                      <a:pt x="9" y="9"/>
                    </a:moveTo>
                    <a:cubicBezTo>
                      <a:pt x="14" y="12"/>
                      <a:pt x="12" y="15"/>
                      <a:pt x="9" y="15"/>
                    </a:cubicBezTo>
                    <a:cubicBezTo>
                      <a:pt x="6" y="15"/>
                      <a:pt x="0" y="16"/>
                      <a:pt x="4" y="19"/>
                    </a:cubicBezTo>
                    <a:cubicBezTo>
                      <a:pt x="8" y="23"/>
                      <a:pt x="8" y="19"/>
                      <a:pt x="7" y="26"/>
                    </a:cubicBezTo>
                    <a:cubicBezTo>
                      <a:pt x="7" y="29"/>
                      <a:pt x="4" y="32"/>
                      <a:pt x="8" y="32"/>
                    </a:cubicBezTo>
                    <a:cubicBezTo>
                      <a:pt x="11" y="31"/>
                      <a:pt x="9" y="30"/>
                      <a:pt x="19" y="33"/>
                    </a:cubicBezTo>
                    <a:cubicBezTo>
                      <a:pt x="32" y="38"/>
                      <a:pt x="29" y="35"/>
                      <a:pt x="29" y="30"/>
                    </a:cubicBezTo>
                    <a:cubicBezTo>
                      <a:pt x="29" y="25"/>
                      <a:pt x="27" y="25"/>
                      <a:pt x="31" y="21"/>
                    </a:cubicBezTo>
                    <a:cubicBezTo>
                      <a:pt x="35" y="17"/>
                      <a:pt x="36" y="18"/>
                      <a:pt x="33" y="11"/>
                    </a:cubicBezTo>
                    <a:cubicBezTo>
                      <a:pt x="30" y="4"/>
                      <a:pt x="40" y="2"/>
                      <a:pt x="28" y="2"/>
                    </a:cubicBezTo>
                    <a:cubicBezTo>
                      <a:pt x="16" y="3"/>
                      <a:pt x="8" y="0"/>
                      <a:pt x="8" y="0"/>
                    </a:cubicBezTo>
                    <a:lnTo>
                      <a:pt x="9" y="9"/>
                    </a:ln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707"/>
              <p:cNvSpPr>
                <a:spLocks/>
              </p:cNvSpPr>
              <p:nvPr/>
            </p:nvSpPr>
            <p:spPr bwMode="auto">
              <a:xfrm>
                <a:off x="5027" y="1919"/>
                <a:ext cx="8" cy="26"/>
              </a:xfrm>
              <a:custGeom>
                <a:avLst/>
                <a:gdLst>
                  <a:gd name="T0" fmla="*/ 5 w 13"/>
                  <a:gd name="T1" fmla="*/ 6 h 42"/>
                  <a:gd name="T2" fmla="*/ 1 w 13"/>
                  <a:gd name="T3" fmla="*/ 14 h 42"/>
                  <a:gd name="T4" fmla="*/ 1 w 13"/>
                  <a:gd name="T5" fmla="*/ 30 h 42"/>
                  <a:gd name="T6" fmla="*/ 5 w 13"/>
                  <a:gd name="T7" fmla="*/ 33 h 42"/>
                  <a:gd name="T8" fmla="*/ 5 w 13"/>
                  <a:gd name="T9" fmla="*/ 21 h 42"/>
                  <a:gd name="T10" fmla="*/ 8 w 13"/>
                  <a:gd name="T11" fmla="*/ 8 h 42"/>
                  <a:gd name="T12" fmla="*/ 5 w 13"/>
                  <a:gd name="T13" fmla="*/ 6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5" y="6"/>
                    </a:moveTo>
                    <a:cubicBezTo>
                      <a:pt x="3" y="8"/>
                      <a:pt x="2" y="9"/>
                      <a:pt x="1" y="14"/>
                    </a:cubicBezTo>
                    <a:cubicBezTo>
                      <a:pt x="0" y="19"/>
                      <a:pt x="1" y="24"/>
                      <a:pt x="1" y="30"/>
                    </a:cubicBezTo>
                    <a:cubicBezTo>
                      <a:pt x="2" y="35"/>
                      <a:pt x="3" y="42"/>
                      <a:pt x="5" y="33"/>
                    </a:cubicBezTo>
                    <a:cubicBezTo>
                      <a:pt x="6" y="25"/>
                      <a:pt x="3" y="29"/>
                      <a:pt x="5" y="21"/>
                    </a:cubicBezTo>
                    <a:cubicBezTo>
                      <a:pt x="7" y="13"/>
                      <a:pt x="4" y="10"/>
                      <a:pt x="8" y="8"/>
                    </a:cubicBezTo>
                    <a:cubicBezTo>
                      <a:pt x="13" y="6"/>
                      <a:pt x="11" y="0"/>
                      <a:pt x="5"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4" name="Freeform 708"/>
              <p:cNvSpPr>
                <a:spLocks/>
              </p:cNvSpPr>
              <p:nvPr/>
            </p:nvSpPr>
            <p:spPr bwMode="auto">
              <a:xfrm>
                <a:off x="5030" y="1942"/>
                <a:ext cx="23" cy="7"/>
              </a:xfrm>
              <a:custGeom>
                <a:avLst/>
                <a:gdLst>
                  <a:gd name="T0" fmla="*/ 4 w 39"/>
                  <a:gd name="T1" fmla="*/ 8 h 12"/>
                  <a:gd name="T2" fmla="*/ 8 w 39"/>
                  <a:gd name="T3" fmla="*/ 11 h 12"/>
                  <a:gd name="T4" fmla="*/ 17 w 39"/>
                  <a:gd name="T5" fmla="*/ 9 h 12"/>
                  <a:gd name="T6" fmla="*/ 30 w 39"/>
                  <a:gd name="T7" fmla="*/ 5 h 12"/>
                  <a:gd name="T8" fmla="*/ 33 w 39"/>
                  <a:gd name="T9" fmla="*/ 1 h 12"/>
                  <a:gd name="T10" fmla="*/ 23 w 39"/>
                  <a:gd name="T11" fmla="*/ 1 h 12"/>
                  <a:gd name="T12" fmla="*/ 17 w 39"/>
                  <a:gd name="T13" fmla="*/ 3 h 12"/>
                  <a:gd name="T14" fmla="*/ 6 w 39"/>
                  <a:gd name="T15" fmla="*/ 3 h 12"/>
                  <a:gd name="T16" fmla="*/ 4 w 39"/>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2">
                    <a:moveTo>
                      <a:pt x="4" y="8"/>
                    </a:moveTo>
                    <a:cubicBezTo>
                      <a:pt x="4" y="8"/>
                      <a:pt x="0" y="12"/>
                      <a:pt x="8" y="11"/>
                    </a:cubicBezTo>
                    <a:cubicBezTo>
                      <a:pt x="15" y="10"/>
                      <a:pt x="10" y="10"/>
                      <a:pt x="17" y="9"/>
                    </a:cubicBezTo>
                    <a:cubicBezTo>
                      <a:pt x="25" y="8"/>
                      <a:pt x="28" y="8"/>
                      <a:pt x="30" y="5"/>
                    </a:cubicBezTo>
                    <a:cubicBezTo>
                      <a:pt x="33" y="3"/>
                      <a:pt x="39" y="1"/>
                      <a:pt x="33" y="1"/>
                    </a:cubicBezTo>
                    <a:cubicBezTo>
                      <a:pt x="27" y="1"/>
                      <a:pt x="25" y="2"/>
                      <a:pt x="23" y="1"/>
                    </a:cubicBezTo>
                    <a:cubicBezTo>
                      <a:pt x="21" y="0"/>
                      <a:pt x="19" y="3"/>
                      <a:pt x="17" y="3"/>
                    </a:cubicBezTo>
                    <a:cubicBezTo>
                      <a:pt x="15" y="4"/>
                      <a:pt x="9" y="4"/>
                      <a:pt x="6" y="3"/>
                    </a:cubicBezTo>
                    <a:cubicBezTo>
                      <a:pt x="4" y="3"/>
                      <a:pt x="4" y="8"/>
                      <a:pt x="4"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709"/>
              <p:cNvSpPr>
                <a:spLocks/>
              </p:cNvSpPr>
              <p:nvPr/>
            </p:nvSpPr>
            <p:spPr bwMode="auto">
              <a:xfrm>
                <a:off x="5060" y="1919"/>
                <a:ext cx="12" cy="26"/>
              </a:xfrm>
              <a:custGeom>
                <a:avLst/>
                <a:gdLst>
                  <a:gd name="T0" fmla="*/ 5 w 19"/>
                  <a:gd name="T1" fmla="*/ 37 h 44"/>
                  <a:gd name="T2" fmla="*/ 13 w 19"/>
                  <a:gd name="T3" fmla="*/ 18 h 44"/>
                  <a:gd name="T4" fmla="*/ 15 w 19"/>
                  <a:gd name="T5" fmla="*/ 8 h 44"/>
                  <a:gd name="T6" fmla="*/ 8 w 19"/>
                  <a:gd name="T7" fmla="*/ 6 h 44"/>
                  <a:gd name="T8" fmla="*/ 6 w 19"/>
                  <a:gd name="T9" fmla="*/ 18 h 44"/>
                  <a:gd name="T10" fmla="*/ 0 w 19"/>
                  <a:gd name="T11" fmla="*/ 32 h 44"/>
                  <a:gd name="T12" fmla="*/ 5 w 19"/>
                  <a:gd name="T13" fmla="*/ 37 h 44"/>
                </a:gdLst>
                <a:ahLst/>
                <a:cxnLst>
                  <a:cxn ang="0">
                    <a:pos x="T0" y="T1"/>
                  </a:cxn>
                  <a:cxn ang="0">
                    <a:pos x="T2" y="T3"/>
                  </a:cxn>
                  <a:cxn ang="0">
                    <a:pos x="T4" y="T5"/>
                  </a:cxn>
                  <a:cxn ang="0">
                    <a:pos x="T6" y="T7"/>
                  </a:cxn>
                  <a:cxn ang="0">
                    <a:pos x="T8" y="T9"/>
                  </a:cxn>
                  <a:cxn ang="0">
                    <a:pos x="T10" y="T11"/>
                  </a:cxn>
                  <a:cxn ang="0">
                    <a:pos x="T12" y="T13"/>
                  </a:cxn>
                </a:cxnLst>
                <a:rect l="0" t="0" r="r" b="b"/>
                <a:pathLst>
                  <a:path w="19" h="44">
                    <a:moveTo>
                      <a:pt x="5" y="37"/>
                    </a:moveTo>
                    <a:cubicBezTo>
                      <a:pt x="5" y="28"/>
                      <a:pt x="10" y="25"/>
                      <a:pt x="13" y="18"/>
                    </a:cubicBezTo>
                    <a:cubicBezTo>
                      <a:pt x="15" y="12"/>
                      <a:pt x="19" y="10"/>
                      <a:pt x="15" y="8"/>
                    </a:cubicBezTo>
                    <a:cubicBezTo>
                      <a:pt x="11" y="5"/>
                      <a:pt x="11" y="0"/>
                      <a:pt x="8" y="6"/>
                    </a:cubicBezTo>
                    <a:cubicBezTo>
                      <a:pt x="5" y="13"/>
                      <a:pt x="6" y="10"/>
                      <a:pt x="6" y="18"/>
                    </a:cubicBezTo>
                    <a:cubicBezTo>
                      <a:pt x="6" y="27"/>
                      <a:pt x="0" y="27"/>
                      <a:pt x="0" y="32"/>
                    </a:cubicBezTo>
                    <a:cubicBezTo>
                      <a:pt x="0" y="37"/>
                      <a:pt x="5" y="44"/>
                      <a:pt x="5" y="3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6" name="Freeform 710"/>
              <p:cNvSpPr>
                <a:spLocks/>
              </p:cNvSpPr>
              <p:nvPr/>
            </p:nvSpPr>
            <p:spPr bwMode="auto">
              <a:xfrm>
                <a:off x="4645" y="1759"/>
                <a:ext cx="11" cy="28"/>
              </a:xfrm>
              <a:custGeom>
                <a:avLst/>
                <a:gdLst>
                  <a:gd name="T0" fmla="*/ 11 w 18"/>
                  <a:gd name="T1" fmla="*/ 16 h 47"/>
                  <a:gd name="T2" fmla="*/ 4 w 18"/>
                  <a:gd name="T3" fmla="*/ 41 h 47"/>
                  <a:gd name="T4" fmla="*/ 11 w 18"/>
                  <a:gd name="T5" fmla="*/ 39 h 47"/>
                  <a:gd name="T6" fmla="*/ 11 w 18"/>
                  <a:gd name="T7" fmla="*/ 16 h 47"/>
                </a:gdLst>
                <a:ahLst/>
                <a:cxnLst>
                  <a:cxn ang="0">
                    <a:pos x="T0" y="T1"/>
                  </a:cxn>
                  <a:cxn ang="0">
                    <a:pos x="T2" y="T3"/>
                  </a:cxn>
                  <a:cxn ang="0">
                    <a:pos x="T4" y="T5"/>
                  </a:cxn>
                  <a:cxn ang="0">
                    <a:pos x="T6" y="T7"/>
                  </a:cxn>
                </a:cxnLst>
                <a:rect l="0" t="0" r="r" b="b"/>
                <a:pathLst>
                  <a:path w="18" h="47">
                    <a:moveTo>
                      <a:pt x="11" y="16"/>
                    </a:moveTo>
                    <a:cubicBezTo>
                      <a:pt x="4" y="26"/>
                      <a:pt x="7" y="39"/>
                      <a:pt x="4" y="41"/>
                    </a:cubicBezTo>
                    <a:cubicBezTo>
                      <a:pt x="0" y="43"/>
                      <a:pt x="5" y="47"/>
                      <a:pt x="11" y="39"/>
                    </a:cubicBezTo>
                    <a:cubicBezTo>
                      <a:pt x="18" y="31"/>
                      <a:pt x="17" y="0"/>
                      <a:pt x="11" y="16"/>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711"/>
              <p:cNvSpPr>
                <a:spLocks/>
              </p:cNvSpPr>
              <p:nvPr/>
            </p:nvSpPr>
            <p:spPr bwMode="auto">
              <a:xfrm>
                <a:off x="4625" y="1808"/>
                <a:ext cx="8" cy="14"/>
              </a:xfrm>
              <a:custGeom>
                <a:avLst/>
                <a:gdLst>
                  <a:gd name="T0" fmla="*/ 7 w 14"/>
                  <a:gd name="T1" fmla="*/ 1 h 22"/>
                  <a:gd name="T2" fmla="*/ 2 w 14"/>
                  <a:gd name="T3" fmla="*/ 20 h 22"/>
                  <a:gd name="T4" fmla="*/ 10 w 14"/>
                  <a:gd name="T5" fmla="*/ 18 h 22"/>
                  <a:gd name="T6" fmla="*/ 13 w 14"/>
                  <a:gd name="T7" fmla="*/ 8 h 22"/>
                  <a:gd name="T8" fmla="*/ 7 w 14"/>
                  <a:gd name="T9" fmla="*/ 1 h 22"/>
                </a:gdLst>
                <a:ahLst/>
                <a:cxnLst>
                  <a:cxn ang="0">
                    <a:pos x="T0" y="T1"/>
                  </a:cxn>
                  <a:cxn ang="0">
                    <a:pos x="T2" y="T3"/>
                  </a:cxn>
                  <a:cxn ang="0">
                    <a:pos x="T4" y="T5"/>
                  </a:cxn>
                  <a:cxn ang="0">
                    <a:pos x="T6" y="T7"/>
                  </a:cxn>
                  <a:cxn ang="0">
                    <a:pos x="T8" y="T9"/>
                  </a:cxn>
                </a:cxnLst>
                <a:rect l="0" t="0" r="r" b="b"/>
                <a:pathLst>
                  <a:path w="14" h="22">
                    <a:moveTo>
                      <a:pt x="7" y="1"/>
                    </a:moveTo>
                    <a:cubicBezTo>
                      <a:pt x="3" y="10"/>
                      <a:pt x="0" y="19"/>
                      <a:pt x="2" y="20"/>
                    </a:cubicBezTo>
                    <a:cubicBezTo>
                      <a:pt x="5" y="22"/>
                      <a:pt x="7" y="22"/>
                      <a:pt x="10" y="18"/>
                    </a:cubicBezTo>
                    <a:cubicBezTo>
                      <a:pt x="13" y="14"/>
                      <a:pt x="14" y="12"/>
                      <a:pt x="13" y="8"/>
                    </a:cubicBezTo>
                    <a:cubicBezTo>
                      <a:pt x="13" y="3"/>
                      <a:pt x="8" y="0"/>
                      <a:pt x="7" y="1"/>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8" name="Freeform 712"/>
              <p:cNvSpPr>
                <a:spLocks/>
              </p:cNvSpPr>
              <p:nvPr/>
            </p:nvSpPr>
            <p:spPr bwMode="auto">
              <a:xfrm>
                <a:off x="4535" y="1916"/>
                <a:ext cx="26" cy="23"/>
              </a:xfrm>
              <a:custGeom>
                <a:avLst/>
                <a:gdLst>
                  <a:gd name="T0" fmla="*/ 36 w 44"/>
                  <a:gd name="T1" fmla="*/ 4 h 38"/>
                  <a:gd name="T2" fmla="*/ 12 w 44"/>
                  <a:gd name="T3" fmla="*/ 27 h 38"/>
                  <a:gd name="T4" fmla="*/ 16 w 44"/>
                  <a:gd name="T5" fmla="*/ 33 h 38"/>
                  <a:gd name="T6" fmla="*/ 33 w 44"/>
                  <a:gd name="T7" fmla="*/ 19 h 38"/>
                  <a:gd name="T8" fmla="*/ 44 w 44"/>
                  <a:gd name="T9" fmla="*/ 4 h 38"/>
                  <a:gd name="T10" fmla="*/ 36 w 44"/>
                  <a:gd name="T11" fmla="*/ 4 h 38"/>
                </a:gdLst>
                <a:ahLst/>
                <a:cxnLst>
                  <a:cxn ang="0">
                    <a:pos x="T0" y="T1"/>
                  </a:cxn>
                  <a:cxn ang="0">
                    <a:pos x="T2" y="T3"/>
                  </a:cxn>
                  <a:cxn ang="0">
                    <a:pos x="T4" y="T5"/>
                  </a:cxn>
                  <a:cxn ang="0">
                    <a:pos x="T6" y="T7"/>
                  </a:cxn>
                  <a:cxn ang="0">
                    <a:pos x="T8" y="T9"/>
                  </a:cxn>
                  <a:cxn ang="0">
                    <a:pos x="T10" y="T11"/>
                  </a:cxn>
                </a:cxnLst>
                <a:rect l="0" t="0" r="r" b="b"/>
                <a:pathLst>
                  <a:path w="44" h="38">
                    <a:moveTo>
                      <a:pt x="36" y="4"/>
                    </a:moveTo>
                    <a:cubicBezTo>
                      <a:pt x="30" y="14"/>
                      <a:pt x="12" y="27"/>
                      <a:pt x="12" y="27"/>
                    </a:cubicBezTo>
                    <a:cubicBezTo>
                      <a:pt x="12" y="27"/>
                      <a:pt x="0" y="38"/>
                      <a:pt x="16" y="33"/>
                    </a:cubicBezTo>
                    <a:cubicBezTo>
                      <a:pt x="31" y="27"/>
                      <a:pt x="24" y="24"/>
                      <a:pt x="33" y="19"/>
                    </a:cubicBezTo>
                    <a:cubicBezTo>
                      <a:pt x="41" y="14"/>
                      <a:pt x="44" y="7"/>
                      <a:pt x="44" y="4"/>
                    </a:cubicBezTo>
                    <a:cubicBezTo>
                      <a:pt x="44" y="1"/>
                      <a:pt x="39" y="0"/>
                      <a:pt x="36" y="4"/>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9" name="Freeform 713"/>
              <p:cNvSpPr>
                <a:spLocks/>
              </p:cNvSpPr>
              <p:nvPr/>
            </p:nvSpPr>
            <p:spPr bwMode="auto">
              <a:xfrm>
                <a:off x="5073" y="2326"/>
                <a:ext cx="19" cy="18"/>
              </a:xfrm>
              <a:custGeom>
                <a:avLst/>
                <a:gdLst>
                  <a:gd name="T0" fmla="*/ 8 w 32"/>
                  <a:gd name="T1" fmla="*/ 12 h 30"/>
                  <a:gd name="T2" fmla="*/ 7 w 32"/>
                  <a:gd name="T3" fmla="*/ 1 h 30"/>
                  <a:gd name="T4" fmla="*/ 16 w 32"/>
                  <a:gd name="T5" fmla="*/ 3 h 30"/>
                  <a:gd name="T6" fmla="*/ 23 w 32"/>
                  <a:gd name="T7" fmla="*/ 7 h 30"/>
                  <a:gd name="T8" fmla="*/ 22 w 32"/>
                  <a:gd name="T9" fmla="*/ 13 h 30"/>
                  <a:gd name="T10" fmla="*/ 29 w 32"/>
                  <a:gd name="T11" fmla="*/ 17 h 30"/>
                  <a:gd name="T12" fmla="*/ 23 w 32"/>
                  <a:gd name="T13" fmla="*/ 20 h 30"/>
                  <a:gd name="T14" fmla="*/ 19 w 32"/>
                  <a:gd name="T15" fmla="*/ 27 h 30"/>
                  <a:gd name="T16" fmla="*/ 14 w 32"/>
                  <a:gd name="T17" fmla="*/ 25 h 30"/>
                  <a:gd name="T18" fmla="*/ 7 w 32"/>
                  <a:gd name="T19" fmla="*/ 23 h 30"/>
                  <a:gd name="T20" fmla="*/ 1 w 32"/>
                  <a:gd name="T21" fmla="*/ 19 h 30"/>
                  <a:gd name="T22" fmla="*/ 8 w 32"/>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0">
                    <a:moveTo>
                      <a:pt x="8" y="12"/>
                    </a:moveTo>
                    <a:cubicBezTo>
                      <a:pt x="8" y="10"/>
                      <a:pt x="4" y="2"/>
                      <a:pt x="7" y="1"/>
                    </a:cubicBezTo>
                    <a:cubicBezTo>
                      <a:pt x="9" y="0"/>
                      <a:pt x="15" y="2"/>
                      <a:pt x="16" y="3"/>
                    </a:cubicBezTo>
                    <a:cubicBezTo>
                      <a:pt x="16" y="4"/>
                      <a:pt x="24" y="6"/>
                      <a:pt x="23" y="7"/>
                    </a:cubicBezTo>
                    <a:cubicBezTo>
                      <a:pt x="23" y="9"/>
                      <a:pt x="19" y="11"/>
                      <a:pt x="22" y="13"/>
                    </a:cubicBezTo>
                    <a:cubicBezTo>
                      <a:pt x="25" y="16"/>
                      <a:pt x="32" y="14"/>
                      <a:pt x="29" y="17"/>
                    </a:cubicBezTo>
                    <a:cubicBezTo>
                      <a:pt x="26" y="20"/>
                      <a:pt x="28" y="20"/>
                      <a:pt x="23" y="20"/>
                    </a:cubicBezTo>
                    <a:cubicBezTo>
                      <a:pt x="19" y="20"/>
                      <a:pt x="21" y="26"/>
                      <a:pt x="19" y="27"/>
                    </a:cubicBezTo>
                    <a:cubicBezTo>
                      <a:pt x="17" y="29"/>
                      <a:pt x="16" y="30"/>
                      <a:pt x="14" y="25"/>
                    </a:cubicBezTo>
                    <a:cubicBezTo>
                      <a:pt x="11" y="20"/>
                      <a:pt x="8" y="21"/>
                      <a:pt x="7" y="23"/>
                    </a:cubicBezTo>
                    <a:cubicBezTo>
                      <a:pt x="5" y="25"/>
                      <a:pt x="0" y="24"/>
                      <a:pt x="1" y="19"/>
                    </a:cubicBezTo>
                    <a:cubicBezTo>
                      <a:pt x="3" y="14"/>
                      <a:pt x="8" y="12"/>
                      <a:pt x="8"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0" name="Freeform 714"/>
              <p:cNvSpPr>
                <a:spLocks/>
              </p:cNvSpPr>
              <p:nvPr/>
            </p:nvSpPr>
            <p:spPr bwMode="auto">
              <a:xfrm>
                <a:off x="2159" y="1754"/>
                <a:ext cx="13" cy="12"/>
              </a:xfrm>
              <a:custGeom>
                <a:avLst/>
                <a:gdLst>
                  <a:gd name="T0" fmla="*/ 9 w 21"/>
                  <a:gd name="T1" fmla="*/ 5 h 20"/>
                  <a:gd name="T2" fmla="*/ 5 w 21"/>
                  <a:gd name="T3" fmla="*/ 13 h 20"/>
                  <a:gd name="T4" fmla="*/ 13 w 21"/>
                  <a:gd name="T5" fmla="*/ 16 h 20"/>
                  <a:gd name="T6" fmla="*/ 20 w 21"/>
                  <a:gd name="T7" fmla="*/ 16 h 20"/>
                  <a:gd name="T8" fmla="*/ 17 w 21"/>
                  <a:gd name="T9" fmla="*/ 7 h 20"/>
                  <a:gd name="T10" fmla="*/ 12 w 21"/>
                  <a:gd name="T11" fmla="*/ 2 h 20"/>
                  <a:gd name="T12" fmla="*/ 9 w 21"/>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9" y="5"/>
                    </a:moveTo>
                    <a:cubicBezTo>
                      <a:pt x="6" y="9"/>
                      <a:pt x="0" y="10"/>
                      <a:pt x="5" y="13"/>
                    </a:cubicBezTo>
                    <a:cubicBezTo>
                      <a:pt x="11" y="16"/>
                      <a:pt x="9" y="12"/>
                      <a:pt x="13" y="16"/>
                    </a:cubicBezTo>
                    <a:cubicBezTo>
                      <a:pt x="17" y="19"/>
                      <a:pt x="21" y="20"/>
                      <a:pt x="20" y="16"/>
                    </a:cubicBezTo>
                    <a:cubicBezTo>
                      <a:pt x="19" y="12"/>
                      <a:pt x="17" y="11"/>
                      <a:pt x="17" y="7"/>
                    </a:cubicBezTo>
                    <a:cubicBezTo>
                      <a:pt x="17" y="3"/>
                      <a:pt x="12" y="2"/>
                      <a:pt x="12" y="2"/>
                    </a:cubicBezTo>
                    <a:cubicBezTo>
                      <a:pt x="12" y="2"/>
                      <a:pt x="7" y="0"/>
                      <a:pt x="9"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715"/>
              <p:cNvSpPr>
                <a:spLocks/>
              </p:cNvSpPr>
              <p:nvPr/>
            </p:nvSpPr>
            <p:spPr bwMode="auto">
              <a:xfrm>
                <a:off x="2196" y="1771"/>
                <a:ext cx="10" cy="9"/>
              </a:xfrm>
              <a:custGeom>
                <a:avLst/>
                <a:gdLst>
                  <a:gd name="T0" fmla="*/ 4 w 16"/>
                  <a:gd name="T1" fmla="*/ 4 h 16"/>
                  <a:gd name="T2" fmla="*/ 3 w 16"/>
                  <a:gd name="T3" fmla="*/ 10 h 16"/>
                  <a:gd name="T4" fmla="*/ 12 w 16"/>
                  <a:gd name="T5" fmla="*/ 12 h 16"/>
                  <a:gd name="T6" fmla="*/ 12 w 16"/>
                  <a:gd name="T7" fmla="*/ 3 h 16"/>
                  <a:gd name="T8" fmla="*/ 4 w 16"/>
                  <a:gd name="T9" fmla="*/ 4 h 16"/>
                </a:gdLst>
                <a:ahLst/>
                <a:cxnLst>
                  <a:cxn ang="0">
                    <a:pos x="T0" y="T1"/>
                  </a:cxn>
                  <a:cxn ang="0">
                    <a:pos x="T2" y="T3"/>
                  </a:cxn>
                  <a:cxn ang="0">
                    <a:pos x="T4" y="T5"/>
                  </a:cxn>
                  <a:cxn ang="0">
                    <a:pos x="T6" y="T7"/>
                  </a:cxn>
                  <a:cxn ang="0">
                    <a:pos x="T8" y="T9"/>
                  </a:cxn>
                </a:cxnLst>
                <a:rect l="0" t="0" r="r" b="b"/>
                <a:pathLst>
                  <a:path w="16" h="16">
                    <a:moveTo>
                      <a:pt x="4" y="4"/>
                    </a:moveTo>
                    <a:cubicBezTo>
                      <a:pt x="5" y="8"/>
                      <a:pt x="0" y="6"/>
                      <a:pt x="3" y="10"/>
                    </a:cubicBezTo>
                    <a:cubicBezTo>
                      <a:pt x="6" y="15"/>
                      <a:pt x="9" y="16"/>
                      <a:pt x="12" y="12"/>
                    </a:cubicBezTo>
                    <a:cubicBezTo>
                      <a:pt x="14" y="9"/>
                      <a:pt x="16" y="6"/>
                      <a:pt x="12" y="3"/>
                    </a:cubicBezTo>
                    <a:cubicBezTo>
                      <a:pt x="7" y="0"/>
                      <a:pt x="5" y="3"/>
                      <a:pt x="4"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2" name="Freeform 716"/>
              <p:cNvSpPr>
                <a:spLocks/>
              </p:cNvSpPr>
              <p:nvPr/>
            </p:nvSpPr>
            <p:spPr bwMode="auto">
              <a:xfrm>
                <a:off x="2185" y="1786"/>
                <a:ext cx="7" cy="14"/>
              </a:xfrm>
              <a:custGeom>
                <a:avLst/>
                <a:gdLst>
                  <a:gd name="T0" fmla="*/ 2 w 12"/>
                  <a:gd name="T1" fmla="*/ 5 h 23"/>
                  <a:gd name="T2" fmla="*/ 2 w 12"/>
                  <a:gd name="T3" fmla="*/ 13 h 23"/>
                  <a:gd name="T4" fmla="*/ 8 w 12"/>
                  <a:gd name="T5" fmla="*/ 18 h 23"/>
                  <a:gd name="T6" fmla="*/ 9 w 12"/>
                  <a:gd name="T7" fmla="*/ 7 h 23"/>
                  <a:gd name="T8" fmla="*/ 4 w 12"/>
                  <a:gd name="T9" fmla="*/ 1 h 23"/>
                  <a:gd name="T10" fmla="*/ 2 w 12"/>
                  <a:gd name="T11" fmla="*/ 5 h 23"/>
                </a:gdLst>
                <a:ahLst/>
                <a:cxnLst>
                  <a:cxn ang="0">
                    <a:pos x="T0" y="T1"/>
                  </a:cxn>
                  <a:cxn ang="0">
                    <a:pos x="T2" y="T3"/>
                  </a:cxn>
                  <a:cxn ang="0">
                    <a:pos x="T4" y="T5"/>
                  </a:cxn>
                  <a:cxn ang="0">
                    <a:pos x="T6" y="T7"/>
                  </a:cxn>
                  <a:cxn ang="0">
                    <a:pos x="T8" y="T9"/>
                  </a:cxn>
                  <a:cxn ang="0">
                    <a:pos x="T10" y="T11"/>
                  </a:cxn>
                </a:cxnLst>
                <a:rect l="0" t="0" r="r" b="b"/>
                <a:pathLst>
                  <a:path w="12" h="23">
                    <a:moveTo>
                      <a:pt x="2" y="5"/>
                    </a:moveTo>
                    <a:cubicBezTo>
                      <a:pt x="3" y="8"/>
                      <a:pt x="1" y="9"/>
                      <a:pt x="2" y="13"/>
                    </a:cubicBezTo>
                    <a:cubicBezTo>
                      <a:pt x="4" y="17"/>
                      <a:pt x="6" y="23"/>
                      <a:pt x="8" y="18"/>
                    </a:cubicBezTo>
                    <a:cubicBezTo>
                      <a:pt x="10" y="13"/>
                      <a:pt x="12" y="11"/>
                      <a:pt x="9" y="7"/>
                    </a:cubicBezTo>
                    <a:cubicBezTo>
                      <a:pt x="7" y="3"/>
                      <a:pt x="5" y="1"/>
                      <a:pt x="4" y="1"/>
                    </a:cubicBezTo>
                    <a:cubicBezTo>
                      <a:pt x="2" y="0"/>
                      <a:pt x="0" y="4"/>
                      <a:pt x="2"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717"/>
              <p:cNvSpPr>
                <a:spLocks/>
              </p:cNvSpPr>
              <p:nvPr/>
            </p:nvSpPr>
            <p:spPr bwMode="auto">
              <a:xfrm>
                <a:off x="2173" y="1790"/>
                <a:ext cx="6" cy="11"/>
              </a:xfrm>
              <a:custGeom>
                <a:avLst/>
                <a:gdLst>
                  <a:gd name="T0" fmla="*/ 3 w 10"/>
                  <a:gd name="T1" fmla="*/ 4 h 19"/>
                  <a:gd name="T2" fmla="*/ 4 w 10"/>
                  <a:gd name="T3" fmla="*/ 14 h 19"/>
                  <a:gd name="T4" fmla="*/ 10 w 10"/>
                  <a:gd name="T5" fmla="*/ 14 h 19"/>
                  <a:gd name="T6" fmla="*/ 6 w 10"/>
                  <a:gd name="T7" fmla="*/ 2 h 19"/>
                  <a:gd name="T8" fmla="*/ 3 w 10"/>
                  <a:gd name="T9" fmla="*/ 4 h 19"/>
                </a:gdLst>
                <a:ahLst/>
                <a:cxnLst>
                  <a:cxn ang="0">
                    <a:pos x="T0" y="T1"/>
                  </a:cxn>
                  <a:cxn ang="0">
                    <a:pos x="T2" y="T3"/>
                  </a:cxn>
                  <a:cxn ang="0">
                    <a:pos x="T4" y="T5"/>
                  </a:cxn>
                  <a:cxn ang="0">
                    <a:pos x="T6" y="T7"/>
                  </a:cxn>
                  <a:cxn ang="0">
                    <a:pos x="T8" y="T9"/>
                  </a:cxn>
                </a:cxnLst>
                <a:rect l="0" t="0" r="r" b="b"/>
                <a:pathLst>
                  <a:path w="10" h="19">
                    <a:moveTo>
                      <a:pt x="3" y="4"/>
                    </a:moveTo>
                    <a:cubicBezTo>
                      <a:pt x="6" y="9"/>
                      <a:pt x="2" y="12"/>
                      <a:pt x="4" y="14"/>
                    </a:cubicBezTo>
                    <a:cubicBezTo>
                      <a:pt x="6" y="15"/>
                      <a:pt x="10" y="19"/>
                      <a:pt x="10" y="14"/>
                    </a:cubicBezTo>
                    <a:cubicBezTo>
                      <a:pt x="10" y="8"/>
                      <a:pt x="8" y="4"/>
                      <a:pt x="6" y="2"/>
                    </a:cubicBezTo>
                    <a:cubicBezTo>
                      <a:pt x="5" y="0"/>
                      <a:pt x="0" y="0"/>
                      <a:pt x="3"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4" name="Freeform 718"/>
              <p:cNvSpPr>
                <a:spLocks/>
              </p:cNvSpPr>
              <p:nvPr/>
            </p:nvSpPr>
            <p:spPr bwMode="auto">
              <a:xfrm>
                <a:off x="2176" y="1763"/>
                <a:ext cx="7" cy="9"/>
              </a:xfrm>
              <a:custGeom>
                <a:avLst/>
                <a:gdLst>
                  <a:gd name="T0" fmla="*/ 10 w 13"/>
                  <a:gd name="T1" fmla="*/ 6 h 16"/>
                  <a:gd name="T2" fmla="*/ 1 w 13"/>
                  <a:gd name="T3" fmla="*/ 6 h 16"/>
                  <a:gd name="T4" fmla="*/ 5 w 13"/>
                  <a:gd name="T5" fmla="*/ 14 h 16"/>
                  <a:gd name="T6" fmla="*/ 13 w 13"/>
                  <a:gd name="T7" fmla="*/ 12 h 16"/>
                  <a:gd name="T8" fmla="*/ 10 w 13"/>
                  <a:gd name="T9" fmla="*/ 6 h 16"/>
                </a:gdLst>
                <a:ahLst/>
                <a:cxnLst>
                  <a:cxn ang="0">
                    <a:pos x="T0" y="T1"/>
                  </a:cxn>
                  <a:cxn ang="0">
                    <a:pos x="T2" y="T3"/>
                  </a:cxn>
                  <a:cxn ang="0">
                    <a:pos x="T4" y="T5"/>
                  </a:cxn>
                  <a:cxn ang="0">
                    <a:pos x="T6" y="T7"/>
                  </a:cxn>
                  <a:cxn ang="0">
                    <a:pos x="T8" y="T9"/>
                  </a:cxn>
                </a:cxnLst>
                <a:rect l="0" t="0" r="r" b="b"/>
                <a:pathLst>
                  <a:path w="13" h="16">
                    <a:moveTo>
                      <a:pt x="10" y="6"/>
                    </a:moveTo>
                    <a:cubicBezTo>
                      <a:pt x="5" y="5"/>
                      <a:pt x="0" y="0"/>
                      <a:pt x="1" y="6"/>
                    </a:cubicBezTo>
                    <a:cubicBezTo>
                      <a:pt x="2" y="13"/>
                      <a:pt x="2" y="14"/>
                      <a:pt x="5" y="14"/>
                    </a:cubicBezTo>
                    <a:cubicBezTo>
                      <a:pt x="9" y="14"/>
                      <a:pt x="12" y="16"/>
                      <a:pt x="13" y="12"/>
                    </a:cubicBezTo>
                    <a:cubicBezTo>
                      <a:pt x="13" y="8"/>
                      <a:pt x="11" y="10"/>
                      <a:pt x="10"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719"/>
              <p:cNvSpPr>
                <a:spLocks/>
              </p:cNvSpPr>
              <p:nvPr/>
            </p:nvSpPr>
            <p:spPr bwMode="auto">
              <a:xfrm>
                <a:off x="2194" y="1786"/>
                <a:ext cx="7" cy="10"/>
              </a:xfrm>
              <a:custGeom>
                <a:avLst/>
                <a:gdLst>
                  <a:gd name="T0" fmla="*/ 1 w 12"/>
                  <a:gd name="T1" fmla="*/ 5 h 16"/>
                  <a:gd name="T2" fmla="*/ 5 w 12"/>
                  <a:gd name="T3" fmla="*/ 15 h 16"/>
                  <a:gd name="T4" fmla="*/ 10 w 12"/>
                  <a:gd name="T5" fmla="*/ 10 h 16"/>
                  <a:gd name="T6" fmla="*/ 5 w 12"/>
                  <a:gd name="T7" fmla="*/ 4 h 16"/>
                  <a:gd name="T8" fmla="*/ 1 w 12"/>
                  <a:gd name="T9" fmla="*/ 5 h 16"/>
                </a:gdLst>
                <a:ahLst/>
                <a:cxnLst>
                  <a:cxn ang="0">
                    <a:pos x="T0" y="T1"/>
                  </a:cxn>
                  <a:cxn ang="0">
                    <a:pos x="T2" y="T3"/>
                  </a:cxn>
                  <a:cxn ang="0">
                    <a:pos x="T4" y="T5"/>
                  </a:cxn>
                  <a:cxn ang="0">
                    <a:pos x="T6" y="T7"/>
                  </a:cxn>
                  <a:cxn ang="0">
                    <a:pos x="T8" y="T9"/>
                  </a:cxn>
                </a:cxnLst>
                <a:rect l="0" t="0" r="r" b="b"/>
                <a:pathLst>
                  <a:path w="12" h="16">
                    <a:moveTo>
                      <a:pt x="1" y="5"/>
                    </a:moveTo>
                    <a:cubicBezTo>
                      <a:pt x="1" y="9"/>
                      <a:pt x="2" y="14"/>
                      <a:pt x="5" y="15"/>
                    </a:cubicBezTo>
                    <a:cubicBezTo>
                      <a:pt x="8" y="16"/>
                      <a:pt x="12" y="13"/>
                      <a:pt x="10" y="10"/>
                    </a:cubicBezTo>
                    <a:cubicBezTo>
                      <a:pt x="8" y="7"/>
                      <a:pt x="10" y="8"/>
                      <a:pt x="5" y="4"/>
                    </a:cubicBezTo>
                    <a:cubicBezTo>
                      <a:pt x="0" y="0"/>
                      <a:pt x="4" y="1"/>
                      <a:pt x="1"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6" name="Freeform 720"/>
              <p:cNvSpPr>
                <a:spLocks/>
              </p:cNvSpPr>
              <p:nvPr/>
            </p:nvSpPr>
            <p:spPr bwMode="auto">
              <a:xfrm>
                <a:off x="2333" y="1553"/>
                <a:ext cx="17" cy="21"/>
              </a:xfrm>
              <a:custGeom>
                <a:avLst/>
                <a:gdLst>
                  <a:gd name="T0" fmla="*/ 9 w 27"/>
                  <a:gd name="T1" fmla="*/ 17 h 35"/>
                  <a:gd name="T2" fmla="*/ 6 w 27"/>
                  <a:gd name="T3" fmla="*/ 25 h 35"/>
                  <a:gd name="T4" fmla="*/ 1 w 27"/>
                  <a:gd name="T5" fmla="*/ 32 h 35"/>
                  <a:gd name="T6" fmla="*/ 6 w 27"/>
                  <a:gd name="T7" fmla="*/ 34 h 35"/>
                  <a:gd name="T8" fmla="*/ 16 w 27"/>
                  <a:gd name="T9" fmla="*/ 30 h 35"/>
                  <a:gd name="T10" fmla="*/ 16 w 27"/>
                  <a:gd name="T11" fmla="*/ 21 h 35"/>
                  <a:gd name="T12" fmla="*/ 15 w 27"/>
                  <a:gd name="T13" fmla="*/ 16 h 35"/>
                  <a:gd name="T14" fmla="*/ 17 w 27"/>
                  <a:gd name="T15" fmla="*/ 12 h 35"/>
                  <a:gd name="T16" fmla="*/ 24 w 27"/>
                  <a:gd name="T17" fmla="*/ 10 h 35"/>
                  <a:gd name="T18" fmla="*/ 22 w 27"/>
                  <a:gd name="T19" fmla="*/ 2 h 35"/>
                  <a:gd name="T20" fmla="*/ 14 w 27"/>
                  <a:gd name="T21" fmla="*/ 7 h 35"/>
                  <a:gd name="T22" fmla="*/ 11 w 27"/>
                  <a:gd name="T23" fmla="*/ 12 h 35"/>
                  <a:gd name="T24" fmla="*/ 9 w 27"/>
                  <a:gd name="T2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5">
                    <a:moveTo>
                      <a:pt x="9" y="17"/>
                    </a:moveTo>
                    <a:cubicBezTo>
                      <a:pt x="9" y="23"/>
                      <a:pt x="9" y="21"/>
                      <a:pt x="6" y="25"/>
                    </a:cubicBezTo>
                    <a:cubicBezTo>
                      <a:pt x="4" y="29"/>
                      <a:pt x="0" y="30"/>
                      <a:pt x="1" y="32"/>
                    </a:cubicBezTo>
                    <a:cubicBezTo>
                      <a:pt x="3" y="33"/>
                      <a:pt x="0" y="35"/>
                      <a:pt x="6" y="34"/>
                    </a:cubicBezTo>
                    <a:cubicBezTo>
                      <a:pt x="12" y="32"/>
                      <a:pt x="16" y="34"/>
                      <a:pt x="16" y="30"/>
                    </a:cubicBezTo>
                    <a:cubicBezTo>
                      <a:pt x="16" y="25"/>
                      <a:pt x="16" y="24"/>
                      <a:pt x="16" y="21"/>
                    </a:cubicBezTo>
                    <a:cubicBezTo>
                      <a:pt x="16" y="18"/>
                      <a:pt x="15" y="18"/>
                      <a:pt x="15" y="16"/>
                    </a:cubicBezTo>
                    <a:cubicBezTo>
                      <a:pt x="16" y="14"/>
                      <a:pt x="13" y="13"/>
                      <a:pt x="17" y="12"/>
                    </a:cubicBezTo>
                    <a:cubicBezTo>
                      <a:pt x="22" y="11"/>
                      <a:pt x="24" y="15"/>
                      <a:pt x="24" y="10"/>
                    </a:cubicBezTo>
                    <a:cubicBezTo>
                      <a:pt x="25" y="5"/>
                      <a:pt x="27" y="0"/>
                      <a:pt x="22" y="2"/>
                    </a:cubicBezTo>
                    <a:cubicBezTo>
                      <a:pt x="17" y="4"/>
                      <a:pt x="16" y="5"/>
                      <a:pt x="14" y="7"/>
                    </a:cubicBezTo>
                    <a:cubicBezTo>
                      <a:pt x="12" y="9"/>
                      <a:pt x="11" y="10"/>
                      <a:pt x="11" y="12"/>
                    </a:cubicBezTo>
                    <a:cubicBezTo>
                      <a:pt x="10" y="14"/>
                      <a:pt x="7" y="14"/>
                      <a:pt x="9" y="1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721"/>
              <p:cNvSpPr>
                <a:spLocks/>
              </p:cNvSpPr>
              <p:nvPr/>
            </p:nvSpPr>
            <p:spPr bwMode="auto">
              <a:xfrm>
                <a:off x="2312" y="1572"/>
                <a:ext cx="9" cy="10"/>
              </a:xfrm>
              <a:custGeom>
                <a:avLst/>
                <a:gdLst>
                  <a:gd name="T0" fmla="*/ 2 w 14"/>
                  <a:gd name="T1" fmla="*/ 3 h 16"/>
                  <a:gd name="T2" fmla="*/ 2 w 14"/>
                  <a:gd name="T3" fmla="*/ 10 h 16"/>
                  <a:gd name="T4" fmla="*/ 7 w 14"/>
                  <a:gd name="T5" fmla="*/ 13 h 16"/>
                  <a:gd name="T6" fmla="*/ 12 w 14"/>
                  <a:gd name="T7" fmla="*/ 7 h 16"/>
                  <a:gd name="T8" fmla="*/ 12 w 14"/>
                  <a:gd name="T9" fmla="*/ 0 h 16"/>
                  <a:gd name="T10" fmla="*/ 6 w 14"/>
                  <a:gd name="T11" fmla="*/ 0 h 16"/>
                  <a:gd name="T12" fmla="*/ 2 w 14"/>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2" y="3"/>
                    </a:moveTo>
                    <a:cubicBezTo>
                      <a:pt x="1" y="5"/>
                      <a:pt x="0" y="8"/>
                      <a:pt x="2" y="10"/>
                    </a:cubicBezTo>
                    <a:cubicBezTo>
                      <a:pt x="5" y="13"/>
                      <a:pt x="4" y="16"/>
                      <a:pt x="7" y="13"/>
                    </a:cubicBezTo>
                    <a:cubicBezTo>
                      <a:pt x="10" y="10"/>
                      <a:pt x="10" y="9"/>
                      <a:pt x="12" y="7"/>
                    </a:cubicBezTo>
                    <a:cubicBezTo>
                      <a:pt x="13" y="4"/>
                      <a:pt x="14" y="1"/>
                      <a:pt x="12" y="0"/>
                    </a:cubicBezTo>
                    <a:cubicBezTo>
                      <a:pt x="10" y="0"/>
                      <a:pt x="8" y="0"/>
                      <a:pt x="6" y="0"/>
                    </a:cubicBezTo>
                    <a:cubicBezTo>
                      <a:pt x="4" y="0"/>
                      <a:pt x="1" y="1"/>
                      <a:pt x="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8" name="Freeform 722"/>
              <p:cNvSpPr>
                <a:spLocks/>
              </p:cNvSpPr>
              <p:nvPr/>
            </p:nvSpPr>
            <p:spPr bwMode="auto">
              <a:xfrm>
                <a:off x="2296" y="1562"/>
                <a:ext cx="16" cy="15"/>
              </a:xfrm>
              <a:custGeom>
                <a:avLst/>
                <a:gdLst>
                  <a:gd name="T0" fmla="*/ 2 w 26"/>
                  <a:gd name="T1" fmla="*/ 12 h 25"/>
                  <a:gd name="T2" fmla="*/ 5 w 26"/>
                  <a:gd name="T3" fmla="*/ 18 h 25"/>
                  <a:gd name="T4" fmla="*/ 9 w 26"/>
                  <a:gd name="T5" fmla="*/ 21 h 25"/>
                  <a:gd name="T6" fmla="*/ 15 w 26"/>
                  <a:gd name="T7" fmla="*/ 15 h 25"/>
                  <a:gd name="T8" fmla="*/ 21 w 26"/>
                  <a:gd name="T9" fmla="*/ 10 h 25"/>
                  <a:gd name="T10" fmla="*/ 21 w 26"/>
                  <a:gd name="T11" fmla="*/ 3 h 25"/>
                  <a:gd name="T12" fmla="*/ 13 w 26"/>
                  <a:gd name="T13" fmla="*/ 7 h 25"/>
                  <a:gd name="T14" fmla="*/ 7 w 26"/>
                  <a:gd name="T15" fmla="*/ 8 h 25"/>
                  <a:gd name="T16" fmla="*/ 2 w 26"/>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 y="12"/>
                    </a:moveTo>
                    <a:cubicBezTo>
                      <a:pt x="4" y="16"/>
                      <a:pt x="4" y="14"/>
                      <a:pt x="5" y="18"/>
                    </a:cubicBezTo>
                    <a:cubicBezTo>
                      <a:pt x="6" y="21"/>
                      <a:pt x="5" y="25"/>
                      <a:pt x="9" y="21"/>
                    </a:cubicBezTo>
                    <a:cubicBezTo>
                      <a:pt x="13" y="18"/>
                      <a:pt x="12" y="18"/>
                      <a:pt x="15" y="15"/>
                    </a:cubicBezTo>
                    <a:cubicBezTo>
                      <a:pt x="19" y="12"/>
                      <a:pt x="19" y="16"/>
                      <a:pt x="21" y="10"/>
                    </a:cubicBezTo>
                    <a:cubicBezTo>
                      <a:pt x="22" y="4"/>
                      <a:pt x="26" y="0"/>
                      <a:pt x="21" y="3"/>
                    </a:cubicBezTo>
                    <a:cubicBezTo>
                      <a:pt x="15" y="6"/>
                      <a:pt x="15" y="7"/>
                      <a:pt x="13" y="7"/>
                    </a:cubicBezTo>
                    <a:cubicBezTo>
                      <a:pt x="10" y="7"/>
                      <a:pt x="10" y="7"/>
                      <a:pt x="7" y="8"/>
                    </a:cubicBezTo>
                    <a:cubicBezTo>
                      <a:pt x="3" y="10"/>
                      <a:pt x="0" y="9"/>
                      <a:pt x="2"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723"/>
              <p:cNvSpPr>
                <a:spLocks/>
              </p:cNvSpPr>
              <p:nvPr/>
            </p:nvSpPr>
            <p:spPr bwMode="auto">
              <a:xfrm>
                <a:off x="2281" y="1557"/>
                <a:ext cx="6" cy="11"/>
              </a:xfrm>
              <a:custGeom>
                <a:avLst/>
                <a:gdLst>
                  <a:gd name="T0" fmla="*/ 3 w 10"/>
                  <a:gd name="T1" fmla="*/ 9 h 19"/>
                  <a:gd name="T2" fmla="*/ 5 w 10"/>
                  <a:gd name="T3" fmla="*/ 16 h 19"/>
                  <a:gd name="T4" fmla="*/ 9 w 10"/>
                  <a:gd name="T5" fmla="*/ 16 h 19"/>
                  <a:gd name="T6" fmla="*/ 10 w 10"/>
                  <a:gd name="T7" fmla="*/ 9 h 19"/>
                  <a:gd name="T8" fmla="*/ 4 w 10"/>
                  <a:gd name="T9" fmla="*/ 3 h 19"/>
                  <a:gd name="T10" fmla="*/ 3 w 10"/>
                  <a:gd name="T11" fmla="*/ 9 h 19"/>
                </a:gdLst>
                <a:ahLst/>
                <a:cxnLst>
                  <a:cxn ang="0">
                    <a:pos x="T0" y="T1"/>
                  </a:cxn>
                  <a:cxn ang="0">
                    <a:pos x="T2" y="T3"/>
                  </a:cxn>
                  <a:cxn ang="0">
                    <a:pos x="T4" y="T5"/>
                  </a:cxn>
                  <a:cxn ang="0">
                    <a:pos x="T6" y="T7"/>
                  </a:cxn>
                  <a:cxn ang="0">
                    <a:pos x="T8" y="T9"/>
                  </a:cxn>
                  <a:cxn ang="0">
                    <a:pos x="T10" y="T11"/>
                  </a:cxn>
                </a:cxnLst>
                <a:rect l="0" t="0" r="r" b="b"/>
                <a:pathLst>
                  <a:path w="10" h="19">
                    <a:moveTo>
                      <a:pt x="3" y="9"/>
                    </a:moveTo>
                    <a:cubicBezTo>
                      <a:pt x="3" y="11"/>
                      <a:pt x="3" y="15"/>
                      <a:pt x="5" y="16"/>
                    </a:cubicBezTo>
                    <a:cubicBezTo>
                      <a:pt x="6" y="18"/>
                      <a:pt x="8" y="19"/>
                      <a:pt x="9" y="16"/>
                    </a:cubicBezTo>
                    <a:cubicBezTo>
                      <a:pt x="10" y="13"/>
                      <a:pt x="10" y="13"/>
                      <a:pt x="10" y="9"/>
                    </a:cubicBezTo>
                    <a:cubicBezTo>
                      <a:pt x="9" y="4"/>
                      <a:pt x="8" y="0"/>
                      <a:pt x="4" y="3"/>
                    </a:cubicBezTo>
                    <a:cubicBezTo>
                      <a:pt x="0" y="6"/>
                      <a:pt x="1" y="6"/>
                      <a:pt x="3"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0" name="Freeform 724"/>
              <p:cNvSpPr>
                <a:spLocks/>
              </p:cNvSpPr>
              <p:nvPr/>
            </p:nvSpPr>
            <p:spPr bwMode="auto">
              <a:xfrm>
                <a:off x="2290" y="1570"/>
                <a:ext cx="6" cy="7"/>
              </a:xfrm>
              <a:custGeom>
                <a:avLst/>
                <a:gdLst>
                  <a:gd name="T0" fmla="*/ 3 w 11"/>
                  <a:gd name="T1" fmla="*/ 3 h 11"/>
                  <a:gd name="T2" fmla="*/ 2 w 11"/>
                  <a:gd name="T3" fmla="*/ 7 h 11"/>
                  <a:gd name="T4" fmla="*/ 5 w 11"/>
                  <a:gd name="T5" fmla="*/ 10 h 11"/>
                  <a:gd name="T6" fmla="*/ 9 w 11"/>
                  <a:gd name="T7" fmla="*/ 8 h 11"/>
                  <a:gd name="T8" fmla="*/ 10 w 11"/>
                  <a:gd name="T9" fmla="*/ 3 h 11"/>
                  <a:gd name="T10" fmla="*/ 6 w 11"/>
                  <a:gd name="T11" fmla="*/ 0 h 11"/>
                  <a:gd name="T12" fmla="*/ 3 w 11"/>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3" y="3"/>
                    </a:moveTo>
                    <a:cubicBezTo>
                      <a:pt x="2" y="6"/>
                      <a:pt x="0" y="6"/>
                      <a:pt x="2" y="7"/>
                    </a:cubicBezTo>
                    <a:cubicBezTo>
                      <a:pt x="4" y="8"/>
                      <a:pt x="3" y="11"/>
                      <a:pt x="5" y="10"/>
                    </a:cubicBezTo>
                    <a:cubicBezTo>
                      <a:pt x="8" y="9"/>
                      <a:pt x="8" y="11"/>
                      <a:pt x="9" y="8"/>
                    </a:cubicBezTo>
                    <a:cubicBezTo>
                      <a:pt x="10" y="5"/>
                      <a:pt x="11" y="6"/>
                      <a:pt x="10" y="3"/>
                    </a:cubicBezTo>
                    <a:cubicBezTo>
                      <a:pt x="8" y="1"/>
                      <a:pt x="7" y="1"/>
                      <a:pt x="6" y="0"/>
                    </a:cubicBezTo>
                    <a:cubicBezTo>
                      <a:pt x="5" y="0"/>
                      <a:pt x="1" y="2"/>
                      <a:pt x="3"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725"/>
              <p:cNvSpPr>
                <a:spLocks/>
              </p:cNvSpPr>
              <p:nvPr/>
            </p:nvSpPr>
            <p:spPr bwMode="auto">
              <a:xfrm>
                <a:off x="2279" y="1576"/>
                <a:ext cx="5" cy="8"/>
              </a:xfrm>
              <a:custGeom>
                <a:avLst/>
                <a:gdLst>
                  <a:gd name="T0" fmla="*/ 2 w 8"/>
                  <a:gd name="T1" fmla="*/ 3 h 13"/>
                  <a:gd name="T2" fmla="*/ 2 w 8"/>
                  <a:gd name="T3" fmla="*/ 7 h 13"/>
                  <a:gd name="T4" fmla="*/ 5 w 8"/>
                  <a:gd name="T5" fmla="*/ 11 h 13"/>
                  <a:gd name="T6" fmla="*/ 7 w 8"/>
                  <a:gd name="T7" fmla="*/ 7 h 13"/>
                  <a:gd name="T8" fmla="*/ 7 w 8"/>
                  <a:gd name="T9" fmla="*/ 0 h 13"/>
                  <a:gd name="T10" fmla="*/ 2 w 8"/>
                  <a:gd name="T11" fmla="*/ 3 h 13"/>
                </a:gdLst>
                <a:ahLst/>
                <a:cxnLst>
                  <a:cxn ang="0">
                    <a:pos x="T0" y="T1"/>
                  </a:cxn>
                  <a:cxn ang="0">
                    <a:pos x="T2" y="T3"/>
                  </a:cxn>
                  <a:cxn ang="0">
                    <a:pos x="T4" y="T5"/>
                  </a:cxn>
                  <a:cxn ang="0">
                    <a:pos x="T6" y="T7"/>
                  </a:cxn>
                  <a:cxn ang="0">
                    <a:pos x="T8" y="T9"/>
                  </a:cxn>
                  <a:cxn ang="0">
                    <a:pos x="T10" y="T11"/>
                  </a:cxn>
                </a:cxnLst>
                <a:rect l="0" t="0" r="r" b="b"/>
                <a:pathLst>
                  <a:path w="8" h="13">
                    <a:moveTo>
                      <a:pt x="2" y="3"/>
                    </a:moveTo>
                    <a:cubicBezTo>
                      <a:pt x="2" y="5"/>
                      <a:pt x="0" y="4"/>
                      <a:pt x="2" y="7"/>
                    </a:cubicBezTo>
                    <a:cubicBezTo>
                      <a:pt x="3" y="11"/>
                      <a:pt x="4" y="13"/>
                      <a:pt x="5" y="11"/>
                    </a:cubicBezTo>
                    <a:cubicBezTo>
                      <a:pt x="7" y="9"/>
                      <a:pt x="6" y="11"/>
                      <a:pt x="7" y="7"/>
                    </a:cubicBezTo>
                    <a:cubicBezTo>
                      <a:pt x="8" y="4"/>
                      <a:pt x="8" y="0"/>
                      <a:pt x="7" y="0"/>
                    </a:cubicBezTo>
                    <a:cubicBezTo>
                      <a:pt x="5" y="1"/>
                      <a:pt x="0" y="1"/>
                      <a:pt x="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2" name="Freeform 726"/>
              <p:cNvSpPr>
                <a:spLocks/>
              </p:cNvSpPr>
              <p:nvPr/>
            </p:nvSpPr>
            <p:spPr bwMode="auto">
              <a:xfrm>
                <a:off x="2580" y="1375"/>
                <a:ext cx="19" cy="12"/>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727"/>
              <p:cNvSpPr>
                <a:spLocks/>
              </p:cNvSpPr>
              <p:nvPr/>
            </p:nvSpPr>
            <p:spPr bwMode="auto">
              <a:xfrm>
                <a:off x="2564" y="1387"/>
                <a:ext cx="9" cy="10"/>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4" name="Freeform 728"/>
              <p:cNvSpPr>
                <a:spLocks/>
              </p:cNvSpPr>
              <p:nvPr/>
            </p:nvSpPr>
            <p:spPr bwMode="auto">
              <a:xfrm>
                <a:off x="2600" y="1372"/>
                <a:ext cx="11" cy="6"/>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729"/>
              <p:cNvSpPr>
                <a:spLocks/>
              </p:cNvSpPr>
              <p:nvPr/>
            </p:nvSpPr>
            <p:spPr bwMode="auto">
              <a:xfrm>
                <a:off x="1890" y="729"/>
                <a:ext cx="603" cy="324"/>
              </a:xfrm>
              <a:custGeom>
                <a:avLst/>
                <a:gdLst>
                  <a:gd name="T0" fmla="*/ 274 w 1005"/>
                  <a:gd name="T1" fmla="*/ 519 h 540"/>
                  <a:gd name="T2" fmla="*/ 308 w 1005"/>
                  <a:gd name="T3" fmla="*/ 476 h 540"/>
                  <a:gd name="T4" fmla="*/ 340 w 1005"/>
                  <a:gd name="T5" fmla="*/ 449 h 540"/>
                  <a:gd name="T6" fmla="*/ 364 w 1005"/>
                  <a:gd name="T7" fmla="*/ 412 h 540"/>
                  <a:gd name="T8" fmla="*/ 410 w 1005"/>
                  <a:gd name="T9" fmla="*/ 394 h 540"/>
                  <a:gd name="T10" fmla="*/ 469 w 1005"/>
                  <a:gd name="T11" fmla="*/ 384 h 540"/>
                  <a:gd name="T12" fmla="*/ 554 w 1005"/>
                  <a:gd name="T13" fmla="*/ 340 h 540"/>
                  <a:gd name="T14" fmla="*/ 637 w 1005"/>
                  <a:gd name="T15" fmla="*/ 323 h 540"/>
                  <a:gd name="T16" fmla="*/ 750 w 1005"/>
                  <a:gd name="T17" fmla="*/ 286 h 540"/>
                  <a:gd name="T18" fmla="*/ 662 w 1005"/>
                  <a:gd name="T19" fmla="*/ 279 h 540"/>
                  <a:gd name="T20" fmla="*/ 718 w 1005"/>
                  <a:gd name="T21" fmla="*/ 258 h 540"/>
                  <a:gd name="T22" fmla="*/ 769 w 1005"/>
                  <a:gd name="T23" fmla="*/ 255 h 540"/>
                  <a:gd name="T24" fmla="*/ 720 w 1005"/>
                  <a:gd name="T25" fmla="*/ 208 h 540"/>
                  <a:gd name="T26" fmla="*/ 772 w 1005"/>
                  <a:gd name="T27" fmla="*/ 231 h 540"/>
                  <a:gd name="T28" fmla="*/ 800 w 1005"/>
                  <a:gd name="T29" fmla="*/ 208 h 540"/>
                  <a:gd name="T30" fmla="*/ 842 w 1005"/>
                  <a:gd name="T31" fmla="*/ 187 h 540"/>
                  <a:gd name="T32" fmla="*/ 834 w 1005"/>
                  <a:gd name="T33" fmla="*/ 172 h 540"/>
                  <a:gd name="T34" fmla="*/ 809 w 1005"/>
                  <a:gd name="T35" fmla="*/ 138 h 540"/>
                  <a:gd name="T36" fmla="*/ 860 w 1005"/>
                  <a:gd name="T37" fmla="*/ 140 h 540"/>
                  <a:gd name="T38" fmla="*/ 854 w 1005"/>
                  <a:gd name="T39" fmla="*/ 112 h 540"/>
                  <a:gd name="T40" fmla="*/ 856 w 1005"/>
                  <a:gd name="T41" fmla="*/ 93 h 540"/>
                  <a:gd name="T42" fmla="*/ 897 w 1005"/>
                  <a:gd name="T43" fmla="*/ 65 h 540"/>
                  <a:gd name="T44" fmla="*/ 995 w 1005"/>
                  <a:gd name="T45" fmla="*/ 42 h 540"/>
                  <a:gd name="T46" fmla="*/ 891 w 1005"/>
                  <a:gd name="T47" fmla="*/ 44 h 540"/>
                  <a:gd name="T48" fmla="*/ 846 w 1005"/>
                  <a:gd name="T49" fmla="*/ 36 h 540"/>
                  <a:gd name="T50" fmla="*/ 799 w 1005"/>
                  <a:gd name="T51" fmla="*/ 31 h 540"/>
                  <a:gd name="T52" fmla="*/ 793 w 1005"/>
                  <a:gd name="T53" fmla="*/ 10 h 540"/>
                  <a:gd name="T54" fmla="*/ 633 w 1005"/>
                  <a:gd name="T55" fmla="*/ 8 h 540"/>
                  <a:gd name="T56" fmla="*/ 535 w 1005"/>
                  <a:gd name="T57" fmla="*/ 17 h 540"/>
                  <a:gd name="T58" fmla="*/ 446 w 1005"/>
                  <a:gd name="T59" fmla="*/ 25 h 540"/>
                  <a:gd name="T60" fmla="*/ 377 w 1005"/>
                  <a:gd name="T61" fmla="*/ 36 h 540"/>
                  <a:gd name="T62" fmla="*/ 271 w 1005"/>
                  <a:gd name="T63" fmla="*/ 37 h 540"/>
                  <a:gd name="T64" fmla="*/ 169 w 1005"/>
                  <a:gd name="T65" fmla="*/ 58 h 540"/>
                  <a:gd name="T66" fmla="*/ 100 w 1005"/>
                  <a:gd name="T67" fmla="*/ 91 h 540"/>
                  <a:gd name="T68" fmla="*/ 10 w 1005"/>
                  <a:gd name="T69" fmla="*/ 116 h 540"/>
                  <a:gd name="T70" fmla="*/ 33 w 1005"/>
                  <a:gd name="T71" fmla="*/ 130 h 540"/>
                  <a:gd name="T72" fmla="*/ 23 w 1005"/>
                  <a:gd name="T73" fmla="*/ 146 h 540"/>
                  <a:gd name="T74" fmla="*/ 171 w 1005"/>
                  <a:gd name="T75" fmla="*/ 158 h 540"/>
                  <a:gd name="T76" fmla="*/ 203 w 1005"/>
                  <a:gd name="T77" fmla="*/ 214 h 540"/>
                  <a:gd name="T78" fmla="*/ 213 w 1005"/>
                  <a:gd name="T79" fmla="*/ 251 h 540"/>
                  <a:gd name="T80" fmla="*/ 182 w 1005"/>
                  <a:gd name="T81" fmla="*/ 273 h 540"/>
                  <a:gd name="T82" fmla="*/ 212 w 1005"/>
                  <a:gd name="T83" fmla="*/ 299 h 540"/>
                  <a:gd name="T84" fmla="*/ 214 w 1005"/>
                  <a:gd name="T85" fmla="*/ 309 h 540"/>
                  <a:gd name="T86" fmla="*/ 147 w 1005"/>
                  <a:gd name="T87" fmla="*/ 360 h 540"/>
                  <a:gd name="T88" fmla="*/ 145 w 1005"/>
                  <a:gd name="T89" fmla="*/ 429 h 540"/>
                  <a:gd name="T90" fmla="*/ 165 w 1005"/>
                  <a:gd name="T91" fmla="*/ 485 h 540"/>
                  <a:gd name="T92" fmla="*/ 212 w 1005"/>
                  <a:gd name="T93" fmla="*/ 518 h 540"/>
                  <a:gd name="T94" fmla="*/ 250 w 1005"/>
                  <a:gd name="T9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5" h="540">
                    <a:moveTo>
                      <a:pt x="250" y="540"/>
                    </a:moveTo>
                    <a:cubicBezTo>
                      <a:pt x="256" y="536"/>
                      <a:pt x="253" y="540"/>
                      <a:pt x="262" y="535"/>
                    </a:cubicBezTo>
                    <a:cubicBezTo>
                      <a:pt x="271" y="530"/>
                      <a:pt x="271" y="533"/>
                      <a:pt x="271" y="527"/>
                    </a:cubicBezTo>
                    <a:cubicBezTo>
                      <a:pt x="271" y="521"/>
                      <a:pt x="268" y="520"/>
                      <a:pt x="274" y="519"/>
                    </a:cubicBezTo>
                    <a:cubicBezTo>
                      <a:pt x="280" y="518"/>
                      <a:pt x="279" y="518"/>
                      <a:pt x="283" y="513"/>
                    </a:cubicBezTo>
                    <a:cubicBezTo>
                      <a:pt x="287" y="507"/>
                      <a:pt x="289" y="503"/>
                      <a:pt x="295" y="500"/>
                    </a:cubicBezTo>
                    <a:cubicBezTo>
                      <a:pt x="300" y="496"/>
                      <a:pt x="298" y="493"/>
                      <a:pt x="303" y="488"/>
                    </a:cubicBezTo>
                    <a:cubicBezTo>
                      <a:pt x="309" y="483"/>
                      <a:pt x="310" y="479"/>
                      <a:pt x="308" y="476"/>
                    </a:cubicBezTo>
                    <a:cubicBezTo>
                      <a:pt x="306" y="473"/>
                      <a:pt x="299" y="467"/>
                      <a:pt x="304" y="466"/>
                    </a:cubicBezTo>
                    <a:cubicBezTo>
                      <a:pt x="308" y="464"/>
                      <a:pt x="319" y="463"/>
                      <a:pt x="321" y="463"/>
                    </a:cubicBezTo>
                    <a:cubicBezTo>
                      <a:pt x="322" y="463"/>
                      <a:pt x="324" y="466"/>
                      <a:pt x="331" y="460"/>
                    </a:cubicBezTo>
                    <a:cubicBezTo>
                      <a:pt x="338" y="455"/>
                      <a:pt x="334" y="450"/>
                      <a:pt x="340" y="449"/>
                    </a:cubicBezTo>
                    <a:cubicBezTo>
                      <a:pt x="346" y="448"/>
                      <a:pt x="346" y="448"/>
                      <a:pt x="351" y="444"/>
                    </a:cubicBezTo>
                    <a:cubicBezTo>
                      <a:pt x="356" y="439"/>
                      <a:pt x="358" y="432"/>
                      <a:pt x="356" y="429"/>
                    </a:cubicBezTo>
                    <a:cubicBezTo>
                      <a:pt x="354" y="427"/>
                      <a:pt x="362" y="422"/>
                      <a:pt x="364" y="422"/>
                    </a:cubicBezTo>
                    <a:cubicBezTo>
                      <a:pt x="366" y="422"/>
                      <a:pt x="370" y="415"/>
                      <a:pt x="364" y="412"/>
                    </a:cubicBezTo>
                    <a:cubicBezTo>
                      <a:pt x="358" y="410"/>
                      <a:pt x="359" y="405"/>
                      <a:pt x="367" y="405"/>
                    </a:cubicBezTo>
                    <a:cubicBezTo>
                      <a:pt x="374" y="405"/>
                      <a:pt x="378" y="406"/>
                      <a:pt x="383" y="402"/>
                    </a:cubicBezTo>
                    <a:cubicBezTo>
                      <a:pt x="389" y="398"/>
                      <a:pt x="385" y="395"/>
                      <a:pt x="390" y="394"/>
                    </a:cubicBezTo>
                    <a:cubicBezTo>
                      <a:pt x="396" y="393"/>
                      <a:pt x="404" y="394"/>
                      <a:pt x="410" y="394"/>
                    </a:cubicBezTo>
                    <a:cubicBezTo>
                      <a:pt x="416" y="394"/>
                      <a:pt x="437" y="371"/>
                      <a:pt x="434" y="377"/>
                    </a:cubicBezTo>
                    <a:cubicBezTo>
                      <a:pt x="430" y="382"/>
                      <a:pt x="427" y="394"/>
                      <a:pt x="431" y="394"/>
                    </a:cubicBezTo>
                    <a:cubicBezTo>
                      <a:pt x="436" y="393"/>
                      <a:pt x="440" y="383"/>
                      <a:pt x="445" y="386"/>
                    </a:cubicBezTo>
                    <a:cubicBezTo>
                      <a:pt x="450" y="389"/>
                      <a:pt x="463" y="386"/>
                      <a:pt x="469" y="384"/>
                    </a:cubicBezTo>
                    <a:cubicBezTo>
                      <a:pt x="475" y="381"/>
                      <a:pt x="484" y="378"/>
                      <a:pt x="492" y="376"/>
                    </a:cubicBezTo>
                    <a:cubicBezTo>
                      <a:pt x="501" y="373"/>
                      <a:pt x="502" y="367"/>
                      <a:pt x="513" y="360"/>
                    </a:cubicBezTo>
                    <a:cubicBezTo>
                      <a:pt x="525" y="354"/>
                      <a:pt x="521" y="352"/>
                      <a:pt x="531" y="347"/>
                    </a:cubicBezTo>
                    <a:cubicBezTo>
                      <a:pt x="542" y="341"/>
                      <a:pt x="553" y="343"/>
                      <a:pt x="554" y="340"/>
                    </a:cubicBezTo>
                    <a:cubicBezTo>
                      <a:pt x="556" y="337"/>
                      <a:pt x="549" y="321"/>
                      <a:pt x="554" y="323"/>
                    </a:cubicBezTo>
                    <a:cubicBezTo>
                      <a:pt x="560" y="326"/>
                      <a:pt x="567" y="335"/>
                      <a:pt x="576" y="335"/>
                    </a:cubicBezTo>
                    <a:cubicBezTo>
                      <a:pt x="585" y="335"/>
                      <a:pt x="591" y="329"/>
                      <a:pt x="604" y="329"/>
                    </a:cubicBezTo>
                    <a:cubicBezTo>
                      <a:pt x="618" y="328"/>
                      <a:pt x="626" y="325"/>
                      <a:pt x="637" y="323"/>
                    </a:cubicBezTo>
                    <a:cubicBezTo>
                      <a:pt x="648" y="322"/>
                      <a:pt x="660" y="316"/>
                      <a:pt x="675" y="314"/>
                    </a:cubicBezTo>
                    <a:cubicBezTo>
                      <a:pt x="689" y="313"/>
                      <a:pt x="689" y="306"/>
                      <a:pt x="703" y="303"/>
                    </a:cubicBezTo>
                    <a:cubicBezTo>
                      <a:pt x="716" y="301"/>
                      <a:pt x="719" y="298"/>
                      <a:pt x="732" y="295"/>
                    </a:cubicBezTo>
                    <a:cubicBezTo>
                      <a:pt x="745" y="292"/>
                      <a:pt x="759" y="287"/>
                      <a:pt x="750" y="286"/>
                    </a:cubicBezTo>
                    <a:cubicBezTo>
                      <a:pt x="741" y="285"/>
                      <a:pt x="731" y="282"/>
                      <a:pt x="721" y="282"/>
                    </a:cubicBezTo>
                    <a:cubicBezTo>
                      <a:pt x="712" y="282"/>
                      <a:pt x="703" y="279"/>
                      <a:pt x="695" y="279"/>
                    </a:cubicBezTo>
                    <a:cubicBezTo>
                      <a:pt x="687" y="279"/>
                      <a:pt x="675" y="283"/>
                      <a:pt x="668" y="283"/>
                    </a:cubicBezTo>
                    <a:cubicBezTo>
                      <a:pt x="661" y="283"/>
                      <a:pt x="657" y="281"/>
                      <a:pt x="662" y="279"/>
                    </a:cubicBezTo>
                    <a:cubicBezTo>
                      <a:pt x="668" y="278"/>
                      <a:pt x="683" y="274"/>
                      <a:pt x="689" y="273"/>
                    </a:cubicBezTo>
                    <a:cubicBezTo>
                      <a:pt x="696" y="272"/>
                      <a:pt x="707" y="271"/>
                      <a:pt x="701" y="268"/>
                    </a:cubicBezTo>
                    <a:cubicBezTo>
                      <a:pt x="695" y="265"/>
                      <a:pt x="694" y="258"/>
                      <a:pt x="698" y="258"/>
                    </a:cubicBezTo>
                    <a:cubicBezTo>
                      <a:pt x="702" y="258"/>
                      <a:pt x="714" y="252"/>
                      <a:pt x="718" y="258"/>
                    </a:cubicBezTo>
                    <a:cubicBezTo>
                      <a:pt x="722" y="265"/>
                      <a:pt x="726" y="275"/>
                      <a:pt x="730" y="277"/>
                    </a:cubicBezTo>
                    <a:cubicBezTo>
                      <a:pt x="733" y="278"/>
                      <a:pt x="744" y="272"/>
                      <a:pt x="749" y="274"/>
                    </a:cubicBezTo>
                    <a:cubicBezTo>
                      <a:pt x="754" y="275"/>
                      <a:pt x="764" y="279"/>
                      <a:pt x="764" y="274"/>
                    </a:cubicBezTo>
                    <a:cubicBezTo>
                      <a:pt x="764" y="269"/>
                      <a:pt x="773" y="257"/>
                      <a:pt x="769" y="255"/>
                    </a:cubicBezTo>
                    <a:cubicBezTo>
                      <a:pt x="765" y="253"/>
                      <a:pt x="763" y="252"/>
                      <a:pt x="754" y="245"/>
                    </a:cubicBezTo>
                    <a:cubicBezTo>
                      <a:pt x="744" y="238"/>
                      <a:pt x="736" y="235"/>
                      <a:pt x="729" y="232"/>
                    </a:cubicBezTo>
                    <a:cubicBezTo>
                      <a:pt x="722" y="230"/>
                      <a:pt x="727" y="224"/>
                      <a:pt x="723" y="220"/>
                    </a:cubicBezTo>
                    <a:cubicBezTo>
                      <a:pt x="719" y="216"/>
                      <a:pt x="713" y="208"/>
                      <a:pt x="720" y="208"/>
                    </a:cubicBezTo>
                    <a:cubicBezTo>
                      <a:pt x="727" y="208"/>
                      <a:pt x="737" y="203"/>
                      <a:pt x="736" y="210"/>
                    </a:cubicBezTo>
                    <a:cubicBezTo>
                      <a:pt x="736" y="216"/>
                      <a:pt x="727" y="222"/>
                      <a:pt x="733" y="225"/>
                    </a:cubicBezTo>
                    <a:cubicBezTo>
                      <a:pt x="739" y="228"/>
                      <a:pt x="751" y="237"/>
                      <a:pt x="760" y="237"/>
                    </a:cubicBezTo>
                    <a:cubicBezTo>
                      <a:pt x="768" y="237"/>
                      <a:pt x="776" y="235"/>
                      <a:pt x="772" y="231"/>
                    </a:cubicBezTo>
                    <a:cubicBezTo>
                      <a:pt x="769" y="227"/>
                      <a:pt x="780" y="225"/>
                      <a:pt x="775" y="221"/>
                    </a:cubicBezTo>
                    <a:cubicBezTo>
                      <a:pt x="770" y="218"/>
                      <a:pt x="744" y="204"/>
                      <a:pt x="754" y="206"/>
                    </a:cubicBezTo>
                    <a:cubicBezTo>
                      <a:pt x="765" y="209"/>
                      <a:pt x="779" y="211"/>
                      <a:pt x="782" y="211"/>
                    </a:cubicBezTo>
                    <a:cubicBezTo>
                      <a:pt x="785" y="211"/>
                      <a:pt x="792" y="211"/>
                      <a:pt x="800" y="208"/>
                    </a:cubicBezTo>
                    <a:cubicBezTo>
                      <a:pt x="808" y="206"/>
                      <a:pt x="815" y="202"/>
                      <a:pt x="812" y="200"/>
                    </a:cubicBezTo>
                    <a:cubicBezTo>
                      <a:pt x="808" y="198"/>
                      <a:pt x="798" y="195"/>
                      <a:pt x="804" y="193"/>
                    </a:cubicBezTo>
                    <a:cubicBezTo>
                      <a:pt x="811" y="190"/>
                      <a:pt x="813" y="190"/>
                      <a:pt x="821" y="191"/>
                    </a:cubicBezTo>
                    <a:cubicBezTo>
                      <a:pt x="829" y="192"/>
                      <a:pt x="839" y="188"/>
                      <a:pt x="842" y="187"/>
                    </a:cubicBezTo>
                    <a:cubicBezTo>
                      <a:pt x="844" y="187"/>
                      <a:pt x="839" y="183"/>
                      <a:pt x="831" y="182"/>
                    </a:cubicBezTo>
                    <a:cubicBezTo>
                      <a:pt x="822" y="181"/>
                      <a:pt x="818" y="181"/>
                      <a:pt x="817" y="176"/>
                    </a:cubicBezTo>
                    <a:cubicBezTo>
                      <a:pt x="816" y="171"/>
                      <a:pt x="808" y="167"/>
                      <a:pt x="816" y="167"/>
                    </a:cubicBezTo>
                    <a:cubicBezTo>
                      <a:pt x="823" y="167"/>
                      <a:pt x="830" y="173"/>
                      <a:pt x="834" y="172"/>
                    </a:cubicBezTo>
                    <a:cubicBezTo>
                      <a:pt x="839" y="171"/>
                      <a:pt x="841" y="159"/>
                      <a:pt x="836" y="155"/>
                    </a:cubicBezTo>
                    <a:cubicBezTo>
                      <a:pt x="832" y="152"/>
                      <a:pt x="832" y="141"/>
                      <a:pt x="827" y="143"/>
                    </a:cubicBezTo>
                    <a:cubicBezTo>
                      <a:pt x="822" y="146"/>
                      <a:pt x="813" y="146"/>
                      <a:pt x="809" y="146"/>
                    </a:cubicBezTo>
                    <a:cubicBezTo>
                      <a:pt x="805" y="146"/>
                      <a:pt x="798" y="135"/>
                      <a:pt x="809" y="138"/>
                    </a:cubicBezTo>
                    <a:cubicBezTo>
                      <a:pt x="820" y="141"/>
                      <a:pt x="814" y="133"/>
                      <a:pt x="830" y="133"/>
                    </a:cubicBezTo>
                    <a:cubicBezTo>
                      <a:pt x="846" y="133"/>
                      <a:pt x="856" y="133"/>
                      <a:pt x="853" y="139"/>
                    </a:cubicBezTo>
                    <a:cubicBezTo>
                      <a:pt x="850" y="146"/>
                      <a:pt x="848" y="157"/>
                      <a:pt x="853" y="157"/>
                    </a:cubicBezTo>
                    <a:cubicBezTo>
                      <a:pt x="859" y="156"/>
                      <a:pt x="857" y="146"/>
                      <a:pt x="860" y="140"/>
                    </a:cubicBezTo>
                    <a:cubicBezTo>
                      <a:pt x="864" y="135"/>
                      <a:pt x="882" y="133"/>
                      <a:pt x="872" y="128"/>
                    </a:cubicBezTo>
                    <a:cubicBezTo>
                      <a:pt x="863" y="124"/>
                      <a:pt x="857" y="125"/>
                      <a:pt x="848" y="123"/>
                    </a:cubicBezTo>
                    <a:cubicBezTo>
                      <a:pt x="839" y="122"/>
                      <a:pt x="832" y="114"/>
                      <a:pt x="841" y="115"/>
                    </a:cubicBezTo>
                    <a:cubicBezTo>
                      <a:pt x="850" y="115"/>
                      <a:pt x="863" y="114"/>
                      <a:pt x="854" y="112"/>
                    </a:cubicBezTo>
                    <a:cubicBezTo>
                      <a:pt x="846" y="109"/>
                      <a:pt x="830" y="108"/>
                      <a:pt x="826" y="112"/>
                    </a:cubicBezTo>
                    <a:cubicBezTo>
                      <a:pt x="822" y="115"/>
                      <a:pt x="810" y="113"/>
                      <a:pt x="816" y="109"/>
                    </a:cubicBezTo>
                    <a:cubicBezTo>
                      <a:pt x="822" y="106"/>
                      <a:pt x="834" y="98"/>
                      <a:pt x="836" y="95"/>
                    </a:cubicBezTo>
                    <a:cubicBezTo>
                      <a:pt x="838" y="91"/>
                      <a:pt x="851" y="95"/>
                      <a:pt x="856" y="93"/>
                    </a:cubicBezTo>
                    <a:cubicBezTo>
                      <a:pt x="860" y="90"/>
                      <a:pt x="863" y="78"/>
                      <a:pt x="869" y="77"/>
                    </a:cubicBezTo>
                    <a:cubicBezTo>
                      <a:pt x="876" y="76"/>
                      <a:pt x="892" y="73"/>
                      <a:pt x="896" y="73"/>
                    </a:cubicBezTo>
                    <a:cubicBezTo>
                      <a:pt x="900" y="73"/>
                      <a:pt x="910" y="72"/>
                      <a:pt x="903" y="70"/>
                    </a:cubicBezTo>
                    <a:cubicBezTo>
                      <a:pt x="895" y="68"/>
                      <a:pt x="893" y="65"/>
                      <a:pt x="897" y="65"/>
                    </a:cubicBezTo>
                    <a:cubicBezTo>
                      <a:pt x="901" y="65"/>
                      <a:pt x="919" y="65"/>
                      <a:pt x="926" y="62"/>
                    </a:cubicBezTo>
                    <a:cubicBezTo>
                      <a:pt x="932" y="59"/>
                      <a:pt x="939" y="63"/>
                      <a:pt x="952" y="58"/>
                    </a:cubicBezTo>
                    <a:cubicBezTo>
                      <a:pt x="965" y="53"/>
                      <a:pt x="962" y="51"/>
                      <a:pt x="972" y="49"/>
                    </a:cubicBezTo>
                    <a:cubicBezTo>
                      <a:pt x="983" y="47"/>
                      <a:pt x="1005" y="43"/>
                      <a:pt x="995" y="42"/>
                    </a:cubicBezTo>
                    <a:cubicBezTo>
                      <a:pt x="986" y="41"/>
                      <a:pt x="975" y="41"/>
                      <a:pt x="968" y="38"/>
                    </a:cubicBezTo>
                    <a:cubicBezTo>
                      <a:pt x="961" y="36"/>
                      <a:pt x="948" y="36"/>
                      <a:pt x="937" y="37"/>
                    </a:cubicBezTo>
                    <a:cubicBezTo>
                      <a:pt x="927" y="37"/>
                      <a:pt x="915" y="41"/>
                      <a:pt x="910" y="42"/>
                    </a:cubicBezTo>
                    <a:cubicBezTo>
                      <a:pt x="905" y="44"/>
                      <a:pt x="900" y="48"/>
                      <a:pt x="891" y="44"/>
                    </a:cubicBezTo>
                    <a:cubicBezTo>
                      <a:pt x="882" y="41"/>
                      <a:pt x="873" y="39"/>
                      <a:pt x="869" y="41"/>
                    </a:cubicBezTo>
                    <a:cubicBezTo>
                      <a:pt x="865" y="43"/>
                      <a:pt x="855" y="48"/>
                      <a:pt x="840" y="50"/>
                    </a:cubicBezTo>
                    <a:cubicBezTo>
                      <a:pt x="826" y="52"/>
                      <a:pt x="801" y="59"/>
                      <a:pt x="811" y="54"/>
                    </a:cubicBezTo>
                    <a:cubicBezTo>
                      <a:pt x="821" y="49"/>
                      <a:pt x="851" y="40"/>
                      <a:pt x="846" y="36"/>
                    </a:cubicBezTo>
                    <a:cubicBezTo>
                      <a:pt x="846" y="36"/>
                      <a:pt x="825" y="31"/>
                      <a:pt x="812" y="39"/>
                    </a:cubicBezTo>
                    <a:cubicBezTo>
                      <a:pt x="805" y="41"/>
                      <a:pt x="768" y="48"/>
                      <a:pt x="764" y="46"/>
                    </a:cubicBezTo>
                    <a:cubicBezTo>
                      <a:pt x="759" y="44"/>
                      <a:pt x="777" y="39"/>
                      <a:pt x="783" y="38"/>
                    </a:cubicBezTo>
                    <a:cubicBezTo>
                      <a:pt x="789" y="36"/>
                      <a:pt x="790" y="30"/>
                      <a:pt x="799" y="31"/>
                    </a:cubicBezTo>
                    <a:cubicBezTo>
                      <a:pt x="808" y="31"/>
                      <a:pt x="844" y="28"/>
                      <a:pt x="850" y="28"/>
                    </a:cubicBezTo>
                    <a:cubicBezTo>
                      <a:pt x="856" y="28"/>
                      <a:pt x="871" y="23"/>
                      <a:pt x="856" y="21"/>
                    </a:cubicBezTo>
                    <a:cubicBezTo>
                      <a:pt x="840" y="20"/>
                      <a:pt x="826" y="15"/>
                      <a:pt x="815" y="15"/>
                    </a:cubicBezTo>
                    <a:cubicBezTo>
                      <a:pt x="805" y="15"/>
                      <a:pt x="807" y="10"/>
                      <a:pt x="793" y="10"/>
                    </a:cubicBezTo>
                    <a:cubicBezTo>
                      <a:pt x="779" y="10"/>
                      <a:pt x="771" y="9"/>
                      <a:pt x="753" y="10"/>
                    </a:cubicBezTo>
                    <a:cubicBezTo>
                      <a:pt x="736" y="12"/>
                      <a:pt x="727" y="12"/>
                      <a:pt x="706" y="10"/>
                    </a:cubicBezTo>
                    <a:cubicBezTo>
                      <a:pt x="685" y="7"/>
                      <a:pt x="662" y="9"/>
                      <a:pt x="655" y="10"/>
                    </a:cubicBezTo>
                    <a:cubicBezTo>
                      <a:pt x="649" y="10"/>
                      <a:pt x="646" y="0"/>
                      <a:pt x="633" y="8"/>
                    </a:cubicBezTo>
                    <a:cubicBezTo>
                      <a:pt x="620" y="16"/>
                      <a:pt x="601" y="7"/>
                      <a:pt x="600" y="13"/>
                    </a:cubicBezTo>
                    <a:cubicBezTo>
                      <a:pt x="599" y="19"/>
                      <a:pt x="591" y="18"/>
                      <a:pt x="581" y="18"/>
                    </a:cubicBezTo>
                    <a:cubicBezTo>
                      <a:pt x="571" y="19"/>
                      <a:pt x="560" y="12"/>
                      <a:pt x="554" y="14"/>
                    </a:cubicBezTo>
                    <a:cubicBezTo>
                      <a:pt x="548" y="17"/>
                      <a:pt x="547" y="17"/>
                      <a:pt x="535" y="17"/>
                    </a:cubicBezTo>
                    <a:cubicBezTo>
                      <a:pt x="523" y="17"/>
                      <a:pt x="510" y="13"/>
                      <a:pt x="509" y="18"/>
                    </a:cubicBezTo>
                    <a:cubicBezTo>
                      <a:pt x="508" y="24"/>
                      <a:pt x="473" y="20"/>
                      <a:pt x="482" y="26"/>
                    </a:cubicBezTo>
                    <a:cubicBezTo>
                      <a:pt x="492" y="32"/>
                      <a:pt x="510" y="38"/>
                      <a:pt x="498" y="38"/>
                    </a:cubicBezTo>
                    <a:cubicBezTo>
                      <a:pt x="485" y="37"/>
                      <a:pt x="458" y="26"/>
                      <a:pt x="446" y="25"/>
                    </a:cubicBezTo>
                    <a:cubicBezTo>
                      <a:pt x="433" y="24"/>
                      <a:pt x="418" y="29"/>
                      <a:pt x="422" y="32"/>
                    </a:cubicBezTo>
                    <a:cubicBezTo>
                      <a:pt x="426" y="36"/>
                      <a:pt x="427" y="43"/>
                      <a:pt x="420" y="43"/>
                    </a:cubicBezTo>
                    <a:cubicBezTo>
                      <a:pt x="413" y="42"/>
                      <a:pt x="402" y="31"/>
                      <a:pt x="396" y="31"/>
                    </a:cubicBezTo>
                    <a:cubicBezTo>
                      <a:pt x="390" y="30"/>
                      <a:pt x="378" y="27"/>
                      <a:pt x="377" y="36"/>
                    </a:cubicBezTo>
                    <a:cubicBezTo>
                      <a:pt x="377" y="44"/>
                      <a:pt x="359" y="49"/>
                      <a:pt x="364" y="42"/>
                    </a:cubicBezTo>
                    <a:cubicBezTo>
                      <a:pt x="369" y="36"/>
                      <a:pt x="385" y="31"/>
                      <a:pt x="370" y="30"/>
                    </a:cubicBezTo>
                    <a:cubicBezTo>
                      <a:pt x="355" y="30"/>
                      <a:pt x="360" y="31"/>
                      <a:pt x="331" y="32"/>
                    </a:cubicBezTo>
                    <a:cubicBezTo>
                      <a:pt x="302" y="33"/>
                      <a:pt x="280" y="37"/>
                      <a:pt x="271" y="37"/>
                    </a:cubicBezTo>
                    <a:cubicBezTo>
                      <a:pt x="263" y="38"/>
                      <a:pt x="252" y="38"/>
                      <a:pt x="250" y="44"/>
                    </a:cubicBezTo>
                    <a:cubicBezTo>
                      <a:pt x="247" y="50"/>
                      <a:pt x="243" y="54"/>
                      <a:pt x="229" y="53"/>
                    </a:cubicBezTo>
                    <a:cubicBezTo>
                      <a:pt x="215" y="52"/>
                      <a:pt x="210" y="51"/>
                      <a:pt x="196" y="53"/>
                    </a:cubicBezTo>
                    <a:cubicBezTo>
                      <a:pt x="182" y="55"/>
                      <a:pt x="189" y="54"/>
                      <a:pt x="169" y="58"/>
                    </a:cubicBezTo>
                    <a:cubicBezTo>
                      <a:pt x="149" y="61"/>
                      <a:pt x="125" y="65"/>
                      <a:pt x="134" y="68"/>
                    </a:cubicBezTo>
                    <a:cubicBezTo>
                      <a:pt x="143" y="71"/>
                      <a:pt x="162" y="75"/>
                      <a:pt x="158" y="78"/>
                    </a:cubicBezTo>
                    <a:cubicBezTo>
                      <a:pt x="153" y="82"/>
                      <a:pt x="148" y="82"/>
                      <a:pt x="135" y="85"/>
                    </a:cubicBezTo>
                    <a:cubicBezTo>
                      <a:pt x="122" y="88"/>
                      <a:pt x="114" y="89"/>
                      <a:pt x="100" y="91"/>
                    </a:cubicBezTo>
                    <a:cubicBezTo>
                      <a:pt x="87" y="92"/>
                      <a:pt x="87" y="92"/>
                      <a:pt x="74" y="94"/>
                    </a:cubicBezTo>
                    <a:cubicBezTo>
                      <a:pt x="60" y="97"/>
                      <a:pt x="55" y="96"/>
                      <a:pt x="36" y="99"/>
                    </a:cubicBezTo>
                    <a:cubicBezTo>
                      <a:pt x="18" y="101"/>
                      <a:pt x="9" y="97"/>
                      <a:pt x="7" y="101"/>
                    </a:cubicBezTo>
                    <a:cubicBezTo>
                      <a:pt x="6" y="105"/>
                      <a:pt x="0" y="116"/>
                      <a:pt x="10" y="116"/>
                    </a:cubicBezTo>
                    <a:cubicBezTo>
                      <a:pt x="19" y="117"/>
                      <a:pt x="29" y="119"/>
                      <a:pt x="44" y="119"/>
                    </a:cubicBezTo>
                    <a:cubicBezTo>
                      <a:pt x="60" y="119"/>
                      <a:pt x="99" y="115"/>
                      <a:pt x="94" y="118"/>
                    </a:cubicBezTo>
                    <a:cubicBezTo>
                      <a:pt x="88" y="122"/>
                      <a:pt x="86" y="130"/>
                      <a:pt x="70" y="130"/>
                    </a:cubicBezTo>
                    <a:cubicBezTo>
                      <a:pt x="54" y="130"/>
                      <a:pt x="42" y="130"/>
                      <a:pt x="33" y="130"/>
                    </a:cubicBezTo>
                    <a:cubicBezTo>
                      <a:pt x="24" y="131"/>
                      <a:pt x="12" y="129"/>
                      <a:pt x="11" y="132"/>
                    </a:cubicBezTo>
                    <a:cubicBezTo>
                      <a:pt x="9" y="134"/>
                      <a:pt x="10" y="138"/>
                      <a:pt x="20" y="138"/>
                    </a:cubicBezTo>
                    <a:cubicBezTo>
                      <a:pt x="30" y="138"/>
                      <a:pt x="37" y="139"/>
                      <a:pt x="31" y="142"/>
                    </a:cubicBezTo>
                    <a:cubicBezTo>
                      <a:pt x="25" y="145"/>
                      <a:pt x="3" y="140"/>
                      <a:pt x="23" y="146"/>
                    </a:cubicBezTo>
                    <a:cubicBezTo>
                      <a:pt x="43" y="153"/>
                      <a:pt x="50" y="154"/>
                      <a:pt x="61" y="153"/>
                    </a:cubicBezTo>
                    <a:cubicBezTo>
                      <a:pt x="72" y="151"/>
                      <a:pt x="68" y="150"/>
                      <a:pt x="88" y="150"/>
                    </a:cubicBezTo>
                    <a:cubicBezTo>
                      <a:pt x="108" y="150"/>
                      <a:pt x="116" y="147"/>
                      <a:pt x="132" y="151"/>
                    </a:cubicBezTo>
                    <a:cubicBezTo>
                      <a:pt x="147" y="156"/>
                      <a:pt x="162" y="151"/>
                      <a:pt x="171" y="158"/>
                    </a:cubicBezTo>
                    <a:cubicBezTo>
                      <a:pt x="179" y="164"/>
                      <a:pt x="190" y="161"/>
                      <a:pt x="190" y="168"/>
                    </a:cubicBezTo>
                    <a:cubicBezTo>
                      <a:pt x="190" y="176"/>
                      <a:pt x="192" y="175"/>
                      <a:pt x="198" y="184"/>
                    </a:cubicBezTo>
                    <a:cubicBezTo>
                      <a:pt x="203" y="194"/>
                      <a:pt x="186" y="196"/>
                      <a:pt x="188" y="203"/>
                    </a:cubicBezTo>
                    <a:cubicBezTo>
                      <a:pt x="191" y="211"/>
                      <a:pt x="198" y="210"/>
                      <a:pt x="203" y="214"/>
                    </a:cubicBezTo>
                    <a:cubicBezTo>
                      <a:pt x="208" y="219"/>
                      <a:pt x="215" y="218"/>
                      <a:pt x="201" y="224"/>
                    </a:cubicBezTo>
                    <a:cubicBezTo>
                      <a:pt x="187" y="231"/>
                      <a:pt x="163" y="244"/>
                      <a:pt x="171" y="252"/>
                    </a:cubicBezTo>
                    <a:cubicBezTo>
                      <a:pt x="178" y="261"/>
                      <a:pt x="187" y="259"/>
                      <a:pt x="197" y="256"/>
                    </a:cubicBezTo>
                    <a:cubicBezTo>
                      <a:pt x="208" y="253"/>
                      <a:pt x="209" y="241"/>
                      <a:pt x="213" y="251"/>
                    </a:cubicBezTo>
                    <a:cubicBezTo>
                      <a:pt x="217" y="261"/>
                      <a:pt x="231" y="268"/>
                      <a:pt x="235" y="268"/>
                    </a:cubicBezTo>
                    <a:cubicBezTo>
                      <a:pt x="239" y="269"/>
                      <a:pt x="255" y="278"/>
                      <a:pt x="239" y="279"/>
                    </a:cubicBezTo>
                    <a:cubicBezTo>
                      <a:pt x="223" y="280"/>
                      <a:pt x="209" y="269"/>
                      <a:pt x="200" y="269"/>
                    </a:cubicBezTo>
                    <a:cubicBezTo>
                      <a:pt x="191" y="269"/>
                      <a:pt x="179" y="268"/>
                      <a:pt x="182" y="273"/>
                    </a:cubicBezTo>
                    <a:cubicBezTo>
                      <a:pt x="184" y="277"/>
                      <a:pt x="195" y="283"/>
                      <a:pt x="186" y="284"/>
                    </a:cubicBezTo>
                    <a:cubicBezTo>
                      <a:pt x="177" y="286"/>
                      <a:pt x="162" y="288"/>
                      <a:pt x="161" y="292"/>
                    </a:cubicBezTo>
                    <a:cubicBezTo>
                      <a:pt x="159" y="296"/>
                      <a:pt x="168" y="305"/>
                      <a:pt x="181" y="305"/>
                    </a:cubicBezTo>
                    <a:cubicBezTo>
                      <a:pt x="195" y="305"/>
                      <a:pt x="212" y="300"/>
                      <a:pt x="212" y="299"/>
                    </a:cubicBezTo>
                    <a:cubicBezTo>
                      <a:pt x="212" y="297"/>
                      <a:pt x="197" y="284"/>
                      <a:pt x="204" y="283"/>
                    </a:cubicBezTo>
                    <a:cubicBezTo>
                      <a:pt x="210" y="282"/>
                      <a:pt x="223" y="286"/>
                      <a:pt x="226" y="288"/>
                    </a:cubicBezTo>
                    <a:cubicBezTo>
                      <a:pt x="229" y="290"/>
                      <a:pt x="240" y="296"/>
                      <a:pt x="231" y="301"/>
                    </a:cubicBezTo>
                    <a:cubicBezTo>
                      <a:pt x="221" y="306"/>
                      <a:pt x="214" y="303"/>
                      <a:pt x="214" y="309"/>
                    </a:cubicBezTo>
                    <a:cubicBezTo>
                      <a:pt x="214" y="316"/>
                      <a:pt x="229" y="317"/>
                      <a:pt x="209" y="319"/>
                    </a:cubicBezTo>
                    <a:cubicBezTo>
                      <a:pt x="188" y="321"/>
                      <a:pt x="186" y="312"/>
                      <a:pt x="177" y="323"/>
                    </a:cubicBezTo>
                    <a:cubicBezTo>
                      <a:pt x="168" y="333"/>
                      <a:pt x="154" y="337"/>
                      <a:pt x="153" y="346"/>
                    </a:cubicBezTo>
                    <a:cubicBezTo>
                      <a:pt x="152" y="356"/>
                      <a:pt x="143" y="353"/>
                      <a:pt x="147" y="360"/>
                    </a:cubicBezTo>
                    <a:cubicBezTo>
                      <a:pt x="151" y="367"/>
                      <a:pt x="135" y="363"/>
                      <a:pt x="141" y="376"/>
                    </a:cubicBezTo>
                    <a:cubicBezTo>
                      <a:pt x="146" y="390"/>
                      <a:pt x="129" y="394"/>
                      <a:pt x="140" y="401"/>
                    </a:cubicBezTo>
                    <a:cubicBezTo>
                      <a:pt x="151" y="408"/>
                      <a:pt x="132" y="417"/>
                      <a:pt x="146" y="417"/>
                    </a:cubicBezTo>
                    <a:cubicBezTo>
                      <a:pt x="160" y="417"/>
                      <a:pt x="130" y="427"/>
                      <a:pt x="145" y="429"/>
                    </a:cubicBezTo>
                    <a:cubicBezTo>
                      <a:pt x="161" y="432"/>
                      <a:pt x="145" y="449"/>
                      <a:pt x="149" y="450"/>
                    </a:cubicBezTo>
                    <a:cubicBezTo>
                      <a:pt x="152" y="452"/>
                      <a:pt x="146" y="458"/>
                      <a:pt x="154" y="460"/>
                    </a:cubicBezTo>
                    <a:cubicBezTo>
                      <a:pt x="162" y="462"/>
                      <a:pt x="147" y="468"/>
                      <a:pt x="157" y="471"/>
                    </a:cubicBezTo>
                    <a:cubicBezTo>
                      <a:pt x="167" y="473"/>
                      <a:pt x="161" y="483"/>
                      <a:pt x="165" y="485"/>
                    </a:cubicBezTo>
                    <a:cubicBezTo>
                      <a:pt x="168" y="487"/>
                      <a:pt x="168" y="500"/>
                      <a:pt x="175" y="500"/>
                    </a:cubicBezTo>
                    <a:cubicBezTo>
                      <a:pt x="182" y="501"/>
                      <a:pt x="168" y="514"/>
                      <a:pt x="176" y="514"/>
                    </a:cubicBezTo>
                    <a:cubicBezTo>
                      <a:pt x="184" y="514"/>
                      <a:pt x="189" y="518"/>
                      <a:pt x="197" y="514"/>
                    </a:cubicBezTo>
                    <a:cubicBezTo>
                      <a:pt x="206" y="511"/>
                      <a:pt x="210" y="513"/>
                      <a:pt x="212" y="518"/>
                    </a:cubicBezTo>
                    <a:cubicBezTo>
                      <a:pt x="215" y="522"/>
                      <a:pt x="223" y="504"/>
                      <a:pt x="225" y="509"/>
                    </a:cubicBezTo>
                    <a:cubicBezTo>
                      <a:pt x="226" y="513"/>
                      <a:pt x="225" y="521"/>
                      <a:pt x="227" y="527"/>
                    </a:cubicBezTo>
                    <a:cubicBezTo>
                      <a:pt x="228" y="532"/>
                      <a:pt x="236" y="532"/>
                      <a:pt x="238" y="532"/>
                    </a:cubicBezTo>
                    <a:cubicBezTo>
                      <a:pt x="238" y="532"/>
                      <a:pt x="238" y="538"/>
                      <a:pt x="250" y="54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6" name="Freeform 730"/>
              <p:cNvSpPr>
                <a:spLocks/>
              </p:cNvSpPr>
              <p:nvPr/>
            </p:nvSpPr>
            <p:spPr bwMode="auto">
              <a:xfrm>
                <a:off x="2668" y="1323"/>
                <a:ext cx="13" cy="31"/>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731"/>
              <p:cNvSpPr>
                <a:spLocks/>
              </p:cNvSpPr>
              <p:nvPr/>
            </p:nvSpPr>
            <p:spPr bwMode="auto">
              <a:xfrm>
                <a:off x="2662" y="1354"/>
                <a:ext cx="25" cy="40"/>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732"/>
              <p:cNvSpPr>
                <a:spLocks/>
              </p:cNvSpPr>
              <p:nvPr/>
            </p:nvSpPr>
            <p:spPr bwMode="auto">
              <a:xfrm>
                <a:off x="2719" y="1401"/>
                <a:ext cx="49" cy="31"/>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733"/>
              <p:cNvSpPr>
                <a:spLocks/>
              </p:cNvSpPr>
              <p:nvPr/>
            </p:nvSpPr>
            <p:spPr bwMode="auto">
              <a:xfrm>
                <a:off x="2747" y="1438"/>
                <a:ext cx="8" cy="9"/>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0" name="Freeform 734"/>
              <p:cNvSpPr>
                <a:spLocks/>
              </p:cNvSpPr>
              <p:nvPr/>
            </p:nvSpPr>
            <p:spPr bwMode="auto">
              <a:xfrm>
                <a:off x="2999" y="1445"/>
                <a:ext cx="37" cy="21"/>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735"/>
              <p:cNvSpPr>
                <a:spLocks/>
              </p:cNvSpPr>
              <p:nvPr/>
            </p:nvSpPr>
            <p:spPr bwMode="auto">
              <a:xfrm>
                <a:off x="2834" y="1061"/>
                <a:ext cx="12" cy="9"/>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736"/>
              <p:cNvSpPr>
                <a:spLocks/>
              </p:cNvSpPr>
              <p:nvPr/>
            </p:nvSpPr>
            <p:spPr bwMode="auto">
              <a:xfrm>
                <a:off x="2832" y="1071"/>
                <a:ext cx="18" cy="12"/>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737"/>
              <p:cNvSpPr>
                <a:spLocks/>
              </p:cNvSpPr>
              <p:nvPr/>
            </p:nvSpPr>
            <p:spPr bwMode="auto">
              <a:xfrm>
                <a:off x="2786" y="1082"/>
                <a:ext cx="14" cy="16"/>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738"/>
              <p:cNvSpPr>
                <a:spLocks/>
              </p:cNvSpPr>
              <p:nvPr/>
            </p:nvSpPr>
            <p:spPr bwMode="auto">
              <a:xfrm>
                <a:off x="2767" y="1091"/>
                <a:ext cx="7" cy="19"/>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739"/>
              <p:cNvSpPr>
                <a:spLocks/>
              </p:cNvSpPr>
              <p:nvPr/>
            </p:nvSpPr>
            <p:spPr bwMode="auto">
              <a:xfrm>
                <a:off x="2698" y="1110"/>
                <a:ext cx="22" cy="25"/>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6" name="Freeform 740"/>
              <p:cNvSpPr>
                <a:spLocks/>
              </p:cNvSpPr>
              <p:nvPr/>
            </p:nvSpPr>
            <p:spPr bwMode="auto">
              <a:xfrm>
                <a:off x="2686" y="1119"/>
                <a:ext cx="11" cy="12"/>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741"/>
              <p:cNvSpPr>
                <a:spLocks/>
              </p:cNvSpPr>
              <p:nvPr/>
            </p:nvSpPr>
            <p:spPr bwMode="auto">
              <a:xfrm>
                <a:off x="2471" y="1071"/>
                <a:ext cx="23" cy="26"/>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8" name="Freeform 742"/>
              <p:cNvSpPr>
                <a:spLocks/>
              </p:cNvSpPr>
              <p:nvPr/>
            </p:nvSpPr>
            <p:spPr bwMode="auto">
              <a:xfrm>
                <a:off x="2547" y="1038"/>
                <a:ext cx="13" cy="12"/>
              </a:xfrm>
              <a:custGeom>
                <a:avLst/>
                <a:gdLst>
                  <a:gd name="T0" fmla="*/ 10 w 21"/>
                  <a:gd name="T1" fmla="*/ 19 h 21"/>
                  <a:gd name="T2" fmla="*/ 14 w 21"/>
                  <a:gd name="T3" fmla="*/ 15 h 21"/>
                  <a:gd name="T4" fmla="*/ 14 w 21"/>
                  <a:gd name="T5" fmla="*/ 9 h 21"/>
                  <a:gd name="T6" fmla="*/ 17 w 21"/>
                  <a:gd name="T7" fmla="*/ 5 h 21"/>
                  <a:gd name="T8" fmla="*/ 20 w 21"/>
                  <a:gd name="T9" fmla="*/ 1 h 21"/>
                  <a:gd name="T10" fmla="*/ 13 w 21"/>
                  <a:gd name="T11" fmla="*/ 2 h 21"/>
                  <a:gd name="T12" fmla="*/ 6 w 21"/>
                  <a:gd name="T13" fmla="*/ 6 h 21"/>
                  <a:gd name="T14" fmla="*/ 1 w 21"/>
                  <a:gd name="T15" fmla="*/ 10 h 21"/>
                  <a:gd name="T16" fmla="*/ 6 w 21"/>
                  <a:gd name="T17" fmla="*/ 14 h 21"/>
                  <a:gd name="T18" fmla="*/ 6 w 21"/>
                  <a:gd name="T19" fmla="*/ 20 h 21"/>
                  <a:gd name="T20" fmla="*/ 10 w 21"/>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19"/>
                    </a:moveTo>
                    <a:cubicBezTo>
                      <a:pt x="12" y="17"/>
                      <a:pt x="13" y="18"/>
                      <a:pt x="14" y="15"/>
                    </a:cubicBezTo>
                    <a:cubicBezTo>
                      <a:pt x="14" y="12"/>
                      <a:pt x="10" y="11"/>
                      <a:pt x="14" y="9"/>
                    </a:cubicBezTo>
                    <a:cubicBezTo>
                      <a:pt x="17" y="7"/>
                      <a:pt x="15" y="3"/>
                      <a:pt x="17" y="5"/>
                    </a:cubicBezTo>
                    <a:cubicBezTo>
                      <a:pt x="19" y="6"/>
                      <a:pt x="21" y="2"/>
                      <a:pt x="20" y="1"/>
                    </a:cubicBezTo>
                    <a:cubicBezTo>
                      <a:pt x="19" y="0"/>
                      <a:pt x="14" y="1"/>
                      <a:pt x="13" y="2"/>
                    </a:cubicBezTo>
                    <a:cubicBezTo>
                      <a:pt x="11" y="3"/>
                      <a:pt x="7" y="3"/>
                      <a:pt x="6" y="6"/>
                    </a:cubicBezTo>
                    <a:cubicBezTo>
                      <a:pt x="6" y="8"/>
                      <a:pt x="0" y="7"/>
                      <a:pt x="1" y="10"/>
                    </a:cubicBezTo>
                    <a:cubicBezTo>
                      <a:pt x="3" y="13"/>
                      <a:pt x="7" y="11"/>
                      <a:pt x="6" y="14"/>
                    </a:cubicBezTo>
                    <a:cubicBezTo>
                      <a:pt x="5" y="17"/>
                      <a:pt x="4" y="19"/>
                      <a:pt x="6" y="20"/>
                    </a:cubicBezTo>
                    <a:cubicBezTo>
                      <a:pt x="8" y="21"/>
                      <a:pt x="9" y="19"/>
                      <a:pt x="10" y="1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743"/>
              <p:cNvSpPr>
                <a:spLocks/>
              </p:cNvSpPr>
              <p:nvPr/>
            </p:nvSpPr>
            <p:spPr bwMode="auto">
              <a:xfrm>
                <a:off x="2499" y="1137"/>
                <a:ext cx="10" cy="6"/>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0" name="Freeform 744"/>
              <p:cNvSpPr>
                <a:spLocks/>
              </p:cNvSpPr>
              <p:nvPr/>
            </p:nvSpPr>
            <p:spPr bwMode="auto">
              <a:xfrm>
                <a:off x="4452" y="1281"/>
                <a:ext cx="77" cy="70"/>
              </a:xfrm>
              <a:custGeom>
                <a:avLst/>
                <a:gdLst>
                  <a:gd name="T0" fmla="*/ 10 w 128"/>
                  <a:gd name="T1" fmla="*/ 4 h 117"/>
                  <a:gd name="T2" fmla="*/ 24 w 128"/>
                  <a:gd name="T3" fmla="*/ 12 h 117"/>
                  <a:gd name="T4" fmla="*/ 34 w 128"/>
                  <a:gd name="T5" fmla="*/ 19 h 117"/>
                  <a:gd name="T6" fmla="*/ 49 w 128"/>
                  <a:gd name="T7" fmla="*/ 27 h 117"/>
                  <a:gd name="T8" fmla="*/ 64 w 128"/>
                  <a:gd name="T9" fmla="*/ 34 h 117"/>
                  <a:gd name="T10" fmla="*/ 86 w 128"/>
                  <a:gd name="T11" fmla="*/ 42 h 117"/>
                  <a:gd name="T12" fmla="*/ 102 w 128"/>
                  <a:gd name="T13" fmla="*/ 42 h 117"/>
                  <a:gd name="T14" fmla="*/ 105 w 128"/>
                  <a:gd name="T15" fmla="*/ 35 h 117"/>
                  <a:gd name="T16" fmla="*/ 110 w 128"/>
                  <a:gd name="T17" fmla="*/ 46 h 117"/>
                  <a:gd name="T18" fmla="*/ 118 w 128"/>
                  <a:gd name="T19" fmla="*/ 57 h 117"/>
                  <a:gd name="T20" fmla="*/ 127 w 128"/>
                  <a:gd name="T21" fmla="*/ 67 h 117"/>
                  <a:gd name="T22" fmla="*/ 119 w 128"/>
                  <a:gd name="T23" fmla="*/ 73 h 117"/>
                  <a:gd name="T24" fmla="*/ 102 w 128"/>
                  <a:gd name="T25" fmla="*/ 76 h 117"/>
                  <a:gd name="T26" fmla="*/ 94 w 128"/>
                  <a:gd name="T27" fmla="*/ 86 h 117"/>
                  <a:gd name="T28" fmla="*/ 97 w 128"/>
                  <a:gd name="T29" fmla="*/ 100 h 117"/>
                  <a:gd name="T30" fmla="*/ 82 w 128"/>
                  <a:gd name="T31" fmla="*/ 96 h 117"/>
                  <a:gd name="T32" fmla="*/ 69 w 128"/>
                  <a:gd name="T33" fmla="*/ 90 h 117"/>
                  <a:gd name="T34" fmla="*/ 51 w 128"/>
                  <a:gd name="T35" fmla="*/ 85 h 117"/>
                  <a:gd name="T36" fmla="*/ 43 w 128"/>
                  <a:gd name="T37" fmla="*/ 89 h 117"/>
                  <a:gd name="T38" fmla="*/ 34 w 128"/>
                  <a:gd name="T39" fmla="*/ 87 h 117"/>
                  <a:gd name="T40" fmla="*/ 24 w 128"/>
                  <a:gd name="T41" fmla="*/ 87 h 117"/>
                  <a:gd name="T42" fmla="*/ 33 w 128"/>
                  <a:gd name="T43" fmla="*/ 95 h 117"/>
                  <a:gd name="T44" fmla="*/ 49 w 128"/>
                  <a:gd name="T45" fmla="*/ 101 h 117"/>
                  <a:gd name="T46" fmla="*/ 49 w 128"/>
                  <a:gd name="T47" fmla="*/ 107 h 117"/>
                  <a:gd name="T48" fmla="*/ 38 w 128"/>
                  <a:gd name="T49" fmla="*/ 111 h 117"/>
                  <a:gd name="T50" fmla="*/ 35 w 128"/>
                  <a:gd name="T51" fmla="*/ 116 h 117"/>
                  <a:gd name="T52" fmla="*/ 30 w 128"/>
                  <a:gd name="T53" fmla="*/ 109 h 117"/>
                  <a:gd name="T54" fmla="*/ 24 w 128"/>
                  <a:gd name="T55" fmla="*/ 99 h 117"/>
                  <a:gd name="T56" fmla="*/ 16 w 128"/>
                  <a:gd name="T57" fmla="*/ 94 h 117"/>
                  <a:gd name="T58" fmla="*/ 12 w 128"/>
                  <a:gd name="T59" fmla="*/ 82 h 117"/>
                  <a:gd name="T60" fmla="*/ 17 w 128"/>
                  <a:gd name="T61" fmla="*/ 76 h 117"/>
                  <a:gd name="T62" fmla="*/ 7 w 128"/>
                  <a:gd name="T63" fmla="*/ 65 h 117"/>
                  <a:gd name="T64" fmla="*/ 20 w 128"/>
                  <a:gd name="T65" fmla="*/ 63 h 117"/>
                  <a:gd name="T66" fmla="*/ 30 w 128"/>
                  <a:gd name="T67" fmla="*/ 68 h 117"/>
                  <a:gd name="T68" fmla="*/ 32 w 128"/>
                  <a:gd name="T69" fmla="*/ 60 h 117"/>
                  <a:gd name="T70" fmla="*/ 27 w 128"/>
                  <a:gd name="T71" fmla="*/ 52 h 117"/>
                  <a:gd name="T72" fmla="*/ 24 w 128"/>
                  <a:gd name="T73" fmla="*/ 39 h 117"/>
                  <a:gd name="T74" fmla="*/ 18 w 128"/>
                  <a:gd name="T75" fmla="*/ 28 h 117"/>
                  <a:gd name="T76" fmla="*/ 7 w 128"/>
                  <a:gd name="T77" fmla="*/ 15 h 117"/>
                  <a:gd name="T78" fmla="*/ 1 w 128"/>
                  <a:gd name="T79" fmla="*/ 5 h 117"/>
                  <a:gd name="T80" fmla="*/ 10 w 128"/>
                  <a:gd name="T81" fmla="*/ 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17">
                    <a:moveTo>
                      <a:pt x="10" y="4"/>
                    </a:moveTo>
                    <a:cubicBezTo>
                      <a:pt x="13" y="5"/>
                      <a:pt x="20" y="9"/>
                      <a:pt x="24" y="12"/>
                    </a:cubicBezTo>
                    <a:cubicBezTo>
                      <a:pt x="29" y="16"/>
                      <a:pt x="29" y="15"/>
                      <a:pt x="34" y="19"/>
                    </a:cubicBezTo>
                    <a:cubicBezTo>
                      <a:pt x="40" y="24"/>
                      <a:pt x="40" y="22"/>
                      <a:pt x="49" y="27"/>
                    </a:cubicBezTo>
                    <a:cubicBezTo>
                      <a:pt x="58" y="33"/>
                      <a:pt x="50" y="27"/>
                      <a:pt x="64" y="34"/>
                    </a:cubicBezTo>
                    <a:cubicBezTo>
                      <a:pt x="78" y="40"/>
                      <a:pt x="82" y="42"/>
                      <a:pt x="86" y="42"/>
                    </a:cubicBezTo>
                    <a:cubicBezTo>
                      <a:pt x="90" y="43"/>
                      <a:pt x="102" y="48"/>
                      <a:pt x="102" y="42"/>
                    </a:cubicBezTo>
                    <a:cubicBezTo>
                      <a:pt x="102" y="37"/>
                      <a:pt x="104" y="32"/>
                      <a:pt x="105" y="35"/>
                    </a:cubicBezTo>
                    <a:cubicBezTo>
                      <a:pt x="107" y="38"/>
                      <a:pt x="108" y="39"/>
                      <a:pt x="110" y="46"/>
                    </a:cubicBezTo>
                    <a:cubicBezTo>
                      <a:pt x="112" y="53"/>
                      <a:pt x="112" y="53"/>
                      <a:pt x="118" y="57"/>
                    </a:cubicBezTo>
                    <a:cubicBezTo>
                      <a:pt x="124" y="62"/>
                      <a:pt x="128" y="65"/>
                      <a:pt x="127" y="67"/>
                    </a:cubicBezTo>
                    <a:cubicBezTo>
                      <a:pt x="127" y="70"/>
                      <a:pt x="124" y="70"/>
                      <a:pt x="119" y="73"/>
                    </a:cubicBezTo>
                    <a:cubicBezTo>
                      <a:pt x="114" y="75"/>
                      <a:pt x="105" y="73"/>
                      <a:pt x="102" y="76"/>
                    </a:cubicBezTo>
                    <a:cubicBezTo>
                      <a:pt x="99" y="79"/>
                      <a:pt x="92" y="79"/>
                      <a:pt x="94" y="86"/>
                    </a:cubicBezTo>
                    <a:cubicBezTo>
                      <a:pt x="95" y="93"/>
                      <a:pt x="104" y="99"/>
                      <a:pt x="97" y="100"/>
                    </a:cubicBezTo>
                    <a:cubicBezTo>
                      <a:pt x="90" y="100"/>
                      <a:pt x="88" y="100"/>
                      <a:pt x="82" y="96"/>
                    </a:cubicBezTo>
                    <a:cubicBezTo>
                      <a:pt x="75" y="93"/>
                      <a:pt x="77" y="92"/>
                      <a:pt x="69" y="90"/>
                    </a:cubicBezTo>
                    <a:cubicBezTo>
                      <a:pt x="60" y="88"/>
                      <a:pt x="55" y="83"/>
                      <a:pt x="51" y="85"/>
                    </a:cubicBezTo>
                    <a:cubicBezTo>
                      <a:pt x="47" y="87"/>
                      <a:pt x="47" y="87"/>
                      <a:pt x="43" y="89"/>
                    </a:cubicBezTo>
                    <a:cubicBezTo>
                      <a:pt x="38" y="91"/>
                      <a:pt x="38" y="90"/>
                      <a:pt x="34" y="87"/>
                    </a:cubicBezTo>
                    <a:cubicBezTo>
                      <a:pt x="29" y="84"/>
                      <a:pt x="24" y="83"/>
                      <a:pt x="24" y="87"/>
                    </a:cubicBezTo>
                    <a:cubicBezTo>
                      <a:pt x="24" y="90"/>
                      <a:pt x="24" y="90"/>
                      <a:pt x="33" y="95"/>
                    </a:cubicBezTo>
                    <a:cubicBezTo>
                      <a:pt x="42" y="99"/>
                      <a:pt x="47" y="98"/>
                      <a:pt x="49" y="101"/>
                    </a:cubicBezTo>
                    <a:cubicBezTo>
                      <a:pt x="51" y="105"/>
                      <a:pt x="54" y="107"/>
                      <a:pt x="49" y="107"/>
                    </a:cubicBezTo>
                    <a:cubicBezTo>
                      <a:pt x="44" y="107"/>
                      <a:pt x="38" y="109"/>
                      <a:pt x="38" y="111"/>
                    </a:cubicBezTo>
                    <a:cubicBezTo>
                      <a:pt x="38" y="114"/>
                      <a:pt x="42" y="117"/>
                      <a:pt x="35" y="116"/>
                    </a:cubicBezTo>
                    <a:cubicBezTo>
                      <a:pt x="28" y="116"/>
                      <a:pt x="30" y="112"/>
                      <a:pt x="30" y="109"/>
                    </a:cubicBezTo>
                    <a:cubicBezTo>
                      <a:pt x="31" y="107"/>
                      <a:pt x="28" y="101"/>
                      <a:pt x="24" y="99"/>
                    </a:cubicBezTo>
                    <a:cubicBezTo>
                      <a:pt x="20" y="97"/>
                      <a:pt x="20" y="101"/>
                      <a:pt x="16" y="94"/>
                    </a:cubicBezTo>
                    <a:cubicBezTo>
                      <a:pt x="11" y="88"/>
                      <a:pt x="11" y="86"/>
                      <a:pt x="12" y="82"/>
                    </a:cubicBezTo>
                    <a:cubicBezTo>
                      <a:pt x="13" y="77"/>
                      <a:pt x="18" y="80"/>
                      <a:pt x="17" y="76"/>
                    </a:cubicBezTo>
                    <a:cubicBezTo>
                      <a:pt x="17" y="71"/>
                      <a:pt x="6" y="66"/>
                      <a:pt x="7" y="65"/>
                    </a:cubicBezTo>
                    <a:cubicBezTo>
                      <a:pt x="8" y="63"/>
                      <a:pt x="16" y="60"/>
                      <a:pt x="20" y="63"/>
                    </a:cubicBezTo>
                    <a:cubicBezTo>
                      <a:pt x="24" y="66"/>
                      <a:pt x="27" y="69"/>
                      <a:pt x="30" y="68"/>
                    </a:cubicBezTo>
                    <a:cubicBezTo>
                      <a:pt x="33" y="66"/>
                      <a:pt x="35" y="64"/>
                      <a:pt x="32" y="60"/>
                    </a:cubicBezTo>
                    <a:cubicBezTo>
                      <a:pt x="29" y="57"/>
                      <a:pt x="27" y="60"/>
                      <a:pt x="27" y="52"/>
                    </a:cubicBezTo>
                    <a:cubicBezTo>
                      <a:pt x="26" y="45"/>
                      <a:pt x="26" y="42"/>
                      <a:pt x="24" y="39"/>
                    </a:cubicBezTo>
                    <a:cubicBezTo>
                      <a:pt x="22" y="35"/>
                      <a:pt x="22" y="33"/>
                      <a:pt x="18" y="28"/>
                    </a:cubicBezTo>
                    <a:cubicBezTo>
                      <a:pt x="14" y="24"/>
                      <a:pt x="11" y="19"/>
                      <a:pt x="7" y="15"/>
                    </a:cubicBezTo>
                    <a:cubicBezTo>
                      <a:pt x="4" y="11"/>
                      <a:pt x="0" y="7"/>
                      <a:pt x="1" y="5"/>
                    </a:cubicBezTo>
                    <a:cubicBezTo>
                      <a:pt x="2" y="3"/>
                      <a:pt x="8" y="0"/>
                      <a:pt x="10"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745"/>
              <p:cNvSpPr>
                <a:spLocks/>
              </p:cNvSpPr>
              <p:nvPr/>
            </p:nvSpPr>
            <p:spPr bwMode="auto">
              <a:xfrm>
                <a:off x="4522" y="1298"/>
                <a:ext cx="8" cy="11"/>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2" name="Freeform 746"/>
              <p:cNvSpPr>
                <a:spLocks/>
              </p:cNvSpPr>
              <p:nvPr/>
            </p:nvSpPr>
            <p:spPr bwMode="auto">
              <a:xfrm>
                <a:off x="4532" y="1280"/>
                <a:ext cx="23" cy="21"/>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747"/>
              <p:cNvSpPr>
                <a:spLocks/>
              </p:cNvSpPr>
              <p:nvPr/>
            </p:nvSpPr>
            <p:spPr bwMode="auto">
              <a:xfrm>
                <a:off x="4554" y="1268"/>
                <a:ext cx="12" cy="15"/>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4" name="Freeform 748"/>
              <p:cNvSpPr>
                <a:spLocks/>
              </p:cNvSpPr>
              <p:nvPr/>
            </p:nvSpPr>
            <p:spPr bwMode="auto">
              <a:xfrm>
                <a:off x="4570" y="1253"/>
                <a:ext cx="6" cy="10"/>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749"/>
              <p:cNvSpPr>
                <a:spLocks/>
              </p:cNvSpPr>
              <p:nvPr/>
            </p:nvSpPr>
            <p:spPr bwMode="auto">
              <a:xfrm>
                <a:off x="4386" y="1347"/>
                <a:ext cx="146" cy="181"/>
              </a:xfrm>
              <a:custGeom>
                <a:avLst/>
                <a:gdLst>
                  <a:gd name="T0" fmla="*/ 185 w 243"/>
                  <a:gd name="T1" fmla="*/ 23 h 301"/>
                  <a:gd name="T2" fmla="*/ 211 w 243"/>
                  <a:gd name="T3" fmla="*/ 44 h 301"/>
                  <a:gd name="T4" fmla="*/ 220 w 243"/>
                  <a:gd name="T5" fmla="*/ 73 h 301"/>
                  <a:gd name="T6" fmla="*/ 222 w 243"/>
                  <a:gd name="T7" fmla="*/ 91 h 301"/>
                  <a:gd name="T8" fmla="*/ 226 w 243"/>
                  <a:gd name="T9" fmla="*/ 111 h 301"/>
                  <a:gd name="T10" fmla="*/ 233 w 243"/>
                  <a:gd name="T11" fmla="*/ 142 h 301"/>
                  <a:gd name="T12" fmla="*/ 241 w 243"/>
                  <a:gd name="T13" fmla="*/ 171 h 301"/>
                  <a:gd name="T14" fmla="*/ 231 w 243"/>
                  <a:gd name="T15" fmla="*/ 186 h 301"/>
                  <a:gd name="T16" fmla="*/ 229 w 243"/>
                  <a:gd name="T17" fmla="*/ 166 h 301"/>
                  <a:gd name="T18" fmla="*/ 221 w 243"/>
                  <a:gd name="T19" fmla="*/ 179 h 301"/>
                  <a:gd name="T20" fmla="*/ 210 w 243"/>
                  <a:gd name="T21" fmla="*/ 195 h 301"/>
                  <a:gd name="T22" fmla="*/ 199 w 243"/>
                  <a:gd name="T23" fmla="*/ 182 h 301"/>
                  <a:gd name="T24" fmla="*/ 177 w 243"/>
                  <a:gd name="T25" fmla="*/ 195 h 301"/>
                  <a:gd name="T26" fmla="*/ 157 w 243"/>
                  <a:gd name="T27" fmla="*/ 193 h 301"/>
                  <a:gd name="T28" fmla="*/ 156 w 243"/>
                  <a:gd name="T29" fmla="*/ 213 h 301"/>
                  <a:gd name="T30" fmla="*/ 139 w 243"/>
                  <a:gd name="T31" fmla="*/ 223 h 301"/>
                  <a:gd name="T32" fmla="*/ 127 w 243"/>
                  <a:gd name="T33" fmla="*/ 202 h 301"/>
                  <a:gd name="T34" fmla="*/ 121 w 243"/>
                  <a:gd name="T35" fmla="*/ 196 h 301"/>
                  <a:gd name="T36" fmla="*/ 120 w 243"/>
                  <a:gd name="T37" fmla="*/ 216 h 301"/>
                  <a:gd name="T38" fmla="*/ 108 w 243"/>
                  <a:gd name="T39" fmla="*/ 230 h 301"/>
                  <a:gd name="T40" fmla="*/ 94 w 243"/>
                  <a:gd name="T41" fmla="*/ 233 h 301"/>
                  <a:gd name="T42" fmla="*/ 86 w 243"/>
                  <a:gd name="T43" fmla="*/ 246 h 301"/>
                  <a:gd name="T44" fmla="*/ 72 w 243"/>
                  <a:gd name="T45" fmla="*/ 232 h 301"/>
                  <a:gd name="T46" fmla="*/ 77 w 243"/>
                  <a:gd name="T47" fmla="*/ 215 h 301"/>
                  <a:gd name="T48" fmla="*/ 102 w 243"/>
                  <a:gd name="T49" fmla="*/ 203 h 301"/>
                  <a:gd name="T50" fmla="*/ 108 w 243"/>
                  <a:gd name="T51" fmla="*/ 191 h 301"/>
                  <a:gd name="T52" fmla="*/ 85 w 243"/>
                  <a:gd name="T53" fmla="*/ 202 h 301"/>
                  <a:gd name="T54" fmla="*/ 63 w 243"/>
                  <a:gd name="T55" fmla="*/ 206 h 301"/>
                  <a:gd name="T56" fmla="*/ 43 w 243"/>
                  <a:gd name="T57" fmla="*/ 211 h 301"/>
                  <a:gd name="T58" fmla="*/ 50 w 243"/>
                  <a:gd name="T59" fmla="*/ 225 h 301"/>
                  <a:gd name="T60" fmla="*/ 61 w 243"/>
                  <a:gd name="T61" fmla="*/ 236 h 301"/>
                  <a:gd name="T62" fmla="*/ 66 w 243"/>
                  <a:gd name="T63" fmla="*/ 256 h 301"/>
                  <a:gd name="T64" fmla="*/ 68 w 243"/>
                  <a:gd name="T65" fmla="*/ 286 h 301"/>
                  <a:gd name="T66" fmla="*/ 54 w 243"/>
                  <a:gd name="T67" fmla="*/ 286 h 301"/>
                  <a:gd name="T68" fmla="*/ 42 w 243"/>
                  <a:gd name="T69" fmla="*/ 288 h 301"/>
                  <a:gd name="T70" fmla="*/ 37 w 243"/>
                  <a:gd name="T71" fmla="*/ 261 h 301"/>
                  <a:gd name="T72" fmla="*/ 24 w 243"/>
                  <a:gd name="T73" fmla="*/ 238 h 301"/>
                  <a:gd name="T74" fmla="*/ 33 w 243"/>
                  <a:gd name="T75" fmla="*/ 258 h 301"/>
                  <a:gd name="T76" fmla="*/ 19 w 243"/>
                  <a:gd name="T77" fmla="*/ 246 h 301"/>
                  <a:gd name="T78" fmla="*/ 5 w 243"/>
                  <a:gd name="T79" fmla="*/ 230 h 301"/>
                  <a:gd name="T80" fmla="*/ 28 w 243"/>
                  <a:gd name="T81" fmla="*/ 206 h 301"/>
                  <a:gd name="T82" fmla="*/ 53 w 243"/>
                  <a:gd name="T83" fmla="*/ 178 h 301"/>
                  <a:gd name="T84" fmla="*/ 74 w 243"/>
                  <a:gd name="T85" fmla="*/ 169 h 301"/>
                  <a:gd name="T86" fmla="*/ 100 w 243"/>
                  <a:gd name="T87" fmla="*/ 167 h 301"/>
                  <a:gd name="T88" fmla="*/ 123 w 243"/>
                  <a:gd name="T89" fmla="*/ 170 h 301"/>
                  <a:gd name="T90" fmla="*/ 126 w 243"/>
                  <a:gd name="T91" fmla="*/ 145 h 301"/>
                  <a:gd name="T92" fmla="*/ 127 w 243"/>
                  <a:gd name="T93" fmla="*/ 118 h 301"/>
                  <a:gd name="T94" fmla="*/ 136 w 243"/>
                  <a:gd name="T95" fmla="*/ 126 h 301"/>
                  <a:gd name="T96" fmla="*/ 163 w 243"/>
                  <a:gd name="T97" fmla="*/ 122 h 301"/>
                  <a:gd name="T98" fmla="*/ 177 w 243"/>
                  <a:gd name="T99" fmla="*/ 98 h 301"/>
                  <a:gd name="T100" fmla="*/ 176 w 243"/>
                  <a:gd name="T101" fmla="*/ 71 h 301"/>
                  <a:gd name="T102" fmla="*/ 164 w 243"/>
                  <a:gd name="T103" fmla="*/ 48 h 301"/>
                  <a:gd name="T104" fmla="*/ 155 w 243"/>
                  <a:gd name="T105" fmla="*/ 31 h 301"/>
                  <a:gd name="T106" fmla="*/ 156 w 243"/>
                  <a:gd name="T107" fmla="*/ 15 h 301"/>
                  <a:gd name="T108" fmla="*/ 169 w 243"/>
                  <a:gd name="T109" fmla="*/ 19 h 301"/>
                  <a:gd name="T110" fmla="*/ 169 w 243"/>
                  <a:gd name="T111" fmla="*/ 11 h 301"/>
                  <a:gd name="T112" fmla="*/ 177 w 243"/>
                  <a:gd name="T113" fmla="*/ 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01">
                    <a:moveTo>
                      <a:pt x="177" y="6"/>
                    </a:moveTo>
                    <a:cubicBezTo>
                      <a:pt x="179" y="15"/>
                      <a:pt x="182" y="20"/>
                      <a:pt x="185" y="23"/>
                    </a:cubicBezTo>
                    <a:cubicBezTo>
                      <a:pt x="188" y="27"/>
                      <a:pt x="191" y="28"/>
                      <a:pt x="198" y="33"/>
                    </a:cubicBezTo>
                    <a:cubicBezTo>
                      <a:pt x="205" y="38"/>
                      <a:pt x="209" y="37"/>
                      <a:pt x="211" y="44"/>
                    </a:cubicBezTo>
                    <a:cubicBezTo>
                      <a:pt x="213" y="51"/>
                      <a:pt x="214" y="54"/>
                      <a:pt x="216" y="60"/>
                    </a:cubicBezTo>
                    <a:cubicBezTo>
                      <a:pt x="217" y="65"/>
                      <a:pt x="221" y="67"/>
                      <a:pt x="220" y="73"/>
                    </a:cubicBezTo>
                    <a:cubicBezTo>
                      <a:pt x="220" y="79"/>
                      <a:pt x="224" y="84"/>
                      <a:pt x="225" y="87"/>
                    </a:cubicBezTo>
                    <a:cubicBezTo>
                      <a:pt x="225" y="90"/>
                      <a:pt x="228" y="91"/>
                      <a:pt x="222" y="91"/>
                    </a:cubicBezTo>
                    <a:cubicBezTo>
                      <a:pt x="217" y="92"/>
                      <a:pt x="216" y="100"/>
                      <a:pt x="216" y="102"/>
                    </a:cubicBezTo>
                    <a:cubicBezTo>
                      <a:pt x="216" y="104"/>
                      <a:pt x="224" y="104"/>
                      <a:pt x="226" y="111"/>
                    </a:cubicBezTo>
                    <a:cubicBezTo>
                      <a:pt x="227" y="118"/>
                      <a:pt x="225" y="121"/>
                      <a:pt x="229" y="129"/>
                    </a:cubicBezTo>
                    <a:cubicBezTo>
                      <a:pt x="232" y="136"/>
                      <a:pt x="231" y="134"/>
                      <a:pt x="233" y="142"/>
                    </a:cubicBezTo>
                    <a:cubicBezTo>
                      <a:pt x="235" y="150"/>
                      <a:pt x="239" y="153"/>
                      <a:pt x="241" y="159"/>
                    </a:cubicBezTo>
                    <a:cubicBezTo>
                      <a:pt x="243" y="166"/>
                      <a:pt x="242" y="165"/>
                      <a:pt x="241" y="171"/>
                    </a:cubicBezTo>
                    <a:cubicBezTo>
                      <a:pt x="240" y="176"/>
                      <a:pt x="240" y="182"/>
                      <a:pt x="238" y="184"/>
                    </a:cubicBezTo>
                    <a:cubicBezTo>
                      <a:pt x="236" y="185"/>
                      <a:pt x="231" y="190"/>
                      <a:pt x="231" y="186"/>
                    </a:cubicBezTo>
                    <a:cubicBezTo>
                      <a:pt x="230" y="183"/>
                      <a:pt x="229" y="181"/>
                      <a:pt x="229" y="174"/>
                    </a:cubicBezTo>
                    <a:cubicBezTo>
                      <a:pt x="229" y="166"/>
                      <a:pt x="234" y="165"/>
                      <a:pt x="229" y="166"/>
                    </a:cubicBezTo>
                    <a:cubicBezTo>
                      <a:pt x="223" y="168"/>
                      <a:pt x="219" y="174"/>
                      <a:pt x="219" y="175"/>
                    </a:cubicBezTo>
                    <a:cubicBezTo>
                      <a:pt x="219" y="177"/>
                      <a:pt x="227" y="179"/>
                      <a:pt x="221" y="179"/>
                    </a:cubicBezTo>
                    <a:cubicBezTo>
                      <a:pt x="215" y="180"/>
                      <a:pt x="210" y="176"/>
                      <a:pt x="212" y="182"/>
                    </a:cubicBezTo>
                    <a:cubicBezTo>
                      <a:pt x="214" y="189"/>
                      <a:pt x="213" y="195"/>
                      <a:pt x="210" y="195"/>
                    </a:cubicBezTo>
                    <a:cubicBezTo>
                      <a:pt x="207" y="195"/>
                      <a:pt x="207" y="193"/>
                      <a:pt x="205" y="188"/>
                    </a:cubicBezTo>
                    <a:cubicBezTo>
                      <a:pt x="202" y="183"/>
                      <a:pt x="203" y="174"/>
                      <a:pt x="199" y="182"/>
                    </a:cubicBezTo>
                    <a:cubicBezTo>
                      <a:pt x="196" y="189"/>
                      <a:pt x="209" y="193"/>
                      <a:pt x="194" y="195"/>
                    </a:cubicBezTo>
                    <a:cubicBezTo>
                      <a:pt x="179" y="196"/>
                      <a:pt x="188" y="199"/>
                      <a:pt x="177" y="195"/>
                    </a:cubicBezTo>
                    <a:cubicBezTo>
                      <a:pt x="167" y="190"/>
                      <a:pt x="169" y="189"/>
                      <a:pt x="165" y="190"/>
                    </a:cubicBezTo>
                    <a:cubicBezTo>
                      <a:pt x="161" y="190"/>
                      <a:pt x="154" y="189"/>
                      <a:pt x="157" y="193"/>
                    </a:cubicBezTo>
                    <a:cubicBezTo>
                      <a:pt x="159" y="197"/>
                      <a:pt x="166" y="202"/>
                      <a:pt x="165" y="205"/>
                    </a:cubicBezTo>
                    <a:cubicBezTo>
                      <a:pt x="164" y="208"/>
                      <a:pt x="158" y="206"/>
                      <a:pt x="156" y="213"/>
                    </a:cubicBezTo>
                    <a:cubicBezTo>
                      <a:pt x="155" y="220"/>
                      <a:pt x="157" y="227"/>
                      <a:pt x="151" y="228"/>
                    </a:cubicBezTo>
                    <a:cubicBezTo>
                      <a:pt x="146" y="229"/>
                      <a:pt x="142" y="226"/>
                      <a:pt x="139" y="223"/>
                    </a:cubicBezTo>
                    <a:cubicBezTo>
                      <a:pt x="135" y="219"/>
                      <a:pt x="134" y="214"/>
                      <a:pt x="131" y="210"/>
                    </a:cubicBezTo>
                    <a:cubicBezTo>
                      <a:pt x="129" y="206"/>
                      <a:pt x="126" y="204"/>
                      <a:pt x="127" y="202"/>
                    </a:cubicBezTo>
                    <a:cubicBezTo>
                      <a:pt x="129" y="200"/>
                      <a:pt x="132" y="196"/>
                      <a:pt x="129" y="194"/>
                    </a:cubicBezTo>
                    <a:cubicBezTo>
                      <a:pt x="127" y="193"/>
                      <a:pt x="121" y="192"/>
                      <a:pt x="121" y="196"/>
                    </a:cubicBezTo>
                    <a:cubicBezTo>
                      <a:pt x="121" y="199"/>
                      <a:pt x="118" y="204"/>
                      <a:pt x="118" y="207"/>
                    </a:cubicBezTo>
                    <a:cubicBezTo>
                      <a:pt x="118" y="211"/>
                      <a:pt x="121" y="212"/>
                      <a:pt x="120" y="216"/>
                    </a:cubicBezTo>
                    <a:cubicBezTo>
                      <a:pt x="120" y="219"/>
                      <a:pt x="118" y="219"/>
                      <a:pt x="117" y="225"/>
                    </a:cubicBezTo>
                    <a:cubicBezTo>
                      <a:pt x="117" y="232"/>
                      <a:pt x="108" y="230"/>
                      <a:pt x="108" y="230"/>
                    </a:cubicBezTo>
                    <a:cubicBezTo>
                      <a:pt x="108" y="230"/>
                      <a:pt x="104" y="224"/>
                      <a:pt x="101" y="227"/>
                    </a:cubicBezTo>
                    <a:cubicBezTo>
                      <a:pt x="99" y="229"/>
                      <a:pt x="96" y="227"/>
                      <a:pt x="94" y="233"/>
                    </a:cubicBezTo>
                    <a:cubicBezTo>
                      <a:pt x="93" y="239"/>
                      <a:pt x="92" y="240"/>
                      <a:pt x="93" y="244"/>
                    </a:cubicBezTo>
                    <a:cubicBezTo>
                      <a:pt x="94" y="247"/>
                      <a:pt x="87" y="247"/>
                      <a:pt x="86" y="246"/>
                    </a:cubicBezTo>
                    <a:cubicBezTo>
                      <a:pt x="85" y="245"/>
                      <a:pt x="81" y="243"/>
                      <a:pt x="78" y="241"/>
                    </a:cubicBezTo>
                    <a:cubicBezTo>
                      <a:pt x="75" y="239"/>
                      <a:pt x="77" y="236"/>
                      <a:pt x="72" y="232"/>
                    </a:cubicBezTo>
                    <a:cubicBezTo>
                      <a:pt x="66" y="228"/>
                      <a:pt x="63" y="228"/>
                      <a:pt x="69" y="225"/>
                    </a:cubicBezTo>
                    <a:cubicBezTo>
                      <a:pt x="75" y="221"/>
                      <a:pt x="69" y="220"/>
                      <a:pt x="77" y="215"/>
                    </a:cubicBezTo>
                    <a:cubicBezTo>
                      <a:pt x="85" y="209"/>
                      <a:pt x="87" y="212"/>
                      <a:pt x="92" y="211"/>
                    </a:cubicBezTo>
                    <a:cubicBezTo>
                      <a:pt x="96" y="210"/>
                      <a:pt x="98" y="204"/>
                      <a:pt x="102" y="203"/>
                    </a:cubicBezTo>
                    <a:cubicBezTo>
                      <a:pt x="105" y="202"/>
                      <a:pt x="114" y="208"/>
                      <a:pt x="114" y="202"/>
                    </a:cubicBezTo>
                    <a:cubicBezTo>
                      <a:pt x="114" y="195"/>
                      <a:pt x="112" y="191"/>
                      <a:pt x="108" y="191"/>
                    </a:cubicBezTo>
                    <a:cubicBezTo>
                      <a:pt x="103" y="191"/>
                      <a:pt x="101" y="192"/>
                      <a:pt x="97" y="196"/>
                    </a:cubicBezTo>
                    <a:cubicBezTo>
                      <a:pt x="93" y="199"/>
                      <a:pt x="91" y="201"/>
                      <a:pt x="85" y="202"/>
                    </a:cubicBezTo>
                    <a:cubicBezTo>
                      <a:pt x="79" y="202"/>
                      <a:pt x="80" y="202"/>
                      <a:pt x="74" y="204"/>
                    </a:cubicBezTo>
                    <a:cubicBezTo>
                      <a:pt x="68" y="206"/>
                      <a:pt x="66" y="200"/>
                      <a:pt x="63" y="206"/>
                    </a:cubicBezTo>
                    <a:cubicBezTo>
                      <a:pt x="60" y="211"/>
                      <a:pt x="70" y="213"/>
                      <a:pt x="58" y="212"/>
                    </a:cubicBezTo>
                    <a:cubicBezTo>
                      <a:pt x="46" y="212"/>
                      <a:pt x="45" y="210"/>
                      <a:pt x="43" y="211"/>
                    </a:cubicBezTo>
                    <a:cubicBezTo>
                      <a:pt x="40" y="212"/>
                      <a:pt x="31" y="215"/>
                      <a:pt x="35" y="218"/>
                    </a:cubicBezTo>
                    <a:cubicBezTo>
                      <a:pt x="38" y="221"/>
                      <a:pt x="48" y="225"/>
                      <a:pt x="50" y="225"/>
                    </a:cubicBezTo>
                    <a:cubicBezTo>
                      <a:pt x="52" y="224"/>
                      <a:pt x="56" y="228"/>
                      <a:pt x="55" y="230"/>
                    </a:cubicBezTo>
                    <a:cubicBezTo>
                      <a:pt x="55" y="231"/>
                      <a:pt x="57" y="234"/>
                      <a:pt x="61" y="236"/>
                    </a:cubicBezTo>
                    <a:cubicBezTo>
                      <a:pt x="65" y="238"/>
                      <a:pt x="71" y="240"/>
                      <a:pt x="69" y="245"/>
                    </a:cubicBezTo>
                    <a:cubicBezTo>
                      <a:pt x="67" y="250"/>
                      <a:pt x="65" y="249"/>
                      <a:pt x="66" y="256"/>
                    </a:cubicBezTo>
                    <a:cubicBezTo>
                      <a:pt x="67" y="264"/>
                      <a:pt x="67" y="264"/>
                      <a:pt x="69" y="272"/>
                    </a:cubicBezTo>
                    <a:cubicBezTo>
                      <a:pt x="70" y="279"/>
                      <a:pt x="71" y="283"/>
                      <a:pt x="68" y="286"/>
                    </a:cubicBezTo>
                    <a:cubicBezTo>
                      <a:pt x="66" y="288"/>
                      <a:pt x="68" y="301"/>
                      <a:pt x="61" y="296"/>
                    </a:cubicBezTo>
                    <a:cubicBezTo>
                      <a:pt x="54" y="291"/>
                      <a:pt x="57" y="291"/>
                      <a:pt x="54" y="286"/>
                    </a:cubicBezTo>
                    <a:cubicBezTo>
                      <a:pt x="51" y="281"/>
                      <a:pt x="54" y="283"/>
                      <a:pt x="50" y="286"/>
                    </a:cubicBezTo>
                    <a:cubicBezTo>
                      <a:pt x="47" y="290"/>
                      <a:pt x="44" y="294"/>
                      <a:pt x="42" y="288"/>
                    </a:cubicBezTo>
                    <a:cubicBezTo>
                      <a:pt x="40" y="282"/>
                      <a:pt x="41" y="284"/>
                      <a:pt x="40" y="275"/>
                    </a:cubicBezTo>
                    <a:cubicBezTo>
                      <a:pt x="38" y="267"/>
                      <a:pt x="36" y="266"/>
                      <a:pt x="37" y="261"/>
                    </a:cubicBezTo>
                    <a:cubicBezTo>
                      <a:pt x="37" y="255"/>
                      <a:pt x="44" y="258"/>
                      <a:pt x="37" y="249"/>
                    </a:cubicBezTo>
                    <a:cubicBezTo>
                      <a:pt x="31" y="241"/>
                      <a:pt x="21" y="233"/>
                      <a:pt x="24" y="238"/>
                    </a:cubicBezTo>
                    <a:cubicBezTo>
                      <a:pt x="26" y="243"/>
                      <a:pt x="28" y="248"/>
                      <a:pt x="30" y="251"/>
                    </a:cubicBezTo>
                    <a:cubicBezTo>
                      <a:pt x="32" y="253"/>
                      <a:pt x="38" y="258"/>
                      <a:pt x="33" y="258"/>
                    </a:cubicBezTo>
                    <a:cubicBezTo>
                      <a:pt x="28" y="258"/>
                      <a:pt x="28" y="265"/>
                      <a:pt x="25" y="256"/>
                    </a:cubicBezTo>
                    <a:cubicBezTo>
                      <a:pt x="21" y="247"/>
                      <a:pt x="25" y="249"/>
                      <a:pt x="19" y="246"/>
                    </a:cubicBezTo>
                    <a:cubicBezTo>
                      <a:pt x="12" y="243"/>
                      <a:pt x="14" y="245"/>
                      <a:pt x="10" y="238"/>
                    </a:cubicBezTo>
                    <a:cubicBezTo>
                      <a:pt x="5" y="232"/>
                      <a:pt x="0" y="233"/>
                      <a:pt x="5" y="230"/>
                    </a:cubicBezTo>
                    <a:cubicBezTo>
                      <a:pt x="10" y="228"/>
                      <a:pt x="12" y="237"/>
                      <a:pt x="20" y="223"/>
                    </a:cubicBezTo>
                    <a:cubicBezTo>
                      <a:pt x="28" y="209"/>
                      <a:pt x="29" y="212"/>
                      <a:pt x="28" y="206"/>
                    </a:cubicBezTo>
                    <a:cubicBezTo>
                      <a:pt x="27" y="200"/>
                      <a:pt x="28" y="198"/>
                      <a:pt x="34" y="195"/>
                    </a:cubicBezTo>
                    <a:cubicBezTo>
                      <a:pt x="40" y="192"/>
                      <a:pt x="48" y="183"/>
                      <a:pt x="53" y="178"/>
                    </a:cubicBezTo>
                    <a:cubicBezTo>
                      <a:pt x="57" y="172"/>
                      <a:pt x="53" y="170"/>
                      <a:pt x="60" y="169"/>
                    </a:cubicBezTo>
                    <a:cubicBezTo>
                      <a:pt x="67" y="168"/>
                      <a:pt x="67" y="168"/>
                      <a:pt x="74" y="169"/>
                    </a:cubicBezTo>
                    <a:cubicBezTo>
                      <a:pt x="80" y="170"/>
                      <a:pt x="79" y="170"/>
                      <a:pt x="86" y="170"/>
                    </a:cubicBezTo>
                    <a:cubicBezTo>
                      <a:pt x="92" y="169"/>
                      <a:pt x="93" y="167"/>
                      <a:pt x="100" y="167"/>
                    </a:cubicBezTo>
                    <a:cubicBezTo>
                      <a:pt x="107" y="166"/>
                      <a:pt x="115" y="163"/>
                      <a:pt x="115" y="165"/>
                    </a:cubicBezTo>
                    <a:cubicBezTo>
                      <a:pt x="114" y="167"/>
                      <a:pt x="116" y="173"/>
                      <a:pt x="123" y="170"/>
                    </a:cubicBezTo>
                    <a:cubicBezTo>
                      <a:pt x="129" y="166"/>
                      <a:pt x="132" y="169"/>
                      <a:pt x="129" y="162"/>
                    </a:cubicBezTo>
                    <a:cubicBezTo>
                      <a:pt x="126" y="156"/>
                      <a:pt x="124" y="149"/>
                      <a:pt x="126" y="145"/>
                    </a:cubicBezTo>
                    <a:cubicBezTo>
                      <a:pt x="129" y="140"/>
                      <a:pt x="137" y="139"/>
                      <a:pt x="134" y="134"/>
                    </a:cubicBezTo>
                    <a:cubicBezTo>
                      <a:pt x="131" y="129"/>
                      <a:pt x="125" y="120"/>
                      <a:pt x="127" y="118"/>
                    </a:cubicBezTo>
                    <a:cubicBezTo>
                      <a:pt x="129" y="117"/>
                      <a:pt x="141" y="111"/>
                      <a:pt x="141" y="115"/>
                    </a:cubicBezTo>
                    <a:cubicBezTo>
                      <a:pt x="140" y="119"/>
                      <a:pt x="134" y="124"/>
                      <a:pt x="136" y="126"/>
                    </a:cubicBezTo>
                    <a:cubicBezTo>
                      <a:pt x="138" y="128"/>
                      <a:pt x="136" y="138"/>
                      <a:pt x="144" y="136"/>
                    </a:cubicBezTo>
                    <a:cubicBezTo>
                      <a:pt x="152" y="133"/>
                      <a:pt x="157" y="127"/>
                      <a:pt x="163" y="122"/>
                    </a:cubicBezTo>
                    <a:cubicBezTo>
                      <a:pt x="169" y="116"/>
                      <a:pt x="169" y="111"/>
                      <a:pt x="171" y="106"/>
                    </a:cubicBezTo>
                    <a:cubicBezTo>
                      <a:pt x="173" y="101"/>
                      <a:pt x="176" y="103"/>
                      <a:pt x="177" y="98"/>
                    </a:cubicBezTo>
                    <a:cubicBezTo>
                      <a:pt x="178" y="94"/>
                      <a:pt x="176" y="88"/>
                      <a:pt x="175" y="84"/>
                    </a:cubicBezTo>
                    <a:cubicBezTo>
                      <a:pt x="175" y="80"/>
                      <a:pt x="176" y="76"/>
                      <a:pt x="176" y="71"/>
                    </a:cubicBezTo>
                    <a:cubicBezTo>
                      <a:pt x="176" y="66"/>
                      <a:pt x="178" y="67"/>
                      <a:pt x="173" y="61"/>
                    </a:cubicBezTo>
                    <a:cubicBezTo>
                      <a:pt x="169" y="56"/>
                      <a:pt x="166" y="50"/>
                      <a:pt x="164" y="48"/>
                    </a:cubicBezTo>
                    <a:cubicBezTo>
                      <a:pt x="161" y="46"/>
                      <a:pt x="160" y="45"/>
                      <a:pt x="160" y="40"/>
                    </a:cubicBezTo>
                    <a:cubicBezTo>
                      <a:pt x="160" y="34"/>
                      <a:pt x="158" y="35"/>
                      <a:pt x="155" y="31"/>
                    </a:cubicBezTo>
                    <a:cubicBezTo>
                      <a:pt x="151" y="27"/>
                      <a:pt x="146" y="29"/>
                      <a:pt x="152" y="25"/>
                    </a:cubicBezTo>
                    <a:cubicBezTo>
                      <a:pt x="158" y="22"/>
                      <a:pt x="156" y="17"/>
                      <a:pt x="156" y="15"/>
                    </a:cubicBezTo>
                    <a:cubicBezTo>
                      <a:pt x="156" y="14"/>
                      <a:pt x="156" y="5"/>
                      <a:pt x="158" y="9"/>
                    </a:cubicBezTo>
                    <a:cubicBezTo>
                      <a:pt x="160" y="13"/>
                      <a:pt x="166" y="17"/>
                      <a:pt x="169" y="19"/>
                    </a:cubicBezTo>
                    <a:cubicBezTo>
                      <a:pt x="171" y="21"/>
                      <a:pt x="174" y="19"/>
                      <a:pt x="174" y="16"/>
                    </a:cubicBezTo>
                    <a:cubicBezTo>
                      <a:pt x="174" y="12"/>
                      <a:pt x="169" y="11"/>
                      <a:pt x="169" y="11"/>
                    </a:cubicBezTo>
                    <a:cubicBezTo>
                      <a:pt x="169" y="11"/>
                      <a:pt x="159" y="6"/>
                      <a:pt x="165" y="5"/>
                    </a:cubicBezTo>
                    <a:cubicBezTo>
                      <a:pt x="172" y="5"/>
                      <a:pt x="178" y="0"/>
                      <a:pt x="177"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6" name="Freeform 750"/>
              <p:cNvSpPr>
                <a:spLocks/>
              </p:cNvSpPr>
              <p:nvPr/>
            </p:nvSpPr>
            <p:spPr bwMode="auto">
              <a:xfrm>
                <a:off x="3122" y="806"/>
                <a:ext cx="154" cy="91"/>
              </a:xfrm>
              <a:custGeom>
                <a:avLst/>
                <a:gdLst>
                  <a:gd name="T0" fmla="*/ 195 w 257"/>
                  <a:gd name="T1" fmla="*/ 9 h 152"/>
                  <a:gd name="T2" fmla="*/ 188 w 257"/>
                  <a:gd name="T3" fmla="*/ 12 h 152"/>
                  <a:gd name="T4" fmla="*/ 176 w 257"/>
                  <a:gd name="T5" fmla="*/ 16 h 152"/>
                  <a:gd name="T6" fmla="*/ 159 w 257"/>
                  <a:gd name="T7" fmla="*/ 18 h 152"/>
                  <a:gd name="T8" fmla="*/ 133 w 257"/>
                  <a:gd name="T9" fmla="*/ 18 h 152"/>
                  <a:gd name="T10" fmla="*/ 112 w 257"/>
                  <a:gd name="T11" fmla="*/ 18 h 152"/>
                  <a:gd name="T12" fmla="*/ 103 w 257"/>
                  <a:gd name="T13" fmla="*/ 25 h 152"/>
                  <a:gd name="T14" fmla="*/ 91 w 257"/>
                  <a:gd name="T15" fmla="*/ 28 h 152"/>
                  <a:gd name="T16" fmla="*/ 75 w 257"/>
                  <a:gd name="T17" fmla="*/ 32 h 152"/>
                  <a:gd name="T18" fmla="*/ 66 w 257"/>
                  <a:gd name="T19" fmla="*/ 39 h 152"/>
                  <a:gd name="T20" fmla="*/ 56 w 257"/>
                  <a:gd name="T21" fmla="*/ 45 h 152"/>
                  <a:gd name="T22" fmla="*/ 50 w 257"/>
                  <a:gd name="T23" fmla="*/ 48 h 152"/>
                  <a:gd name="T24" fmla="*/ 47 w 257"/>
                  <a:gd name="T25" fmla="*/ 60 h 152"/>
                  <a:gd name="T26" fmla="*/ 32 w 257"/>
                  <a:gd name="T27" fmla="*/ 75 h 152"/>
                  <a:gd name="T28" fmla="*/ 38 w 257"/>
                  <a:gd name="T29" fmla="*/ 82 h 152"/>
                  <a:gd name="T30" fmla="*/ 21 w 257"/>
                  <a:gd name="T31" fmla="*/ 91 h 152"/>
                  <a:gd name="T32" fmla="*/ 10 w 257"/>
                  <a:gd name="T33" fmla="*/ 99 h 152"/>
                  <a:gd name="T34" fmla="*/ 21 w 257"/>
                  <a:gd name="T35" fmla="*/ 109 h 152"/>
                  <a:gd name="T36" fmla="*/ 3 w 257"/>
                  <a:gd name="T37" fmla="*/ 117 h 152"/>
                  <a:gd name="T38" fmla="*/ 21 w 257"/>
                  <a:gd name="T39" fmla="*/ 127 h 152"/>
                  <a:gd name="T40" fmla="*/ 41 w 257"/>
                  <a:gd name="T41" fmla="*/ 130 h 152"/>
                  <a:gd name="T42" fmla="*/ 53 w 257"/>
                  <a:gd name="T43" fmla="*/ 139 h 152"/>
                  <a:gd name="T44" fmla="*/ 78 w 257"/>
                  <a:gd name="T45" fmla="*/ 148 h 152"/>
                  <a:gd name="T46" fmla="*/ 109 w 257"/>
                  <a:gd name="T47" fmla="*/ 150 h 152"/>
                  <a:gd name="T48" fmla="*/ 122 w 257"/>
                  <a:gd name="T49" fmla="*/ 144 h 152"/>
                  <a:gd name="T50" fmla="*/ 106 w 257"/>
                  <a:gd name="T51" fmla="*/ 133 h 152"/>
                  <a:gd name="T52" fmla="*/ 87 w 257"/>
                  <a:gd name="T53" fmla="*/ 125 h 152"/>
                  <a:gd name="T54" fmla="*/ 77 w 257"/>
                  <a:gd name="T55" fmla="*/ 113 h 152"/>
                  <a:gd name="T56" fmla="*/ 67 w 257"/>
                  <a:gd name="T57" fmla="*/ 96 h 152"/>
                  <a:gd name="T58" fmla="*/ 82 w 257"/>
                  <a:gd name="T59" fmla="*/ 87 h 152"/>
                  <a:gd name="T60" fmla="*/ 90 w 257"/>
                  <a:gd name="T61" fmla="*/ 71 h 152"/>
                  <a:gd name="T62" fmla="*/ 103 w 257"/>
                  <a:gd name="T63" fmla="*/ 62 h 152"/>
                  <a:gd name="T64" fmla="*/ 110 w 257"/>
                  <a:gd name="T65" fmla="*/ 53 h 152"/>
                  <a:gd name="T66" fmla="*/ 125 w 257"/>
                  <a:gd name="T67" fmla="*/ 48 h 152"/>
                  <a:gd name="T68" fmla="*/ 138 w 257"/>
                  <a:gd name="T69" fmla="*/ 41 h 152"/>
                  <a:gd name="T70" fmla="*/ 159 w 257"/>
                  <a:gd name="T71" fmla="*/ 38 h 152"/>
                  <a:gd name="T72" fmla="*/ 168 w 257"/>
                  <a:gd name="T73" fmla="*/ 35 h 152"/>
                  <a:gd name="T74" fmla="*/ 180 w 257"/>
                  <a:gd name="T75" fmla="*/ 29 h 152"/>
                  <a:gd name="T76" fmla="*/ 198 w 257"/>
                  <a:gd name="T77" fmla="*/ 29 h 152"/>
                  <a:gd name="T78" fmla="*/ 220 w 257"/>
                  <a:gd name="T79" fmla="*/ 25 h 152"/>
                  <a:gd name="T80" fmla="*/ 234 w 257"/>
                  <a:gd name="T81" fmla="*/ 20 h 152"/>
                  <a:gd name="T82" fmla="*/ 247 w 257"/>
                  <a:gd name="T83" fmla="*/ 14 h 152"/>
                  <a:gd name="T84" fmla="*/ 236 w 257"/>
                  <a:gd name="T85" fmla="*/ 6 h 152"/>
                  <a:gd name="T86" fmla="*/ 219 w 257"/>
                  <a:gd name="T87" fmla="*/ 2 h 152"/>
                  <a:gd name="T88" fmla="*/ 207 w 257"/>
                  <a:gd name="T89" fmla="*/ 2 h 152"/>
                  <a:gd name="T90" fmla="*/ 195 w 257"/>
                  <a:gd name="T91" fmla="*/ 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152">
                    <a:moveTo>
                      <a:pt x="195" y="9"/>
                    </a:moveTo>
                    <a:cubicBezTo>
                      <a:pt x="192" y="12"/>
                      <a:pt x="196" y="9"/>
                      <a:pt x="188" y="12"/>
                    </a:cubicBezTo>
                    <a:cubicBezTo>
                      <a:pt x="179" y="14"/>
                      <a:pt x="188" y="13"/>
                      <a:pt x="176" y="16"/>
                    </a:cubicBezTo>
                    <a:cubicBezTo>
                      <a:pt x="164" y="18"/>
                      <a:pt x="173" y="18"/>
                      <a:pt x="159" y="18"/>
                    </a:cubicBezTo>
                    <a:cubicBezTo>
                      <a:pt x="144" y="18"/>
                      <a:pt x="141" y="15"/>
                      <a:pt x="133" y="18"/>
                    </a:cubicBezTo>
                    <a:cubicBezTo>
                      <a:pt x="126" y="21"/>
                      <a:pt x="116" y="14"/>
                      <a:pt x="112" y="18"/>
                    </a:cubicBezTo>
                    <a:cubicBezTo>
                      <a:pt x="109" y="22"/>
                      <a:pt x="107" y="22"/>
                      <a:pt x="103" y="25"/>
                    </a:cubicBezTo>
                    <a:cubicBezTo>
                      <a:pt x="100" y="27"/>
                      <a:pt x="91" y="25"/>
                      <a:pt x="91" y="28"/>
                    </a:cubicBezTo>
                    <a:cubicBezTo>
                      <a:pt x="90" y="32"/>
                      <a:pt x="75" y="29"/>
                      <a:pt x="75" y="32"/>
                    </a:cubicBezTo>
                    <a:cubicBezTo>
                      <a:pt x="74" y="36"/>
                      <a:pt x="66" y="35"/>
                      <a:pt x="66" y="39"/>
                    </a:cubicBezTo>
                    <a:cubicBezTo>
                      <a:pt x="66" y="44"/>
                      <a:pt x="56" y="41"/>
                      <a:pt x="56" y="45"/>
                    </a:cubicBezTo>
                    <a:cubicBezTo>
                      <a:pt x="57" y="49"/>
                      <a:pt x="49" y="39"/>
                      <a:pt x="50" y="48"/>
                    </a:cubicBezTo>
                    <a:cubicBezTo>
                      <a:pt x="52" y="57"/>
                      <a:pt x="56" y="49"/>
                      <a:pt x="47" y="60"/>
                    </a:cubicBezTo>
                    <a:cubicBezTo>
                      <a:pt x="39" y="71"/>
                      <a:pt x="32" y="73"/>
                      <a:pt x="32" y="75"/>
                    </a:cubicBezTo>
                    <a:cubicBezTo>
                      <a:pt x="32" y="77"/>
                      <a:pt x="48" y="80"/>
                      <a:pt x="38" y="82"/>
                    </a:cubicBezTo>
                    <a:cubicBezTo>
                      <a:pt x="28" y="84"/>
                      <a:pt x="21" y="83"/>
                      <a:pt x="21" y="91"/>
                    </a:cubicBezTo>
                    <a:cubicBezTo>
                      <a:pt x="21" y="98"/>
                      <a:pt x="1" y="94"/>
                      <a:pt x="10" y="99"/>
                    </a:cubicBezTo>
                    <a:cubicBezTo>
                      <a:pt x="19" y="104"/>
                      <a:pt x="27" y="106"/>
                      <a:pt x="21" y="109"/>
                    </a:cubicBezTo>
                    <a:cubicBezTo>
                      <a:pt x="15" y="112"/>
                      <a:pt x="0" y="110"/>
                      <a:pt x="3" y="117"/>
                    </a:cubicBezTo>
                    <a:cubicBezTo>
                      <a:pt x="6" y="124"/>
                      <a:pt x="11" y="126"/>
                      <a:pt x="21" y="127"/>
                    </a:cubicBezTo>
                    <a:cubicBezTo>
                      <a:pt x="31" y="128"/>
                      <a:pt x="39" y="125"/>
                      <a:pt x="41" y="130"/>
                    </a:cubicBezTo>
                    <a:cubicBezTo>
                      <a:pt x="44" y="136"/>
                      <a:pt x="39" y="131"/>
                      <a:pt x="53" y="139"/>
                    </a:cubicBezTo>
                    <a:cubicBezTo>
                      <a:pt x="67" y="147"/>
                      <a:pt x="59" y="145"/>
                      <a:pt x="78" y="148"/>
                    </a:cubicBezTo>
                    <a:cubicBezTo>
                      <a:pt x="97" y="150"/>
                      <a:pt x="100" y="149"/>
                      <a:pt x="109" y="150"/>
                    </a:cubicBezTo>
                    <a:cubicBezTo>
                      <a:pt x="118" y="151"/>
                      <a:pt x="128" y="152"/>
                      <a:pt x="122" y="144"/>
                    </a:cubicBezTo>
                    <a:cubicBezTo>
                      <a:pt x="115" y="135"/>
                      <a:pt x="117" y="134"/>
                      <a:pt x="106" y="133"/>
                    </a:cubicBezTo>
                    <a:cubicBezTo>
                      <a:pt x="95" y="132"/>
                      <a:pt x="96" y="133"/>
                      <a:pt x="87" y="125"/>
                    </a:cubicBezTo>
                    <a:cubicBezTo>
                      <a:pt x="79" y="117"/>
                      <a:pt x="87" y="125"/>
                      <a:pt x="77" y="113"/>
                    </a:cubicBezTo>
                    <a:cubicBezTo>
                      <a:pt x="67" y="101"/>
                      <a:pt x="56" y="102"/>
                      <a:pt x="67" y="96"/>
                    </a:cubicBezTo>
                    <a:cubicBezTo>
                      <a:pt x="78" y="90"/>
                      <a:pt x="76" y="93"/>
                      <a:pt x="82" y="87"/>
                    </a:cubicBezTo>
                    <a:cubicBezTo>
                      <a:pt x="88" y="81"/>
                      <a:pt x="78" y="79"/>
                      <a:pt x="90" y="71"/>
                    </a:cubicBezTo>
                    <a:cubicBezTo>
                      <a:pt x="102" y="64"/>
                      <a:pt x="97" y="66"/>
                      <a:pt x="103" y="62"/>
                    </a:cubicBezTo>
                    <a:cubicBezTo>
                      <a:pt x="109" y="59"/>
                      <a:pt x="103" y="52"/>
                      <a:pt x="110" y="53"/>
                    </a:cubicBezTo>
                    <a:cubicBezTo>
                      <a:pt x="117" y="53"/>
                      <a:pt x="113" y="46"/>
                      <a:pt x="125" y="48"/>
                    </a:cubicBezTo>
                    <a:cubicBezTo>
                      <a:pt x="137" y="50"/>
                      <a:pt x="127" y="43"/>
                      <a:pt x="138" y="41"/>
                    </a:cubicBezTo>
                    <a:cubicBezTo>
                      <a:pt x="150" y="40"/>
                      <a:pt x="154" y="38"/>
                      <a:pt x="159" y="38"/>
                    </a:cubicBezTo>
                    <a:cubicBezTo>
                      <a:pt x="164" y="38"/>
                      <a:pt x="150" y="35"/>
                      <a:pt x="168" y="35"/>
                    </a:cubicBezTo>
                    <a:cubicBezTo>
                      <a:pt x="187" y="35"/>
                      <a:pt x="168" y="29"/>
                      <a:pt x="180" y="29"/>
                    </a:cubicBezTo>
                    <a:cubicBezTo>
                      <a:pt x="192" y="29"/>
                      <a:pt x="189" y="29"/>
                      <a:pt x="198" y="29"/>
                    </a:cubicBezTo>
                    <a:cubicBezTo>
                      <a:pt x="207" y="29"/>
                      <a:pt x="212" y="28"/>
                      <a:pt x="220" y="25"/>
                    </a:cubicBezTo>
                    <a:cubicBezTo>
                      <a:pt x="228" y="22"/>
                      <a:pt x="223" y="25"/>
                      <a:pt x="234" y="20"/>
                    </a:cubicBezTo>
                    <a:cubicBezTo>
                      <a:pt x="245" y="15"/>
                      <a:pt x="257" y="23"/>
                      <a:pt x="247" y="14"/>
                    </a:cubicBezTo>
                    <a:cubicBezTo>
                      <a:pt x="236" y="6"/>
                      <a:pt x="246" y="8"/>
                      <a:pt x="236" y="6"/>
                    </a:cubicBezTo>
                    <a:cubicBezTo>
                      <a:pt x="227" y="4"/>
                      <a:pt x="224" y="2"/>
                      <a:pt x="219" y="2"/>
                    </a:cubicBezTo>
                    <a:cubicBezTo>
                      <a:pt x="215" y="2"/>
                      <a:pt x="209" y="0"/>
                      <a:pt x="207" y="2"/>
                    </a:cubicBezTo>
                    <a:cubicBezTo>
                      <a:pt x="206" y="4"/>
                      <a:pt x="193" y="3"/>
                      <a:pt x="195"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751"/>
              <p:cNvSpPr>
                <a:spLocks/>
              </p:cNvSpPr>
              <p:nvPr/>
            </p:nvSpPr>
            <p:spPr bwMode="auto">
              <a:xfrm>
                <a:off x="3101" y="908"/>
                <a:ext cx="27" cy="14"/>
              </a:xfrm>
              <a:custGeom>
                <a:avLst/>
                <a:gdLst>
                  <a:gd name="T0" fmla="*/ 5 w 45"/>
                  <a:gd name="T1" fmla="*/ 8 h 23"/>
                  <a:gd name="T2" fmla="*/ 7 w 45"/>
                  <a:gd name="T3" fmla="*/ 15 h 23"/>
                  <a:gd name="T4" fmla="*/ 11 w 45"/>
                  <a:gd name="T5" fmla="*/ 19 h 23"/>
                  <a:gd name="T6" fmla="*/ 18 w 45"/>
                  <a:gd name="T7" fmla="*/ 21 h 23"/>
                  <a:gd name="T8" fmla="*/ 25 w 45"/>
                  <a:gd name="T9" fmla="*/ 19 h 23"/>
                  <a:gd name="T10" fmla="*/ 30 w 45"/>
                  <a:gd name="T11" fmla="*/ 16 h 23"/>
                  <a:gd name="T12" fmla="*/ 38 w 45"/>
                  <a:gd name="T13" fmla="*/ 14 h 23"/>
                  <a:gd name="T14" fmla="*/ 40 w 45"/>
                  <a:gd name="T15" fmla="*/ 7 h 23"/>
                  <a:gd name="T16" fmla="*/ 31 w 45"/>
                  <a:gd name="T17" fmla="*/ 4 h 23"/>
                  <a:gd name="T18" fmla="*/ 21 w 45"/>
                  <a:gd name="T19" fmla="*/ 1 h 23"/>
                  <a:gd name="T20" fmla="*/ 12 w 45"/>
                  <a:gd name="T21" fmla="*/ 1 h 23"/>
                  <a:gd name="T22" fmla="*/ 6 w 45"/>
                  <a:gd name="T23" fmla="*/ 3 h 23"/>
                  <a:gd name="T24" fmla="*/ 5 w 45"/>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3">
                    <a:moveTo>
                      <a:pt x="5" y="8"/>
                    </a:moveTo>
                    <a:cubicBezTo>
                      <a:pt x="6" y="11"/>
                      <a:pt x="6" y="13"/>
                      <a:pt x="7" y="15"/>
                    </a:cubicBezTo>
                    <a:cubicBezTo>
                      <a:pt x="7" y="17"/>
                      <a:pt x="7" y="17"/>
                      <a:pt x="11" y="19"/>
                    </a:cubicBezTo>
                    <a:cubicBezTo>
                      <a:pt x="15" y="21"/>
                      <a:pt x="16" y="23"/>
                      <a:pt x="18" y="21"/>
                    </a:cubicBezTo>
                    <a:cubicBezTo>
                      <a:pt x="20" y="19"/>
                      <a:pt x="20" y="19"/>
                      <a:pt x="25" y="19"/>
                    </a:cubicBezTo>
                    <a:cubicBezTo>
                      <a:pt x="30" y="20"/>
                      <a:pt x="24" y="18"/>
                      <a:pt x="30" y="16"/>
                    </a:cubicBezTo>
                    <a:cubicBezTo>
                      <a:pt x="36" y="15"/>
                      <a:pt x="36" y="17"/>
                      <a:pt x="38" y="14"/>
                    </a:cubicBezTo>
                    <a:cubicBezTo>
                      <a:pt x="41" y="10"/>
                      <a:pt x="45" y="9"/>
                      <a:pt x="40" y="7"/>
                    </a:cubicBezTo>
                    <a:cubicBezTo>
                      <a:pt x="36" y="5"/>
                      <a:pt x="33" y="4"/>
                      <a:pt x="31" y="4"/>
                    </a:cubicBezTo>
                    <a:cubicBezTo>
                      <a:pt x="29" y="4"/>
                      <a:pt x="26" y="0"/>
                      <a:pt x="21" y="1"/>
                    </a:cubicBezTo>
                    <a:cubicBezTo>
                      <a:pt x="17" y="1"/>
                      <a:pt x="14" y="0"/>
                      <a:pt x="12" y="1"/>
                    </a:cubicBezTo>
                    <a:cubicBezTo>
                      <a:pt x="10" y="2"/>
                      <a:pt x="7" y="1"/>
                      <a:pt x="6" y="3"/>
                    </a:cubicBezTo>
                    <a:cubicBezTo>
                      <a:pt x="5" y="5"/>
                      <a:pt x="0" y="4"/>
                      <a:pt x="5"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8" name="Freeform 752"/>
              <p:cNvSpPr>
                <a:spLocks/>
              </p:cNvSpPr>
              <p:nvPr/>
            </p:nvSpPr>
            <p:spPr bwMode="auto">
              <a:xfrm>
                <a:off x="3438" y="756"/>
                <a:ext cx="106" cy="33"/>
              </a:xfrm>
              <a:custGeom>
                <a:avLst/>
                <a:gdLst>
                  <a:gd name="T0" fmla="*/ 21 w 176"/>
                  <a:gd name="T1" fmla="*/ 9 h 54"/>
                  <a:gd name="T2" fmla="*/ 19 w 176"/>
                  <a:gd name="T3" fmla="*/ 15 h 54"/>
                  <a:gd name="T4" fmla="*/ 11 w 176"/>
                  <a:gd name="T5" fmla="*/ 20 h 54"/>
                  <a:gd name="T6" fmla="*/ 14 w 176"/>
                  <a:gd name="T7" fmla="*/ 28 h 54"/>
                  <a:gd name="T8" fmla="*/ 29 w 176"/>
                  <a:gd name="T9" fmla="*/ 35 h 54"/>
                  <a:gd name="T10" fmla="*/ 38 w 176"/>
                  <a:gd name="T11" fmla="*/ 29 h 54"/>
                  <a:gd name="T12" fmla="*/ 46 w 176"/>
                  <a:gd name="T13" fmla="*/ 29 h 54"/>
                  <a:gd name="T14" fmla="*/ 55 w 176"/>
                  <a:gd name="T15" fmla="*/ 27 h 54"/>
                  <a:gd name="T16" fmla="*/ 61 w 176"/>
                  <a:gd name="T17" fmla="*/ 26 h 54"/>
                  <a:gd name="T18" fmla="*/ 51 w 176"/>
                  <a:gd name="T19" fmla="*/ 35 h 54"/>
                  <a:gd name="T20" fmla="*/ 76 w 176"/>
                  <a:gd name="T21" fmla="*/ 40 h 54"/>
                  <a:gd name="T22" fmla="*/ 100 w 176"/>
                  <a:gd name="T23" fmla="*/ 47 h 54"/>
                  <a:gd name="T24" fmla="*/ 109 w 176"/>
                  <a:gd name="T25" fmla="*/ 49 h 54"/>
                  <a:gd name="T26" fmla="*/ 125 w 176"/>
                  <a:gd name="T27" fmla="*/ 49 h 54"/>
                  <a:gd name="T28" fmla="*/ 149 w 176"/>
                  <a:gd name="T29" fmla="*/ 50 h 54"/>
                  <a:gd name="T30" fmla="*/ 167 w 176"/>
                  <a:gd name="T31" fmla="*/ 51 h 54"/>
                  <a:gd name="T32" fmla="*/ 167 w 176"/>
                  <a:gd name="T33" fmla="*/ 44 h 54"/>
                  <a:gd name="T34" fmla="*/ 155 w 176"/>
                  <a:gd name="T35" fmla="*/ 40 h 54"/>
                  <a:gd name="T36" fmla="*/ 150 w 176"/>
                  <a:gd name="T37" fmla="*/ 30 h 54"/>
                  <a:gd name="T38" fmla="*/ 150 w 176"/>
                  <a:gd name="T39" fmla="*/ 26 h 54"/>
                  <a:gd name="T40" fmla="*/ 131 w 176"/>
                  <a:gd name="T41" fmla="*/ 21 h 54"/>
                  <a:gd name="T42" fmla="*/ 123 w 176"/>
                  <a:gd name="T43" fmla="*/ 25 h 54"/>
                  <a:gd name="T44" fmla="*/ 117 w 176"/>
                  <a:gd name="T45" fmla="*/ 29 h 54"/>
                  <a:gd name="T46" fmla="*/ 111 w 176"/>
                  <a:gd name="T47" fmla="*/ 22 h 54"/>
                  <a:gd name="T48" fmla="*/ 92 w 176"/>
                  <a:gd name="T49" fmla="*/ 20 h 54"/>
                  <a:gd name="T50" fmla="*/ 94 w 176"/>
                  <a:gd name="T51" fmla="*/ 12 h 54"/>
                  <a:gd name="T52" fmla="*/ 88 w 176"/>
                  <a:gd name="T53" fmla="*/ 9 h 54"/>
                  <a:gd name="T54" fmla="*/ 68 w 176"/>
                  <a:gd name="T55" fmla="*/ 6 h 54"/>
                  <a:gd name="T56" fmla="*/ 59 w 176"/>
                  <a:gd name="T57" fmla="*/ 2 h 54"/>
                  <a:gd name="T58" fmla="*/ 48 w 176"/>
                  <a:gd name="T59" fmla="*/ 2 h 54"/>
                  <a:gd name="T60" fmla="*/ 37 w 176"/>
                  <a:gd name="T61" fmla="*/ 6 h 54"/>
                  <a:gd name="T62" fmla="*/ 26 w 176"/>
                  <a:gd name="T63" fmla="*/ 7 h 54"/>
                  <a:gd name="T64" fmla="*/ 21 w 176"/>
                  <a:gd name="T65"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54">
                    <a:moveTo>
                      <a:pt x="21" y="9"/>
                    </a:moveTo>
                    <a:cubicBezTo>
                      <a:pt x="24" y="13"/>
                      <a:pt x="17" y="11"/>
                      <a:pt x="19" y="15"/>
                    </a:cubicBezTo>
                    <a:cubicBezTo>
                      <a:pt x="21" y="19"/>
                      <a:pt x="7" y="17"/>
                      <a:pt x="11" y="20"/>
                    </a:cubicBezTo>
                    <a:cubicBezTo>
                      <a:pt x="15" y="24"/>
                      <a:pt x="0" y="20"/>
                      <a:pt x="14" y="28"/>
                    </a:cubicBezTo>
                    <a:cubicBezTo>
                      <a:pt x="29" y="35"/>
                      <a:pt x="27" y="35"/>
                      <a:pt x="29" y="35"/>
                    </a:cubicBezTo>
                    <a:cubicBezTo>
                      <a:pt x="31" y="35"/>
                      <a:pt x="38" y="26"/>
                      <a:pt x="38" y="29"/>
                    </a:cubicBezTo>
                    <a:cubicBezTo>
                      <a:pt x="38" y="32"/>
                      <a:pt x="45" y="27"/>
                      <a:pt x="46" y="29"/>
                    </a:cubicBezTo>
                    <a:cubicBezTo>
                      <a:pt x="47" y="31"/>
                      <a:pt x="54" y="26"/>
                      <a:pt x="55" y="27"/>
                    </a:cubicBezTo>
                    <a:cubicBezTo>
                      <a:pt x="55" y="28"/>
                      <a:pt x="64" y="18"/>
                      <a:pt x="61" y="26"/>
                    </a:cubicBezTo>
                    <a:cubicBezTo>
                      <a:pt x="59" y="33"/>
                      <a:pt x="38" y="30"/>
                      <a:pt x="51" y="35"/>
                    </a:cubicBezTo>
                    <a:cubicBezTo>
                      <a:pt x="65" y="40"/>
                      <a:pt x="66" y="35"/>
                      <a:pt x="76" y="40"/>
                    </a:cubicBezTo>
                    <a:cubicBezTo>
                      <a:pt x="86" y="45"/>
                      <a:pt x="91" y="46"/>
                      <a:pt x="100" y="47"/>
                    </a:cubicBezTo>
                    <a:cubicBezTo>
                      <a:pt x="109" y="49"/>
                      <a:pt x="97" y="48"/>
                      <a:pt x="109" y="49"/>
                    </a:cubicBezTo>
                    <a:cubicBezTo>
                      <a:pt x="122" y="50"/>
                      <a:pt x="104" y="46"/>
                      <a:pt x="125" y="49"/>
                    </a:cubicBezTo>
                    <a:cubicBezTo>
                      <a:pt x="146" y="52"/>
                      <a:pt x="137" y="50"/>
                      <a:pt x="149" y="50"/>
                    </a:cubicBezTo>
                    <a:cubicBezTo>
                      <a:pt x="161" y="50"/>
                      <a:pt x="164" y="54"/>
                      <a:pt x="167" y="51"/>
                    </a:cubicBezTo>
                    <a:cubicBezTo>
                      <a:pt x="170" y="48"/>
                      <a:pt x="176" y="44"/>
                      <a:pt x="167" y="44"/>
                    </a:cubicBezTo>
                    <a:cubicBezTo>
                      <a:pt x="158" y="44"/>
                      <a:pt x="161" y="46"/>
                      <a:pt x="155" y="40"/>
                    </a:cubicBezTo>
                    <a:cubicBezTo>
                      <a:pt x="149" y="33"/>
                      <a:pt x="146" y="31"/>
                      <a:pt x="150" y="30"/>
                    </a:cubicBezTo>
                    <a:cubicBezTo>
                      <a:pt x="154" y="30"/>
                      <a:pt x="160" y="29"/>
                      <a:pt x="150" y="26"/>
                    </a:cubicBezTo>
                    <a:cubicBezTo>
                      <a:pt x="139" y="22"/>
                      <a:pt x="134" y="19"/>
                      <a:pt x="131" y="21"/>
                    </a:cubicBezTo>
                    <a:cubicBezTo>
                      <a:pt x="127" y="24"/>
                      <a:pt x="125" y="22"/>
                      <a:pt x="123" y="25"/>
                    </a:cubicBezTo>
                    <a:cubicBezTo>
                      <a:pt x="120" y="29"/>
                      <a:pt x="119" y="36"/>
                      <a:pt x="117" y="29"/>
                    </a:cubicBezTo>
                    <a:cubicBezTo>
                      <a:pt x="114" y="22"/>
                      <a:pt x="122" y="21"/>
                      <a:pt x="111" y="22"/>
                    </a:cubicBezTo>
                    <a:cubicBezTo>
                      <a:pt x="100" y="22"/>
                      <a:pt x="100" y="22"/>
                      <a:pt x="92" y="20"/>
                    </a:cubicBezTo>
                    <a:cubicBezTo>
                      <a:pt x="83" y="18"/>
                      <a:pt x="91" y="12"/>
                      <a:pt x="94" y="12"/>
                    </a:cubicBezTo>
                    <a:cubicBezTo>
                      <a:pt x="97" y="12"/>
                      <a:pt x="99" y="10"/>
                      <a:pt x="88" y="9"/>
                    </a:cubicBezTo>
                    <a:cubicBezTo>
                      <a:pt x="76" y="7"/>
                      <a:pt x="73" y="7"/>
                      <a:pt x="68" y="6"/>
                    </a:cubicBezTo>
                    <a:cubicBezTo>
                      <a:pt x="64" y="6"/>
                      <a:pt x="63" y="2"/>
                      <a:pt x="59" y="2"/>
                    </a:cubicBezTo>
                    <a:cubicBezTo>
                      <a:pt x="56" y="2"/>
                      <a:pt x="51" y="0"/>
                      <a:pt x="48" y="2"/>
                    </a:cubicBezTo>
                    <a:cubicBezTo>
                      <a:pt x="45" y="5"/>
                      <a:pt x="40" y="3"/>
                      <a:pt x="37" y="6"/>
                    </a:cubicBezTo>
                    <a:cubicBezTo>
                      <a:pt x="35" y="8"/>
                      <a:pt x="27" y="5"/>
                      <a:pt x="26" y="7"/>
                    </a:cubicBezTo>
                    <a:cubicBezTo>
                      <a:pt x="25" y="9"/>
                      <a:pt x="16" y="3"/>
                      <a:pt x="21"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753"/>
              <p:cNvSpPr>
                <a:spLocks/>
              </p:cNvSpPr>
              <p:nvPr/>
            </p:nvSpPr>
            <p:spPr bwMode="auto">
              <a:xfrm>
                <a:off x="3545" y="777"/>
                <a:ext cx="59" cy="21"/>
              </a:xfrm>
              <a:custGeom>
                <a:avLst/>
                <a:gdLst>
                  <a:gd name="T0" fmla="*/ 8 w 98"/>
                  <a:gd name="T1" fmla="*/ 7 h 34"/>
                  <a:gd name="T2" fmla="*/ 8 w 98"/>
                  <a:gd name="T3" fmla="*/ 13 h 34"/>
                  <a:gd name="T4" fmla="*/ 3 w 98"/>
                  <a:gd name="T5" fmla="*/ 17 h 34"/>
                  <a:gd name="T6" fmla="*/ 6 w 98"/>
                  <a:gd name="T7" fmla="*/ 24 h 34"/>
                  <a:gd name="T8" fmla="*/ 5 w 98"/>
                  <a:gd name="T9" fmla="*/ 31 h 34"/>
                  <a:gd name="T10" fmla="*/ 18 w 98"/>
                  <a:gd name="T11" fmla="*/ 33 h 34"/>
                  <a:gd name="T12" fmla="*/ 33 w 98"/>
                  <a:gd name="T13" fmla="*/ 29 h 34"/>
                  <a:gd name="T14" fmla="*/ 44 w 98"/>
                  <a:gd name="T15" fmla="*/ 27 h 34"/>
                  <a:gd name="T16" fmla="*/ 64 w 98"/>
                  <a:gd name="T17" fmla="*/ 27 h 34"/>
                  <a:gd name="T18" fmla="*/ 76 w 98"/>
                  <a:gd name="T19" fmla="*/ 27 h 34"/>
                  <a:gd name="T20" fmla="*/ 87 w 98"/>
                  <a:gd name="T21" fmla="*/ 23 h 34"/>
                  <a:gd name="T22" fmla="*/ 92 w 98"/>
                  <a:gd name="T23" fmla="*/ 18 h 34"/>
                  <a:gd name="T24" fmla="*/ 79 w 98"/>
                  <a:gd name="T25" fmla="*/ 15 h 34"/>
                  <a:gd name="T26" fmla="*/ 64 w 98"/>
                  <a:gd name="T27" fmla="*/ 12 h 34"/>
                  <a:gd name="T28" fmla="*/ 52 w 98"/>
                  <a:gd name="T29" fmla="*/ 7 h 34"/>
                  <a:gd name="T30" fmla="*/ 40 w 98"/>
                  <a:gd name="T31" fmla="*/ 11 h 34"/>
                  <a:gd name="T32" fmla="*/ 36 w 98"/>
                  <a:gd name="T33" fmla="*/ 14 h 34"/>
                  <a:gd name="T34" fmla="*/ 33 w 98"/>
                  <a:gd name="T35" fmla="*/ 2 h 34"/>
                  <a:gd name="T36" fmla="*/ 22 w 98"/>
                  <a:gd name="T37" fmla="*/ 4 h 34"/>
                  <a:gd name="T38" fmla="*/ 14 w 98"/>
                  <a:gd name="T39" fmla="*/ 4 h 34"/>
                  <a:gd name="T40" fmla="*/ 8 w 98"/>
                  <a:gd name="T4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34">
                    <a:moveTo>
                      <a:pt x="8" y="7"/>
                    </a:moveTo>
                    <a:cubicBezTo>
                      <a:pt x="10" y="11"/>
                      <a:pt x="8" y="11"/>
                      <a:pt x="8" y="13"/>
                    </a:cubicBezTo>
                    <a:cubicBezTo>
                      <a:pt x="9" y="15"/>
                      <a:pt x="0" y="14"/>
                      <a:pt x="3" y="17"/>
                    </a:cubicBezTo>
                    <a:cubicBezTo>
                      <a:pt x="5" y="20"/>
                      <a:pt x="7" y="21"/>
                      <a:pt x="6" y="24"/>
                    </a:cubicBezTo>
                    <a:cubicBezTo>
                      <a:pt x="5" y="26"/>
                      <a:pt x="2" y="30"/>
                      <a:pt x="5" y="31"/>
                    </a:cubicBezTo>
                    <a:cubicBezTo>
                      <a:pt x="9" y="33"/>
                      <a:pt x="12" y="34"/>
                      <a:pt x="18" y="33"/>
                    </a:cubicBezTo>
                    <a:cubicBezTo>
                      <a:pt x="25" y="32"/>
                      <a:pt x="26" y="30"/>
                      <a:pt x="33" y="29"/>
                    </a:cubicBezTo>
                    <a:cubicBezTo>
                      <a:pt x="41" y="28"/>
                      <a:pt x="33" y="27"/>
                      <a:pt x="44" y="27"/>
                    </a:cubicBezTo>
                    <a:cubicBezTo>
                      <a:pt x="56" y="27"/>
                      <a:pt x="52" y="28"/>
                      <a:pt x="64" y="27"/>
                    </a:cubicBezTo>
                    <a:cubicBezTo>
                      <a:pt x="75" y="27"/>
                      <a:pt x="69" y="29"/>
                      <a:pt x="76" y="27"/>
                    </a:cubicBezTo>
                    <a:cubicBezTo>
                      <a:pt x="84" y="24"/>
                      <a:pt x="81" y="25"/>
                      <a:pt x="87" y="23"/>
                    </a:cubicBezTo>
                    <a:cubicBezTo>
                      <a:pt x="94" y="21"/>
                      <a:pt x="98" y="21"/>
                      <a:pt x="92" y="18"/>
                    </a:cubicBezTo>
                    <a:cubicBezTo>
                      <a:pt x="86" y="16"/>
                      <a:pt x="88" y="15"/>
                      <a:pt x="79" y="15"/>
                    </a:cubicBezTo>
                    <a:cubicBezTo>
                      <a:pt x="71" y="15"/>
                      <a:pt x="70" y="13"/>
                      <a:pt x="64" y="12"/>
                    </a:cubicBezTo>
                    <a:cubicBezTo>
                      <a:pt x="59" y="10"/>
                      <a:pt x="58" y="7"/>
                      <a:pt x="52" y="7"/>
                    </a:cubicBezTo>
                    <a:cubicBezTo>
                      <a:pt x="46" y="8"/>
                      <a:pt x="42" y="7"/>
                      <a:pt x="40" y="11"/>
                    </a:cubicBezTo>
                    <a:cubicBezTo>
                      <a:pt x="38" y="14"/>
                      <a:pt x="36" y="20"/>
                      <a:pt x="36" y="14"/>
                    </a:cubicBezTo>
                    <a:cubicBezTo>
                      <a:pt x="35" y="9"/>
                      <a:pt x="43" y="4"/>
                      <a:pt x="33" y="2"/>
                    </a:cubicBezTo>
                    <a:cubicBezTo>
                      <a:pt x="24" y="0"/>
                      <a:pt x="27" y="2"/>
                      <a:pt x="22" y="4"/>
                    </a:cubicBezTo>
                    <a:cubicBezTo>
                      <a:pt x="18" y="5"/>
                      <a:pt x="19" y="5"/>
                      <a:pt x="14" y="4"/>
                    </a:cubicBezTo>
                    <a:cubicBezTo>
                      <a:pt x="8" y="4"/>
                      <a:pt x="5" y="3"/>
                      <a:pt x="8"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0" name="Freeform 754"/>
              <p:cNvSpPr>
                <a:spLocks/>
              </p:cNvSpPr>
              <p:nvPr/>
            </p:nvSpPr>
            <p:spPr bwMode="auto">
              <a:xfrm>
                <a:off x="3954" y="815"/>
                <a:ext cx="97" cy="27"/>
              </a:xfrm>
              <a:custGeom>
                <a:avLst/>
                <a:gdLst>
                  <a:gd name="T0" fmla="*/ 9 w 163"/>
                  <a:gd name="T1" fmla="*/ 16 h 45"/>
                  <a:gd name="T2" fmla="*/ 31 w 163"/>
                  <a:gd name="T3" fmla="*/ 31 h 45"/>
                  <a:gd name="T4" fmla="*/ 62 w 163"/>
                  <a:gd name="T5" fmla="*/ 39 h 45"/>
                  <a:gd name="T6" fmla="*/ 80 w 163"/>
                  <a:gd name="T7" fmla="*/ 36 h 45"/>
                  <a:gd name="T8" fmla="*/ 100 w 163"/>
                  <a:gd name="T9" fmla="*/ 29 h 45"/>
                  <a:gd name="T10" fmla="*/ 118 w 163"/>
                  <a:gd name="T11" fmla="*/ 32 h 45"/>
                  <a:gd name="T12" fmla="*/ 138 w 163"/>
                  <a:gd name="T13" fmla="*/ 34 h 45"/>
                  <a:gd name="T14" fmla="*/ 144 w 163"/>
                  <a:gd name="T15" fmla="*/ 19 h 45"/>
                  <a:gd name="T16" fmla="*/ 108 w 163"/>
                  <a:gd name="T17" fmla="*/ 9 h 45"/>
                  <a:gd name="T18" fmla="*/ 104 w 163"/>
                  <a:gd name="T19" fmla="*/ 19 h 45"/>
                  <a:gd name="T20" fmla="*/ 87 w 163"/>
                  <a:gd name="T21" fmla="*/ 11 h 45"/>
                  <a:gd name="T22" fmla="*/ 63 w 163"/>
                  <a:gd name="T23" fmla="*/ 7 h 45"/>
                  <a:gd name="T24" fmla="*/ 65 w 163"/>
                  <a:gd name="T25" fmla="*/ 19 h 45"/>
                  <a:gd name="T26" fmla="*/ 48 w 163"/>
                  <a:gd name="T27" fmla="*/ 11 h 45"/>
                  <a:gd name="T28" fmla="*/ 30 w 163"/>
                  <a:gd name="T29" fmla="*/ 6 h 45"/>
                  <a:gd name="T30" fmla="*/ 9 w 163"/>
                  <a:gd name="T31"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45">
                    <a:moveTo>
                      <a:pt x="9" y="16"/>
                    </a:moveTo>
                    <a:cubicBezTo>
                      <a:pt x="16" y="21"/>
                      <a:pt x="10" y="21"/>
                      <a:pt x="31" y="31"/>
                    </a:cubicBezTo>
                    <a:cubicBezTo>
                      <a:pt x="51" y="40"/>
                      <a:pt x="47" y="33"/>
                      <a:pt x="62" y="39"/>
                    </a:cubicBezTo>
                    <a:cubicBezTo>
                      <a:pt x="78" y="45"/>
                      <a:pt x="73" y="36"/>
                      <a:pt x="80" y="36"/>
                    </a:cubicBezTo>
                    <a:cubicBezTo>
                      <a:pt x="86" y="36"/>
                      <a:pt x="91" y="26"/>
                      <a:pt x="100" y="29"/>
                    </a:cubicBezTo>
                    <a:cubicBezTo>
                      <a:pt x="110" y="31"/>
                      <a:pt x="107" y="26"/>
                      <a:pt x="118" y="32"/>
                    </a:cubicBezTo>
                    <a:cubicBezTo>
                      <a:pt x="129" y="37"/>
                      <a:pt x="132" y="35"/>
                      <a:pt x="138" y="34"/>
                    </a:cubicBezTo>
                    <a:cubicBezTo>
                      <a:pt x="143" y="33"/>
                      <a:pt x="163" y="29"/>
                      <a:pt x="144" y="19"/>
                    </a:cubicBezTo>
                    <a:cubicBezTo>
                      <a:pt x="125" y="10"/>
                      <a:pt x="108" y="2"/>
                      <a:pt x="108" y="9"/>
                    </a:cubicBezTo>
                    <a:cubicBezTo>
                      <a:pt x="107" y="16"/>
                      <a:pt x="115" y="23"/>
                      <a:pt x="104" y="19"/>
                    </a:cubicBezTo>
                    <a:cubicBezTo>
                      <a:pt x="94" y="16"/>
                      <a:pt x="103" y="16"/>
                      <a:pt x="87" y="11"/>
                    </a:cubicBezTo>
                    <a:cubicBezTo>
                      <a:pt x="71" y="6"/>
                      <a:pt x="63" y="0"/>
                      <a:pt x="63" y="7"/>
                    </a:cubicBezTo>
                    <a:cubicBezTo>
                      <a:pt x="63" y="13"/>
                      <a:pt x="76" y="25"/>
                      <a:pt x="65" y="19"/>
                    </a:cubicBezTo>
                    <a:cubicBezTo>
                      <a:pt x="54" y="14"/>
                      <a:pt x="57" y="11"/>
                      <a:pt x="48" y="11"/>
                    </a:cubicBezTo>
                    <a:cubicBezTo>
                      <a:pt x="40" y="11"/>
                      <a:pt x="32" y="6"/>
                      <a:pt x="30" y="6"/>
                    </a:cubicBezTo>
                    <a:cubicBezTo>
                      <a:pt x="27" y="6"/>
                      <a:pt x="0" y="4"/>
                      <a:pt x="9" y="1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755"/>
              <p:cNvSpPr>
                <a:spLocks/>
              </p:cNvSpPr>
              <p:nvPr/>
            </p:nvSpPr>
            <p:spPr bwMode="auto">
              <a:xfrm>
                <a:off x="4053" y="823"/>
                <a:ext cx="57" cy="15"/>
              </a:xfrm>
              <a:custGeom>
                <a:avLst/>
                <a:gdLst>
                  <a:gd name="T0" fmla="*/ 8 w 95"/>
                  <a:gd name="T1" fmla="*/ 14 h 25"/>
                  <a:gd name="T2" fmla="*/ 24 w 95"/>
                  <a:gd name="T3" fmla="*/ 18 h 25"/>
                  <a:gd name="T4" fmla="*/ 39 w 95"/>
                  <a:gd name="T5" fmla="*/ 22 h 25"/>
                  <a:gd name="T6" fmla="*/ 52 w 95"/>
                  <a:gd name="T7" fmla="*/ 22 h 25"/>
                  <a:gd name="T8" fmla="*/ 63 w 95"/>
                  <a:gd name="T9" fmla="*/ 22 h 25"/>
                  <a:gd name="T10" fmla="*/ 78 w 95"/>
                  <a:gd name="T11" fmla="*/ 23 h 25"/>
                  <a:gd name="T12" fmla="*/ 92 w 95"/>
                  <a:gd name="T13" fmla="*/ 23 h 25"/>
                  <a:gd name="T14" fmla="*/ 88 w 95"/>
                  <a:gd name="T15" fmla="*/ 16 h 25"/>
                  <a:gd name="T16" fmla="*/ 73 w 95"/>
                  <a:gd name="T17" fmla="*/ 14 h 25"/>
                  <a:gd name="T18" fmla="*/ 57 w 95"/>
                  <a:gd name="T19" fmla="*/ 13 h 25"/>
                  <a:gd name="T20" fmla="*/ 50 w 95"/>
                  <a:gd name="T21" fmla="*/ 14 h 25"/>
                  <a:gd name="T22" fmla="*/ 38 w 95"/>
                  <a:gd name="T23" fmla="*/ 10 h 25"/>
                  <a:gd name="T24" fmla="*/ 26 w 95"/>
                  <a:gd name="T25" fmla="*/ 10 h 25"/>
                  <a:gd name="T26" fmla="*/ 20 w 95"/>
                  <a:gd name="T27" fmla="*/ 10 h 25"/>
                  <a:gd name="T28" fmla="*/ 11 w 95"/>
                  <a:gd name="T29" fmla="*/ 8 h 25"/>
                  <a:gd name="T30" fmla="*/ 1 w 95"/>
                  <a:gd name="T31" fmla="*/ 1 h 25"/>
                  <a:gd name="T32" fmla="*/ 3 w 95"/>
                  <a:gd name="T33" fmla="*/ 10 h 25"/>
                  <a:gd name="T34" fmla="*/ 8 w 95"/>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5">
                    <a:moveTo>
                      <a:pt x="8" y="14"/>
                    </a:moveTo>
                    <a:cubicBezTo>
                      <a:pt x="12" y="17"/>
                      <a:pt x="17" y="15"/>
                      <a:pt x="24" y="18"/>
                    </a:cubicBezTo>
                    <a:cubicBezTo>
                      <a:pt x="31" y="21"/>
                      <a:pt x="31" y="21"/>
                      <a:pt x="39" y="22"/>
                    </a:cubicBezTo>
                    <a:cubicBezTo>
                      <a:pt x="47" y="22"/>
                      <a:pt x="47" y="20"/>
                      <a:pt x="52" y="22"/>
                    </a:cubicBezTo>
                    <a:cubicBezTo>
                      <a:pt x="58" y="23"/>
                      <a:pt x="51" y="20"/>
                      <a:pt x="63" y="22"/>
                    </a:cubicBezTo>
                    <a:cubicBezTo>
                      <a:pt x="74" y="23"/>
                      <a:pt x="71" y="23"/>
                      <a:pt x="78" y="23"/>
                    </a:cubicBezTo>
                    <a:cubicBezTo>
                      <a:pt x="86" y="23"/>
                      <a:pt x="90" y="25"/>
                      <a:pt x="92" y="23"/>
                    </a:cubicBezTo>
                    <a:cubicBezTo>
                      <a:pt x="94" y="22"/>
                      <a:pt x="95" y="16"/>
                      <a:pt x="88" y="16"/>
                    </a:cubicBezTo>
                    <a:cubicBezTo>
                      <a:pt x="80" y="16"/>
                      <a:pt x="77" y="14"/>
                      <a:pt x="73" y="14"/>
                    </a:cubicBezTo>
                    <a:cubicBezTo>
                      <a:pt x="68" y="14"/>
                      <a:pt x="60" y="13"/>
                      <a:pt x="57" y="13"/>
                    </a:cubicBezTo>
                    <a:cubicBezTo>
                      <a:pt x="54" y="13"/>
                      <a:pt x="55" y="15"/>
                      <a:pt x="50" y="14"/>
                    </a:cubicBezTo>
                    <a:cubicBezTo>
                      <a:pt x="44" y="13"/>
                      <a:pt x="41" y="10"/>
                      <a:pt x="38" y="10"/>
                    </a:cubicBezTo>
                    <a:cubicBezTo>
                      <a:pt x="34" y="9"/>
                      <a:pt x="30" y="10"/>
                      <a:pt x="26" y="10"/>
                    </a:cubicBezTo>
                    <a:cubicBezTo>
                      <a:pt x="23" y="9"/>
                      <a:pt x="26" y="10"/>
                      <a:pt x="20" y="10"/>
                    </a:cubicBezTo>
                    <a:cubicBezTo>
                      <a:pt x="15" y="9"/>
                      <a:pt x="12" y="9"/>
                      <a:pt x="11" y="8"/>
                    </a:cubicBezTo>
                    <a:cubicBezTo>
                      <a:pt x="11" y="7"/>
                      <a:pt x="1" y="0"/>
                      <a:pt x="1" y="1"/>
                    </a:cubicBezTo>
                    <a:cubicBezTo>
                      <a:pt x="0" y="3"/>
                      <a:pt x="2" y="6"/>
                      <a:pt x="3" y="10"/>
                    </a:cubicBezTo>
                    <a:cubicBezTo>
                      <a:pt x="4" y="13"/>
                      <a:pt x="6" y="9"/>
                      <a:pt x="8" y="1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2" name="Freeform 756"/>
              <p:cNvSpPr>
                <a:spLocks/>
              </p:cNvSpPr>
              <p:nvPr/>
            </p:nvSpPr>
            <p:spPr bwMode="auto">
              <a:xfrm>
                <a:off x="4029" y="846"/>
                <a:ext cx="40" cy="13"/>
              </a:xfrm>
              <a:custGeom>
                <a:avLst/>
                <a:gdLst>
                  <a:gd name="T0" fmla="*/ 7 w 66"/>
                  <a:gd name="T1" fmla="*/ 4 h 21"/>
                  <a:gd name="T2" fmla="*/ 1 w 66"/>
                  <a:gd name="T3" fmla="*/ 14 h 21"/>
                  <a:gd name="T4" fmla="*/ 9 w 66"/>
                  <a:gd name="T5" fmla="*/ 18 h 21"/>
                  <a:gd name="T6" fmla="*/ 21 w 66"/>
                  <a:gd name="T7" fmla="*/ 15 h 21"/>
                  <a:gd name="T8" fmla="*/ 32 w 66"/>
                  <a:gd name="T9" fmla="*/ 19 h 21"/>
                  <a:gd name="T10" fmla="*/ 50 w 66"/>
                  <a:gd name="T11" fmla="*/ 20 h 21"/>
                  <a:gd name="T12" fmla="*/ 63 w 66"/>
                  <a:gd name="T13" fmla="*/ 18 h 21"/>
                  <a:gd name="T14" fmla="*/ 56 w 66"/>
                  <a:gd name="T15" fmla="*/ 12 h 21"/>
                  <a:gd name="T16" fmla="*/ 45 w 66"/>
                  <a:gd name="T17" fmla="*/ 8 h 21"/>
                  <a:gd name="T18" fmla="*/ 30 w 66"/>
                  <a:gd name="T19" fmla="*/ 4 h 21"/>
                  <a:gd name="T20" fmla="*/ 15 w 66"/>
                  <a:gd name="T21" fmla="*/ 3 h 21"/>
                  <a:gd name="T22" fmla="*/ 7 w 66"/>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1">
                    <a:moveTo>
                      <a:pt x="7" y="4"/>
                    </a:moveTo>
                    <a:cubicBezTo>
                      <a:pt x="6" y="7"/>
                      <a:pt x="1" y="11"/>
                      <a:pt x="1" y="14"/>
                    </a:cubicBezTo>
                    <a:cubicBezTo>
                      <a:pt x="0" y="16"/>
                      <a:pt x="1" y="21"/>
                      <a:pt x="9" y="18"/>
                    </a:cubicBezTo>
                    <a:cubicBezTo>
                      <a:pt x="16" y="14"/>
                      <a:pt x="17" y="14"/>
                      <a:pt x="21" y="15"/>
                    </a:cubicBezTo>
                    <a:cubicBezTo>
                      <a:pt x="25" y="16"/>
                      <a:pt x="22" y="17"/>
                      <a:pt x="32" y="19"/>
                    </a:cubicBezTo>
                    <a:cubicBezTo>
                      <a:pt x="41" y="21"/>
                      <a:pt x="44" y="21"/>
                      <a:pt x="50" y="20"/>
                    </a:cubicBezTo>
                    <a:cubicBezTo>
                      <a:pt x="57" y="19"/>
                      <a:pt x="63" y="20"/>
                      <a:pt x="63" y="18"/>
                    </a:cubicBezTo>
                    <a:cubicBezTo>
                      <a:pt x="63" y="16"/>
                      <a:pt x="66" y="16"/>
                      <a:pt x="56" y="12"/>
                    </a:cubicBezTo>
                    <a:cubicBezTo>
                      <a:pt x="46" y="9"/>
                      <a:pt x="55" y="11"/>
                      <a:pt x="45" y="8"/>
                    </a:cubicBezTo>
                    <a:cubicBezTo>
                      <a:pt x="35" y="6"/>
                      <a:pt x="34" y="4"/>
                      <a:pt x="30" y="4"/>
                    </a:cubicBezTo>
                    <a:cubicBezTo>
                      <a:pt x="26" y="4"/>
                      <a:pt x="21" y="3"/>
                      <a:pt x="15" y="3"/>
                    </a:cubicBezTo>
                    <a:cubicBezTo>
                      <a:pt x="9" y="3"/>
                      <a:pt x="4" y="0"/>
                      <a:pt x="7"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757"/>
              <p:cNvSpPr>
                <a:spLocks/>
              </p:cNvSpPr>
              <p:nvPr/>
            </p:nvSpPr>
            <p:spPr bwMode="auto">
              <a:xfrm>
                <a:off x="3015" y="759"/>
                <a:ext cx="59" cy="14"/>
              </a:xfrm>
              <a:custGeom>
                <a:avLst/>
                <a:gdLst>
                  <a:gd name="T0" fmla="*/ 4 w 99"/>
                  <a:gd name="T1" fmla="*/ 11 h 23"/>
                  <a:gd name="T2" fmla="*/ 23 w 99"/>
                  <a:gd name="T3" fmla="*/ 6 h 23"/>
                  <a:gd name="T4" fmla="*/ 35 w 99"/>
                  <a:gd name="T5" fmla="*/ 6 h 23"/>
                  <a:gd name="T6" fmla="*/ 48 w 99"/>
                  <a:gd name="T7" fmla="*/ 6 h 23"/>
                  <a:gd name="T8" fmla="*/ 61 w 99"/>
                  <a:gd name="T9" fmla="*/ 6 h 23"/>
                  <a:gd name="T10" fmla="*/ 80 w 99"/>
                  <a:gd name="T11" fmla="*/ 4 h 23"/>
                  <a:gd name="T12" fmla="*/ 88 w 99"/>
                  <a:gd name="T13" fmla="*/ 11 h 23"/>
                  <a:gd name="T14" fmla="*/ 65 w 99"/>
                  <a:gd name="T15" fmla="*/ 11 h 23"/>
                  <a:gd name="T16" fmla="*/ 57 w 99"/>
                  <a:gd name="T17" fmla="*/ 18 h 23"/>
                  <a:gd name="T18" fmla="*/ 44 w 99"/>
                  <a:gd name="T19" fmla="*/ 21 h 23"/>
                  <a:gd name="T20" fmla="*/ 34 w 99"/>
                  <a:gd name="T21" fmla="*/ 15 h 23"/>
                  <a:gd name="T22" fmla="*/ 13 w 99"/>
                  <a:gd name="T23" fmla="*/ 12 h 23"/>
                  <a:gd name="T24" fmla="*/ 4 w 99"/>
                  <a:gd name="T2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3">
                    <a:moveTo>
                      <a:pt x="4" y="11"/>
                    </a:moveTo>
                    <a:cubicBezTo>
                      <a:pt x="12" y="7"/>
                      <a:pt x="16" y="6"/>
                      <a:pt x="23" y="6"/>
                    </a:cubicBezTo>
                    <a:cubicBezTo>
                      <a:pt x="29" y="6"/>
                      <a:pt x="30" y="6"/>
                      <a:pt x="35" y="6"/>
                    </a:cubicBezTo>
                    <a:cubicBezTo>
                      <a:pt x="40" y="7"/>
                      <a:pt x="39" y="5"/>
                      <a:pt x="48" y="6"/>
                    </a:cubicBezTo>
                    <a:cubicBezTo>
                      <a:pt x="57" y="7"/>
                      <a:pt x="55" y="8"/>
                      <a:pt x="61" y="6"/>
                    </a:cubicBezTo>
                    <a:cubicBezTo>
                      <a:pt x="68" y="4"/>
                      <a:pt x="76" y="0"/>
                      <a:pt x="80" y="4"/>
                    </a:cubicBezTo>
                    <a:cubicBezTo>
                      <a:pt x="84" y="7"/>
                      <a:pt x="99" y="10"/>
                      <a:pt x="88" y="11"/>
                    </a:cubicBezTo>
                    <a:cubicBezTo>
                      <a:pt x="76" y="12"/>
                      <a:pt x="67" y="8"/>
                      <a:pt x="65" y="11"/>
                    </a:cubicBezTo>
                    <a:cubicBezTo>
                      <a:pt x="63" y="14"/>
                      <a:pt x="58" y="13"/>
                      <a:pt x="57" y="18"/>
                    </a:cubicBezTo>
                    <a:cubicBezTo>
                      <a:pt x="56" y="22"/>
                      <a:pt x="55" y="23"/>
                      <a:pt x="44" y="21"/>
                    </a:cubicBezTo>
                    <a:cubicBezTo>
                      <a:pt x="32" y="19"/>
                      <a:pt x="30" y="16"/>
                      <a:pt x="34" y="15"/>
                    </a:cubicBezTo>
                    <a:cubicBezTo>
                      <a:pt x="37" y="15"/>
                      <a:pt x="15" y="9"/>
                      <a:pt x="13" y="12"/>
                    </a:cubicBezTo>
                    <a:cubicBezTo>
                      <a:pt x="10" y="15"/>
                      <a:pt x="0" y="16"/>
                      <a:pt x="4" y="1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4" name="Freeform 758"/>
              <p:cNvSpPr>
                <a:spLocks/>
              </p:cNvSpPr>
              <p:nvPr/>
            </p:nvSpPr>
            <p:spPr bwMode="auto">
              <a:xfrm>
                <a:off x="3087" y="750"/>
                <a:ext cx="82" cy="23"/>
              </a:xfrm>
              <a:custGeom>
                <a:avLst/>
                <a:gdLst>
                  <a:gd name="T0" fmla="*/ 5 w 136"/>
                  <a:gd name="T1" fmla="*/ 21 h 38"/>
                  <a:gd name="T2" fmla="*/ 24 w 136"/>
                  <a:gd name="T3" fmla="*/ 12 h 38"/>
                  <a:gd name="T4" fmla="*/ 43 w 136"/>
                  <a:gd name="T5" fmla="*/ 9 h 38"/>
                  <a:gd name="T6" fmla="*/ 60 w 136"/>
                  <a:gd name="T7" fmla="*/ 7 h 38"/>
                  <a:gd name="T8" fmla="*/ 72 w 136"/>
                  <a:gd name="T9" fmla="*/ 4 h 38"/>
                  <a:gd name="T10" fmla="*/ 78 w 136"/>
                  <a:gd name="T11" fmla="*/ 12 h 38"/>
                  <a:gd name="T12" fmla="*/ 68 w 136"/>
                  <a:gd name="T13" fmla="*/ 18 h 38"/>
                  <a:gd name="T14" fmla="*/ 85 w 136"/>
                  <a:gd name="T15" fmla="*/ 23 h 38"/>
                  <a:gd name="T16" fmla="*/ 95 w 136"/>
                  <a:gd name="T17" fmla="*/ 25 h 38"/>
                  <a:gd name="T18" fmla="*/ 104 w 136"/>
                  <a:gd name="T19" fmla="*/ 17 h 38"/>
                  <a:gd name="T20" fmla="*/ 122 w 136"/>
                  <a:gd name="T21" fmla="*/ 18 h 38"/>
                  <a:gd name="T22" fmla="*/ 130 w 136"/>
                  <a:gd name="T23" fmla="*/ 21 h 38"/>
                  <a:gd name="T24" fmla="*/ 127 w 136"/>
                  <a:gd name="T25" fmla="*/ 30 h 38"/>
                  <a:gd name="T26" fmla="*/ 111 w 136"/>
                  <a:gd name="T27" fmla="*/ 34 h 38"/>
                  <a:gd name="T28" fmla="*/ 101 w 136"/>
                  <a:gd name="T29" fmla="*/ 36 h 38"/>
                  <a:gd name="T30" fmla="*/ 76 w 136"/>
                  <a:gd name="T31" fmla="*/ 34 h 38"/>
                  <a:gd name="T32" fmla="*/ 65 w 136"/>
                  <a:gd name="T33" fmla="*/ 36 h 38"/>
                  <a:gd name="T34" fmla="*/ 50 w 136"/>
                  <a:gd name="T35" fmla="*/ 38 h 38"/>
                  <a:gd name="T36" fmla="*/ 45 w 136"/>
                  <a:gd name="T37" fmla="*/ 34 h 38"/>
                  <a:gd name="T38" fmla="*/ 43 w 136"/>
                  <a:gd name="T39" fmla="*/ 28 h 38"/>
                  <a:gd name="T40" fmla="*/ 28 w 136"/>
                  <a:gd name="T41" fmla="*/ 25 h 38"/>
                  <a:gd name="T42" fmla="*/ 19 w 136"/>
                  <a:gd name="T43" fmla="*/ 25 h 38"/>
                  <a:gd name="T44" fmla="*/ 9 w 136"/>
                  <a:gd name="T45" fmla="*/ 26 h 38"/>
                  <a:gd name="T46" fmla="*/ 5 w 136"/>
                  <a:gd name="T47"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38">
                    <a:moveTo>
                      <a:pt x="5" y="21"/>
                    </a:moveTo>
                    <a:cubicBezTo>
                      <a:pt x="16" y="18"/>
                      <a:pt x="13" y="9"/>
                      <a:pt x="24" y="12"/>
                    </a:cubicBezTo>
                    <a:cubicBezTo>
                      <a:pt x="36" y="14"/>
                      <a:pt x="38" y="7"/>
                      <a:pt x="43" y="9"/>
                    </a:cubicBezTo>
                    <a:cubicBezTo>
                      <a:pt x="48" y="11"/>
                      <a:pt x="53" y="4"/>
                      <a:pt x="60" y="7"/>
                    </a:cubicBezTo>
                    <a:cubicBezTo>
                      <a:pt x="68" y="9"/>
                      <a:pt x="69" y="0"/>
                      <a:pt x="72" y="4"/>
                    </a:cubicBezTo>
                    <a:cubicBezTo>
                      <a:pt x="75" y="8"/>
                      <a:pt x="92" y="9"/>
                      <a:pt x="78" y="12"/>
                    </a:cubicBezTo>
                    <a:cubicBezTo>
                      <a:pt x="65" y="15"/>
                      <a:pt x="57" y="14"/>
                      <a:pt x="68" y="18"/>
                    </a:cubicBezTo>
                    <a:cubicBezTo>
                      <a:pt x="78" y="23"/>
                      <a:pt x="84" y="17"/>
                      <a:pt x="85" y="23"/>
                    </a:cubicBezTo>
                    <a:cubicBezTo>
                      <a:pt x="86" y="28"/>
                      <a:pt x="90" y="35"/>
                      <a:pt x="95" y="25"/>
                    </a:cubicBezTo>
                    <a:cubicBezTo>
                      <a:pt x="100" y="16"/>
                      <a:pt x="99" y="15"/>
                      <a:pt x="104" y="17"/>
                    </a:cubicBezTo>
                    <a:cubicBezTo>
                      <a:pt x="109" y="18"/>
                      <a:pt x="121" y="15"/>
                      <a:pt x="122" y="18"/>
                    </a:cubicBezTo>
                    <a:cubicBezTo>
                      <a:pt x="124" y="21"/>
                      <a:pt x="128" y="20"/>
                      <a:pt x="130" y="21"/>
                    </a:cubicBezTo>
                    <a:cubicBezTo>
                      <a:pt x="132" y="23"/>
                      <a:pt x="136" y="28"/>
                      <a:pt x="127" y="30"/>
                    </a:cubicBezTo>
                    <a:cubicBezTo>
                      <a:pt x="118" y="33"/>
                      <a:pt x="114" y="31"/>
                      <a:pt x="111" y="34"/>
                    </a:cubicBezTo>
                    <a:cubicBezTo>
                      <a:pt x="107" y="36"/>
                      <a:pt x="111" y="36"/>
                      <a:pt x="101" y="36"/>
                    </a:cubicBezTo>
                    <a:cubicBezTo>
                      <a:pt x="90" y="36"/>
                      <a:pt x="80" y="33"/>
                      <a:pt x="76" y="34"/>
                    </a:cubicBezTo>
                    <a:cubicBezTo>
                      <a:pt x="72" y="35"/>
                      <a:pt x="72" y="34"/>
                      <a:pt x="65" y="36"/>
                    </a:cubicBezTo>
                    <a:cubicBezTo>
                      <a:pt x="58" y="38"/>
                      <a:pt x="54" y="37"/>
                      <a:pt x="50" y="38"/>
                    </a:cubicBezTo>
                    <a:cubicBezTo>
                      <a:pt x="46" y="38"/>
                      <a:pt x="45" y="37"/>
                      <a:pt x="45" y="34"/>
                    </a:cubicBezTo>
                    <a:cubicBezTo>
                      <a:pt x="45" y="30"/>
                      <a:pt x="50" y="29"/>
                      <a:pt x="43" y="28"/>
                    </a:cubicBezTo>
                    <a:cubicBezTo>
                      <a:pt x="36" y="27"/>
                      <a:pt x="30" y="25"/>
                      <a:pt x="28" y="25"/>
                    </a:cubicBezTo>
                    <a:cubicBezTo>
                      <a:pt x="26" y="25"/>
                      <a:pt x="23" y="24"/>
                      <a:pt x="19" y="25"/>
                    </a:cubicBezTo>
                    <a:cubicBezTo>
                      <a:pt x="15" y="26"/>
                      <a:pt x="18" y="26"/>
                      <a:pt x="9" y="26"/>
                    </a:cubicBezTo>
                    <a:cubicBezTo>
                      <a:pt x="0" y="26"/>
                      <a:pt x="1" y="22"/>
                      <a:pt x="5" y="2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759"/>
              <p:cNvSpPr>
                <a:spLocks/>
              </p:cNvSpPr>
              <p:nvPr/>
            </p:nvSpPr>
            <p:spPr bwMode="auto">
              <a:xfrm>
                <a:off x="4480" y="879"/>
                <a:ext cx="41" cy="13"/>
              </a:xfrm>
              <a:custGeom>
                <a:avLst/>
                <a:gdLst>
                  <a:gd name="T0" fmla="*/ 12 w 67"/>
                  <a:gd name="T1" fmla="*/ 2 h 21"/>
                  <a:gd name="T2" fmla="*/ 32 w 67"/>
                  <a:gd name="T3" fmla="*/ 2 h 21"/>
                  <a:gd name="T4" fmla="*/ 42 w 67"/>
                  <a:gd name="T5" fmla="*/ 3 h 21"/>
                  <a:gd name="T6" fmla="*/ 53 w 67"/>
                  <a:gd name="T7" fmla="*/ 5 h 21"/>
                  <a:gd name="T8" fmla="*/ 66 w 67"/>
                  <a:gd name="T9" fmla="*/ 9 h 21"/>
                  <a:gd name="T10" fmla="*/ 64 w 67"/>
                  <a:gd name="T11" fmla="*/ 14 h 21"/>
                  <a:gd name="T12" fmla="*/ 54 w 67"/>
                  <a:gd name="T13" fmla="*/ 17 h 21"/>
                  <a:gd name="T14" fmla="*/ 44 w 67"/>
                  <a:gd name="T15" fmla="*/ 17 h 21"/>
                  <a:gd name="T16" fmla="*/ 33 w 67"/>
                  <a:gd name="T17" fmla="*/ 14 h 21"/>
                  <a:gd name="T18" fmla="*/ 22 w 67"/>
                  <a:gd name="T19" fmla="*/ 19 h 21"/>
                  <a:gd name="T20" fmla="*/ 15 w 67"/>
                  <a:gd name="T21" fmla="*/ 19 h 21"/>
                  <a:gd name="T22" fmla="*/ 7 w 67"/>
                  <a:gd name="T23" fmla="*/ 15 h 21"/>
                  <a:gd name="T24" fmla="*/ 3 w 67"/>
                  <a:gd name="T25" fmla="*/ 9 h 21"/>
                  <a:gd name="T26" fmla="*/ 12 w 67"/>
                  <a:gd name="T2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1">
                    <a:moveTo>
                      <a:pt x="12" y="2"/>
                    </a:moveTo>
                    <a:cubicBezTo>
                      <a:pt x="22" y="2"/>
                      <a:pt x="26" y="1"/>
                      <a:pt x="32" y="2"/>
                    </a:cubicBezTo>
                    <a:cubicBezTo>
                      <a:pt x="38" y="2"/>
                      <a:pt x="35" y="2"/>
                      <a:pt x="42" y="3"/>
                    </a:cubicBezTo>
                    <a:cubicBezTo>
                      <a:pt x="48" y="5"/>
                      <a:pt x="44" y="4"/>
                      <a:pt x="53" y="5"/>
                    </a:cubicBezTo>
                    <a:cubicBezTo>
                      <a:pt x="63" y="6"/>
                      <a:pt x="66" y="8"/>
                      <a:pt x="66" y="9"/>
                    </a:cubicBezTo>
                    <a:cubicBezTo>
                      <a:pt x="66" y="11"/>
                      <a:pt x="67" y="14"/>
                      <a:pt x="64" y="14"/>
                    </a:cubicBezTo>
                    <a:cubicBezTo>
                      <a:pt x="61" y="14"/>
                      <a:pt x="59" y="16"/>
                      <a:pt x="54" y="17"/>
                    </a:cubicBezTo>
                    <a:cubicBezTo>
                      <a:pt x="49" y="18"/>
                      <a:pt x="52" y="18"/>
                      <a:pt x="44" y="17"/>
                    </a:cubicBezTo>
                    <a:cubicBezTo>
                      <a:pt x="36" y="15"/>
                      <a:pt x="40" y="13"/>
                      <a:pt x="33" y="14"/>
                    </a:cubicBezTo>
                    <a:cubicBezTo>
                      <a:pt x="27" y="15"/>
                      <a:pt x="26" y="19"/>
                      <a:pt x="22" y="19"/>
                    </a:cubicBezTo>
                    <a:cubicBezTo>
                      <a:pt x="18" y="20"/>
                      <a:pt x="18" y="21"/>
                      <a:pt x="15" y="19"/>
                    </a:cubicBezTo>
                    <a:cubicBezTo>
                      <a:pt x="12" y="18"/>
                      <a:pt x="10" y="17"/>
                      <a:pt x="7" y="15"/>
                    </a:cubicBezTo>
                    <a:cubicBezTo>
                      <a:pt x="5" y="13"/>
                      <a:pt x="0" y="14"/>
                      <a:pt x="3" y="9"/>
                    </a:cubicBezTo>
                    <a:cubicBezTo>
                      <a:pt x="6" y="3"/>
                      <a:pt x="10" y="0"/>
                      <a:pt x="12"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6" name="Freeform 760"/>
              <p:cNvSpPr>
                <a:spLocks/>
              </p:cNvSpPr>
              <p:nvPr/>
            </p:nvSpPr>
            <p:spPr bwMode="auto">
              <a:xfrm>
                <a:off x="4357" y="1136"/>
                <a:ext cx="117" cy="142"/>
              </a:xfrm>
              <a:custGeom>
                <a:avLst/>
                <a:gdLst>
                  <a:gd name="T0" fmla="*/ 5 w 194"/>
                  <a:gd name="T1" fmla="*/ 3 h 237"/>
                  <a:gd name="T2" fmla="*/ 25 w 194"/>
                  <a:gd name="T3" fmla="*/ 20 h 237"/>
                  <a:gd name="T4" fmla="*/ 45 w 194"/>
                  <a:gd name="T5" fmla="*/ 39 h 237"/>
                  <a:gd name="T6" fmla="*/ 62 w 194"/>
                  <a:gd name="T7" fmla="*/ 57 h 237"/>
                  <a:gd name="T8" fmla="*/ 76 w 194"/>
                  <a:gd name="T9" fmla="*/ 77 h 237"/>
                  <a:gd name="T10" fmla="*/ 108 w 194"/>
                  <a:gd name="T11" fmla="*/ 103 h 237"/>
                  <a:gd name="T12" fmla="*/ 135 w 194"/>
                  <a:gd name="T13" fmla="*/ 128 h 237"/>
                  <a:gd name="T14" fmla="*/ 167 w 194"/>
                  <a:gd name="T15" fmla="*/ 160 h 237"/>
                  <a:gd name="T16" fmla="*/ 127 w 194"/>
                  <a:gd name="T17" fmla="*/ 142 h 237"/>
                  <a:gd name="T18" fmla="*/ 130 w 194"/>
                  <a:gd name="T19" fmla="*/ 162 h 237"/>
                  <a:gd name="T20" fmla="*/ 139 w 194"/>
                  <a:gd name="T21" fmla="*/ 190 h 237"/>
                  <a:gd name="T22" fmla="*/ 169 w 194"/>
                  <a:gd name="T23" fmla="*/ 207 h 237"/>
                  <a:gd name="T24" fmla="*/ 187 w 194"/>
                  <a:gd name="T25" fmla="*/ 223 h 237"/>
                  <a:gd name="T26" fmla="*/ 171 w 194"/>
                  <a:gd name="T27" fmla="*/ 217 h 237"/>
                  <a:gd name="T28" fmla="*/ 157 w 194"/>
                  <a:gd name="T29" fmla="*/ 219 h 237"/>
                  <a:gd name="T30" fmla="*/ 160 w 194"/>
                  <a:gd name="T31" fmla="*/ 233 h 237"/>
                  <a:gd name="T32" fmla="*/ 143 w 194"/>
                  <a:gd name="T33" fmla="*/ 220 h 237"/>
                  <a:gd name="T34" fmla="*/ 130 w 194"/>
                  <a:gd name="T35" fmla="*/ 195 h 237"/>
                  <a:gd name="T36" fmla="*/ 116 w 194"/>
                  <a:gd name="T37" fmla="*/ 167 h 237"/>
                  <a:gd name="T38" fmla="*/ 97 w 194"/>
                  <a:gd name="T39" fmla="*/ 148 h 237"/>
                  <a:gd name="T40" fmla="*/ 82 w 194"/>
                  <a:gd name="T41" fmla="*/ 112 h 237"/>
                  <a:gd name="T42" fmla="*/ 60 w 194"/>
                  <a:gd name="T43" fmla="*/ 89 h 237"/>
                  <a:gd name="T44" fmla="*/ 37 w 194"/>
                  <a:gd name="T45" fmla="*/ 71 h 237"/>
                  <a:gd name="T46" fmla="*/ 22 w 194"/>
                  <a:gd name="T47" fmla="*/ 52 h 237"/>
                  <a:gd name="T48" fmla="*/ 11 w 194"/>
                  <a:gd name="T49" fmla="*/ 30 h 237"/>
                  <a:gd name="T50" fmla="*/ 17 w 194"/>
                  <a:gd name="T51" fmla="*/ 23 h 237"/>
                  <a:gd name="T52" fmla="*/ 0 w 194"/>
                  <a:gd name="T53" fmla="*/ 10 h 237"/>
                  <a:gd name="T54" fmla="*/ 5 w 194"/>
                  <a:gd name="T55"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 h="237">
                    <a:moveTo>
                      <a:pt x="5" y="3"/>
                    </a:moveTo>
                    <a:cubicBezTo>
                      <a:pt x="15" y="10"/>
                      <a:pt x="21" y="11"/>
                      <a:pt x="25" y="20"/>
                    </a:cubicBezTo>
                    <a:cubicBezTo>
                      <a:pt x="29" y="29"/>
                      <a:pt x="40" y="32"/>
                      <a:pt x="45" y="39"/>
                    </a:cubicBezTo>
                    <a:cubicBezTo>
                      <a:pt x="50" y="46"/>
                      <a:pt x="51" y="45"/>
                      <a:pt x="62" y="57"/>
                    </a:cubicBezTo>
                    <a:cubicBezTo>
                      <a:pt x="73" y="69"/>
                      <a:pt x="62" y="64"/>
                      <a:pt x="76" y="77"/>
                    </a:cubicBezTo>
                    <a:cubicBezTo>
                      <a:pt x="91" y="89"/>
                      <a:pt x="99" y="90"/>
                      <a:pt x="108" y="103"/>
                    </a:cubicBezTo>
                    <a:cubicBezTo>
                      <a:pt x="118" y="116"/>
                      <a:pt x="122" y="118"/>
                      <a:pt x="135" y="128"/>
                    </a:cubicBezTo>
                    <a:cubicBezTo>
                      <a:pt x="149" y="138"/>
                      <a:pt x="177" y="162"/>
                      <a:pt x="167" y="160"/>
                    </a:cubicBezTo>
                    <a:cubicBezTo>
                      <a:pt x="158" y="157"/>
                      <a:pt x="129" y="136"/>
                      <a:pt x="127" y="142"/>
                    </a:cubicBezTo>
                    <a:cubicBezTo>
                      <a:pt x="125" y="147"/>
                      <a:pt x="122" y="150"/>
                      <a:pt x="130" y="162"/>
                    </a:cubicBezTo>
                    <a:cubicBezTo>
                      <a:pt x="138" y="175"/>
                      <a:pt x="130" y="182"/>
                      <a:pt x="139" y="190"/>
                    </a:cubicBezTo>
                    <a:cubicBezTo>
                      <a:pt x="148" y="198"/>
                      <a:pt x="166" y="203"/>
                      <a:pt x="169" y="207"/>
                    </a:cubicBezTo>
                    <a:cubicBezTo>
                      <a:pt x="173" y="211"/>
                      <a:pt x="194" y="222"/>
                      <a:pt x="187" y="223"/>
                    </a:cubicBezTo>
                    <a:cubicBezTo>
                      <a:pt x="180" y="223"/>
                      <a:pt x="177" y="217"/>
                      <a:pt x="171" y="217"/>
                    </a:cubicBezTo>
                    <a:cubicBezTo>
                      <a:pt x="165" y="217"/>
                      <a:pt x="156" y="216"/>
                      <a:pt x="157" y="219"/>
                    </a:cubicBezTo>
                    <a:cubicBezTo>
                      <a:pt x="159" y="223"/>
                      <a:pt x="165" y="237"/>
                      <a:pt x="160" y="233"/>
                    </a:cubicBezTo>
                    <a:cubicBezTo>
                      <a:pt x="154" y="230"/>
                      <a:pt x="151" y="229"/>
                      <a:pt x="143" y="220"/>
                    </a:cubicBezTo>
                    <a:cubicBezTo>
                      <a:pt x="134" y="210"/>
                      <a:pt x="139" y="201"/>
                      <a:pt x="130" y="195"/>
                    </a:cubicBezTo>
                    <a:cubicBezTo>
                      <a:pt x="122" y="189"/>
                      <a:pt x="121" y="170"/>
                      <a:pt x="116" y="167"/>
                    </a:cubicBezTo>
                    <a:cubicBezTo>
                      <a:pt x="111" y="165"/>
                      <a:pt x="104" y="162"/>
                      <a:pt x="97" y="148"/>
                    </a:cubicBezTo>
                    <a:cubicBezTo>
                      <a:pt x="90" y="135"/>
                      <a:pt x="90" y="122"/>
                      <a:pt x="82" y="112"/>
                    </a:cubicBezTo>
                    <a:cubicBezTo>
                      <a:pt x="74" y="102"/>
                      <a:pt x="69" y="95"/>
                      <a:pt x="60" y="89"/>
                    </a:cubicBezTo>
                    <a:cubicBezTo>
                      <a:pt x="51" y="83"/>
                      <a:pt x="42" y="77"/>
                      <a:pt x="37" y="71"/>
                    </a:cubicBezTo>
                    <a:cubicBezTo>
                      <a:pt x="32" y="64"/>
                      <a:pt x="25" y="58"/>
                      <a:pt x="22" y="52"/>
                    </a:cubicBezTo>
                    <a:cubicBezTo>
                      <a:pt x="19" y="45"/>
                      <a:pt x="4" y="27"/>
                      <a:pt x="11" y="30"/>
                    </a:cubicBezTo>
                    <a:cubicBezTo>
                      <a:pt x="18" y="34"/>
                      <a:pt x="21" y="28"/>
                      <a:pt x="17" y="23"/>
                    </a:cubicBezTo>
                    <a:cubicBezTo>
                      <a:pt x="13" y="18"/>
                      <a:pt x="0" y="14"/>
                      <a:pt x="0" y="10"/>
                    </a:cubicBezTo>
                    <a:cubicBezTo>
                      <a:pt x="0" y="5"/>
                      <a:pt x="0" y="0"/>
                      <a:pt x="5"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761"/>
              <p:cNvSpPr>
                <a:spLocks/>
              </p:cNvSpPr>
              <p:nvPr/>
            </p:nvSpPr>
            <p:spPr bwMode="auto">
              <a:xfrm>
                <a:off x="3728" y="1880"/>
                <a:ext cx="37" cy="67"/>
              </a:xfrm>
              <a:custGeom>
                <a:avLst/>
                <a:gdLst>
                  <a:gd name="T0" fmla="*/ 25 w 62"/>
                  <a:gd name="T1" fmla="*/ 9 h 112"/>
                  <a:gd name="T2" fmla="*/ 31 w 62"/>
                  <a:gd name="T3" fmla="*/ 22 h 112"/>
                  <a:gd name="T4" fmla="*/ 39 w 62"/>
                  <a:gd name="T5" fmla="*/ 36 h 112"/>
                  <a:gd name="T6" fmla="*/ 50 w 62"/>
                  <a:gd name="T7" fmla="*/ 56 h 112"/>
                  <a:gd name="T8" fmla="*/ 61 w 62"/>
                  <a:gd name="T9" fmla="*/ 71 h 112"/>
                  <a:gd name="T10" fmla="*/ 56 w 62"/>
                  <a:gd name="T11" fmla="*/ 87 h 112"/>
                  <a:gd name="T12" fmla="*/ 49 w 62"/>
                  <a:gd name="T13" fmla="*/ 101 h 112"/>
                  <a:gd name="T14" fmla="*/ 35 w 62"/>
                  <a:gd name="T15" fmla="*/ 111 h 112"/>
                  <a:gd name="T16" fmla="*/ 27 w 62"/>
                  <a:gd name="T17" fmla="*/ 111 h 112"/>
                  <a:gd name="T18" fmla="*/ 13 w 62"/>
                  <a:gd name="T19" fmla="*/ 103 h 112"/>
                  <a:gd name="T20" fmla="*/ 10 w 62"/>
                  <a:gd name="T21" fmla="*/ 88 h 112"/>
                  <a:gd name="T22" fmla="*/ 7 w 62"/>
                  <a:gd name="T23" fmla="*/ 72 h 112"/>
                  <a:gd name="T24" fmla="*/ 4 w 62"/>
                  <a:gd name="T25" fmla="*/ 56 h 112"/>
                  <a:gd name="T26" fmla="*/ 4 w 62"/>
                  <a:gd name="T27" fmla="*/ 43 h 112"/>
                  <a:gd name="T28" fmla="*/ 9 w 62"/>
                  <a:gd name="T29" fmla="*/ 31 h 112"/>
                  <a:gd name="T30" fmla="*/ 11 w 62"/>
                  <a:gd name="T31" fmla="*/ 19 h 112"/>
                  <a:gd name="T32" fmla="*/ 12 w 62"/>
                  <a:gd name="T33" fmla="*/ 10 h 112"/>
                  <a:gd name="T34" fmla="*/ 7 w 62"/>
                  <a:gd name="T35" fmla="*/ 3 h 112"/>
                  <a:gd name="T36" fmla="*/ 15 w 62"/>
                  <a:gd name="T37" fmla="*/ 2 h 112"/>
                  <a:gd name="T38" fmla="*/ 25 w 62"/>
                  <a:gd name="T3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12">
                    <a:moveTo>
                      <a:pt x="25" y="9"/>
                    </a:moveTo>
                    <a:cubicBezTo>
                      <a:pt x="27" y="12"/>
                      <a:pt x="28" y="18"/>
                      <a:pt x="31" y="22"/>
                    </a:cubicBezTo>
                    <a:cubicBezTo>
                      <a:pt x="34" y="27"/>
                      <a:pt x="36" y="29"/>
                      <a:pt x="39" y="36"/>
                    </a:cubicBezTo>
                    <a:cubicBezTo>
                      <a:pt x="42" y="42"/>
                      <a:pt x="44" y="46"/>
                      <a:pt x="50" y="56"/>
                    </a:cubicBezTo>
                    <a:cubicBezTo>
                      <a:pt x="57" y="66"/>
                      <a:pt x="61" y="65"/>
                      <a:pt x="61" y="71"/>
                    </a:cubicBezTo>
                    <a:cubicBezTo>
                      <a:pt x="62" y="77"/>
                      <a:pt x="58" y="79"/>
                      <a:pt x="56" y="87"/>
                    </a:cubicBezTo>
                    <a:cubicBezTo>
                      <a:pt x="54" y="95"/>
                      <a:pt x="55" y="96"/>
                      <a:pt x="49" y="101"/>
                    </a:cubicBezTo>
                    <a:cubicBezTo>
                      <a:pt x="44" y="105"/>
                      <a:pt x="40" y="110"/>
                      <a:pt x="35" y="111"/>
                    </a:cubicBezTo>
                    <a:cubicBezTo>
                      <a:pt x="31" y="112"/>
                      <a:pt x="36" y="111"/>
                      <a:pt x="27" y="111"/>
                    </a:cubicBezTo>
                    <a:cubicBezTo>
                      <a:pt x="18" y="111"/>
                      <a:pt x="14" y="110"/>
                      <a:pt x="13" y="103"/>
                    </a:cubicBezTo>
                    <a:cubicBezTo>
                      <a:pt x="12" y="97"/>
                      <a:pt x="12" y="96"/>
                      <a:pt x="10" y="88"/>
                    </a:cubicBezTo>
                    <a:cubicBezTo>
                      <a:pt x="9" y="80"/>
                      <a:pt x="9" y="82"/>
                      <a:pt x="7" y="72"/>
                    </a:cubicBezTo>
                    <a:cubicBezTo>
                      <a:pt x="6" y="62"/>
                      <a:pt x="4" y="65"/>
                      <a:pt x="4" y="56"/>
                    </a:cubicBezTo>
                    <a:cubicBezTo>
                      <a:pt x="4" y="48"/>
                      <a:pt x="0" y="52"/>
                      <a:pt x="4" y="43"/>
                    </a:cubicBezTo>
                    <a:cubicBezTo>
                      <a:pt x="8" y="34"/>
                      <a:pt x="7" y="36"/>
                      <a:pt x="9" y="31"/>
                    </a:cubicBezTo>
                    <a:cubicBezTo>
                      <a:pt x="10" y="27"/>
                      <a:pt x="10" y="23"/>
                      <a:pt x="11" y="19"/>
                    </a:cubicBezTo>
                    <a:cubicBezTo>
                      <a:pt x="12" y="15"/>
                      <a:pt x="15" y="13"/>
                      <a:pt x="12" y="10"/>
                    </a:cubicBezTo>
                    <a:cubicBezTo>
                      <a:pt x="9" y="7"/>
                      <a:pt x="6" y="4"/>
                      <a:pt x="7" y="3"/>
                    </a:cubicBezTo>
                    <a:cubicBezTo>
                      <a:pt x="8" y="2"/>
                      <a:pt x="12" y="0"/>
                      <a:pt x="15" y="2"/>
                    </a:cubicBezTo>
                    <a:cubicBezTo>
                      <a:pt x="18" y="5"/>
                      <a:pt x="26" y="3"/>
                      <a:pt x="25"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8" name="Freeform 762"/>
              <p:cNvSpPr>
                <a:spLocks/>
              </p:cNvSpPr>
              <p:nvPr/>
            </p:nvSpPr>
            <p:spPr bwMode="auto">
              <a:xfrm>
                <a:off x="4297" y="1619"/>
                <a:ext cx="24" cy="60"/>
              </a:xfrm>
              <a:custGeom>
                <a:avLst/>
                <a:gdLst>
                  <a:gd name="T0" fmla="*/ 12 w 41"/>
                  <a:gd name="T1" fmla="*/ 12 h 101"/>
                  <a:gd name="T2" fmla="*/ 10 w 41"/>
                  <a:gd name="T3" fmla="*/ 29 h 101"/>
                  <a:gd name="T4" fmla="*/ 5 w 41"/>
                  <a:gd name="T5" fmla="*/ 58 h 101"/>
                  <a:gd name="T6" fmla="*/ 9 w 41"/>
                  <a:gd name="T7" fmla="*/ 71 h 101"/>
                  <a:gd name="T8" fmla="*/ 20 w 41"/>
                  <a:gd name="T9" fmla="*/ 87 h 101"/>
                  <a:gd name="T10" fmla="*/ 30 w 41"/>
                  <a:gd name="T11" fmla="*/ 98 h 101"/>
                  <a:gd name="T12" fmla="*/ 30 w 41"/>
                  <a:gd name="T13" fmla="*/ 84 h 101"/>
                  <a:gd name="T14" fmla="*/ 37 w 41"/>
                  <a:gd name="T15" fmla="*/ 73 h 101"/>
                  <a:gd name="T16" fmla="*/ 38 w 41"/>
                  <a:gd name="T17" fmla="*/ 59 h 101"/>
                  <a:gd name="T18" fmla="*/ 38 w 41"/>
                  <a:gd name="T19" fmla="*/ 36 h 101"/>
                  <a:gd name="T20" fmla="*/ 39 w 41"/>
                  <a:gd name="T21" fmla="*/ 24 h 101"/>
                  <a:gd name="T22" fmla="*/ 39 w 41"/>
                  <a:gd name="T23" fmla="*/ 9 h 101"/>
                  <a:gd name="T24" fmla="*/ 33 w 41"/>
                  <a:gd name="T25" fmla="*/ 3 h 101"/>
                  <a:gd name="T26" fmla="*/ 21 w 41"/>
                  <a:gd name="T27" fmla="*/ 3 h 101"/>
                  <a:gd name="T28" fmla="*/ 12 w 41"/>
                  <a:gd name="T29"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1">
                    <a:moveTo>
                      <a:pt x="12" y="12"/>
                    </a:moveTo>
                    <a:cubicBezTo>
                      <a:pt x="12" y="19"/>
                      <a:pt x="20" y="13"/>
                      <a:pt x="10" y="29"/>
                    </a:cubicBezTo>
                    <a:cubicBezTo>
                      <a:pt x="0" y="44"/>
                      <a:pt x="3" y="53"/>
                      <a:pt x="5" y="58"/>
                    </a:cubicBezTo>
                    <a:cubicBezTo>
                      <a:pt x="7" y="62"/>
                      <a:pt x="3" y="65"/>
                      <a:pt x="9" y="71"/>
                    </a:cubicBezTo>
                    <a:cubicBezTo>
                      <a:pt x="15" y="77"/>
                      <a:pt x="16" y="81"/>
                      <a:pt x="20" y="87"/>
                    </a:cubicBezTo>
                    <a:cubicBezTo>
                      <a:pt x="23" y="94"/>
                      <a:pt x="30" y="101"/>
                      <a:pt x="30" y="98"/>
                    </a:cubicBezTo>
                    <a:cubicBezTo>
                      <a:pt x="30" y="94"/>
                      <a:pt x="28" y="89"/>
                      <a:pt x="30" y="84"/>
                    </a:cubicBezTo>
                    <a:cubicBezTo>
                      <a:pt x="32" y="79"/>
                      <a:pt x="35" y="77"/>
                      <a:pt x="37" y="73"/>
                    </a:cubicBezTo>
                    <a:cubicBezTo>
                      <a:pt x="38" y="69"/>
                      <a:pt x="38" y="66"/>
                      <a:pt x="38" y="59"/>
                    </a:cubicBezTo>
                    <a:cubicBezTo>
                      <a:pt x="38" y="51"/>
                      <a:pt x="39" y="45"/>
                      <a:pt x="38" y="36"/>
                    </a:cubicBezTo>
                    <a:cubicBezTo>
                      <a:pt x="38" y="26"/>
                      <a:pt x="39" y="33"/>
                      <a:pt x="39" y="24"/>
                    </a:cubicBezTo>
                    <a:cubicBezTo>
                      <a:pt x="39" y="15"/>
                      <a:pt x="39" y="13"/>
                      <a:pt x="39" y="9"/>
                    </a:cubicBezTo>
                    <a:cubicBezTo>
                      <a:pt x="39" y="5"/>
                      <a:pt x="41" y="3"/>
                      <a:pt x="33" y="3"/>
                    </a:cubicBezTo>
                    <a:cubicBezTo>
                      <a:pt x="26" y="3"/>
                      <a:pt x="26" y="0"/>
                      <a:pt x="21" y="3"/>
                    </a:cubicBezTo>
                    <a:cubicBezTo>
                      <a:pt x="16" y="7"/>
                      <a:pt x="8" y="5"/>
                      <a:pt x="12"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763"/>
              <p:cNvSpPr>
                <a:spLocks/>
              </p:cNvSpPr>
              <p:nvPr/>
            </p:nvSpPr>
            <p:spPr bwMode="auto">
              <a:xfrm>
                <a:off x="4495" y="2049"/>
                <a:ext cx="295" cy="178"/>
              </a:xfrm>
              <a:custGeom>
                <a:avLst/>
                <a:gdLst>
                  <a:gd name="T0" fmla="*/ 465 w 492"/>
                  <a:gd name="T1" fmla="*/ 264 h 297"/>
                  <a:gd name="T2" fmla="*/ 447 w 492"/>
                  <a:gd name="T3" fmla="*/ 248 h 297"/>
                  <a:gd name="T4" fmla="*/ 432 w 492"/>
                  <a:gd name="T5" fmla="*/ 223 h 297"/>
                  <a:gd name="T6" fmla="*/ 411 w 492"/>
                  <a:gd name="T7" fmla="*/ 202 h 297"/>
                  <a:gd name="T8" fmla="*/ 430 w 492"/>
                  <a:gd name="T9" fmla="*/ 179 h 297"/>
                  <a:gd name="T10" fmla="*/ 403 w 492"/>
                  <a:gd name="T11" fmla="*/ 159 h 297"/>
                  <a:gd name="T12" fmla="*/ 379 w 492"/>
                  <a:gd name="T13" fmla="*/ 143 h 297"/>
                  <a:gd name="T14" fmla="*/ 356 w 492"/>
                  <a:gd name="T15" fmla="*/ 114 h 297"/>
                  <a:gd name="T16" fmla="*/ 314 w 492"/>
                  <a:gd name="T17" fmla="*/ 90 h 297"/>
                  <a:gd name="T18" fmla="*/ 269 w 492"/>
                  <a:gd name="T19" fmla="*/ 70 h 297"/>
                  <a:gd name="T20" fmla="*/ 225 w 492"/>
                  <a:gd name="T21" fmla="*/ 58 h 297"/>
                  <a:gd name="T22" fmla="*/ 186 w 492"/>
                  <a:gd name="T23" fmla="*/ 38 h 297"/>
                  <a:gd name="T24" fmla="*/ 164 w 492"/>
                  <a:gd name="T25" fmla="*/ 53 h 297"/>
                  <a:gd name="T26" fmla="*/ 139 w 492"/>
                  <a:gd name="T27" fmla="*/ 69 h 297"/>
                  <a:gd name="T28" fmla="*/ 119 w 492"/>
                  <a:gd name="T29" fmla="*/ 90 h 297"/>
                  <a:gd name="T30" fmla="*/ 101 w 492"/>
                  <a:gd name="T31" fmla="*/ 66 h 297"/>
                  <a:gd name="T32" fmla="*/ 92 w 492"/>
                  <a:gd name="T33" fmla="*/ 47 h 297"/>
                  <a:gd name="T34" fmla="*/ 88 w 492"/>
                  <a:gd name="T35" fmla="*/ 19 h 297"/>
                  <a:gd name="T36" fmla="*/ 59 w 492"/>
                  <a:gd name="T37" fmla="*/ 6 h 297"/>
                  <a:gd name="T38" fmla="*/ 23 w 492"/>
                  <a:gd name="T39" fmla="*/ 18 h 297"/>
                  <a:gd name="T40" fmla="*/ 2 w 492"/>
                  <a:gd name="T41" fmla="*/ 21 h 297"/>
                  <a:gd name="T42" fmla="*/ 26 w 492"/>
                  <a:gd name="T43" fmla="*/ 37 h 297"/>
                  <a:gd name="T44" fmla="*/ 42 w 492"/>
                  <a:gd name="T45" fmla="*/ 58 h 297"/>
                  <a:gd name="T46" fmla="*/ 83 w 492"/>
                  <a:gd name="T47" fmla="*/ 57 h 297"/>
                  <a:gd name="T48" fmla="*/ 65 w 492"/>
                  <a:gd name="T49" fmla="*/ 65 h 297"/>
                  <a:gd name="T50" fmla="*/ 39 w 492"/>
                  <a:gd name="T51" fmla="*/ 73 h 297"/>
                  <a:gd name="T52" fmla="*/ 56 w 492"/>
                  <a:gd name="T53" fmla="*/ 94 h 297"/>
                  <a:gd name="T54" fmla="*/ 72 w 492"/>
                  <a:gd name="T55" fmla="*/ 105 h 297"/>
                  <a:gd name="T56" fmla="*/ 86 w 492"/>
                  <a:gd name="T57" fmla="*/ 103 h 297"/>
                  <a:gd name="T58" fmla="*/ 110 w 492"/>
                  <a:gd name="T59" fmla="*/ 121 h 297"/>
                  <a:gd name="T60" fmla="*/ 161 w 492"/>
                  <a:gd name="T61" fmla="*/ 136 h 297"/>
                  <a:gd name="T62" fmla="*/ 190 w 492"/>
                  <a:gd name="T63" fmla="*/ 169 h 297"/>
                  <a:gd name="T64" fmla="*/ 200 w 492"/>
                  <a:gd name="T65" fmla="*/ 196 h 297"/>
                  <a:gd name="T66" fmla="*/ 175 w 492"/>
                  <a:gd name="T67" fmla="*/ 215 h 297"/>
                  <a:gd name="T68" fmla="*/ 194 w 492"/>
                  <a:gd name="T69" fmla="*/ 228 h 297"/>
                  <a:gd name="T70" fmla="*/ 230 w 492"/>
                  <a:gd name="T71" fmla="*/ 232 h 297"/>
                  <a:gd name="T72" fmla="*/ 254 w 492"/>
                  <a:gd name="T73" fmla="*/ 253 h 297"/>
                  <a:gd name="T74" fmla="*/ 288 w 492"/>
                  <a:gd name="T75" fmla="*/ 255 h 297"/>
                  <a:gd name="T76" fmla="*/ 309 w 492"/>
                  <a:gd name="T77" fmla="*/ 235 h 297"/>
                  <a:gd name="T78" fmla="*/ 322 w 492"/>
                  <a:gd name="T79" fmla="*/ 221 h 297"/>
                  <a:gd name="T80" fmla="*/ 346 w 492"/>
                  <a:gd name="T81" fmla="*/ 209 h 297"/>
                  <a:gd name="T82" fmla="*/ 380 w 492"/>
                  <a:gd name="T83" fmla="*/ 223 h 297"/>
                  <a:gd name="T84" fmla="*/ 399 w 492"/>
                  <a:gd name="T85" fmla="*/ 255 h 297"/>
                  <a:gd name="T86" fmla="*/ 417 w 492"/>
                  <a:gd name="T87" fmla="*/ 280 h 297"/>
                  <a:gd name="T88" fmla="*/ 447 w 492"/>
                  <a:gd name="T89" fmla="*/ 283 h 297"/>
                  <a:gd name="T90" fmla="*/ 479 w 492"/>
                  <a:gd name="T91" fmla="*/ 295 h 297"/>
                  <a:gd name="T92" fmla="*/ 478 w 492"/>
                  <a:gd name="T93" fmla="*/ 27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2" h="297">
                    <a:moveTo>
                      <a:pt x="468" y="273"/>
                    </a:moveTo>
                    <a:cubicBezTo>
                      <a:pt x="471" y="269"/>
                      <a:pt x="474" y="267"/>
                      <a:pt x="473" y="265"/>
                    </a:cubicBezTo>
                    <a:cubicBezTo>
                      <a:pt x="472" y="264"/>
                      <a:pt x="471" y="264"/>
                      <a:pt x="465" y="264"/>
                    </a:cubicBezTo>
                    <a:cubicBezTo>
                      <a:pt x="459" y="264"/>
                      <a:pt x="454" y="264"/>
                      <a:pt x="454" y="260"/>
                    </a:cubicBezTo>
                    <a:cubicBezTo>
                      <a:pt x="454" y="257"/>
                      <a:pt x="458" y="252"/>
                      <a:pt x="457" y="250"/>
                    </a:cubicBezTo>
                    <a:cubicBezTo>
                      <a:pt x="456" y="248"/>
                      <a:pt x="451" y="247"/>
                      <a:pt x="447" y="248"/>
                    </a:cubicBezTo>
                    <a:cubicBezTo>
                      <a:pt x="443" y="249"/>
                      <a:pt x="441" y="253"/>
                      <a:pt x="439" y="248"/>
                    </a:cubicBezTo>
                    <a:cubicBezTo>
                      <a:pt x="437" y="242"/>
                      <a:pt x="436" y="239"/>
                      <a:pt x="433" y="235"/>
                    </a:cubicBezTo>
                    <a:cubicBezTo>
                      <a:pt x="431" y="231"/>
                      <a:pt x="432" y="226"/>
                      <a:pt x="432" y="223"/>
                    </a:cubicBezTo>
                    <a:cubicBezTo>
                      <a:pt x="432" y="221"/>
                      <a:pt x="432" y="220"/>
                      <a:pt x="428" y="219"/>
                    </a:cubicBezTo>
                    <a:cubicBezTo>
                      <a:pt x="423" y="218"/>
                      <a:pt x="416" y="210"/>
                      <a:pt x="414" y="209"/>
                    </a:cubicBezTo>
                    <a:cubicBezTo>
                      <a:pt x="414" y="209"/>
                      <a:pt x="413" y="206"/>
                      <a:pt x="411" y="202"/>
                    </a:cubicBezTo>
                    <a:cubicBezTo>
                      <a:pt x="408" y="198"/>
                      <a:pt x="405" y="196"/>
                      <a:pt x="405" y="192"/>
                    </a:cubicBezTo>
                    <a:cubicBezTo>
                      <a:pt x="405" y="187"/>
                      <a:pt x="399" y="186"/>
                      <a:pt x="409" y="186"/>
                    </a:cubicBezTo>
                    <a:cubicBezTo>
                      <a:pt x="419" y="186"/>
                      <a:pt x="430" y="182"/>
                      <a:pt x="430" y="179"/>
                    </a:cubicBezTo>
                    <a:cubicBezTo>
                      <a:pt x="429" y="176"/>
                      <a:pt x="429" y="171"/>
                      <a:pt x="426" y="169"/>
                    </a:cubicBezTo>
                    <a:cubicBezTo>
                      <a:pt x="423" y="168"/>
                      <a:pt x="416" y="163"/>
                      <a:pt x="413" y="163"/>
                    </a:cubicBezTo>
                    <a:cubicBezTo>
                      <a:pt x="409" y="163"/>
                      <a:pt x="407" y="162"/>
                      <a:pt x="403" y="159"/>
                    </a:cubicBezTo>
                    <a:cubicBezTo>
                      <a:pt x="399" y="155"/>
                      <a:pt x="405" y="156"/>
                      <a:pt x="394" y="154"/>
                    </a:cubicBezTo>
                    <a:cubicBezTo>
                      <a:pt x="382" y="151"/>
                      <a:pt x="380" y="150"/>
                      <a:pt x="378" y="148"/>
                    </a:cubicBezTo>
                    <a:cubicBezTo>
                      <a:pt x="376" y="146"/>
                      <a:pt x="376" y="147"/>
                      <a:pt x="379" y="143"/>
                    </a:cubicBezTo>
                    <a:cubicBezTo>
                      <a:pt x="382" y="139"/>
                      <a:pt x="377" y="129"/>
                      <a:pt x="377" y="128"/>
                    </a:cubicBezTo>
                    <a:cubicBezTo>
                      <a:pt x="376" y="127"/>
                      <a:pt x="378" y="123"/>
                      <a:pt x="369" y="120"/>
                    </a:cubicBezTo>
                    <a:cubicBezTo>
                      <a:pt x="360" y="117"/>
                      <a:pt x="362" y="119"/>
                      <a:pt x="356" y="114"/>
                    </a:cubicBezTo>
                    <a:cubicBezTo>
                      <a:pt x="350" y="109"/>
                      <a:pt x="340" y="104"/>
                      <a:pt x="336" y="103"/>
                    </a:cubicBezTo>
                    <a:cubicBezTo>
                      <a:pt x="333" y="102"/>
                      <a:pt x="331" y="98"/>
                      <a:pt x="324" y="95"/>
                    </a:cubicBezTo>
                    <a:cubicBezTo>
                      <a:pt x="318" y="92"/>
                      <a:pt x="324" y="93"/>
                      <a:pt x="314" y="90"/>
                    </a:cubicBezTo>
                    <a:cubicBezTo>
                      <a:pt x="304" y="88"/>
                      <a:pt x="303" y="87"/>
                      <a:pt x="296" y="84"/>
                    </a:cubicBezTo>
                    <a:cubicBezTo>
                      <a:pt x="289" y="81"/>
                      <a:pt x="297" y="85"/>
                      <a:pt x="285" y="78"/>
                    </a:cubicBezTo>
                    <a:cubicBezTo>
                      <a:pt x="273" y="72"/>
                      <a:pt x="275" y="72"/>
                      <a:pt x="269" y="70"/>
                    </a:cubicBezTo>
                    <a:cubicBezTo>
                      <a:pt x="262" y="68"/>
                      <a:pt x="261" y="68"/>
                      <a:pt x="254" y="65"/>
                    </a:cubicBezTo>
                    <a:cubicBezTo>
                      <a:pt x="247" y="62"/>
                      <a:pt x="248" y="60"/>
                      <a:pt x="243" y="60"/>
                    </a:cubicBezTo>
                    <a:cubicBezTo>
                      <a:pt x="238" y="60"/>
                      <a:pt x="229" y="63"/>
                      <a:pt x="225" y="58"/>
                    </a:cubicBezTo>
                    <a:cubicBezTo>
                      <a:pt x="220" y="54"/>
                      <a:pt x="222" y="55"/>
                      <a:pt x="215" y="52"/>
                    </a:cubicBezTo>
                    <a:cubicBezTo>
                      <a:pt x="208" y="48"/>
                      <a:pt x="214" y="49"/>
                      <a:pt x="204" y="45"/>
                    </a:cubicBezTo>
                    <a:cubicBezTo>
                      <a:pt x="194" y="41"/>
                      <a:pt x="190" y="38"/>
                      <a:pt x="186" y="38"/>
                    </a:cubicBezTo>
                    <a:cubicBezTo>
                      <a:pt x="182" y="38"/>
                      <a:pt x="174" y="38"/>
                      <a:pt x="172" y="40"/>
                    </a:cubicBezTo>
                    <a:cubicBezTo>
                      <a:pt x="171" y="42"/>
                      <a:pt x="167" y="39"/>
                      <a:pt x="167" y="45"/>
                    </a:cubicBezTo>
                    <a:cubicBezTo>
                      <a:pt x="167" y="51"/>
                      <a:pt x="169" y="52"/>
                      <a:pt x="164" y="53"/>
                    </a:cubicBezTo>
                    <a:cubicBezTo>
                      <a:pt x="159" y="55"/>
                      <a:pt x="156" y="55"/>
                      <a:pt x="152" y="56"/>
                    </a:cubicBezTo>
                    <a:cubicBezTo>
                      <a:pt x="147" y="58"/>
                      <a:pt x="145" y="56"/>
                      <a:pt x="144" y="60"/>
                    </a:cubicBezTo>
                    <a:cubicBezTo>
                      <a:pt x="143" y="65"/>
                      <a:pt x="142" y="65"/>
                      <a:pt x="139" y="69"/>
                    </a:cubicBezTo>
                    <a:cubicBezTo>
                      <a:pt x="136" y="74"/>
                      <a:pt x="137" y="72"/>
                      <a:pt x="133" y="77"/>
                    </a:cubicBezTo>
                    <a:cubicBezTo>
                      <a:pt x="129" y="82"/>
                      <a:pt x="126" y="87"/>
                      <a:pt x="123" y="89"/>
                    </a:cubicBezTo>
                    <a:cubicBezTo>
                      <a:pt x="121" y="90"/>
                      <a:pt x="125" y="92"/>
                      <a:pt x="119" y="90"/>
                    </a:cubicBezTo>
                    <a:cubicBezTo>
                      <a:pt x="113" y="89"/>
                      <a:pt x="114" y="94"/>
                      <a:pt x="110" y="88"/>
                    </a:cubicBezTo>
                    <a:cubicBezTo>
                      <a:pt x="105" y="81"/>
                      <a:pt x="104" y="79"/>
                      <a:pt x="104" y="75"/>
                    </a:cubicBezTo>
                    <a:cubicBezTo>
                      <a:pt x="104" y="71"/>
                      <a:pt x="102" y="64"/>
                      <a:pt x="101" y="66"/>
                    </a:cubicBezTo>
                    <a:cubicBezTo>
                      <a:pt x="99" y="68"/>
                      <a:pt x="95" y="76"/>
                      <a:pt x="94" y="70"/>
                    </a:cubicBezTo>
                    <a:cubicBezTo>
                      <a:pt x="92" y="64"/>
                      <a:pt x="92" y="63"/>
                      <a:pt x="92" y="57"/>
                    </a:cubicBezTo>
                    <a:cubicBezTo>
                      <a:pt x="92" y="52"/>
                      <a:pt x="92" y="55"/>
                      <a:pt x="92" y="47"/>
                    </a:cubicBezTo>
                    <a:cubicBezTo>
                      <a:pt x="92" y="40"/>
                      <a:pt x="94" y="39"/>
                      <a:pt x="93" y="34"/>
                    </a:cubicBezTo>
                    <a:cubicBezTo>
                      <a:pt x="93" y="28"/>
                      <a:pt x="92" y="26"/>
                      <a:pt x="92" y="24"/>
                    </a:cubicBezTo>
                    <a:cubicBezTo>
                      <a:pt x="92" y="22"/>
                      <a:pt x="93" y="19"/>
                      <a:pt x="88" y="19"/>
                    </a:cubicBezTo>
                    <a:cubicBezTo>
                      <a:pt x="83" y="18"/>
                      <a:pt x="80" y="16"/>
                      <a:pt x="77" y="16"/>
                    </a:cubicBezTo>
                    <a:cubicBezTo>
                      <a:pt x="74" y="16"/>
                      <a:pt x="70" y="15"/>
                      <a:pt x="68" y="14"/>
                    </a:cubicBezTo>
                    <a:cubicBezTo>
                      <a:pt x="65" y="12"/>
                      <a:pt x="65" y="6"/>
                      <a:pt x="59" y="6"/>
                    </a:cubicBezTo>
                    <a:cubicBezTo>
                      <a:pt x="54" y="6"/>
                      <a:pt x="56" y="0"/>
                      <a:pt x="46" y="6"/>
                    </a:cubicBezTo>
                    <a:cubicBezTo>
                      <a:pt x="37" y="12"/>
                      <a:pt x="34" y="10"/>
                      <a:pt x="31" y="13"/>
                    </a:cubicBezTo>
                    <a:cubicBezTo>
                      <a:pt x="28" y="15"/>
                      <a:pt x="26" y="13"/>
                      <a:pt x="23" y="18"/>
                    </a:cubicBezTo>
                    <a:cubicBezTo>
                      <a:pt x="20" y="23"/>
                      <a:pt x="21" y="29"/>
                      <a:pt x="17" y="25"/>
                    </a:cubicBezTo>
                    <a:cubicBezTo>
                      <a:pt x="13" y="21"/>
                      <a:pt x="14" y="20"/>
                      <a:pt x="10" y="20"/>
                    </a:cubicBezTo>
                    <a:cubicBezTo>
                      <a:pt x="7" y="20"/>
                      <a:pt x="0" y="14"/>
                      <a:pt x="2" y="21"/>
                    </a:cubicBezTo>
                    <a:cubicBezTo>
                      <a:pt x="4" y="27"/>
                      <a:pt x="4" y="26"/>
                      <a:pt x="8" y="30"/>
                    </a:cubicBezTo>
                    <a:cubicBezTo>
                      <a:pt x="11" y="34"/>
                      <a:pt x="11" y="36"/>
                      <a:pt x="17" y="36"/>
                    </a:cubicBezTo>
                    <a:cubicBezTo>
                      <a:pt x="23" y="36"/>
                      <a:pt x="22" y="34"/>
                      <a:pt x="26" y="37"/>
                    </a:cubicBezTo>
                    <a:cubicBezTo>
                      <a:pt x="30" y="41"/>
                      <a:pt x="37" y="39"/>
                      <a:pt x="37" y="41"/>
                    </a:cubicBezTo>
                    <a:cubicBezTo>
                      <a:pt x="37" y="42"/>
                      <a:pt x="35" y="43"/>
                      <a:pt x="36" y="49"/>
                    </a:cubicBezTo>
                    <a:cubicBezTo>
                      <a:pt x="38" y="56"/>
                      <a:pt x="35" y="57"/>
                      <a:pt x="42" y="58"/>
                    </a:cubicBezTo>
                    <a:cubicBezTo>
                      <a:pt x="50" y="59"/>
                      <a:pt x="43" y="56"/>
                      <a:pt x="53" y="59"/>
                    </a:cubicBezTo>
                    <a:cubicBezTo>
                      <a:pt x="62" y="62"/>
                      <a:pt x="61" y="61"/>
                      <a:pt x="67" y="60"/>
                    </a:cubicBezTo>
                    <a:cubicBezTo>
                      <a:pt x="73" y="59"/>
                      <a:pt x="81" y="56"/>
                      <a:pt x="83" y="57"/>
                    </a:cubicBezTo>
                    <a:cubicBezTo>
                      <a:pt x="84" y="58"/>
                      <a:pt x="86" y="58"/>
                      <a:pt x="84" y="62"/>
                    </a:cubicBezTo>
                    <a:cubicBezTo>
                      <a:pt x="82" y="65"/>
                      <a:pt x="86" y="66"/>
                      <a:pt x="79" y="66"/>
                    </a:cubicBezTo>
                    <a:cubicBezTo>
                      <a:pt x="72" y="67"/>
                      <a:pt x="71" y="64"/>
                      <a:pt x="65" y="65"/>
                    </a:cubicBezTo>
                    <a:cubicBezTo>
                      <a:pt x="60" y="67"/>
                      <a:pt x="58" y="64"/>
                      <a:pt x="57" y="69"/>
                    </a:cubicBezTo>
                    <a:cubicBezTo>
                      <a:pt x="56" y="73"/>
                      <a:pt x="54" y="76"/>
                      <a:pt x="49" y="74"/>
                    </a:cubicBezTo>
                    <a:cubicBezTo>
                      <a:pt x="45" y="73"/>
                      <a:pt x="40" y="70"/>
                      <a:pt x="39" y="73"/>
                    </a:cubicBezTo>
                    <a:cubicBezTo>
                      <a:pt x="38" y="76"/>
                      <a:pt x="36" y="79"/>
                      <a:pt x="40" y="80"/>
                    </a:cubicBezTo>
                    <a:cubicBezTo>
                      <a:pt x="44" y="82"/>
                      <a:pt x="52" y="81"/>
                      <a:pt x="52" y="85"/>
                    </a:cubicBezTo>
                    <a:cubicBezTo>
                      <a:pt x="53" y="90"/>
                      <a:pt x="57" y="90"/>
                      <a:pt x="56" y="94"/>
                    </a:cubicBezTo>
                    <a:cubicBezTo>
                      <a:pt x="55" y="99"/>
                      <a:pt x="53" y="100"/>
                      <a:pt x="55" y="105"/>
                    </a:cubicBezTo>
                    <a:cubicBezTo>
                      <a:pt x="57" y="110"/>
                      <a:pt x="60" y="115"/>
                      <a:pt x="65" y="112"/>
                    </a:cubicBezTo>
                    <a:cubicBezTo>
                      <a:pt x="71" y="110"/>
                      <a:pt x="70" y="109"/>
                      <a:pt x="72" y="105"/>
                    </a:cubicBezTo>
                    <a:cubicBezTo>
                      <a:pt x="74" y="100"/>
                      <a:pt x="74" y="97"/>
                      <a:pt x="76" y="93"/>
                    </a:cubicBezTo>
                    <a:cubicBezTo>
                      <a:pt x="79" y="89"/>
                      <a:pt x="79" y="91"/>
                      <a:pt x="79" y="96"/>
                    </a:cubicBezTo>
                    <a:cubicBezTo>
                      <a:pt x="80" y="101"/>
                      <a:pt x="80" y="102"/>
                      <a:pt x="86" y="103"/>
                    </a:cubicBezTo>
                    <a:cubicBezTo>
                      <a:pt x="91" y="105"/>
                      <a:pt x="87" y="105"/>
                      <a:pt x="94" y="106"/>
                    </a:cubicBezTo>
                    <a:cubicBezTo>
                      <a:pt x="101" y="107"/>
                      <a:pt x="104" y="102"/>
                      <a:pt x="104" y="107"/>
                    </a:cubicBezTo>
                    <a:cubicBezTo>
                      <a:pt x="104" y="112"/>
                      <a:pt x="96" y="119"/>
                      <a:pt x="110" y="121"/>
                    </a:cubicBezTo>
                    <a:cubicBezTo>
                      <a:pt x="124" y="123"/>
                      <a:pt x="120" y="122"/>
                      <a:pt x="128" y="123"/>
                    </a:cubicBezTo>
                    <a:cubicBezTo>
                      <a:pt x="136" y="125"/>
                      <a:pt x="140" y="124"/>
                      <a:pt x="144" y="127"/>
                    </a:cubicBezTo>
                    <a:cubicBezTo>
                      <a:pt x="148" y="130"/>
                      <a:pt x="151" y="134"/>
                      <a:pt x="161" y="136"/>
                    </a:cubicBezTo>
                    <a:cubicBezTo>
                      <a:pt x="171" y="139"/>
                      <a:pt x="174" y="136"/>
                      <a:pt x="176" y="140"/>
                    </a:cubicBezTo>
                    <a:cubicBezTo>
                      <a:pt x="178" y="144"/>
                      <a:pt x="188" y="158"/>
                      <a:pt x="188" y="158"/>
                    </a:cubicBezTo>
                    <a:cubicBezTo>
                      <a:pt x="188" y="158"/>
                      <a:pt x="187" y="160"/>
                      <a:pt x="190" y="169"/>
                    </a:cubicBezTo>
                    <a:cubicBezTo>
                      <a:pt x="193" y="177"/>
                      <a:pt x="193" y="178"/>
                      <a:pt x="196" y="182"/>
                    </a:cubicBezTo>
                    <a:cubicBezTo>
                      <a:pt x="199" y="185"/>
                      <a:pt x="198" y="188"/>
                      <a:pt x="198" y="190"/>
                    </a:cubicBezTo>
                    <a:cubicBezTo>
                      <a:pt x="198" y="191"/>
                      <a:pt x="199" y="194"/>
                      <a:pt x="200" y="196"/>
                    </a:cubicBezTo>
                    <a:cubicBezTo>
                      <a:pt x="202" y="199"/>
                      <a:pt x="204" y="199"/>
                      <a:pt x="200" y="201"/>
                    </a:cubicBezTo>
                    <a:cubicBezTo>
                      <a:pt x="196" y="204"/>
                      <a:pt x="190" y="203"/>
                      <a:pt x="186" y="206"/>
                    </a:cubicBezTo>
                    <a:cubicBezTo>
                      <a:pt x="182" y="209"/>
                      <a:pt x="178" y="208"/>
                      <a:pt x="175" y="215"/>
                    </a:cubicBezTo>
                    <a:cubicBezTo>
                      <a:pt x="173" y="222"/>
                      <a:pt x="167" y="218"/>
                      <a:pt x="169" y="227"/>
                    </a:cubicBezTo>
                    <a:cubicBezTo>
                      <a:pt x="171" y="236"/>
                      <a:pt x="176" y="235"/>
                      <a:pt x="181" y="234"/>
                    </a:cubicBezTo>
                    <a:cubicBezTo>
                      <a:pt x="186" y="233"/>
                      <a:pt x="184" y="235"/>
                      <a:pt x="194" y="228"/>
                    </a:cubicBezTo>
                    <a:cubicBezTo>
                      <a:pt x="204" y="221"/>
                      <a:pt x="207" y="224"/>
                      <a:pt x="210" y="225"/>
                    </a:cubicBezTo>
                    <a:cubicBezTo>
                      <a:pt x="214" y="226"/>
                      <a:pt x="221" y="223"/>
                      <a:pt x="224" y="225"/>
                    </a:cubicBezTo>
                    <a:cubicBezTo>
                      <a:pt x="227" y="228"/>
                      <a:pt x="228" y="229"/>
                      <a:pt x="230" y="232"/>
                    </a:cubicBezTo>
                    <a:cubicBezTo>
                      <a:pt x="232" y="234"/>
                      <a:pt x="235" y="233"/>
                      <a:pt x="237" y="239"/>
                    </a:cubicBezTo>
                    <a:cubicBezTo>
                      <a:pt x="240" y="244"/>
                      <a:pt x="243" y="243"/>
                      <a:pt x="245" y="248"/>
                    </a:cubicBezTo>
                    <a:cubicBezTo>
                      <a:pt x="248" y="252"/>
                      <a:pt x="248" y="253"/>
                      <a:pt x="254" y="253"/>
                    </a:cubicBezTo>
                    <a:cubicBezTo>
                      <a:pt x="259" y="253"/>
                      <a:pt x="259" y="252"/>
                      <a:pt x="266" y="253"/>
                    </a:cubicBezTo>
                    <a:cubicBezTo>
                      <a:pt x="272" y="253"/>
                      <a:pt x="272" y="251"/>
                      <a:pt x="279" y="253"/>
                    </a:cubicBezTo>
                    <a:cubicBezTo>
                      <a:pt x="286" y="255"/>
                      <a:pt x="282" y="254"/>
                      <a:pt x="288" y="255"/>
                    </a:cubicBezTo>
                    <a:cubicBezTo>
                      <a:pt x="294" y="257"/>
                      <a:pt x="296" y="257"/>
                      <a:pt x="302" y="253"/>
                    </a:cubicBezTo>
                    <a:cubicBezTo>
                      <a:pt x="308" y="249"/>
                      <a:pt x="310" y="250"/>
                      <a:pt x="310" y="243"/>
                    </a:cubicBezTo>
                    <a:cubicBezTo>
                      <a:pt x="310" y="237"/>
                      <a:pt x="317" y="237"/>
                      <a:pt x="309" y="235"/>
                    </a:cubicBezTo>
                    <a:cubicBezTo>
                      <a:pt x="302" y="232"/>
                      <a:pt x="293" y="233"/>
                      <a:pt x="303" y="228"/>
                    </a:cubicBezTo>
                    <a:cubicBezTo>
                      <a:pt x="312" y="224"/>
                      <a:pt x="310" y="226"/>
                      <a:pt x="316" y="225"/>
                    </a:cubicBezTo>
                    <a:cubicBezTo>
                      <a:pt x="321" y="224"/>
                      <a:pt x="317" y="224"/>
                      <a:pt x="322" y="221"/>
                    </a:cubicBezTo>
                    <a:cubicBezTo>
                      <a:pt x="328" y="219"/>
                      <a:pt x="326" y="213"/>
                      <a:pt x="329" y="213"/>
                    </a:cubicBezTo>
                    <a:cubicBezTo>
                      <a:pt x="333" y="213"/>
                      <a:pt x="332" y="212"/>
                      <a:pt x="337" y="211"/>
                    </a:cubicBezTo>
                    <a:cubicBezTo>
                      <a:pt x="343" y="210"/>
                      <a:pt x="343" y="207"/>
                      <a:pt x="346" y="209"/>
                    </a:cubicBezTo>
                    <a:cubicBezTo>
                      <a:pt x="349" y="211"/>
                      <a:pt x="355" y="216"/>
                      <a:pt x="355" y="218"/>
                    </a:cubicBezTo>
                    <a:cubicBezTo>
                      <a:pt x="355" y="219"/>
                      <a:pt x="364" y="215"/>
                      <a:pt x="369" y="217"/>
                    </a:cubicBezTo>
                    <a:cubicBezTo>
                      <a:pt x="374" y="220"/>
                      <a:pt x="379" y="217"/>
                      <a:pt x="380" y="223"/>
                    </a:cubicBezTo>
                    <a:cubicBezTo>
                      <a:pt x="381" y="229"/>
                      <a:pt x="387" y="230"/>
                      <a:pt x="387" y="234"/>
                    </a:cubicBezTo>
                    <a:cubicBezTo>
                      <a:pt x="387" y="238"/>
                      <a:pt x="388" y="241"/>
                      <a:pt x="391" y="245"/>
                    </a:cubicBezTo>
                    <a:cubicBezTo>
                      <a:pt x="393" y="250"/>
                      <a:pt x="397" y="251"/>
                      <a:pt x="399" y="255"/>
                    </a:cubicBezTo>
                    <a:cubicBezTo>
                      <a:pt x="401" y="259"/>
                      <a:pt x="400" y="257"/>
                      <a:pt x="403" y="263"/>
                    </a:cubicBezTo>
                    <a:cubicBezTo>
                      <a:pt x="405" y="269"/>
                      <a:pt x="409" y="268"/>
                      <a:pt x="409" y="273"/>
                    </a:cubicBezTo>
                    <a:cubicBezTo>
                      <a:pt x="410" y="277"/>
                      <a:pt x="412" y="278"/>
                      <a:pt x="417" y="280"/>
                    </a:cubicBezTo>
                    <a:cubicBezTo>
                      <a:pt x="422" y="283"/>
                      <a:pt x="424" y="280"/>
                      <a:pt x="427" y="280"/>
                    </a:cubicBezTo>
                    <a:cubicBezTo>
                      <a:pt x="429" y="281"/>
                      <a:pt x="431" y="280"/>
                      <a:pt x="435" y="281"/>
                    </a:cubicBezTo>
                    <a:cubicBezTo>
                      <a:pt x="440" y="283"/>
                      <a:pt x="445" y="281"/>
                      <a:pt x="447" y="283"/>
                    </a:cubicBezTo>
                    <a:cubicBezTo>
                      <a:pt x="449" y="285"/>
                      <a:pt x="458" y="285"/>
                      <a:pt x="462" y="288"/>
                    </a:cubicBezTo>
                    <a:cubicBezTo>
                      <a:pt x="466" y="291"/>
                      <a:pt x="469" y="289"/>
                      <a:pt x="471" y="293"/>
                    </a:cubicBezTo>
                    <a:cubicBezTo>
                      <a:pt x="472" y="297"/>
                      <a:pt x="474" y="296"/>
                      <a:pt x="479" y="295"/>
                    </a:cubicBezTo>
                    <a:cubicBezTo>
                      <a:pt x="485" y="294"/>
                      <a:pt x="488" y="293"/>
                      <a:pt x="488" y="291"/>
                    </a:cubicBezTo>
                    <a:cubicBezTo>
                      <a:pt x="487" y="289"/>
                      <a:pt x="492" y="284"/>
                      <a:pt x="488" y="283"/>
                    </a:cubicBezTo>
                    <a:cubicBezTo>
                      <a:pt x="484" y="283"/>
                      <a:pt x="483" y="279"/>
                      <a:pt x="478" y="279"/>
                    </a:cubicBezTo>
                    <a:cubicBezTo>
                      <a:pt x="474" y="279"/>
                      <a:pt x="471" y="278"/>
                      <a:pt x="470" y="277"/>
                    </a:cubicBezTo>
                    <a:cubicBezTo>
                      <a:pt x="470" y="277"/>
                      <a:pt x="463" y="274"/>
                      <a:pt x="468" y="27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0" name="Freeform 764"/>
              <p:cNvSpPr>
                <a:spLocks/>
              </p:cNvSpPr>
              <p:nvPr/>
            </p:nvSpPr>
            <p:spPr bwMode="auto">
              <a:xfrm>
                <a:off x="4170" y="1925"/>
                <a:ext cx="158" cy="194"/>
              </a:xfrm>
              <a:custGeom>
                <a:avLst/>
                <a:gdLst>
                  <a:gd name="T0" fmla="*/ 207 w 263"/>
                  <a:gd name="T1" fmla="*/ 13 h 323"/>
                  <a:gd name="T2" fmla="*/ 220 w 263"/>
                  <a:gd name="T3" fmla="*/ 22 h 323"/>
                  <a:gd name="T4" fmla="*/ 223 w 263"/>
                  <a:gd name="T5" fmla="*/ 31 h 323"/>
                  <a:gd name="T6" fmla="*/ 238 w 263"/>
                  <a:gd name="T7" fmla="*/ 40 h 323"/>
                  <a:gd name="T8" fmla="*/ 262 w 263"/>
                  <a:gd name="T9" fmla="*/ 51 h 323"/>
                  <a:gd name="T10" fmla="*/ 241 w 263"/>
                  <a:gd name="T11" fmla="*/ 63 h 323"/>
                  <a:gd name="T12" fmla="*/ 239 w 263"/>
                  <a:gd name="T13" fmla="*/ 69 h 323"/>
                  <a:gd name="T14" fmla="*/ 230 w 263"/>
                  <a:gd name="T15" fmla="*/ 82 h 323"/>
                  <a:gd name="T16" fmla="*/ 215 w 263"/>
                  <a:gd name="T17" fmla="*/ 90 h 323"/>
                  <a:gd name="T18" fmla="*/ 213 w 263"/>
                  <a:gd name="T19" fmla="*/ 112 h 323"/>
                  <a:gd name="T20" fmla="*/ 231 w 263"/>
                  <a:gd name="T21" fmla="*/ 133 h 323"/>
                  <a:gd name="T22" fmla="*/ 232 w 263"/>
                  <a:gd name="T23" fmla="*/ 154 h 323"/>
                  <a:gd name="T24" fmla="*/ 254 w 263"/>
                  <a:gd name="T25" fmla="*/ 176 h 323"/>
                  <a:gd name="T26" fmla="*/ 223 w 263"/>
                  <a:gd name="T27" fmla="*/ 181 h 323"/>
                  <a:gd name="T28" fmla="*/ 217 w 263"/>
                  <a:gd name="T29" fmla="*/ 214 h 323"/>
                  <a:gd name="T30" fmla="*/ 208 w 263"/>
                  <a:gd name="T31" fmla="*/ 231 h 323"/>
                  <a:gd name="T32" fmla="*/ 188 w 263"/>
                  <a:gd name="T33" fmla="*/ 251 h 323"/>
                  <a:gd name="T34" fmla="*/ 188 w 263"/>
                  <a:gd name="T35" fmla="*/ 262 h 323"/>
                  <a:gd name="T36" fmla="*/ 184 w 263"/>
                  <a:gd name="T37" fmla="*/ 284 h 323"/>
                  <a:gd name="T38" fmla="*/ 184 w 263"/>
                  <a:gd name="T39" fmla="*/ 301 h 323"/>
                  <a:gd name="T40" fmla="*/ 152 w 263"/>
                  <a:gd name="T41" fmla="*/ 313 h 323"/>
                  <a:gd name="T42" fmla="*/ 140 w 263"/>
                  <a:gd name="T43" fmla="*/ 304 h 323"/>
                  <a:gd name="T44" fmla="*/ 127 w 263"/>
                  <a:gd name="T45" fmla="*/ 296 h 323"/>
                  <a:gd name="T46" fmla="*/ 113 w 263"/>
                  <a:gd name="T47" fmla="*/ 290 h 323"/>
                  <a:gd name="T48" fmla="*/ 94 w 263"/>
                  <a:gd name="T49" fmla="*/ 297 h 323"/>
                  <a:gd name="T50" fmla="*/ 76 w 263"/>
                  <a:gd name="T51" fmla="*/ 300 h 323"/>
                  <a:gd name="T52" fmla="*/ 71 w 263"/>
                  <a:gd name="T53" fmla="*/ 282 h 323"/>
                  <a:gd name="T54" fmla="*/ 52 w 263"/>
                  <a:gd name="T55" fmla="*/ 284 h 323"/>
                  <a:gd name="T56" fmla="*/ 32 w 263"/>
                  <a:gd name="T57" fmla="*/ 280 h 323"/>
                  <a:gd name="T58" fmla="*/ 27 w 263"/>
                  <a:gd name="T59" fmla="*/ 251 h 323"/>
                  <a:gd name="T60" fmla="*/ 21 w 263"/>
                  <a:gd name="T61" fmla="*/ 234 h 323"/>
                  <a:gd name="T62" fmla="*/ 16 w 263"/>
                  <a:gd name="T63" fmla="*/ 224 h 323"/>
                  <a:gd name="T64" fmla="*/ 7 w 263"/>
                  <a:gd name="T65" fmla="*/ 210 h 323"/>
                  <a:gd name="T66" fmla="*/ 1 w 263"/>
                  <a:gd name="T67" fmla="*/ 184 h 323"/>
                  <a:gd name="T68" fmla="*/ 10 w 263"/>
                  <a:gd name="T69" fmla="*/ 150 h 323"/>
                  <a:gd name="T70" fmla="*/ 26 w 263"/>
                  <a:gd name="T71" fmla="*/ 150 h 323"/>
                  <a:gd name="T72" fmla="*/ 49 w 263"/>
                  <a:gd name="T73" fmla="*/ 157 h 323"/>
                  <a:gd name="T74" fmla="*/ 61 w 263"/>
                  <a:gd name="T75" fmla="*/ 136 h 323"/>
                  <a:gd name="T76" fmla="*/ 88 w 263"/>
                  <a:gd name="T77" fmla="*/ 117 h 323"/>
                  <a:gd name="T78" fmla="*/ 110 w 263"/>
                  <a:gd name="T79" fmla="*/ 99 h 323"/>
                  <a:gd name="T80" fmla="*/ 123 w 263"/>
                  <a:gd name="T81" fmla="*/ 80 h 323"/>
                  <a:gd name="T82" fmla="*/ 140 w 263"/>
                  <a:gd name="T83" fmla="*/ 66 h 323"/>
                  <a:gd name="T84" fmla="*/ 154 w 263"/>
                  <a:gd name="T85" fmla="*/ 61 h 323"/>
                  <a:gd name="T86" fmla="*/ 163 w 263"/>
                  <a:gd name="T87" fmla="*/ 54 h 323"/>
                  <a:gd name="T88" fmla="*/ 166 w 263"/>
                  <a:gd name="T89" fmla="*/ 44 h 323"/>
                  <a:gd name="T90" fmla="*/ 180 w 263"/>
                  <a:gd name="T91" fmla="*/ 28 h 323"/>
                  <a:gd name="T92" fmla="*/ 192 w 263"/>
                  <a:gd name="T93" fmla="*/ 4 h 323"/>
                  <a:gd name="T94" fmla="*/ 202 w 263"/>
                  <a:gd name="T95" fmla="*/ 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323">
                    <a:moveTo>
                      <a:pt x="202" y="7"/>
                    </a:moveTo>
                    <a:cubicBezTo>
                      <a:pt x="203" y="12"/>
                      <a:pt x="203" y="10"/>
                      <a:pt x="207" y="13"/>
                    </a:cubicBezTo>
                    <a:cubicBezTo>
                      <a:pt x="210" y="17"/>
                      <a:pt x="213" y="14"/>
                      <a:pt x="215" y="17"/>
                    </a:cubicBezTo>
                    <a:cubicBezTo>
                      <a:pt x="217" y="20"/>
                      <a:pt x="223" y="17"/>
                      <a:pt x="220" y="22"/>
                    </a:cubicBezTo>
                    <a:cubicBezTo>
                      <a:pt x="217" y="27"/>
                      <a:pt x="212" y="31"/>
                      <a:pt x="215" y="33"/>
                    </a:cubicBezTo>
                    <a:cubicBezTo>
                      <a:pt x="218" y="35"/>
                      <a:pt x="223" y="29"/>
                      <a:pt x="223" y="31"/>
                    </a:cubicBezTo>
                    <a:cubicBezTo>
                      <a:pt x="224" y="34"/>
                      <a:pt x="221" y="37"/>
                      <a:pt x="227" y="39"/>
                    </a:cubicBezTo>
                    <a:cubicBezTo>
                      <a:pt x="233" y="40"/>
                      <a:pt x="233" y="35"/>
                      <a:pt x="238" y="40"/>
                    </a:cubicBezTo>
                    <a:cubicBezTo>
                      <a:pt x="243" y="45"/>
                      <a:pt x="236" y="42"/>
                      <a:pt x="247" y="47"/>
                    </a:cubicBezTo>
                    <a:cubicBezTo>
                      <a:pt x="257" y="51"/>
                      <a:pt x="263" y="47"/>
                      <a:pt x="262" y="51"/>
                    </a:cubicBezTo>
                    <a:cubicBezTo>
                      <a:pt x="261" y="56"/>
                      <a:pt x="256" y="54"/>
                      <a:pt x="254" y="58"/>
                    </a:cubicBezTo>
                    <a:cubicBezTo>
                      <a:pt x="251" y="63"/>
                      <a:pt x="245" y="63"/>
                      <a:pt x="241" y="63"/>
                    </a:cubicBezTo>
                    <a:cubicBezTo>
                      <a:pt x="237" y="63"/>
                      <a:pt x="231" y="60"/>
                      <a:pt x="230" y="63"/>
                    </a:cubicBezTo>
                    <a:cubicBezTo>
                      <a:pt x="230" y="66"/>
                      <a:pt x="235" y="64"/>
                      <a:pt x="239" y="69"/>
                    </a:cubicBezTo>
                    <a:cubicBezTo>
                      <a:pt x="244" y="75"/>
                      <a:pt x="243" y="77"/>
                      <a:pt x="241" y="79"/>
                    </a:cubicBezTo>
                    <a:cubicBezTo>
                      <a:pt x="238" y="81"/>
                      <a:pt x="236" y="81"/>
                      <a:pt x="230" y="82"/>
                    </a:cubicBezTo>
                    <a:cubicBezTo>
                      <a:pt x="224" y="83"/>
                      <a:pt x="221" y="79"/>
                      <a:pt x="218" y="82"/>
                    </a:cubicBezTo>
                    <a:cubicBezTo>
                      <a:pt x="215" y="84"/>
                      <a:pt x="209" y="86"/>
                      <a:pt x="215" y="90"/>
                    </a:cubicBezTo>
                    <a:cubicBezTo>
                      <a:pt x="221" y="94"/>
                      <a:pt x="215" y="97"/>
                      <a:pt x="210" y="102"/>
                    </a:cubicBezTo>
                    <a:cubicBezTo>
                      <a:pt x="204" y="107"/>
                      <a:pt x="205" y="108"/>
                      <a:pt x="213" y="112"/>
                    </a:cubicBezTo>
                    <a:cubicBezTo>
                      <a:pt x="222" y="116"/>
                      <a:pt x="223" y="119"/>
                      <a:pt x="227" y="124"/>
                    </a:cubicBezTo>
                    <a:cubicBezTo>
                      <a:pt x="230" y="129"/>
                      <a:pt x="231" y="128"/>
                      <a:pt x="231" y="133"/>
                    </a:cubicBezTo>
                    <a:cubicBezTo>
                      <a:pt x="230" y="138"/>
                      <a:pt x="223" y="137"/>
                      <a:pt x="227" y="144"/>
                    </a:cubicBezTo>
                    <a:cubicBezTo>
                      <a:pt x="232" y="151"/>
                      <a:pt x="227" y="150"/>
                      <a:pt x="232" y="154"/>
                    </a:cubicBezTo>
                    <a:cubicBezTo>
                      <a:pt x="238" y="159"/>
                      <a:pt x="244" y="163"/>
                      <a:pt x="250" y="167"/>
                    </a:cubicBezTo>
                    <a:cubicBezTo>
                      <a:pt x="255" y="171"/>
                      <a:pt x="257" y="172"/>
                      <a:pt x="254" y="176"/>
                    </a:cubicBezTo>
                    <a:cubicBezTo>
                      <a:pt x="250" y="179"/>
                      <a:pt x="247" y="181"/>
                      <a:pt x="240" y="178"/>
                    </a:cubicBezTo>
                    <a:cubicBezTo>
                      <a:pt x="232" y="175"/>
                      <a:pt x="224" y="170"/>
                      <a:pt x="223" y="181"/>
                    </a:cubicBezTo>
                    <a:cubicBezTo>
                      <a:pt x="222" y="191"/>
                      <a:pt x="217" y="195"/>
                      <a:pt x="217" y="200"/>
                    </a:cubicBezTo>
                    <a:cubicBezTo>
                      <a:pt x="217" y="205"/>
                      <a:pt x="214" y="209"/>
                      <a:pt x="217" y="214"/>
                    </a:cubicBezTo>
                    <a:cubicBezTo>
                      <a:pt x="219" y="218"/>
                      <a:pt x="222" y="217"/>
                      <a:pt x="218" y="222"/>
                    </a:cubicBezTo>
                    <a:cubicBezTo>
                      <a:pt x="214" y="227"/>
                      <a:pt x="210" y="229"/>
                      <a:pt x="208" y="231"/>
                    </a:cubicBezTo>
                    <a:cubicBezTo>
                      <a:pt x="206" y="233"/>
                      <a:pt x="198" y="229"/>
                      <a:pt x="196" y="236"/>
                    </a:cubicBezTo>
                    <a:cubicBezTo>
                      <a:pt x="194" y="242"/>
                      <a:pt x="188" y="249"/>
                      <a:pt x="188" y="251"/>
                    </a:cubicBezTo>
                    <a:cubicBezTo>
                      <a:pt x="188" y="252"/>
                      <a:pt x="189" y="251"/>
                      <a:pt x="188" y="256"/>
                    </a:cubicBezTo>
                    <a:cubicBezTo>
                      <a:pt x="187" y="261"/>
                      <a:pt x="184" y="259"/>
                      <a:pt x="188" y="262"/>
                    </a:cubicBezTo>
                    <a:cubicBezTo>
                      <a:pt x="192" y="265"/>
                      <a:pt x="194" y="266"/>
                      <a:pt x="192" y="270"/>
                    </a:cubicBezTo>
                    <a:cubicBezTo>
                      <a:pt x="190" y="273"/>
                      <a:pt x="184" y="282"/>
                      <a:pt x="184" y="284"/>
                    </a:cubicBezTo>
                    <a:cubicBezTo>
                      <a:pt x="183" y="285"/>
                      <a:pt x="185" y="290"/>
                      <a:pt x="186" y="294"/>
                    </a:cubicBezTo>
                    <a:cubicBezTo>
                      <a:pt x="186" y="298"/>
                      <a:pt x="191" y="301"/>
                      <a:pt x="184" y="301"/>
                    </a:cubicBezTo>
                    <a:cubicBezTo>
                      <a:pt x="176" y="302"/>
                      <a:pt x="178" y="301"/>
                      <a:pt x="172" y="304"/>
                    </a:cubicBezTo>
                    <a:cubicBezTo>
                      <a:pt x="167" y="308"/>
                      <a:pt x="160" y="309"/>
                      <a:pt x="152" y="313"/>
                    </a:cubicBezTo>
                    <a:cubicBezTo>
                      <a:pt x="145" y="317"/>
                      <a:pt x="149" y="323"/>
                      <a:pt x="145" y="317"/>
                    </a:cubicBezTo>
                    <a:cubicBezTo>
                      <a:pt x="142" y="310"/>
                      <a:pt x="140" y="309"/>
                      <a:pt x="140" y="304"/>
                    </a:cubicBezTo>
                    <a:cubicBezTo>
                      <a:pt x="139" y="299"/>
                      <a:pt x="142" y="297"/>
                      <a:pt x="138" y="297"/>
                    </a:cubicBezTo>
                    <a:cubicBezTo>
                      <a:pt x="134" y="297"/>
                      <a:pt x="132" y="294"/>
                      <a:pt x="127" y="296"/>
                    </a:cubicBezTo>
                    <a:cubicBezTo>
                      <a:pt x="123" y="298"/>
                      <a:pt x="122" y="303"/>
                      <a:pt x="118" y="298"/>
                    </a:cubicBezTo>
                    <a:cubicBezTo>
                      <a:pt x="115" y="292"/>
                      <a:pt x="120" y="290"/>
                      <a:pt x="113" y="290"/>
                    </a:cubicBezTo>
                    <a:cubicBezTo>
                      <a:pt x="106" y="290"/>
                      <a:pt x="107" y="283"/>
                      <a:pt x="104" y="287"/>
                    </a:cubicBezTo>
                    <a:cubicBezTo>
                      <a:pt x="100" y="292"/>
                      <a:pt x="96" y="297"/>
                      <a:pt x="94" y="297"/>
                    </a:cubicBezTo>
                    <a:cubicBezTo>
                      <a:pt x="91" y="297"/>
                      <a:pt x="87" y="293"/>
                      <a:pt x="83" y="294"/>
                    </a:cubicBezTo>
                    <a:cubicBezTo>
                      <a:pt x="79" y="294"/>
                      <a:pt x="78" y="299"/>
                      <a:pt x="76" y="300"/>
                    </a:cubicBezTo>
                    <a:cubicBezTo>
                      <a:pt x="74" y="300"/>
                      <a:pt x="72" y="302"/>
                      <a:pt x="72" y="294"/>
                    </a:cubicBezTo>
                    <a:cubicBezTo>
                      <a:pt x="72" y="286"/>
                      <a:pt x="78" y="279"/>
                      <a:pt x="71" y="282"/>
                    </a:cubicBezTo>
                    <a:cubicBezTo>
                      <a:pt x="65" y="285"/>
                      <a:pt x="63" y="284"/>
                      <a:pt x="59" y="284"/>
                    </a:cubicBezTo>
                    <a:cubicBezTo>
                      <a:pt x="55" y="284"/>
                      <a:pt x="56" y="283"/>
                      <a:pt x="52" y="284"/>
                    </a:cubicBezTo>
                    <a:cubicBezTo>
                      <a:pt x="48" y="286"/>
                      <a:pt x="44" y="284"/>
                      <a:pt x="39" y="282"/>
                    </a:cubicBezTo>
                    <a:cubicBezTo>
                      <a:pt x="34" y="280"/>
                      <a:pt x="34" y="293"/>
                      <a:pt x="32" y="280"/>
                    </a:cubicBezTo>
                    <a:cubicBezTo>
                      <a:pt x="31" y="267"/>
                      <a:pt x="30" y="264"/>
                      <a:pt x="30" y="260"/>
                    </a:cubicBezTo>
                    <a:cubicBezTo>
                      <a:pt x="30" y="255"/>
                      <a:pt x="26" y="258"/>
                      <a:pt x="27" y="251"/>
                    </a:cubicBezTo>
                    <a:cubicBezTo>
                      <a:pt x="29" y="244"/>
                      <a:pt x="30" y="242"/>
                      <a:pt x="30" y="238"/>
                    </a:cubicBezTo>
                    <a:cubicBezTo>
                      <a:pt x="30" y="235"/>
                      <a:pt x="30" y="227"/>
                      <a:pt x="21" y="234"/>
                    </a:cubicBezTo>
                    <a:cubicBezTo>
                      <a:pt x="12" y="240"/>
                      <a:pt x="11" y="237"/>
                      <a:pt x="14" y="231"/>
                    </a:cubicBezTo>
                    <a:cubicBezTo>
                      <a:pt x="17" y="225"/>
                      <a:pt x="22" y="225"/>
                      <a:pt x="16" y="224"/>
                    </a:cubicBezTo>
                    <a:cubicBezTo>
                      <a:pt x="11" y="223"/>
                      <a:pt x="7" y="222"/>
                      <a:pt x="9" y="219"/>
                    </a:cubicBezTo>
                    <a:cubicBezTo>
                      <a:pt x="11" y="216"/>
                      <a:pt x="7" y="214"/>
                      <a:pt x="7" y="210"/>
                    </a:cubicBezTo>
                    <a:cubicBezTo>
                      <a:pt x="7" y="206"/>
                      <a:pt x="10" y="207"/>
                      <a:pt x="7" y="201"/>
                    </a:cubicBezTo>
                    <a:cubicBezTo>
                      <a:pt x="4" y="195"/>
                      <a:pt x="2" y="187"/>
                      <a:pt x="1" y="184"/>
                    </a:cubicBezTo>
                    <a:cubicBezTo>
                      <a:pt x="0" y="181"/>
                      <a:pt x="3" y="172"/>
                      <a:pt x="5" y="164"/>
                    </a:cubicBezTo>
                    <a:cubicBezTo>
                      <a:pt x="6" y="157"/>
                      <a:pt x="3" y="154"/>
                      <a:pt x="10" y="150"/>
                    </a:cubicBezTo>
                    <a:cubicBezTo>
                      <a:pt x="16" y="145"/>
                      <a:pt x="17" y="137"/>
                      <a:pt x="18" y="143"/>
                    </a:cubicBezTo>
                    <a:cubicBezTo>
                      <a:pt x="20" y="148"/>
                      <a:pt x="18" y="148"/>
                      <a:pt x="26" y="150"/>
                    </a:cubicBezTo>
                    <a:cubicBezTo>
                      <a:pt x="35" y="153"/>
                      <a:pt x="32" y="149"/>
                      <a:pt x="38" y="152"/>
                    </a:cubicBezTo>
                    <a:cubicBezTo>
                      <a:pt x="44" y="156"/>
                      <a:pt x="42" y="157"/>
                      <a:pt x="49" y="157"/>
                    </a:cubicBezTo>
                    <a:cubicBezTo>
                      <a:pt x="55" y="157"/>
                      <a:pt x="58" y="160"/>
                      <a:pt x="58" y="152"/>
                    </a:cubicBezTo>
                    <a:cubicBezTo>
                      <a:pt x="58" y="144"/>
                      <a:pt x="59" y="142"/>
                      <a:pt x="61" y="136"/>
                    </a:cubicBezTo>
                    <a:cubicBezTo>
                      <a:pt x="63" y="130"/>
                      <a:pt x="60" y="124"/>
                      <a:pt x="64" y="122"/>
                    </a:cubicBezTo>
                    <a:cubicBezTo>
                      <a:pt x="69" y="120"/>
                      <a:pt x="79" y="117"/>
                      <a:pt x="88" y="117"/>
                    </a:cubicBezTo>
                    <a:cubicBezTo>
                      <a:pt x="98" y="116"/>
                      <a:pt x="99" y="117"/>
                      <a:pt x="103" y="111"/>
                    </a:cubicBezTo>
                    <a:cubicBezTo>
                      <a:pt x="107" y="104"/>
                      <a:pt x="107" y="104"/>
                      <a:pt x="110" y="99"/>
                    </a:cubicBezTo>
                    <a:cubicBezTo>
                      <a:pt x="112" y="94"/>
                      <a:pt x="111" y="96"/>
                      <a:pt x="115" y="91"/>
                    </a:cubicBezTo>
                    <a:cubicBezTo>
                      <a:pt x="119" y="86"/>
                      <a:pt x="120" y="85"/>
                      <a:pt x="123" y="80"/>
                    </a:cubicBezTo>
                    <a:cubicBezTo>
                      <a:pt x="126" y="76"/>
                      <a:pt x="121" y="72"/>
                      <a:pt x="127" y="71"/>
                    </a:cubicBezTo>
                    <a:cubicBezTo>
                      <a:pt x="132" y="70"/>
                      <a:pt x="135" y="71"/>
                      <a:pt x="140" y="66"/>
                    </a:cubicBezTo>
                    <a:cubicBezTo>
                      <a:pt x="145" y="62"/>
                      <a:pt x="146" y="57"/>
                      <a:pt x="149" y="59"/>
                    </a:cubicBezTo>
                    <a:cubicBezTo>
                      <a:pt x="151" y="60"/>
                      <a:pt x="148" y="61"/>
                      <a:pt x="154" y="61"/>
                    </a:cubicBezTo>
                    <a:cubicBezTo>
                      <a:pt x="159" y="61"/>
                      <a:pt x="163" y="64"/>
                      <a:pt x="163" y="60"/>
                    </a:cubicBezTo>
                    <a:cubicBezTo>
                      <a:pt x="163" y="55"/>
                      <a:pt x="165" y="54"/>
                      <a:pt x="163" y="54"/>
                    </a:cubicBezTo>
                    <a:cubicBezTo>
                      <a:pt x="162" y="53"/>
                      <a:pt x="158" y="54"/>
                      <a:pt x="161" y="50"/>
                    </a:cubicBezTo>
                    <a:cubicBezTo>
                      <a:pt x="163" y="45"/>
                      <a:pt x="162" y="46"/>
                      <a:pt x="166" y="44"/>
                    </a:cubicBezTo>
                    <a:cubicBezTo>
                      <a:pt x="170" y="42"/>
                      <a:pt x="172" y="43"/>
                      <a:pt x="172" y="39"/>
                    </a:cubicBezTo>
                    <a:cubicBezTo>
                      <a:pt x="172" y="35"/>
                      <a:pt x="175" y="33"/>
                      <a:pt x="180" y="28"/>
                    </a:cubicBezTo>
                    <a:cubicBezTo>
                      <a:pt x="184" y="23"/>
                      <a:pt x="185" y="20"/>
                      <a:pt x="187" y="16"/>
                    </a:cubicBezTo>
                    <a:cubicBezTo>
                      <a:pt x="189" y="12"/>
                      <a:pt x="190" y="1"/>
                      <a:pt x="192" y="4"/>
                    </a:cubicBezTo>
                    <a:cubicBezTo>
                      <a:pt x="194" y="8"/>
                      <a:pt x="196" y="19"/>
                      <a:pt x="196" y="15"/>
                    </a:cubicBezTo>
                    <a:cubicBezTo>
                      <a:pt x="196" y="10"/>
                      <a:pt x="201" y="0"/>
                      <a:pt x="202"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765"/>
              <p:cNvSpPr>
                <a:spLocks/>
              </p:cNvSpPr>
              <p:nvPr/>
            </p:nvSpPr>
            <p:spPr bwMode="auto">
              <a:xfrm>
                <a:off x="4377" y="2185"/>
                <a:ext cx="65" cy="36"/>
              </a:xfrm>
              <a:custGeom>
                <a:avLst/>
                <a:gdLst>
                  <a:gd name="T0" fmla="*/ 12 w 108"/>
                  <a:gd name="T1" fmla="*/ 45 h 60"/>
                  <a:gd name="T2" fmla="*/ 18 w 108"/>
                  <a:gd name="T3" fmla="*/ 33 h 60"/>
                  <a:gd name="T4" fmla="*/ 24 w 108"/>
                  <a:gd name="T5" fmla="*/ 26 h 60"/>
                  <a:gd name="T6" fmla="*/ 33 w 108"/>
                  <a:gd name="T7" fmla="*/ 26 h 60"/>
                  <a:gd name="T8" fmla="*/ 44 w 108"/>
                  <a:gd name="T9" fmla="*/ 19 h 60"/>
                  <a:gd name="T10" fmla="*/ 49 w 108"/>
                  <a:gd name="T11" fmla="*/ 11 h 60"/>
                  <a:gd name="T12" fmla="*/ 60 w 108"/>
                  <a:gd name="T13" fmla="*/ 7 h 60"/>
                  <a:gd name="T14" fmla="*/ 73 w 108"/>
                  <a:gd name="T15" fmla="*/ 5 h 60"/>
                  <a:gd name="T16" fmla="*/ 90 w 108"/>
                  <a:gd name="T17" fmla="*/ 4 h 60"/>
                  <a:gd name="T18" fmla="*/ 101 w 108"/>
                  <a:gd name="T19" fmla="*/ 0 h 60"/>
                  <a:gd name="T20" fmla="*/ 106 w 108"/>
                  <a:gd name="T21" fmla="*/ 7 h 60"/>
                  <a:gd name="T22" fmla="*/ 97 w 108"/>
                  <a:gd name="T23" fmla="*/ 11 h 60"/>
                  <a:gd name="T24" fmla="*/ 82 w 108"/>
                  <a:gd name="T25" fmla="*/ 20 h 60"/>
                  <a:gd name="T26" fmla="*/ 65 w 108"/>
                  <a:gd name="T27" fmla="*/ 26 h 60"/>
                  <a:gd name="T28" fmla="*/ 51 w 108"/>
                  <a:gd name="T29" fmla="*/ 30 h 60"/>
                  <a:gd name="T30" fmla="*/ 44 w 108"/>
                  <a:gd name="T31" fmla="*/ 41 h 60"/>
                  <a:gd name="T32" fmla="*/ 35 w 108"/>
                  <a:gd name="T33" fmla="*/ 53 h 60"/>
                  <a:gd name="T34" fmla="*/ 25 w 108"/>
                  <a:gd name="T35" fmla="*/ 56 h 60"/>
                  <a:gd name="T36" fmla="*/ 14 w 108"/>
                  <a:gd name="T37" fmla="*/ 60 h 60"/>
                  <a:gd name="T38" fmla="*/ 3 w 108"/>
                  <a:gd name="T39" fmla="*/ 58 h 60"/>
                  <a:gd name="T40" fmla="*/ 3 w 108"/>
                  <a:gd name="T41" fmla="*/ 52 h 60"/>
                  <a:gd name="T42" fmla="*/ 12 w 108"/>
                  <a:gd name="T43" fmla="*/ 50 h 60"/>
                  <a:gd name="T44" fmla="*/ 12 w 108"/>
                  <a:gd name="T4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60">
                    <a:moveTo>
                      <a:pt x="12" y="45"/>
                    </a:moveTo>
                    <a:cubicBezTo>
                      <a:pt x="14" y="37"/>
                      <a:pt x="13" y="39"/>
                      <a:pt x="18" y="33"/>
                    </a:cubicBezTo>
                    <a:cubicBezTo>
                      <a:pt x="22" y="28"/>
                      <a:pt x="17" y="26"/>
                      <a:pt x="24" y="26"/>
                    </a:cubicBezTo>
                    <a:cubicBezTo>
                      <a:pt x="31" y="26"/>
                      <a:pt x="24" y="31"/>
                      <a:pt x="33" y="26"/>
                    </a:cubicBezTo>
                    <a:cubicBezTo>
                      <a:pt x="43" y="21"/>
                      <a:pt x="40" y="25"/>
                      <a:pt x="44" y="19"/>
                    </a:cubicBezTo>
                    <a:cubicBezTo>
                      <a:pt x="48" y="12"/>
                      <a:pt x="41" y="14"/>
                      <a:pt x="49" y="11"/>
                    </a:cubicBezTo>
                    <a:cubicBezTo>
                      <a:pt x="57" y="8"/>
                      <a:pt x="49" y="8"/>
                      <a:pt x="60" y="7"/>
                    </a:cubicBezTo>
                    <a:cubicBezTo>
                      <a:pt x="72" y="5"/>
                      <a:pt x="61" y="6"/>
                      <a:pt x="73" y="5"/>
                    </a:cubicBezTo>
                    <a:cubicBezTo>
                      <a:pt x="86" y="4"/>
                      <a:pt x="83" y="6"/>
                      <a:pt x="90" y="4"/>
                    </a:cubicBezTo>
                    <a:cubicBezTo>
                      <a:pt x="97" y="2"/>
                      <a:pt x="98" y="1"/>
                      <a:pt x="101" y="0"/>
                    </a:cubicBezTo>
                    <a:cubicBezTo>
                      <a:pt x="105" y="0"/>
                      <a:pt x="108" y="6"/>
                      <a:pt x="106" y="7"/>
                    </a:cubicBezTo>
                    <a:cubicBezTo>
                      <a:pt x="104" y="8"/>
                      <a:pt x="103" y="6"/>
                      <a:pt x="97" y="11"/>
                    </a:cubicBezTo>
                    <a:cubicBezTo>
                      <a:pt x="90" y="16"/>
                      <a:pt x="91" y="16"/>
                      <a:pt x="82" y="20"/>
                    </a:cubicBezTo>
                    <a:cubicBezTo>
                      <a:pt x="74" y="23"/>
                      <a:pt x="71" y="24"/>
                      <a:pt x="65" y="26"/>
                    </a:cubicBezTo>
                    <a:cubicBezTo>
                      <a:pt x="60" y="27"/>
                      <a:pt x="53" y="27"/>
                      <a:pt x="51" y="30"/>
                    </a:cubicBezTo>
                    <a:cubicBezTo>
                      <a:pt x="50" y="33"/>
                      <a:pt x="48" y="36"/>
                      <a:pt x="44" y="41"/>
                    </a:cubicBezTo>
                    <a:cubicBezTo>
                      <a:pt x="39" y="47"/>
                      <a:pt x="36" y="51"/>
                      <a:pt x="35" y="53"/>
                    </a:cubicBezTo>
                    <a:cubicBezTo>
                      <a:pt x="33" y="54"/>
                      <a:pt x="28" y="53"/>
                      <a:pt x="25" y="56"/>
                    </a:cubicBezTo>
                    <a:cubicBezTo>
                      <a:pt x="21" y="58"/>
                      <a:pt x="18" y="60"/>
                      <a:pt x="14" y="60"/>
                    </a:cubicBezTo>
                    <a:cubicBezTo>
                      <a:pt x="9" y="60"/>
                      <a:pt x="4" y="59"/>
                      <a:pt x="3" y="58"/>
                    </a:cubicBezTo>
                    <a:cubicBezTo>
                      <a:pt x="3" y="56"/>
                      <a:pt x="0" y="52"/>
                      <a:pt x="3" y="52"/>
                    </a:cubicBezTo>
                    <a:cubicBezTo>
                      <a:pt x="7" y="52"/>
                      <a:pt x="11" y="51"/>
                      <a:pt x="12" y="50"/>
                    </a:cubicBezTo>
                    <a:cubicBezTo>
                      <a:pt x="12" y="49"/>
                      <a:pt x="7" y="45"/>
                      <a:pt x="12" y="4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2" name="Freeform 766"/>
              <p:cNvSpPr>
                <a:spLocks/>
              </p:cNvSpPr>
              <p:nvPr/>
            </p:nvSpPr>
            <p:spPr bwMode="auto">
              <a:xfrm>
                <a:off x="4142" y="1708"/>
                <a:ext cx="35" cy="31"/>
              </a:xfrm>
              <a:custGeom>
                <a:avLst/>
                <a:gdLst>
                  <a:gd name="T0" fmla="*/ 11 w 58"/>
                  <a:gd name="T1" fmla="*/ 15 h 53"/>
                  <a:gd name="T2" fmla="*/ 2 w 58"/>
                  <a:gd name="T3" fmla="*/ 23 h 53"/>
                  <a:gd name="T4" fmla="*/ 5 w 58"/>
                  <a:gd name="T5" fmla="*/ 37 h 53"/>
                  <a:gd name="T6" fmla="*/ 7 w 58"/>
                  <a:gd name="T7" fmla="*/ 47 h 53"/>
                  <a:gd name="T8" fmla="*/ 18 w 58"/>
                  <a:gd name="T9" fmla="*/ 51 h 53"/>
                  <a:gd name="T10" fmla="*/ 31 w 58"/>
                  <a:gd name="T11" fmla="*/ 51 h 53"/>
                  <a:gd name="T12" fmla="*/ 42 w 58"/>
                  <a:gd name="T13" fmla="*/ 44 h 53"/>
                  <a:gd name="T14" fmla="*/ 48 w 58"/>
                  <a:gd name="T15" fmla="*/ 34 h 53"/>
                  <a:gd name="T16" fmla="*/ 51 w 58"/>
                  <a:gd name="T17" fmla="*/ 25 h 53"/>
                  <a:gd name="T18" fmla="*/ 58 w 58"/>
                  <a:gd name="T19" fmla="*/ 12 h 53"/>
                  <a:gd name="T20" fmla="*/ 50 w 58"/>
                  <a:gd name="T21" fmla="*/ 1 h 53"/>
                  <a:gd name="T22" fmla="*/ 43 w 58"/>
                  <a:gd name="T23" fmla="*/ 5 h 53"/>
                  <a:gd name="T24" fmla="*/ 34 w 58"/>
                  <a:gd name="T25" fmla="*/ 3 h 53"/>
                  <a:gd name="T26" fmla="*/ 24 w 58"/>
                  <a:gd name="T27" fmla="*/ 5 h 53"/>
                  <a:gd name="T28" fmla="*/ 13 w 58"/>
                  <a:gd name="T29" fmla="*/ 6 h 53"/>
                  <a:gd name="T30" fmla="*/ 11 w 58"/>
                  <a:gd name="T3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3">
                    <a:moveTo>
                      <a:pt x="11" y="15"/>
                    </a:moveTo>
                    <a:cubicBezTo>
                      <a:pt x="5" y="16"/>
                      <a:pt x="3" y="17"/>
                      <a:pt x="2" y="23"/>
                    </a:cubicBezTo>
                    <a:cubicBezTo>
                      <a:pt x="0" y="29"/>
                      <a:pt x="6" y="33"/>
                      <a:pt x="5" y="37"/>
                    </a:cubicBezTo>
                    <a:cubicBezTo>
                      <a:pt x="5" y="41"/>
                      <a:pt x="4" y="45"/>
                      <a:pt x="7" y="47"/>
                    </a:cubicBezTo>
                    <a:cubicBezTo>
                      <a:pt x="10" y="48"/>
                      <a:pt x="9" y="49"/>
                      <a:pt x="18" y="51"/>
                    </a:cubicBezTo>
                    <a:cubicBezTo>
                      <a:pt x="26" y="53"/>
                      <a:pt x="26" y="53"/>
                      <a:pt x="31" y="51"/>
                    </a:cubicBezTo>
                    <a:cubicBezTo>
                      <a:pt x="37" y="49"/>
                      <a:pt x="36" y="51"/>
                      <a:pt x="42" y="44"/>
                    </a:cubicBezTo>
                    <a:cubicBezTo>
                      <a:pt x="47" y="38"/>
                      <a:pt x="48" y="40"/>
                      <a:pt x="48" y="34"/>
                    </a:cubicBezTo>
                    <a:cubicBezTo>
                      <a:pt x="49" y="29"/>
                      <a:pt x="48" y="29"/>
                      <a:pt x="51" y="25"/>
                    </a:cubicBezTo>
                    <a:cubicBezTo>
                      <a:pt x="54" y="20"/>
                      <a:pt x="57" y="19"/>
                      <a:pt x="58" y="12"/>
                    </a:cubicBezTo>
                    <a:cubicBezTo>
                      <a:pt x="58" y="5"/>
                      <a:pt x="55" y="0"/>
                      <a:pt x="50" y="1"/>
                    </a:cubicBezTo>
                    <a:cubicBezTo>
                      <a:pt x="46" y="2"/>
                      <a:pt x="46" y="6"/>
                      <a:pt x="43" y="5"/>
                    </a:cubicBezTo>
                    <a:cubicBezTo>
                      <a:pt x="41" y="3"/>
                      <a:pt x="36" y="1"/>
                      <a:pt x="34" y="3"/>
                    </a:cubicBezTo>
                    <a:cubicBezTo>
                      <a:pt x="32" y="6"/>
                      <a:pt x="29" y="5"/>
                      <a:pt x="24" y="5"/>
                    </a:cubicBezTo>
                    <a:cubicBezTo>
                      <a:pt x="20" y="5"/>
                      <a:pt x="13" y="4"/>
                      <a:pt x="13" y="6"/>
                    </a:cubicBezTo>
                    <a:cubicBezTo>
                      <a:pt x="13" y="8"/>
                      <a:pt x="7" y="12"/>
                      <a:pt x="11" y="1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767"/>
              <p:cNvSpPr>
                <a:spLocks/>
              </p:cNvSpPr>
              <p:nvPr/>
            </p:nvSpPr>
            <p:spPr bwMode="auto">
              <a:xfrm>
                <a:off x="4287" y="1856"/>
                <a:ext cx="46" cy="53"/>
              </a:xfrm>
              <a:custGeom>
                <a:avLst/>
                <a:gdLst>
                  <a:gd name="T0" fmla="*/ 5 w 77"/>
                  <a:gd name="T1" fmla="*/ 72 h 89"/>
                  <a:gd name="T2" fmla="*/ 18 w 77"/>
                  <a:gd name="T3" fmla="*/ 61 h 89"/>
                  <a:gd name="T4" fmla="*/ 32 w 77"/>
                  <a:gd name="T5" fmla="*/ 43 h 89"/>
                  <a:gd name="T6" fmla="*/ 43 w 77"/>
                  <a:gd name="T7" fmla="*/ 33 h 89"/>
                  <a:gd name="T8" fmla="*/ 47 w 77"/>
                  <a:gd name="T9" fmla="*/ 27 h 89"/>
                  <a:gd name="T10" fmla="*/ 51 w 77"/>
                  <a:gd name="T11" fmla="*/ 19 h 89"/>
                  <a:gd name="T12" fmla="*/ 50 w 77"/>
                  <a:gd name="T13" fmla="*/ 10 h 89"/>
                  <a:gd name="T14" fmla="*/ 56 w 77"/>
                  <a:gd name="T15" fmla="*/ 5 h 89"/>
                  <a:gd name="T16" fmla="*/ 60 w 77"/>
                  <a:gd name="T17" fmla="*/ 18 h 89"/>
                  <a:gd name="T18" fmla="*/ 71 w 77"/>
                  <a:gd name="T19" fmla="*/ 22 h 89"/>
                  <a:gd name="T20" fmla="*/ 61 w 77"/>
                  <a:gd name="T21" fmla="*/ 26 h 89"/>
                  <a:gd name="T22" fmla="*/ 53 w 77"/>
                  <a:gd name="T23" fmla="*/ 33 h 89"/>
                  <a:gd name="T24" fmla="*/ 47 w 77"/>
                  <a:gd name="T25" fmla="*/ 40 h 89"/>
                  <a:gd name="T26" fmla="*/ 40 w 77"/>
                  <a:gd name="T27" fmla="*/ 47 h 89"/>
                  <a:gd name="T28" fmla="*/ 35 w 77"/>
                  <a:gd name="T29" fmla="*/ 58 h 89"/>
                  <a:gd name="T30" fmla="*/ 26 w 77"/>
                  <a:gd name="T31" fmla="*/ 65 h 89"/>
                  <a:gd name="T32" fmla="*/ 18 w 77"/>
                  <a:gd name="T33" fmla="*/ 72 h 89"/>
                  <a:gd name="T34" fmla="*/ 13 w 77"/>
                  <a:gd name="T35" fmla="*/ 80 h 89"/>
                  <a:gd name="T36" fmla="*/ 5 w 77"/>
                  <a:gd name="T37" fmla="*/ 83 h 89"/>
                  <a:gd name="T38" fmla="*/ 5 w 77"/>
                  <a:gd name="T39"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89">
                    <a:moveTo>
                      <a:pt x="5" y="72"/>
                    </a:moveTo>
                    <a:cubicBezTo>
                      <a:pt x="12" y="64"/>
                      <a:pt x="6" y="73"/>
                      <a:pt x="18" y="61"/>
                    </a:cubicBezTo>
                    <a:cubicBezTo>
                      <a:pt x="31" y="48"/>
                      <a:pt x="28" y="49"/>
                      <a:pt x="32" y="43"/>
                    </a:cubicBezTo>
                    <a:cubicBezTo>
                      <a:pt x="37" y="38"/>
                      <a:pt x="40" y="36"/>
                      <a:pt x="43" y="33"/>
                    </a:cubicBezTo>
                    <a:cubicBezTo>
                      <a:pt x="46" y="31"/>
                      <a:pt x="44" y="30"/>
                      <a:pt x="47" y="27"/>
                    </a:cubicBezTo>
                    <a:cubicBezTo>
                      <a:pt x="50" y="25"/>
                      <a:pt x="53" y="23"/>
                      <a:pt x="51" y="19"/>
                    </a:cubicBezTo>
                    <a:cubicBezTo>
                      <a:pt x="50" y="15"/>
                      <a:pt x="45" y="14"/>
                      <a:pt x="50" y="10"/>
                    </a:cubicBezTo>
                    <a:cubicBezTo>
                      <a:pt x="54" y="5"/>
                      <a:pt x="56" y="0"/>
                      <a:pt x="56" y="5"/>
                    </a:cubicBezTo>
                    <a:cubicBezTo>
                      <a:pt x="56" y="11"/>
                      <a:pt x="56" y="16"/>
                      <a:pt x="60" y="18"/>
                    </a:cubicBezTo>
                    <a:cubicBezTo>
                      <a:pt x="64" y="20"/>
                      <a:pt x="77" y="20"/>
                      <a:pt x="71" y="22"/>
                    </a:cubicBezTo>
                    <a:cubicBezTo>
                      <a:pt x="66" y="24"/>
                      <a:pt x="64" y="23"/>
                      <a:pt x="61" y="26"/>
                    </a:cubicBezTo>
                    <a:cubicBezTo>
                      <a:pt x="58" y="30"/>
                      <a:pt x="54" y="29"/>
                      <a:pt x="53" y="33"/>
                    </a:cubicBezTo>
                    <a:cubicBezTo>
                      <a:pt x="52" y="37"/>
                      <a:pt x="48" y="37"/>
                      <a:pt x="47" y="40"/>
                    </a:cubicBezTo>
                    <a:cubicBezTo>
                      <a:pt x="45" y="43"/>
                      <a:pt x="40" y="42"/>
                      <a:pt x="40" y="47"/>
                    </a:cubicBezTo>
                    <a:cubicBezTo>
                      <a:pt x="41" y="53"/>
                      <a:pt x="37" y="54"/>
                      <a:pt x="35" y="58"/>
                    </a:cubicBezTo>
                    <a:cubicBezTo>
                      <a:pt x="33" y="61"/>
                      <a:pt x="30" y="61"/>
                      <a:pt x="26" y="65"/>
                    </a:cubicBezTo>
                    <a:cubicBezTo>
                      <a:pt x="23" y="68"/>
                      <a:pt x="20" y="68"/>
                      <a:pt x="18" y="72"/>
                    </a:cubicBezTo>
                    <a:cubicBezTo>
                      <a:pt x="16" y="76"/>
                      <a:pt x="16" y="76"/>
                      <a:pt x="13" y="80"/>
                    </a:cubicBezTo>
                    <a:cubicBezTo>
                      <a:pt x="10" y="85"/>
                      <a:pt x="4" y="89"/>
                      <a:pt x="5" y="83"/>
                    </a:cubicBezTo>
                    <a:cubicBezTo>
                      <a:pt x="5" y="78"/>
                      <a:pt x="0" y="72"/>
                      <a:pt x="5" y="7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4" name="Freeform 768"/>
              <p:cNvSpPr>
                <a:spLocks/>
              </p:cNvSpPr>
              <p:nvPr/>
            </p:nvSpPr>
            <p:spPr bwMode="auto">
              <a:xfrm>
                <a:off x="4328" y="1817"/>
                <a:ext cx="22" cy="25"/>
              </a:xfrm>
              <a:custGeom>
                <a:avLst/>
                <a:gdLst>
                  <a:gd name="T0" fmla="*/ 2 w 36"/>
                  <a:gd name="T1" fmla="*/ 5 h 41"/>
                  <a:gd name="T2" fmla="*/ 12 w 36"/>
                  <a:gd name="T3" fmla="*/ 18 h 41"/>
                  <a:gd name="T4" fmla="*/ 18 w 36"/>
                  <a:gd name="T5" fmla="*/ 27 h 41"/>
                  <a:gd name="T6" fmla="*/ 27 w 36"/>
                  <a:gd name="T7" fmla="*/ 36 h 41"/>
                  <a:gd name="T8" fmla="*/ 33 w 36"/>
                  <a:gd name="T9" fmla="*/ 35 h 41"/>
                  <a:gd name="T10" fmla="*/ 33 w 36"/>
                  <a:gd name="T11" fmla="*/ 18 h 41"/>
                  <a:gd name="T12" fmla="*/ 27 w 36"/>
                  <a:gd name="T13" fmla="*/ 7 h 41"/>
                  <a:gd name="T14" fmla="*/ 15 w 36"/>
                  <a:gd name="T15" fmla="*/ 2 h 41"/>
                  <a:gd name="T16" fmla="*/ 2 w 36"/>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1">
                    <a:moveTo>
                      <a:pt x="2" y="5"/>
                    </a:moveTo>
                    <a:cubicBezTo>
                      <a:pt x="6" y="11"/>
                      <a:pt x="12" y="14"/>
                      <a:pt x="12" y="18"/>
                    </a:cubicBezTo>
                    <a:cubicBezTo>
                      <a:pt x="12" y="22"/>
                      <a:pt x="15" y="21"/>
                      <a:pt x="18" y="27"/>
                    </a:cubicBezTo>
                    <a:cubicBezTo>
                      <a:pt x="21" y="33"/>
                      <a:pt x="25" y="32"/>
                      <a:pt x="27" y="36"/>
                    </a:cubicBezTo>
                    <a:cubicBezTo>
                      <a:pt x="30" y="41"/>
                      <a:pt x="32" y="39"/>
                      <a:pt x="33" y="35"/>
                    </a:cubicBezTo>
                    <a:cubicBezTo>
                      <a:pt x="35" y="30"/>
                      <a:pt x="36" y="23"/>
                      <a:pt x="33" y="18"/>
                    </a:cubicBezTo>
                    <a:cubicBezTo>
                      <a:pt x="31" y="14"/>
                      <a:pt x="30" y="8"/>
                      <a:pt x="27" y="7"/>
                    </a:cubicBezTo>
                    <a:cubicBezTo>
                      <a:pt x="24" y="5"/>
                      <a:pt x="18" y="2"/>
                      <a:pt x="15" y="2"/>
                    </a:cubicBezTo>
                    <a:cubicBezTo>
                      <a:pt x="12" y="2"/>
                      <a:pt x="0" y="0"/>
                      <a:pt x="2"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5" name="Freeform 769"/>
              <p:cNvSpPr>
                <a:spLocks/>
              </p:cNvSpPr>
              <p:nvPr/>
            </p:nvSpPr>
            <p:spPr bwMode="auto">
              <a:xfrm>
                <a:off x="4323" y="1835"/>
                <a:ext cx="11" cy="15"/>
              </a:xfrm>
              <a:custGeom>
                <a:avLst/>
                <a:gdLst>
                  <a:gd name="T0" fmla="*/ 1 w 18"/>
                  <a:gd name="T1" fmla="*/ 6 h 24"/>
                  <a:gd name="T2" fmla="*/ 3 w 18"/>
                  <a:gd name="T3" fmla="*/ 12 h 24"/>
                  <a:gd name="T4" fmla="*/ 5 w 18"/>
                  <a:gd name="T5" fmla="*/ 17 h 24"/>
                  <a:gd name="T6" fmla="*/ 11 w 18"/>
                  <a:gd name="T7" fmla="*/ 14 h 24"/>
                  <a:gd name="T8" fmla="*/ 17 w 18"/>
                  <a:gd name="T9" fmla="*/ 19 h 24"/>
                  <a:gd name="T10" fmla="*/ 15 w 18"/>
                  <a:gd name="T11" fmla="*/ 10 h 24"/>
                  <a:gd name="T12" fmla="*/ 7 w 18"/>
                  <a:gd name="T13" fmla="*/ 6 h 24"/>
                  <a:gd name="T14" fmla="*/ 1 w 18"/>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1" y="6"/>
                    </a:moveTo>
                    <a:cubicBezTo>
                      <a:pt x="2" y="10"/>
                      <a:pt x="2" y="12"/>
                      <a:pt x="3" y="12"/>
                    </a:cubicBezTo>
                    <a:cubicBezTo>
                      <a:pt x="5" y="13"/>
                      <a:pt x="3" y="15"/>
                      <a:pt x="5" y="17"/>
                    </a:cubicBezTo>
                    <a:cubicBezTo>
                      <a:pt x="7" y="20"/>
                      <a:pt x="10" y="14"/>
                      <a:pt x="11" y="14"/>
                    </a:cubicBezTo>
                    <a:cubicBezTo>
                      <a:pt x="12" y="14"/>
                      <a:pt x="15" y="24"/>
                      <a:pt x="17" y="19"/>
                    </a:cubicBezTo>
                    <a:cubicBezTo>
                      <a:pt x="18" y="14"/>
                      <a:pt x="17" y="12"/>
                      <a:pt x="15" y="10"/>
                    </a:cubicBezTo>
                    <a:cubicBezTo>
                      <a:pt x="14" y="8"/>
                      <a:pt x="10" y="6"/>
                      <a:pt x="7" y="6"/>
                    </a:cubicBezTo>
                    <a:cubicBezTo>
                      <a:pt x="7" y="6"/>
                      <a:pt x="0" y="0"/>
                      <a:pt x="1"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6" name="Freeform 770"/>
              <p:cNvSpPr>
                <a:spLocks/>
              </p:cNvSpPr>
              <p:nvPr/>
            </p:nvSpPr>
            <p:spPr bwMode="auto">
              <a:xfrm>
                <a:off x="4356" y="1846"/>
                <a:ext cx="19" cy="26"/>
              </a:xfrm>
              <a:custGeom>
                <a:avLst/>
                <a:gdLst>
                  <a:gd name="T0" fmla="*/ 0 w 32"/>
                  <a:gd name="T1" fmla="*/ 1 h 44"/>
                  <a:gd name="T2" fmla="*/ 4 w 32"/>
                  <a:gd name="T3" fmla="*/ 12 h 44"/>
                  <a:gd name="T4" fmla="*/ 4 w 32"/>
                  <a:gd name="T5" fmla="*/ 29 h 44"/>
                  <a:gd name="T6" fmla="*/ 4 w 32"/>
                  <a:gd name="T7" fmla="*/ 38 h 44"/>
                  <a:gd name="T8" fmla="*/ 12 w 32"/>
                  <a:gd name="T9" fmla="*/ 38 h 44"/>
                  <a:gd name="T10" fmla="*/ 17 w 32"/>
                  <a:gd name="T11" fmla="*/ 34 h 44"/>
                  <a:gd name="T12" fmla="*/ 18 w 32"/>
                  <a:gd name="T13" fmla="*/ 41 h 44"/>
                  <a:gd name="T14" fmla="*/ 26 w 32"/>
                  <a:gd name="T15" fmla="*/ 35 h 44"/>
                  <a:gd name="T16" fmla="*/ 25 w 32"/>
                  <a:gd name="T17" fmla="*/ 28 h 44"/>
                  <a:gd name="T18" fmla="*/ 32 w 32"/>
                  <a:gd name="T19" fmla="*/ 21 h 44"/>
                  <a:gd name="T20" fmla="*/ 27 w 32"/>
                  <a:gd name="T21" fmla="*/ 11 h 44"/>
                  <a:gd name="T22" fmla="*/ 18 w 32"/>
                  <a:gd name="T23" fmla="*/ 9 h 44"/>
                  <a:gd name="T24" fmla="*/ 6 w 32"/>
                  <a:gd name="T25" fmla="*/ 1 h 44"/>
                  <a:gd name="T26" fmla="*/ 0 w 32"/>
                  <a:gd name="T2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4">
                    <a:moveTo>
                      <a:pt x="0" y="1"/>
                    </a:moveTo>
                    <a:cubicBezTo>
                      <a:pt x="1" y="6"/>
                      <a:pt x="5" y="5"/>
                      <a:pt x="4" y="12"/>
                    </a:cubicBezTo>
                    <a:cubicBezTo>
                      <a:pt x="3" y="18"/>
                      <a:pt x="7" y="27"/>
                      <a:pt x="4" y="29"/>
                    </a:cubicBezTo>
                    <a:cubicBezTo>
                      <a:pt x="2" y="32"/>
                      <a:pt x="2" y="35"/>
                      <a:pt x="4" y="38"/>
                    </a:cubicBezTo>
                    <a:cubicBezTo>
                      <a:pt x="5" y="40"/>
                      <a:pt x="9" y="40"/>
                      <a:pt x="12" y="38"/>
                    </a:cubicBezTo>
                    <a:cubicBezTo>
                      <a:pt x="15" y="35"/>
                      <a:pt x="16" y="31"/>
                      <a:pt x="17" y="34"/>
                    </a:cubicBezTo>
                    <a:cubicBezTo>
                      <a:pt x="18" y="36"/>
                      <a:pt x="13" y="44"/>
                      <a:pt x="18" y="41"/>
                    </a:cubicBezTo>
                    <a:cubicBezTo>
                      <a:pt x="23" y="39"/>
                      <a:pt x="26" y="38"/>
                      <a:pt x="26" y="35"/>
                    </a:cubicBezTo>
                    <a:cubicBezTo>
                      <a:pt x="26" y="32"/>
                      <a:pt x="22" y="30"/>
                      <a:pt x="25" y="28"/>
                    </a:cubicBezTo>
                    <a:cubicBezTo>
                      <a:pt x="27" y="25"/>
                      <a:pt x="32" y="25"/>
                      <a:pt x="32" y="21"/>
                    </a:cubicBezTo>
                    <a:cubicBezTo>
                      <a:pt x="32" y="18"/>
                      <a:pt x="29" y="11"/>
                      <a:pt x="27" y="11"/>
                    </a:cubicBezTo>
                    <a:cubicBezTo>
                      <a:pt x="24" y="11"/>
                      <a:pt x="22" y="13"/>
                      <a:pt x="18" y="9"/>
                    </a:cubicBezTo>
                    <a:cubicBezTo>
                      <a:pt x="14" y="6"/>
                      <a:pt x="10" y="2"/>
                      <a:pt x="6" y="1"/>
                    </a:cubicBezTo>
                    <a:cubicBezTo>
                      <a:pt x="1" y="0"/>
                      <a:pt x="0" y="0"/>
                      <a:pt x="0"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771"/>
              <p:cNvSpPr>
                <a:spLocks/>
              </p:cNvSpPr>
              <p:nvPr/>
            </p:nvSpPr>
            <p:spPr bwMode="auto">
              <a:xfrm>
                <a:off x="4366" y="1861"/>
                <a:ext cx="17" cy="33"/>
              </a:xfrm>
              <a:custGeom>
                <a:avLst/>
                <a:gdLst>
                  <a:gd name="T0" fmla="*/ 14 w 28"/>
                  <a:gd name="T1" fmla="*/ 3 h 55"/>
                  <a:gd name="T2" fmla="*/ 14 w 28"/>
                  <a:gd name="T3" fmla="*/ 11 h 55"/>
                  <a:gd name="T4" fmla="*/ 10 w 28"/>
                  <a:gd name="T5" fmla="*/ 19 h 55"/>
                  <a:gd name="T6" fmla="*/ 10 w 28"/>
                  <a:gd name="T7" fmla="*/ 26 h 55"/>
                  <a:gd name="T8" fmla="*/ 2 w 28"/>
                  <a:gd name="T9" fmla="*/ 32 h 55"/>
                  <a:gd name="T10" fmla="*/ 8 w 28"/>
                  <a:gd name="T11" fmla="*/ 44 h 55"/>
                  <a:gd name="T12" fmla="*/ 14 w 28"/>
                  <a:gd name="T13" fmla="*/ 52 h 55"/>
                  <a:gd name="T14" fmla="*/ 20 w 28"/>
                  <a:gd name="T15" fmla="*/ 55 h 55"/>
                  <a:gd name="T16" fmla="*/ 25 w 28"/>
                  <a:gd name="T17" fmla="*/ 47 h 55"/>
                  <a:gd name="T18" fmla="*/ 21 w 28"/>
                  <a:gd name="T19" fmla="*/ 41 h 55"/>
                  <a:gd name="T20" fmla="*/ 19 w 28"/>
                  <a:gd name="T21" fmla="*/ 29 h 55"/>
                  <a:gd name="T22" fmla="*/ 22 w 28"/>
                  <a:gd name="T23" fmla="*/ 18 h 55"/>
                  <a:gd name="T24" fmla="*/ 25 w 28"/>
                  <a:gd name="T25" fmla="*/ 10 h 55"/>
                  <a:gd name="T26" fmla="*/ 26 w 28"/>
                  <a:gd name="T27" fmla="*/ 2 h 55"/>
                  <a:gd name="T28" fmla="*/ 14 w 28"/>
                  <a:gd name="T2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55">
                    <a:moveTo>
                      <a:pt x="14" y="3"/>
                    </a:moveTo>
                    <a:cubicBezTo>
                      <a:pt x="12" y="6"/>
                      <a:pt x="16" y="9"/>
                      <a:pt x="14" y="11"/>
                    </a:cubicBezTo>
                    <a:cubicBezTo>
                      <a:pt x="11" y="14"/>
                      <a:pt x="9" y="17"/>
                      <a:pt x="10" y="19"/>
                    </a:cubicBezTo>
                    <a:cubicBezTo>
                      <a:pt x="12" y="21"/>
                      <a:pt x="13" y="23"/>
                      <a:pt x="10" y="26"/>
                    </a:cubicBezTo>
                    <a:cubicBezTo>
                      <a:pt x="7" y="28"/>
                      <a:pt x="0" y="28"/>
                      <a:pt x="2" y="32"/>
                    </a:cubicBezTo>
                    <a:cubicBezTo>
                      <a:pt x="4" y="37"/>
                      <a:pt x="6" y="41"/>
                      <a:pt x="8" y="44"/>
                    </a:cubicBezTo>
                    <a:cubicBezTo>
                      <a:pt x="10" y="47"/>
                      <a:pt x="15" y="49"/>
                      <a:pt x="14" y="52"/>
                    </a:cubicBezTo>
                    <a:cubicBezTo>
                      <a:pt x="14" y="54"/>
                      <a:pt x="17" y="55"/>
                      <a:pt x="20" y="55"/>
                    </a:cubicBezTo>
                    <a:cubicBezTo>
                      <a:pt x="23" y="55"/>
                      <a:pt x="26" y="51"/>
                      <a:pt x="25" y="47"/>
                    </a:cubicBezTo>
                    <a:cubicBezTo>
                      <a:pt x="23" y="43"/>
                      <a:pt x="21" y="47"/>
                      <a:pt x="21" y="41"/>
                    </a:cubicBezTo>
                    <a:cubicBezTo>
                      <a:pt x="20" y="35"/>
                      <a:pt x="18" y="34"/>
                      <a:pt x="19" y="29"/>
                    </a:cubicBezTo>
                    <a:cubicBezTo>
                      <a:pt x="20" y="24"/>
                      <a:pt x="20" y="22"/>
                      <a:pt x="22" y="18"/>
                    </a:cubicBezTo>
                    <a:cubicBezTo>
                      <a:pt x="24" y="14"/>
                      <a:pt x="23" y="12"/>
                      <a:pt x="25" y="10"/>
                    </a:cubicBezTo>
                    <a:cubicBezTo>
                      <a:pt x="26" y="8"/>
                      <a:pt x="28" y="4"/>
                      <a:pt x="26" y="2"/>
                    </a:cubicBezTo>
                    <a:cubicBezTo>
                      <a:pt x="24" y="0"/>
                      <a:pt x="14" y="0"/>
                      <a:pt x="14"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8" name="Freeform 772"/>
              <p:cNvSpPr>
                <a:spLocks/>
              </p:cNvSpPr>
              <p:nvPr/>
            </p:nvSpPr>
            <p:spPr bwMode="auto">
              <a:xfrm>
                <a:off x="4380" y="1855"/>
                <a:ext cx="11" cy="33"/>
              </a:xfrm>
              <a:custGeom>
                <a:avLst/>
                <a:gdLst>
                  <a:gd name="T0" fmla="*/ 16 w 19"/>
                  <a:gd name="T1" fmla="*/ 4 h 54"/>
                  <a:gd name="T2" fmla="*/ 15 w 19"/>
                  <a:gd name="T3" fmla="*/ 20 h 54"/>
                  <a:gd name="T4" fmla="*/ 15 w 19"/>
                  <a:gd name="T5" fmla="*/ 29 h 54"/>
                  <a:gd name="T6" fmla="*/ 8 w 19"/>
                  <a:gd name="T7" fmla="*/ 38 h 54"/>
                  <a:gd name="T8" fmla="*/ 7 w 19"/>
                  <a:gd name="T9" fmla="*/ 49 h 54"/>
                  <a:gd name="T10" fmla="*/ 2 w 19"/>
                  <a:gd name="T11" fmla="*/ 49 h 54"/>
                  <a:gd name="T12" fmla="*/ 2 w 19"/>
                  <a:gd name="T13" fmla="*/ 38 h 54"/>
                  <a:gd name="T14" fmla="*/ 5 w 19"/>
                  <a:gd name="T15" fmla="*/ 28 h 54"/>
                  <a:gd name="T16" fmla="*/ 11 w 19"/>
                  <a:gd name="T17" fmla="*/ 18 h 54"/>
                  <a:gd name="T18" fmla="*/ 12 w 19"/>
                  <a:gd name="T19" fmla="*/ 8 h 54"/>
                  <a:gd name="T20" fmla="*/ 16 w 19"/>
                  <a:gd name="T2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4">
                    <a:moveTo>
                      <a:pt x="16" y="4"/>
                    </a:moveTo>
                    <a:cubicBezTo>
                      <a:pt x="15" y="9"/>
                      <a:pt x="15" y="17"/>
                      <a:pt x="15" y="20"/>
                    </a:cubicBezTo>
                    <a:cubicBezTo>
                      <a:pt x="15" y="24"/>
                      <a:pt x="19" y="25"/>
                      <a:pt x="15" y="29"/>
                    </a:cubicBezTo>
                    <a:cubicBezTo>
                      <a:pt x="12" y="33"/>
                      <a:pt x="8" y="34"/>
                      <a:pt x="8" y="38"/>
                    </a:cubicBezTo>
                    <a:cubicBezTo>
                      <a:pt x="8" y="41"/>
                      <a:pt x="7" y="47"/>
                      <a:pt x="7" y="49"/>
                    </a:cubicBezTo>
                    <a:cubicBezTo>
                      <a:pt x="6" y="52"/>
                      <a:pt x="3" y="54"/>
                      <a:pt x="2" y="49"/>
                    </a:cubicBezTo>
                    <a:cubicBezTo>
                      <a:pt x="2" y="45"/>
                      <a:pt x="0" y="42"/>
                      <a:pt x="2" y="38"/>
                    </a:cubicBezTo>
                    <a:cubicBezTo>
                      <a:pt x="5" y="34"/>
                      <a:pt x="3" y="34"/>
                      <a:pt x="5" y="28"/>
                    </a:cubicBezTo>
                    <a:cubicBezTo>
                      <a:pt x="8" y="22"/>
                      <a:pt x="11" y="22"/>
                      <a:pt x="11" y="18"/>
                    </a:cubicBezTo>
                    <a:cubicBezTo>
                      <a:pt x="11" y="14"/>
                      <a:pt x="11" y="11"/>
                      <a:pt x="12" y="8"/>
                    </a:cubicBezTo>
                    <a:cubicBezTo>
                      <a:pt x="12" y="4"/>
                      <a:pt x="17" y="0"/>
                      <a:pt x="16"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773"/>
              <p:cNvSpPr>
                <a:spLocks/>
              </p:cNvSpPr>
              <p:nvPr/>
            </p:nvSpPr>
            <p:spPr bwMode="auto">
              <a:xfrm>
                <a:off x="4385" y="1874"/>
                <a:ext cx="15" cy="12"/>
              </a:xfrm>
              <a:custGeom>
                <a:avLst/>
                <a:gdLst>
                  <a:gd name="T0" fmla="*/ 10 w 25"/>
                  <a:gd name="T1" fmla="*/ 4 h 20"/>
                  <a:gd name="T2" fmla="*/ 5 w 25"/>
                  <a:gd name="T3" fmla="*/ 11 h 20"/>
                  <a:gd name="T4" fmla="*/ 5 w 25"/>
                  <a:gd name="T5" fmla="*/ 17 h 20"/>
                  <a:gd name="T6" fmla="*/ 14 w 25"/>
                  <a:gd name="T7" fmla="*/ 17 h 20"/>
                  <a:gd name="T8" fmla="*/ 24 w 25"/>
                  <a:gd name="T9" fmla="*/ 13 h 20"/>
                  <a:gd name="T10" fmla="*/ 22 w 25"/>
                  <a:gd name="T11" fmla="*/ 6 h 20"/>
                  <a:gd name="T12" fmla="*/ 14 w 25"/>
                  <a:gd name="T13" fmla="*/ 2 h 20"/>
                  <a:gd name="T14" fmla="*/ 10 w 25"/>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0">
                    <a:moveTo>
                      <a:pt x="10" y="4"/>
                    </a:moveTo>
                    <a:cubicBezTo>
                      <a:pt x="9" y="6"/>
                      <a:pt x="6" y="7"/>
                      <a:pt x="5" y="11"/>
                    </a:cubicBezTo>
                    <a:cubicBezTo>
                      <a:pt x="4" y="14"/>
                      <a:pt x="0" y="18"/>
                      <a:pt x="5" y="17"/>
                    </a:cubicBezTo>
                    <a:cubicBezTo>
                      <a:pt x="10" y="17"/>
                      <a:pt x="11" y="20"/>
                      <a:pt x="14" y="17"/>
                    </a:cubicBezTo>
                    <a:cubicBezTo>
                      <a:pt x="17" y="15"/>
                      <a:pt x="23" y="17"/>
                      <a:pt x="24" y="13"/>
                    </a:cubicBezTo>
                    <a:cubicBezTo>
                      <a:pt x="25" y="10"/>
                      <a:pt x="23" y="10"/>
                      <a:pt x="22" y="6"/>
                    </a:cubicBezTo>
                    <a:cubicBezTo>
                      <a:pt x="21" y="2"/>
                      <a:pt x="20" y="2"/>
                      <a:pt x="14" y="2"/>
                    </a:cubicBezTo>
                    <a:cubicBezTo>
                      <a:pt x="9" y="2"/>
                      <a:pt x="10" y="0"/>
                      <a:pt x="10"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 name="Freeform 774"/>
              <p:cNvSpPr>
                <a:spLocks/>
              </p:cNvSpPr>
              <p:nvPr/>
            </p:nvSpPr>
            <p:spPr bwMode="auto">
              <a:xfrm>
                <a:off x="4387" y="1835"/>
                <a:ext cx="30" cy="45"/>
              </a:xfrm>
              <a:custGeom>
                <a:avLst/>
                <a:gdLst>
                  <a:gd name="T0" fmla="*/ 4 w 49"/>
                  <a:gd name="T1" fmla="*/ 1 h 75"/>
                  <a:gd name="T2" fmla="*/ 23 w 49"/>
                  <a:gd name="T3" fmla="*/ 1 h 75"/>
                  <a:gd name="T4" fmla="*/ 29 w 49"/>
                  <a:gd name="T5" fmla="*/ 4 h 75"/>
                  <a:gd name="T6" fmla="*/ 35 w 49"/>
                  <a:gd name="T7" fmla="*/ 11 h 75"/>
                  <a:gd name="T8" fmla="*/ 36 w 49"/>
                  <a:gd name="T9" fmla="*/ 24 h 75"/>
                  <a:gd name="T10" fmla="*/ 40 w 49"/>
                  <a:gd name="T11" fmla="*/ 32 h 75"/>
                  <a:gd name="T12" fmla="*/ 46 w 49"/>
                  <a:gd name="T13" fmla="*/ 41 h 75"/>
                  <a:gd name="T14" fmla="*/ 39 w 49"/>
                  <a:gd name="T15" fmla="*/ 41 h 75"/>
                  <a:gd name="T16" fmla="*/ 31 w 49"/>
                  <a:gd name="T17" fmla="*/ 41 h 75"/>
                  <a:gd name="T18" fmla="*/ 26 w 49"/>
                  <a:gd name="T19" fmla="*/ 39 h 75"/>
                  <a:gd name="T20" fmla="*/ 27 w 49"/>
                  <a:gd name="T21" fmla="*/ 45 h 75"/>
                  <a:gd name="T22" fmla="*/ 31 w 49"/>
                  <a:gd name="T23" fmla="*/ 57 h 75"/>
                  <a:gd name="T24" fmla="*/ 35 w 49"/>
                  <a:gd name="T25" fmla="*/ 63 h 75"/>
                  <a:gd name="T26" fmla="*/ 30 w 49"/>
                  <a:gd name="T27" fmla="*/ 67 h 75"/>
                  <a:gd name="T28" fmla="*/ 27 w 49"/>
                  <a:gd name="T29" fmla="*/ 72 h 75"/>
                  <a:gd name="T30" fmla="*/ 23 w 49"/>
                  <a:gd name="T31" fmla="*/ 61 h 75"/>
                  <a:gd name="T32" fmla="*/ 19 w 49"/>
                  <a:gd name="T33" fmla="*/ 49 h 75"/>
                  <a:gd name="T34" fmla="*/ 13 w 49"/>
                  <a:gd name="T35" fmla="*/ 46 h 75"/>
                  <a:gd name="T36" fmla="*/ 8 w 49"/>
                  <a:gd name="T37" fmla="*/ 37 h 75"/>
                  <a:gd name="T38" fmla="*/ 8 w 49"/>
                  <a:gd name="T39" fmla="*/ 28 h 75"/>
                  <a:gd name="T40" fmla="*/ 13 w 49"/>
                  <a:gd name="T41" fmla="*/ 24 h 75"/>
                  <a:gd name="T42" fmla="*/ 14 w 49"/>
                  <a:gd name="T43" fmla="*/ 31 h 75"/>
                  <a:gd name="T44" fmla="*/ 18 w 49"/>
                  <a:gd name="T45" fmla="*/ 34 h 75"/>
                  <a:gd name="T46" fmla="*/ 21 w 49"/>
                  <a:gd name="T47" fmla="*/ 27 h 75"/>
                  <a:gd name="T48" fmla="*/ 20 w 49"/>
                  <a:gd name="T49" fmla="*/ 22 h 75"/>
                  <a:gd name="T50" fmla="*/ 13 w 49"/>
                  <a:gd name="T51" fmla="*/ 13 h 75"/>
                  <a:gd name="T52" fmla="*/ 3 w 49"/>
                  <a:gd name="T53" fmla="*/ 3 h 75"/>
                  <a:gd name="T54" fmla="*/ 4 w 49"/>
                  <a:gd name="T5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5">
                    <a:moveTo>
                      <a:pt x="4" y="1"/>
                    </a:moveTo>
                    <a:cubicBezTo>
                      <a:pt x="8" y="1"/>
                      <a:pt x="20" y="0"/>
                      <a:pt x="23" y="1"/>
                    </a:cubicBezTo>
                    <a:cubicBezTo>
                      <a:pt x="27" y="1"/>
                      <a:pt x="29" y="3"/>
                      <a:pt x="29" y="4"/>
                    </a:cubicBezTo>
                    <a:cubicBezTo>
                      <a:pt x="29" y="6"/>
                      <a:pt x="36" y="9"/>
                      <a:pt x="35" y="11"/>
                    </a:cubicBezTo>
                    <a:cubicBezTo>
                      <a:pt x="34" y="13"/>
                      <a:pt x="34" y="22"/>
                      <a:pt x="36" y="24"/>
                    </a:cubicBezTo>
                    <a:cubicBezTo>
                      <a:pt x="39" y="27"/>
                      <a:pt x="39" y="31"/>
                      <a:pt x="40" y="32"/>
                    </a:cubicBezTo>
                    <a:cubicBezTo>
                      <a:pt x="41" y="34"/>
                      <a:pt x="49" y="39"/>
                      <a:pt x="46" y="41"/>
                    </a:cubicBezTo>
                    <a:cubicBezTo>
                      <a:pt x="43" y="43"/>
                      <a:pt x="41" y="42"/>
                      <a:pt x="39" y="41"/>
                    </a:cubicBezTo>
                    <a:cubicBezTo>
                      <a:pt x="36" y="40"/>
                      <a:pt x="34" y="42"/>
                      <a:pt x="31" y="41"/>
                    </a:cubicBezTo>
                    <a:cubicBezTo>
                      <a:pt x="29" y="39"/>
                      <a:pt x="25" y="36"/>
                      <a:pt x="26" y="39"/>
                    </a:cubicBezTo>
                    <a:cubicBezTo>
                      <a:pt x="27" y="42"/>
                      <a:pt x="25" y="40"/>
                      <a:pt x="27" y="45"/>
                    </a:cubicBezTo>
                    <a:cubicBezTo>
                      <a:pt x="29" y="49"/>
                      <a:pt x="30" y="56"/>
                      <a:pt x="31" y="57"/>
                    </a:cubicBezTo>
                    <a:cubicBezTo>
                      <a:pt x="32" y="59"/>
                      <a:pt x="36" y="61"/>
                      <a:pt x="35" y="63"/>
                    </a:cubicBezTo>
                    <a:cubicBezTo>
                      <a:pt x="34" y="64"/>
                      <a:pt x="30" y="65"/>
                      <a:pt x="30" y="67"/>
                    </a:cubicBezTo>
                    <a:cubicBezTo>
                      <a:pt x="30" y="69"/>
                      <a:pt x="29" y="75"/>
                      <a:pt x="27" y="72"/>
                    </a:cubicBezTo>
                    <a:cubicBezTo>
                      <a:pt x="25" y="69"/>
                      <a:pt x="22" y="68"/>
                      <a:pt x="23" y="61"/>
                    </a:cubicBezTo>
                    <a:cubicBezTo>
                      <a:pt x="23" y="55"/>
                      <a:pt x="19" y="49"/>
                      <a:pt x="19" y="49"/>
                    </a:cubicBezTo>
                    <a:cubicBezTo>
                      <a:pt x="19" y="49"/>
                      <a:pt x="16" y="52"/>
                      <a:pt x="13" y="46"/>
                    </a:cubicBezTo>
                    <a:cubicBezTo>
                      <a:pt x="11" y="41"/>
                      <a:pt x="9" y="42"/>
                      <a:pt x="8" y="37"/>
                    </a:cubicBezTo>
                    <a:cubicBezTo>
                      <a:pt x="8" y="31"/>
                      <a:pt x="8" y="31"/>
                      <a:pt x="8" y="28"/>
                    </a:cubicBezTo>
                    <a:cubicBezTo>
                      <a:pt x="8" y="24"/>
                      <a:pt x="11" y="23"/>
                      <a:pt x="13" y="24"/>
                    </a:cubicBezTo>
                    <a:cubicBezTo>
                      <a:pt x="14" y="25"/>
                      <a:pt x="13" y="29"/>
                      <a:pt x="14" y="31"/>
                    </a:cubicBezTo>
                    <a:cubicBezTo>
                      <a:pt x="15" y="34"/>
                      <a:pt x="16" y="36"/>
                      <a:pt x="18" y="34"/>
                    </a:cubicBezTo>
                    <a:cubicBezTo>
                      <a:pt x="20" y="32"/>
                      <a:pt x="20" y="28"/>
                      <a:pt x="21" y="27"/>
                    </a:cubicBezTo>
                    <a:cubicBezTo>
                      <a:pt x="23" y="25"/>
                      <a:pt x="22" y="24"/>
                      <a:pt x="20" y="22"/>
                    </a:cubicBezTo>
                    <a:cubicBezTo>
                      <a:pt x="18" y="20"/>
                      <a:pt x="16" y="15"/>
                      <a:pt x="13" y="13"/>
                    </a:cubicBezTo>
                    <a:cubicBezTo>
                      <a:pt x="10" y="11"/>
                      <a:pt x="3" y="5"/>
                      <a:pt x="3" y="3"/>
                    </a:cubicBezTo>
                    <a:cubicBezTo>
                      <a:pt x="3" y="2"/>
                      <a:pt x="0" y="1"/>
                      <a:pt x="4"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775"/>
              <p:cNvSpPr>
                <a:spLocks/>
              </p:cNvSpPr>
              <p:nvPr/>
            </p:nvSpPr>
            <p:spPr bwMode="auto">
              <a:xfrm>
                <a:off x="4314" y="1732"/>
                <a:ext cx="73" cy="117"/>
              </a:xfrm>
              <a:custGeom>
                <a:avLst/>
                <a:gdLst>
                  <a:gd name="T0" fmla="*/ 12 w 122"/>
                  <a:gd name="T1" fmla="*/ 6 h 195"/>
                  <a:gd name="T2" fmla="*/ 12 w 122"/>
                  <a:gd name="T3" fmla="*/ 17 h 195"/>
                  <a:gd name="T4" fmla="*/ 12 w 122"/>
                  <a:gd name="T5" fmla="*/ 26 h 195"/>
                  <a:gd name="T6" fmla="*/ 10 w 122"/>
                  <a:gd name="T7" fmla="*/ 40 h 195"/>
                  <a:gd name="T8" fmla="*/ 14 w 122"/>
                  <a:gd name="T9" fmla="*/ 53 h 195"/>
                  <a:gd name="T10" fmla="*/ 16 w 122"/>
                  <a:gd name="T11" fmla="*/ 67 h 195"/>
                  <a:gd name="T12" fmla="*/ 12 w 122"/>
                  <a:gd name="T13" fmla="*/ 72 h 195"/>
                  <a:gd name="T14" fmla="*/ 5 w 122"/>
                  <a:gd name="T15" fmla="*/ 66 h 195"/>
                  <a:gd name="T16" fmla="*/ 2 w 122"/>
                  <a:gd name="T17" fmla="*/ 77 h 195"/>
                  <a:gd name="T18" fmla="*/ 7 w 122"/>
                  <a:gd name="T19" fmla="*/ 89 h 195"/>
                  <a:gd name="T20" fmla="*/ 11 w 122"/>
                  <a:gd name="T21" fmla="*/ 102 h 195"/>
                  <a:gd name="T22" fmla="*/ 19 w 122"/>
                  <a:gd name="T23" fmla="*/ 113 h 195"/>
                  <a:gd name="T24" fmla="*/ 28 w 122"/>
                  <a:gd name="T25" fmla="*/ 119 h 195"/>
                  <a:gd name="T26" fmla="*/ 28 w 122"/>
                  <a:gd name="T27" fmla="*/ 109 h 195"/>
                  <a:gd name="T28" fmla="*/ 34 w 122"/>
                  <a:gd name="T29" fmla="*/ 112 h 195"/>
                  <a:gd name="T30" fmla="*/ 33 w 122"/>
                  <a:gd name="T31" fmla="*/ 119 h 195"/>
                  <a:gd name="T32" fmla="*/ 30 w 122"/>
                  <a:gd name="T33" fmla="*/ 129 h 195"/>
                  <a:gd name="T34" fmla="*/ 32 w 122"/>
                  <a:gd name="T35" fmla="*/ 138 h 195"/>
                  <a:gd name="T36" fmla="*/ 39 w 122"/>
                  <a:gd name="T37" fmla="*/ 138 h 195"/>
                  <a:gd name="T38" fmla="*/ 47 w 122"/>
                  <a:gd name="T39" fmla="*/ 142 h 195"/>
                  <a:gd name="T40" fmla="*/ 54 w 122"/>
                  <a:gd name="T41" fmla="*/ 134 h 195"/>
                  <a:gd name="T42" fmla="*/ 63 w 122"/>
                  <a:gd name="T43" fmla="*/ 135 h 195"/>
                  <a:gd name="T44" fmla="*/ 71 w 122"/>
                  <a:gd name="T45" fmla="*/ 140 h 195"/>
                  <a:gd name="T46" fmla="*/ 76 w 122"/>
                  <a:gd name="T47" fmla="*/ 146 h 195"/>
                  <a:gd name="T48" fmla="*/ 81 w 122"/>
                  <a:gd name="T49" fmla="*/ 152 h 195"/>
                  <a:gd name="T50" fmla="*/ 84 w 122"/>
                  <a:gd name="T51" fmla="*/ 143 h 195"/>
                  <a:gd name="T52" fmla="*/ 83 w 122"/>
                  <a:gd name="T53" fmla="*/ 135 h 195"/>
                  <a:gd name="T54" fmla="*/ 95 w 122"/>
                  <a:gd name="T55" fmla="*/ 146 h 195"/>
                  <a:gd name="T56" fmla="*/ 100 w 122"/>
                  <a:gd name="T57" fmla="*/ 156 h 195"/>
                  <a:gd name="T58" fmla="*/ 92 w 122"/>
                  <a:gd name="T59" fmla="*/ 162 h 195"/>
                  <a:gd name="T60" fmla="*/ 103 w 122"/>
                  <a:gd name="T61" fmla="*/ 166 h 195"/>
                  <a:gd name="T62" fmla="*/ 110 w 122"/>
                  <a:gd name="T63" fmla="*/ 172 h 195"/>
                  <a:gd name="T64" fmla="*/ 101 w 122"/>
                  <a:gd name="T65" fmla="*/ 181 h 195"/>
                  <a:gd name="T66" fmla="*/ 107 w 122"/>
                  <a:gd name="T67" fmla="*/ 188 h 195"/>
                  <a:gd name="T68" fmla="*/ 116 w 122"/>
                  <a:gd name="T69" fmla="*/ 190 h 195"/>
                  <a:gd name="T70" fmla="*/ 122 w 122"/>
                  <a:gd name="T71" fmla="*/ 190 h 195"/>
                  <a:gd name="T72" fmla="*/ 117 w 122"/>
                  <a:gd name="T73" fmla="*/ 176 h 195"/>
                  <a:gd name="T74" fmla="*/ 122 w 122"/>
                  <a:gd name="T75" fmla="*/ 169 h 195"/>
                  <a:gd name="T76" fmla="*/ 119 w 122"/>
                  <a:gd name="T77" fmla="*/ 156 h 195"/>
                  <a:gd name="T78" fmla="*/ 115 w 122"/>
                  <a:gd name="T79" fmla="*/ 150 h 195"/>
                  <a:gd name="T80" fmla="*/ 106 w 122"/>
                  <a:gd name="T81" fmla="*/ 143 h 195"/>
                  <a:gd name="T82" fmla="*/ 114 w 122"/>
                  <a:gd name="T83" fmla="*/ 138 h 195"/>
                  <a:gd name="T84" fmla="*/ 96 w 122"/>
                  <a:gd name="T85" fmla="*/ 129 h 195"/>
                  <a:gd name="T86" fmla="*/ 92 w 122"/>
                  <a:gd name="T87" fmla="*/ 137 h 195"/>
                  <a:gd name="T88" fmla="*/ 83 w 122"/>
                  <a:gd name="T89" fmla="*/ 123 h 195"/>
                  <a:gd name="T90" fmla="*/ 75 w 122"/>
                  <a:gd name="T91" fmla="*/ 125 h 195"/>
                  <a:gd name="T92" fmla="*/ 63 w 122"/>
                  <a:gd name="T93" fmla="*/ 129 h 195"/>
                  <a:gd name="T94" fmla="*/ 57 w 122"/>
                  <a:gd name="T95" fmla="*/ 113 h 195"/>
                  <a:gd name="T96" fmla="*/ 51 w 122"/>
                  <a:gd name="T97" fmla="*/ 104 h 195"/>
                  <a:gd name="T98" fmla="*/ 47 w 122"/>
                  <a:gd name="T99" fmla="*/ 89 h 195"/>
                  <a:gd name="T100" fmla="*/ 53 w 122"/>
                  <a:gd name="T101" fmla="*/ 76 h 195"/>
                  <a:gd name="T102" fmla="*/ 63 w 122"/>
                  <a:gd name="T103" fmla="*/ 66 h 195"/>
                  <a:gd name="T104" fmla="*/ 67 w 122"/>
                  <a:gd name="T105" fmla="*/ 45 h 195"/>
                  <a:gd name="T106" fmla="*/ 58 w 122"/>
                  <a:gd name="T107" fmla="*/ 33 h 195"/>
                  <a:gd name="T108" fmla="*/ 53 w 122"/>
                  <a:gd name="T109" fmla="*/ 21 h 195"/>
                  <a:gd name="T110" fmla="*/ 58 w 122"/>
                  <a:gd name="T111" fmla="*/ 13 h 195"/>
                  <a:gd name="T112" fmla="*/ 51 w 122"/>
                  <a:gd name="T113" fmla="*/ 4 h 195"/>
                  <a:gd name="T114" fmla="*/ 45 w 122"/>
                  <a:gd name="T115" fmla="*/ 10 h 195"/>
                  <a:gd name="T116" fmla="*/ 34 w 122"/>
                  <a:gd name="T117" fmla="*/ 6 h 195"/>
                  <a:gd name="T118" fmla="*/ 21 w 122"/>
                  <a:gd name="T119" fmla="*/ 2 h 195"/>
                  <a:gd name="T120" fmla="*/ 12 w 122"/>
                  <a:gd name="T121"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195">
                    <a:moveTo>
                      <a:pt x="12" y="6"/>
                    </a:moveTo>
                    <a:cubicBezTo>
                      <a:pt x="11" y="9"/>
                      <a:pt x="12" y="16"/>
                      <a:pt x="12" y="17"/>
                    </a:cubicBezTo>
                    <a:cubicBezTo>
                      <a:pt x="11" y="19"/>
                      <a:pt x="11" y="21"/>
                      <a:pt x="12" y="26"/>
                    </a:cubicBezTo>
                    <a:cubicBezTo>
                      <a:pt x="13" y="31"/>
                      <a:pt x="7" y="36"/>
                      <a:pt x="10" y="40"/>
                    </a:cubicBezTo>
                    <a:cubicBezTo>
                      <a:pt x="12" y="44"/>
                      <a:pt x="14" y="49"/>
                      <a:pt x="14" y="53"/>
                    </a:cubicBezTo>
                    <a:cubicBezTo>
                      <a:pt x="14" y="58"/>
                      <a:pt x="15" y="63"/>
                      <a:pt x="16" y="67"/>
                    </a:cubicBezTo>
                    <a:cubicBezTo>
                      <a:pt x="16" y="71"/>
                      <a:pt x="18" y="74"/>
                      <a:pt x="12" y="72"/>
                    </a:cubicBezTo>
                    <a:cubicBezTo>
                      <a:pt x="7" y="71"/>
                      <a:pt x="8" y="61"/>
                      <a:pt x="5" y="66"/>
                    </a:cubicBezTo>
                    <a:cubicBezTo>
                      <a:pt x="2" y="70"/>
                      <a:pt x="0" y="72"/>
                      <a:pt x="2" y="77"/>
                    </a:cubicBezTo>
                    <a:cubicBezTo>
                      <a:pt x="4" y="81"/>
                      <a:pt x="7" y="88"/>
                      <a:pt x="7" y="89"/>
                    </a:cubicBezTo>
                    <a:cubicBezTo>
                      <a:pt x="7" y="90"/>
                      <a:pt x="8" y="96"/>
                      <a:pt x="11" y="102"/>
                    </a:cubicBezTo>
                    <a:cubicBezTo>
                      <a:pt x="14" y="107"/>
                      <a:pt x="16" y="110"/>
                      <a:pt x="19" y="113"/>
                    </a:cubicBezTo>
                    <a:cubicBezTo>
                      <a:pt x="21" y="116"/>
                      <a:pt x="26" y="120"/>
                      <a:pt x="28" y="119"/>
                    </a:cubicBezTo>
                    <a:cubicBezTo>
                      <a:pt x="30" y="119"/>
                      <a:pt x="27" y="112"/>
                      <a:pt x="28" y="109"/>
                    </a:cubicBezTo>
                    <a:cubicBezTo>
                      <a:pt x="29" y="106"/>
                      <a:pt x="33" y="110"/>
                      <a:pt x="34" y="112"/>
                    </a:cubicBezTo>
                    <a:cubicBezTo>
                      <a:pt x="36" y="114"/>
                      <a:pt x="36" y="115"/>
                      <a:pt x="33" y="119"/>
                    </a:cubicBezTo>
                    <a:cubicBezTo>
                      <a:pt x="30" y="124"/>
                      <a:pt x="30" y="125"/>
                      <a:pt x="30" y="129"/>
                    </a:cubicBezTo>
                    <a:cubicBezTo>
                      <a:pt x="30" y="132"/>
                      <a:pt x="28" y="137"/>
                      <a:pt x="32" y="138"/>
                    </a:cubicBezTo>
                    <a:cubicBezTo>
                      <a:pt x="37" y="138"/>
                      <a:pt x="37" y="133"/>
                      <a:pt x="39" y="138"/>
                    </a:cubicBezTo>
                    <a:cubicBezTo>
                      <a:pt x="42" y="142"/>
                      <a:pt x="42" y="142"/>
                      <a:pt x="47" y="142"/>
                    </a:cubicBezTo>
                    <a:cubicBezTo>
                      <a:pt x="51" y="142"/>
                      <a:pt x="49" y="136"/>
                      <a:pt x="54" y="134"/>
                    </a:cubicBezTo>
                    <a:cubicBezTo>
                      <a:pt x="58" y="133"/>
                      <a:pt x="60" y="133"/>
                      <a:pt x="63" y="135"/>
                    </a:cubicBezTo>
                    <a:cubicBezTo>
                      <a:pt x="65" y="137"/>
                      <a:pt x="66" y="135"/>
                      <a:pt x="71" y="140"/>
                    </a:cubicBezTo>
                    <a:cubicBezTo>
                      <a:pt x="76" y="145"/>
                      <a:pt x="74" y="142"/>
                      <a:pt x="76" y="146"/>
                    </a:cubicBezTo>
                    <a:cubicBezTo>
                      <a:pt x="79" y="151"/>
                      <a:pt x="78" y="154"/>
                      <a:pt x="81" y="152"/>
                    </a:cubicBezTo>
                    <a:cubicBezTo>
                      <a:pt x="85" y="150"/>
                      <a:pt x="86" y="148"/>
                      <a:pt x="84" y="143"/>
                    </a:cubicBezTo>
                    <a:cubicBezTo>
                      <a:pt x="82" y="137"/>
                      <a:pt x="78" y="132"/>
                      <a:pt x="83" y="135"/>
                    </a:cubicBezTo>
                    <a:cubicBezTo>
                      <a:pt x="87" y="138"/>
                      <a:pt x="92" y="143"/>
                      <a:pt x="95" y="146"/>
                    </a:cubicBezTo>
                    <a:cubicBezTo>
                      <a:pt x="98" y="150"/>
                      <a:pt x="100" y="156"/>
                      <a:pt x="100" y="156"/>
                    </a:cubicBezTo>
                    <a:cubicBezTo>
                      <a:pt x="100" y="156"/>
                      <a:pt x="88" y="159"/>
                      <a:pt x="92" y="162"/>
                    </a:cubicBezTo>
                    <a:cubicBezTo>
                      <a:pt x="96" y="165"/>
                      <a:pt x="103" y="171"/>
                      <a:pt x="103" y="166"/>
                    </a:cubicBezTo>
                    <a:cubicBezTo>
                      <a:pt x="102" y="161"/>
                      <a:pt x="115" y="171"/>
                      <a:pt x="110" y="172"/>
                    </a:cubicBezTo>
                    <a:cubicBezTo>
                      <a:pt x="105" y="174"/>
                      <a:pt x="100" y="177"/>
                      <a:pt x="101" y="181"/>
                    </a:cubicBezTo>
                    <a:cubicBezTo>
                      <a:pt x="102" y="185"/>
                      <a:pt x="105" y="190"/>
                      <a:pt x="107" y="188"/>
                    </a:cubicBezTo>
                    <a:cubicBezTo>
                      <a:pt x="109" y="185"/>
                      <a:pt x="114" y="188"/>
                      <a:pt x="116" y="190"/>
                    </a:cubicBezTo>
                    <a:cubicBezTo>
                      <a:pt x="118" y="192"/>
                      <a:pt x="122" y="195"/>
                      <a:pt x="122" y="190"/>
                    </a:cubicBezTo>
                    <a:cubicBezTo>
                      <a:pt x="122" y="185"/>
                      <a:pt x="115" y="181"/>
                      <a:pt x="117" y="176"/>
                    </a:cubicBezTo>
                    <a:cubicBezTo>
                      <a:pt x="118" y="171"/>
                      <a:pt x="121" y="175"/>
                      <a:pt x="122" y="169"/>
                    </a:cubicBezTo>
                    <a:cubicBezTo>
                      <a:pt x="122" y="162"/>
                      <a:pt x="119" y="160"/>
                      <a:pt x="119" y="156"/>
                    </a:cubicBezTo>
                    <a:cubicBezTo>
                      <a:pt x="119" y="152"/>
                      <a:pt x="117" y="150"/>
                      <a:pt x="115" y="150"/>
                    </a:cubicBezTo>
                    <a:cubicBezTo>
                      <a:pt x="114" y="150"/>
                      <a:pt x="102" y="145"/>
                      <a:pt x="106" y="143"/>
                    </a:cubicBezTo>
                    <a:cubicBezTo>
                      <a:pt x="110" y="141"/>
                      <a:pt x="118" y="142"/>
                      <a:pt x="114" y="138"/>
                    </a:cubicBezTo>
                    <a:cubicBezTo>
                      <a:pt x="110" y="135"/>
                      <a:pt x="96" y="129"/>
                      <a:pt x="96" y="129"/>
                    </a:cubicBezTo>
                    <a:cubicBezTo>
                      <a:pt x="96" y="129"/>
                      <a:pt x="93" y="140"/>
                      <a:pt x="92" y="137"/>
                    </a:cubicBezTo>
                    <a:cubicBezTo>
                      <a:pt x="92" y="134"/>
                      <a:pt x="87" y="122"/>
                      <a:pt x="83" y="123"/>
                    </a:cubicBezTo>
                    <a:cubicBezTo>
                      <a:pt x="78" y="123"/>
                      <a:pt x="76" y="122"/>
                      <a:pt x="75" y="125"/>
                    </a:cubicBezTo>
                    <a:cubicBezTo>
                      <a:pt x="74" y="129"/>
                      <a:pt x="68" y="134"/>
                      <a:pt x="63" y="129"/>
                    </a:cubicBezTo>
                    <a:cubicBezTo>
                      <a:pt x="57" y="124"/>
                      <a:pt x="58" y="119"/>
                      <a:pt x="57" y="113"/>
                    </a:cubicBezTo>
                    <a:cubicBezTo>
                      <a:pt x="56" y="108"/>
                      <a:pt x="54" y="109"/>
                      <a:pt x="51" y="104"/>
                    </a:cubicBezTo>
                    <a:cubicBezTo>
                      <a:pt x="47" y="98"/>
                      <a:pt x="45" y="99"/>
                      <a:pt x="47" y="89"/>
                    </a:cubicBezTo>
                    <a:cubicBezTo>
                      <a:pt x="49" y="80"/>
                      <a:pt x="49" y="80"/>
                      <a:pt x="53" y="76"/>
                    </a:cubicBezTo>
                    <a:cubicBezTo>
                      <a:pt x="57" y="72"/>
                      <a:pt x="60" y="78"/>
                      <a:pt x="63" y="66"/>
                    </a:cubicBezTo>
                    <a:cubicBezTo>
                      <a:pt x="66" y="53"/>
                      <a:pt x="70" y="50"/>
                      <a:pt x="67" y="45"/>
                    </a:cubicBezTo>
                    <a:cubicBezTo>
                      <a:pt x="63" y="41"/>
                      <a:pt x="62" y="37"/>
                      <a:pt x="58" y="33"/>
                    </a:cubicBezTo>
                    <a:cubicBezTo>
                      <a:pt x="54" y="30"/>
                      <a:pt x="54" y="25"/>
                      <a:pt x="53" y="21"/>
                    </a:cubicBezTo>
                    <a:cubicBezTo>
                      <a:pt x="52" y="17"/>
                      <a:pt x="58" y="18"/>
                      <a:pt x="58" y="13"/>
                    </a:cubicBezTo>
                    <a:cubicBezTo>
                      <a:pt x="58" y="8"/>
                      <a:pt x="52" y="0"/>
                      <a:pt x="51" y="4"/>
                    </a:cubicBezTo>
                    <a:cubicBezTo>
                      <a:pt x="50" y="8"/>
                      <a:pt x="51" y="12"/>
                      <a:pt x="45" y="10"/>
                    </a:cubicBezTo>
                    <a:cubicBezTo>
                      <a:pt x="40" y="9"/>
                      <a:pt x="39" y="8"/>
                      <a:pt x="34" y="6"/>
                    </a:cubicBezTo>
                    <a:cubicBezTo>
                      <a:pt x="29" y="4"/>
                      <a:pt x="26" y="1"/>
                      <a:pt x="21" y="2"/>
                    </a:cubicBezTo>
                    <a:cubicBezTo>
                      <a:pt x="16" y="3"/>
                      <a:pt x="9" y="2"/>
                      <a:pt x="12"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2" name="Freeform 776"/>
              <p:cNvSpPr>
                <a:spLocks/>
              </p:cNvSpPr>
              <p:nvPr/>
            </p:nvSpPr>
            <p:spPr bwMode="auto">
              <a:xfrm>
                <a:off x="4362" y="1881"/>
                <a:ext cx="70" cy="73"/>
              </a:xfrm>
              <a:custGeom>
                <a:avLst/>
                <a:gdLst>
                  <a:gd name="T0" fmla="*/ 0 w 117"/>
                  <a:gd name="T1" fmla="*/ 78 h 121"/>
                  <a:gd name="T2" fmla="*/ 5 w 117"/>
                  <a:gd name="T3" fmla="*/ 62 h 121"/>
                  <a:gd name="T4" fmla="*/ 11 w 117"/>
                  <a:gd name="T5" fmla="*/ 47 h 121"/>
                  <a:gd name="T6" fmla="*/ 23 w 117"/>
                  <a:gd name="T7" fmla="*/ 44 h 121"/>
                  <a:gd name="T8" fmla="*/ 30 w 117"/>
                  <a:gd name="T9" fmla="*/ 34 h 121"/>
                  <a:gd name="T10" fmla="*/ 44 w 117"/>
                  <a:gd name="T11" fmla="*/ 36 h 121"/>
                  <a:gd name="T12" fmla="*/ 46 w 117"/>
                  <a:gd name="T13" fmla="*/ 44 h 121"/>
                  <a:gd name="T14" fmla="*/ 55 w 117"/>
                  <a:gd name="T15" fmla="*/ 44 h 121"/>
                  <a:gd name="T16" fmla="*/ 59 w 117"/>
                  <a:gd name="T17" fmla="*/ 36 h 121"/>
                  <a:gd name="T18" fmla="*/ 66 w 117"/>
                  <a:gd name="T19" fmla="*/ 30 h 121"/>
                  <a:gd name="T20" fmla="*/ 66 w 117"/>
                  <a:gd name="T21" fmla="*/ 18 h 121"/>
                  <a:gd name="T22" fmla="*/ 76 w 117"/>
                  <a:gd name="T23" fmla="*/ 25 h 121"/>
                  <a:gd name="T24" fmla="*/ 79 w 117"/>
                  <a:gd name="T25" fmla="*/ 22 h 121"/>
                  <a:gd name="T26" fmla="*/ 87 w 117"/>
                  <a:gd name="T27" fmla="*/ 21 h 121"/>
                  <a:gd name="T28" fmla="*/ 84 w 117"/>
                  <a:gd name="T29" fmla="*/ 12 h 121"/>
                  <a:gd name="T30" fmla="*/ 82 w 117"/>
                  <a:gd name="T31" fmla="*/ 1 h 121"/>
                  <a:gd name="T32" fmla="*/ 86 w 117"/>
                  <a:gd name="T33" fmla="*/ 3 h 121"/>
                  <a:gd name="T34" fmla="*/ 91 w 117"/>
                  <a:gd name="T35" fmla="*/ 7 h 121"/>
                  <a:gd name="T36" fmla="*/ 98 w 117"/>
                  <a:gd name="T37" fmla="*/ 12 h 121"/>
                  <a:gd name="T38" fmla="*/ 103 w 117"/>
                  <a:gd name="T39" fmla="*/ 20 h 121"/>
                  <a:gd name="T40" fmla="*/ 107 w 117"/>
                  <a:gd name="T41" fmla="*/ 30 h 121"/>
                  <a:gd name="T42" fmla="*/ 106 w 117"/>
                  <a:gd name="T43" fmla="*/ 37 h 121"/>
                  <a:gd name="T44" fmla="*/ 111 w 117"/>
                  <a:gd name="T45" fmla="*/ 43 h 121"/>
                  <a:gd name="T46" fmla="*/ 113 w 117"/>
                  <a:gd name="T47" fmla="*/ 48 h 121"/>
                  <a:gd name="T48" fmla="*/ 112 w 117"/>
                  <a:gd name="T49" fmla="*/ 54 h 121"/>
                  <a:gd name="T50" fmla="*/ 116 w 117"/>
                  <a:gd name="T51" fmla="*/ 60 h 121"/>
                  <a:gd name="T52" fmla="*/ 117 w 117"/>
                  <a:gd name="T53" fmla="*/ 72 h 121"/>
                  <a:gd name="T54" fmla="*/ 111 w 117"/>
                  <a:gd name="T55" fmla="*/ 80 h 121"/>
                  <a:gd name="T56" fmla="*/ 108 w 117"/>
                  <a:gd name="T57" fmla="*/ 90 h 121"/>
                  <a:gd name="T58" fmla="*/ 108 w 117"/>
                  <a:gd name="T59" fmla="*/ 96 h 121"/>
                  <a:gd name="T60" fmla="*/ 102 w 117"/>
                  <a:gd name="T61" fmla="*/ 81 h 121"/>
                  <a:gd name="T62" fmla="*/ 99 w 117"/>
                  <a:gd name="T63" fmla="*/ 76 h 121"/>
                  <a:gd name="T64" fmla="*/ 92 w 117"/>
                  <a:gd name="T65" fmla="*/ 73 h 121"/>
                  <a:gd name="T66" fmla="*/ 91 w 117"/>
                  <a:gd name="T67" fmla="*/ 81 h 121"/>
                  <a:gd name="T68" fmla="*/ 89 w 117"/>
                  <a:gd name="T69" fmla="*/ 88 h 121"/>
                  <a:gd name="T70" fmla="*/ 96 w 117"/>
                  <a:gd name="T71" fmla="*/ 98 h 121"/>
                  <a:gd name="T72" fmla="*/ 96 w 117"/>
                  <a:gd name="T73" fmla="*/ 107 h 121"/>
                  <a:gd name="T74" fmla="*/ 94 w 117"/>
                  <a:gd name="T75" fmla="*/ 114 h 121"/>
                  <a:gd name="T76" fmla="*/ 91 w 117"/>
                  <a:gd name="T77" fmla="*/ 119 h 121"/>
                  <a:gd name="T78" fmla="*/ 85 w 117"/>
                  <a:gd name="T79" fmla="*/ 117 h 121"/>
                  <a:gd name="T80" fmla="*/ 86 w 117"/>
                  <a:gd name="T81" fmla="*/ 108 h 121"/>
                  <a:gd name="T82" fmla="*/ 83 w 117"/>
                  <a:gd name="T83" fmla="*/ 106 h 121"/>
                  <a:gd name="T84" fmla="*/ 77 w 117"/>
                  <a:gd name="T85" fmla="*/ 112 h 121"/>
                  <a:gd name="T86" fmla="*/ 69 w 117"/>
                  <a:gd name="T87" fmla="*/ 109 h 121"/>
                  <a:gd name="T88" fmla="*/ 59 w 117"/>
                  <a:gd name="T89" fmla="*/ 102 h 121"/>
                  <a:gd name="T90" fmla="*/ 53 w 117"/>
                  <a:gd name="T91" fmla="*/ 90 h 121"/>
                  <a:gd name="T92" fmla="*/ 53 w 117"/>
                  <a:gd name="T93" fmla="*/ 77 h 121"/>
                  <a:gd name="T94" fmla="*/ 54 w 117"/>
                  <a:gd name="T95" fmla="*/ 63 h 121"/>
                  <a:gd name="T96" fmla="*/ 48 w 117"/>
                  <a:gd name="T97" fmla="*/ 61 h 121"/>
                  <a:gd name="T98" fmla="*/ 39 w 117"/>
                  <a:gd name="T99" fmla="*/ 56 h 121"/>
                  <a:gd name="T100" fmla="*/ 37 w 117"/>
                  <a:gd name="T101" fmla="*/ 63 h 121"/>
                  <a:gd name="T102" fmla="*/ 37 w 117"/>
                  <a:gd name="T103" fmla="*/ 68 h 121"/>
                  <a:gd name="T104" fmla="*/ 29 w 117"/>
                  <a:gd name="T105" fmla="*/ 64 h 121"/>
                  <a:gd name="T106" fmla="*/ 24 w 117"/>
                  <a:gd name="T107" fmla="*/ 69 h 121"/>
                  <a:gd name="T108" fmla="*/ 21 w 117"/>
                  <a:gd name="T109" fmla="*/ 66 h 121"/>
                  <a:gd name="T110" fmla="*/ 18 w 117"/>
                  <a:gd name="T111" fmla="*/ 59 h 121"/>
                  <a:gd name="T112" fmla="*/ 14 w 117"/>
                  <a:gd name="T113" fmla="*/ 64 h 121"/>
                  <a:gd name="T114" fmla="*/ 12 w 117"/>
                  <a:gd name="T115" fmla="*/ 70 h 121"/>
                  <a:gd name="T116" fmla="*/ 9 w 117"/>
                  <a:gd name="T117" fmla="*/ 76 h 121"/>
                  <a:gd name="T118" fmla="*/ 5 w 117"/>
                  <a:gd name="T119" fmla="*/ 81 h 121"/>
                  <a:gd name="T120" fmla="*/ 0 w 117"/>
                  <a:gd name="T121"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121">
                    <a:moveTo>
                      <a:pt x="0" y="78"/>
                    </a:moveTo>
                    <a:cubicBezTo>
                      <a:pt x="0" y="69"/>
                      <a:pt x="6" y="73"/>
                      <a:pt x="5" y="62"/>
                    </a:cubicBezTo>
                    <a:cubicBezTo>
                      <a:pt x="5" y="51"/>
                      <a:pt x="4" y="47"/>
                      <a:pt x="11" y="47"/>
                    </a:cubicBezTo>
                    <a:cubicBezTo>
                      <a:pt x="18" y="47"/>
                      <a:pt x="20" y="50"/>
                      <a:pt x="23" y="44"/>
                    </a:cubicBezTo>
                    <a:cubicBezTo>
                      <a:pt x="26" y="38"/>
                      <a:pt x="27" y="34"/>
                      <a:pt x="30" y="34"/>
                    </a:cubicBezTo>
                    <a:cubicBezTo>
                      <a:pt x="33" y="34"/>
                      <a:pt x="43" y="33"/>
                      <a:pt x="44" y="36"/>
                    </a:cubicBezTo>
                    <a:cubicBezTo>
                      <a:pt x="44" y="38"/>
                      <a:pt x="41" y="42"/>
                      <a:pt x="46" y="44"/>
                    </a:cubicBezTo>
                    <a:cubicBezTo>
                      <a:pt x="51" y="46"/>
                      <a:pt x="55" y="47"/>
                      <a:pt x="55" y="44"/>
                    </a:cubicBezTo>
                    <a:cubicBezTo>
                      <a:pt x="55" y="41"/>
                      <a:pt x="55" y="36"/>
                      <a:pt x="59" y="36"/>
                    </a:cubicBezTo>
                    <a:cubicBezTo>
                      <a:pt x="63" y="36"/>
                      <a:pt x="66" y="35"/>
                      <a:pt x="66" y="30"/>
                    </a:cubicBezTo>
                    <a:cubicBezTo>
                      <a:pt x="66" y="26"/>
                      <a:pt x="64" y="19"/>
                      <a:pt x="66" y="18"/>
                    </a:cubicBezTo>
                    <a:cubicBezTo>
                      <a:pt x="69" y="17"/>
                      <a:pt x="71" y="24"/>
                      <a:pt x="76" y="25"/>
                    </a:cubicBezTo>
                    <a:cubicBezTo>
                      <a:pt x="80" y="27"/>
                      <a:pt x="75" y="21"/>
                      <a:pt x="79" y="22"/>
                    </a:cubicBezTo>
                    <a:cubicBezTo>
                      <a:pt x="84" y="23"/>
                      <a:pt x="88" y="24"/>
                      <a:pt x="87" y="21"/>
                    </a:cubicBezTo>
                    <a:cubicBezTo>
                      <a:pt x="87" y="17"/>
                      <a:pt x="86" y="15"/>
                      <a:pt x="84" y="12"/>
                    </a:cubicBezTo>
                    <a:cubicBezTo>
                      <a:pt x="82" y="8"/>
                      <a:pt x="81" y="3"/>
                      <a:pt x="82" y="1"/>
                    </a:cubicBezTo>
                    <a:cubicBezTo>
                      <a:pt x="82" y="0"/>
                      <a:pt x="86" y="1"/>
                      <a:pt x="86" y="3"/>
                    </a:cubicBezTo>
                    <a:cubicBezTo>
                      <a:pt x="87" y="5"/>
                      <a:pt x="87" y="6"/>
                      <a:pt x="91" y="7"/>
                    </a:cubicBezTo>
                    <a:cubicBezTo>
                      <a:pt x="95" y="9"/>
                      <a:pt x="94" y="8"/>
                      <a:pt x="98" y="12"/>
                    </a:cubicBezTo>
                    <a:cubicBezTo>
                      <a:pt x="102" y="15"/>
                      <a:pt x="101" y="15"/>
                      <a:pt x="103" y="20"/>
                    </a:cubicBezTo>
                    <a:cubicBezTo>
                      <a:pt x="105" y="24"/>
                      <a:pt x="109" y="29"/>
                      <a:pt x="107" y="30"/>
                    </a:cubicBezTo>
                    <a:cubicBezTo>
                      <a:pt x="106" y="32"/>
                      <a:pt x="103" y="35"/>
                      <a:pt x="106" y="37"/>
                    </a:cubicBezTo>
                    <a:cubicBezTo>
                      <a:pt x="109" y="39"/>
                      <a:pt x="111" y="40"/>
                      <a:pt x="111" y="43"/>
                    </a:cubicBezTo>
                    <a:cubicBezTo>
                      <a:pt x="110" y="45"/>
                      <a:pt x="113" y="48"/>
                      <a:pt x="113" y="48"/>
                    </a:cubicBezTo>
                    <a:cubicBezTo>
                      <a:pt x="113" y="49"/>
                      <a:pt x="109" y="50"/>
                      <a:pt x="112" y="54"/>
                    </a:cubicBezTo>
                    <a:cubicBezTo>
                      <a:pt x="114" y="57"/>
                      <a:pt x="116" y="55"/>
                      <a:pt x="116" y="60"/>
                    </a:cubicBezTo>
                    <a:cubicBezTo>
                      <a:pt x="116" y="64"/>
                      <a:pt x="117" y="71"/>
                      <a:pt x="117" y="72"/>
                    </a:cubicBezTo>
                    <a:cubicBezTo>
                      <a:pt x="117" y="73"/>
                      <a:pt x="113" y="78"/>
                      <a:pt x="111" y="80"/>
                    </a:cubicBezTo>
                    <a:cubicBezTo>
                      <a:pt x="110" y="83"/>
                      <a:pt x="108" y="86"/>
                      <a:pt x="108" y="90"/>
                    </a:cubicBezTo>
                    <a:cubicBezTo>
                      <a:pt x="109" y="94"/>
                      <a:pt x="112" y="102"/>
                      <a:pt x="108" y="96"/>
                    </a:cubicBezTo>
                    <a:cubicBezTo>
                      <a:pt x="104" y="89"/>
                      <a:pt x="103" y="83"/>
                      <a:pt x="102" y="81"/>
                    </a:cubicBezTo>
                    <a:cubicBezTo>
                      <a:pt x="102" y="79"/>
                      <a:pt x="100" y="78"/>
                      <a:pt x="99" y="76"/>
                    </a:cubicBezTo>
                    <a:cubicBezTo>
                      <a:pt x="98" y="74"/>
                      <a:pt x="93" y="70"/>
                      <a:pt x="92" y="73"/>
                    </a:cubicBezTo>
                    <a:cubicBezTo>
                      <a:pt x="92" y="76"/>
                      <a:pt x="91" y="77"/>
                      <a:pt x="91" y="81"/>
                    </a:cubicBezTo>
                    <a:cubicBezTo>
                      <a:pt x="91" y="85"/>
                      <a:pt x="86" y="81"/>
                      <a:pt x="89" y="88"/>
                    </a:cubicBezTo>
                    <a:cubicBezTo>
                      <a:pt x="93" y="94"/>
                      <a:pt x="96" y="95"/>
                      <a:pt x="96" y="98"/>
                    </a:cubicBezTo>
                    <a:cubicBezTo>
                      <a:pt x="96" y="102"/>
                      <a:pt x="97" y="104"/>
                      <a:pt x="96" y="107"/>
                    </a:cubicBezTo>
                    <a:cubicBezTo>
                      <a:pt x="96" y="110"/>
                      <a:pt x="95" y="110"/>
                      <a:pt x="94" y="114"/>
                    </a:cubicBezTo>
                    <a:cubicBezTo>
                      <a:pt x="93" y="117"/>
                      <a:pt x="93" y="118"/>
                      <a:pt x="91" y="119"/>
                    </a:cubicBezTo>
                    <a:cubicBezTo>
                      <a:pt x="88" y="119"/>
                      <a:pt x="86" y="121"/>
                      <a:pt x="85" y="117"/>
                    </a:cubicBezTo>
                    <a:cubicBezTo>
                      <a:pt x="84" y="113"/>
                      <a:pt x="86" y="111"/>
                      <a:pt x="86" y="108"/>
                    </a:cubicBezTo>
                    <a:cubicBezTo>
                      <a:pt x="86" y="106"/>
                      <a:pt x="85" y="102"/>
                      <a:pt x="83" y="106"/>
                    </a:cubicBezTo>
                    <a:cubicBezTo>
                      <a:pt x="80" y="111"/>
                      <a:pt x="82" y="113"/>
                      <a:pt x="77" y="112"/>
                    </a:cubicBezTo>
                    <a:cubicBezTo>
                      <a:pt x="72" y="111"/>
                      <a:pt x="74" y="112"/>
                      <a:pt x="69" y="109"/>
                    </a:cubicBezTo>
                    <a:cubicBezTo>
                      <a:pt x="64" y="106"/>
                      <a:pt x="63" y="105"/>
                      <a:pt x="59" y="102"/>
                    </a:cubicBezTo>
                    <a:cubicBezTo>
                      <a:pt x="54" y="99"/>
                      <a:pt x="53" y="94"/>
                      <a:pt x="53" y="90"/>
                    </a:cubicBezTo>
                    <a:cubicBezTo>
                      <a:pt x="52" y="87"/>
                      <a:pt x="52" y="80"/>
                      <a:pt x="53" y="77"/>
                    </a:cubicBezTo>
                    <a:cubicBezTo>
                      <a:pt x="55" y="73"/>
                      <a:pt x="54" y="64"/>
                      <a:pt x="54" y="63"/>
                    </a:cubicBezTo>
                    <a:cubicBezTo>
                      <a:pt x="53" y="63"/>
                      <a:pt x="52" y="63"/>
                      <a:pt x="48" y="61"/>
                    </a:cubicBezTo>
                    <a:cubicBezTo>
                      <a:pt x="44" y="59"/>
                      <a:pt x="40" y="54"/>
                      <a:pt x="39" y="56"/>
                    </a:cubicBezTo>
                    <a:cubicBezTo>
                      <a:pt x="38" y="58"/>
                      <a:pt x="35" y="60"/>
                      <a:pt x="37" y="63"/>
                    </a:cubicBezTo>
                    <a:cubicBezTo>
                      <a:pt x="39" y="67"/>
                      <a:pt x="41" y="69"/>
                      <a:pt x="37" y="68"/>
                    </a:cubicBezTo>
                    <a:cubicBezTo>
                      <a:pt x="34" y="67"/>
                      <a:pt x="32" y="63"/>
                      <a:pt x="29" y="64"/>
                    </a:cubicBezTo>
                    <a:cubicBezTo>
                      <a:pt x="25" y="65"/>
                      <a:pt x="25" y="66"/>
                      <a:pt x="24" y="69"/>
                    </a:cubicBezTo>
                    <a:cubicBezTo>
                      <a:pt x="23" y="71"/>
                      <a:pt x="21" y="68"/>
                      <a:pt x="21" y="66"/>
                    </a:cubicBezTo>
                    <a:cubicBezTo>
                      <a:pt x="21" y="64"/>
                      <a:pt x="19" y="59"/>
                      <a:pt x="18" y="59"/>
                    </a:cubicBezTo>
                    <a:cubicBezTo>
                      <a:pt x="17" y="59"/>
                      <a:pt x="15" y="61"/>
                      <a:pt x="14" y="64"/>
                    </a:cubicBezTo>
                    <a:cubicBezTo>
                      <a:pt x="13" y="67"/>
                      <a:pt x="13" y="68"/>
                      <a:pt x="12" y="70"/>
                    </a:cubicBezTo>
                    <a:cubicBezTo>
                      <a:pt x="11" y="73"/>
                      <a:pt x="10" y="73"/>
                      <a:pt x="9" y="76"/>
                    </a:cubicBezTo>
                    <a:cubicBezTo>
                      <a:pt x="8" y="80"/>
                      <a:pt x="8" y="81"/>
                      <a:pt x="5" y="81"/>
                    </a:cubicBezTo>
                    <a:cubicBezTo>
                      <a:pt x="2" y="81"/>
                      <a:pt x="0" y="83"/>
                      <a:pt x="0" y="7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777"/>
              <p:cNvSpPr>
                <a:spLocks/>
              </p:cNvSpPr>
              <p:nvPr/>
            </p:nvSpPr>
            <p:spPr bwMode="auto">
              <a:xfrm>
                <a:off x="4360" y="1931"/>
                <a:ext cx="9" cy="8"/>
              </a:xfrm>
              <a:custGeom>
                <a:avLst/>
                <a:gdLst>
                  <a:gd name="T0" fmla="*/ 1 w 14"/>
                  <a:gd name="T1" fmla="*/ 4 h 13"/>
                  <a:gd name="T2" fmla="*/ 3 w 14"/>
                  <a:gd name="T3" fmla="*/ 11 h 13"/>
                  <a:gd name="T4" fmla="*/ 10 w 14"/>
                  <a:gd name="T5" fmla="*/ 11 h 13"/>
                  <a:gd name="T6" fmla="*/ 13 w 14"/>
                  <a:gd name="T7" fmla="*/ 7 h 13"/>
                  <a:gd name="T8" fmla="*/ 11 w 14"/>
                  <a:gd name="T9" fmla="*/ 3 h 13"/>
                  <a:gd name="T10" fmla="*/ 3 w 14"/>
                  <a:gd name="T11" fmla="*/ 2 h 13"/>
                  <a:gd name="T12" fmla="*/ 1 w 14"/>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 y="4"/>
                    </a:moveTo>
                    <a:cubicBezTo>
                      <a:pt x="2" y="9"/>
                      <a:pt x="1" y="11"/>
                      <a:pt x="3" y="11"/>
                    </a:cubicBezTo>
                    <a:cubicBezTo>
                      <a:pt x="6" y="11"/>
                      <a:pt x="8" y="13"/>
                      <a:pt x="10" y="11"/>
                    </a:cubicBezTo>
                    <a:cubicBezTo>
                      <a:pt x="12" y="9"/>
                      <a:pt x="12" y="9"/>
                      <a:pt x="13" y="7"/>
                    </a:cubicBezTo>
                    <a:cubicBezTo>
                      <a:pt x="13" y="5"/>
                      <a:pt x="14" y="3"/>
                      <a:pt x="11" y="3"/>
                    </a:cubicBezTo>
                    <a:cubicBezTo>
                      <a:pt x="9" y="3"/>
                      <a:pt x="6" y="0"/>
                      <a:pt x="3" y="2"/>
                    </a:cubicBezTo>
                    <a:cubicBezTo>
                      <a:pt x="1" y="4"/>
                      <a:pt x="0" y="2"/>
                      <a:pt x="1"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4" name="Freeform 778"/>
              <p:cNvSpPr>
                <a:spLocks/>
              </p:cNvSpPr>
              <p:nvPr/>
            </p:nvSpPr>
            <p:spPr bwMode="auto">
              <a:xfrm>
                <a:off x="4460" y="2000"/>
                <a:ext cx="7" cy="14"/>
              </a:xfrm>
              <a:custGeom>
                <a:avLst/>
                <a:gdLst>
                  <a:gd name="T0" fmla="*/ 2 w 12"/>
                  <a:gd name="T1" fmla="*/ 7 h 23"/>
                  <a:gd name="T2" fmla="*/ 4 w 12"/>
                  <a:gd name="T3" fmla="*/ 21 h 23"/>
                  <a:gd name="T4" fmla="*/ 8 w 12"/>
                  <a:gd name="T5" fmla="*/ 18 h 23"/>
                  <a:gd name="T6" fmla="*/ 12 w 12"/>
                  <a:gd name="T7" fmla="*/ 13 h 23"/>
                  <a:gd name="T8" fmla="*/ 11 w 12"/>
                  <a:gd name="T9" fmla="*/ 5 h 23"/>
                  <a:gd name="T10" fmla="*/ 8 w 12"/>
                  <a:gd name="T11" fmla="*/ 2 h 23"/>
                  <a:gd name="T12" fmla="*/ 3 w 12"/>
                  <a:gd name="T13" fmla="*/ 5 h 23"/>
                  <a:gd name="T14" fmla="*/ 2 w 12"/>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2" y="7"/>
                    </a:moveTo>
                    <a:cubicBezTo>
                      <a:pt x="2" y="7"/>
                      <a:pt x="1" y="23"/>
                      <a:pt x="4" y="21"/>
                    </a:cubicBezTo>
                    <a:cubicBezTo>
                      <a:pt x="6" y="20"/>
                      <a:pt x="5" y="20"/>
                      <a:pt x="8" y="18"/>
                    </a:cubicBezTo>
                    <a:cubicBezTo>
                      <a:pt x="10" y="16"/>
                      <a:pt x="12" y="17"/>
                      <a:pt x="12" y="13"/>
                    </a:cubicBezTo>
                    <a:cubicBezTo>
                      <a:pt x="12" y="10"/>
                      <a:pt x="11" y="7"/>
                      <a:pt x="11" y="5"/>
                    </a:cubicBezTo>
                    <a:cubicBezTo>
                      <a:pt x="11" y="3"/>
                      <a:pt x="10" y="0"/>
                      <a:pt x="8" y="2"/>
                    </a:cubicBezTo>
                    <a:cubicBezTo>
                      <a:pt x="7" y="5"/>
                      <a:pt x="4" y="5"/>
                      <a:pt x="3" y="5"/>
                    </a:cubicBezTo>
                    <a:cubicBezTo>
                      <a:pt x="1" y="6"/>
                      <a:pt x="0" y="5"/>
                      <a:pt x="2"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5" name="Freeform 779"/>
              <p:cNvSpPr>
                <a:spLocks/>
              </p:cNvSpPr>
              <p:nvPr/>
            </p:nvSpPr>
            <p:spPr bwMode="auto">
              <a:xfrm>
                <a:off x="3332" y="1831"/>
                <a:ext cx="19" cy="9"/>
              </a:xfrm>
              <a:custGeom>
                <a:avLst/>
                <a:gdLst>
                  <a:gd name="T0" fmla="*/ 19 w 31"/>
                  <a:gd name="T1" fmla="*/ 1 h 14"/>
                  <a:gd name="T2" fmla="*/ 16 w 31"/>
                  <a:gd name="T3" fmla="*/ 4 h 14"/>
                  <a:gd name="T4" fmla="*/ 10 w 31"/>
                  <a:gd name="T5" fmla="*/ 2 h 14"/>
                  <a:gd name="T6" fmla="*/ 7 w 31"/>
                  <a:gd name="T7" fmla="*/ 1 h 14"/>
                  <a:gd name="T8" fmla="*/ 3 w 31"/>
                  <a:gd name="T9" fmla="*/ 4 h 14"/>
                  <a:gd name="T10" fmla="*/ 2 w 31"/>
                  <a:gd name="T11" fmla="*/ 9 h 14"/>
                  <a:gd name="T12" fmla="*/ 8 w 31"/>
                  <a:gd name="T13" fmla="*/ 13 h 14"/>
                  <a:gd name="T14" fmla="*/ 18 w 31"/>
                  <a:gd name="T15" fmla="*/ 12 h 14"/>
                  <a:gd name="T16" fmla="*/ 25 w 31"/>
                  <a:gd name="T17" fmla="*/ 10 h 14"/>
                  <a:gd name="T18" fmla="*/ 29 w 31"/>
                  <a:gd name="T19" fmla="*/ 7 h 14"/>
                  <a:gd name="T20" fmla="*/ 26 w 31"/>
                  <a:gd name="T21" fmla="*/ 2 h 14"/>
                  <a:gd name="T22" fmla="*/ 19 w 31"/>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4">
                    <a:moveTo>
                      <a:pt x="19" y="1"/>
                    </a:moveTo>
                    <a:cubicBezTo>
                      <a:pt x="19" y="2"/>
                      <a:pt x="19" y="4"/>
                      <a:pt x="16" y="4"/>
                    </a:cubicBezTo>
                    <a:cubicBezTo>
                      <a:pt x="13" y="4"/>
                      <a:pt x="11" y="3"/>
                      <a:pt x="10" y="2"/>
                    </a:cubicBezTo>
                    <a:cubicBezTo>
                      <a:pt x="9" y="2"/>
                      <a:pt x="8" y="1"/>
                      <a:pt x="7" y="1"/>
                    </a:cubicBezTo>
                    <a:cubicBezTo>
                      <a:pt x="5" y="2"/>
                      <a:pt x="4" y="3"/>
                      <a:pt x="3" y="4"/>
                    </a:cubicBezTo>
                    <a:cubicBezTo>
                      <a:pt x="3" y="5"/>
                      <a:pt x="0" y="7"/>
                      <a:pt x="2" y="9"/>
                    </a:cubicBezTo>
                    <a:cubicBezTo>
                      <a:pt x="4" y="10"/>
                      <a:pt x="4" y="12"/>
                      <a:pt x="8" y="13"/>
                    </a:cubicBezTo>
                    <a:cubicBezTo>
                      <a:pt x="13" y="14"/>
                      <a:pt x="13" y="13"/>
                      <a:pt x="18" y="12"/>
                    </a:cubicBezTo>
                    <a:cubicBezTo>
                      <a:pt x="24" y="11"/>
                      <a:pt x="22" y="10"/>
                      <a:pt x="25" y="10"/>
                    </a:cubicBezTo>
                    <a:cubicBezTo>
                      <a:pt x="29" y="10"/>
                      <a:pt x="29" y="10"/>
                      <a:pt x="29" y="7"/>
                    </a:cubicBezTo>
                    <a:cubicBezTo>
                      <a:pt x="29" y="4"/>
                      <a:pt x="31" y="3"/>
                      <a:pt x="26" y="2"/>
                    </a:cubicBezTo>
                    <a:cubicBezTo>
                      <a:pt x="21" y="1"/>
                      <a:pt x="19" y="0"/>
                      <a:pt x="19"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6" name="Freeform 780"/>
              <p:cNvSpPr>
                <a:spLocks/>
              </p:cNvSpPr>
              <p:nvPr/>
            </p:nvSpPr>
            <p:spPr bwMode="auto">
              <a:xfrm>
                <a:off x="3337" y="2065"/>
                <a:ext cx="13" cy="7"/>
              </a:xfrm>
              <a:custGeom>
                <a:avLst/>
                <a:gdLst>
                  <a:gd name="T0" fmla="*/ 8 w 22"/>
                  <a:gd name="T1" fmla="*/ 8 h 11"/>
                  <a:gd name="T2" fmla="*/ 10 w 22"/>
                  <a:gd name="T3" fmla="*/ 7 h 11"/>
                  <a:gd name="T4" fmla="*/ 14 w 22"/>
                  <a:gd name="T5" fmla="*/ 9 h 11"/>
                  <a:gd name="T6" fmla="*/ 16 w 22"/>
                  <a:gd name="T7" fmla="*/ 10 h 11"/>
                  <a:gd name="T8" fmla="*/ 19 w 22"/>
                  <a:gd name="T9" fmla="*/ 9 h 11"/>
                  <a:gd name="T10" fmla="*/ 21 w 22"/>
                  <a:gd name="T11" fmla="*/ 7 h 11"/>
                  <a:gd name="T12" fmla="*/ 17 w 22"/>
                  <a:gd name="T13" fmla="*/ 3 h 11"/>
                  <a:gd name="T14" fmla="*/ 11 w 22"/>
                  <a:gd name="T15" fmla="*/ 1 h 11"/>
                  <a:gd name="T16" fmla="*/ 6 w 22"/>
                  <a:gd name="T17" fmla="*/ 1 h 11"/>
                  <a:gd name="T18" fmla="*/ 2 w 22"/>
                  <a:gd name="T19" fmla="*/ 2 h 11"/>
                  <a:gd name="T20" fmla="*/ 3 w 22"/>
                  <a:gd name="T21" fmla="*/ 6 h 11"/>
                  <a:gd name="T22" fmla="*/ 8 w 22"/>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1">
                    <a:moveTo>
                      <a:pt x="8" y="8"/>
                    </a:moveTo>
                    <a:cubicBezTo>
                      <a:pt x="8" y="7"/>
                      <a:pt x="8" y="6"/>
                      <a:pt x="10" y="7"/>
                    </a:cubicBezTo>
                    <a:cubicBezTo>
                      <a:pt x="12" y="8"/>
                      <a:pt x="14" y="8"/>
                      <a:pt x="14" y="9"/>
                    </a:cubicBezTo>
                    <a:cubicBezTo>
                      <a:pt x="15" y="10"/>
                      <a:pt x="15" y="11"/>
                      <a:pt x="16" y="10"/>
                    </a:cubicBezTo>
                    <a:cubicBezTo>
                      <a:pt x="17" y="10"/>
                      <a:pt x="18" y="10"/>
                      <a:pt x="19" y="9"/>
                    </a:cubicBezTo>
                    <a:cubicBezTo>
                      <a:pt x="19" y="9"/>
                      <a:pt x="22" y="8"/>
                      <a:pt x="21" y="7"/>
                    </a:cubicBezTo>
                    <a:cubicBezTo>
                      <a:pt x="20" y="5"/>
                      <a:pt x="20" y="4"/>
                      <a:pt x="17" y="3"/>
                    </a:cubicBezTo>
                    <a:cubicBezTo>
                      <a:pt x="15" y="1"/>
                      <a:pt x="14" y="2"/>
                      <a:pt x="11" y="1"/>
                    </a:cubicBezTo>
                    <a:cubicBezTo>
                      <a:pt x="7" y="0"/>
                      <a:pt x="8" y="2"/>
                      <a:pt x="6" y="1"/>
                    </a:cubicBezTo>
                    <a:cubicBezTo>
                      <a:pt x="3" y="0"/>
                      <a:pt x="3" y="0"/>
                      <a:pt x="2" y="2"/>
                    </a:cubicBezTo>
                    <a:cubicBezTo>
                      <a:pt x="2" y="4"/>
                      <a:pt x="0" y="5"/>
                      <a:pt x="3" y="6"/>
                    </a:cubicBezTo>
                    <a:cubicBezTo>
                      <a:pt x="6" y="8"/>
                      <a:pt x="7" y="9"/>
                      <a:pt x="8"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781"/>
              <p:cNvSpPr>
                <a:spLocks/>
              </p:cNvSpPr>
              <p:nvPr/>
            </p:nvSpPr>
            <p:spPr bwMode="auto">
              <a:xfrm>
                <a:off x="3350" y="2059"/>
                <a:ext cx="12" cy="5"/>
              </a:xfrm>
              <a:custGeom>
                <a:avLst/>
                <a:gdLst>
                  <a:gd name="T0" fmla="*/ 6 w 19"/>
                  <a:gd name="T1" fmla="*/ 7 h 9"/>
                  <a:gd name="T2" fmla="*/ 10 w 19"/>
                  <a:gd name="T3" fmla="*/ 8 h 9"/>
                  <a:gd name="T4" fmla="*/ 12 w 19"/>
                  <a:gd name="T5" fmla="*/ 8 h 9"/>
                  <a:gd name="T6" fmla="*/ 14 w 19"/>
                  <a:gd name="T7" fmla="*/ 9 h 9"/>
                  <a:gd name="T8" fmla="*/ 16 w 19"/>
                  <a:gd name="T9" fmla="*/ 8 h 9"/>
                  <a:gd name="T10" fmla="*/ 18 w 19"/>
                  <a:gd name="T11" fmla="*/ 6 h 9"/>
                  <a:gd name="T12" fmla="*/ 15 w 19"/>
                  <a:gd name="T13" fmla="*/ 2 h 9"/>
                  <a:gd name="T14" fmla="*/ 10 w 19"/>
                  <a:gd name="T15" fmla="*/ 2 h 9"/>
                  <a:gd name="T16" fmla="*/ 4 w 19"/>
                  <a:gd name="T17" fmla="*/ 0 h 9"/>
                  <a:gd name="T18" fmla="*/ 4 w 19"/>
                  <a:gd name="T19" fmla="*/ 3 h 9"/>
                  <a:gd name="T20" fmla="*/ 2 w 19"/>
                  <a:gd name="T21" fmla="*/ 5 h 9"/>
                  <a:gd name="T22" fmla="*/ 6 w 19"/>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6" y="7"/>
                    </a:moveTo>
                    <a:cubicBezTo>
                      <a:pt x="7" y="6"/>
                      <a:pt x="8" y="8"/>
                      <a:pt x="10" y="8"/>
                    </a:cubicBezTo>
                    <a:cubicBezTo>
                      <a:pt x="11" y="9"/>
                      <a:pt x="12" y="7"/>
                      <a:pt x="12" y="8"/>
                    </a:cubicBezTo>
                    <a:cubicBezTo>
                      <a:pt x="12" y="8"/>
                      <a:pt x="13" y="9"/>
                      <a:pt x="14" y="9"/>
                    </a:cubicBezTo>
                    <a:cubicBezTo>
                      <a:pt x="15" y="9"/>
                      <a:pt x="16" y="9"/>
                      <a:pt x="16" y="8"/>
                    </a:cubicBezTo>
                    <a:cubicBezTo>
                      <a:pt x="16" y="7"/>
                      <a:pt x="19" y="7"/>
                      <a:pt x="18" y="6"/>
                    </a:cubicBezTo>
                    <a:cubicBezTo>
                      <a:pt x="17" y="4"/>
                      <a:pt x="17" y="3"/>
                      <a:pt x="15" y="2"/>
                    </a:cubicBezTo>
                    <a:cubicBezTo>
                      <a:pt x="12" y="1"/>
                      <a:pt x="13" y="3"/>
                      <a:pt x="10" y="2"/>
                    </a:cubicBezTo>
                    <a:cubicBezTo>
                      <a:pt x="7" y="2"/>
                      <a:pt x="6" y="1"/>
                      <a:pt x="4" y="0"/>
                    </a:cubicBezTo>
                    <a:cubicBezTo>
                      <a:pt x="2" y="0"/>
                      <a:pt x="5" y="1"/>
                      <a:pt x="4" y="3"/>
                    </a:cubicBezTo>
                    <a:cubicBezTo>
                      <a:pt x="4" y="5"/>
                      <a:pt x="0" y="4"/>
                      <a:pt x="2" y="5"/>
                    </a:cubicBezTo>
                    <a:cubicBezTo>
                      <a:pt x="5" y="7"/>
                      <a:pt x="6" y="7"/>
                      <a:pt x="6"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8" name="Freeform 782"/>
              <p:cNvSpPr>
                <a:spLocks/>
              </p:cNvSpPr>
              <p:nvPr/>
            </p:nvSpPr>
            <p:spPr bwMode="auto">
              <a:xfrm>
                <a:off x="3180" y="2233"/>
                <a:ext cx="7" cy="15"/>
              </a:xfrm>
              <a:custGeom>
                <a:avLst/>
                <a:gdLst>
                  <a:gd name="T0" fmla="*/ 4 w 11"/>
                  <a:gd name="T1" fmla="*/ 7 h 26"/>
                  <a:gd name="T2" fmla="*/ 10 w 11"/>
                  <a:gd name="T3" fmla="*/ 10 h 26"/>
                  <a:gd name="T4" fmla="*/ 10 w 11"/>
                  <a:gd name="T5" fmla="*/ 24 h 26"/>
                  <a:gd name="T6" fmla="*/ 6 w 11"/>
                  <a:gd name="T7" fmla="*/ 23 h 26"/>
                  <a:gd name="T8" fmla="*/ 1 w 11"/>
                  <a:gd name="T9" fmla="*/ 16 h 26"/>
                  <a:gd name="T10" fmla="*/ 4 w 11"/>
                  <a:gd name="T11" fmla="*/ 7 h 26"/>
                </a:gdLst>
                <a:ahLst/>
                <a:cxnLst>
                  <a:cxn ang="0">
                    <a:pos x="T0" y="T1"/>
                  </a:cxn>
                  <a:cxn ang="0">
                    <a:pos x="T2" y="T3"/>
                  </a:cxn>
                  <a:cxn ang="0">
                    <a:pos x="T4" y="T5"/>
                  </a:cxn>
                  <a:cxn ang="0">
                    <a:pos x="T6" y="T7"/>
                  </a:cxn>
                  <a:cxn ang="0">
                    <a:pos x="T8" y="T9"/>
                  </a:cxn>
                  <a:cxn ang="0">
                    <a:pos x="T10" y="T11"/>
                  </a:cxn>
                </a:cxnLst>
                <a:rect l="0" t="0" r="r" b="b"/>
                <a:pathLst>
                  <a:path w="11" h="26">
                    <a:moveTo>
                      <a:pt x="4" y="7"/>
                    </a:moveTo>
                    <a:cubicBezTo>
                      <a:pt x="8" y="7"/>
                      <a:pt x="9" y="0"/>
                      <a:pt x="10" y="10"/>
                    </a:cubicBezTo>
                    <a:cubicBezTo>
                      <a:pt x="11" y="20"/>
                      <a:pt x="10" y="22"/>
                      <a:pt x="10" y="24"/>
                    </a:cubicBezTo>
                    <a:cubicBezTo>
                      <a:pt x="9" y="26"/>
                      <a:pt x="8" y="26"/>
                      <a:pt x="6" y="23"/>
                    </a:cubicBezTo>
                    <a:cubicBezTo>
                      <a:pt x="4" y="20"/>
                      <a:pt x="0" y="19"/>
                      <a:pt x="1" y="16"/>
                    </a:cubicBezTo>
                    <a:cubicBezTo>
                      <a:pt x="3" y="13"/>
                      <a:pt x="4" y="7"/>
                      <a:pt x="4"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783"/>
              <p:cNvSpPr>
                <a:spLocks/>
              </p:cNvSpPr>
              <p:nvPr/>
            </p:nvSpPr>
            <p:spPr bwMode="auto">
              <a:xfrm>
                <a:off x="3197" y="2248"/>
                <a:ext cx="7" cy="8"/>
              </a:xfrm>
              <a:custGeom>
                <a:avLst/>
                <a:gdLst>
                  <a:gd name="T0" fmla="*/ 1 w 13"/>
                  <a:gd name="T1" fmla="*/ 6 h 12"/>
                  <a:gd name="T2" fmla="*/ 6 w 13"/>
                  <a:gd name="T3" fmla="*/ 9 h 12"/>
                  <a:gd name="T4" fmla="*/ 10 w 13"/>
                  <a:gd name="T5" fmla="*/ 9 h 12"/>
                  <a:gd name="T6" fmla="*/ 9 w 13"/>
                  <a:gd name="T7" fmla="*/ 3 h 12"/>
                  <a:gd name="T8" fmla="*/ 1 w 13"/>
                  <a:gd name="T9" fmla="*/ 2 h 12"/>
                  <a:gd name="T10" fmla="*/ 1 w 13"/>
                  <a:gd name="T11" fmla="*/ 6 h 12"/>
                </a:gdLst>
                <a:ahLst/>
                <a:cxnLst>
                  <a:cxn ang="0">
                    <a:pos x="T0" y="T1"/>
                  </a:cxn>
                  <a:cxn ang="0">
                    <a:pos x="T2" y="T3"/>
                  </a:cxn>
                  <a:cxn ang="0">
                    <a:pos x="T4" y="T5"/>
                  </a:cxn>
                  <a:cxn ang="0">
                    <a:pos x="T6" y="T7"/>
                  </a:cxn>
                  <a:cxn ang="0">
                    <a:pos x="T8" y="T9"/>
                  </a:cxn>
                  <a:cxn ang="0">
                    <a:pos x="T10" y="T11"/>
                  </a:cxn>
                </a:cxnLst>
                <a:rect l="0" t="0" r="r" b="b"/>
                <a:pathLst>
                  <a:path w="13" h="12">
                    <a:moveTo>
                      <a:pt x="1" y="6"/>
                    </a:moveTo>
                    <a:cubicBezTo>
                      <a:pt x="3" y="7"/>
                      <a:pt x="4" y="7"/>
                      <a:pt x="6" y="9"/>
                    </a:cubicBezTo>
                    <a:cubicBezTo>
                      <a:pt x="8" y="12"/>
                      <a:pt x="10" y="12"/>
                      <a:pt x="10" y="9"/>
                    </a:cubicBezTo>
                    <a:cubicBezTo>
                      <a:pt x="10" y="7"/>
                      <a:pt x="13" y="4"/>
                      <a:pt x="9" y="3"/>
                    </a:cubicBezTo>
                    <a:cubicBezTo>
                      <a:pt x="6" y="1"/>
                      <a:pt x="1" y="0"/>
                      <a:pt x="1" y="2"/>
                    </a:cubicBezTo>
                    <a:cubicBezTo>
                      <a:pt x="0" y="3"/>
                      <a:pt x="0" y="3"/>
                      <a:pt x="1"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0" name="Freeform 784"/>
              <p:cNvSpPr>
                <a:spLocks/>
              </p:cNvSpPr>
              <p:nvPr/>
            </p:nvSpPr>
            <p:spPr bwMode="auto">
              <a:xfrm>
                <a:off x="3207" y="2258"/>
                <a:ext cx="6" cy="7"/>
              </a:xfrm>
              <a:custGeom>
                <a:avLst/>
                <a:gdLst>
                  <a:gd name="T0" fmla="*/ 3 w 10"/>
                  <a:gd name="T1" fmla="*/ 2 h 12"/>
                  <a:gd name="T2" fmla="*/ 3 w 10"/>
                  <a:gd name="T3" fmla="*/ 12 h 12"/>
                  <a:gd name="T4" fmla="*/ 7 w 10"/>
                  <a:gd name="T5" fmla="*/ 10 h 12"/>
                  <a:gd name="T6" fmla="*/ 8 w 10"/>
                  <a:gd name="T7" fmla="*/ 4 h 12"/>
                  <a:gd name="T8" fmla="*/ 3 w 10"/>
                  <a:gd name="T9" fmla="*/ 2 h 12"/>
                </a:gdLst>
                <a:ahLst/>
                <a:cxnLst>
                  <a:cxn ang="0">
                    <a:pos x="T0" y="T1"/>
                  </a:cxn>
                  <a:cxn ang="0">
                    <a:pos x="T2" y="T3"/>
                  </a:cxn>
                  <a:cxn ang="0">
                    <a:pos x="T4" y="T5"/>
                  </a:cxn>
                  <a:cxn ang="0">
                    <a:pos x="T6" y="T7"/>
                  </a:cxn>
                  <a:cxn ang="0">
                    <a:pos x="T8" y="T9"/>
                  </a:cxn>
                </a:cxnLst>
                <a:rect l="0" t="0" r="r" b="b"/>
                <a:pathLst>
                  <a:path w="10" h="12">
                    <a:moveTo>
                      <a:pt x="3" y="2"/>
                    </a:moveTo>
                    <a:cubicBezTo>
                      <a:pt x="3" y="5"/>
                      <a:pt x="0" y="11"/>
                      <a:pt x="3" y="12"/>
                    </a:cubicBezTo>
                    <a:cubicBezTo>
                      <a:pt x="6" y="12"/>
                      <a:pt x="5" y="12"/>
                      <a:pt x="7" y="10"/>
                    </a:cubicBezTo>
                    <a:cubicBezTo>
                      <a:pt x="8" y="8"/>
                      <a:pt x="10" y="6"/>
                      <a:pt x="8" y="4"/>
                    </a:cubicBezTo>
                    <a:cubicBezTo>
                      <a:pt x="6" y="2"/>
                      <a:pt x="2" y="0"/>
                      <a:pt x="3"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785"/>
              <p:cNvSpPr>
                <a:spLocks/>
              </p:cNvSpPr>
              <p:nvPr/>
            </p:nvSpPr>
            <p:spPr bwMode="auto">
              <a:xfrm>
                <a:off x="3187" y="2251"/>
                <a:ext cx="5" cy="5"/>
              </a:xfrm>
              <a:custGeom>
                <a:avLst/>
                <a:gdLst>
                  <a:gd name="T0" fmla="*/ 1 w 8"/>
                  <a:gd name="T1" fmla="*/ 1 h 7"/>
                  <a:gd name="T2" fmla="*/ 8 w 8"/>
                  <a:gd name="T3" fmla="*/ 2 h 7"/>
                  <a:gd name="T4" fmla="*/ 4 w 8"/>
                  <a:gd name="T5" fmla="*/ 5 h 7"/>
                  <a:gd name="T6" fmla="*/ 1 w 8"/>
                  <a:gd name="T7" fmla="*/ 1 h 7"/>
                </a:gdLst>
                <a:ahLst/>
                <a:cxnLst>
                  <a:cxn ang="0">
                    <a:pos x="T0" y="T1"/>
                  </a:cxn>
                  <a:cxn ang="0">
                    <a:pos x="T2" y="T3"/>
                  </a:cxn>
                  <a:cxn ang="0">
                    <a:pos x="T4" y="T5"/>
                  </a:cxn>
                  <a:cxn ang="0">
                    <a:pos x="T6" y="T7"/>
                  </a:cxn>
                </a:cxnLst>
                <a:rect l="0" t="0" r="r" b="b"/>
                <a:pathLst>
                  <a:path w="8" h="7">
                    <a:moveTo>
                      <a:pt x="1" y="1"/>
                    </a:moveTo>
                    <a:cubicBezTo>
                      <a:pt x="3" y="1"/>
                      <a:pt x="8" y="0"/>
                      <a:pt x="8" y="2"/>
                    </a:cubicBezTo>
                    <a:cubicBezTo>
                      <a:pt x="8" y="5"/>
                      <a:pt x="6" y="7"/>
                      <a:pt x="4" y="5"/>
                    </a:cubicBezTo>
                    <a:cubicBezTo>
                      <a:pt x="2" y="3"/>
                      <a:pt x="0" y="4"/>
                      <a:pt x="1"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2" name="Freeform 786"/>
              <p:cNvSpPr>
                <a:spLocks/>
              </p:cNvSpPr>
              <p:nvPr/>
            </p:nvSpPr>
            <p:spPr bwMode="auto">
              <a:xfrm>
                <a:off x="3351" y="2395"/>
                <a:ext cx="12" cy="12"/>
              </a:xfrm>
              <a:custGeom>
                <a:avLst/>
                <a:gdLst>
                  <a:gd name="T0" fmla="*/ 2 w 19"/>
                  <a:gd name="T1" fmla="*/ 6 h 20"/>
                  <a:gd name="T2" fmla="*/ 7 w 19"/>
                  <a:gd name="T3" fmla="*/ 19 h 20"/>
                  <a:gd name="T4" fmla="*/ 18 w 19"/>
                  <a:gd name="T5" fmla="*/ 15 h 20"/>
                  <a:gd name="T6" fmla="*/ 16 w 19"/>
                  <a:gd name="T7" fmla="*/ 6 h 20"/>
                  <a:gd name="T8" fmla="*/ 8 w 19"/>
                  <a:gd name="T9" fmla="*/ 2 h 20"/>
                  <a:gd name="T10" fmla="*/ 2 w 19"/>
                  <a:gd name="T11" fmla="*/ 6 h 20"/>
                </a:gdLst>
                <a:ahLst/>
                <a:cxnLst>
                  <a:cxn ang="0">
                    <a:pos x="T0" y="T1"/>
                  </a:cxn>
                  <a:cxn ang="0">
                    <a:pos x="T2" y="T3"/>
                  </a:cxn>
                  <a:cxn ang="0">
                    <a:pos x="T4" y="T5"/>
                  </a:cxn>
                  <a:cxn ang="0">
                    <a:pos x="T6" y="T7"/>
                  </a:cxn>
                  <a:cxn ang="0">
                    <a:pos x="T8" y="T9"/>
                  </a:cxn>
                  <a:cxn ang="0">
                    <a:pos x="T10" y="T11"/>
                  </a:cxn>
                </a:cxnLst>
                <a:rect l="0" t="0" r="r" b="b"/>
                <a:pathLst>
                  <a:path w="19" h="20">
                    <a:moveTo>
                      <a:pt x="2" y="6"/>
                    </a:moveTo>
                    <a:cubicBezTo>
                      <a:pt x="2" y="11"/>
                      <a:pt x="3" y="17"/>
                      <a:pt x="7" y="19"/>
                    </a:cubicBezTo>
                    <a:cubicBezTo>
                      <a:pt x="12" y="20"/>
                      <a:pt x="18" y="19"/>
                      <a:pt x="18" y="15"/>
                    </a:cubicBezTo>
                    <a:cubicBezTo>
                      <a:pt x="18" y="10"/>
                      <a:pt x="19" y="11"/>
                      <a:pt x="16" y="6"/>
                    </a:cubicBezTo>
                    <a:cubicBezTo>
                      <a:pt x="13" y="2"/>
                      <a:pt x="11" y="1"/>
                      <a:pt x="8" y="2"/>
                    </a:cubicBezTo>
                    <a:cubicBezTo>
                      <a:pt x="6" y="3"/>
                      <a:pt x="0" y="0"/>
                      <a:pt x="2"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787"/>
              <p:cNvSpPr>
                <a:spLocks/>
              </p:cNvSpPr>
              <p:nvPr/>
            </p:nvSpPr>
            <p:spPr bwMode="auto">
              <a:xfrm>
                <a:off x="3384" y="2380"/>
                <a:ext cx="8" cy="11"/>
              </a:xfrm>
              <a:custGeom>
                <a:avLst/>
                <a:gdLst>
                  <a:gd name="T0" fmla="*/ 6 w 14"/>
                  <a:gd name="T1" fmla="*/ 6 h 18"/>
                  <a:gd name="T2" fmla="*/ 1 w 14"/>
                  <a:gd name="T3" fmla="*/ 15 h 18"/>
                  <a:gd name="T4" fmla="*/ 9 w 14"/>
                  <a:gd name="T5" fmla="*/ 18 h 18"/>
                  <a:gd name="T6" fmla="*/ 13 w 14"/>
                  <a:gd name="T7" fmla="*/ 12 h 18"/>
                  <a:gd name="T8" fmla="*/ 6 w 14"/>
                  <a:gd name="T9" fmla="*/ 6 h 18"/>
                </a:gdLst>
                <a:ahLst/>
                <a:cxnLst>
                  <a:cxn ang="0">
                    <a:pos x="T0" y="T1"/>
                  </a:cxn>
                  <a:cxn ang="0">
                    <a:pos x="T2" y="T3"/>
                  </a:cxn>
                  <a:cxn ang="0">
                    <a:pos x="T4" y="T5"/>
                  </a:cxn>
                  <a:cxn ang="0">
                    <a:pos x="T6" y="T7"/>
                  </a:cxn>
                  <a:cxn ang="0">
                    <a:pos x="T8" y="T9"/>
                  </a:cxn>
                </a:cxnLst>
                <a:rect l="0" t="0" r="r" b="b"/>
                <a:pathLst>
                  <a:path w="14" h="18">
                    <a:moveTo>
                      <a:pt x="6" y="6"/>
                    </a:moveTo>
                    <a:cubicBezTo>
                      <a:pt x="4" y="8"/>
                      <a:pt x="0" y="12"/>
                      <a:pt x="1" y="15"/>
                    </a:cubicBezTo>
                    <a:cubicBezTo>
                      <a:pt x="2" y="18"/>
                      <a:pt x="6" y="18"/>
                      <a:pt x="9" y="18"/>
                    </a:cubicBezTo>
                    <a:cubicBezTo>
                      <a:pt x="11" y="17"/>
                      <a:pt x="14" y="17"/>
                      <a:pt x="13" y="12"/>
                    </a:cubicBezTo>
                    <a:cubicBezTo>
                      <a:pt x="12" y="7"/>
                      <a:pt x="11" y="0"/>
                      <a:pt x="6"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788"/>
              <p:cNvSpPr>
                <a:spLocks/>
              </p:cNvSpPr>
              <p:nvPr/>
            </p:nvSpPr>
            <p:spPr bwMode="auto">
              <a:xfrm>
                <a:off x="2875" y="1445"/>
                <a:ext cx="46" cy="14"/>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789"/>
              <p:cNvSpPr>
                <a:spLocks/>
              </p:cNvSpPr>
              <p:nvPr/>
            </p:nvSpPr>
            <p:spPr bwMode="auto">
              <a:xfrm>
                <a:off x="2936" y="1433"/>
                <a:ext cx="7" cy="11"/>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790"/>
              <p:cNvSpPr>
                <a:spLocks/>
              </p:cNvSpPr>
              <p:nvPr/>
            </p:nvSpPr>
            <p:spPr bwMode="auto">
              <a:xfrm>
                <a:off x="2906" y="1385"/>
                <a:ext cx="12" cy="7"/>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791"/>
              <p:cNvSpPr>
                <a:spLocks/>
              </p:cNvSpPr>
              <p:nvPr/>
            </p:nvSpPr>
            <p:spPr bwMode="auto">
              <a:xfrm>
                <a:off x="2820" y="1378"/>
                <a:ext cx="8" cy="9"/>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792"/>
              <p:cNvSpPr>
                <a:spLocks/>
              </p:cNvSpPr>
              <p:nvPr/>
            </p:nvSpPr>
            <p:spPr bwMode="auto">
              <a:xfrm>
                <a:off x="2830" y="1399"/>
                <a:ext cx="9" cy="8"/>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9" name="Freeform 793"/>
              <p:cNvSpPr>
                <a:spLocks/>
              </p:cNvSpPr>
              <p:nvPr/>
            </p:nvSpPr>
            <p:spPr bwMode="auto">
              <a:xfrm>
                <a:off x="2894" y="1374"/>
                <a:ext cx="9" cy="4"/>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0" name="Freeform 794"/>
              <p:cNvSpPr>
                <a:spLocks/>
              </p:cNvSpPr>
              <p:nvPr/>
            </p:nvSpPr>
            <p:spPr bwMode="auto">
              <a:xfrm>
                <a:off x="2886" y="1390"/>
                <a:ext cx="6" cy="6"/>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1" name="Freeform 795"/>
              <p:cNvSpPr>
                <a:spLocks/>
              </p:cNvSpPr>
              <p:nvPr/>
            </p:nvSpPr>
            <p:spPr bwMode="auto">
              <a:xfrm>
                <a:off x="2892" y="1407"/>
                <a:ext cx="11" cy="10"/>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2" name="Freeform 796"/>
              <p:cNvSpPr>
                <a:spLocks/>
              </p:cNvSpPr>
              <p:nvPr/>
            </p:nvSpPr>
            <p:spPr bwMode="auto">
              <a:xfrm>
                <a:off x="2908" y="1395"/>
                <a:ext cx="4" cy="1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3" name="Freeform 797"/>
              <p:cNvSpPr>
                <a:spLocks/>
              </p:cNvSpPr>
              <p:nvPr/>
            </p:nvSpPr>
            <p:spPr bwMode="auto">
              <a:xfrm>
                <a:off x="2909" y="1412"/>
                <a:ext cx="7" cy="5"/>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4" name="Freeform 798"/>
              <p:cNvSpPr>
                <a:spLocks/>
              </p:cNvSpPr>
              <p:nvPr/>
            </p:nvSpPr>
            <p:spPr bwMode="auto">
              <a:xfrm>
                <a:off x="2885" y="1427"/>
                <a:ext cx="7" cy="4"/>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5" name="Freeform 799"/>
              <p:cNvSpPr>
                <a:spLocks/>
              </p:cNvSpPr>
              <p:nvPr/>
            </p:nvSpPr>
            <p:spPr bwMode="auto">
              <a:xfrm>
                <a:off x="2902" y="1421"/>
                <a:ext cx="4" cy="6"/>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6" name="Freeform 800"/>
              <p:cNvSpPr>
                <a:spLocks/>
              </p:cNvSpPr>
              <p:nvPr/>
            </p:nvSpPr>
            <p:spPr bwMode="auto">
              <a:xfrm>
                <a:off x="4449" y="2092"/>
                <a:ext cx="53" cy="21"/>
              </a:xfrm>
              <a:custGeom>
                <a:avLst/>
                <a:gdLst>
                  <a:gd name="T0" fmla="*/ 4 w 88"/>
                  <a:gd name="T1" fmla="*/ 13 h 34"/>
                  <a:gd name="T2" fmla="*/ 15 w 88"/>
                  <a:gd name="T3" fmla="*/ 8 h 34"/>
                  <a:gd name="T4" fmla="*/ 24 w 88"/>
                  <a:gd name="T5" fmla="*/ 3 h 34"/>
                  <a:gd name="T6" fmla="*/ 33 w 88"/>
                  <a:gd name="T7" fmla="*/ 1 h 34"/>
                  <a:gd name="T8" fmla="*/ 43 w 88"/>
                  <a:gd name="T9" fmla="*/ 4 h 34"/>
                  <a:gd name="T10" fmla="*/ 52 w 88"/>
                  <a:gd name="T11" fmla="*/ 3 h 34"/>
                  <a:gd name="T12" fmla="*/ 61 w 88"/>
                  <a:gd name="T13" fmla="*/ 4 h 34"/>
                  <a:gd name="T14" fmla="*/ 69 w 88"/>
                  <a:gd name="T15" fmla="*/ 7 h 34"/>
                  <a:gd name="T16" fmla="*/ 78 w 88"/>
                  <a:gd name="T17" fmla="*/ 8 h 34"/>
                  <a:gd name="T18" fmla="*/ 79 w 88"/>
                  <a:gd name="T19" fmla="*/ 16 h 34"/>
                  <a:gd name="T20" fmla="*/ 86 w 88"/>
                  <a:gd name="T21" fmla="*/ 22 h 34"/>
                  <a:gd name="T22" fmla="*/ 84 w 88"/>
                  <a:gd name="T23" fmla="*/ 30 h 34"/>
                  <a:gd name="T24" fmla="*/ 78 w 88"/>
                  <a:gd name="T25" fmla="*/ 30 h 34"/>
                  <a:gd name="T26" fmla="*/ 73 w 88"/>
                  <a:gd name="T27" fmla="*/ 25 h 34"/>
                  <a:gd name="T28" fmla="*/ 63 w 88"/>
                  <a:gd name="T29" fmla="*/ 23 h 34"/>
                  <a:gd name="T30" fmla="*/ 53 w 88"/>
                  <a:gd name="T31" fmla="*/ 17 h 34"/>
                  <a:gd name="T32" fmla="*/ 50 w 88"/>
                  <a:gd name="T33" fmla="*/ 19 h 34"/>
                  <a:gd name="T34" fmla="*/ 41 w 88"/>
                  <a:gd name="T35" fmla="*/ 19 h 34"/>
                  <a:gd name="T36" fmla="*/ 31 w 88"/>
                  <a:gd name="T37" fmla="*/ 14 h 34"/>
                  <a:gd name="T38" fmla="*/ 29 w 88"/>
                  <a:gd name="T39" fmla="*/ 20 h 34"/>
                  <a:gd name="T40" fmla="*/ 26 w 88"/>
                  <a:gd name="T41" fmla="*/ 24 h 34"/>
                  <a:gd name="T42" fmla="*/ 22 w 88"/>
                  <a:gd name="T43" fmla="*/ 17 h 34"/>
                  <a:gd name="T44" fmla="*/ 16 w 88"/>
                  <a:gd name="T45" fmla="*/ 13 h 34"/>
                  <a:gd name="T46" fmla="*/ 12 w 88"/>
                  <a:gd name="T47" fmla="*/ 16 h 34"/>
                  <a:gd name="T48" fmla="*/ 13 w 88"/>
                  <a:gd name="T49" fmla="*/ 22 h 34"/>
                  <a:gd name="T50" fmla="*/ 17 w 88"/>
                  <a:gd name="T51" fmla="*/ 25 h 34"/>
                  <a:gd name="T52" fmla="*/ 10 w 88"/>
                  <a:gd name="T53" fmla="*/ 27 h 34"/>
                  <a:gd name="T54" fmla="*/ 6 w 88"/>
                  <a:gd name="T55" fmla="*/ 20 h 34"/>
                  <a:gd name="T56" fmla="*/ 4 w 88"/>
                  <a:gd name="T5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34">
                    <a:moveTo>
                      <a:pt x="4" y="13"/>
                    </a:moveTo>
                    <a:cubicBezTo>
                      <a:pt x="11" y="12"/>
                      <a:pt x="7" y="11"/>
                      <a:pt x="15" y="8"/>
                    </a:cubicBezTo>
                    <a:cubicBezTo>
                      <a:pt x="22" y="5"/>
                      <a:pt x="19" y="3"/>
                      <a:pt x="24" y="3"/>
                    </a:cubicBezTo>
                    <a:cubicBezTo>
                      <a:pt x="30" y="2"/>
                      <a:pt x="27" y="0"/>
                      <a:pt x="33" y="1"/>
                    </a:cubicBezTo>
                    <a:cubicBezTo>
                      <a:pt x="38" y="3"/>
                      <a:pt x="38" y="3"/>
                      <a:pt x="43" y="4"/>
                    </a:cubicBezTo>
                    <a:cubicBezTo>
                      <a:pt x="48" y="4"/>
                      <a:pt x="47" y="2"/>
                      <a:pt x="52" y="3"/>
                    </a:cubicBezTo>
                    <a:cubicBezTo>
                      <a:pt x="57" y="4"/>
                      <a:pt x="59" y="3"/>
                      <a:pt x="61" y="4"/>
                    </a:cubicBezTo>
                    <a:cubicBezTo>
                      <a:pt x="64" y="5"/>
                      <a:pt x="62" y="6"/>
                      <a:pt x="69" y="7"/>
                    </a:cubicBezTo>
                    <a:cubicBezTo>
                      <a:pt x="76" y="8"/>
                      <a:pt x="76" y="5"/>
                      <a:pt x="78" y="8"/>
                    </a:cubicBezTo>
                    <a:cubicBezTo>
                      <a:pt x="79" y="12"/>
                      <a:pt x="78" y="11"/>
                      <a:pt x="79" y="16"/>
                    </a:cubicBezTo>
                    <a:cubicBezTo>
                      <a:pt x="81" y="20"/>
                      <a:pt x="87" y="18"/>
                      <a:pt x="86" y="22"/>
                    </a:cubicBezTo>
                    <a:cubicBezTo>
                      <a:pt x="85" y="25"/>
                      <a:pt x="88" y="30"/>
                      <a:pt x="84" y="30"/>
                    </a:cubicBezTo>
                    <a:cubicBezTo>
                      <a:pt x="80" y="31"/>
                      <a:pt x="82" y="34"/>
                      <a:pt x="78" y="30"/>
                    </a:cubicBezTo>
                    <a:cubicBezTo>
                      <a:pt x="75" y="26"/>
                      <a:pt x="77" y="25"/>
                      <a:pt x="73" y="25"/>
                    </a:cubicBezTo>
                    <a:cubicBezTo>
                      <a:pt x="68" y="25"/>
                      <a:pt x="68" y="25"/>
                      <a:pt x="63" y="23"/>
                    </a:cubicBezTo>
                    <a:cubicBezTo>
                      <a:pt x="58" y="20"/>
                      <a:pt x="54" y="17"/>
                      <a:pt x="53" y="17"/>
                    </a:cubicBezTo>
                    <a:cubicBezTo>
                      <a:pt x="53" y="17"/>
                      <a:pt x="56" y="18"/>
                      <a:pt x="50" y="19"/>
                    </a:cubicBezTo>
                    <a:cubicBezTo>
                      <a:pt x="45" y="20"/>
                      <a:pt x="43" y="20"/>
                      <a:pt x="41" y="19"/>
                    </a:cubicBezTo>
                    <a:cubicBezTo>
                      <a:pt x="38" y="18"/>
                      <a:pt x="33" y="13"/>
                      <a:pt x="31" y="14"/>
                    </a:cubicBezTo>
                    <a:cubicBezTo>
                      <a:pt x="30" y="16"/>
                      <a:pt x="28" y="18"/>
                      <a:pt x="29" y="20"/>
                    </a:cubicBezTo>
                    <a:cubicBezTo>
                      <a:pt x="29" y="22"/>
                      <a:pt x="27" y="29"/>
                      <a:pt x="26" y="24"/>
                    </a:cubicBezTo>
                    <a:cubicBezTo>
                      <a:pt x="25" y="19"/>
                      <a:pt x="25" y="17"/>
                      <a:pt x="22" y="17"/>
                    </a:cubicBezTo>
                    <a:cubicBezTo>
                      <a:pt x="20" y="17"/>
                      <a:pt x="20" y="12"/>
                      <a:pt x="16" y="13"/>
                    </a:cubicBezTo>
                    <a:cubicBezTo>
                      <a:pt x="13" y="14"/>
                      <a:pt x="12" y="13"/>
                      <a:pt x="12" y="16"/>
                    </a:cubicBezTo>
                    <a:cubicBezTo>
                      <a:pt x="13" y="18"/>
                      <a:pt x="11" y="21"/>
                      <a:pt x="13" y="22"/>
                    </a:cubicBezTo>
                    <a:cubicBezTo>
                      <a:pt x="16" y="23"/>
                      <a:pt x="21" y="22"/>
                      <a:pt x="17" y="25"/>
                    </a:cubicBezTo>
                    <a:cubicBezTo>
                      <a:pt x="14" y="27"/>
                      <a:pt x="14" y="31"/>
                      <a:pt x="10" y="27"/>
                    </a:cubicBezTo>
                    <a:cubicBezTo>
                      <a:pt x="7" y="23"/>
                      <a:pt x="8" y="22"/>
                      <a:pt x="6" y="20"/>
                    </a:cubicBezTo>
                    <a:cubicBezTo>
                      <a:pt x="3" y="18"/>
                      <a:pt x="0" y="12"/>
                      <a:pt x="4" y="1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7" name="Freeform 801"/>
              <p:cNvSpPr>
                <a:spLocks/>
              </p:cNvSpPr>
              <p:nvPr/>
            </p:nvSpPr>
            <p:spPr bwMode="auto">
              <a:xfrm>
                <a:off x="4426" y="2097"/>
                <a:ext cx="21" cy="15"/>
              </a:xfrm>
              <a:custGeom>
                <a:avLst/>
                <a:gdLst>
                  <a:gd name="T0" fmla="*/ 2 w 35"/>
                  <a:gd name="T1" fmla="*/ 6 h 26"/>
                  <a:gd name="T2" fmla="*/ 5 w 35"/>
                  <a:gd name="T3" fmla="*/ 15 h 26"/>
                  <a:gd name="T4" fmla="*/ 9 w 35"/>
                  <a:gd name="T5" fmla="*/ 21 h 26"/>
                  <a:gd name="T6" fmla="*/ 18 w 35"/>
                  <a:gd name="T7" fmla="*/ 24 h 26"/>
                  <a:gd name="T8" fmla="*/ 23 w 35"/>
                  <a:gd name="T9" fmla="*/ 24 h 26"/>
                  <a:gd name="T10" fmla="*/ 30 w 35"/>
                  <a:gd name="T11" fmla="*/ 18 h 26"/>
                  <a:gd name="T12" fmla="*/ 33 w 35"/>
                  <a:gd name="T13" fmla="*/ 12 h 26"/>
                  <a:gd name="T14" fmla="*/ 30 w 35"/>
                  <a:gd name="T15" fmla="*/ 7 h 26"/>
                  <a:gd name="T16" fmla="*/ 24 w 35"/>
                  <a:gd name="T17" fmla="*/ 3 h 26"/>
                  <a:gd name="T18" fmla="*/ 12 w 35"/>
                  <a:gd name="T19" fmla="*/ 1 h 26"/>
                  <a:gd name="T20" fmla="*/ 4 w 35"/>
                  <a:gd name="T21" fmla="*/ 4 h 26"/>
                  <a:gd name="T22" fmla="*/ 2 w 35"/>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6">
                    <a:moveTo>
                      <a:pt x="2" y="6"/>
                    </a:moveTo>
                    <a:cubicBezTo>
                      <a:pt x="2" y="10"/>
                      <a:pt x="2" y="13"/>
                      <a:pt x="5" y="15"/>
                    </a:cubicBezTo>
                    <a:cubicBezTo>
                      <a:pt x="7" y="18"/>
                      <a:pt x="6" y="19"/>
                      <a:pt x="9" y="21"/>
                    </a:cubicBezTo>
                    <a:cubicBezTo>
                      <a:pt x="11" y="24"/>
                      <a:pt x="14" y="24"/>
                      <a:pt x="18" y="24"/>
                    </a:cubicBezTo>
                    <a:cubicBezTo>
                      <a:pt x="21" y="24"/>
                      <a:pt x="19" y="26"/>
                      <a:pt x="23" y="24"/>
                    </a:cubicBezTo>
                    <a:cubicBezTo>
                      <a:pt x="27" y="21"/>
                      <a:pt x="27" y="22"/>
                      <a:pt x="30" y="18"/>
                    </a:cubicBezTo>
                    <a:cubicBezTo>
                      <a:pt x="33" y="14"/>
                      <a:pt x="35" y="15"/>
                      <a:pt x="33" y="12"/>
                    </a:cubicBezTo>
                    <a:cubicBezTo>
                      <a:pt x="31" y="9"/>
                      <a:pt x="35" y="11"/>
                      <a:pt x="30" y="7"/>
                    </a:cubicBezTo>
                    <a:cubicBezTo>
                      <a:pt x="25" y="4"/>
                      <a:pt x="27" y="3"/>
                      <a:pt x="24" y="3"/>
                    </a:cubicBezTo>
                    <a:cubicBezTo>
                      <a:pt x="20" y="2"/>
                      <a:pt x="15" y="0"/>
                      <a:pt x="12" y="1"/>
                    </a:cubicBezTo>
                    <a:cubicBezTo>
                      <a:pt x="8" y="2"/>
                      <a:pt x="5" y="3"/>
                      <a:pt x="4" y="4"/>
                    </a:cubicBezTo>
                    <a:cubicBezTo>
                      <a:pt x="3" y="4"/>
                      <a:pt x="0" y="5"/>
                      <a:pt x="2"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8" name="Freeform 802"/>
              <p:cNvSpPr>
                <a:spLocks/>
              </p:cNvSpPr>
              <p:nvPr/>
            </p:nvSpPr>
            <p:spPr bwMode="auto">
              <a:xfrm>
                <a:off x="4482" y="2073"/>
                <a:ext cx="13" cy="9"/>
              </a:xfrm>
              <a:custGeom>
                <a:avLst/>
                <a:gdLst>
                  <a:gd name="T0" fmla="*/ 16 w 22"/>
                  <a:gd name="T1" fmla="*/ 2 h 14"/>
                  <a:gd name="T2" fmla="*/ 21 w 22"/>
                  <a:gd name="T3" fmla="*/ 8 h 14"/>
                  <a:gd name="T4" fmla="*/ 16 w 22"/>
                  <a:gd name="T5" fmla="*/ 13 h 14"/>
                  <a:gd name="T6" fmla="*/ 9 w 22"/>
                  <a:gd name="T7" fmla="*/ 12 h 14"/>
                  <a:gd name="T8" fmla="*/ 3 w 22"/>
                  <a:gd name="T9" fmla="*/ 7 h 14"/>
                  <a:gd name="T10" fmla="*/ 12 w 22"/>
                  <a:gd name="T11" fmla="*/ 3 h 14"/>
                  <a:gd name="T12" fmla="*/ 16 w 2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6" y="2"/>
                    </a:moveTo>
                    <a:cubicBezTo>
                      <a:pt x="19" y="2"/>
                      <a:pt x="22" y="4"/>
                      <a:pt x="21" y="8"/>
                    </a:cubicBezTo>
                    <a:cubicBezTo>
                      <a:pt x="20" y="11"/>
                      <a:pt x="20" y="12"/>
                      <a:pt x="16" y="13"/>
                    </a:cubicBezTo>
                    <a:cubicBezTo>
                      <a:pt x="13" y="14"/>
                      <a:pt x="13" y="12"/>
                      <a:pt x="9" y="12"/>
                    </a:cubicBezTo>
                    <a:cubicBezTo>
                      <a:pt x="6" y="12"/>
                      <a:pt x="0" y="10"/>
                      <a:pt x="3" y="7"/>
                    </a:cubicBezTo>
                    <a:cubicBezTo>
                      <a:pt x="6" y="5"/>
                      <a:pt x="10" y="4"/>
                      <a:pt x="12" y="3"/>
                    </a:cubicBezTo>
                    <a:cubicBezTo>
                      <a:pt x="14" y="3"/>
                      <a:pt x="14" y="0"/>
                      <a:pt x="16"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9" name="Freeform 803"/>
              <p:cNvSpPr>
                <a:spLocks/>
              </p:cNvSpPr>
              <p:nvPr/>
            </p:nvSpPr>
            <p:spPr bwMode="auto">
              <a:xfrm>
                <a:off x="4446" y="2067"/>
                <a:ext cx="14" cy="10"/>
              </a:xfrm>
              <a:custGeom>
                <a:avLst/>
                <a:gdLst>
                  <a:gd name="T0" fmla="*/ 20 w 23"/>
                  <a:gd name="T1" fmla="*/ 7 h 16"/>
                  <a:gd name="T2" fmla="*/ 13 w 23"/>
                  <a:gd name="T3" fmla="*/ 5 h 16"/>
                  <a:gd name="T4" fmla="*/ 8 w 23"/>
                  <a:gd name="T5" fmla="*/ 2 h 16"/>
                  <a:gd name="T6" fmla="*/ 5 w 23"/>
                  <a:gd name="T7" fmla="*/ 6 h 16"/>
                  <a:gd name="T8" fmla="*/ 4 w 23"/>
                  <a:gd name="T9" fmla="*/ 8 h 16"/>
                  <a:gd name="T10" fmla="*/ 6 w 23"/>
                  <a:gd name="T11" fmla="*/ 13 h 16"/>
                  <a:gd name="T12" fmla="*/ 14 w 23"/>
                  <a:gd name="T13" fmla="*/ 14 h 16"/>
                  <a:gd name="T14" fmla="*/ 17 w 23"/>
                  <a:gd name="T15" fmla="*/ 13 h 16"/>
                  <a:gd name="T16" fmla="*/ 21 w 23"/>
                  <a:gd name="T17" fmla="*/ 13 h 16"/>
                  <a:gd name="T18" fmla="*/ 20 w 23"/>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6">
                    <a:moveTo>
                      <a:pt x="20" y="7"/>
                    </a:moveTo>
                    <a:cubicBezTo>
                      <a:pt x="16" y="5"/>
                      <a:pt x="14" y="5"/>
                      <a:pt x="13" y="5"/>
                    </a:cubicBezTo>
                    <a:cubicBezTo>
                      <a:pt x="13" y="4"/>
                      <a:pt x="10" y="0"/>
                      <a:pt x="8" y="2"/>
                    </a:cubicBezTo>
                    <a:cubicBezTo>
                      <a:pt x="7" y="4"/>
                      <a:pt x="5" y="6"/>
                      <a:pt x="5" y="6"/>
                    </a:cubicBezTo>
                    <a:cubicBezTo>
                      <a:pt x="5" y="6"/>
                      <a:pt x="3" y="6"/>
                      <a:pt x="4" y="8"/>
                    </a:cubicBezTo>
                    <a:cubicBezTo>
                      <a:pt x="5" y="11"/>
                      <a:pt x="0" y="12"/>
                      <a:pt x="6" y="13"/>
                    </a:cubicBezTo>
                    <a:cubicBezTo>
                      <a:pt x="11" y="14"/>
                      <a:pt x="11" y="15"/>
                      <a:pt x="14" y="14"/>
                    </a:cubicBezTo>
                    <a:cubicBezTo>
                      <a:pt x="16" y="13"/>
                      <a:pt x="16" y="11"/>
                      <a:pt x="17" y="13"/>
                    </a:cubicBezTo>
                    <a:cubicBezTo>
                      <a:pt x="19" y="14"/>
                      <a:pt x="20" y="16"/>
                      <a:pt x="21" y="13"/>
                    </a:cubicBezTo>
                    <a:cubicBezTo>
                      <a:pt x="22" y="10"/>
                      <a:pt x="23" y="7"/>
                      <a:pt x="20"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0" name="Freeform 804"/>
              <p:cNvSpPr>
                <a:spLocks/>
              </p:cNvSpPr>
              <p:nvPr/>
            </p:nvSpPr>
            <p:spPr bwMode="auto">
              <a:xfrm>
                <a:off x="4400" y="2073"/>
                <a:ext cx="33" cy="17"/>
              </a:xfrm>
              <a:custGeom>
                <a:avLst/>
                <a:gdLst>
                  <a:gd name="T0" fmla="*/ 5 w 55"/>
                  <a:gd name="T1" fmla="*/ 4 h 29"/>
                  <a:gd name="T2" fmla="*/ 13 w 55"/>
                  <a:gd name="T3" fmla="*/ 2 h 29"/>
                  <a:gd name="T4" fmla="*/ 22 w 55"/>
                  <a:gd name="T5" fmla="*/ 4 h 29"/>
                  <a:gd name="T6" fmla="*/ 31 w 55"/>
                  <a:gd name="T7" fmla="*/ 6 h 29"/>
                  <a:gd name="T8" fmla="*/ 46 w 55"/>
                  <a:gd name="T9" fmla="*/ 7 h 29"/>
                  <a:gd name="T10" fmla="*/ 54 w 55"/>
                  <a:gd name="T11" fmla="*/ 8 h 29"/>
                  <a:gd name="T12" fmla="*/ 47 w 55"/>
                  <a:gd name="T13" fmla="*/ 12 h 29"/>
                  <a:gd name="T14" fmla="*/ 48 w 55"/>
                  <a:gd name="T15" fmla="*/ 20 h 29"/>
                  <a:gd name="T16" fmla="*/ 47 w 55"/>
                  <a:gd name="T17" fmla="*/ 27 h 29"/>
                  <a:gd name="T18" fmla="*/ 43 w 55"/>
                  <a:gd name="T19" fmla="*/ 22 h 29"/>
                  <a:gd name="T20" fmla="*/ 41 w 55"/>
                  <a:gd name="T21" fmla="*/ 15 h 29"/>
                  <a:gd name="T22" fmla="*/ 36 w 55"/>
                  <a:gd name="T23" fmla="*/ 9 h 29"/>
                  <a:gd name="T24" fmla="*/ 29 w 55"/>
                  <a:gd name="T25" fmla="*/ 9 h 29"/>
                  <a:gd name="T26" fmla="*/ 22 w 55"/>
                  <a:gd name="T27" fmla="*/ 10 h 29"/>
                  <a:gd name="T28" fmla="*/ 13 w 55"/>
                  <a:gd name="T29" fmla="*/ 12 h 29"/>
                  <a:gd name="T30" fmla="*/ 6 w 55"/>
                  <a:gd name="T31" fmla="*/ 11 h 29"/>
                  <a:gd name="T32" fmla="*/ 5 w 55"/>
                  <a:gd name="T3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9">
                    <a:moveTo>
                      <a:pt x="5" y="4"/>
                    </a:moveTo>
                    <a:cubicBezTo>
                      <a:pt x="7" y="2"/>
                      <a:pt x="10" y="0"/>
                      <a:pt x="13" y="2"/>
                    </a:cubicBezTo>
                    <a:cubicBezTo>
                      <a:pt x="17" y="3"/>
                      <a:pt x="19" y="3"/>
                      <a:pt x="22" y="4"/>
                    </a:cubicBezTo>
                    <a:cubicBezTo>
                      <a:pt x="25" y="6"/>
                      <a:pt x="26" y="5"/>
                      <a:pt x="31" y="6"/>
                    </a:cubicBezTo>
                    <a:cubicBezTo>
                      <a:pt x="37" y="6"/>
                      <a:pt x="40" y="7"/>
                      <a:pt x="46" y="7"/>
                    </a:cubicBezTo>
                    <a:cubicBezTo>
                      <a:pt x="51" y="7"/>
                      <a:pt x="55" y="6"/>
                      <a:pt x="54" y="8"/>
                    </a:cubicBezTo>
                    <a:cubicBezTo>
                      <a:pt x="52" y="10"/>
                      <a:pt x="47" y="9"/>
                      <a:pt x="47" y="12"/>
                    </a:cubicBezTo>
                    <a:cubicBezTo>
                      <a:pt x="46" y="14"/>
                      <a:pt x="47" y="17"/>
                      <a:pt x="48" y="20"/>
                    </a:cubicBezTo>
                    <a:cubicBezTo>
                      <a:pt x="49" y="23"/>
                      <a:pt x="49" y="29"/>
                      <a:pt x="47" y="27"/>
                    </a:cubicBezTo>
                    <a:cubicBezTo>
                      <a:pt x="45" y="25"/>
                      <a:pt x="46" y="25"/>
                      <a:pt x="43" y="22"/>
                    </a:cubicBezTo>
                    <a:cubicBezTo>
                      <a:pt x="41" y="19"/>
                      <a:pt x="41" y="17"/>
                      <a:pt x="41" y="15"/>
                    </a:cubicBezTo>
                    <a:cubicBezTo>
                      <a:pt x="41" y="13"/>
                      <a:pt x="38" y="9"/>
                      <a:pt x="36" y="9"/>
                    </a:cubicBezTo>
                    <a:cubicBezTo>
                      <a:pt x="34" y="9"/>
                      <a:pt x="33" y="9"/>
                      <a:pt x="29" y="9"/>
                    </a:cubicBezTo>
                    <a:cubicBezTo>
                      <a:pt x="25" y="9"/>
                      <a:pt x="27" y="9"/>
                      <a:pt x="22" y="10"/>
                    </a:cubicBezTo>
                    <a:cubicBezTo>
                      <a:pt x="18" y="12"/>
                      <a:pt x="15" y="11"/>
                      <a:pt x="13" y="12"/>
                    </a:cubicBezTo>
                    <a:cubicBezTo>
                      <a:pt x="11" y="13"/>
                      <a:pt x="9" y="15"/>
                      <a:pt x="6" y="11"/>
                    </a:cubicBezTo>
                    <a:cubicBezTo>
                      <a:pt x="6" y="11"/>
                      <a:pt x="0" y="3"/>
                      <a:pt x="5"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1" name="Freeform 805"/>
              <p:cNvSpPr>
                <a:spLocks/>
              </p:cNvSpPr>
              <p:nvPr/>
            </p:nvSpPr>
            <p:spPr bwMode="auto">
              <a:xfrm>
                <a:off x="4543" y="2137"/>
                <a:ext cx="14" cy="25"/>
              </a:xfrm>
              <a:custGeom>
                <a:avLst/>
                <a:gdLst>
                  <a:gd name="T0" fmla="*/ 22 w 23"/>
                  <a:gd name="T1" fmla="*/ 5 h 42"/>
                  <a:gd name="T2" fmla="*/ 20 w 23"/>
                  <a:gd name="T3" fmla="*/ 17 h 42"/>
                  <a:gd name="T4" fmla="*/ 22 w 23"/>
                  <a:gd name="T5" fmla="*/ 26 h 42"/>
                  <a:gd name="T6" fmla="*/ 16 w 23"/>
                  <a:gd name="T7" fmla="*/ 32 h 42"/>
                  <a:gd name="T8" fmla="*/ 12 w 23"/>
                  <a:gd name="T9" fmla="*/ 35 h 42"/>
                  <a:gd name="T10" fmla="*/ 8 w 23"/>
                  <a:gd name="T11" fmla="*/ 41 h 42"/>
                  <a:gd name="T12" fmla="*/ 1 w 23"/>
                  <a:gd name="T13" fmla="*/ 38 h 42"/>
                  <a:gd name="T14" fmla="*/ 6 w 23"/>
                  <a:gd name="T15" fmla="*/ 29 h 42"/>
                  <a:gd name="T16" fmla="*/ 5 w 23"/>
                  <a:gd name="T17" fmla="*/ 21 h 42"/>
                  <a:gd name="T18" fmla="*/ 10 w 23"/>
                  <a:gd name="T19" fmla="*/ 17 h 42"/>
                  <a:gd name="T20" fmla="*/ 10 w 23"/>
                  <a:gd name="T21" fmla="*/ 10 h 42"/>
                  <a:gd name="T22" fmla="*/ 14 w 23"/>
                  <a:gd name="T23" fmla="*/ 4 h 42"/>
                  <a:gd name="T24" fmla="*/ 18 w 23"/>
                  <a:gd name="T25" fmla="*/ 0 h 42"/>
                  <a:gd name="T26" fmla="*/ 22 w 23"/>
                  <a:gd name="T2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2">
                    <a:moveTo>
                      <a:pt x="22" y="5"/>
                    </a:moveTo>
                    <a:cubicBezTo>
                      <a:pt x="22" y="13"/>
                      <a:pt x="19" y="12"/>
                      <a:pt x="20" y="17"/>
                    </a:cubicBezTo>
                    <a:cubicBezTo>
                      <a:pt x="21" y="23"/>
                      <a:pt x="23" y="19"/>
                      <a:pt x="22" y="26"/>
                    </a:cubicBezTo>
                    <a:cubicBezTo>
                      <a:pt x="20" y="33"/>
                      <a:pt x="17" y="31"/>
                      <a:pt x="16" y="32"/>
                    </a:cubicBezTo>
                    <a:cubicBezTo>
                      <a:pt x="14" y="32"/>
                      <a:pt x="12" y="34"/>
                      <a:pt x="12" y="35"/>
                    </a:cubicBezTo>
                    <a:cubicBezTo>
                      <a:pt x="12" y="37"/>
                      <a:pt x="11" y="40"/>
                      <a:pt x="8" y="41"/>
                    </a:cubicBezTo>
                    <a:cubicBezTo>
                      <a:pt x="6" y="42"/>
                      <a:pt x="0" y="40"/>
                      <a:pt x="1" y="38"/>
                    </a:cubicBezTo>
                    <a:cubicBezTo>
                      <a:pt x="2" y="35"/>
                      <a:pt x="5" y="32"/>
                      <a:pt x="6" y="29"/>
                    </a:cubicBezTo>
                    <a:cubicBezTo>
                      <a:pt x="7" y="27"/>
                      <a:pt x="2" y="24"/>
                      <a:pt x="5" y="21"/>
                    </a:cubicBezTo>
                    <a:cubicBezTo>
                      <a:pt x="8" y="18"/>
                      <a:pt x="10" y="20"/>
                      <a:pt x="10" y="17"/>
                    </a:cubicBezTo>
                    <a:cubicBezTo>
                      <a:pt x="11" y="14"/>
                      <a:pt x="9" y="14"/>
                      <a:pt x="10" y="10"/>
                    </a:cubicBezTo>
                    <a:cubicBezTo>
                      <a:pt x="11" y="5"/>
                      <a:pt x="12" y="5"/>
                      <a:pt x="14" y="4"/>
                    </a:cubicBezTo>
                    <a:cubicBezTo>
                      <a:pt x="16" y="2"/>
                      <a:pt x="17" y="0"/>
                      <a:pt x="18" y="0"/>
                    </a:cubicBezTo>
                    <a:cubicBezTo>
                      <a:pt x="19" y="1"/>
                      <a:pt x="22" y="1"/>
                      <a:pt x="22"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2" name="Freeform 806"/>
              <p:cNvSpPr>
                <a:spLocks/>
              </p:cNvSpPr>
              <p:nvPr/>
            </p:nvSpPr>
            <p:spPr bwMode="auto">
              <a:xfrm>
                <a:off x="4499" y="2165"/>
                <a:ext cx="10" cy="19"/>
              </a:xfrm>
              <a:custGeom>
                <a:avLst/>
                <a:gdLst>
                  <a:gd name="T0" fmla="*/ 9 w 17"/>
                  <a:gd name="T1" fmla="*/ 4 h 31"/>
                  <a:gd name="T2" fmla="*/ 6 w 17"/>
                  <a:gd name="T3" fmla="*/ 10 h 31"/>
                  <a:gd name="T4" fmla="*/ 2 w 17"/>
                  <a:gd name="T5" fmla="*/ 17 h 31"/>
                  <a:gd name="T6" fmla="*/ 0 w 17"/>
                  <a:gd name="T7" fmla="*/ 24 h 31"/>
                  <a:gd name="T8" fmla="*/ 3 w 17"/>
                  <a:gd name="T9" fmla="*/ 27 h 31"/>
                  <a:gd name="T10" fmla="*/ 9 w 17"/>
                  <a:gd name="T11" fmla="*/ 22 h 31"/>
                  <a:gd name="T12" fmla="*/ 14 w 17"/>
                  <a:gd name="T13" fmla="*/ 16 h 31"/>
                  <a:gd name="T14" fmla="*/ 14 w 17"/>
                  <a:gd name="T15" fmla="*/ 9 h 31"/>
                  <a:gd name="T16" fmla="*/ 16 w 17"/>
                  <a:gd name="T17" fmla="*/ 4 h 31"/>
                  <a:gd name="T18" fmla="*/ 10 w 17"/>
                  <a:gd name="T19" fmla="*/ 2 h 31"/>
                  <a:gd name="T20" fmla="*/ 9 w 17"/>
                  <a:gd name="T2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1">
                    <a:moveTo>
                      <a:pt x="9" y="4"/>
                    </a:moveTo>
                    <a:cubicBezTo>
                      <a:pt x="7" y="8"/>
                      <a:pt x="7" y="7"/>
                      <a:pt x="6" y="10"/>
                    </a:cubicBezTo>
                    <a:cubicBezTo>
                      <a:pt x="4" y="13"/>
                      <a:pt x="2" y="14"/>
                      <a:pt x="2" y="17"/>
                    </a:cubicBezTo>
                    <a:cubicBezTo>
                      <a:pt x="1" y="19"/>
                      <a:pt x="0" y="21"/>
                      <a:pt x="0" y="24"/>
                    </a:cubicBezTo>
                    <a:cubicBezTo>
                      <a:pt x="1" y="26"/>
                      <a:pt x="0" y="31"/>
                      <a:pt x="3" y="27"/>
                    </a:cubicBezTo>
                    <a:cubicBezTo>
                      <a:pt x="7" y="24"/>
                      <a:pt x="4" y="26"/>
                      <a:pt x="9" y="22"/>
                    </a:cubicBezTo>
                    <a:cubicBezTo>
                      <a:pt x="13" y="18"/>
                      <a:pt x="14" y="21"/>
                      <a:pt x="14" y="16"/>
                    </a:cubicBezTo>
                    <a:cubicBezTo>
                      <a:pt x="15" y="12"/>
                      <a:pt x="13" y="12"/>
                      <a:pt x="14" y="9"/>
                    </a:cubicBezTo>
                    <a:cubicBezTo>
                      <a:pt x="16" y="6"/>
                      <a:pt x="17" y="5"/>
                      <a:pt x="16" y="4"/>
                    </a:cubicBezTo>
                    <a:cubicBezTo>
                      <a:pt x="14" y="3"/>
                      <a:pt x="11" y="2"/>
                      <a:pt x="10" y="2"/>
                    </a:cubicBezTo>
                    <a:cubicBezTo>
                      <a:pt x="10" y="2"/>
                      <a:pt x="7" y="0"/>
                      <a:pt x="9"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3" name="Freeform 807"/>
              <p:cNvSpPr>
                <a:spLocks/>
              </p:cNvSpPr>
              <p:nvPr/>
            </p:nvSpPr>
            <p:spPr bwMode="auto">
              <a:xfrm>
                <a:off x="4449" y="2008"/>
                <a:ext cx="25" cy="55"/>
              </a:xfrm>
              <a:custGeom>
                <a:avLst/>
                <a:gdLst>
                  <a:gd name="T0" fmla="*/ 8 w 42"/>
                  <a:gd name="T1" fmla="*/ 5 h 92"/>
                  <a:gd name="T2" fmla="*/ 5 w 42"/>
                  <a:gd name="T3" fmla="*/ 15 h 92"/>
                  <a:gd name="T4" fmla="*/ 1 w 42"/>
                  <a:gd name="T5" fmla="*/ 25 h 92"/>
                  <a:gd name="T6" fmla="*/ 1 w 42"/>
                  <a:gd name="T7" fmla="*/ 32 h 92"/>
                  <a:gd name="T8" fmla="*/ 3 w 42"/>
                  <a:gd name="T9" fmla="*/ 43 h 92"/>
                  <a:gd name="T10" fmla="*/ 4 w 42"/>
                  <a:gd name="T11" fmla="*/ 52 h 92"/>
                  <a:gd name="T12" fmla="*/ 7 w 42"/>
                  <a:gd name="T13" fmla="*/ 62 h 92"/>
                  <a:gd name="T14" fmla="*/ 7 w 42"/>
                  <a:gd name="T15" fmla="*/ 73 h 92"/>
                  <a:gd name="T16" fmla="*/ 14 w 42"/>
                  <a:gd name="T17" fmla="*/ 84 h 92"/>
                  <a:gd name="T18" fmla="*/ 23 w 42"/>
                  <a:gd name="T19" fmla="*/ 89 h 92"/>
                  <a:gd name="T20" fmla="*/ 26 w 42"/>
                  <a:gd name="T21" fmla="*/ 86 h 92"/>
                  <a:gd name="T22" fmla="*/ 20 w 42"/>
                  <a:gd name="T23" fmla="*/ 78 h 92"/>
                  <a:gd name="T24" fmla="*/ 16 w 42"/>
                  <a:gd name="T25" fmla="*/ 66 h 92"/>
                  <a:gd name="T26" fmla="*/ 19 w 42"/>
                  <a:gd name="T27" fmla="*/ 52 h 92"/>
                  <a:gd name="T28" fmla="*/ 31 w 42"/>
                  <a:gd name="T29" fmla="*/ 56 h 92"/>
                  <a:gd name="T30" fmla="*/ 38 w 42"/>
                  <a:gd name="T31" fmla="*/ 53 h 92"/>
                  <a:gd name="T32" fmla="*/ 32 w 42"/>
                  <a:gd name="T33" fmla="*/ 47 h 92"/>
                  <a:gd name="T34" fmla="*/ 23 w 42"/>
                  <a:gd name="T35" fmla="*/ 42 h 92"/>
                  <a:gd name="T36" fmla="*/ 33 w 42"/>
                  <a:gd name="T37" fmla="*/ 34 h 92"/>
                  <a:gd name="T38" fmla="*/ 33 w 42"/>
                  <a:gd name="T39" fmla="*/ 27 h 92"/>
                  <a:gd name="T40" fmla="*/ 30 w 42"/>
                  <a:gd name="T41" fmla="*/ 19 h 92"/>
                  <a:gd name="T42" fmla="*/ 22 w 42"/>
                  <a:gd name="T43" fmla="*/ 24 h 92"/>
                  <a:gd name="T44" fmla="*/ 18 w 42"/>
                  <a:gd name="T45" fmla="*/ 32 h 92"/>
                  <a:gd name="T46" fmla="*/ 15 w 42"/>
                  <a:gd name="T47" fmla="*/ 39 h 92"/>
                  <a:gd name="T48" fmla="*/ 10 w 42"/>
                  <a:gd name="T49" fmla="*/ 38 h 92"/>
                  <a:gd name="T50" fmla="*/ 9 w 42"/>
                  <a:gd name="T51" fmla="*/ 33 h 92"/>
                  <a:gd name="T52" fmla="*/ 15 w 42"/>
                  <a:gd name="T53" fmla="*/ 23 h 92"/>
                  <a:gd name="T54" fmla="*/ 16 w 42"/>
                  <a:gd name="T55" fmla="*/ 16 h 92"/>
                  <a:gd name="T56" fmla="*/ 14 w 42"/>
                  <a:gd name="T57" fmla="*/ 10 h 92"/>
                  <a:gd name="T58" fmla="*/ 12 w 42"/>
                  <a:gd name="T59" fmla="*/ 1 h 92"/>
                  <a:gd name="T60" fmla="*/ 8 w 42"/>
                  <a:gd name="T61"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92">
                    <a:moveTo>
                      <a:pt x="8" y="5"/>
                    </a:moveTo>
                    <a:cubicBezTo>
                      <a:pt x="7" y="12"/>
                      <a:pt x="7" y="10"/>
                      <a:pt x="5" y="15"/>
                    </a:cubicBezTo>
                    <a:cubicBezTo>
                      <a:pt x="3" y="20"/>
                      <a:pt x="1" y="21"/>
                      <a:pt x="1" y="25"/>
                    </a:cubicBezTo>
                    <a:cubicBezTo>
                      <a:pt x="1" y="28"/>
                      <a:pt x="0" y="30"/>
                      <a:pt x="1" y="32"/>
                    </a:cubicBezTo>
                    <a:cubicBezTo>
                      <a:pt x="2" y="35"/>
                      <a:pt x="3" y="39"/>
                      <a:pt x="3" y="43"/>
                    </a:cubicBezTo>
                    <a:cubicBezTo>
                      <a:pt x="3" y="46"/>
                      <a:pt x="4" y="50"/>
                      <a:pt x="4" y="52"/>
                    </a:cubicBezTo>
                    <a:cubicBezTo>
                      <a:pt x="5" y="55"/>
                      <a:pt x="7" y="59"/>
                      <a:pt x="7" y="62"/>
                    </a:cubicBezTo>
                    <a:cubicBezTo>
                      <a:pt x="7" y="64"/>
                      <a:pt x="6" y="70"/>
                      <a:pt x="7" y="73"/>
                    </a:cubicBezTo>
                    <a:cubicBezTo>
                      <a:pt x="8" y="76"/>
                      <a:pt x="14" y="84"/>
                      <a:pt x="14" y="84"/>
                    </a:cubicBezTo>
                    <a:cubicBezTo>
                      <a:pt x="15" y="85"/>
                      <a:pt x="20" y="89"/>
                      <a:pt x="23" y="89"/>
                    </a:cubicBezTo>
                    <a:cubicBezTo>
                      <a:pt x="27" y="90"/>
                      <a:pt x="30" y="92"/>
                      <a:pt x="26" y="86"/>
                    </a:cubicBezTo>
                    <a:cubicBezTo>
                      <a:pt x="21" y="81"/>
                      <a:pt x="23" y="88"/>
                      <a:pt x="20" y="78"/>
                    </a:cubicBezTo>
                    <a:cubicBezTo>
                      <a:pt x="17" y="67"/>
                      <a:pt x="16" y="77"/>
                      <a:pt x="16" y="66"/>
                    </a:cubicBezTo>
                    <a:cubicBezTo>
                      <a:pt x="16" y="55"/>
                      <a:pt x="17" y="50"/>
                      <a:pt x="19" y="52"/>
                    </a:cubicBezTo>
                    <a:cubicBezTo>
                      <a:pt x="22" y="54"/>
                      <a:pt x="25" y="56"/>
                      <a:pt x="31" y="56"/>
                    </a:cubicBezTo>
                    <a:cubicBezTo>
                      <a:pt x="37" y="57"/>
                      <a:pt x="42" y="59"/>
                      <a:pt x="38" y="53"/>
                    </a:cubicBezTo>
                    <a:cubicBezTo>
                      <a:pt x="34" y="48"/>
                      <a:pt x="39" y="51"/>
                      <a:pt x="32" y="47"/>
                    </a:cubicBezTo>
                    <a:cubicBezTo>
                      <a:pt x="26" y="44"/>
                      <a:pt x="14" y="49"/>
                      <a:pt x="23" y="42"/>
                    </a:cubicBezTo>
                    <a:cubicBezTo>
                      <a:pt x="32" y="35"/>
                      <a:pt x="33" y="37"/>
                      <a:pt x="33" y="34"/>
                    </a:cubicBezTo>
                    <a:cubicBezTo>
                      <a:pt x="33" y="31"/>
                      <a:pt x="33" y="31"/>
                      <a:pt x="33" y="27"/>
                    </a:cubicBezTo>
                    <a:cubicBezTo>
                      <a:pt x="33" y="23"/>
                      <a:pt x="35" y="17"/>
                      <a:pt x="30" y="19"/>
                    </a:cubicBezTo>
                    <a:cubicBezTo>
                      <a:pt x="25" y="21"/>
                      <a:pt x="23" y="22"/>
                      <a:pt x="22" y="24"/>
                    </a:cubicBezTo>
                    <a:cubicBezTo>
                      <a:pt x="20" y="26"/>
                      <a:pt x="19" y="29"/>
                      <a:pt x="18" y="32"/>
                    </a:cubicBezTo>
                    <a:cubicBezTo>
                      <a:pt x="17" y="36"/>
                      <a:pt x="16" y="38"/>
                      <a:pt x="15" y="39"/>
                    </a:cubicBezTo>
                    <a:cubicBezTo>
                      <a:pt x="13" y="40"/>
                      <a:pt x="10" y="40"/>
                      <a:pt x="10" y="38"/>
                    </a:cubicBezTo>
                    <a:cubicBezTo>
                      <a:pt x="9" y="35"/>
                      <a:pt x="6" y="38"/>
                      <a:pt x="9" y="33"/>
                    </a:cubicBezTo>
                    <a:cubicBezTo>
                      <a:pt x="13" y="28"/>
                      <a:pt x="13" y="31"/>
                      <a:pt x="15" y="23"/>
                    </a:cubicBezTo>
                    <a:cubicBezTo>
                      <a:pt x="16" y="16"/>
                      <a:pt x="18" y="19"/>
                      <a:pt x="16" y="16"/>
                    </a:cubicBezTo>
                    <a:cubicBezTo>
                      <a:pt x="14" y="12"/>
                      <a:pt x="12" y="16"/>
                      <a:pt x="14" y="10"/>
                    </a:cubicBezTo>
                    <a:cubicBezTo>
                      <a:pt x="15" y="4"/>
                      <a:pt x="15" y="1"/>
                      <a:pt x="12" y="1"/>
                    </a:cubicBezTo>
                    <a:cubicBezTo>
                      <a:pt x="10" y="1"/>
                      <a:pt x="8" y="0"/>
                      <a:pt x="8"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4" name="Freeform 808"/>
              <p:cNvSpPr>
                <a:spLocks/>
              </p:cNvSpPr>
              <p:nvPr/>
            </p:nvSpPr>
            <p:spPr bwMode="auto">
              <a:xfrm>
                <a:off x="4491" y="2046"/>
                <a:ext cx="16" cy="10"/>
              </a:xfrm>
              <a:custGeom>
                <a:avLst/>
                <a:gdLst>
                  <a:gd name="T0" fmla="*/ 22 w 26"/>
                  <a:gd name="T1" fmla="*/ 3 h 17"/>
                  <a:gd name="T2" fmla="*/ 14 w 26"/>
                  <a:gd name="T3" fmla="*/ 1 h 17"/>
                  <a:gd name="T4" fmla="*/ 6 w 26"/>
                  <a:gd name="T5" fmla="*/ 1 h 17"/>
                  <a:gd name="T6" fmla="*/ 2 w 26"/>
                  <a:gd name="T7" fmla="*/ 4 h 17"/>
                  <a:gd name="T8" fmla="*/ 6 w 26"/>
                  <a:gd name="T9" fmla="*/ 9 h 17"/>
                  <a:gd name="T10" fmla="*/ 8 w 26"/>
                  <a:gd name="T11" fmla="*/ 12 h 17"/>
                  <a:gd name="T12" fmla="*/ 13 w 26"/>
                  <a:gd name="T13" fmla="*/ 14 h 17"/>
                  <a:gd name="T14" fmla="*/ 17 w 26"/>
                  <a:gd name="T15" fmla="*/ 10 h 17"/>
                  <a:gd name="T16" fmla="*/ 23 w 26"/>
                  <a:gd name="T17" fmla="*/ 11 h 17"/>
                  <a:gd name="T18" fmla="*/ 26 w 26"/>
                  <a:gd name="T19" fmla="*/ 9 h 17"/>
                  <a:gd name="T20" fmla="*/ 25 w 26"/>
                  <a:gd name="T21" fmla="*/ 2 h 17"/>
                  <a:gd name="T22" fmla="*/ 22 w 2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7">
                    <a:moveTo>
                      <a:pt x="22" y="3"/>
                    </a:moveTo>
                    <a:cubicBezTo>
                      <a:pt x="18" y="3"/>
                      <a:pt x="18" y="1"/>
                      <a:pt x="14" y="1"/>
                    </a:cubicBezTo>
                    <a:cubicBezTo>
                      <a:pt x="10" y="1"/>
                      <a:pt x="8" y="0"/>
                      <a:pt x="6" y="1"/>
                    </a:cubicBezTo>
                    <a:cubicBezTo>
                      <a:pt x="4" y="2"/>
                      <a:pt x="0" y="1"/>
                      <a:pt x="2" y="4"/>
                    </a:cubicBezTo>
                    <a:cubicBezTo>
                      <a:pt x="4" y="7"/>
                      <a:pt x="5" y="7"/>
                      <a:pt x="6" y="9"/>
                    </a:cubicBezTo>
                    <a:cubicBezTo>
                      <a:pt x="7" y="10"/>
                      <a:pt x="5" y="10"/>
                      <a:pt x="8" y="12"/>
                    </a:cubicBezTo>
                    <a:cubicBezTo>
                      <a:pt x="11" y="15"/>
                      <a:pt x="10" y="17"/>
                      <a:pt x="13" y="14"/>
                    </a:cubicBezTo>
                    <a:cubicBezTo>
                      <a:pt x="16" y="12"/>
                      <a:pt x="14" y="10"/>
                      <a:pt x="17" y="10"/>
                    </a:cubicBezTo>
                    <a:cubicBezTo>
                      <a:pt x="19" y="11"/>
                      <a:pt x="20" y="11"/>
                      <a:pt x="23" y="11"/>
                    </a:cubicBezTo>
                    <a:cubicBezTo>
                      <a:pt x="25" y="10"/>
                      <a:pt x="25" y="11"/>
                      <a:pt x="26" y="9"/>
                    </a:cubicBezTo>
                    <a:cubicBezTo>
                      <a:pt x="26" y="6"/>
                      <a:pt x="25" y="2"/>
                      <a:pt x="25" y="2"/>
                    </a:cubicBezTo>
                    <a:cubicBezTo>
                      <a:pt x="24" y="2"/>
                      <a:pt x="22" y="1"/>
                      <a:pt x="2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5" name="Freeform 809"/>
              <p:cNvSpPr>
                <a:spLocks/>
              </p:cNvSpPr>
              <p:nvPr/>
            </p:nvSpPr>
            <p:spPr bwMode="auto">
              <a:xfrm>
                <a:off x="3962" y="1949"/>
                <a:ext cx="166" cy="202"/>
              </a:xfrm>
              <a:custGeom>
                <a:avLst/>
                <a:gdLst>
                  <a:gd name="T0" fmla="*/ 18 w 276"/>
                  <a:gd name="T1" fmla="*/ 7 h 335"/>
                  <a:gd name="T2" fmla="*/ 49 w 276"/>
                  <a:gd name="T3" fmla="*/ 15 h 335"/>
                  <a:gd name="T4" fmla="*/ 79 w 276"/>
                  <a:gd name="T5" fmla="*/ 30 h 335"/>
                  <a:gd name="T6" fmla="*/ 94 w 276"/>
                  <a:gd name="T7" fmla="*/ 52 h 335"/>
                  <a:gd name="T8" fmla="*/ 114 w 276"/>
                  <a:gd name="T9" fmla="*/ 68 h 335"/>
                  <a:gd name="T10" fmla="*/ 127 w 276"/>
                  <a:gd name="T11" fmla="*/ 86 h 335"/>
                  <a:gd name="T12" fmla="*/ 146 w 276"/>
                  <a:gd name="T13" fmla="*/ 101 h 335"/>
                  <a:gd name="T14" fmla="*/ 161 w 276"/>
                  <a:gd name="T15" fmla="*/ 106 h 335"/>
                  <a:gd name="T16" fmla="*/ 172 w 276"/>
                  <a:gd name="T17" fmla="*/ 117 h 335"/>
                  <a:gd name="T18" fmla="*/ 192 w 276"/>
                  <a:gd name="T19" fmla="*/ 133 h 335"/>
                  <a:gd name="T20" fmla="*/ 207 w 276"/>
                  <a:gd name="T21" fmla="*/ 149 h 335"/>
                  <a:gd name="T22" fmla="*/ 216 w 276"/>
                  <a:gd name="T23" fmla="*/ 163 h 335"/>
                  <a:gd name="T24" fmla="*/ 214 w 276"/>
                  <a:gd name="T25" fmla="*/ 176 h 335"/>
                  <a:gd name="T26" fmla="*/ 234 w 276"/>
                  <a:gd name="T27" fmla="*/ 193 h 335"/>
                  <a:gd name="T28" fmla="*/ 242 w 276"/>
                  <a:gd name="T29" fmla="*/ 218 h 335"/>
                  <a:gd name="T30" fmla="*/ 259 w 276"/>
                  <a:gd name="T31" fmla="*/ 229 h 335"/>
                  <a:gd name="T32" fmla="*/ 272 w 276"/>
                  <a:gd name="T33" fmla="*/ 244 h 335"/>
                  <a:gd name="T34" fmla="*/ 270 w 276"/>
                  <a:gd name="T35" fmla="*/ 263 h 335"/>
                  <a:gd name="T36" fmla="*/ 270 w 276"/>
                  <a:gd name="T37" fmla="*/ 284 h 335"/>
                  <a:gd name="T38" fmla="*/ 268 w 276"/>
                  <a:gd name="T39" fmla="*/ 302 h 335"/>
                  <a:gd name="T40" fmla="*/ 265 w 276"/>
                  <a:gd name="T41" fmla="*/ 322 h 335"/>
                  <a:gd name="T42" fmla="*/ 254 w 276"/>
                  <a:gd name="T43" fmla="*/ 317 h 335"/>
                  <a:gd name="T44" fmla="*/ 238 w 276"/>
                  <a:gd name="T45" fmla="*/ 317 h 335"/>
                  <a:gd name="T46" fmla="*/ 221 w 276"/>
                  <a:gd name="T47" fmla="*/ 308 h 335"/>
                  <a:gd name="T48" fmla="*/ 194 w 276"/>
                  <a:gd name="T49" fmla="*/ 286 h 335"/>
                  <a:gd name="T50" fmla="*/ 176 w 276"/>
                  <a:gd name="T51" fmla="*/ 261 h 335"/>
                  <a:gd name="T52" fmla="*/ 159 w 276"/>
                  <a:gd name="T53" fmla="*/ 241 h 335"/>
                  <a:gd name="T54" fmla="*/ 147 w 276"/>
                  <a:gd name="T55" fmla="*/ 215 h 335"/>
                  <a:gd name="T56" fmla="*/ 135 w 276"/>
                  <a:gd name="T57" fmla="*/ 191 h 335"/>
                  <a:gd name="T58" fmla="*/ 123 w 276"/>
                  <a:gd name="T59" fmla="*/ 173 h 335"/>
                  <a:gd name="T60" fmla="*/ 103 w 276"/>
                  <a:gd name="T61" fmla="*/ 150 h 335"/>
                  <a:gd name="T62" fmla="*/ 95 w 276"/>
                  <a:gd name="T63" fmla="*/ 121 h 335"/>
                  <a:gd name="T64" fmla="*/ 81 w 276"/>
                  <a:gd name="T65" fmla="*/ 104 h 335"/>
                  <a:gd name="T66" fmla="*/ 64 w 276"/>
                  <a:gd name="T67" fmla="*/ 81 h 335"/>
                  <a:gd name="T68" fmla="*/ 51 w 276"/>
                  <a:gd name="T69" fmla="*/ 65 h 335"/>
                  <a:gd name="T70" fmla="*/ 33 w 276"/>
                  <a:gd name="T71" fmla="*/ 51 h 335"/>
                  <a:gd name="T72" fmla="*/ 8 w 276"/>
                  <a:gd name="T73" fmla="*/ 25 h 335"/>
                  <a:gd name="T74" fmla="*/ 5 w 276"/>
                  <a:gd name="T75" fmla="*/ 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335">
                    <a:moveTo>
                      <a:pt x="5" y="2"/>
                    </a:moveTo>
                    <a:cubicBezTo>
                      <a:pt x="12" y="4"/>
                      <a:pt x="12" y="1"/>
                      <a:pt x="18" y="7"/>
                    </a:cubicBezTo>
                    <a:cubicBezTo>
                      <a:pt x="24" y="13"/>
                      <a:pt x="13" y="14"/>
                      <a:pt x="28" y="15"/>
                    </a:cubicBezTo>
                    <a:cubicBezTo>
                      <a:pt x="43" y="15"/>
                      <a:pt x="45" y="14"/>
                      <a:pt x="49" y="15"/>
                    </a:cubicBezTo>
                    <a:cubicBezTo>
                      <a:pt x="54" y="15"/>
                      <a:pt x="61" y="7"/>
                      <a:pt x="64" y="15"/>
                    </a:cubicBezTo>
                    <a:cubicBezTo>
                      <a:pt x="67" y="23"/>
                      <a:pt x="79" y="23"/>
                      <a:pt x="79" y="30"/>
                    </a:cubicBezTo>
                    <a:cubicBezTo>
                      <a:pt x="79" y="37"/>
                      <a:pt x="76" y="37"/>
                      <a:pt x="82" y="43"/>
                    </a:cubicBezTo>
                    <a:cubicBezTo>
                      <a:pt x="89" y="49"/>
                      <a:pt x="91" y="49"/>
                      <a:pt x="94" y="52"/>
                    </a:cubicBezTo>
                    <a:cubicBezTo>
                      <a:pt x="97" y="56"/>
                      <a:pt x="99" y="57"/>
                      <a:pt x="103" y="61"/>
                    </a:cubicBezTo>
                    <a:cubicBezTo>
                      <a:pt x="108" y="64"/>
                      <a:pt x="108" y="61"/>
                      <a:pt x="114" y="68"/>
                    </a:cubicBezTo>
                    <a:cubicBezTo>
                      <a:pt x="119" y="74"/>
                      <a:pt x="123" y="76"/>
                      <a:pt x="124" y="79"/>
                    </a:cubicBezTo>
                    <a:cubicBezTo>
                      <a:pt x="125" y="81"/>
                      <a:pt x="124" y="83"/>
                      <a:pt x="127" y="86"/>
                    </a:cubicBezTo>
                    <a:cubicBezTo>
                      <a:pt x="130" y="89"/>
                      <a:pt x="134" y="96"/>
                      <a:pt x="139" y="100"/>
                    </a:cubicBezTo>
                    <a:cubicBezTo>
                      <a:pt x="144" y="103"/>
                      <a:pt x="146" y="105"/>
                      <a:pt x="146" y="101"/>
                    </a:cubicBezTo>
                    <a:cubicBezTo>
                      <a:pt x="147" y="97"/>
                      <a:pt x="152" y="97"/>
                      <a:pt x="155" y="99"/>
                    </a:cubicBezTo>
                    <a:cubicBezTo>
                      <a:pt x="159" y="101"/>
                      <a:pt x="155" y="108"/>
                      <a:pt x="161" y="106"/>
                    </a:cubicBezTo>
                    <a:cubicBezTo>
                      <a:pt x="166" y="104"/>
                      <a:pt x="172" y="106"/>
                      <a:pt x="172" y="109"/>
                    </a:cubicBezTo>
                    <a:cubicBezTo>
                      <a:pt x="173" y="112"/>
                      <a:pt x="165" y="115"/>
                      <a:pt x="172" y="117"/>
                    </a:cubicBezTo>
                    <a:cubicBezTo>
                      <a:pt x="180" y="120"/>
                      <a:pt x="185" y="117"/>
                      <a:pt x="186" y="121"/>
                    </a:cubicBezTo>
                    <a:cubicBezTo>
                      <a:pt x="187" y="125"/>
                      <a:pt x="190" y="128"/>
                      <a:pt x="192" y="133"/>
                    </a:cubicBezTo>
                    <a:cubicBezTo>
                      <a:pt x="194" y="138"/>
                      <a:pt x="194" y="141"/>
                      <a:pt x="200" y="143"/>
                    </a:cubicBezTo>
                    <a:cubicBezTo>
                      <a:pt x="205" y="145"/>
                      <a:pt x="204" y="152"/>
                      <a:pt x="207" y="149"/>
                    </a:cubicBezTo>
                    <a:cubicBezTo>
                      <a:pt x="210" y="146"/>
                      <a:pt x="219" y="150"/>
                      <a:pt x="220" y="154"/>
                    </a:cubicBezTo>
                    <a:cubicBezTo>
                      <a:pt x="221" y="157"/>
                      <a:pt x="219" y="158"/>
                      <a:pt x="216" y="163"/>
                    </a:cubicBezTo>
                    <a:cubicBezTo>
                      <a:pt x="213" y="167"/>
                      <a:pt x="212" y="166"/>
                      <a:pt x="214" y="169"/>
                    </a:cubicBezTo>
                    <a:cubicBezTo>
                      <a:pt x="217" y="171"/>
                      <a:pt x="216" y="174"/>
                      <a:pt x="214" y="176"/>
                    </a:cubicBezTo>
                    <a:cubicBezTo>
                      <a:pt x="211" y="178"/>
                      <a:pt x="206" y="179"/>
                      <a:pt x="212" y="183"/>
                    </a:cubicBezTo>
                    <a:cubicBezTo>
                      <a:pt x="218" y="188"/>
                      <a:pt x="232" y="188"/>
                      <a:pt x="234" y="193"/>
                    </a:cubicBezTo>
                    <a:cubicBezTo>
                      <a:pt x="235" y="198"/>
                      <a:pt x="241" y="201"/>
                      <a:pt x="241" y="207"/>
                    </a:cubicBezTo>
                    <a:cubicBezTo>
                      <a:pt x="241" y="214"/>
                      <a:pt x="237" y="215"/>
                      <a:pt x="242" y="218"/>
                    </a:cubicBezTo>
                    <a:cubicBezTo>
                      <a:pt x="247" y="222"/>
                      <a:pt x="245" y="223"/>
                      <a:pt x="248" y="225"/>
                    </a:cubicBezTo>
                    <a:cubicBezTo>
                      <a:pt x="252" y="227"/>
                      <a:pt x="254" y="227"/>
                      <a:pt x="259" y="229"/>
                    </a:cubicBezTo>
                    <a:cubicBezTo>
                      <a:pt x="265" y="231"/>
                      <a:pt x="266" y="230"/>
                      <a:pt x="268" y="235"/>
                    </a:cubicBezTo>
                    <a:cubicBezTo>
                      <a:pt x="270" y="240"/>
                      <a:pt x="268" y="238"/>
                      <a:pt x="272" y="244"/>
                    </a:cubicBezTo>
                    <a:cubicBezTo>
                      <a:pt x="276" y="250"/>
                      <a:pt x="276" y="250"/>
                      <a:pt x="274" y="254"/>
                    </a:cubicBezTo>
                    <a:cubicBezTo>
                      <a:pt x="271" y="258"/>
                      <a:pt x="268" y="260"/>
                      <a:pt x="270" y="263"/>
                    </a:cubicBezTo>
                    <a:cubicBezTo>
                      <a:pt x="272" y="267"/>
                      <a:pt x="273" y="267"/>
                      <a:pt x="272" y="273"/>
                    </a:cubicBezTo>
                    <a:cubicBezTo>
                      <a:pt x="270" y="279"/>
                      <a:pt x="268" y="279"/>
                      <a:pt x="270" y="284"/>
                    </a:cubicBezTo>
                    <a:cubicBezTo>
                      <a:pt x="272" y="288"/>
                      <a:pt x="272" y="290"/>
                      <a:pt x="271" y="293"/>
                    </a:cubicBezTo>
                    <a:cubicBezTo>
                      <a:pt x="270" y="296"/>
                      <a:pt x="268" y="297"/>
                      <a:pt x="268" y="302"/>
                    </a:cubicBezTo>
                    <a:cubicBezTo>
                      <a:pt x="268" y="306"/>
                      <a:pt x="269" y="304"/>
                      <a:pt x="268" y="310"/>
                    </a:cubicBezTo>
                    <a:cubicBezTo>
                      <a:pt x="268" y="317"/>
                      <a:pt x="266" y="321"/>
                      <a:pt x="265" y="322"/>
                    </a:cubicBezTo>
                    <a:cubicBezTo>
                      <a:pt x="265" y="323"/>
                      <a:pt x="261" y="328"/>
                      <a:pt x="258" y="322"/>
                    </a:cubicBezTo>
                    <a:cubicBezTo>
                      <a:pt x="256" y="316"/>
                      <a:pt x="255" y="311"/>
                      <a:pt x="254" y="317"/>
                    </a:cubicBezTo>
                    <a:cubicBezTo>
                      <a:pt x="253" y="322"/>
                      <a:pt x="252" y="325"/>
                      <a:pt x="249" y="324"/>
                    </a:cubicBezTo>
                    <a:cubicBezTo>
                      <a:pt x="246" y="322"/>
                      <a:pt x="237" y="312"/>
                      <a:pt x="238" y="317"/>
                    </a:cubicBezTo>
                    <a:cubicBezTo>
                      <a:pt x="239" y="323"/>
                      <a:pt x="244" y="335"/>
                      <a:pt x="236" y="326"/>
                    </a:cubicBezTo>
                    <a:cubicBezTo>
                      <a:pt x="227" y="316"/>
                      <a:pt x="224" y="311"/>
                      <a:pt x="221" y="308"/>
                    </a:cubicBezTo>
                    <a:cubicBezTo>
                      <a:pt x="218" y="304"/>
                      <a:pt x="220" y="302"/>
                      <a:pt x="212" y="299"/>
                    </a:cubicBezTo>
                    <a:cubicBezTo>
                      <a:pt x="204" y="296"/>
                      <a:pt x="195" y="286"/>
                      <a:pt x="194" y="286"/>
                    </a:cubicBezTo>
                    <a:cubicBezTo>
                      <a:pt x="193" y="285"/>
                      <a:pt x="186" y="277"/>
                      <a:pt x="183" y="272"/>
                    </a:cubicBezTo>
                    <a:cubicBezTo>
                      <a:pt x="180" y="268"/>
                      <a:pt x="181" y="265"/>
                      <a:pt x="176" y="261"/>
                    </a:cubicBezTo>
                    <a:cubicBezTo>
                      <a:pt x="171" y="256"/>
                      <a:pt x="166" y="256"/>
                      <a:pt x="164" y="251"/>
                    </a:cubicBezTo>
                    <a:cubicBezTo>
                      <a:pt x="162" y="246"/>
                      <a:pt x="163" y="244"/>
                      <a:pt x="159" y="241"/>
                    </a:cubicBezTo>
                    <a:cubicBezTo>
                      <a:pt x="156" y="237"/>
                      <a:pt x="152" y="233"/>
                      <a:pt x="149" y="230"/>
                    </a:cubicBezTo>
                    <a:cubicBezTo>
                      <a:pt x="147" y="227"/>
                      <a:pt x="148" y="221"/>
                      <a:pt x="147" y="215"/>
                    </a:cubicBezTo>
                    <a:cubicBezTo>
                      <a:pt x="147" y="208"/>
                      <a:pt x="142" y="204"/>
                      <a:pt x="139" y="199"/>
                    </a:cubicBezTo>
                    <a:cubicBezTo>
                      <a:pt x="136" y="195"/>
                      <a:pt x="134" y="195"/>
                      <a:pt x="135" y="191"/>
                    </a:cubicBezTo>
                    <a:cubicBezTo>
                      <a:pt x="135" y="187"/>
                      <a:pt x="136" y="187"/>
                      <a:pt x="132" y="182"/>
                    </a:cubicBezTo>
                    <a:cubicBezTo>
                      <a:pt x="127" y="178"/>
                      <a:pt x="129" y="176"/>
                      <a:pt x="123" y="173"/>
                    </a:cubicBezTo>
                    <a:cubicBezTo>
                      <a:pt x="118" y="169"/>
                      <a:pt x="119" y="160"/>
                      <a:pt x="115" y="158"/>
                    </a:cubicBezTo>
                    <a:cubicBezTo>
                      <a:pt x="110" y="156"/>
                      <a:pt x="104" y="153"/>
                      <a:pt x="103" y="150"/>
                    </a:cubicBezTo>
                    <a:cubicBezTo>
                      <a:pt x="103" y="148"/>
                      <a:pt x="104" y="139"/>
                      <a:pt x="101" y="135"/>
                    </a:cubicBezTo>
                    <a:cubicBezTo>
                      <a:pt x="98" y="130"/>
                      <a:pt x="95" y="125"/>
                      <a:pt x="95" y="121"/>
                    </a:cubicBezTo>
                    <a:cubicBezTo>
                      <a:pt x="95" y="117"/>
                      <a:pt x="94" y="113"/>
                      <a:pt x="92" y="111"/>
                    </a:cubicBezTo>
                    <a:cubicBezTo>
                      <a:pt x="89" y="109"/>
                      <a:pt x="88" y="108"/>
                      <a:pt x="81" y="104"/>
                    </a:cubicBezTo>
                    <a:cubicBezTo>
                      <a:pt x="74" y="100"/>
                      <a:pt x="65" y="95"/>
                      <a:pt x="64" y="92"/>
                    </a:cubicBezTo>
                    <a:cubicBezTo>
                      <a:pt x="64" y="88"/>
                      <a:pt x="67" y="83"/>
                      <a:pt x="64" y="81"/>
                    </a:cubicBezTo>
                    <a:cubicBezTo>
                      <a:pt x="62" y="79"/>
                      <a:pt x="60" y="79"/>
                      <a:pt x="58" y="75"/>
                    </a:cubicBezTo>
                    <a:cubicBezTo>
                      <a:pt x="55" y="71"/>
                      <a:pt x="55" y="70"/>
                      <a:pt x="51" y="65"/>
                    </a:cubicBezTo>
                    <a:cubicBezTo>
                      <a:pt x="47" y="60"/>
                      <a:pt x="48" y="56"/>
                      <a:pt x="44" y="55"/>
                    </a:cubicBezTo>
                    <a:cubicBezTo>
                      <a:pt x="40" y="54"/>
                      <a:pt x="38" y="57"/>
                      <a:pt x="33" y="51"/>
                    </a:cubicBezTo>
                    <a:cubicBezTo>
                      <a:pt x="27" y="46"/>
                      <a:pt x="24" y="42"/>
                      <a:pt x="21" y="39"/>
                    </a:cubicBezTo>
                    <a:cubicBezTo>
                      <a:pt x="19" y="36"/>
                      <a:pt x="9" y="27"/>
                      <a:pt x="8" y="25"/>
                    </a:cubicBezTo>
                    <a:cubicBezTo>
                      <a:pt x="7" y="22"/>
                      <a:pt x="1" y="15"/>
                      <a:pt x="1" y="11"/>
                    </a:cubicBezTo>
                    <a:cubicBezTo>
                      <a:pt x="1" y="7"/>
                      <a:pt x="0" y="0"/>
                      <a:pt x="5"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6" name="Freeform 810"/>
              <p:cNvSpPr>
                <a:spLocks/>
              </p:cNvSpPr>
              <p:nvPr/>
            </p:nvSpPr>
            <p:spPr bwMode="auto">
              <a:xfrm>
                <a:off x="4318" y="2017"/>
                <a:ext cx="99" cy="125"/>
              </a:xfrm>
              <a:custGeom>
                <a:avLst/>
                <a:gdLst>
                  <a:gd name="T0" fmla="*/ 4 w 165"/>
                  <a:gd name="T1" fmla="*/ 147 h 208"/>
                  <a:gd name="T2" fmla="*/ 19 w 165"/>
                  <a:gd name="T3" fmla="*/ 150 h 208"/>
                  <a:gd name="T4" fmla="*/ 18 w 165"/>
                  <a:gd name="T5" fmla="*/ 183 h 208"/>
                  <a:gd name="T6" fmla="*/ 13 w 165"/>
                  <a:gd name="T7" fmla="*/ 199 h 208"/>
                  <a:gd name="T8" fmla="*/ 29 w 165"/>
                  <a:gd name="T9" fmla="*/ 206 h 208"/>
                  <a:gd name="T10" fmla="*/ 38 w 165"/>
                  <a:gd name="T11" fmla="*/ 197 h 208"/>
                  <a:gd name="T12" fmla="*/ 39 w 165"/>
                  <a:gd name="T13" fmla="*/ 181 h 208"/>
                  <a:gd name="T14" fmla="*/ 41 w 165"/>
                  <a:gd name="T15" fmla="*/ 152 h 208"/>
                  <a:gd name="T16" fmla="*/ 41 w 165"/>
                  <a:gd name="T17" fmla="*/ 128 h 208"/>
                  <a:gd name="T18" fmla="*/ 56 w 165"/>
                  <a:gd name="T19" fmla="*/ 128 h 208"/>
                  <a:gd name="T20" fmla="*/ 60 w 165"/>
                  <a:gd name="T21" fmla="*/ 155 h 208"/>
                  <a:gd name="T22" fmla="*/ 69 w 165"/>
                  <a:gd name="T23" fmla="*/ 179 h 208"/>
                  <a:gd name="T24" fmla="*/ 96 w 165"/>
                  <a:gd name="T25" fmla="*/ 173 h 208"/>
                  <a:gd name="T26" fmla="*/ 87 w 165"/>
                  <a:gd name="T27" fmla="*/ 189 h 208"/>
                  <a:gd name="T28" fmla="*/ 97 w 165"/>
                  <a:gd name="T29" fmla="*/ 206 h 208"/>
                  <a:gd name="T30" fmla="*/ 108 w 165"/>
                  <a:gd name="T31" fmla="*/ 193 h 208"/>
                  <a:gd name="T32" fmla="*/ 110 w 165"/>
                  <a:gd name="T33" fmla="*/ 175 h 208"/>
                  <a:gd name="T34" fmla="*/ 102 w 165"/>
                  <a:gd name="T35" fmla="*/ 159 h 208"/>
                  <a:gd name="T36" fmla="*/ 92 w 165"/>
                  <a:gd name="T37" fmla="*/ 141 h 208"/>
                  <a:gd name="T38" fmla="*/ 77 w 165"/>
                  <a:gd name="T39" fmla="*/ 112 h 208"/>
                  <a:gd name="T40" fmla="*/ 80 w 165"/>
                  <a:gd name="T41" fmla="*/ 98 h 208"/>
                  <a:gd name="T42" fmla="*/ 101 w 165"/>
                  <a:gd name="T43" fmla="*/ 79 h 208"/>
                  <a:gd name="T44" fmla="*/ 114 w 165"/>
                  <a:gd name="T45" fmla="*/ 77 h 208"/>
                  <a:gd name="T46" fmla="*/ 114 w 165"/>
                  <a:gd name="T47" fmla="*/ 63 h 208"/>
                  <a:gd name="T48" fmla="*/ 93 w 165"/>
                  <a:gd name="T49" fmla="*/ 69 h 208"/>
                  <a:gd name="T50" fmla="*/ 78 w 165"/>
                  <a:gd name="T51" fmla="*/ 73 h 208"/>
                  <a:gd name="T52" fmla="*/ 61 w 165"/>
                  <a:gd name="T53" fmla="*/ 83 h 208"/>
                  <a:gd name="T54" fmla="*/ 48 w 165"/>
                  <a:gd name="T55" fmla="*/ 79 h 208"/>
                  <a:gd name="T56" fmla="*/ 34 w 165"/>
                  <a:gd name="T57" fmla="*/ 54 h 208"/>
                  <a:gd name="T58" fmla="*/ 46 w 165"/>
                  <a:gd name="T59" fmla="*/ 35 h 208"/>
                  <a:gd name="T60" fmla="*/ 70 w 165"/>
                  <a:gd name="T61" fmla="*/ 35 h 208"/>
                  <a:gd name="T62" fmla="*/ 96 w 165"/>
                  <a:gd name="T63" fmla="*/ 34 h 208"/>
                  <a:gd name="T64" fmla="*/ 131 w 165"/>
                  <a:gd name="T65" fmla="*/ 41 h 208"/>
                  <a:gd name="T66" fmla="*/ 152 w 165"/>
                  <a:gd name="T67" fmla="*/ 25 h 208"/>
                  <a:gd name="T68" fmla="*/ 164 w 165"/>
                  <a:gd name="T69" fmla="*/ 5 h 208"/>
                  <a:gd name="T70" fmla="*/ 149 w 165"/>
                  <a:gd name="T71" fmla="*/ 9 h 208"/>
                  <a:gd name="T72" fmla="*/ 113 w 165"/>
                  <a:gd name="T73" fmla="*/ 24 h 208"/>
                  <a:gd name="T74" fmla="*/ 87 w 165"/>
                  <a:gd name="T75" fmla="*/ 18 h 208"/>
                  <a:gd name="T76" fmla="*/ 60 w 165"/>
                  <a:gd name="T77" fmla="*/ 11 h 208"/>
                  <a:gd name="T78" fmla="*/ 49 w 165"/>
                  <a:gd name="T79" fmla="*/ 22 h 208"/>
                  <a:gd name="T80" fmla="*/ 34 w 165"/>
                  <a:gd name="T81" fmla="*/ 29 h 208"/>
                  <a:gd name="T82" fmla="*/ 25 w 165"/>
                  <a:gd name="T83" fmla="*/ 52 h 208"/>
                  <a:gd name="T84" fmla="*/ 24 w 165"/>
                  <a:gd name="T85" fmla="*/ 71 h 208"/>
                  <a:gd name="T86" fmla="*/ 16 w 165"/>
                  <a:gd name="T87" fmla="*/ 97 h 208"/>
                  <a:gd name="T88" fmla="*/ 4 w 165"/>
                  <a:gd name="T89"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208">
                    <a:moveTo>
                      <a:pt x="2" y="133"/>
                    </a:moveTo>
                    <a:cubicBezTo>
                      <a:pt x="2" y="138"/>
                      <a:pt x="2" y="147"/>
                      <a:pt x="4" y="147"/>
                    </a:cubicBezTo>
                    <a:cubicBezTo>
                      <a:pt x="7" y="147"/>
                      <a:pt x="10" y="146"/>
                      <a:pt x="13" y="145"/>
                    </a:cubicBezTo>
                    <a:cubicBezTo>
                      <a:pt x="16" y="145"/>
                      <a:pt x="19" y="143"/>
                      <a:pt x="19" y="150"/>
                    </a:cubicBezTo>
                    <a:cubicBezTo>
                      <a:pt x="19" y="156"/>
                      <a:pt x="22" y="163"/>
                      <a:pt x="21" y="170"/>
                    </a:cubicBezTo>
                    <a:cubicBezTo>
                      <a:pt x="21" y="177"/>
                      <a:pt x="19" y="181"/>
                      <a:pt x="18" y="183"/>
                    </a:cubicBezTo>
                    <a:cubicBezTo>
                      <a:pt x="18" y="186"/>
                      <a:pt x="18" y="186"/>
                      <a:pt x="16" y="190"/>
                    </a:cubicBezTo>
                    <a:cubicBezTo>
                      <a:pt x="14" y="194"/>
                      <a:pt x="11" y="194"/>
                      <a:pt x="13" y="199"/>
                    </a:cubicBezTo>
                    <a:cubicBezTo>
                      <a:pt x="15" y="204"/>
                      <a:pt x="14" y="207"/>
                      <a:pt x="19" y="207"/>
                    </a:cubicBezTo>
                    <a:cubicBezTo>
                      <a:pt x="24" y="208"/>
                      <a:pt x="26" y="208"/>
                      <a:pt x="29" y="206"/>
                    </a:cubicBezTo>
                    <a:cubicBezTo>
                      <a:pt x="31" y="205"/>
                      <a:pt x="37" y="204"/>
                      <a:pt x="38" y="203"/>
                    </a:cubicBezTo>
                    <a:cubicBezTo>
                      <a:pt x="39" y="202"/>
                      <a:pt x="40" y="201"/>
                      <a:pt x="38" y="197"/>
                    </a:cubicBezTo>
                    <a:cubicBezTo>
                      <a:pt x="36" y="193"/>
                      <a:pt x="34" y="193"/>
                      <a:pt x="36" y="189"/>
                    </a:cubicBezTo>
                    <a:cubicBezTo>
                      <a:pt x="38" y="185"/>
                      <a:pt x="37" y="184"/>
                      <a:pt x="39" y="181"/>
                    </a:cubicBezTo>
                    <a:cubicBezTo>
                      <a:pt x="41" y="179"/>
                      <a:pt x="41" y="172"/>
                      <a:pt x="41" y="170"/>
                    </a:cubicBezTo>
                    <a:cubicBezTo>
                      <a:pt x="41" y="168"/>
                      <a:pt x="40" y="158"/>
                      <a:pt x="41" y="152"/>
                    </a:cubicBezTo>
                    <a:cubicBezTo>
                      <a:pt x="41" y="146"/>
                      <a:pt x="42" y="142"/>
                      <a:pt x="41" y="139"/>
                    </a:cubicBezTo>
                    <a:cubicBezTo>
                      <a:pt x="39" y="135"/>
                      <a:pt x="37" y="131"/>
                      <a:pt x="41" y="128"/>
                    </a:cubicBezTo>
                    <a:cubicBezTo>
                      <a:pt x="44" y="126"/>
                      <a:pt x="44" y="124"/>
                      <a:pt x="50" y="123"/>
                    </a:cubicBezTo>
                    <a:cubicBezTo>
                      <a:pt x="56" y="122"/>
                      <a:pt x="56" y="125"/>
                      <a:pt x="56" y="128"/>
                    </a:cubicBezTo>
                    <a:cubicBezTo>
                      <a:pt x="57" y="131"/>
                      <a:pt x="58" y="139"/>
                      <a:pt x="56" y="143"/>
                    </a:cubicBezTo>
                    <a:cubicBezTo>
                      <a:pt x="55" y="146"/>
                      <a:pt x="58" y="154"/>
                      <a:pt x="60" y="155"/>
                    </a:cubicBezTo>
                    <a:cubicBezTo>
                      <a:pt x="61" y="157"/>
                      <a:pt x="70" y="163"/>
                      <a:pt x="69" y="165"/>
                    </a:cubicBezTo>
                    <a:cubicBezTo>
                      <a:pt x="68" y="168"/>
                      <a:pt x="65" y="174"/>
                      <a:pt x="69" y="179"/>
                    </a:cubicBezTo>
                    <a:cubicBezTo>
                      <a:pt x="73" y="184"/>
                      <a:pt x="78" y="193"/>
                      <a:pt x="79" y="186"/>
                    </a:cubicBezTo>
                    <a:cubicBezTo>
                      <a:pt x="81" y="180"/>
                      <a:pt x="95" y="172"/>
                      <a:pt x="96" y="173"/>
                    </a:cubicBezTo>
                    <a:cubicBezTo>
                      <a:pt x="98" y="174"/>
                      <a:pt x="102" y="179"/>
                      <a:pt x="98" y="180"/>
                    </a:cubicBezTo>
                    <a:cubicBezTo>
                      <a:pt x="95" y="181"/>
                      <a:pt x="87" y="185"/>
                      <a:pt x="87" y="189"/>
                    </a:cubicBezTo>
                    <a:cubicBezTo>
                      <a:pt x="87" y="192"/>
                      <a:pt x="86" y="198"/>
                      <a:pt x="88" y="199"/>
                    </a:cubicBezTo>
                    <a:cubicBezTo>
                      <a:pt x="91" y="200"/>
                      <a:pt x="94" y="205"/>
                      <a:pt x="97" y="206"/>
                    </a:cubicBezTo>
                    <a:cubicBezTo>
                      <a:pt x="100" y="208"/>
                      <a:pt x="106" y="202"/>
                      <a:pt x="107" y="199"/>
                    </a:cubicBezTo>
                    <a:cubicBezTo>
                      <a:pt x="109" y="197"/>
                      <a:pt x="110" y="195"/>
                      <a:pt x="108" y="193"/>
                    </a:cubicBezTo>
                    <a:cubicBezTo>
                      <a:pt x="106" y="191"/>
                      <a:pt x="103" y="186"/>
                      <a:pt x="106" y="184"/>
                    </a:cubicBezTo>
                    <a:cubicBezTo>
                      <a:pt x="109" y="182"/>
                      <a:pt x="111" y="177"/>
                      <a:pt x="110" y="175"/>
                    </a:cubicBezTo>
                    <a:cubicBezTo>
                      <a:pt x="108" y="173"/>
                      <a:pt x="103" y="169"/>
                      <a:pt x="104" y="166"/>
                    </a:cubicBezTo>
                    <a:cubicBezTo>
                      <a:pt x="105" y="164"/>
                      <a:pt x="106" y="159"/>
                      <a:pt x="102" y="159"/>
                    </a:cubicBezTo>
                    <a:cubicBezTo>
                      <a:pt x="97" y="159"/>
                      <a:pt x="95" y="155"/>
                      <a:pt x="93" y="153"/>
                    </a:cubicBezTo>
                    <a:cubicBezTo>
                      <a:pt x="90" y="150"/>
                      <a:pt x="92" y="147"/>
                      <a:pt x="92" y="141"/>
                    </a:cubicBezTo>
                    <a:cubicBezTo>
                      <a:pt x="92" y="134"/>
                      <a:pt x="94" y="136"/>
                      <a:pt x="88" y="129"/>
                    </a:cubicBezTo>
                    <a:cubicBezTo>
                      <a:pt x="83" y="122"/>
                      <a:pt x="81" y="118"/>
                      <a:pt x="77" y="112"/>
                    </a:cubicBezTo>
                    <a:cubicBezTo>
                      <a:pt x="73" y="107"/>
                      <a:pt x="62" y="100"/>
                      <a:pt x="69" y="101"/>
                    </a:cubicBezTo>
                    <a:cubicBezTo>
                      <a:pt x="76" y="102"/>
                      <a:pt x="79" y="100"/>
                      <a:pt x="80" y="98"/>
                    </a:cubicBezTo>
                    <a:cubicBezTo>
                      <a:pt x="82" y="96"/>
                      <a:pt x="89" y="95"/>
                      <a:pt x="93" y="90"/>
                    </a:cubicBezTo>
                    <a:cubicBezTo>
                      <a:pt x="97" y="84"/>
                      <a:pt x="96" y="82"/>
                      <a:pt x="101" y="79"/>
                    </a:cubicBezTo>
                    <a:cubicBezTo>
                      <a:pt x="105" y="75"/>
                      <a:pt x="108" y="70"/>
                      <a:pt x="109" y="72"/>
                    </a:cubicBezTo>
                    <a:cubicBezTo>
                      <a:pt x="109" y="74"/>
                      <a:pt x="111" y="78"/>
                      <a:pt x="114" y="77"/>
                    </a:cubicBezTo>
                    <a:cubicBezTo>
                      <a:pt x="118" y="75"/>
                      <a:pt x="120" y="71"/>
                      <a:pt x="120" y="69"/>
                    </a:cubicBezTo>
                    <a:cubicBezTo>
                      <a:pt x="121" y="67"/>
                      <a:pt x="121" y="63"/>
                      <a:pt x="114" y="63"/>
                    </a:cubicBezTo>
                    <a:cubicBezTo>
                      <a:pt x="107" y="63"/>
                      <a:pt x="106" y="59"/>
                      <a:pt x="102" y="64"/>
                    </a:cubicBezTo>
                    <a:cubicBezTo>
                      <a:pt x="98" y="69"/>
                      <a:pt x="98" y="68"/>
                      <a:pt x="93" y="69"/>
                    </a:cubicBezTo>
                    <a:cubicBezTo>
                      <a:pt x="89" y="71"/>
                      <a:pt x="89" y="71"/>
                      <a:pt x="85" y="73"/>
                    </a:cubicBezTo>
                    <a:cubicBezTo>
                      <a:pt x="81" y="74"/>
                      <a:pt x="80" y="76"/>
                      <a:pt x="78" y="73"/>
                    </a:cubicBezTo>
                    <a:cubicBezTo>
                      <a:pt x="75" y="70"/>
                      <a:pt x="71" y="72"/>
                      <a:pt x="69" y="74"/>
                    </a:cubicBezTo>
                    <a:cubicBezTo>
                      <a:pt x="67" y="76"/>
                      <a:pt x="63" y="79"/>
                      <a:pt x="61" y="83"/>
                    </a:cubicBezTo>
                    <a:cubicBezTo>
                      <a:pt x="59" y="87"/>
                      <a:pt x="64" y="93"/>
                      <a:pt x="57" y="87"/>
                    </a:cubicBezTo>
                    <a:cubicBezTo>
                      <a:pt x="50" y="81"/>
                      <a:pt x="51" y="83"/>
                      <a:pt x="48" y="79"/>
                    </a:cubicBezTo>
                    <a:cubicBezTo>
                      <a:pt x="44" y="75"/>
                      <a:pt x="42" y="72"/>
                      <a:pt x="39" y="70"/>
                    </a:cubicBezTo>
                    <a:cubicBezTo>
                      <a:pt x="36" y="67"/>
                      <a:pt x="33" y="60"/>
                      <a:pt x="34" y="54"/>
                    </a:cubicBezTo>
                    <a:cubicBezTo>
                      <a:pt x="36" y="47"/>
                      <a:pt x="39" y="45"/>
                      <a:pt x="41" y="41"/>
                    </a:cubicBezTo>
                    <a:cubicBezTo>
                      <a:pt x="42" y="37"/>
                      <a:pt x="42" y="35"/>
                      <a:pt x="46" y="35"/>
                    </a:cubicBezTo>
                    <a:cubicBezTo>
                      <a:pt x="50" y="35"/>
                      <a:pt x="51" y="32"/>
                      <a:pt x="58" y="35"/>
                    </a:cubicBezTo>
                    <a:cubicBezTo>
                      <a:pt x="65" y="37"/>
                      <a:pt x="66" y="36"/>
                      <a:pt x="70" y="35"/>
                    </a:cubicBezTo>
                    <a:cubicBezTo>
                      <a:pt x="74" y="34"/>
                      <a:pt x="77" y="35"/>
                      <a:pt x="83" y="35"/>
                    </a:cubicBezTo>
                    <a:cubicBezTo>
                      <a:pt x="89" y="35"/>
                      <a:pt x="92" y="35"/>
                      <a:pt x="96" y="34"/>
                    </a:cubicBezTo>
                    <a:cubicBezTo>
                      <a:pt x="101" y="34"/>
                      <a:pt x="108" y="37"/>
                      <a:pt x="112" y="38"/>
                    </a:cubicBezTo>
                    <a:cubicBezTo>
                      <a:pt x="116" y="40"/>
                      <a:pt x="128" y="43"/>
                      <a:pt x="131" y="41"/>
                    </a:cubicBezTo>
                    <a:cubicBezTo>
                      <a:pt x="135" y="40"/>
                      <a:pt x="136" y="42"/>
                      <a:pt x="142" y="37"/>
                    </a:cubicBezTo>
                    <a:cubicBezTo>
                      <a:pt x="148" y="31"/>
                      <a:pt x="150" y="28"/>
                      <a:pt x="152" y="25"/>
                    </a:cubicBezTo>
                    <a:cubicBezTo>
                      <a:pt x="155" y="22"/>
                      <a:pt x="155" y="19"/>
                      <a:pt x="159" y="15"/>
                    </a:cubicBezTo>
                    <a:cubicBezTo>
                      <a:pt x="162" y="12"/>
                      <a:pt x="163" y="8"/>
                      <a:pt x="164" y="5"/>
                    </a:cubicBezTo>
                    <a:cubicBezTo>
                      <a:pt x="165" y="3"/>
                      <a:pt x="165" y="0"/>
                      <a:pt x="159" y="2"/>
                    </a:cubicBezTo>
                    <a:cubicBezTo>
                      <a:pt x="154" y="4"/>
                      <a:pt x="157" y="0"/>
                      <a:pt x="149" y="9"/>
                    </a:cubicBezTo>
                    <a:cubicBezTo>
                      <a:pt x="142" y="17"/>
                      <a:pt x="135" y="21"/>
                      <a:pt x="130" y="24"/>
                    </a:cubicBezTo>
                    <a:cubicBezTo>
                      <a:pt x="126" y="27"/>
                      <a:pt x="119" y="24"/>
                      <a:pt x="113" y="24"/>
                    </a:cubicBezTo>
                    <a:cubicBezTo>
                      <a:pt x="106" y="23"/>
                      <a:pt x="105" y="26"/>
                      <a:pt x="98" y="23"/>
                    </a:cubicBezTo>
                    <a:cubicBezTo>
                      <a:pt x="91" y="20"/>
                      <a:pt x="89" y="17"/>
                      <a:pt x="87" y="18"/>
                    </a:cubicBezTo>
                    <a:cubicBezTo>
                      <a:pt x="84" y="18"/>
                      <a:pt x="81" y="20"/>
                      <a:pt x="75" y="17"/>
                    </a:cubicBezTo>
                    <a:cubicBezTo>
                      <a:pt x="69" y="13"/>
                      <a:pt x="64" y="11"/>
                      <a:pt x="60" y="11"/>
                    </a:cubicBezTo>
                    <a:cubicBezTo>
                      <a:pt x="57" y="11"/>
                      <a:pt x="53" y="12"/>
                      <a:pt x="53" y="16"/>
                    </a:cubicBezTo>
                    <a:cubicBezTo>
                      <a:pt x="52" y="20"/>
                      <a:pt x="52" y="22"/>
                      <a:pt x="49" y="22"/>
                    </a:cubicBezTo>
                    <a:cubicBezTo>
                      <a:pt x="45" y="23"/>
                      <a:pt x="43" y="22"/>
                      <a:pt x="41" y="21"/>
                    </a:cubicBezTo>
                    <a:cubicBezTo>
                      <a:pt x="38" y="21"/>
                      <a:pt x="37" y="25"/>
                      <a:pt x="34" y="29"/>
                    </a:cubicBezTo>
                    <a:cubicBezTo>
                      <a:pt x="30" y="33"/>
                      <a:pt x="29" y="30"/>
                      <a:pt x="28" y="38"/>
                    </a:cubicBezTo>
                    <a:cubicBezTo>
                      <a:pt x="26" y="45"/>
                      <a:pt x="23" y="49"/>
                      <a:pt x="25" y="52"/>
                    </a:cubicBezTo>
                    <a:cubicBezTo>
                      <a:pt x="28" y="56"/>
                      <a:pt x="25" y="63"/>
                      <a:pt x="26" y="65"/>
                    </a:cubicBezTo>
                    <a:cubicBezTo>
                      <a:pt x="27" y="67"/>
                      <a:pt x="28" y="65"/>
                      <a:pt x="24" y="71"/>
                    </a:cubicBezTo>
                    <a:cubicBezTo>
                      <a:pt x="20" y="78"/>
                      <a:pt x="18" y="78"/>
                      <a:pt x="17" y="83"/>
                    </a:cubicBezTo>
                    <a:cubicBezTo>
                      <a:pt x="16" y="89"/>
                      <a:pt x="17" y="89"/>
                      <a:pt x="16" y="97"/>
                    </a:cubicBezTo>
                    <a:cubicBezTo>
                      <a:pt x="14" y="106"/>
                      <a:pt x="11" y="109"/>
                      <a:pt x="10" y="113"/>
                    </a:cubicBezTo>
                    <a:cubicBezTo>
                      <a:pt x="9" y="117"/>
                      <a:pt x="7" y="118"/>
                      <a:pt x="4" y="121"/>
                    </a:cubicBezTo>
                    <a:cubicBezTo>
                      <a:pt x="0" y="124"/>
                      <a:pt x="1" y="129"/>
                      <a:pt x="2" y="13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7" name="Freeform 811"/>
              <p:cNvSpPr>
                <a:spLocks/>
              </p:cNvSpPr>
              <p:nvPr/>
            </p:nvSpPr>
            <p:spPr bwMode="auto">
              <a:xfrm>
                <a:off x="4114" y="2142"/>
                <a:ext cx="155" cy="54"/>
              </a:xfrm>
              <a:custGeom>
                <a:avLst/>
                <a:gdLst>
                  <a:gd name="T0" fmla="*/ 14 w 259"/>
                  <a:gd name="T1" fmla="*/ 19 h 89"/>
                  <a:gd name="T2" fmla="*/ 22 w 259"/>
                  <a:gd name="T3" fmla="*/ 3 h 89"/>
                  <a:gd name="T4" fmla="*/ 39 w 259"/>
                  <a:gd name="T5" fmla="*/ 10 h 89"/>
                  <a:gd name="T6" fmla="*/ 49 w 259"/>
                  <a:gd name="T7" fmla="*/ 8 h 89"/>
                  <a:gd name="T8" fmla="*/ 71 w 259"/>
                  <a:gd name="T9" fmla="*/ 15 h 89"/>
                  <a:gd name="T10" fmla="*/ 83 w 259"/>
                  <a:gd name="T11" fmla="*/ 24 h 89"/>
                  <a:gd name="T12" fmla="*/ 93 w 259"/>
                  <a:gd name="T13" fmla="*/ 32 h 89"/>
                  <a:gd name="T14" fmla="*/ 117 w 259"/>
                  <a:gd name="T15" fmla="*/ 33 h 89"/>
                  <a:gd name="T16" fmla="*/ 129 w 259"/>
                  <a:gd name="T17" fmla="*/ 33 h 89"/>
                  <a:gd name="T18" fmla="*/ 137 w 259"/>
                  <a:gd name="T19" fmla="*/ 19 h 89"/>
                  <a:gd name="T20" fmla="*/ 152 w 259"/>
                  <a:gd name="T21" fmla="*/ 30 h 89"/>
                  <a:gd name="T22" fmla="*/ 166 w 259"/>
                  <a:gd name="T23" fmla="*/ 32 h 89"/>
                  <a:gd name="T24" fmla="*/ 182 w 259"/>
                  <a:gd name="T25" fmla="*/ 34 h 89"/>
                  <a:gd name="T26" fmla="*/ 216 w 259"/>
                  <a:gd name="T27" fmla="*/ 35 h 89"/>
                  <a:gd name="T28" fmla="*/ 199 w 259"/>
                  <a:gd name="T29" fmla="*/ 42 h 89"/>
                  <a:gd name="T30" fmla="*/ 186 w 259"/>
                  <a:gd name="T31" fmla="*/ 48 h 89"/>
                  <a:gd name="T32" fmla="*/ 199 w 259"/>
                  <a:gd name="T33" fmla="*/ 56 h 89"/>
                  <a:gd name="T34" fmla="*/ 226 w 259"/>
                  <a:gd name="T35" fmla="*/ 56 h 89"/>
                  <a:gd name="T36" fmla="*/ 229 w 259"/>
                  <a:gd name="T37" fmla="*/ 69 h 89"/>
                  <a:gd name="T38" fmla="*/ 258 w 259"/>
                  <a:gd name="T39" fmla="*/ 74 h 89"/>
                  <a:gd name="T40" fmla="*/ 250 w 259"/>
                  <a:gd name="T41" fmla="*/ 82 h 89"/>
                  <a:gd name="T42" fmla="*/ 241 w 259"/>
                  <a:gd name="T43" fmla="*/ 85 h 89"/>
                  <a:gd name="T44" fmla="*/ 226 w 259"/>
                  <a:gd name="T45" fmla="*/ 77 h 89"/>
                  <a:gd name="T46" fmla="*/ 217 w 259"/>
                  <a:gd name="T47" fmla="*/ 79 h 89"/>
                  <a:gd name="T48" fmla="*/ 202 w 259"/>
                  <a:gd name="T49" fmla="*/ 76 h 89"/>
                  <a:gd name="T50" fmla="*/ 189 w 259"/>
                  <a:gd name="T51" fmla="*/ 73 h 89"/>
                  <a:gd name="T52" fmla="*/ 174 w 259"/>
                  <a:gd name="T53" fmla="*/ 76 h 89"/>
                  <a:gd name="T54" fmla="*/ 150 w 259"/>
                  <a:gd name="T55" fmla="*/ 70 h 89"/>
                  <a:gd name="T56" fmla="*/ 127 w 259"/>
                  <a:gd name="T57" fmla="*/ 66 h 89"/>
                  <a:gd name="T58" fmla="*/ 98 w 259"/>
                  <a:gd name="T59" fmla="*/ 56 h 89"/>
                  <a:gd name="T60" fmla="*/ 84 w 259"/>
                  <a:gd name="T61" fmla="*/ 58 h 89"/>
                  <a:gd name="T62" fmla="*/ 67 w 259"/>
                  <a:gd name="T63" fmla="*/ 57 h 89"/>
                  <a:gd name="T64" fmla="*/ 43 w 259"/>
                  <a:gd name="T65" fmla="*/ 51 h 89"/>
                  <a:gd name="T66" fmla="*/ 28 w 259"/>
                  <a:gd name="T67" fmla="*/ 44 h 89"/>
                  <a:gd name="T68" fmla="*/ 25 w 259"/>
                  <a:gd name="T69" fmla="*/ 34 h 89"/>
                  <a:gd name="T70" fmla="*/ 7 w 259"/>
                  <a:gd name="T71" fmla="*/ 29 h 89"/>
                  <a:gd name="T72" fmla="*/ 5 w 259"/>
                  <a:gd name="T73" fmla="*/ 24 h 89"/>
                  <a:gd name="T74" fmla="*/ 14 w 259"/>
                  <a:gd name="T7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89">
                    <a:moveTo>
                      <a:pt x="14" y="19"/>
                    </a:moveTo>
                    <a:cubicBezTo>
                      <a:pt x="19" y="8"/>
                      <a:pt x="18" y="0"/>
                      <a:pt x="22" y="3"/>
                    </a:cubicBezTo>
                    <a:cubicBezTo>
                      <a:pt x="26" y="6"/>
                      <a:pt x="33" y="12"/>
                      <a:pt x="39" y="10"/>
                    </a:cubicBezTo>
                    <a:cubicBezTo>
                      <a:pt x="44" y="9"/>
                      <a:pt x="40" y="6"/>
                      <a:pt x="49" y="8"/>
                    </a:cubicBezTo>
                    <a:cubicBezTo>
                      <a:pt x="57" y="11"/>
                      <a:pt x="65" y="11"/>
                      <a:pt x="71" y="15"/>
                    </a:cubicBezTo>
                    <a:cubicBezTo>
                      <a:pt x="76" y="20"/>
                      <a:pt x="81" y="19"/>
                      <a:pt x="83" y="24"/>
                    </a:cubicBezTo>
                    <a:cubicBezTo>
                      <a:pt x="85" y="29"/>
                      <a:pt x="80" y="30"/>
                      <a:pt x="93" y="32"/>
                    </a:cubicBezTo>
                    <a:cubicBezTo>
                      <a:pt x="106" y="33"/>
                      <a:pt x="106" y="33"/>
                      <a:pt x="117" y="33"/>
                    </a:cubicBezTo>
                    <a:cubicBezTo>
                      <a:pt x="127" y="33"/>
                      <a:pt x="125" y="38"/>
                      <a:pt x="129" y="33"/>
                    </a:cubicBezTo>
                    <a:cubicBezTo>
                      <a:pt x="132" y="28"/>
                      <a:pt x="134" y="16"/>
                      <a:pt x="137" y="19"/>
                    </a:cubicBezTo>
                    <a:cubicBezTo>
                      <a:pt x="139" y="22"/>
                      <a:pt x="147" y="28"/>
                      <a:pt x="152" y="30"/>
                    </a:cubicBezTo>
                    <a:cubicBezTo>
                      <a:pt x="157" y="32"/>
                      <a:pt x="158" y="29"/>
                      <a:pt x="166" y="32"/>
                    </a:cubicBezTo>
                    <a:cubicBezTo>
                      <a:pt x="174" y="34"/>
                      <a:pt x="174" y="34"/>
                      <a:pt x="182" y="34"/>
                    </a:cubicBezTo>
                    <a:cubicBezTo>
                      <a:pt x="190" y="34"/>
                      <a:pt x="220" y="29"/>
                      <a:pt x="216" y="35"/>
                    </a:cubicBezTo>
                    <a:cubicBezTo>
                      <a:pt x="212" y="42"/>
                      <a:pt x="209" y="41"/>
                      <a:pt x="199" y="42"/>
                    </a:cubicBezTo>
                    <a:cubicBezTo>
                      <a:pt x="189" y="44"/>
                      <a:pt x="182" y="42"/>
                      <a:pt x="186" y="48"/>
                    </a:cubicBezTo>
                    <a:cubicBezTo>
                      <a:pt x="190" y="55"/>
                      <a:pt x="191" y="56"/>
                      <a:pt x="199" y="56"/>
                    </a:cubicBezTo>
                    <a:cubicBezTo>
                      <a:pt x="207" y="56"/>
                      <a:pt x="226" y="51"/>
                      <a:pt x="226" y="56"/>
                    </a:cubicBezTo>
                    <a:cubicBezTo>
                      <a:pt x="227" y="62"/>
                      <a:pt x="217" y="67"/>
                      <a:pt x="229" y="69"/>
                    </a:cubicBezTo>
                    <a:cubicBezTo>
                      <a:pt x="241" y="70"/>
                      <a:pt x="259" y="70"/>
                      <a:pt x="258" y="74"/>
                    </a:cubicBezTo>
                    <a:cubicBezTo>
                      <a:pt x="258" y="78"/>
                      <a:pt x="252" y="79"/>
                      <a:pt x="250" y="82"/>
                    </a:cubicBezTo>
                    <a:cubicBezTo>
                      <a:pt x="248" y="84"/>
                      <a:pt x="248" y="89"/>
                      <a:pt x="241" y="85"/>
                    </a:cubicBezTo>
                    <a:cubicBezTo>
                      <a:pt x="235" y="81"/>
                      <a:pt x="227" y="72"/>
                      <a:pt x="226" y="77"/>
                    </a:cubicBezTo>
                    <a:cubicBezTo>
                      <a:pt x="225" y="82"/>
                      <a:pt x="220" y="81"/>
                      <a:pt x="217" y="79"/>
                    </a:cubicBezTo>
                    <a:cubicBezTo>
                      <a:pt x="215" y="78"/>
                      <a:pt x="209" y="79"/>
                      <a:pt x="202" y="76"/>
                    </a:cubicBezTo>
                    <a:cubicBezTo>
                      <a:pt x="195" y="73"/>
                      <a:pt x="194" y="69"/>
                      <a:pt x="189" y="73"/>
                    </a:cubicBezTo>
                    <a:cubicBezTo>
                      <a:pt x="184" y="76"/>
                      <a:pt x="189" y="80"/>
                      <a:pt x="174" y="76"/>
                    </a:cubicBezTo>
                    <a:cubicBezTo>
                      <a:pt x="158" y="72"/>
                      <a:pt x="166" y="71"/>
                      <a:pt x="150" y="70"/>
                    </a:cubicBezTo>
                    <a:cubicBezTo>
                      <a:pt x="135" y="69"/>
                      <a:pt x="137" y="72"/>
                      <a:pt x="127" y="66"/>
                    </a:cubicBezTo>
                    <a:cubicBezTo>
                      <a:pt x="118" y="61"/>
                      <a:pt x="100" y="56"/>
                      <a:pt x="98" y="56"/>
                    </a:cubicBezTo>
                    <a:cubicBezTo>
                      <a:pt x="95" y="56"/>
                      <a:pt x="94" y="56"/>
                      <a:pt x="84" y="58"/>
                    </a:cubicBezTo>
                    <a:cubicBezTo>
                      <a:pt x="73" y="59"/>
                      <a:pt x="77" y="61"/>
                      <a:pt x="67" y="57"/>
                    </a:cubicBezTo>
                    <a:cubicBezTo>
                      <a:pt x="56" y="54"/>
                      <a:pt x="52" y="51"/>
                      <a:pt x="43" y="51"/>
                    </a:cubicBezTo>
                    <a:cubicBezTo>
                      <a:pt x="33" y="51"/>
                      <a:pt x="27" y="50"/>
                      <a:pt x="28" y="44"/>
                    </a:cubicBezTo>
                    <a:cubicBezTo>
                      <a:pt x="29" y="39"/>
                      <a:pt x="33" y="38"/>
                      <a:pt x="25" y="34"/>
                    </a:cubicBezTo>
                    <a:cubicBezTo>
                      <a:pt x="16" y="31"/>
                      <a:pt x="14" y="29"/>
                      <a:pt x="7" y="29"/>
                    </a:cubicBezTo>
                    <a:cubicBezTo>
                      <a:pt x="0" y="29"/>
                      <a:pt x="0" y="26"/>
                      <a:pt x="5" y="24"/>
                    </a:cubicBezTo>
                    <a:cubicBezTo>
                      <a:pt x="9" y="22"/>
                      <a:pt x="16" y="23"/>
                      <a:pt x="14" y="1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8" name="Freeform 812"/>
              <p:cNvSpPr>
                <a:spLocks/>
              </p:cNvSpPr>
              <p:nvPr/>
            </p:nvSpPr>
            <p:spPr bwMode="auto">
              <a:xfrm>
                <a:off x="4269" y="2184"/>
                <a:ext cx="15" cy="13"/>
              </a:xfrm>
              <a:custGeom>
                <a:avLst/>
                <a:gdLst>
                  <a:gd name="T0" fmla="*/ 3 w 25"/>
                  <a:gd name="T1" fmla="*/ 16 h 22"/>
                  <a:gd name="T2" fmla="*/ 7 w 25"/>
                  <a:gd name="T3" fmla="*/ 10 h 22"/>
                  <a:gd name="T4" fmla="*/ 10 w 25"/>
                  <a:gd name="T5" fmla="*/ 3 h 22"/>
                  <a:gd name="T6" fmla="*/ 16 w 25"/>
                  <a:gd name="T7" fmla="*/ 0 h 22"/>
                  <a:gd name="T8" fmla="*/ 21 w 25"/>
                  <a:gd name="T9" fmla="*/ 3 h 22"/>
                  <a:gd name="T10" fmla="*/ 23 w 25"/>
                  <a:gd name="T11" fmla="*/ 8 h 22"/>
                  <a:gd name="T12" fmla="*/ 18 w 25"/>
                  <a:gd name="T13" fmla="*/ 15 h 22"/>
                  <a:gd name="T14" fmla="*/ 15 w 25"/>
                  <a:gd name="T15" fmla="*/ 20 h 22"/>
                  <a:gd name="T16" fmla="*/ 6 w 25"/>
                  <a:gd name="T17" fmla="*/ 18 h 22"/>
                  <a:gd name="T18" fmla="*/ 3 w 25"/>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2">
                    <a:moveTo>
                      <a:pt x="3" y="16"/>
                    </a:moveTo>
                    <a:cubicBezTo>
                      <a:pt x="6" y="13"/>
                      <a:pt x="7" y="14"/>
                      <a:pt x="7" y="10"/>
                    </a:cubicBezTo>
                    <a:cubicBezTo>
                      <a:pt x="7" y="6"/>
                      <a:pt x="7" y="5"/>
                      <a:pt x="10" y="3"/>
                    </a:cubicBezTo>
                    <a:cubicBezTo>
                      <a:pt x="12" y="0"/>
                      <a:pt x="14" y="0"/>
                      <a:pt x="16" y="0"/>
                    </a:cubicBezTo>
                    <a:cubicBezTo>
                      <a:pt x="18" y="1"/>
                      <a:pt x="21" y="1"/>
                      <a:pt x="21" y="3"/>
                    </a:cubicBezTo>
                    <a:cubicBezTo>
                      <a:pt x="22" y="5"/>
                      <a:pt x="25" y="5"/>
                      <a:pt x="23" y="8"/>
                    </a:cubicBezTo>
                    <a:cubicBezTo>
                      <a:pt x="20" y="10"/>
                      <a:pt x="18" y="11"/>
                      <a:pt x="18" y="15"/>
                    </a:cubicBezTo>
                    <a:cubicBezTo>
                      <a:pt x="17" y="18"/>
                      <a:pt x="20" y="22"/>
                      <a:pt x="15" y="20"/>
                    </a:cubicBezTo>
                    <a:cubicBezTo>
                      <a:pt x="9" y="18"/>
                      <a:pt x="10" y="18"/>
                      <a:pt x="6" y="18"/>
                    </a:cubicBezTo>
                    <a:cubicBezTo>
                      <a:pt x="3" y="19"/>
                      <a:pt x="0" y="16"/>
                      <a:pt x="3" y="1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9" name="Freeform 813"/>
              <p:cNvSpPr>
                <a:spLocks/>
              </p:cNvSpPr>
              <p:nvPr/>
            </p:nvSpPr>
            <p:spPr bwMode="auto">
              <a:xfrm>
                <a:off x="4281" y="2181"/>
                <a:ext cx="39" cy="18"/>
              </a:xfrm>
              <a:custGeom>
                <a:avLst/>
                <a:gdLst>
                  <a:gd name="T0" fmla="*/ 4 w 65"/>
                  <a:gd name="T1" fmla="*/ 26 h 30"/>
                  <a:gd name="T2" fmla="*/ 7 w 65"/>
                  <a:gd name="T3" fmla="*/ 15 h 30"/>
                  <a:gd name="T4" fmla="*/ 14 w 65"/>
                  <a:gd name="T5" fmla="*/ 12 h 30"/>
                  <a:gd name="T6" fmla="*/ 23 w 65"/>
                  <a:gd name="T7" fmla="*/ 10 h 30"/>
                  <a:gd name="T8" fmla="*/ 28 w 65"/>
                  <a:gd name="T9" fmla="*/ 4 h 30"/>
                  <a:gd name="T10" fmla="*/ 39 w 65"/>
                  <a:gd name="T11" fmla="*/ 3 h 30"/>
                  <a:gd name="T12" fmla="*/ 45 w 65"/>
                  <a:gd name="T13" fmla="*/ 10 h 30"/>
                  <a:gd name="T14" fmla="*/ 54 w 65"/>
                  <a:gd name="T15" fmla="*/ 8 h 30"/>
                  <a:gd name="T16" fmla="*/ 61 w 65"/>
                  <a:gd name="T17" fmla="*/ 7 h 30"/>
                  <a:gd name="T18" fmla="*/ 62 w 65"/>
                  <a:gd name="T19" fmla="*/ 15 h 30"/>
                  <a:gd name="T20" fmla="*/ 63 w 65"/>
                  <a:gd name="T21" fmla="*/ 19 h 30"/>
                  <a:gd name="T22" fmla="*/ 54 w 65"/>
                  <a:gd name="T23" fmla="*/ 22 h 30"/>
                  <a:gd name="T24" fmla="*/ 45 w 65"/>
                  <a:gd name="T25" fmla="*/ 19 h 30"/>
                  <a:gd name="T26" fmla="*/ 40 w 65"/>
                  <a:gd name="T27" fmla="*/ 19 h 30"/>
                  <a:gd name="T28" fmla="*/ 31 w 65"/>
                  <a:gd name="T29" fmla="*/ 24 h 30"/>
                  <a:gd name="T30" fmla="*/ 18 w 65"/>
                  <a:gd name="T31" fmla="*/ 29 h 30"/>
                  <a:gd name="T32" fmla="*/ 7 w 65"/>
                  <a:gd name="T33" fmla="*/ 29 h 30"/>
                  <a:gd name="T34" fmla="*/ 4 w 65"/>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0">
                    <a:moveTo>
                      <a:pt x="4" y="26"/>
                    </a:moveTo>
                    <a:cubicBezTo>
                      <a:pt x="6" y="21"/>
                      <a:pt x="4" y="18"/>
                      <a:pt x="7" y="15"/>
                    </a:cubicBezTo>
                    <a:cubicBezTo>
                      <a:pt x="10" y="13"/>
                      <a:pt x="8" y="12"/>
                      <a:pt x="14" y="12"/>
                    </a:cubicBezTo>
                    <a:cubicBezTo>
                      <a:pt x="19" y="11"/>
                      <a:pt x="20" y="14"/>
                      <a:pt x="23" y="10"/>
                    </a:cubicBezTo>
                    <a:cubicBezTo>
                      <a:pt x="26" y="6"/>
                      <a:pt x="22" y="5"/>
                      <a:pt x="28" y="4"/>
                    </a:cubicBezTo>
                    <a:cubicBezTo>
                      <a:pt x="33" y="4"/>
                      <a:pt x="36" y="0"/>
                      <a:pt x="39" y="3"/>
                    </a:cubicBezTo>
                    <a:cubicBezTo>
                      <a:pt x="41" y="7"/>
                      <a:pt x="43" y="11"/>
                      <a:pt x="45" y="10"/>
                    </a:cubicBezTo>
                    <a:cubicBezTo>
                      <a:pt x="46" y="9"/>
                      <a:pt x="52" y="8"/>
                      <a:pt x="54" y="8"/>
                    </a:cubicBezTo>
                    <a:cubicBezTo>
                      <a:pt x="57" y="8"/>
                      <a:pt x="62" y="4"/>
                      <a:pt x="61" y="7"/>
                    </a:cubicBezTo>
                    <a:cubicBezTo>
                      <a:pt x="61" y="10"/>
                      <a:pt x="60" y="13"/>
                      <a:pt x="62" y="15"/>
                    </a:cubicBezTo>
                    <a:cubicBezTo>
                      <a:pt x="65" y="17"/>
                      <a:pt x="65" y="18"/>
                      <a:pt x="63" y="19"/>
                    </a:cubicBezTo>
                    <a:cubicBezTo>
                      <a:pt x="61" y="20"/>
                      <a:pt x="59" y="22"/>
                      <a:pt x="54" y="22"/>
                    </a:cubicBezTo>
                    <a:cubicBezTo>
                      <a:pt x="49" y="21"/>
                      <a:pt x="45" y="21"/>
                      <a:pt x="45" y="19"/>
                    </a:cubicBezTo>
                    <a:cubicBezTo>
                      <a:pt x="44" y="17"/>
                      <a:pt x="42" y="15"/>
                      <a:pt x="40" y="19"/>
                    </a:cubicBezTo>
                    <a:cubicBezTo>
                      <a:pt x="38" y="22"/>
                      <a:pt x="38" y="21"/>
                      <a:pt x="31" y="24"/>
                    </a:cubicBezTo>
                    <a:cubicBezTo>
                      <a:pt x="25" y="26"/>
                      <a:pt x="22" y="28"/>
                      <a:pt x="18" y="29"/>
                    </a:cubicBezTo>
                    <a:cubicBezTo>
                      <a:pt x="13" y="29"/>
                      <a:pt x="10" y="30"/>
                      <a:pt x="7" y="29"/>
                    </a:cubicBezTo>
                    <a:cubicBezTo>
                      <a:pt x="4" y="27"/>
                      <a:pt x="0" y="26"/>
                      <a:pt x="4" y="2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0" name="Freeform 814"/>
              <p:cNvSpPr>
                <a:spLocks/>
              </p:cNvSpPr>
              <p:nvPr/>
            </p:nvSpPr>
            <p:spPr bwMode="auto">
              <a:xfrm>
                <a:off x="4312" y="2203"/>
                <a:ext cx="32" cy="18"/>
              </a:xfrm>
              <a:custGeom>
                <a:avLst/>
                <a:gdLst>
                  <a:gd name="T0" fmla="*/ 17 w 52"/>
                  <a:gd name="T1" fmla="*/ 2 h 29"/>
                  <a:gd name="T2" fmla="*/ 31 w 52"/>
                  <a:gd name="T3" fmla="*/ 1 h 29"/>
                  <a:gd name="T4" fmla="*/ 35 w 52"/>
                  <a:gd name="T5" fmla="*/ 4 h 29"/>
                  <a:gd name="T6" fmla="*/ 41 w 52"/>
                  <a:gd name="T7" fmla="*/ 9 h 29"/>
                  <a:gd name="T8" fmla="*/ 51 w 52"/>
                  <a:gd name="T9" fmla="*/ 18 h 29"/>
                  <a:gd name="T10" fmla="*/ 49 w 52"/>
                  <a:gd name="T11" fmla="*/ 24 h 29"/>
                  <a:gd name="T12" fmla="*/ 43 w 52"/>
                  <a:gd name="T13" fmla="*/ 26 h 29"/>
                  <a:gd name="T14" fmla="*/ 36 w 52"/>
                  <a:gd name="T15" fmla="*/ 25 h 29"/>
                  <a:gd name="T16" fmla="*/ 29 w 52"/>
                  <a:gd name="T17" fmla="*/ 20 h 29"/>
                  <a:gd name="T18" fmla="*/ 23 w 52"/>
                  <a:gd name="T19" fmla="*/ 13 h 29"/>
                  <a:gd name="T20" fmla="*/ 17 w 52"/>
                  <a:gd name="T21" fmla="*/ 11 h 29"/>
                  <a:gd name="T22" fmla="*/ 9 w 52"/>
                  <a:gd name="T23" fmla="*/ 9 h 29"/>
                  <a:gd name="T24" fmla="*/ 5 w 52"/>
                  <a:gd name="T25" fmla="*/ 5 h 29"/>
                  <a:gd name="T26" fmla="*/ 13 w 52"/>
                  <a:gd name="T27" fmla="*/ 1 h 29"/>
                  <a:gd name="T28" fmla="*/ 17 w 52"/>
                  <a:gd name="T2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9">
                    <a:moveTo>
                      <a:pt x="17" y="2"/>
                    </a:moveTo>
                    <a:cubicBezTo>
                      <a:pt x="22" y="1"/>
                      <a:pt x="29" y="1"/>
                      <a:pt x="31" y="1"/>
                    </a:cubicBezTo>
                    <a:cubicBezTo>
                      <a:pt x="34" y="1"/>
                      <a:pt x="34" y="1"/>
                      <a:pt x="35" y="4"/>
                    </a:cubicBezTo>
                    <a:cubicBezTo>
                      <a:pt x="37" y="7"/>
                      <a:pt x="33" y="3"/>
                      <a:pt x="41" y="9"/>
                    </a:cubicBezTo>
                    <a:cubicBezTo>
                      <a:pt x="49" y="14"/>
                      <a:pt x="50" y="14"/>
                      <a:pt x="51" y="18"/>
                    </a:cubicBezTo>
                    <a:cubicBezTo>
                      <a:pt x="51" y="21"/>
                      <a:pt x="52" y="23"/>
                      <a:pt x="49" y="24"/>
                    </a:cubicBezTo>
                    <a:cubicBezTo>
                      <a:pt x="47" y="26"/>
                      <a:pt x="45" y="26"/>
                      <a:pt x="43" y="26"/>
                    </a:cubicBezTo>
                    <a:cubicBezTo>
                      <a:pt x="40" y="26"/>
                      <a:pt x="41" y="29"/>
                      <a:pt x="36" y="25"/>
                    </a:cubicBezTo>
                    <a:cubicBezTo>
                      <a:pt x="30" y="22"/>
                      <a:pt x="34" y="28"/>
                      <a:pt x="29" y="20"/>
                    </a:cubicBezTo>
                    <a:cubicBezTo>
                      <a:pt x="23" y="13"/>
                      <a:pt x="26" y="14"/>
                      <a:pt x="23" y="13"/>
                    </a:cubicBezTo>
                    <a:cubicBezTo>
                      <a:pt x="19" y="12"/>
                      <a:pt x="21" y="11"/>
                      <a:pt x="17" y="11"/>
                    </a:cubicBezTo>
                    <a:cubicBezTo>
                      <a:pt x="13" y="11"/>
                      <a:pt x="11" y="12"/>
                      <a:pt x="9" y="9"/>
                    </a:cubicBezTo>
                    <a:cubicBezTo>
                      <a:pt x="6" y="7"/>
                      <a:pt x="0" y="7"/>
                      <a:pt x="5" y="5"/>
                    </a:cubicBezTo>
                    <a:cubicBezTo>
                      <a:pt x="10" y="2"/>
                      <a:pt x="13" y="1"/>
                      <a:pt x="13" y="1"/>
                    </a:cubicBezTo>
                    <a:cubicBezTo>
                      <a:pt x="14" y="1"/>
                      <a:pt x="15" y="0"/>
                      <a:pt x="17"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1" name="Freeform 815"/>
              <p:cNvSpPr>
                <a:spLocks/>
              </p:cNvSpPr>
              <p:nvPr/>
            </p:nvSpPr>
            <p:spPr bwMode="auto">
              <a:xfrm>
                <a:off x="4326" y="2182"/>
                <a:ext cx="82" cy="16"/>
              </a:xfrm>
              <a:custGeom>
                <a:avLst/>
                <a:gdLst>
                  <a:gd name="T0" fmla="*/ 3 w 137"/>
                  <a:gd name="T1" fmla="*/ 15 h 27"/>
                  <a:gd name="T2" fmla="*/ 12 w 137"/>
                  <a:gd name="T3" fmla="*/ 10 h 27"/>
                  <a:gd name="T4" fmla="*/ 18 w 137"/>
                  <a:gd name="T5" fmla="*/ 7 h 27"/>
                  <a:gd name="T6" fmla="*/ 29 w 137"/>
                  <a:gd name="T7" fmla="*/ 7 h 27"/>
                  <a:gd name="T8" fmla="*/ 37 w 137"/>
                  <a:gd name="T9" fmla="*/ 9 h 27"/>
                  <a:gd name="T10" fmla="*/ 48 w 137"/>
                  <a:gd name="T11" fmla="*/ 13 h 27"/>
                  <a:gd name="T12" fmla="*/ 55 w 137"/>
                  <a:gd name="T13" fmla="*/ 13 h 27"/>
                  <a:gd name="T14" fmla="*/ 69 w 137"/>
                  <a:gd name="T15" fmla="*/ 13 h 27"/>
                  <a:gd name="T16" fmla="*/ 78 w 137"/>
                  <a:gd name="T17" fmla="*/ 8 h 27"/>
                  <a:gd name="T18" fmla="*/ 82 w 137"/>
                  <a:gd name="T19" fmla="*/ 0 h 27"/>
                  <a:gd name="T20" fmla="*/ 91 w 137"/>
                  <a:gd name="T21" fmla="*/ 5 h 27"/>
                  <a:gd name="T22" fmla="*/ 97 w 137"/>
                  <a:gd name="T23" fmla="*/ 4 h 27"/>
                  <a:gd name="T24" fmla="*/ 104 w 137"/>
                  <a:gd name="T25" fmla="*/ 5 h 27"/>
                  <a:gd name="T26" fmla="*/ 113 w 137"/>
                  <a:gd name="T27" fmla="*/ 4 h 27"/>
                  <a:gd name="T28" fmla="*/ 122 w 137"/>
                  <a:gd name="T29" fmla="*/ 6 h 27"/>
                  <a:gd name="T30" fmla="*/ 137 w 137"/>
                  <a:gd name="T31" fmla="*/ 4 h 27"/>
                  <a:gd name="T32" fmla="*/ 130 w 137"/>
                  <a:gd name="T33" fmla="*/ 9 h 27"/>
                  <a:gd name="T34" fmla="*/ 121 w 137"/>
                  <a:gd name="T35" fmla="*/ 11 h 27"/>
                  <a:gd name="T36" fmla="*/ 111 w 137"/>
                  <a:gd name="T37" fmla="*/ 14 h 27"/>
                  <a:gd name="T38" fmla="*/ 105 w 137"/>
                  <a:gd name="T39" fmla="*/ 11 h 27"/>
                  <a:gd name="T40" fmla="*/ 96 w 137"/>
                  <a:gd name="T41" fmla="*/ 15 h 27"/>
                  <a:gd name="T42" fmla="*/ 89 w 137"/>
                  <a:gd name="T43" fmla="*/ 13 h 27"/>
                  <a:gd name="T44" fmla="*/ 80 w 137"/>
                  <a:gd name="T45" fmla="*/ 16 h 27"/>
                  <a:gd name="T46" fmla="*/ 69 w 137"/>
                  <a:gd name="T47" fmla="*/ 20 h 27"/>
                  <a:gd name="T48" fmla="*/ 54 w 137"/>
                  <a:gd name="T49" fmla="*/ 22 h 27"/>
                  <a:gd name="T50" fmla="*/ 45 w 137"/>
                  <a:gd name="T51" fmla="*/ 24 h 27"/>
                  <a:gd name="T52" fmla="*/ 32 w 137"/>
                  <a:gd name="T53" fmla="*/ 24 h 27"/>
                  <a:gd name="T54" fmla="*/ 20 w 137"/>
                  <a:gd name="T55" fmla="*/ 21 h 27"/>
                  <a:gd name="T56" fmla="*/ 10 w 137"/>
                  <a:gd name="T57" fmla="*/ 22 h 27"/>
                  <a:gd name="T58" fmla="*/ 1 w 137"/>
                  <a:gd name="T59" fmla="*/ 20 h 27"/>
                  <a:gd name="T60" fmla="*/ 3 w 137"/>
                  <a:gd name="T6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27">
                    <a:moveTo>
                      <a:pt x="3" y="15"/>
                    </a:moveTo>
                    <a:cubicBezTo>
                      <a:pt x="6" y="14"/>
                      <a:pt x="7" y="13"/>
                      <a:pt x="12" y="10"/>
                    </a:cubicBezTo>
                    <a:cubicBezTo>
                      <a:pt x="17" y="8"/>
                      <a:pt x="13" y="8"/>
                      <a:pt x="18" y="7"/>
                    </a:cubicBezTo>
                    <a:cubicBezTo>
                      <a:pt x="24" y="6"/>
                      <a:pt x="24" y="6"/>
                      <a:pt x="29" y="7"/>
                    </a:cubicBezTo>
                    <a:cubicBezTo>
                      <a:pt x="33" y="8"/>
                      <a:pt x="32" y="7"/>
                      <a:pt x="37" y="9"/>
                    </a:cubicBezTo>
                    <a:cubicBezTo>
                      <a:pt x="42" y="11"/>
                      <a:pt x="45" y="13"/>
                      <a:pt x="48" y="13"/>
                    </a:cubicBezTo>
                    <a:cubicBezTo>
                      <a:pt x="51" y="14"/>
                      <a:pt x="51" y="13"/>
                      <a:pt x="55" y="13"/>
                    </a:cubicBezTo>
                    <a:cubicBezTo>
                      <a:pt x="60" y="13"/>
                      <a:pt x="65" y="16"/>
                      <a:pt x="69" y="13"/>
                    </a:cubicBezTo>
                    <a:cubicBezTo>
                      <a:pt x="73" y="10"/>
                      <a:pt x="76" y="11"/>
                      <a:pt x="78" y="8"/>
                    </a:cubicBezTo>
                    <a:cubicBezTo>
                      <a:pt x="79" y="6"/>
                      <a:pt x="79" y="0"/>
                      <a:pt x="82" y="0"/>
                    </a:cubicBezTo>
                    <a:cubicBezTo>
                      <a:pt x="86" y="0"/>
                      <a:pt x="91" y="4"/>
                      <a:pt x="91" y="5"/>
                    </a:cubicBezTo>
                    <a:cubicBezTo>
                      <a:pt x="92" y="5"/>
                      <a:pt x="93" y="3"/>
                      <a:pt x="97" y="4"/>
                    </a:cubicBezTo>
                    <a:cubicBezTo>
                      <a:pt x="101" y="6"/>
                      <a:pt x="101" y="4"/>
                      <a:pt x="104" y="5"/>
                    </a:cubicBezTo>
                    <a:cubicBezTo>
                      <a:pt x="107" y="5"/>
                      <a:pt x="111" y="2"/>
                      <a:pt x="113" y="4"/>
                    </a:cubicBezTo>
                    <a:cubicBezTo>
                      <a:pt x="114" y="5"/>
                      <a:pt x="117" y="9"/>
                      <a:pt x="122" y="6"/>
                    </a:cubicBezTo>
                    <a:cubicBezTo>
                      <a:pt x="127" y="4"/>
                      <a:pt x="137" y="1"/>
                      <a:pt x="137" y="4"/>
                    </a:cubicBezTo>
                    <a:cubicBezTo>
                      <a:pt x="137" y="6"/>
                      <a:pt x="136" y="8"/>
                      <a:pt x="130" y="9"/>
                    </a:cubicBezTo>
                    <a:cubicBezTo>
                      <a:pt x="125" y="10"/>
                      <a:pt x="126" y="8"/>
                      <a:pt x="121" y="11"/>
                    </a:cubicBezTo>
                    <a:cubicBezTo>
                      <a:pt x="116" y="14"/>
                      <a:pt x="114" y="16"/>
                      <a:pt x="111" y="14"/>
                    </a:cubicBezTo>
                    <a:cubicBezTo>
                      <a:pt x="108" y="11"/>
                      <a:pt x="110" y="9"/>
                      <a:pt x="105" y="11"/>
                    </a:cubicBezTo>
                    <a:cubicBezTo>
                      <a:pt x="100" y="12"/>
                      <a:pt x="100" y="14"/>
                      <a:pt x="96" y="15"/>
                    </a:cubicBezTo>
                    <a:cubicBezTo>
                      <a:pt x="91" y="16"/>
                      <a:pt x="92" y="14"/>
                      <a:pt x="89" y="13"/>
                    </a:cubicBezTo>
                    <a:cubicBezTo>
                      <a:pt x="86" y="12"/>
                      <a:pt x="82" y="13"/>
                      <a:pt x="80" y="16"/>
                    </a:cubicBezTo>
                    <a:cubicBezTo>
                      <a:pt x="77" y="19"/>
                      <a:pt x="75" y="19"/>
                      <a:pt x="69" y="20"/>
                    </a:cubicBezTo>
                    <a:cubicBezTo>
                      <a:pt x="62" y="21"/>
                      <a:pt x="58" y="21"/>
                      <a:pt x="54" y="22"/>
                    </a:cubicBezTo>
                    <a:cubicBezTo>
                      <a:pt x="49" y="24"/>
                      <a:pt x="52" y="22"/>
                      <a:pt x="45" y="24"/>
                    </a:cubicBezTo>
                    <a:cubicBezTo>
                      <a:pt x="37" y="25"/>
                      <a:pt x="38" y="27"/>
                      <a:pt x="32" y="24"/>
                    </a:cubicBezTo>
                    <a:cubicBezTo>
                      <a:pt x="27" y="22"/>
                      <a:pt x="24" y="20"/>
                      <a:pt x="20" y="21"/>
                    </a:cubicBezTo>
                    <a:cubicBezTo>
                      <a:pt x="15" y="22"/>
                      <a:pt x="17" y="22"/>
                      <a:pt x="10" y="22"/>
                    </a:cubicBezTo>
                    <a:cubicBezTo>
                      <a:pt x="3" y="22"/>
                      <a:pt x="1" y="22"/>
                      <a:pt x="1" y="20"/>
                    </a:cubicBezTo>
                    <a:cubicBezTo>
                      <a:pt x="2" y="18"/>
                      <a:pt x="0" y="15"/>
                      <a:pt x="3" y="1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2" name="Freeform 816"/>
              <p:cNvSpPr>
                <a:spLocks/>
              </p:cNvSpPr>
              <p:nvPr/>
            </p:nvSpPr>
            <p:spPr bwMode="auto">
              <a:xfrm>
                <a:off x="4419" y="2173"/>
                <a:ext cx="16" cy="9"/>
              </a:xfrm>
              <a:custGeom>
                <a:avLst/>
                <a:gdLst>
                  <a:gd name="T0" fmla="*/ 6 w 27"/>
                  <a:gd name="T1" fmla="*/ 5 h 16"/>
                  <a:gd name="T2" fmla="*/ 16 w 27"/>
                  <a:gd name="T3" fmla="*/ 3 h 16"/>
                  <a:gd name="T4" fmla="*/ 22 w 27"/>
                  <a:gd name="T5" fmla="*/ 1 h 16"/>
                  <a:gd name="T6" fmla="*/ 23 w 27"/>
                  <a:gd name="T7" fmla="*/ 4 h 16"/>
                  <a:gd name="T8" fmla="*/ 25 w 27"/>
                  <a:gd name="T9" fmla="*/ 6 h 16"/>
                  <a:gd name="T10" fmla="*/ 20 w 27"/>
                  <a:gd name="T11" fmla="*/ 8 h 16"/>
                  <a:gd name="T12" fmla="*/ 17 w 27"/>
                  <a:gd name="T13" fmla="*/ 12 h 16"/>
                  <a:gd name="T14" fmla="*/ 11 w 27"/>
                  <a:gd name="T15" fmla="*/ 11 h 16"/>
                  <a:gd name="T16" fmla="*/ 5 w 27"/>
                  <a:gd name="T17" fmla="*/ 11 h 16"/>
                  <a:gd name="T18" fmla="*/ 2 w 27"/>
                  <a:gd name="T19" fmla="*/ 13 h 16"/>
                  <a:gd name="T20" fmla="*/ 1 w 27"/>
                  <a:gd name="T21" fmla="*/ 7 h 16"/>
                  <a:gd name="T22" fmla="*/ 6 w 27"/>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6">
                    <a:moveTo>
                      <a:pt x="6" y="5"/>
                    </a:moveTo>
                    <a:cubicBezTo>
                      <a:pt x="10" y="8"/>
                      <a:pt x="14" y="4"/>
                      <a:pt x="16" y="3"/>
                    </a:cubicBezTo>
                    <a:cubicBezTo>
                      <a:pt x="19" y="2"/>
                      <a:pt x="21" y="0"/>
                      <a:pt x="22" y="1"/>
                    </a:cubicBezTo>
                    <a:cubicBezTo>
                      <a:pt x="22" y="2"/>
                      <a:pt x="20" y="3"/>
                      <a:pt x="23" y="4"/>
                    </a:cubicBezTo>
                    <a:cubicBezTo>
                      <a:pt x="25" y="5"/>
                      <a:pt x="27" y="5"/>
                      <a:pt x="25" y="6"/>
                    </a:cubicBezTo>
                    <a:cubicBezTo>
                      <a:pt x="24" y="7"/>
                      <a:pt x="22" y="6"/>
                      <a:pt x="20" y="8"/>
                    </a:cubicBezTo>
                    <a:cubicBezTo>
                      <a:pt x="18" y="10"/>
                      <a:pt x="19" y="12"/>
                      <a:pt x="17" y="12"/>
                    </a:cubicBezTo>
                    <a:cubicBezTo>
                      <a:pt x="14" y="12"/>
                      <a:pt x="14" y="12"/>
                      <a:pt x="11" y="11"/>
                    </a:cubicBezTo>
                    <a:cubicBezTo>
                      <a:pt x="7" y="10"/>
                      <a:pt x="7" y="9"/>
                      <a:pt x="5" y="11"/>
                    </a:cubicBezTo>
                    <a:cubicBezTo>
                      <a:pt x="4" y="13"/>
                      <a:pt x="4" y="16"/>
                      <a:pt x="2" y="13"/>
                    </a:cubicBezTo>
                    <a:cubicBezTo>
                      <a:pt x="0" y="10"/>
                      <a:pt x="0" y="9"/>
                      <a:pt x="1" y="7"/>
                    </a:cubicBezTo>
                    <a:cubicBezTo>
                      <a:pt x="3" y="6"/>
                      <a:pt x="4" y="4"/>
                      <a:pt x="6"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3" name="Freeform 817"/>
              <p:cNvSpPr>
                <a:spLocks/>
              </p:cNvSpPr>
              <p:nvPr/>
            </p:nvSpPr>
            <p:spPr bwMode="auto">
              <a:xfrm>
                <a:off x="4380" y="2065"/>
                <a:ext cx="10" cy="11"/>
              </a:xfrm>
              <a:custGeom>
                <a:avLst/>
                <a:gdLst>
                  <a:gd name="T0" fmla="*/ 1 w 18"/>
                  <a:gd name="T1" fmla="*/ 9 h 18"/>
                  <a:gd name="T2" fmla="*/ 2 w 18"/>
                  <a:gd name="T3" fmla="*/ 3 h 18"/>
                  <a:gd name="T4" fmla="*/ 7 w 18"/>
                  <a:gd name="T5" fmla="*/ 2 h 18"/>
                  <a:gd name="T6" fmla="*/ 10 w 18"/>
                  <a:gd name="T7" fmla="*/ 2 h 18"/>
                  <a:gd name="T8" fmla="*/ 15 w 18"/>
                  <a:gd name="T9" fmla="*/ 5 h 18"/>
                  <a:gd name="T10" fmla="*/ 18 w 18"/>
                  <a:gd name="T11" fmla="*/ 6 h 18"/>
                  <a:gd name="T12" fmla="*/ 15 w 18"/>
                  <a:gd name="T13" fmla="*/ 11 h 18"/>
                  <a:gd name="T14" fmla="*/ 12 w 18"/>
                  <a:gd name="T15" fmla="*/ 13 h 18"/>
                  <a:gd name="T16" fmla="*/ 9 w 18"/>
                  <a:gd name="T17" fmla="*/ 15 h 18"/>
                  <a:gd name="T18" fmla="*/ 8 w 18"/>
                  <a:gd name="T19" fmla="*/ 12 h 18"/>
                  <a:gd name="T20" fmla="*/ 4 w 18"/>
                  <a:gd name="T21" fmla="*/ 15 h 18"/>
                  <a:gd name="T22" fmla="*/ 1 w 18"/>
                  <a:gd name="T23" fmla="*/ 12 h 18"/>
                  <a:gd name="T24" fmla="*/ 1 w 18"/>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 y="9"/>
                    </a:moveTo>
                    <a:cubicBezTo>
                      <a:pt x="1" y="6"/>
                      <a:pt x="0" y="4"/>
                      <a:pt x="2" y="3"/>
                    </a:cubicBezTo>
                    <a:cubicBezTo>
                      <a:pt x="5" y="2"/>
                      <a:pt x="4" y="3"/>
                      <a:pt x="7" y="2"/>
                    </a:cubicBezTo>
                    <a:cubicBezTo>
                      <a:pt x="9" y="1"/>
                      <a:pt x="8" y="0"/>
                      <a:pt x="10" y="2"/>
                    </a:cubicBezTo>
                    <a:cubicBezTo>
                      <a:pt x="12" y="4"/>
                      <a:pt x="14" y="5"/>
                      <a:pt x="15" y="5"/>
                    </a:cubicBezTo>
                    <a:cubicBezTo>
                      <a:pt x="17" y="6"/>
                      <a:pt x="18" y="4"/>
                      <a:pt x="18" y="6"/>
                    </a:cubicBezTo>
                    <a:cubicBezTo>
                      <a:pt x="18" y="8"/>
                      <a:pt x="17" y="9"/>
                      <a:pt x="15" y="11"/>
                    </a:cubicBezTo>
                    <a:cubicBezTo>
                      <a:pt x="13" y="12"/>
                      <a:pt x="12" y="11"/>
                      <a:pt x="12" y="13"/>
                    </a:cubicBezTo>
                    <a:cubicBezTo>
                      <a:pt x="11" y="15"/>
                      <a:pt x="11" y="18"/>
                      <a:pt x="9" y="15"/>
                    </a:cubicBezTo>
                    <a:cubicBezTo>
                      <a:pt x="8" y="12"/>
                      <a:pt x="9" y="10"/>
                      <a:pt x="8" y="12"/>
                    </a:cubicBezTo>
                    <a:cubicBezTo>
                      <a:pt x="6" y="13"/>
                      <a:pt x="6" y="16"/>
                      <a:pt x="4" y="15"/>
                    </a:cubicBezTo>
                    <a:cubicBezTo>
                      <a:pt x="1" y="14"/>
                      <a:pt x="1" y="14"/>
                      <a:pt x="1" y="12"/>
                    </a:cubicBezTo>
                    <a:cubicBezTo>
                      <a:pt x="1" y="11"/>
                      <a:pt x="0" y="9"/>
                      <a:pt x="1"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4" name="Freeform 818"/>
              <p:cNvSpPr>
                <a:spLocks/>
              </p:cNvSpPr>
              <p:nvPr/>
            </p:nvSpPr>
            <p:spPr bwMode="auto">
              <a:xfrm>
                <a:off x="4113" y="2069"/>
                <a:ext cx="28" cy="31"/>
              </a:xfrm>
              <a:custGeom>
                <a:avLst/>
                <a:gdLst>
                  <a:gd name="T0" fmla="*/ 7 w 47"/>
                  <a:gd name="T1" fmla="*/ 13 h 51"/>
                  <a:gd name="T2" fmla="*/ 12 w 47"/>
                  <a:gd name="T3" fmla="*/ 3 h 51"/>
                  <a:gd name="T4" fmla="*/ 18 w 47"/>
                  <a:gd name="T5" fmla="*/ 8 h 51"/>
                  <a:gd name="T6" fmla="*/ 25 w 47"/>
                  <a:gd name="T7" fmla="*/ 6 h 51"/>
                  <a:gd name="T8" fmla="*/ 26 w 47"/>
                  <a:gd name="T9" fmla="*/ 15 h 51"/>
                  <a:gd name="T10" fmla="*/ 33 w 47"/>
                  <a:gd name="T11" fmla="*/ 26 h 51"/>
                  <a:gd name="T12" fmla="*/ 35 w 47"/>
                  <a:gd name="T13" fmla="*/ 33 h 51"/>
                  <a:gd name="T14" fmla="*/ 43 w 47"/>
                  <a:gd name="T15" fmla="*/ 36 h 51"/>
                  <a:gd name="T16" fmla="*/ 40 w 47"/>
                  <a:gd name="T17" fmla="*/ 43 h 51"/>
                  <a:gd name="T18" fmla="*/ 42 w 47"/>
                  <a:gd name="T19" fmla="*/ 48 h 51"/>
                  <a:gd name="T20" fmla="*/ 33 w 47"/>
                  <a:gd name="T21" fmla="*/ 48 h 51"/>
                  <a:gd name="T22" fmla="*/ 25 w 47"/>
                  <a:gd name="T23" fmla="*/ 43 h 51"/>
                  <a:gd name="T24" fmla="*/ 22 w 47"/>
                  <a:gd name="T25" fmla="*/ 34 h 51"/>
                  <a:gd name="T26" fmla="*/ 18 w 47"/>
                  <a:gd name="T27" fmla="*/ 26 h 51"/>
                  <a:gd name="T28" fmla="*/ 11 w 47"/>
                  <a:gd name="T29" fmla="*/ 24 h 51"/>
                  <a:gd name="T30" fmla="*/ 2 w 47"/>
                  <a:gd name="T31" fmla="*/ 21 h 51"/>
                  <a:gd name="T32" fmla="*/ 7 w 47"/>
                  <a:gd name="T33"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1">
                    <a:moveTo>
                      <a:pt x="7" y="13"/>
                    </a:moveTo>
                    <a:cubicBezTo>
                      <a:pt x="9" y="7"/>
                      <a:pt x="10" y="0"/>
                      <a:pt x="12" y="3"/>
                    </a:cubicBezTo>
                    <a:cubicBezTo>
                      <a:pt x="15" y="7"/>
                      <a:pt x="17" y="10"/>
                      <a:pt x="18" y="8"/>
                    </a:cubicBezTo>
                    <a:cubicBezTo>
                      <a:pt x="20" y="5"/>
                      <a:pt x="24" y="4"/>
                      <a:pt x="25" y="6"/>
                    </a:cubicBezTo>
                    <a:cubicBezTo>
                      <a:pt x="25" y="9"/>
                      <a:pt x="24" y="10"/>
                      <a:pt x="26" y="15"/>
                    </a:cubicBezTo>
                    <a:cubicBezTo>
                      <a:pt x="29" y="20"/>
                      <a:pt x="33" y="23"/>
                      <a:pt x="33" y="26"/>
                    </a:cubicBezTo>
                    <a:cubicBezTo>
                      <a:pt x="33" y="29"/>
                      <a:pt x="32" y="32"/>
                      <a:pt x="35" y="33"/>
                    </a:cubicBezTo>
                    <a:cubicBezTo>
                      <a:pt x="39" y="33"/>
                      <a:pt x="44" y="34"/>
                      <a:pt x="43" y="36"/>
                    </a:cubicBezTo>
                    <a:cubicBezTo>
                      <a:pt x="42" y="38"/>
                      <a:pt x="39" y="43"/>
                      <a:pt x="40" y="43"/>
                    </a:cubicBezTo>
                    <a:cubicBezTo>
                      <a:pt x="41" y="43"/>
                      <a:pt x="47" y="46"/>
                      <a:pt x="42" y="48"/>
                    </a:cubicBezTo>
                    <a:cubicBezTo>
                      <a:pt x="37" y="50"/>
                      <a:pt x="37" y="51"/>
                      <a:pt x="33" y="48"/>
                    </a:cubicBezTo>
                    <a:cubicBezTo>
                      <a:pt x="29" y="44"/>
                      <a:pt x="31" y="49"/>
                      <a:pt x="25" y="43"/>
                    </a:cubicBezTo>
                    <a:cubicBezTo>
                      <a:pt x="19" y="37"/>
                      <a:pt x="24" y="41"/>
                      <a:pt x="22" y="34"/>
                    </a:cubicBezTo>
                    <a:cubicBezTo>
                      <a:pt x="19" y="27"/>
                      <a:pt x="20" y="29"/>
                      <a:pt x="18" y="26"/>
                    </a:cubicBezTo>
                    <a:cubicBezTo>
                      <a:pt x="16" y="24"/>
                      <a:pt x="15" y="24"/>
                      <a:pt x="11" y="24"/>
                    </a:cubicBezTo>
                    <a:cubicBezTo>
                      <a:pt x="7" y="24"/>
                      <a:pt x="0" y="25"/>
                      <a:pt x="2" y="21"/>
                    </a:cubicBezTo>
                    <a:cubicBezTo>
                      <a:pt x="5" y="16"/>
                      <a:pt x="2" y="12"/>
                      <a:pt x="7" y="1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819"/>
              <p:cNvSpPr>
                <a:spLocks/>
              </p:cNvSpPr>
              <p:nvPr/>
            </p:nvSpPr>
            <p:spPr bwMode="auto">
              <a:xfrm>
                <a:off x="4150" y="2088"/>
                <a:ext cx="11" cy="13"/>
              </a:xfrm>
              <a:custGeom>
                <a:avLst/>
                <a:gdLst>
                  <a:gd name="T0" fmla="*/ 3 w 19"/>
                  <a:gd name="T1" fmla="*/ 12 h 22"/>
                  <a:gd name="T2" fmla="*/ 6 w 19"/>
                  <a:gd name="T3" fmla="*/ 2 h 22"/>
                  <a:gd name="T4" fmla="*/ 13 w 19"/>
                  <a:gd name="T5" fmla="*/ 2 h 22"/>
                  <a:gd name="T6" fmla="*/ 18 w 19"/>
                  <a:gd name="T7" fmla="*/ 9 h 22"/>
                  <a:gd name="T8" fmla="*/ 16 w 19"/>
                  <a:gd name="T9" fmla="*/ 18 h 22"/>
                  <a:gd name="T10" fmla="*/ 9 w 19"/>
                  <a:gd name="T11" fmla="*/ 20 h 22"/>
                  <a:gd name="T12" fmla="*/ 4 w 19"/>
                  <a:gd name="T13" fmla="*/ 19 h 22"/>
                  <a:gd name="T14" fmla="*/ 1 w 19"/>
                  <a:gd name="T15" fmla="*/ 16 h 22"/>
                  <a:gd name="T16" fmla="*/ 3 w 19"/>
                  <a:gd name="T1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3" y="12"/>
                    </a:moveTo>
                    <a:cubicBezTo>
                      <a:pt x="3" y="7"/>
                      <a:pt x="3" y="2"/>
                      <a:pt x="6" y="2"/>
                    </a:cubicBezTo>
                    <a:cubicBezTo>
                      <a:pt x="9" y="2"/>
                      <a:pt x="11" y="0"/>
                      <a:pt x="13" y="2"/>
                    </a:cubicBezTo>
                    <a:cubicBezTo>
                      <a:pt x="16" y="4"/>
                      <a:pt x="19" y="5"/>
                      <a:pt x="18" y="9"/>
                    </a:cubicBezTo>
                    <a:cubicBezTo>
                      <a:pt x="17" y="13"/>
                      <a:pt x="17" y="14"/>
                      <a:pt x="16" y="18"/>
                    </a:cubicBezTo>
                    <a:cubicBezTo>
                      <a:pt x="14" y="21"/>
                      <a:pt x="11" y="22"/>
                      <a:pt x="9" y="20"/>
                    </a:cubicBezTo>
                    <a:cubicBezTo>
                      <a:pt x="8" y="18"/>
                      <a:pt x="6" y="20"/>
                      <a:pt x="4" y="19"/>
                    </a:cubicBezTo>
                    <a:cubicBezTo>
                      <a:pt x="1" y="18"/>
                      <a:pt x="0" y="17"/>
                      <a:pt x="1" y="16"/>
                    </a:cubicBezTo>
                    <a:cubicBezTo>
                      <a:pt x="1" y="14"/>
                      <a:pt x="1" y="11"/>
                      <a:pt x="3"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6" name="Freeform 820"/>
              <p:cNvSpPr>
                <a:spLocks/>
              </p:cNvSpPr>
              <p:nvPr/>
            </p:nvSpPr>
            <p:spPr bwMode="auto">
              <a:xfrm>
                <a:off x="3973" y="1996"/>
                <a:ext cx="13" cy="11"/>
              </a:xfrm>
              <a:custGeom>
                <a:avLst/>
                <a:gdLst>
                  <a:gd name="T0" fmla="*/ 4 w 22"/>
                  <a:gd name="T1" fmla="*/ 10 h 18"/>
                  <a:gd name="T2" fmla="*/ 1 w 22"/>
                  <a:gd name="T3" fmla="*/ 5 h 18"/>
                  <a:gd name="T4" fmla="*/ 4 w 22"/>
                  <a:gd name="T5" fmla="*/ 1 h 18"/>
                  <a:gd name="T6" fmla="*/ 6 w 22"/>
                  <a:gd name="T7" fmla="*/ 4 h 18"/>
                  <a:gd name="T8" fmla="*/ 10 w 22"/>
                  <a:gd name="T9" fmla="*/ 6 h 18"/>
                  <a:gd name="T10" fmla="*/ 16 w 22"/>
                  <a:gd name="T11" fmla="*/ 11 h 18"/>
                  <a:gd name="T12" fmla="*/ 19 w 22"/>
                  <a:gd name="T13" fmla="*/ 14 h 18"/>
                  <a:gd name="T14" fmla="*/ 17 w 22"/>
                  <a:gd name="T15" fmla="*/ 17 h 18"/>
                  <a:gd name="T16" fmla="*/ 12 w 22"/>
                  <a:gd name="T17" fmla="*/ 14 h 18"/>
                  <a:gd name="T18" fmla="*/ 8 w 22"/>
                  <a:gd name="T19" fmla="*/ 11 h 18"/>
                  <a:gd name="T20" fmla="*/ 4 w 22"/>
                  <a:gd name="T2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4" y="10"/>
                    </a:moveTo>
                    <a:cubicBezTo>
                      <a:pt x="2" y="7"/>
                      <a:pt x="0" y="7"/>
                      <a:pt x="1" y="5"/>
                    </a:cubicBezTo>
                    <a:cubicBezTo>
                      <a:pt x="2" y="2"/>
                      <a:pt x="3" y="0"/>
                      <a:pt x="4" y="1"/>
                    </a:cubicBezTo>
                    <a:cubicBezTo>
                      <a:pt x="5" y="3"/>
                      <a:pt x="3" y="3"/>
                      <a:pt x="6" y="4"/>
                    </a:cubicBezTo>
                    <a:cubicBezTo>
                      <a:pt x="8" y="5"/>
                      <a:pt x="8" y="4"/>
                      <a:pt x="10" y="6"/>
                    </a:cubicBezTo>
                    <a:cubicBezTo>
                      <a:pt x="12" y="9"/>
                      <a:pt x="14" y="11"/>
                      <a:pt x="16" y="11"/>
                    </a:cubicBezTo>
                    <a:cubicBezTo>
                      <a:pt x="18" y="12"/>
                      <a:pt x="19" y="12"/>
                      <a:pt x="19" y="14"/>
                    </a:cubicBezTo>
                    <a:cubicBezTo>
                      <a:pt x="20" y="16"/>
                      <a:pt x="22" y="18"/>
                      <a:pt x="17" y="17"/>
                    </a:cubicBezTo>
                    <a:cubicBezTo>
                      <a:pt x="13" y="15"/>
                      <a:pt x="14" y="16"/>
                      <a:pt x="12" y="14"/>
                    </a:cubicBezTo>
                    <a:cubicBezTo>
                      <a:pt x="10" y="12"/>
                      <a:pt x="10" y="11"/>
                      <a:pt x="8" y="11"/>
                    </a:cubicBezTo>
                    <a:cubicBezTo>
                      <a:pt x="5" y="11"/>
                      <a:pt x="6" y="9"/>
                      <a:pt x="4" y="1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7" name="Freeform 821"/>
              <p:cNvSpPr>
                <a:spLocks/>
              </p:cNvSpPr>
              <p:nvPr/>
            </p:nvSpPr>
            <p:spPr bwMode="auto">
              <a:xfrm>
                <a:off x="3994" y="2020"/>
                <a:ext cx="12" cy="18"/>
              </a:xfrm>
              <a:custGeom>
                <a:avLst/>
                <a:gdLst>
                  <a:gd name="T0" fmla="*/ 6 w 21"/>
                  <a:gd name="T1" fmla="*/ 1 h 29"/>
                  <a:gd name="T2" fmla="*/ 11 w 21"/>
                  <a:gd name="T3" fmla="*/ 2 h 29"/>
                  <a:gd name="T4" fmla="*/ 15 w 21"/>
                  <a:gd name="T5" fmla="*/ 5 h 29"/>
                  <a:gd name="T6" fmla="*/ 18 w 21"/>
                  <a:gd name="T7" fmla="*/ 10 h 29"/>
                  <a:gd name="T8" fmla="*/ 20 w 21"/>
                  <a:gd name="T9" fmla="*/ 16 h 29"/>
                  <a:gd name="T10" fmla="*/ 19 w 21"/>
                  <a:gd name="T11" fmla="*/ 23 h 29"/>
                  <a:gd name="T12" fmla="*/ 17 w 21"/>
                  <a:gd name="T13" fmla="*/ 27 h 29"/>
                  <a:gd name="T14" fmla="*/ 13 w 21"/>
                  <a:gd name="T15" fmla="*/ 22 h 29"/>
                  <a:gd name="T16" fmla="*/ 10 w 21"/>
                  <a:gd name="T17" fmla="*/ 18 h 29"/>
                  <a:gd name="T18" fmla="*/ 6 w 21"/>
                  <a:gd name="T19" fmla="*/ 13 h 29"/>
                  <a:gd name="T20" fmla="*/ 3 w 21"/>
                  <a:gd name="T21" fmla="*/ 10 h 29"/>
                  <a:gd name="T22" fmla="*/ 2 w 21"/>
                  <a:gd name="T23" fmla="*/ 4 h 29"/>
                  <a:gd name="T24" fmla="*/ 6 w 21"/>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6" y="1"/>
                    </a:moveTo>
                    <a:cubicBezTo>
                      <a:pt x="9" y="1"/>
                      <a:pt x="9" y="1"/>
                      <a:pt x="11" y="2"/>
                    </a:cubicBezTo>
                    <a:cubicBezTo>
                      <a:pt x="13" y="4"/>
                      <a:pt x="13" y="3"/>
                      <a:pt x="15" y="5"/>
                    </a:cubicBezTo>
                    <a:cubicBezTo>
                      <a:pt x="16" y="8"/>
                      <a:pt x="15" y="6"/>
                      <a:pt x="18" y="10"/>
                    </a:cubicBezTo>
                    <a:cubicBezTo>
                      <a:pt x="20" y="13"/>
                      <a:pt x="21" y="12"/>
                      <a:pt x="20" y="16"/>
                    </a:cubicBezTo>
                    <a:cubicBezTo>
                      <a:pt x="20" y="19"/>
                      <a:pt x="20" y="21"/>
                      <a:pt x="19" y="23"/>
                    </a:cubicBezTo>
                    <a:cubicBezTo>
                      <a:pt x="18" y="26"/>
                      <a:pt x="19" y="29"/>
                      <a:pt x="17" y="27"/>
                    </a:cubicBezTo>
                    <a:cubicBezTo>
                      <a:pt x="15" y="25"/>
                      <a:pt x="15" y="24"/>
                      <a:pt x="13" y="22"/>
                    </a:cubicBezTo>
                    <a:cubicBezTo>
                      <a:pt x="12" y="20"/>
                      <a:pt x="12" y="20"/>
                      <a:pt x="10" y="18"/>
                    </a:cubicBezTo>
                    <a:cubicBezTo>
                      <a:pt x="9" y="16"/>
                      <a:pt x="9" y="15"/>
                      <a:pt x="6" y="13"/>
                    </a:cubicBezTo>
                    <a:cubicBezTo>
                      <a:pt x="4" y="11"/>
                      <a:pt x="5" y="12"/>
                      <a:pt x="3" y="10"/>
                    </a:cubicBezTo>
                    <a:cubicBezTo>
                      <a:pt x="2" y="8"/>
                      <a:pt x="0" y="6"/>
                      <a:pt x="2" y="4"/>
                    </a:cubicBezTo>
                    <a:cubicBezTo>
                      <a:pt x="4" y="3"/>
                      <a:pt x="5" y="0"/>
                      <a:pt x="6"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8" name="Freeform 822"/>
              <p:cNvSpPr>
                <a:spLocks/>
              </p:cNvSpPr>
              <p:nvPr/>
            </p:nvSpPr>
            <p:spPr bwMode="auto">
              <a:xfrm>
                <a:off x="4012" y="2044"/>
                <a:ext cx="5" cy="14"/>
              </a:xfrm>
              <a:custGeom>
                <a:avLst/>
                <a:gdLst>
                  <a:gd name="T0" fmla="*/ 3 w 8"/>
                  <a:gd name="T1" fmla="*/ 3 h 23"/>
                  <a:gd name="T2" fmla="*/ 5 w 8"/>
                  <a:gd name="T3" fmla="*/ 7 h 23"/>
                  <a:gd name="T4" fmla="*/ 7 w 8"/>
                  <a:gd name="T5" fmla="*/ 15 h 23"/>
                  <a:gd name="T6" fmla="*/ 4 w 8"/>
                  <a:gd name="T7" fmla="*/ 22 h 23"/>
                  <a:gd name="T8" fmla="*/ 1 w 8"/>
                  <a:gd name="T9" fmla="*/ 17 h 23"/>
                  <a:gd name="T10" fmla="*/ 2 w 8"/>
                  <a:gd name="T11" fmla="*/ 11 h 23"/>
                  <a:gd name="T12" fmla="*/ 0 w 8"/>
                  <a:gd name="T13" fmla="*/ 5 h 23"/>
                  <a:gd name="T14" fmla="*/ 3 w 8"/>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3" y="3"/>
                    </a:moveTo>
                    <a:cubicBezTo>
                      <a:pt x="5" y="4"/>
                      <a:pt x="5" y="5"/>
                      <a:pt x="5" y="7"/>
                    </a:cubicBezTo>
                    <a:cubicBezTo>
                      <a:pt x="5" y="10"/>
                      <a:pt x="8" y="12"/>
                      <a:pt x="7" y="15"/>
                    </a:cubicBezTo>
                    <a:cubicBezTo>
                      <a:pt x="6" y="18"/>
                      <a:pt x="6" y="23"/>
                      <a:pt x="4" y="22"/>
                    </a:cubicBezTo>
                    <a:cubicBezTo>
                      <a:pt x="2" y="21"/>
                      <a:pt x="0" y="20"/>
                      <a:pt x="1" y="17"/>
                    </a:cubicBezTo>
                    <a:cubicBezTo>
                      <a:pt x="1" y="15"/>
                      <a:pt x="2" y="14"/>
                      <a:pt x="2" y="11"/>
                    </a:cubicBezTo>
                    <a:cubicBezTo>
                      <a:pt x="2" y="9"/>
                      <a:pt x="0" y="7"/>
                      <a:pt x="0" y="5"/>
                    </a:cubicBezTo>
                    <a:cubicBezTo>
                      <a:pt x="0" y="3"/>
                      <a:pt x="1" y="0"/>
                      <a:pt x="3"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9" name="Freeform 823"/>
              <p:cNvSpPr>
                <a:spLocks/>
              </p:cNvSpPr>
              <p:nvPr/>
            </p:nvSpPr>
            <p:spPr bwMode="auto">
              <a:xfrm>
                <a:off x="4016" y="2061"/>
                <a:ext cx="11" cy="18"/>
              </a:xfrm>
              <a:custGeom>
                <a:avLst/>
                <a:gdLst>
                  <a:gd name="T0" fmla="*/ 7 w 18"/>
                  <a:gd name="T1" fmla="*/ 2 h 29"/>
                  <a:gd name="T2" fmla="*/ 10 w 18"/>
                  <a:gd name="T3" fmla="*/ 6 h 29"/>
                  <a:gd name="T4" fmla="*/ 14 w 18"/>
                  <a:gd name="T5" fmla="*/ 11 h 29"/>
                  <a:gd name="T6" fmla="*/ 16 w 18"/>
                  <a:gd name="T7" fmla="*/ 16 h 29"/>
                  <a:gd name="T8" fmla="*/ 18 w 18"/>
                  <a:gd name="T9" fmla="*/ 23 h 29"/>
                  <a:gd name="T10" fmla="*/ 14 w 18"/>
                  <a:gd name="T11" fmla="*/ 25 h 29"/>
                  <a:gd name="T12" fmla="*/ 9 w 18"/>
                  <a:gd name="T13" fmla="*/ 25 h 29"/>
                  <a:gd name="T14" fmla="*/ 5 w 18"/>
                  <a:gd name="T15" fmla="*/ 18 h 29"/>
                  <a:gd name="T16" fmla="*/ 1 w 18"/>
                  <a:gd name="T17" fmla="*/ 12 h 29"/>
                  <a:gd name="T18" fmla="*/ 1 w 18"/>
                  <a:gd name="T19" fmla="*/ 6 h 29"/>
                  <a:gd name="T20" fmla="*/ 3 w 18"/>
                  <a:gd name="T21" fmla="*/ 2 h 29"/>
                  <a:gd name="T22" fmla="*/ 7 w 18"/>
                  <a:gd name="T2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9">
                    <a:moveTo>
                      <a:pt x="7" y="2"/>
                    </a:moveTo>
                    <a:cubicBezTo>
                      <a:pt x="9" y="3"/>
                      <a:pt x="10" y="4"/>
                      <a:pt x="10" y="6"/>
                    </a:cubicBezTo>
                    <a:cubicBezTo>
                      <a:pt x="10" y="8"/>
                      <a:pt x="13" y="9"/>
                      <a:pt x="14" y="11"/>
                    </a:cubicBezTo>
                    <a:cubicBezTo>
                      <a:pt x="15" y="13"/>
                      <a:pt x="15" y="13"/>
                      <a:pt x="16" y="16"/>
                    </a:cubicBezTo>
                    <a:cubicBezTo>
                      <a:pt x="17" y="19"/>
                      <a:pt x="18" y="21"/>
                      <a:pt x="18" y="23"/>
                    </a:cubicBezTo>
                    <a:cubicBezTo>
                      <a:pt x="17" y="24"/>
                      <a:pt x="16" y="25"/>
                      <a:pt x="14" y="25"/>
                    </a:cubicBezTo>
                    <a:cubicBezTo>
                      <a:pt x="11" y="25"/>
                      <a:pt x="12" y="29"/>
                      <a:pt x="9" y="25"/>
                    </a:cubicBezTo>
                    <a:cubicBezTo>
                      <a:pt x="7" y="21"/>
                      <a:pt x="7" y="22"/>
                      <a:pt x="5" y="18"/>
                    </a:cubicBezTo>
                    <a:cubicBezTo>
                      <a:pt x="3" y="15"/>
                      <a:pt x="3" y="15"/>
                      <a:pt x="1" y="12"/>
                    </a:cubicBezTo>
                    <a:cubicBezTo>
                      <a:pt x="0" y="10"/>
                      <a:pt x="0" y="8"/>
                      <a:pt x="1" y="6"/>
                    </a:cubicBezTo>
                    <a:cubicBezTo>
                      <a:pt x="2" y="4"/>
                      <a:pt x="2" y="2"/>
                      <a:pt x="3" y="2"/>
                    </a:cubicBezTo>
                    <a:cubicBezTo>
                      <a:pt x="3" y="2"/>
                      <a:pt x="6" y="0"/>
                      <a:pt x="7"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0" name="Freeform 824"/>
              <p:cNvSpPr>
                <a:spLocks/>
              </p:cNvSpPr>
              <p:nvPr/>
            </p:nvSpPr>
            <p:spPr bwMode="auto">
              <a:xfrm>
                <a:off x="4028" y="2079"/>
                <a:ext cx="7" cy="9"/>
              </a:xfrm>
              <a:custGeom>
                <a:avLst/>
                <a:gdLst>
                  <a:gd name="T0" fmla="*/ 7 w 12"/>
                  <a:gd name="T1" fmla="*/ 2 h 14"/>
                  <a:gd name="T2" fmla="*/ 10 w 12"/>
                  <a:gd name="T3" fmla="*/ 6 h 14"/>
                  <a:gd name="T4" fmla="*/ 12 w 12"/>
                  <a:gd name="T5" fmla="*/ 10 h 14"/>
                  <a:gd name="T6" fmla="*/ 8 w 12"/>
                  <a:gd name="T7" fmla="*/ 11 h 14"/>
                  <a:gd name="T8" fmla="*/ 4 w 12"/>
                  <a:gd name="T9" fmla="*/ 7 h 14"/>
                  <a:gd name="T10" fmla="*/ 2 w 12"/>
                  <a:gd name="T11" fmla="*/ 1 h 14"/>
                  <a:gd name="T12" fmla="*/ 7 w 1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7" y="2"/>
                    </a:moveTo>
                    <a:cubicBezTo>
                      <a:pt x="9" y="4"/>
                      <a:pt x="9" y="4"/>
                      <a:pt x="10" y="6"/>
                    </a:cubicBezTo>
                    <a:cubicBezTo>
                      <a:pt x="11" y="8"/>
                      <a:pt x="12" y="8"/>
                      <a:pt x="12" y="10"/>
                    </a:cubicBezTo>
                    <a:cubicBezTo>
                      <a:pt x="11" y="12"/>
                      <a:pt x="11" y="14"/>
                      <a:pt x="8" y="11"/>
                    </a:cubicBezTo>
                    <a:cubicBezTo>
                      <a:pt x="5" y="7"/>
                      <a:pt x="7" y="9"/>
                      <a:pt x="4" y="7"/>
                    </a:cubicBezTo>
                    <a:cubicBezTo>
                      <a:pt x="1" y="4"/>
                      <a:pt x="0" y="2"/>
                      <a:pt x="2" y="1"/>
                    </a:cubicBezTo>
                    <a:cubicBezTo>
                      <a:pt x="4" y="0"/>
                      <a:pt x="6" y="0"/>
                      <a:pt x="7"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1" name="Freeform 825"/>
              <p:cNvSpPr>
                <a:spLocks/>
              </p:cNvSpPr>
              <p:nvPr/>
            </p:nvSpPr>
            <p:spPr bwMode="auto">
              <a:xfrm>
                <a:off x="4036" y="2088"/>
                <a:ext cx="10" cy="15"/>
              </a:xfrm>
              <a:custGeom>
                <a:avLst/>
                <a:gdLst>
                  <a:gd name="T0" fmla="*/ 6 w 17"/>
                  <a:gd name="T1" fmla="*/ 5 h 26"/>
                  <a:gd name="T2" fmla="*/ 7 w 17"/>
                  <a:gd name="T3" fmla="*/ 9 h 26"/>
                  <a:gd name="T4" fmla="*/ 12 w 17"/>
                  <a:gd name="T5" fmla="*/ 12 h 26"/>
                  <a:gd name="T6" fmla="*/ 14 w 17"/>
                  <a:gd name="T7" fmla="*/ 18 h 26"/>
                  <a:gd name="T8" fmla="*/ 14 w 17"/>
                  <a:gd name="T9" fmla="*/ 24 h 26"/>
                  <a:gd name="T10" fmla="*/ 9 w 17"/>
                  <a:gd name="T11" fmla="*/ 21 h 26"/>
                  <a:gd name="T12" fmla="*/ 7 w 17"/>
                  <a:gd name="T13" fmla="*/ 17 h 26"/>
                  <a:gd name="T14" fmla="*/ 4 w 17"/>
                  <a:gd name="T15" fmla="*/ 11 h 26"/>
                  <a:gd name="T16" fmla="*/ 0 w 17"/>
                  <a:gd name="T17" fmla="*/ 4 h 26"/>
                  <a:gd name="T18" fmla="*/ 3 w 17"/>
                  <a:gd name="T19" fmla="*/ 0 h 26"/>
                  <a:gd name="T20" fmla="*/ 6 w 17"/>
                  <a:gd name="T2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6" y="5"/>
                    </a:moveTo>
                    <a:cubicBezTo>
                      <a:pt x="7" y="7"/>
                      <a:pt x="4" y="6"/>
                      <a:pt x="7" y="9"/>
                    </a:cubicBezTo>
                    <a:cubicBezTo>
                      <a:pt x="10" y="11"/>
                      <a:pt x="10" y="9"/>
                      <a:pt x="12" y="12"/>
                    </a:cubicBezTo>
                    <a:cubicBezTo>
                      <a:pt x="13" y="15"/>
                      <a:pt x="14" y="15"/>
                      <a:pt x="14" y="18"/>
                    </a:cubicBezTo>
                    <a:cubicBezTo>
                      <a:pt x="14" y="21"/>
                      <a:pt x="17" y="26"/>
                      <a:pt x="14" y="24"/>
                    </a:cubicBezTo>
                    <a:cubicBezTo>
                      <a:pt x="10" y="22"/>
                      <a:pt x="11" y="24"/>
                      <a:pt x="9" y="21"/>
                    </a:cubicBezTo>
                    <a:cubicBezTo>
                      <a:pt x="8" y="17"/>
                      <a:pt x="10" y="20"/>
                      <a:pt x="7" y="17"/>
                    </a:cubicBezTo>
                    <a:cubicBezTo>
                      <a:pt x="5" y="13"/>
                      <a:pt x="6" y="15"/>
                      <a:pt x="4" y="11"/>
                    </a:cubicBezTo>
                    <a:cubicBezTo>
                      <a:pt x="1" y="7"/>
                      <a:pt x="0" y="7"/>
                      <a:pt x="0" y="4"/>
                    </a:cubicBezTo>
                    <a:cubicBezTo>
                      <a:pt x="0" y="2"/>
                      <a:pt x="1" y="0"/>
                      <a:pt x="3" y="0"/>
                    </a:cubicBezTo>
                    <a:cubicBezTo>
                      <a:pt x="4" y="0"/>
                      <a:pt x="6" y="3"/>
                      <a:pt x="6"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2" name="Freeform 826"/>
              <p:cNvSpPr>
                <a:spLocks/>
              </p:cNvSpPr>
              <p:nvPr/>
            </p:nvSpPr>
            <p:spPr bwMode="auto">
              <a:xfrm>
                <a:off x="4099" y="2042"/>
                <a:ext cx="16" cy="18"/>
              </a:xfrm>
              <a:custGeom>
                <a:avLst/>
                <a:gdLst>
                  <a:gd name="T0" fmla="*/ 14 w 26"/>
                  <a:gd name="T1" fmla="*/ 4 h 30"/>
                  <a:gd name="T2" fmla="*/ 16 w 26"/>
                  <a:gd name="T3" fmla="*/ 10 h 30"/>
                  <a:gd name="T4" fmla="*/ 23 w 26"/>
                  <a:gd name="T5" fmla="*/ 15 h 30"/>
                  <a:gd name="T6" fmla="*/ 20 w 26"/>
                  <a:gd name="T7" fmla="*/ 18 h 30"/>
                  <a:gd name="T8" fmla="*/ 11 w 26"/>
                  <a:gd name="T9" fmla="*/ 15 h 30"/>
                  <a:gd name="T10" fmla="*/ 11 w 26"/>
                  <a:gd name="T11" fmla="*/ 22 h 30"/>
                  <a:gd name="T12" fmla="*/ 4 w 26"/>
                  <a:gd name="T13" fmla="*/ 26 h 30"/>
                  <a:gd name="T14" fmla="*/ 4 w 26"/>
                  <a:gd name="T15" fmla="*/ 17 h 30"/>
                  <a:gd name="T16" fmla="*/ 9 w 26"/>
                  <a:gd name="T17" fmla="*/ 11 h 30"/>
                  <a:gd name="T18" fmla="*/ 6 w 26"/>
                  <a:gd name="T19" fmla="*/ 2 h 30"/>
                  <a:gd name="T20" fmla="*/ 14 w 26"/>
                  <a:gd name="T2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0">
                    <a:moveTo>
                      <a:pt x="14" y="4"/>
                    </a:moveTo>
                    <a:cubicBezTo>
                      <a:pt x="15" y="7"/>
                      <a:pt x="12" y="8"/>
                      <a:pt x="16" y="10"/>
                    </a:cubicBezTo>
                    <a:cubicBezTo>
                      <a:pt x="19" y="12"/>
                      <a:pt x="26" y="13"/>
                      <a:pt x="23" y="15"/>
                    </a:cubicBezTo>
                    <a:cubicBezTo>
                      <a:pt x="21" y="18"/>
                      <a:pt x="26" y="20"/>
                      <a:pt x="20" y="18"/>
                    </a:cubicBezTo>
                    <a:cubicBezTo>
                      <a:pt x="14" y="16"/>
                      <a:pt x="10" y="12"/>
                      <a:pt x="11" y="15"/>
                    </a:cubicBezTo>
                    <a:cubicBezTo>
                      <a:pt x="13" y="18"/>
                      <a:pt x="12" y="19"/>
                      <a:pt x="11" y="22"/>
                    </a:cubicBezTo>
                    <a:cubicBezTo>
                      <a:pt x="10" y="26"/>
                      <a:pt x="4" y="30"/>
                      <a:pt x="4" y="26"/>
                    </a:cubicBezTo>
                    <a:cubicBezTo>
                      <a:pt x="3" y="21"/>
                      <a:pt x="0" y="18"/>
                      <a:pt x="4" y="17"/>
                    </a:cubicBezTo>
                    <a:cubicBezTo>
                      <a:pt x="7" y="16"/>
                      <a:pt x="11" y="14"/>
                      <a:pt x="9" y="11"/>
                    </a:cubicBezTo>
                    <a:cubicBezTo>
                      <a:pt x="8" y="7"/>
                      <a:pt x="5" y="5"/>
                      <a:pt x="6" y="2"/>
                    </a:cubicBezTo>
                    <a:cubicBezTo>
                      <a:pt x="7" y="0"/>
                      <a:pt x="15" y="0"/>
                      <a:pt x="14"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3" name="Freeform 827"/>
              <p:cNvSpPr>
                <a:spLocks/>
              </p:cNvSpPr>
              <p:nvPr/>
            </p:nvSpPr>
            <p:spPr bwMode="auto">
              <a:xfrm>
                <a:off x="4102" y="2027"/>
                <a:ext cx="9" cy="8"/>
              </a:xfrm>
              <a:custGeom>
                <a:avLst/>
                <a:gdLst>
                  <a:gd name="T0" fmla="*/ 4 w 15"/>
                  <a:gd name="T1" fmla="*/ 4 h 13"/>
                  <a:gd name="T2" fmla="*/ 10 w 15"/>
                  <a:gd name="T3" fmla="*/ 2 h 13"/>
                  <a:gd name="T4" fmla="*/ 13 w 15"/>
                  <a:gd name="T5" fmla="*/ 5 h 13"/>
                  <a:gd name="T6" fmla="*/ 12 w 15"/>
                  <a:gd name="T7" fmla="*/ 12 h 13"/>
                  <a:gd name="T8" fmla="*/ 8 w 15"/>
                  <a:gd name="T9" fmla="*/ 9 h 13"/>
                  <a:gd name="T10" fmla="*/ 4 w 15"/>
                  <a:gd name="T11" fmla="*/ 9 h 13"/>
                  <a:gd name="T12" fmla="*/ 4 w 1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4" y="4"/>
                    </a:moveTo>
                    <a:cubicBezTo>
                      <a:pt x="7" y="1"/>
                      <a:pt x="8" y="0"/>
                      <a:pt x="10" y="2"/>
                    </a:cubicBezTo>
                    <a:cubicBezTo>
                      <a:pt x="12" y="4"/>
                      <a:pt x="14" y="2"/>
                      <a:pt x="13" y="5"/>
                    </a:cubicBezTo>
                    <a:cubicBezTo>
                      <a:pt x="12" y="9"/>
                      <a:pt x="15" y="13"/>
                      <a:pt x="12" y="12"/>
                    </a:cubicBezTo>
                    <a:cubicBezTo>
                      <a:pt x="9" y="11"/>
                      <a:pt x="10" y="10"/>
                      <a:pt x="8" y="9"/>
                    </a:cubicBezTo>
                    <a:cubicBezTo>
                      <a:pt x="6" y="9"/>
                      <a:pt x="5" y="9"/>
                      <a:pt x="4" y="9"/>
                    </a:cubicBezTo>
                    <a:cubicBezTo>
                      <a:pt x="4" y="9"/>
                      <a:pt x="0" y="4"/>
                      <a:pt x="4"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4" name="Freeform 828"/>
              <p:cNvSpPr>
                <a:spLocks/>
              </p:cNvSpPr>
              <p:nvPr/>
            </p:nvSpPr>
            <p:spPr bwMode="auto">
              <a:xfrm>
                <a:off x="4366" y="2223"/>
                <a:ext cx="15" cy="9"/>
              </a:xfrm>
              <a:custGeom>
                <a:avLst/>
                <a:gdLst>
                  <a:gd name="T0" fmla="*/ 13 w 25"/>
                  <a:gd name="T1" fmla="*/ 1 h 15"/>
                  <a:gd name="T2" fmla="*/ 8 w 25"/>
                  <a:gd name="T3" fmla="*/ 14 h 15"/>
                  <a:gd name="T4" fmla="*/ 21 w 25"/>
                  <a:gd name="T5" fmla="*/ 9 h 15"/>
                  <a:gd name="T6" fmla="*/ 23 w 25"/>
                  <a:gd name="T7" fmla="*/ 1 h 15"/>
                  <a:gd name="T8" fmla="*/ 13 w 25"/>
                  <a:gd name="T9" fmla="*/ 1 h 15"/>
                </a:gdLst>
                <a:ahLst/>
                <a:cxnLst>
                  <a:cxn ang="0">
                    <a:pos x="T0" y="T1"/>
                  </a:cxn>
                  <a:cxn ang="0">
                    <a:pos x="T2" y="T3"/>
                  </a:cxn>
                  <a:cxn ang="0">
                    <a:pos x="T4" y="T5"/>
                  </a:cxn>
                  <a:cxn ang="0">
                    <a:pos x="T6" y="T7"/>
                  </a:cxn>
                  <a:cxn ang="0">
                    <a:pos x="T8" y="T9"/>
                  </a:cxn>
                </a:cxnLst>
                <a:rect l="0" t="0" r="r" b="b"/>
                <a:pathLst>
                  <a:path w="25" h="15">
                    <a:moveTo>
                      <a:pt x="13" y="1"/>
                    </a:moveTo>
                    <a:cubicBezTo>
                      <a:pt x="10" y="4"/>
                      <a:pt x="0" y="15"/>
                      <a:pt x="8" y="14"/>
                    </a:cubicBezTo>
                    <a:cubicBezTo>
                      <a:pt x="16" y="14"/>
                      <a:pt x="17" y="14"/>
                      <a:pt x="21" y="9"/>
                    </a:cubicBezTo>
                    <a:cubicBezTo>
                      <a:pt x="24" y="5"/>
                      <a:pt x="25" y="2"/>
                      <a:pt x="23" y="1"/>
                    </a:cubicBezTo>
                    <a:cubicBezTo>
                      <a:pt x="20" y="0"/>
                      <a:pt x="13" y="1"/>
                      <a:pt x="13"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5" name="Freeform 829"/>
              <p:cNvSpPr>
                <a:spLocks/>
              </p:cNvSpPr>
              <p:nvPr/>
            </p:nvSpPr>
            <p:spPr bwMode="auto">
              <a:xfrm>
                <a:off x="4570" y="2071"/>
                <a:ext cx="21" cy="8"/>
              </a:xfrm>
              <a:custGeom>
                <a:avLst/>
                <a:gdLst>
                  <a:gd name="T0" fmla="*/ 7 w 36"/>
                  <a:gd name="T1" fmla="*/ 2 h 13"/>
                  <a:gd name="T2" fmla="*/ 20 w 36"/>
                  <a:gd name="T3" fmla="*/ 5 h 13"/>
                  <a:gd name="T4" fmla="*/ 32 w 36"/>
                  <a:gd name="T5" fmla="*/ 9 h 13"/>
                  <a:gd name="T6" fmla="*/ 18 w 36"/>
                  <a:gd name="T7" fmla="*/ 12 h 13"/>
                  <a:gd name="T8" fmla="*/ 1 w 36"/>
                  <a:gd name="T9" fmla="*/ 4 h 13"/>
                  <a:gd name="T10" fmla="*/ 7 w 36"/>
                  <a:gd name="T11" fmla="*/ 2 h 13"/>
                </a:gdLst>
                <a:ahLst/>
                <a:cxnLst>
                  <a:cxn ang="0">
                    <a:pos x="T0" y="T1"/>
                  </a:cxn>
                  <a:cxn ang="0">
                    <a:pos x="T2" y="T3"/>
                  </a:cxn>
                  <a:cxn ang="0">
                    <a:pos x="T4" y="T5"/>
                  </a:cxn>
                  <a:cxn ang="0">
                    <a:pos x="T6" y="T7"/>
                  </a:cxn>
                  <a:cxn ang="0">
                    <a:pos x="T8" y="T9"/>
                  </a:cxn>
                  <a:cxn ang="0">
                    <a:pos x="T10" y="T11"/>
                  </a:cxn>
                </a:cxnLst>
                <a:rect l="0" t="0" r="r" b="b"/>
                <a:pathLst>
                  <a:path w="36" h="13">
                    <a:moveTo>
                      <a:pt x="7" y="2"/>
                    </a:moveTo>
                    <a:cubicBezTo>
                      <a:pt x="15" y="5"/>
                      <a:pt x="16" y="5"/>
                      <a:pt x="20" y="5"/>
                    </a:cubicBezTo>
                    <a:cubicBezTo>
                      <a:pt x="24" y="5"/>
                      <a:pt x="36" y="7"/>
                      <a:pt x="32" y="9"/>
                    </a:cubicBezTo>
                    <a:cubicBezTo>
                      <a:pt x="28" y="11"/>
                      <a:pt x="27" y="13"/>
                      <a:pt x="18" y="12"/>
                    </a:cubicBezTo>
                    <a:cubicBezTo>
                      <a:pt x="10" y="11"/>
                      <a:pt x="0" y="7"/>
                      <a:pt x="1" y="4"/>
                    </a:cubicBezTo>
                    <a:cubicBezTo>
                      <a:pt x="1" y="1"/>
                      <a:pt x="3" y="0"/>
                      <a:pt x="7"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6" name="Freeform 830"/>
              <p:cNvSpPr>
                <a:spLocks/>
              </p:cNvSpPr>
              <p:nvPr/>
            </p:nvSpPr>
            <p:spPr bwMode="auto">
              <a:xfrm>
                <a:off x="4567" y="2055"/>
                <a:ext cx="8" cy="8"/>
              </a:xfrm>
              <a:custGeom>
                <a:avLst/>
                <a:gdLst>
                  <a:gd name="T0" fmla="*/ 3 w 13"/>
                  <a:gd name="T1" fmla="*/ 7 h 13"/>
                  <a:gd name="T2" fmla="*/ 11 w 13"/>
                  <a:gd name="T3" fmla="*/ 10 h 13"/>
                  <a:gd name="T4" fmla="*/ 11 w 13"/>
                  <a:gd name="T5" fmla="*/ 3 h 13"/>
                  <a:gd name="T6" fmla="*/ 2 w 13"/>
                  <a:gd name="T7" fmla="*/ 2 h 13"/>
                  <a:gd name="T8" fmla="*/ 3 w 13"/>
                  <a:gd name="T9" fmla="*/ 7 h 13"/>
                </a:gdLst>
                <a:ahLst/>
                <a:cxnLst>
                  <a:cxn ang="0">
                    <a:pos x="T0" y="T1"/>
                  </a:cxn>
                  <a:cxn ang="0">
                    <a:pos x="T2" y="T3"/>
                  </a:cxn>
                  <a:cxn ang="0">
                    <a:pos x="T4" y="T5"/>
                  </a:cxn>
                  <a:cxn ang="0">
                    <a:pos x="T6" y="T7"/>
                  </a:cxn>
                  <a:cxn ang="0">
                    <a:pos x="T8" y="T9"/>
                  </a:cxn>
                </a:cxnLst>
                <a:rect l="0" t="0" r="r" b="b"/>
                <a:pathLst>
                  <a:path w="13" h="13">
                    <a:moveTo>
                      <a:pt x="3" y="7"/>
                    </a:moveTo>
                    <a:cubicBezTo>
                      <a:pt x="6" y="9"/>
                      <a:pt x="9" y="13"/>
                      <a:pt x="11" y="10"/>
                    </a:cubicBezTo>
                    <a:cubicBezTo>
                      <a:pt x="12" y="7"/>
                      <a:pt x="13" y="4"/>
                      <a:pt x="11" y="3"/>
                    </a:cubicBezTo>
                    <a:cubicBezTo>
                      <a:pt x="8" y="2"/>
                      <a:pt x="2" y="0"/>
                      <a:pt x="2" y="2"/>
                    </a:cubicBezTo>
                    <a:cubicBezTo>
                      <a:pt x="2" y="4"/>
                      <a:pt x="0" y="4"/>
                      <a:pt x="3"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7" name="Freeform 831"/>
              <p:cNvSpPr>
                <a:spLocks/>
              </p:cNvSpPr>
              <p:nvPr/>
            </p:nvSpPr>
            <p:spPr bwMode="auto">
              <a:xfrm>
                <a:off x="2618" y="2048"/>
                <a:ext cx="20" cy="19"/>
              </a:xfrm>
              <a:custGeom>
                <a:avLst/>
                <a:gdLst>
                  <a:gd name="T0" fmla="*/ 22 w 34"/>
                  <a:gd name="T1" fmla="*/ 2 h 32"/>
                  <a:gd name="T2" fmla="*/ 33 w 34"/>
                  <a:gd name="T3" fmla="*/ 11 h 32"/>
                  <a:gd name="T4" fmla="*/ 28 w 34"/>
                  <a:gd name="T5" fmla="*/ 25 h 32"/>
                  <a:gd name="T6" fmla="*/ 11 w 34"/>
                  <a:gd name="T7" fmla="*/ 32 h 32"/>
                  <a:gd name="T8" fmla="*/ 1 w 34"/>
                  <a:gd name="T9" fmla="*/ 26 h 32"/>
                  <a:gd name="T10" fmla="*/ 1 w 34"/>
                  <a:gd name="T11" fmla="*/ 6 h 32"/>
                  <a:gd name="T12" fmla="*/ 22 w 34"/>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22" y="2"/>
                    </a:moveTo>
                    <a:cubicBezTo>
                      <a:pt x="28" y="5"/>
                      <a:pt x="31" y="7"/>
                      <a:pt x="33" y="11"/>
                    </a:cubicBezTo>
                    <a:cubicBezTo>
                      <a:pt x="34" y="15"/>
                      <a:pt x="31" y="22"/>
                      <a:pt x="28" y="25"/>
                    </a:cubicBezTo>
                    <a:cubicBezTo>
                      <a:pt x="25" y="27"/>
                      <a:pt x="19" y="32"/>
                      <a:pt x="11" y="32"/>
                    </a:cubicBezTo>
                    <a:cubicBezTo>
                      <a:pt x="4" y="31"/>
                      <a:pt x="1" y="32"/>
                      <a:pt x="1" y="26"/>
                    </a:cubicBezTo>
                    <a:cubicBezTo>
                      <a:pt x="2" y="20"/>
                      <a:pt x="0" y="8"/>
                      <a:pt x="1" y="6"/>
                    </a:cubicBezTo>
                    <a:cubicBezTo>
                      <a:pt x="3" y="4"/>
                      <a:pt x="20" y="0"/>
                      <a:pt x="22"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8" name="Freeform 832"/>
              <p:cNvSpPr>
                <a:spLocks/>
              </p:cNvSpPr>
              <p:nvPr/>
            </p:nvSpPr>
            <p:spPr bwMode="auto">
              <a:xfrm>
                <a:off x="3595" y="2009"/>
                <a:ext cx="11" cy="25"/>
              </a:xfrm>
              <a:custGeom>
                <a:avLst/>
                <a:gdLst>
                  <a:gd name="T0" fmla="*/ 4 w 18"/>
                  <a:gd name="T1" fmla="*/ 15 h 41"/>
                  <a:gd name="T2" fmla="*/ 6 w 18"/>
                  <a:gd name="T3" fmla="*/ 24 h 41"/>
                  <a:gd name="T4" fmla="*/ 9 w 18"/>
                  <a:gd name="T5" fmla="*/ 30 h 41"/>
                  <a:gd name="T6" fmla="*/ 10 w 18"/>
                  <a:gd name="T7" fmla="*/ 36 h 41"/>
                  <a:gd name="T8" fmla="*/ 16 w 18"/>
                  <a:gd name="T9" fmla="*/ 40 h 41"/>
                  <a:gd name="T10" fmla="*/ 17 w 18"/>
                  <a:gd name="T11" fmla="*/ 38 h 41"/>
                  <a:gd name="T12" fmla="*/ 15 w 18"/>
                  <a:gd name="T13" fmla="*/ 34 h 41"/>
                  <a:gd name="T14" fmla="*/ 13 w 18"/>
                  <a:gd name="T15" fmla="*/ 27 h 41"/>
                  <a:gd name="T16" fmla="*/ 9 w 18"/>
                  <a:gd name="T17" fmla="*/ 17 h 41"/>
                  <a:gd name="T18" fmla="*/ 7 w 18"/>
                  <a:gd name="T19" fmla="*/ 9 h 41"/>
                  <a:gd name="T20" fmla="*/ 2 w 18"/>
                  <a:gd name="T21" fmla="*/ 3 h 41"/>
                  <a:gd name="T22" fmla="*/ 4 w 18"/>
                  <a:gd name="T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1">
                    <a:moveTo>
                      <a:pt x="4" y="15"/>
                    </a:moveTo>
                    <a:cubicBezTo>
                      <a:pt x="4" y="19"/>
                      <a:pt x="5" y="23"/>
                      <a:pt x="6" y="24"/>
                    </a:cubicBezTo>
                    <a:cubicBezTo>
                      <a:pt x="7" y="26"/>
                      <a:pt x="8" y="28"/>
                      <a:pt x="9" y="30"/>
                    </a:cubicBezTo>
                    <a:cubicBezTo>
                      <a:pt x="9" y="32"/>
                      <a:pt x="7" y="32"/>
                      <a:pt x="10" y="36"/>
                    </a:cubicBezTo>
                    <a:cubicBezTo>
                      <a:pt x="13" y="39"/>
                      <a:pt x="14" y="40"/>
                      <a:pt x="16" y="40"/>
                    </a:cubicBezTo>
                    <a:cubicBezTo>
                      <a:pt x="17" y="40"/>
                      <a:pt x="18" y="41"/>
                      <a:pt x="17" y="38"/>
                    </a:cubicBezTo>
                    <a:cubicBezTo>
                      <a:pt x="16" y="36"/>
                      <a:pt x="17" y="37"/>
                      <a:pt x="15" y="34"/>
                    </a:cubicBezTo>
                    <a:cubicBezTo>
                      <a:pt x="14" y="30"/>
                      <a:pt x="14" y="32"/>
                      <a:pt x="13" y="27"/>
                    </a:cubicBezTo>
                    <a:cubicBezTo>
                      <a:pt x="12" y="22"/>
                      <a:pt x="11" y="21"/>
                      <a:pt x="9" y="17"/>
                    </a:cubicBezTo>
                    <a:cubicBezTo>
                      <a:pt x="7" y="13"/>
                      <a:pt x="7" y="13"/>
                      <a:pt x="7" y="9"/>
                    </a:cubicBezTo>
                    <a:cubicBezTo>
                      <a:pt x="5" y="2"/>
                      <a:pt x="0" y="0"/>
                      <a:pt x="2" y="3"/>
                    </a:cubicBezTo>
                    <a:cubicBezTo>
                      <a:pt x="4" y="7"/>
                      <a:pt x="4" y="15"/>
                      <a:pt x="4" y="1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9" name="Freeform 833"/>
              <p:cNvSpPr>
                <a:spLocks/>
              </p:cNvSpPr>
              <p:nvPr/>
            </p:nvSpPr>
            <p:spPr bwMode="auto">
              <a:xfrm>
                <a:off x="4087" y="2025"/>
                <a:ext cx="14" cy="6"/>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0" name="Freeform 834"/>
              <p:cNvSpPr>
                <a:spLocks/>
              </p:cNvSpPr>
              <p:nvPr/>
            </p:nvSpPr>
            <p:spPr bwMode="auto">
              <a:xfrm>
                <a:off x="1294" y="1655"/>
                <a:ext cx="155" cy="59"/>
              </a:xfrm>
              <a:custGeom>
                <a:avLst/>
                <a:gdLst>
                  <a:gd name="T0" fmla="*/ 0 w 259"/>
                  <a:gd name="T1" fmla="*/ 39 h 99"/>
                  <a:gd name="T2" fmla="*/ 8 w 259"/>
                  <a:gd name="T3" fmla="*/ 35 h 99"/>
                  <a:gd name="T4" fmla="*/ 13 w 259"/>
                  <a:gd name="T5" fmla="*/ 31 h 99"/>
                  <a:gd name="T6" fmla="*/ 22 w 259"/>
                  <a:gd name="T7" fmla="*/ 18 h 99"/>
                  <a:gd name="T8" fmla="*/ 32 w 259"/>
                  <a:gd name="T9" fmla="*/ 13 h 99"/>
                  <a:gd name="T10" fmla="*/ 52 w 259"/>
                  <a:gd name="T11" fmla="*/ 6 h 99"/>
                  <a:gd name="T12" fmla="*/ 67 w 259"/>
                  <a:gd name="T13" fmla="*/ 2 h 99"/>
                  <a:gd name="T14" fmla="*/ 83 w 259"/>
                  <a:gd name="T15" fmla="*/ 2 h 99"/>
                  <a:gd name="T16" fmla="*/ 95 w 259"/>
                  <a:gd name="T17" fmla="*/ 3 h 99"/>
                  <a:gd name="T18" fmla="*/ 105 w 259"/>
                  <a:gd name="T19" fmla="*/ 5 h 99"/>
                  <a:gd name="T20" fmla="*/ 128 w 259"/>
                  <a:gd name="T21" fmla="*/ 13 h 99"/>
                  <a:gd name="T22" fmla="*/ 140 w 259"/>
                  <a:gd name="T23" fmla="*/ 23 h 99"/>
                  <a:gd name="T24" fmla="*/ 154 w 259"/>
                  <a:gd name="T25" fmla="*/ 27 h 99"/>
                  <a:gd name="T26" fmla="*/ 169 w 259"/>
                  <a:gd name="T27" fmla="*/ 33 h 99"/>
                  <a:gd name="T28" fmla="*/ 177 w 259"/>
                  <a:gd name="T29" fmla="*/ 34 h 99"/>
                  <a:gd name="T30" fmla="*/ 177 w 259"/>
                  <a:gd name="T31" fmla="*/ 42 h 99"/>
                  <a:gd name="T32" fmla="*/ 191 w 259"/>
                  <a:gd name="T33" fmla="*/ 47 h 99"/>
                  <a:gd name="T34" fmla="*/ 199 w 259"/>
                  <a:gd name="T35" fmla="*/ 54 h 99"/>
                  <a:gd name="T36" fmla="*/ 211 w 259"/>
                  <a:gd name="T37" fmla="*/ 57 h 99"/>
                  <a:gd name="T38" fmla="*/ 223 w 259"/>
                  <a:gd name="T39" fmla="*/ 63 h 99"/>
                  <a:gd name="T40" fmla="*/ 234 w 259"/>
                  <a:gd name="T41" fmla="*/ 73 h 99"/>
                  <a:gd name="T42" fmla="*/ 247 w 259"/>
                  <a:gd name="T43" fmla="*/ 80 h 99"/>
                  <a:gd name="T44" fmla="*/ 257 w 259"/>
                  <a:gd name="T45" fmla="*/ 86 h 99"/>
                  <a:gd name="T46" fmla="*/ 248 w 259"/>
                  <a:gd name="T47" fmla="*/ 91 h 99"/>
                  <a:gd name="T48" fmla="*/ 230 w 259"/>
                  <a:gd name="T49" fmla="*/ 92 h 99"/>
                  <a:gd name="T50" fmla="*/ 224 w 259"/>
                  <a:gd name="T51" fmla="*/ 96 h 99"/>
                  <a:gd name="T52" fmla="*/ 210 w 259"/>
                  <a:gd name="T53" fmla="*/ 93 h 99"/>
                  <a:gd name="T54" fmla="*/ 192 w 259"/>
                  <a:gd name="T55" fmla="*/ 95 h 99"/>
                  <a:gd name="T56" fmla="*/ 167 w 259"/>
                  <a:gd name="T57" fmla="*/ 93 h 99"/>
                  <a:gd name="T58" fmla="*/ 181 w 259"/>
                  <a:gd name="T59" fmla="*/ 81 h 99"/>
                  <a:gd name="T60" fmla="*/ 179 w 259"/>
                  <a:gd name="T61" fmla="*/ 74 h 99"/>
                  <a:gd name="T62" fmla="*/ 160 w 259"/>
                  <a:gd name="T63" fmla="*/ 71 h 99"/>
                  <a:gd name="T64" fmla="*/ 153 w 259"/>
                  <a:gd name="T65" fmla="*/ 62 h 99"/>
                  <a:gd name="T66" fmla="*/ 150 w 259"/>
                  <a:gd name="T67" fmla="*/ 49 h 99"/>
                  <a:gd name="T68" fmla="*/ 136 w 259"/>
                  <a:gd name="T69" fmla="*/ 49 h 99"/>
                  <a:gd name="T70" fmla="*/ 126 w 259"/>
                  <a:gd name="T71" fmla="*/ 46 h 99"/>
                  <a:gd name="T72" fmla="*/ 114 w 259"/>
                  <a:gd name="T73" fmla="*/ 38 h 99"/>
                  <a:gd name="T74" fmla="*/ 99 w 259"/>
                  <a:gd name="T75" fmla="*/ 34 h 99"/>
                  <a:gd name="T76" fmla="*/ 90 w 259"/>
                  <a:gd name="T77" fmla="*/ 34 h 99"/>
                  <a:gd name="T78" fmla="*/ 77 w 259"/>
                  <a:gd name="T79" fmla="*/ 32 h 99"/>
                  <a:gd name="T80" fmla="*/ 70 w 259"/>
                  <a:gd name="T81" fmla="*/ 26 h 99"/>
                  <a:gd name="T82" fmla="*/ 81 w 259"/>
                  <a:gd name="T83" fmla="*/ 23 h 99"/>
                  <a:gd name="T84" fmla="*/ 74 w 259"/>
                  <a:gd name="T85" fmla="*/ 17 h 99"/>
                  <a:gd name="T86" fmla="*/ 57 w 259"/>
                  <a:gd name="T87" fmla="*/ 16 h 99"/>
                  <a:gd name="T88" fmla="*/ 44 w 259"/>
                  <a:gd name="T89" fmla="*/ 23 h 99"/>
                  <a:gd name="T90" fmla="*/ 33 w 259"/>
                  <a:gd name="T91" fmla="*/ 30 h 99"/>
                  <a:gd name="T92" fmla="*/ 23 w 259"/>
                  <a:gd name="T93" fmla="*/ 35 h 99"/>
                  <a:gd name="T94" fmla="*/ 12 w 259"/>
                  <a:gd name="T95" fmla="*/ 41 h 99"/>
                  <a:gd name="T96" fmla="*/ 0 w 259"/>
                  <a:gd name="T9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99">
                    <a:moveTo>
                      <a:pt x="0" y="39"/>
                    </a:moveTo>
                    <a:cubicBezTo>
                      <a:pt x="1" y="36"/>
                      <a:pt x="3" y="33"/>
                      <a:pt x="8" y="35"/>
                    </a:cubicBezTo>
                    <a:cubicBezTo>
                      <a:pt x="13" y="36"/>
                      <a:pt x="13" y="36"/>
                      <a:pt x="13" y="31"/>
                    </a:cubicBezTo>
                    <a:cubicBezTo>
                      <a:pt x="13" y="25"/>
                      <a:pt x="18" y="21"/>
                      <a:pt x="22" y="18"/>
                    </a:cubicBezTo>
                    <a:cubicBezTo>
                      <a:pt x="26" y="15"/>
                      <a:pt x="20" y="15"/>
                      <a:pt x="32" y="13"/>
                    </a:cubicBezTo>
                    <a:cubicBezTo>
                      <a:pt x="43" y="10"/>
                      <a:pt x="44" y="7"/>
                      <a:pt x="52" y="6"/>
                    </a:cubicBezTo>
                    <a:cubicBezTo>
                      <a:pt x="61" y="5"/>
                      <a:pt x="64" y="2"/>
                      <a:pt x="67" y="2"/>
                    </a:cubicBezTo>
                    <a:cubicBezTo>
                      <a:pt x="70" y="2"/>
                      <a:pt x="76" y="0"/>
                      <a:pt x="83" y="2"/>
                    </a:cubicBezTo>
                    <a:cubicBezTo>
                      <a:pt x="89" y="4"/>
                      <a:pt x="91" y="1"/>
                      <a:pt x="95" y="3"/>
                    </a:cubicBezTo>
                    <a:cubicBezTo>
                      <a:pt x="99" y="5"/>
                      <a:pt x="97" y="3"/>
                      <a:pt x="105" y="5"/>
                    </a:cubicBezTo>
                    <a:cubicBezTo>
                      <a:pt x="113" y="6"/>
                      <a:pt x="127" y="12"/>
                      <a:pt x="128" y="13"/>
                    </a:cubicBezTo>
                    <a:cubicBezTo>
                      <a:pt x="130" y="14"/>
                      <a:pt x="135" y="23"/>
                      <a:pt x="140" y="23"/>
                    </a:cubicBezTo>
                    <a:cubicBezTo>
                      <a:pt x="145" y="23"/>
                      <a:pt x="151" y="25"/>
                      <a:pt x="154" y="27"/>
                    </a:cubicBezTo>
                    <a:cubicBezTo>
                      <a:pt x="158" y="29"/>
                      <a:pt x="166" y="36"/>
                      <a:pt x="169" y="33"/>
                    </a:cubicBezTo>
                    <a:cubicBezTo>
                      <a:pt x="172" y="31"/>
                      <a:pt x="178" y="30"/>
                      <a:pt x="177" y="34"/>
                    </a:cubicBezTo>
                    <a:cubicBezTo>
                      <a:pt x="176" y="39"/>
                      <a:pt x="169" y="40"/>
                      <a:pt x="177" y="42"/>
                    </a:cubicBezTo>
                    <a:cubicBezTo>
                      <a:pt x="186" y="44"/>
                      <a:pt x="189" y="43"/>
                      <a:pt x="191" y="47"/>
                    </a:cubicBezTo>
                    <a:cubicBezTo>
                      <a:pt x="193" y="51"/>
                      <a:pt x="194" y="50"/>
                      <a:pt x="199" y="54"/>
                    </a:cubicBezTo>
                    <a:cubicBezTo>
                      <a:pt x="204" y="57"/>
                      <a:pt x="208" y="55"/>
                      <a:pt x="211" y="57"/>
                    </a:cubicBezTo>
                    <a:cubicBezTo>
                      <a:pt x="213" y="60"/>
                      <a:pt x="222" y="58"/>
                      <a:pt x="223" y="63"/>
                    </a:cubicBezTo>
                    <a:cubicBezTo>
                      <a:pt x="224" y="68"/>
                      <a:pt x="226" y="72"/>
                      <a:pt x="234" y="73"/>
                    </a:cubicBezTo>
                    <a:cubicBezTo>
                      <a:pt x="241" y="73"/>
                      <a:pt x="241" y="78"/>
                      <a:pt x="247" y="80"/>
                    </a:cubicBezTo>
                    <a:cubicBezTo>
                      <a:pt x="253" y="82"/>
                      <a:pt x="259" y="83"/>
                      <a:pt x="257" y="86"/>
                    </a:cubicBezTo>
                    <a:cubicBezTo>
                      <a:pt x="256" y="89"/>
                      <a:pt x="251" y="89"/>
                      <a:pt x="248" y="91"/>
                    </a:cubicBezTo>
                    <a:cubicBezTo>
                      <a:pt x="245" y="93"/>
                      <a:pt x="232" y="91"/>
                      <a:pt x="230" y="92"/>
                    </a:cubicBezTo>
                    <a:cubicBezTo>
                      <a:pt x="229" y="94"/>
                      <a:pt x="231" y="99"/>
                      <a:pt x="224" y="96"/>
                    </a:cubicBezTo>
                    <a:cubicBezTo>
                      <a:pt x="218" y="93"/>
                      <a:pt x="214" y="91"/>
                      <a:pt x="210" y="93"/>
                    </a:cubicBezTo>
                    <a:cubicBezTo>
                      <a:pt x="205" y="94"/>
                      <a:pt x="194" y="94"/>
                      <a:pt x="192" y="95"/>
                    </a:cubicBezTo>
                    <a:cubicBezTo>
                      <a:pt x="190" y="97"/>
                      <a:pt x="160" y="98"/>
                      <a:pt x="167" y="93"/>
                    </a:cubicBezTo>
                    <a:cubicBezTo>
                      <a:pt x="175" y="88"/>
                      <a:pt x="180" y="85"/>
                      <a:pt x="181" y="81"/>
                    </a:cubicBezTo>
                    <a:cubicBezTo>
                      <a:pt x="182" y="78"/>
                      <a:pt x="188" y="75"/>
                      <a:pt x="179" y="74"/>
                    </a:cubicBezTo>
                    <a:cubicBezTo>
                      <a:pt x="171" y="73"/>
                      <a:pt x="164" y="73"/>
                      <a:pt x="160" y="71"/>
                    </a:cubicBezTo>
                    <a:cubicBezTo>
                      <a:pt x="156" y="68"/>
                      <a:pt x="153" y="68"/>
                      <a:pt x="153" y="62"/>
                    </a:cubicBezTo>
                    <a:cubicBezTo>
                      <a:pt x="153" y="55"/>
                      <a:pt x="155" y="50"/>
                      <a:pt x="150" y="49"/>
                    </a:cubicBezTo>
                    <a:cubicBezTo>
                      <a:pt x="146" y="48"/>
                      <a:pt x="139" y="50"/>
                      <a:pt x="136" y="49"/>
                    </a:cubicBezTo>
                    <a:cubicBezTo>
                      <a:pt x="132" y="48"/>
                      <a:pt x="135" y="52"/>
                      <a:pt x="126" y="46"/>
                    </a:cubicBezTo>
                    <a:cubicBezTo>
                      <a:pt x="117" y="39"/>
                      <a:pt x="120" y="41"/>
                      <a:pt x="114" y="38"/>
                    </a:cubicBezTo>
                    <a:cubicBezTo>
                      <a:pt x="107" y="35"/>
                      <a:pt x="99" y="34"/>
                      <a:pt x="99" y="34"/>
                    </a:cubicBezTo>
                    <a:cubicBezTo>
                      <a:pt x="98" y="35"/>
                      <a:pt x="94" y="34"/>
                      <a:pt x="90" y="34"/>
                    </a:cubicBezTo>
                    <a:cubicBezTo>
                      <a:pt x="85" y="34"/>
                      <a:pt x="80" y="32"/>
                      <a:pt x="77" y="32"/>
                    </a:cubicBezTo>
                    <a:cubicBezTo>
                      <a:pt x="75" y="31"/>
                      <a:pt x="65" y="28"/>
                      <a:pt x="70" y="26"/>
                    </a:cubicBezTo>
                    <a:cubicBezTo>
                      <a:pt x="75" y="24"/>
                      <a:pt x="81" y="26"/>
                      <a:pt x="81" y="23"/>
                    </a:cubicBezTo>
                    <a:cubicBezTo>
                      <a:pt x="81" y="20"/>
                      <a:pt x="80" y="17"/>
                      <a:pt x="74" y="17"/>
                    </a:cubicBezTo>
                    <a:cubicBezTo>
                      <a:pt x="68" y="16"/>
                      <a:pt x="59" y="14"/>
                      <a:pt x="57" y="16"/>
                    </a:cubicBezTo>
                    <a:cubicBezTo>
                      <a:pt x="54" y="19"/>
                      <a:pt x="47" y="20"/>
                      <a:pt x="44" y="23"/>
                    </a:cubicBezTo>
                    <a:cubicBezTo>
                      <a:pt x="41" y="26"/>
                      <a:pt x="35" y="27"/>
                      <a:pt x="33" y="30"/>
                    </a:cubicBezTo>
                    <a:cubicBezTo>
                      <a:pt x="31" y="33"/>
                      <a:pt x="25" y="32"/>
                      <a:pt x="23" y="35"/>
                    </a:cubicBezTo>
                    <a:cubicBezTo>
                      <a:pt x="21" y="38"/>
                      <a:pt x="16" y="43"/>
                      <a:pt x="12" y="41"/>
                    </a:cubicBezTo>
                    <a:cubicBezTo>
                      <a:pt x="8" y="40"/>
                      <a:pt x="1" y="43"/>
                      <a:pt x="0" y="3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1" name="Freeform 835"/>
              <p:cNvSpPr>
                <a:spLocks/>
              </p:cNvSpPr>
              <p:nvPr/>
            </p:nvSpPr>
            <p:spPr bwMode="auto">
              <a:xfrm>
                <a:off x="1380" y="1734"/>
                <a:ext cx="34" cy="15"/>
              </a:xfrm>
              <a:custGeom>
                <a:avLst/>
                <a:gdLst>
                  <a:gd name="T0" fmla="*/ 2 w 56"/>
                  <a:gd name="T1" fmla="*/ 8 h 25"/>
                  <a:gd name="T2" fmla="*/ 7 w 56"/>
                  <a:gd name="T3" fmla="*/ 3 h 25"/>
                  <a:gd name="T4" fmla="*/ 12 w 56"/>
                  <a:gd name="T5" fmla="*/ 1 h 25"/>
                  <a:gd name="T6" fmla="*/ 23 w 56"/>
                  <a:gd name="T7" fmla="*/ 1 h 25"/>
                  <a:gd name="T8" fmla="*/ 29 w 56"/>
                  <a:gd name="T9" fmla="*/ 3 h 25"/>
                  <a:gd name="T10" fmla="*/ 35 w 56"/>
                  <a:gd name="T11" fmla="*/ 4 h 25"/>
                  <a:gd name="T12" fmla="*/ 41 w 56"/>
                  <a:gd name="T13" fmla="*/ 7 h 25"/>
                  <a:gd name="T14" fmla="*/ 47 w 56"/>
                  <a:gd name="T15" fmla="*/ 10 h 25"/>
                  <a:gd name="T16" fmla="*/ 53 w 56"/>
                  <a:gd name="T17" fmla="*/ 13 h 25"/>
                  <a:gd name="T18" fmla="*/ 54 w 56"/>
                  <a:gd name="T19" fmla="*/ 19 h 25"/>
                  <a:gd name="T20" fmla="*/ 48 w 56"/>
                  <a:gd name="T21" fmla="*/ 20 h 25"/>
                  <a:gd name="T22" fmla="*/ 42 w 56"/>
                  <a:gd name="T23" fmla="*/ 19 h 25"/>
                  <a:gd name="T24" fmla="*/ 36 w 56"/>
                  <a:gd name="T25" fmla="*/ 18 h 25"/>
                  <a:gd name="T26" fmla="*/ 31 w 56"/>
                  <a:gd name="T27" fmla="*/ 22 h 25"/>
                  <a:gd name="T28" fmla="*/ 26 w 56"/>
                  <a:gd name="T29" fmla="*/ 23 h 25"/>
                  <a:gd name="T30" fmla="*/ 21 w 56"/>
                  <a:gd name="T31" fmla="*/ 20 h 25"/>
                  <a:gd name="T32" fmla="*/ 16 w 56"/>
                  <a:gd name="T33" fmla="*/ 19 h 25"/>
                  <a:gd name="T34" fmla="*/ 10 w 56"/>
                  <a:gd name="T35" fmla="*/ 15 h 25"/>
                  <a:gd name="T36" fmla="*/ 6 w 56"/>
                  <a:gd name="T37" fmla="*/ 11 h 25"/>
                  <a:gd name="T38" fmla="*/ 2 w 56"/>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2" y="8"/>
                    </a:moveTo>
                    <a:cubicBezTo>
                      <a:pt x="4" y="6"/>
                      <a:pt x="4" y="4"/>
                      <a:pt x="7" y="3"/>
                    </a:cubicBezTo>
                    <a:cubicBezTo>
                      <a:pt x="9" y="3"/>
                      <a:pt x="9" y="1"/>
                      <a:pt x="12" y="1"/>
                    </a:cubicBezTo>
                    <a:cubicBezTo>
                      <a:pt x="15" y="2"/>
                      <a:pt x="20" y="0"/>
                      <a:pt x="23" y="1"/>
                    </a:cubicBezTo>
                    <a:cubicBezTo>
                      <a:pt x="26" y="2"/>
                      <a:pt x="26" y="1"/>
                      <a:pt x="29" y="3"/>
                    </a:cubicBezTo>
                    <a:cubicBezTo>
                      <a:pt x="32" y="4"/>
                      <a:pt x="31" y="3"/>
                      <a:pt x="35" y="4"/>
                    </a:cubicBezTo>
                    <a:cubicBezTo>
                      <a:pt x="39" y="6"/>
                      <a:pt x="37" y="5"/>
                      <a:pt x="41" y="7"/>
                    </a:cubicBezTo>
                    <a:cubicBezTo>
                      <a:pt x="44" y="9"/>
                      <a:pt x="45" y="8"/>
                      <a:pt x="47" y="10"/>
                    </a:cubicBezTo>
                    <a:cubicBezTo>
                      <a:pt x="49" y="11"/>
                      <a:pt x="51" y="11"/>
                      <a:pt x="53" y="13"/>
                    </a:cubicBezTo>
                    <a:cubicBezTo>
                      <a:pt x="54" y="15"/>
                      <a:pt x="56" y="17"/>
                      <a:pt x="54" y="19"/>
                    </a:cubicBezTo>
                    <a:cubicBezTo>
                      <a:pt x="52" y="20"/>
                      <a:pt x="53" y="21"/>
                      <a:pt x="48" y="20"/>
                    </a:cubicBezTo>
                    <a:cubicBezTo>
                      <a:pt x="44" y="20"/>
                      <a:pt x="43" y="20"/>
                      <a:pt x="42" y="19"/>
                    </a:cubicBezTo>
                    <a:cubicBezTo>
                      <a:pt x="40" y="17"/>
                      <a:pt x="37" y="17"/>
                      <a:pt x="36" y="18"/>
                    </a:cubicBezTo>
                    <a:cubicBezTo>
                      <a:pt x="35" y="19"/>
                      <a:pt x="33" y="19"/>
                      <a:pt x="31" y="22"/>
                    </a:cubicBezTo>
                    <a:cubicBezTo>
                      <a:pt x="29" y="24"/>
                      <a:pt x="29" y="25"/>
                      <a:pt x="26" y="23"/>
                    </a:cubicBezTo>
                    <a:cubicBezTo>
                      <a:pt x="23" y="21"/>
                      <a:pt x="22" y="19"/>
                      <a:pt x="21" y="20"/>
                    </a:cubicBezTo>
                    <a:cubicBezTo>
                      <a:pt x="20" y="20"/>
                      <a:pt x="21" y="22"/>
                      <a:pt x="16" y="19"/>
                    </a:cubicBezTo>
                    <a:cubicBezTo>
                      <a:pt x="11" y="17"/>
                      <a:pt x="11" y="16"/>
                      <a:pt x="10" y="15"/>
                    </a:cubicBezTo>
                    <a:cubicBezTo>
                      <a:pt x="9" y="13"/>
                      <a:pt x="8" y="11"/>
                      <a:pt x="6" y="11"/>
                    </a:cubicBezTo>
                    <a:cubicBezTo>
                      <a:pt x="4" y="11"/>
                      <a:pt x="0" y="10"/>
                      <a:pt x="2"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2" name="Freeform 836"/>
              <p:cNvSpPr>
                <a:spLocks/>
              </p:cNvSpPr>
              <p:nvPr/>
            </p:nvSpPr>
            <p:spPr bwMode="auto">
              <a:xfrm>
                <a:off x="1437" y="1708"/>
                <a:ext cx="95" cy="44"/>
              </a:xfrm>
              <a:custGeom>
                <a:avLst/>
                <a:gdLst>
                  <a:gd name="T0" fmla="*/ 7 w 158"/>
                  <a:gd name="T1" fmla="*/ 41 h 73"/>
                  <a:gd name="T2" fmla="*/ 13 w 158"/>
                  <a:gd name="T3" fmla="*/ 41 h 73"/>
                  <a:gd name="T4" fmla="*/ 22 w 158"/>
                  <a:gd name="T5" fmla="*/ 44 h 73"/>
                  <a:gd name="T6" fmla="*/ 33 w 158"/>
                  <a:gd name="T7" fmla="*/ 45 h 73"/>
                  <a:gd name="T8" fmla="*/ 44 w 158"/>
                  <a:gd name="T9" fmla="*/ 45 h 73"/>
                  <a:gd name="T10" fmla="*/ 52 w 158"/>
                  <a:gd name="T11" fmla="*/ 42 h 73"/>
                  <a:gd name="T12" fmla="*/ 56 w 158"/>
                  <a:gd name="T13" fmla="*/ 40 h 73"/>
                  <a:gd name="T14" fmla="*/ 48 w 158"/>
                  <a:gd name="T15" fmla="*/ 31 h 73"/>
                  <a:gd name="T16" fmla="*/ 47 w 158"/>
                  <a:gd name="T17" fmla="*/ 17 h 73"/>
                  <a:gd name="T18" fmla="*/ 34 w 158"/>
                  <a:gd name="T19" fmla="*/ 10 h 73"/>
                  <a:gd name="T20" fmla="*/ 42 w 158"/>
                  <a:gd name="T21" fmla="*/ 5 h 73"/>
                  <a:gd name="T22" fmla="*/ 52 w 158"/>
                  <a:gd name="T23" fmla="*/ 3 h 73"/>
                  <a:gd name="T24" fmla="*/ 65 w 158"/>
                  <a:gd name="T25" fmla="*/ 8 h 73"/>
                  <a:gd name="T26" fmla="*/ 73 w 158"/>
                  <a:gd name="T27" fmla="*/ 8 h 73"/>
                  <a:gd name="T28" fmla="*/ 80 w 158"/>
                  <a:gd name="T29" fmla="*/ 5 h 73"/>
                  <a:gd name="T30" fmla="*/ 92 w 158"/>
                  <a:gd name="T31" fmla="*/ 5 h 73"/>
                  <a:gd name="T32" fmla="*/ 105 w 158"/>
                  <a:gd name="T33" fmla="*/ 8 h 73"/>
                  <a:gd name="T34" fmla="*/ 119 w 158"/>
                  <a:gd name="T35" fmla="*/ 14 h 73"/>
                  <a:gd name="T36" fmla="*/ 123 w 158"/>
                  <a:gd name="T37" fmla="*/ 22 h 73"/>
                  <a:gd name="T38" fmla="*/ 135 w 158"/>
                  <a:gd name="T39" fmla="*/ 20 h 73"/>
                  <a:gd name="T40" fmla="*/ 137 w 158"/>
                  <a:gd name="T41" fmla="*/ 25 h 73"/>
                  <a:gd name="T42" fmla="*/ 130 w 158"/>
                  <a:gd name="T43" fmla="*/ 30 h 73"/>
                  <a:gd name="T44" fmla="*/ 147 w 158"/>
                  <a:gd name="T45" fmla="*/ 31 h 73"/>
                  <a:gd name="T46" fmla="*/ 155 w 158"/>
                  <a:gd name="T47" fmla="*/ 41 h 73"/>
                  <a:gd name="T48" fmla="*/ 146 w 158"/>
                  <a:gd name="T49" fmla="*/ 51 h 73"/>
                  <a:gd name="T50" fmla="*/ 134 w 158"/>
                  <a:gd name="T51" fmla="*/ 47 h 73"/>
                  <a:gd name="T52" fmla="*/ 117 w 158"/>
                  <a:gd name="T53" fmla="*/ 46 h 73"/>
                  <a:gd name="T54" fmla="*/ 110 w 158"/>
                  <a:gd name="T55" fmla="*/ 53 h 73"/>
                  <a:gd name="T56" fmla="*/ 96 w 158"/>
                  <a:gd name="T57" fmla="*/ 48 h 73"/>
                  <a:gd name="T58" fmla="*/ 89 w 158"/>
                  <a:gd name="T59" fmla="*/ 51 h 73"/>
                  <a:gd name="T60" fmla="*/ 82 w 158"/>
                  <a:gd name="T61" fmla="*/ 61 h 73"/>
                  <a:gd name="T62" fmla="*/ 76 w 158"/>
                  <a:gd name="T63" fmla="*/ 68 h 73"/>
                  <a:gd name="T64" fmla="*/ 69 w 158"/>
                  <a:gd name="T65" fmla="*/ 65 h 73"/>
                  <a:gd name="T66" fmla="*/ 61 w 158"/>
                  <a:gd name="T67" fmla="*/ 54 h 73"/>
                  <a:gd name="T68" fmla="*/ 50 w 158"/>
                  <a:gd name="T69" fmla="*/ 53 h 73"/>
                  <a:gd name="T70" fmla="*/ 40 w 158"/>
                  <a:gd name="T71" fmla="*/ 55 h 73"/>
                  <a:gd name="T72" fmla="*/ 29 w 158"/>
                  <a:gd name="T73" fmla="*/ 51 h 73"/>
                  <a:gd name="T74" fmla="*/ 20 w 158"/>
                  <a:gd name="T75" fmla="*/ 53 h 73"/>
                  <a:gd name="T76" fmla="*/ 17 w 158"/>
                  <a:gd name="T77" fmla="*/ 58 h 73"/>
                  <a:gd name="T78" fmla="*/ 9 w 158"/>
                  <a:gd name="T79" fmla="*/ 53 h 73"/>
                  <a:gd name="T80" fmla="*/ 2 w 158"/>
                  <a:gd name="T81" fmla="*/ 45 h 73"/>
                  <a:gd name="T82" fmla="*/ 7 w 158"/>
                  <a:gd name="T83"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73">
                    <a:moveTo>
                      <a:pt x="7" y="41"/>
                    </a:moveTo>
                    <a:cubicBezTo>
                      <a:pt x="9" y="42"/>
                      <a:pt x="10" y="39"/>
                      <a:pt x="13" y="41"/>
                    </a:cubicBezTo>
                    <a:cubicBezTo>
                      <a:pt x="16" y="43"/>
                      <a:pt x="15" y="42"/>
                      <a:pt x="22" y="44"/>
                    </a:cubicBezTo>
                    <a:cubicBezTo>
                      <a:pt x="29" y="45"/>
                      <a:pt x="26" y="43"/>
                      <a:pt x="33" y="45"/>
                    </a:cubicBezTo>
                    <a:cubicBezTo>
                      <a:pt x="41" y="47"/>
                      <a:pt x="38" y="48"/>
                      <a:pt x="44" y="45"/>
                    </a:cubicBezTo>
                    <a:cubicBezTo>
                      <a:pt x="51" y="42"/>
                      <a:pt x="48" y="42"/>
                      <a:pt x="52" y="42"/>
                    </a:cubicBezTo>
                    <a:cubicBezTo>
                      <a:pt x="55" y="42"/>
                      <a:pt x="61" y="44"/>
                      <a:pt x="56" y="40"/>
                    </a:cubicBezTo>
                    <a:cubicBezTo>
                      <a:pt x="51" y="35"/>
                      <a:pt x="48" y="37"/>
                      <a:pt x="48" y="31"/>
                    </a:cubicBezTo>
                    <a:cubicBezTo>
                      <a:pt x="47" y="25"/>
                      <a:pt x="50" y="22"/>
                      <a:pt x="47" y="17"/>
                    </a:cubicBezTo>
                    <a:cubicBezTo>
                      <a:pt x="44" y="13"/>
                      <a:pt x="33" y="14"/>
                      <a:pt x="34" y="10"/>
                    </a:cubicBezTo>
                    <a:cubicBezTo>
                      <a:pt x="35" y="6"/>
                      <a:pt x="35" y="5"/>
                      <a:pt x="42" y="5"/>
                    </a:cubicBezTo>
                    <a:cubicBezTo>
                      <a:pt x="50" y="5"/>
                      <a:pt x="49" y="0"/>
                      <a:pt x="52" y="3"/>
                    </a:cubicBezTo>
                    <a:cubicBezTo>
                      <a:pt x="56" y="6"/>
                      <a:pt x="58" y="7"/>
                      <a:pt x="65" y="8"/>
                    </a:cubicBezTo>
                    <a:cubicBezTo>
                      <a:pt x="71" y="8"/>
                      <a:pt x="69" y="9"/>
                      <a:pt x="73" y="8"/>
                    </a:cubicBezTo>
                    <a:cubicBezTo>
                      <a:pt x="77" y="6"/>
                      <a:pt x="76" y="5"/>
                      <a:pt x="80" y="5"/>
                    </a:cubicBezTo>
                    <a:cubicBezTo>
                      <a:pt x="85" y="5"/>
                      <a:pt x="87" y="3"/>
                      <a:pt x="92" y="5"/>
                    </a:cubicBezTo>
                    <a:cubicBezTo>
                      <a:pt x="97" y="7"/>
                      <a:pt x="100" y="4"/>
                      <a:pt x="105" y="8"/>
                    </a:cubicBezTo>
                    <a:cubicBezTo>
                      <a:pt x="110" y="11"/>
                      <a:pt x="117" y="11"/>
                      <a:pt x="119" y="14"/>
                    </a:cubicBezTo>
                    <a:cubicBezTo>
                      <a:pt x="121" y="17"/>
                      <a:pt x="121" y="19"/>
                      <a:pt x="123" y="22"/>
                    </a:cubicBezTo>
                    <a:cubicBezTo>
                      <a:pt x="125" y="25"/>
                      <a:pt x="131" y="19"/>
                      <a:pt x="135" y="20"/>
                    </a:cubicBezTo>
                    <a:cubicBezTo>
                      <a:pt x="138" y="21"/>
                      <a:pt x="142" y="24"/>
                      <a:pt x="137" y="25"/>
                    </a:cubicBezTo>
                    <a:cubicBezTo>
                      <a:pt x="133" y="25"/>
                      <a:pt x="126" y="29"/>
                      <a:pt x="130" y="30"/>
                    </a:cubicBezTo>
                    <a:cubicBezTo>
                      <a:pt x="134" y="30"/>
                      <a:pt x="142" y="27"/>
                      <a:pt x="147" y="31"/>
                    </a:cubicBezTo>
                    <a:cubicBezTo>
                      <a:pt x="151" y="35"/>
                      <a:pt x="158" y="35"/>
                      <a:pt x="155" y="41"/>
                    </a:cubicBezTo>
                    <a:cubicBezTo>
                      <a:pt x="153" y="46"/>
                      <a:pt x="149" y="47"/>
                      <a:pt x="146" y="51"/>
                    </a:cubicBezTo>
                    <a:cubicBezTo>
                      <a:pt x="142" y="54"/>
                      <a:pt x="141" y="47"/>
                      <a:pt x="134" y="47"/>
                    </a:cubicBezTo>
                    <a:cubicBezTo>
                      <a:pt x="127" y="47"/>
                      <a:pt x="120" y="43"/>
                      <a:pt x="117" y="46"/>
                    </a:cubicBezTo>
                    <a:cubicBezTo>
                      <a:pt x="114" y="49"/>
                      <a:pt x="120" y="53"/>
                      <a:pt x="110" y="53"/>
                    </a:cubicBezTo>
                    <a:cubicBezTo>
                      <a:pt x="100" y="52"/>
                      <a:pt x="97" y="50"/>
                      <a:pt x="96" y="48"/>
                    </a:cubicBezTo>
                    <a:cubicBezTo>
                      <a:pt x="95" y="46"/>
                      <a:pt x="91" y="47"/>
                      <a:pt x="89" y="51"/>
                    </a:cubicBezTo>
                    <a:cubicBezTo>
                      <a:pt x="87" y="54"/>
                      <a:pt x="81" y="55"/>
                      <a:pt x="82" y="61"/>
                    </a:cubicBezTo>
                    <a:cubicBezTo>
                      <a:pt x="82" y="67"/>
                      <a:pt x="81" y="68"/>
                      <a:pt x="76" y="68"/>
                    </a:cubicBezTo>
                    <a:cubicBezTo>
                      <a:pt x="71" y="68"/>
                      <a:pt x="73" y="73"/>
                      <a:pt x="69" y="65"/>
                    </a:cubicBezTo>
                    <a:cubicBezTo>
                      <a:pt x="65" y="57"/>
                      <a:pt x="64" y="54"/>
                      <a:pt x="61" y="54"/>
                    </a:cubicBezTo>
                    <a:cubicBezTo>
                      <a:pt x="57" y="54"/>
                      <a:pt x="53" y="51"/>
                      <a:pt x="50" y="53"/>
                    </a:cubicBezTo>
                    <a:cubicBezTo>
                      <a:pt x="47" y="54"/>
                      <a:pt x="43" y="58"/>
                      <a:pt x="40" y="55"/>
                    </a:cubicBezTo>
                    <a:cubicBezTo>
                      <a:pt x="37" y="53"/>
                      <a:pt x="35" y="51"/>
                      <a:pt x="29" y="51"/>
                    </a:cubicBezTo>
                    <a:cubicBezTo>
                      <a:pt x="22" y="52"/>
                      <a:pt x="19" y="50"/>
                      <a:pt x="20" y="53"/>
                    </a:cubicBezTo>
                    <a:cubicBezTo>
                      <a:pt x="20" y="56"/>
                      <a:pt x="22" y="60"/>
                      <a:pt x="17" y="58"/>
                    </a:cubicBezTo>
                    <a:cubicBezTo>
                      <a:pt x="13" y="56"/>
                      <a:pt x="16" y="55"/>
                      <a:pt x="9" y="53"/>
                    </a:cubicBezTo>
                    <a:cubicBezTo>
                      <a:pt x="3" y="50"/>
                      <a:pt x="0" y="50"/>
                      <a:pt x="2" y="45"/>
                    </a:cubicBezTo>
                    <a:cubicBezTo>
                      <a:pt x="4" y="41"/>
                      <a:pt x="5" y="39"/>
                      <a:pt x="7" y="4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3" name="Freeform 837"/>
              <p:cNvSpPr>
                <a:spLocks/>
              </p:cNvSpPr>
              <p:nvPr/>
            </p:nvSpPr>
            <p:spPr bwMode="auto">
              <a:xfrm>
                <a:off x="1545" y="1734"/>
                <a:ext cx="25" cy="11"/>
              </a:xfrm>
              <a:custGeom>
                <a:avLst/>
                <a:gdLst>
                  <a:gd name="T0" fmla="*/ 3 w 43"/>
                  <a:gd name="T1" fmla="*/ 2 h 18"/>
                  <a:gd name="T2" fmla="*/ 12 w 43"/>
                  <a:gd name="T3" fmla="*/ 1 h 18"/>
                  <a:gd name="T4" fmla="*/ 21 w 43"/>
                  <a:gd name="T5" fmla="*/ 1 h 18"/>
                  <a:gd name="T6" fmla="*/ 28 w 43"/>
                  <a:gd name="T7" fmla="*/ 2 h 18"/>
                  <a:gd name="T8" fmla="*/ 37 w 43"/>
                  <a:gd name="T9" fmla="*/ 4 h 18"/>
                  <a:gd name="T10" fmla="*/ 41 w 43"/>
                  <a:gd name="T11" fmla="*/ 6 h 18"/>
                  <a:gd name="T12" fmla="*/ 41 w 43"/>
                  <a:gd name="T13" fmla="*/ 12 h 18"/>
                  <a:gd name="T14" fmla="*/ 34 w 43"/>
                  <a:gd name="T15" fmla="*/ 15 h 18"/>
                  <a:gd name="T16" fmla="*/ 26 w 43"/>
                  <a:gd name="T17" fmla="*/ 17 h 18"/>
                  <a:gd name="T18" fmla="*/ 17 w 43"/>
                  <a:gd name="T19" fmla="*/ 18 h 18"/>
                  <a:gd name="T20" fmla="*/ 9 w 43"/>
                  <a:gd name="T21" fmla="*/ 17 h 18"/>
                  <a:gd name="T22" fmla="*/ 1 w 43"/>
                  <a:gd name="T23" fmla="*/ 14 h 18"/>
                  <a:gd name="T24" fmla="*/ 2 w 43"/>
                  <a:gd name="T25" fmla="*/ 9 h 18"/>
                  <a:gd name="T26" fmla="*/ 3 w 43"/>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8">
                    <a:moveTo>
                      <a:pt x="3" y="2"/>
                    </a:moveTo>
                    <a:cubicBezTo>
                      <a:pt x="4" y="1"/>
                      <a:pt x="7" y="1"/>
                      <a:pt x="12" y="1"/>
                    </a:cubicBezTo>
                    <a:cubicBezTo>
                      <a:pt x="17" y="2"/>
                      <a:pt x="16" y="1"/>
                      <a:pt x="21" y="1"/>
                    </a:cubicBezTo>
                    <a:cubicBezTo>
                      <a:pt x="26" y="2"/>
                      <a:pt x="24" y="0"/>
                      <a:pt x="28" y="2"/>
                    </a:cubicBezTo>
                    <a:cubicBezTo>
                      <a:pt x="32" y="3"/>
                      <a:pt x="34" y="3"/>
                      <a:pt x="37" y="4"/>
                    </a:cubicBezTo>
                    <a:cubicBezTo>
                      <a:pt x="39" y="5"/>
                      <a:pt x="40" y="2"/>
                      <a:pt x="41" y="6"/>
                    </a:cubicBezTo>
                    <a:cubicBezTo>
                      <a:pt x="42" y="9"/>
                      <a:pt x="43" y="9"/>
                      <a:pt x="41" y="12"/>
                    </a:cubicBezTo>
                    <a:cubicBezTo>
                      <a:pt x="38" y="15"/>
                      <a:pt x="40" y="15"/>
                      <a:pt x="34" y="15"/>
                    </a:cubicBezTo>
                    <a:cubicBezTo>
                      <a:pt x="28" y="16"/>
                      <a:pt x="29" y="16"/>
                      <a:pt x="26" y="17"/>
                    </a:cubicBezTo>
                    <a:cubicBezTo>
                      <a:pt x="23" y="18"/>
                      <a:pt x="22" y="18"/>
                      <a:pt x="17" y="18"/>
                    </a:cubicBezTo>
                    <a:cubicBezTo>
                      <a:pt x="11" y="17"/>
                      <a:pt x="12" y="17"/>
                      <a:pt x="9" y="17"/>
                    </a:cubicBezTo>
                    <a:cubicBezTo>
                      <a:pt x="6" y="17"/>
                      <a:pt x="1" y="17"/>
                      <a:pt x="1" y="14"/>
                    </a:cubicBezTo>
                    <a:cubicBezTo>
                      <a:pt x="2" y="11"/>
                      <a:pt x="4" y="12"/>
                      <a:pt x="2" y="9"/>
                    </a:cubicBezTo>
                    <a:cubicBezTo>
                      <a:pt x="0" y="5"/>
                      <a:pt x="1" y="1"/>
                      <a:pt x="3"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4" name="Freeform 838"/>
              <p:cNvSpPr>
                <a:spLocks/>
              </p:cNvSpPr>
              <p:nvPr/>
            </p:nvSpPr>
            <p:spPr bwMode="auto">
              <a:xfrm>
                <a:off x="1395" y="1622"/>
                <a:ext cx="13" cy="26"/>
              </a:xfrm>
              <a:custGeom>
                <a:avLst/>
                <a:gdLst>
                  <a:gd name="T0" fmla="*/ 16 w 22"/>
                  <a:gd name="T1" fmla="*/ 21 h 44"/>
                  <a:gd name="T2" fmla="*/ 19 w 22"/>
                  <a:gd name="T3" fmla="*/ 15 h 44"/>
                  <a:gd name="T4" fmla="*/ 15 w 22"/>
                  <a:gd name="T5" fmla="*/ 8 h 44"/>
                  <a:gd name="T6" fmla="*/ 12 w 22"/>
                  <a:gd name="T7" fmla="*/ 0 h 44"/>
                  <a:gd name="T8" fmla="*/ 9 w 22"/>
                  <a:gd name="T9" fmla="*/ 3 h 44"/>
                  <a:gd name="T10" fmla="*/ 6 w 22"/>
                  <a:gd name="T11" fmla="*/ 11 h 44"/>
                  <a:gd name="T12" fmla="*/ 3 w 22"/>
                  <a:gd name="T13" fmla="*/ 15 h 44"/>
                  <a:gd name="T14" fmla="*/ 1 w 22"/>
                  <a:gd name="T15" fmla="*/ 19 h 44"/>
                  <a:gd name="T16" fmla="*/ 6 w 22"/>
                  <a:gd name="T17" fmla="*/ 22 h 44"/>
                  <a:gd name="T18" fmla="*/ 11 w 22"/>
                  <a:gd name="T19" fmla="*/ 31 h 44"/>
                  <a:gd name="T20" fmla="*/ 13 w 22"/>
                  <a:gd name="T21" fmla="*/ 38 h 44"/>
                  <a:gd name="T22" fmla="*/ 15 w 22"/>
                  <a:gd name="T23" fmla="*/ 43 h 44"/>
                  <a:gd name="T24" fmla="*/ 20 w 22"/>
                  <a:gd name="T25" fmla="*/ 41 h 44"/>
                  <a:gd name="T26" fmla="*/ 21 w 22"/>
                  <a:gd name="T27" fmla="*/ 33 h 44"/>
                  <a:gd name="T28" fmla="*/ 16 w 22"/>
                  <a:gd name="T29"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4">
                    <a:moveTo>
                      <a:pt x="16" y="21"/>
                    </a:moveTo>
                    <a:cubicBezTo>
                      <a:pt x="18" y="17"/>
                      <a:pt x="22" y="19"/>
                      <a:pt x="19" y="15"/>
                    </a:cubicBezTo>
                    <a:cubicBezTo>
                      <a:pt x="15" y="10"/>
                      <a:pt x="15" y="11"/>
                      <a:pt x="15" y="8"/>
                    </a:cubicBezTo>
                    <a:cubicBezTo>
                      <a:pt x="15" y="4"/>
                      <a:pt x="14" y="0"/>
                      <a:pt x="12" y="0"/>
                    </a:cubicBezTo>
                    <a:cubicBezTo>
                      <a:pt x="11" y="0"/>
                      <a:pt x="7" y="0"/>
                      <a:pt x="9" y="3"/>
                    </a:cubicBezTo>
                    <a:cubicBezTo>
                      <a:pt x="9" y="7"/>
                      <a:pt x="6" y="9"/>
                      <a:pt x="6" y="11"/>
                    </a:cubicBezTo>
                    <a:cubicBezTo>
                      <a:pt x="6" y="13"/>
                      <a:pt x="4" y="13"/>
                      <a:pt x="3" y="15"/>
                    </a:cubicBezTo>
                    <a:cubicBezTo>
                      <a:pt x="1" y="16"/>
                      <a:pt x="0" y="19"/>
                      <a:pt x="1" y="19"/>
                    </a:cubicBezTo>
                    <a:cubicBezTo>
                      <a:pt x="2" y="20"/>
                      <a:pt x="5" y="20"/>
                      <a:pt x="6" y="22"/>
                    </a:cubicBezTo>
                    <a:cubicBezTo>
                      <a:pt x="11" y="31"/>
                      <a:pt x="11" y="31"/>
                      <a:pt x="11" y="31"/>
                    </a:cubicBezTo>
                    <a:cubicBezTo>
                      <a:pt x="11" y="34"/>
                      <a:pt x="13" y="35"/>
                      <a:pt x="13" y="38"/>
                    </a:cubicBezTo>
                    <a:cubicBezTo>
                      <a:pt x="14" y="41"/>
                      <a:pt x="14" y="43"/>
                      <a:pt x="15" y="43"/>
                    </a:cubicBezTo>
                    <a:cubicBezTo>
                      <a:pt x="17" y="43"/>
                      <a:pt x="18" y="44"/>
                      <a:pt x="20" y="41"/>
                    </a:cubicBezTo>
                    <a:cubicBezTo>
                      <a:pt x="21" y="37"/>
                      <a:pt x="22" y="37"/>
                      <a:pt x="21" y="33"/>
                    </a:cubicBezTo>
                    <a:lnTo>
                      <a:pt x="16" y="21"/>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5" name="Freeform 839"/>
              <p:cNvSpPr>
                <a:spLocks/>
              </p:cNvSpPr>
              <p:nvPr/>
            </p:nvSpPr>
            <p:spPr bwMode="auto">
              <a:xfrm>
                <a:off x="1393" y="1595"/>
                <a:ext cx="17" cy="7"/>
              </a:xfrm>
              <a:custGeom>
                <a:avLst/>
                <a:gdLst>
                  <a:gd name="T0" fmla="*/ 12 w 28"/>
                  <a:gd name="T1" fmla="*/ 2 h 11"/>
                  <a:gd name="T2" fmla="*/ 8 w 28"/>
                  <a:gd name="T3" fmla="*/ 6 h 11"/>
                  <a:gd name="T4" fmla="*/ 4 w 28"/>
                  <a:gd name="T5" fmla="*/ 7 h 11"/>
                  <a:gd name="T6" fmla="*/ 11 w 28"/>
                  <a:gd name="T7" fmla="*/ 10 h 11"/>
                  <a:gd name="T8" fmla="*/ 19 w 28"/>
                  <a:gd name="T9" fmla="*/ 7 h 11"/>
                  <a:gd name="T10" fmla="*/ 27 w 28"/>
                  <a:gd name="T11" fmla="*/ 4 h 11"/>
                  <a:gd name="T12" fmla="*/ 21 w 28"/>
                  <a:gd name="T13" fmla="*/ 0 h 11"/>
                  <a:gd name="T14" fmla="*/ 12 w 28"/>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2" y="2"/>
                    </a:moveTo>
                    <a:cubicBezTo>
                      <a:pt x="11" y="4"/>
                      <a:pt x="10" y="5"/>
                      <a:pt x="8" y="6"/>
                    </a:cubicBezTo>
                    <a:cubicBezTo>
                      <a:pt x="6" y="6"/>
                      <a:pt x="0" y="4"/>
                      <a:pt x="4" y="7"/>
                    </a:cubicBezTo>
                    <a:cubicBezTo>
                      <a:pt x="8" y="10"/>
                      <a:pt x="7" y="11"/>
                      <a:pt x="11" y="10"/>
                    </a:cubicBezTo>
                    <a:cubicBezTo>
                      <a:pt x="16" y="9"/>
                      <a:pt x="12" y="9"/>
                      <a:pt x="19" y="7"/>
                    </a:cubicBezTo>
                    <a:cubicBezTo>
                      <a:pt x="26" y="5"/>
                      <a:pt x="27" y="6"/>
                      <a:pt x="27" y="4"/>
                    </a:cubicBezTo>
                    <a:cubicBezTo>
                      <a:pt x="27" y="2"/>
                      <a:pt x="28" y="0"/>
                      <a:pt x="21" y="0"/>
                    </a:cubicBezTo>
                    <a:cubicBezTo>
                      <a:pt x="14" y="1"/>
                      <a:pt x="17" y="3"/>
                      <a:pt x="12"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6" name="Freeform 840"/>
              <p:cNvSpPr>
                <a:spLocks/>
              </p:cNvSpPr>
              <p:nvPr/>
            </p:nvSpPr>
            <p:spPr bwMode="auto">
              <a:xfrm>
                <a:off x="1411" y="1592"/>
                <a:ext cx="11" cy="18"/>
              </a:xfrm>
              <a:custGeom>
                <a:avLst/>
                <a:gdLst>
                  <a:gd name="T0" fmla="*/ 3 w 19"/>
                  <a:gd name="T1" fmla="*/ 3 h 31"/>
                  <a:gd name="T2" fmla="*/ 8 w 19"/>
                  <a:gd name="T3" fmla="*/ 8 h 31"/>
                  <a:gd name="T4" fmla="*/ 12 w 19"/>
                  <a:gd name="T5" fmla="*/ 13 h 31"/>
                  <a:gd name="T6" fmla="*/ 9 w 19"/>
                  <a:gd name="T7" fmla="*/ 21 h 31"/>
                  <a:gd name="T8" fmla="*/ 6 w 19"/>
                  <a:gd name="T9" fmla="*/ 28 h 31"/>
                  <a:gd name="T10" fmla="*/ 9 w 19"/>
                  <a:gd name="T11" fmla="*/ 31 h 31"/>
                  <a:gd name="T12" fmla="*/ 13 w 19"/>
                  <a:gd name="T13" fmla="*/ 26 h 31"/>
                  <a:gd name="T14" fmla="*/ 18 w 19"/>
                  <a:gd name="T15" fmla="*/ 19 h 31"/>
                  <a:gd name="T16" fmla="*/ 17 w 19"/>
                  <a:gd name="T17" fmla="*/ 11 h 31"/>
                  <a:gd name="T18" fmla="*/ 10 w 19"/>
                  <a:gd name="T19" fmla="*/ 4 h 31"/>
                  <a:gd name="T20" fmla="*/ 3 w 19"/>
                  <a:gd name="T2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3" y="3"/>
                    </a:moveTo>
                    <a:cubicBezTo>
                      <a:pt x="5" y="6"/>
                      <a:pt x="6" y="5"/>
                      <a:pt x="8" y="8"/>
                    </a:cubicBezTo>
                    <a:cubicBezTo>
                      <a:pt x="11" y="10"/>
                      <a:pt x="13" y="10"/>
                      <a:pt x="12" y="13"/>
                    </a:cubicBezTo>
                    <a:cubicBezTo>
                      <a:pt x="12" y="16"/>
                      <a:pt x="12" y="18"/>
                      <a:pt x="9" y="21"/>
                    </a:cubicBezTo>
                    <a:cubicBezTo>
                      <a:pt x="7" y="25"/>
                      <a:pt x="4" y="26"/>
                      <a:pt x="6" y="28"/>
                    </a:cubicBezTo>
                    <a:cubicBezTo>
                      <a:pt x="8" y="30"/>
                      <a:pt x="7" y="31"/>
                      <a:pt x="9" y="31"/>
                    </a:cubicBezTo>
                    <a:cubicBezTo>
                      <a:pt x="11" y="30"/>
                      <a:pt x="9" y="31"/>
                      <a:pt x="13" y="26"/>
                    </a:cubicBezTo>
                    <a:cubicBezTo>
                      <a:pt x="17" y="21"/>
                      <a:pt x="18" y="23"/>
                      <a:pt x="18" y="19"/>
                    </a:cubicBezTo>
                    <a:cubicBezTo>
                      <a:pt x="17" y="14"/>
                      <a:pt x="19" y="14"/>
                      <a:pt x="17" y="11"/>
                    </a:cubicBezTo>
                    <a:cubicBezTo>
                      <a:pt x="15" y="7"/>
                      <a:pt x="16" y="7"/>
                      <a:pt x="10" y="4"/>
                    </a:cubicBezTo>
                    <a:cubicBezTo>
                      <a:pt x="4" y="0"/>
                      <a:pt x="0" y="0"/>
                      <a:pt x="3"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7" name="Freeform 841"/>
              <p:cNvSpPr>
                <a:spLocks/>
              </p:cNvSpPr>
              <p:nvPr/>
            </p:nvSpPr>
            <p:spPr bwMode="auto">
              <a:xfrm>
                <a:off x="1453" y="1676"/>
                <a:ext cx="15" cy="9"/>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8" name="Freeform 842"/>
              <p:cNvSpPr>
                <a:spLocks/>
              </p:cNvSpPr>
              <p:nvPr/>
            </p:nvSpPr>
            <p:spPr bwMode="auto">
              <a:xfrm>
                <a:off x="1549" y="1518"/>
                <a:ext cx="15" cy="9"/>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9" name="Freeform 843"/>
              <p:cNvSpPr>
                <a:spLocks/>
              </p:cNvSpPr>
              <p:nvPr/>
            </p:nvSpPr>
            <p:spPr bwMode="auto">
              <a:xfrm>
                <a:off x="1317" y="1678"/>
                <a:ext cx="12" cy="9"/>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0" name="Freeform 844"/>
              <p:cNvSpPr>
                <a:spLocks/>
              </p:cNvSpPr>
              <p:nvPr/>
            </p:nvSpPr>
            <p:spPr bwMode="auto">
              <a:xfrm>
                <a:off x="1622" y="1769"/>
                <a:ext cx="11" cy="14"/>
              </a:xfrm>
              <a:custGeom>
                <a:avLst/>
                <a:gdLst>
                  <a:gd name="T0" fmla="*/ 6 w 18"/>
                  <a:gd name="T1" fmla="*/ 3 h 24"/>
                  <a:gd name="T2" fmla="*/ 1 w 18"/>
                  <a:gd name="T3" fmla="*/ 10 h 24"/>
                  <a:gd name="T4" fmla="*/ 3 w 18"/>
                  <a:gd name="T5" fmla="*/ 18 h 24"/>
                  <a:gd name="T6" fmla="*/ 10 w 18"/>
                  <a:gd name="T7" fmla="*/ 10 h 24"/>
                  <a:gd name="T8" fmla="*/ 14 w 18"/>
                  <a:gd name="T9" fmla="*/ 1 h 24"/>
                  <a:gd name="T10" fmla="*/ 6 w 18"/>
                  <a:gd name="T11" fmla="*/ 3 h 24"/>
                </a:gdLst>
                <a:ahLst/>
                <a:cxnLst>
                  <a:cxn ang="0">
                    <a:pos x="T0" y="T1"/>
                  </a:cxn>
                  <a:cxn ang="0">
                    <a:pos x="T2" y="T3"/>
                  </a:cxn>
                  <a:cxn ang="0">
                    <a:pos x="T4" y="T5"/>
                  </a:cxn>
                  <a:cxn ang="0">
                    <a:pos x="T6" y="T7"/>
                  </a:cxn>
                  <a:cxn ang="0">
                    <a:pos x="T8" y="T9"/>
                  </a:cxn>
                  <a:cxn ang="0">
                    <a:pos x="T10" y="T11"/>
                  </a:cxn>
                </a:cxnLst>
                <a:rect l="0" t="0" r="r" b="b"/>
                <a:pathLst>
                  <a:path w="18" h="24">
                    <a:moveTo>
                      <a:pt x="6" y="3"/>
                    </a:moveTo>
                    <a:cubicBezTo>
                      <a:pt x="3" y="7"/>
                      <a:pt x="1" y="6"/>
                      <a:pt x="1" y="10"/>
                    </a:cubicBezTo>
                    <a:cubicBezTo>
                      <a:pt x="1" y="13"/>
                      <a:pt x="0" y="24"/>
                      <a:pt x="3" y="18"/>
                    </a:cubicBezTo>
                    <a:cubicBezTo>
                      <a:pt x="7" y="12"/>
                      <a:pt x="5" y="11"/>
                      <a:pt x="10" y="10"/>
                    </a:cubicBezTo>
                    <a:cubicBezTo>
                      <a:pt x="16" y="8"/>
                      <a:pt x="18" y="1"/>
                      <a:pt x="14" y="1"/>
                    </a:cubicBezTo>
                    <a:cubicBezTo>
                      <a:pt x="11" y="1"/>
                      <a:pt x="5" y="0"/>
                      <a:pt x="6"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1" name="Freeform 845"/>
              <p:cNvSpPr>
                <a:spLocks/>
              </p:cNvSpPr>
              <p:nvPr/>
            </p:nvSpPr>
            <p:spPr bwMode="auto">
              <a:xfrm>
                <a:off x="1628" y="1782"/>
                <a:ext cx="5" cy="9"/>
              </a:xfrm>
              <a:custGeom>
                <a:avLst/>
                <a:gdLst>
                  <a:gd name="T0" fmla="*/ 1 w 8"/>
                  <a:gd name="T1" fmla="*/ 3 h 15"/>
                  <a:gd name="T2" fmla="*/ 1 w 8"/>
                  <a:gd name="T3" fmla="*/ 8 h 15"/>
                  <a:gd name="T4" fmla="*/ 3 w 8"/>
                  <a:gd name="T5" fmla="*/ 12 h 15"/>
                  <a:gd name="T6" fmla="*/ 7 w 8"/>
                  <a:gd name="T7" fmla="*/ 13 h 15"/>
                  <a:gd name="T8" fmla="*/ 8 w 8"/>
                  <a:gd name="T9" fmla="*/ 10 h 15"/>
                  <a:gd name="T10" fmla="*/ 7 w 8"/>
                  <a:gd name="T11" fmla="*/ 5 h 15"/>
                  <a:gd name="T12" fmla="*/ 4 w 8"/>
                  <a:gd name="T13" fmla="*/ 1 h 15"/>
                  <a:gd name="T14" fmla="*/ 1 w 8"/>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3"/>
                    </a:moveTo>
                    <a:cubicBezTo>
                      <a:pt x="2" y="6"/>
                      <a:pt x="1" y="7"/>
                      <a:pt x="1" y="8"/>
                    </a:cubicBezTo>
                    <a:cubicBezTo>
                      <a:pt x="2" y="10"/>
                      <a:pt x="2" y="9"/>
                      <a:pt x="3" y="12"/>
                    </a:cubicBezTo>
                    <a:cubicBezTo>
                      <a:pt x="5" y="14"/>
                      <a:pt x="6" y="15"/>
                      <a:pt x="7" y="13"/>
                    </a:cubicBezTo>
                    <a:cubicBezTo>
                      <a:pt x="8" y="12"/>
                      <a:pt x="8" y="14"/>
                      <a:pt x="8" y="10"/>
                    </a:cubicBezTo>
                    <a:cubicBezTo>
                      <a:pt x="7" y="6"/>
                      <a:pt x="8" y="7"/>
                      <a:pt x="7" y="5"/>
                    </a:cubicBezTo>
                    <a:cubicBezTo>
                      <a:pt x="6" y="2"/>
                      <a:pt x="4" y="1"/>
                      <a:pt x="4" y="1"/>
                    </a:cubicBezTo>
                    <a:cubicBezTo>
                      <a:pt x="3" y="1"/>
                      <a:pt x="0" y="0"/>
                      <a:pt x="1"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2" name="Freeform 846"/>
              <p:cNvSpPr>
                <a:spLocks/>
              </p:cNvSpPr>
              <p:nvPr/>
            </p:nvSpPr>
            <p:spPr bwMode="auto">
              <a:xfrm>
                <a:off x="1631" y="1796"/>
                <a:ext cx="6" cy="10"/>
              </a:xfrm>
              <a:custGeom>
                <a:avLst/>
                <a:gdLst>
                  <a:gd name="T0" fmla="*/ 1 w 10"/>
                  <a:gd name="T1" fmla="*/ 2 h 17"/>
                  <a:gd name="T2" fmla="*/ 1 w 10"/>
                  <a:gd name="T3" fmla="*/ 7 h 17"/>
                  <a:gd name="T4" fmla="*/ 4 w 10"/>
                  <a:gd name="T5" fmla="*/ 9 h 17"/>
                  <a:gd name="T6" fmla="*/ 7 w 10"/>
                  <a:gd name="T7" fmla="*/ 12 h 17"/>
                  <a:gd name="T8" fmla="*/ 9 w 10"/>
                  <a:gd name="T9" fmla="*/ 13 h 17"/>
                  <a:gd name="T10" fmla="*/ 9 w 10"/>
                  <a:gd name="T11" fmla="*/ 6 h 17"/>
                  <a:gd name="T12" fmla="*/ 7 w 10"/>
                  <a:gd name="T13" fmla="*/ 2 h 17"/>
                  <a:gd name="T14" fmla="*/ 2 w 10"/>
                  <a:gd name="T15" fmla="*/ 0 h 17"/>
                  <a:gd name="T16" fmla="*/ 1 w 10"/>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1" y="2"/>
                    </a:moveTo>
                    <a:cubicBezTo>
                      <a:pt x="1" y="4"/>
                      <a:pt x="0" y="6"/>
                      <a:pt x="1" y="7"/>
                    </a:cubicBezTo>
                    <a:cubicBezTo>
                      <a:pt x="2" y="7"/>
                      <a:pt x="3" y="8"/>
                      <a:pt x="4" y="9"/>
                    </a:cubicBezTo>
                    <a:cubicBezTo>
                      <a:pt x="4" y="11"/>
                      <a:pt x="6" y="11"/>
                      <a:pt x="7" y="12"/>
                    </a:cubicBezTo>
                    <a:cubicBezTo>
                      <a:pt x="8" y="13"/>
                      <a:pt x="9" y="17"/>
                      <a:pt x="9" y="13"/>
                    </a:cubicBezTo>
                    <a:cubicBezTo>
                      <a:pt x="10" y="9"/>
                      <a:pt x="10" y="8"/>
                      <a:pt x="9" y="6"/>
                    </a:cubicBezTo>
                    <a:cubicBezTo>
                      <a:pt x="9" y="3"/>
                      <a:pt x="10" y="4"/>
                      <a:pt x="7" y="2"/>
                    </a:cubicBezTo>
                    <a:cubicBezTo>
                      <a:pt x="3" y="0"/>
                      <a:pt x="3" y="0"/>
                      <a:pt x="2" y="0"/>
                    </a:cubicBezTo>
                    <a:cubicBezTo>
                      <a:pt x="1" y="0"/>
                      <a:pt x="0" y="0"/>
                      <a:pt x="1"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3" name="Freeform 847"/>
              <p:cNvSpPr>
                <a:spLocks/>
              </p:cNvSpPr>
              <p:nvPr/>
            </p:nvSpPr>
            <p:spPr bwMode="auto">
              <a:xfrm>
                <a:off x="1634" y="1813"/>
                <a:ext cx="5" cy="10"/>
              </a:xfrm>
              <a:custGeom>
                <a:avLst/>
                <a:gdLst>
                  <a:gd name="T0" fmla="*/ 2 w 8"/>
                  <a:gd name="T1" fmla="*/ 5 h 17"/>
                  <a:gd name="T2" fmla="*/ 2 w 8"/>
                  <a:gd name="T3" fmla="*/ 12 h 17"/>
                  <a:gd name="T4" fmla="*/ 4 w 8"/>
                  <a:gd name="T5" fmla="*/ 16 h 17"/>
                  <a:gd name="T6" fmla="*/ 6 w 8"/>
                  <a:gd name="T7" fmla="*/ 13 h 17"/>
                  <a:gd name="T8" fmla="*/ 7 w 8"/>
                  <a:gd name="T9" fmla="*/ 7 h 17"/>
                  <a:gd name="T10" fmla="*/ 4 w 8"/>
                  <a:gd name="T11" fmla="*/ 1 h 17"/>
                  <a:gd name="T12" fmla="*/ 2 w 8"/>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2" y="5"/>
                    </a:moveTo>
                    <a:cubicBezTo>
                      <a:pt x="2" y="7"/>
                      <a:pt x="2" y="9"/>
                      <a:pt x="2" y="12"/>
                    </a:cubicBezTo>
                    <a:cubicBezTo>
                      <a:pt x="2" y="15"/>
                      <a:pt x="2" y="16"/>
                      <a:pt x="4" y="16"/>
                    </a:cubicBezTo>
                    <a:cubicBezTo>
                      <a:pt x="6" y="15"/>
                      <a:pt x="6" y="17"/>
                      <a:pt x="6" y="13"/>
                    </a:cubicBezTo>
                    <a:cubicBezTo>
                      <a:pt x="7" y="10"/>
                      <a:pt x="8" y="9"/>
                      <a:pt x="7" y="7"/>
                    </a:cubicBezTo>
                    <a:cubicBezTo>
                      <a:pt x="6" y="4"/>
                      <a:pt x="7" y="1"/>
                      <a:pt x="4" y="1"/>
                    </a:cubicBezTo>
                    <a:cubicBezTo>
                      <a:pt x="0" y="0"/>
                      <a:pt x="2" y="1"/>
                      <a:pt x="2" y="5"/>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4" name="Freeform 848"/>
              <p:cNvSpPr>
                <a:spLocks/>
              </p:cNvSpPr>
              <p:nvPr/>
            </p:nvSpPr>
            <p:spPr bwMode="auto">
              <a:xfrm>
                <a:off x="1630" y="1831"/>
                <a:ext cx="5" cy="9"/>
              </a:xfrm>
              <a:custGeom>
                <a:avLst/>
                <a:gdLst>
                  <a:gd name="T0" fmla="*/ 1 w 7"/>
                  <a:gd name="T1" fmla="*/ 5 h 14"/>
                  <a:gd name="T2" fmla="*/ 1 w 7"/>
                  <a:gd name="T3" fmla="*/ 9 h 14"/>
                  <a:gd name="T4" fmla="*/ 3 w 7"/>
                  <a:gd name="T5" fmla="*/ 12 h 14"/>
                  <a:gd name="T6" fmla="*/ 6 w 7"/>
                  <a:gd name="T7" fmla="*/ 9 h 14"/>
                  <a:gd name="T8" fmla="*/ 6 w 7"/>
                  <a:gd name="T9" fmla="*/ 4 h 14"/>
                  <a:gd name="T10" fmla="*/ 2 w 7"/>
                  <a:gd name="T11" fmla="*/ 1 h 14"/>
                  <a:gd name="T12" fmla="*/ 1 w 7"/>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1" y="5"/>
                    </a:moveTo>
                    <a:cubicBezTo>
                      <a:pt x="1" y="7"/>
                      <a:pt x="0" y="7"/>
                      <a:pt x="1" y="9"/>
                    </a:cubicBezTo>
                    <a:cubicBezTo>
                      <a:pt x="2" y="12"/>
                      <a:pt x="1" y="14"/>
                      <a:pt x="3" y="12"/>
                    </a:cubicBezTo>
                    <a:cubicBezTo>
                      <a:pt x="5" y="10"/>
                      <a:pt x="5" y="12"/>
                      <a:pt x="6" y="9"/>
                    </a:cubicBezTo>
                    <a:cubicBezTo>
                      <a:pt x="6" y="6"/>
                      <a:pt x="7" y="6"/>
                      <a:pt x="6" y="4"/>
                    </a:cubicBezTo>
                    <a:cubicBezTo>
                      <a:pt x="5" y="2"/>
                      <a:pt x="4" y="0"/>
                      <a:pt x="2" y="1"/>
                    </a:cubicBezTo>
                    <a:cubicBezTo>
                      <a:pt x="0" y="2"/>
                      <a:pt x="1" y="3"/>
                      <a:pt x="1"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5" name="Freeform 849"/>
              <p:cNvSpPr>
                <a:spLocks/>
              </p:cNvSpPr>
              <p:nvPr/>
            </p:nvSpPr>
            <p:spPr bwMode="auto">
              <a:xfrm>
                <a:off x="1614" y="1862"/>
                <a:ext cx="15" cy="16"/>
              </a:xfrm>
              <a:custGeom>
                <a:avLst/>
                <a:gdLst>
                  <a:gd name="T0" fmla="*/ 8 w 26"/>
                  <a:gd name="T1" fmla="*/ 6 h 26"/>
                  <a:gd name="T2" fmla="*/ 13 w 26"/>
                  <a:gd name="T3" fmla="*/ 13 h 26"/>
                  <a:gd name="T4" fmla="*/ 10 w 26"/>
                  <a:gd name="T5" fmla="*/ 18 h 26"/>
                  <a:gd name="T6" fmla="*/ 3 w 26"/>
                  <a:gd name="T7" fmla="*/ 23 h 26"/>
                  <a:gd name="T8" fmla="*/ 15 w 26"/>
                  <a:gd name="T9" fmla="*/ 23 h 26"/>
                  <a:gd name="T10" fmla="*/ 23 w 26"/>
                  <a:gd name="T11" fmla="*/ 22 h 26"/>
                  <a:gd name="T12" fmla="*/ 22 w 26"/>
                  <a:gd name="T13" fmla="*/ 11 h 26"/>
                  <a:gd name="T14" fmla="*/ 25 w 26"/>
                  <a:gd name="T15" fmla="*/ 6 h 26"/>
                  <a:gd name="T16" fmla="*/ 22 w 26"/>
                  <a:gd name="T17" fmla="*/ 1 h 26"/>
                  <a:gd name="T18" fmla="*/ 15 w 26"/>
                  <a:gd name="T19" fmla="*/ 3 h 26"/>
                  <a:gd name="T20" fmla="*/ 8 w 26"/>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8" y="6"/>
                    </a:moveTo>
                    <a:cubicBezTo>
                      <a:pt x="10" y="8"/>
                      <a:pt x="13" y="10"/>
                      <a:pt x="13" y="13"/>
                    </a:cubicBezTo>
                    <a:cubicBezTo>
                      <a:pt x="13" y="15"/>
                      <a:pt x="14" y="15"/>
                      <a:pt x="10" y="18"/>
                    </a:cubicBezTo>
                    <a:cubicBezTo>
                      <a:pt x="5" y="21"/>
                      <a:pt x="0" y="23"/>
                      <a:pt x="3" y="23"/>
                    </a:cubicBezTo>
                    <a:cubicBezTo>
                      <a:pt x="7" y="23"/>
                      <a:pt x="10" y="23"/>
                      <a:pt x="15" y="23"/>
                    </a:cubicBezTo>
                    <a:cubicBezTo>
                      <a:pt x="20" y="23"/>
                      <a:pt x="23" y="26"/>
                      <a:pt x="23" y="22"/>
                    </a:cubicBezTo>
                    <a:cubicBezTo>
                      <a:pt x="23" y="19"/>
                      <a:pt x="22" y="14"/>
                      <a:pt x="22" y="11"/>
                    </a:cubicBezTo>
                    <a:cubicBezTo>
                      <a:pt x="23" y="8"/>
                      <a:pt x="24" y="7"/>
                      <a:pt x="25" y="6"/>
                    </a:cubicBezTo>
                    <a:cubicBezTo>
                      <a:pt x="26" y="4"/>
                      <a:pt x="24" y="0"/>
                      <a:pt x="22" y="1"/>
                    </a:cubicBezTo>
                    <a:cubicBezTo>
                      <a:pt x="20" y="2"/>
                      <a:pt x="18" y="3"/>
                      <a:pt x="15" y="3"/>
                    </a:cubicBezTo>
                    <a:cubicBezTo>
                      <a:pt x="12" y="4"/>
                      <a:pt x="3" y="1"/>
                      <a:pt x="8"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6" name="Freeform 850"/>
              <p:cNvSpPr>
                <a:spLocks/>
              </p:cNvSpPr>
              <p:nvPr/>
            </p:nvSpPr>
            <p:spPr bwMode="auto">
              <a:xfrm>
                <a:off x="1158" y="2041"/>
                <a:ext cx="18" cy="26"/>
              </a:xfrm>
              <a:custGeom>
                <a:avLst/>
                <a:gdLst>
                  <a:gd name="T0" fmla="*/ 9 w 31"/>
                  <a:gd name="T1" fmla="*/ 6 h 43"/>
                  <a:gd name="T2" fmla="*/ 13 w 31"/>
                  <a:gd name="T3" fmla="*/ 15 h 43"/>
                  <a:gd name="T4" fmla="*/ 7 w 31"/>
                  <a:gd name="T5" fmla="*/ 22 h 43"/>
                  <a:gd name="T6" fmla="*/ 15 w 31"/>
                  <a:gd name="T7" fmla="*/ 22 h 43"/>
                  <a:gd name="T8" fmla="*/ 18 w 31"/>
                  <a:gd name="T9" fmla="*/ 27 h 43"/>
                  <a:gd name="T10" fmla="*/ 12 w 31"/>
                  <a:gd name="T11" fmla="*/ 36 h 43"/>
                  <a:gd name="T12" fmla="*/ 28 w 31"/>
                  <a:gd name="T13" fmla="*/ 37 h 43"/>
                  <a:gd name="T14" fmla="*/ 28 w 31"/>
                  <a:gd name="T15" fmla="*/ 28 h 43"/>
                  <a:gd name="T16" fmla="*/ 25 w 31"/>
                  <a:gd name="T17" fmla="*/ 14 h 43"/>
                  <a:gd name="T18" fmla="*/ 18 w 31"/>
                  <a:gd name="T19" fmla="*/ 8 h 43"/>
                  <a:gd name="T20" fmla="*/ 9 w 31"/>
                  <a:gd name="T2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3">
                    <a:moveTo>
                      <a:pt x="9" y="6"/>
                    </a:moveTo>
                    <a:cubicBezTo>
                      <a:pt x="13" y="12"/>
                      <a:pt x="15" y="15"/>
                      <a:pt x="13" y="15"/>
                    </a:cubicBezTo>
                    <a:cubicBezTo>
                      <a:pt x="12" y="15"/>
                      <a:pt x="3" y="20"/>
                      <a:pt x="7" y="22"/>
                    </a:cubicBezTo>
                    <a:cubicBezTo>
                      <a:pt x="10" y="23"/>
                      <a:pt x="13" y="21"/>
                      <a:pt x="15" y="22"/>
                    </a:cubicBezTo>
                    <a:cubicBezTo>
                      <a:pt x="17" y="22"/>
                      <a:pt x="21" y="25"/>
                      <a:pt x="18" y="27"/>
                    </a:cubicBezTo>
                    <a:cubicBezTo>
                      <a:pt x="15" y="29"/>
                      <a:pt x="0" y="34"/>
                      <a:pt x="12" y="36"/>
                    </a:cubicBezTo>
                    <a:cubicBezTo>
                      <a:pt x="25" y="38"/>
                      <a:pt x="26" y="43"/>
                      <a:pt x="28" y="37"/>
                    </a:cubicBezTo>
                    <a:cubicBezTo>
                      <a:pt x="30" y="31"/>
                      <a:pt x="31" y="33"/>
                      <a:pt x="28" y="28"/>
                    </a:cubicBezTo>
                    <a:cubicBezTo>
                      <a:pt x="25" y="23"/>
                      <a:pt x="29" y="19"/>
                      <a:pt x="25" y="14"/>
                    </a:cubicBezTo>
                    <a:cubicBezTo>
                      <a:pt x="20" y="9"/>
                      <a:pt x="19" y="11"/>
                      <a:pt x="18" y="8"/>
                    </a:cubicBezTo>
                    <a:cubicBezTo>
                      <a:pt x="16" y="4"/>
                      <a:pt x="6" y="0"/>
                      <a:pt x="9"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7" name="Freeform 851"/>
              <p:cNvSpPr>
                <a:spLocks/>
              </p:cNvSpPr>
              <p:nvPr/>
            </p:nvSpPr>
            <p:spPr bwMode="auto">
              <a:xfrm>
                <a:off x="1177" y="2053"/>
                <a:ext cx="9" cy="7"/>
              </a:xfrm>
              <a:custGeom>
                <a:avLst/>
                <a:gdLst>
                  <a:gd name="T0" fmla="*/ 5 w 15"/>
                  <a:gd name="T1" fmla="*/ 3 h 12"/>
                  <a:gd name="T2" fmla="*/ 3 w 15"/>
                  <a:gd name="T3" fmla="*/ 10 h 12"/>
                  <a:gd name="T4" fmla="*/ 11 w 15"/>
                  <a:gd name="T5" fmla="*/ 10 h 12"/>
                  <a:gd name="T6" fmla="*/ 13 w 15"/>
                  <a:gd name="T7" fmla="*/ 5 h 12"/>
                  <a:gd name="T8" fmla="*/ 5 w 15"/>
                  <a:gd name="T9" fmla="*/ 3 h 12"/>
                </a:gdLst>
                <a:ahLst/>
                <a:cxnLst>
                  <a:cxn ang="0">
                    <a:pos x="T0" y="T1"/>
                  </a:cxn>
                  <a:cxn ang="0">
                    <a:pos x="T2" y="T3"/>
                  </a:cxn>
                  <a:cxn ang="0">
                    <a:pos x="T4" y="T5"/>
                  </a:cxn>
                  <a:cxn ang="0">
                    <a:pos x="T6" y="T7"/>
                  </a:cxn>
                  <a:cxn ang="0">
                    <a:pos x="T8" y="T9"/>
                  </a:cxn>
                </a:cxnLst>
                <a:rect l="0" t="0" r="r" b="b"/>
                <a:pathLst>
                  <a:path w="15" h="12">
                    <a:moveTo>
                      <a:pt x="5" y="3"/>
                    </a:moveTo>
                    <a:cubicBezTo>
                      <a:pt x="4" y="6"/>
                      <a:pt x="0" y="9"/>
                      <a:pt x="3" y="10"/>
                    </a:cubicBezTo>
                    <a:cubicBezTo>
                      <a:pt x="6" y="11"/>
                      <a:pt x="8" y="12"/>
                      <a:pt x="11" y="10"/>
                    </a:cubicBezTo>
                    <a:cubicBezTo>
                      <a:pt x="13" y="8"/>
                      <a:pt x="15" y="7"/>
                      <a:pt x="13" y="5"/>
                    </a:cubicBezTo>
                    <a:cubicBezTo>
                      <a:pt x="12" y="3"/>
                      <a:pt x="6" y="0"/>
                      <a:pt x="5"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8" name="Freeform 852"/>
              <p:cNvSpPr>
                <a:spLocks/>
              </p:cNvSpPr>
              <p:nvPr/>
            </p:nvSpPr>
            <p:spPr bwMode="auto">
              <a:xfrm>
                <a:off x="1192" y="2056"/>
                <a:ext cx="6" cy="9"/>
              </a:xfrm>
              <a:custGeom>
                <a:avLst/>
                <a:gdLst>
                  <a:gd name="T0" fmla="*/ 2 w 10"/>
                  <a:gd name="T1" fmla="*/ 3 h 14"/>
                  <a:gd name="T2" fmla="*/ 2 w 10"/>
                  <a:gd name="T3" fmla="*/ 11 h 14"/>
                  <a:gd name="T4" fmla="*/ 5 w 10"/>
                  <a:gd name="T5" fmla="*/ 9 h 14"/>
                  <a:gd name="T6" fmla="*/ 9 w 10"/>
                  <a:gd name="T7" fmla="*/ 3 h 14"/>
                  <a:gd name="T8" fmla="*/ 1 w 10"/>
                  <a:gd name="T9" fmla="*/ 0 h 14"/>
                  <a:gd name="T10" fmla="*/ 2 w 10"/>
                  <a:gd name="T11" fmla="*/ 3 h 14"/>
                </a:gdLst>
                <a:ahLst/>
                <a:cxnLst>
                  <a:cxn ang="0">
                    <a:pos x="T0" y="T1"/>
                  </a:cxn>
                  <a:cxn ang="0">
                    <a:pos x="T2" y="T3"/>
                  </a:cxn>
                  <a:cxn ang="0">
                    <a:pos x="T4" y="T5"/>
                  </a:cxn>
                  <a:cxn ang="0">
                    <a:pos x="T6" y="T7"/>
                  </a:cxn>
                  <a:cxn ang="0">
                    <a:pos x="T8" y="T9"/>
                  </a:cxn>
                  <a:cxn ang="0">
                    <a:pos x="T10" y="T11"/>
                  </a:cxn>
                </a:cxnLst>
                <a:rect l="0" t="0" r="r" b="b"/>
                <a:pathLst>
                  <a:path w="10" h="14">
                    <a:moveTo>
                      <a:pt x="2" y="3"/>
                    </a:moveTo>
                    <a:cubicBezTo>
                      <a:pt x="2" y="7"/>
                      <a:pt x="0" y="11"/>
                      <a:pt x="2" y="11"/>
                    </a:cubicBezTo>
                    <a:cubicBezTo>
                      <a:pt x="5" y="12"/>
                      <a:pt x="3" y="14"/>
                      <a:pt x="5" y="9"/>
                    </a:cubicBezTo>
                    <a:cubicBezTo>
                      <a:pt x="8" y="5"/>
                      <a:pt x="10" y="5"/>
                      <a:pt x="9" y="3"/>
                    </a:cubicBezTo>
                    <a:cubicBezTo>
                      <a:pt x="7" y="0"/>
                      <a:pt x="1" y="1"/>
                      <a:pt x="1" y="0"/>
                    </a:cubicBezTo>
                    <a:cubicBezTo>
                      <a:pt x="1" y="0"/>
                      <a:pt x="0" y="1"/>
                      <a:pt x="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9" name="Freeform 853"/>
              <p:cNvSpPr>
                <a:spLocks/>
              </p:cNvSpPr>
              <p:nvPr/>
            </p:nvSpPr>
            <p:spPr bwMode="auto">
              <a:xfrm>
                <a:off x="1176" y="2046"/>
                <a:ext cx="6" cy="6"/>
              </a:xfrm>
              <a:custGeom>
                <a:avLst/>
                <a:gdLst>
                  <a:gd name="T0" fmla="*/ 4 w 10"/>
                  <a:gd name="T1" fmla="*/ 2 h 10"/>
                  <a:gd name="T2" fmla="*/ 8 w 10"/>
                  <a:gd name="T3" fmla="*/ 2 h 10"/>
                  <a:gd name="T4" fmla="*/ 8 w 10"/>
                  <a:gd name="T5" fmla="*/ 7 h 10"/>
                  <a:gd name="T6" fmla="*/ 4 w 10"/>
                  <a:gd name="T7" fmla="*/ 8 h 10"/>
                  <a:gd name="T8" fmla="*/ 0 w 10"/>
                  <a:gd name="T9" fmla="*/ 4 h 10"/>
                  <a:gd name="T10" fmla="*/ 4 w 10"/>
                  <a:gd name="T11" fmla="*/ 2 h 10"/>
                </a:gdLst>
                <a:ahLst/>
                <a:cxnLst>
                  <a:cxn ang="0">
                    <a:pos x="T0" y="T1"/>
                  </a:cxn>
                  <a:cxn ang="0">
                    <a:pos x="T2" y="T3"/>
                  </a:cxn>
                  <a:cxn ang="0">
                    <a:pos x="T4" y="T5"/>
                  </a:cxn>
                  <a:cxn ang="0">
                    <a:pos x="T6" y="T7"/>
                  </a:cxn>
                  <a:cxn ang="0">
                    <a:pos x="T8" y="T9"/>
                  </a:cxn>
                  <a:cxn ang="0">
                    <a:pos x="T10" y="T11"/>
                  </a:cxn>
                </a:cxnLst>
                <a:rect l="0" t="0" r="r" b="b"/>
                <a:pathLst>
                  <a:path w="10" h="10">
                    <a:moveTo>
                      <a:pt x="4" y="2"/>
                    </a:moveTo>
                    <a:cubicBezTo>
                      <a:pt x="7" y="2"/>
                      <a:pt x="8" y="0"/>
                      <a:pt x="8" y="2"/>
                    </a:cubicBezTo>
                    <a:cubicBezTo>
                      <a:pt x="8" y="5"/>
                      <a:pt x="10" y="5"/>
                      <a:pt x="8" y="7"/>
                    </a:cubicBezTo>
                    <a:cubicBezTo>
                      <a:pt x="6" y="8"/>
                      <a:pt x="6" y="10"/>
                      <a:pt x="4" y="8"/>
                    </a:cubicBezTo>
                    <a:cubicBezTo>
                      <a:pt x="1" y="5"/>
                      <a:pt x="1" y="5"/>
                      <a:pt x="0" y="4"/>
                    </a:cubicBezTo>
                    <a:cubicBezTo>
                      <a:pt x="0" y="3"/>
                      <a:pt x="3" y="1"/>
                      <a:pt x="4"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0" name="Freeform 854"/>
              <p:cNvSpPr>
                <a:spLocks/>
              </p:cNvSpPr>
              <p:nvPr/>
            </p:nvSpPr>
            <p:spPr bwMode="auto">
              <a:xfrm>
                <a:off x="1420" y="1621"/>
                <a:ext cx="6" cy="18"/>
              </a:xfrm>
              <a:custGeom>
                <a:avLst/>
                <a:gdLst>
                  <a:gd name="T0" fmla="*/ 0 w 9"/>
                  <a:gd name="T1" fmla="*/ 5 h 29"/>
                  <a:gd name="T2" fmla="*/ 4 w 9"/>
                  <a:gd name="T3" fmla="*/ 18 h 29"/>
                  <a:gd name="T4" fmla="*/ 7 w 9"/>
                  <a:gd name="T5" fmla="*/ 24 h 29"/>
                  <a:gd name="T6" fmla="*/ 7 w 9"/>
                  <a:gd name="T7" fmla="*/ 12 h 29"/>
                  <a:gd name="T8" fmla="*/ 0 w 9"/>
                  <a:gd name="T9" fmla="*/ 5 h 29"/>
                </a:gdLst>
                <a:ahLst/>
                <a:cxnLst>
                  <a:cxn ang="0">
                    <a:pos x="T0" y="T1"/>
                  </a:cxn>
                  <a:cxn ang="0">
                    <a:pos x="T2" y="T3"/>
                  </a:cxn>
                  <a:cxn ang="0">
                    <a:pos x="T4" y="T5"/>
                  </a:cxn>
                  <a:cxn ang="0">
                    <a:pos x="T6" y="T7"/>
                  </a:cxn>
                  <a:cxn ang="0">
                    <a:pos x="T8" y="T9"/>
                  </a:cxn>
                </a:cxnLst>
                <a:rect l="0" t="0" r="r" b="b"/>
                <a:pathLst>
                  <a:path w="9" h="29">
                    <a:moveTo>
                      <a:pt x="0" y="5"/>
                    </a:moveTo>
                    <a:cubicBezTo>
                      <a:pt x="0" y="13"/>
                      <a:pt x="3" y="13"/>
                      <a:pt x="4" y="18"/>
                    </a:cubicBezTo>
                    <a:cubicBezTo>
                      <a:pt x="4" y="22"/>
                      <a:pt x="6" y="29"/>
                      <a:pt x="7" y="24"/>
                    </a:cubicBezTo>
                    <a:cubicBezTo>
                      <a:pt x="8" y="20"/>
                      <a:pt x="9" y="16"/>
                      <a:pt x="7" y="12"/>
                    </a:cubicBezTo>
                    <a:cubicBezTo>
                      <a:pt x="5" y="7"/>
                      <a:pt x="0" y="0"/>
                      <a:pt x="0"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1" name="Freeform 855"/>
              <p:cNvSpPr>
                <a:spLocks/>
              </p:cNvSpPr>
              <p:nvPr/>
            </p:nvSpPr>
            <p:spPr bwMode="auto">
              <a:xfrm>
                <a:off x="1429" y="1655"/>
                <a:ext cx="14" cy="14"/>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2" name="Freeform 856"/>
              <p:cNvSpPr>
                <a:spLocks/>
              </p:cNvSpPr>
              <p:nvPr/>
            </p:nvSpPr>
            <p:spPr bwMode="auto">
              <a:xfrm>
                <a:off x="1488" y="1829"/>
                <a:ext cx="9" cy="6"/>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3" name="Freeform 857"/>
              <p:cNvSpPr>
                <a:spLocks/>
              </p:cNvSpPr>
              <p:nvPr/>
            </p:nvSpPr>
            <p:spPr bwMode="auto">
              <a:xfrm>
                <a:off x="660" y="1070"/>
                <a:ext cx="62" cy="31"/>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4" name="Freeform 858"/>
              <p:cNvSpPr>
                <a:spLocks/>
              </p:cNvSpPr>
              <p:nvPr/>
            </p:nvSpPr>
            <p:spPr bwMode="auto">
              <a:xfrm>
                <a:off x="563" y="1042"/>
                <a:ext cx="27" cy="11"/>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5" name="Freeform 859"/>
              <p:cNvSpPr>
                <a:spLocks/>
              </p:cNvSpPr>
              <p:nvPr/>
            </p:nvSpPr>
            <p:spPr bwMode="auto">
              <a:xfrm>
                <a:off x="596" y="996"/>
                <a:ext cx="21" cy="9"/>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6" name="Freeform 860"/>
              <p:cNvSpPr>
                <a:spLocks/>
              </p:cNvSpPr>
              <p:nvPr/>
            </p:nvSpPr>
            <p:spPr bwMode="auto">
              <a:xfrm>
                <a:off x="1657" y="1826"/>
                <a:ext cx="7" cy="10"/>
              </a:xfrm>
              <a:custGeom>
                <a:avLst/>
                <a:gdLst>
                  <a:gd name="T0" fmla="*/ 4 w 11"/>
                  <a:gd name="T1" fmla="*/ 3 h 16"/>
                  <a:gd name="T2" fmla="*/ 1 w 11"/>
                  <a:gd name="T3" fmla="*/ 11 h 16"/>
                  <a:gd name="T4" fmla="*/ 1 w 11"/>
                  <a:gd name="T5" fmla="*/ 13 h 16"/>
                  <a:gd name="T6" fmla="*/ 4 w 11"/>
                  <a:gd name="T7" fmla="*/ 14 h 16"/>
                  <a:gd name="T8" fmla="*/ 8 w 11"/>
                  <a:gd name="T9" fmla="*/ 10 h 16"/>
                  <a:gd name="T10" fmla="*/ 10 w 11"/>
                  <a:gd name="T11" fmla="*/ 3 h 16"/>
                  <a:gd name="T12" fmla="*/ 8 w 11"/>
                  <a:gd name="T13" fmla="*/ 0 h 16"/>
                  <a:gd name="T14" fmla="*/ 4 w 11"/>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4" y="3"/>
                    </a:moveTo>
                    <a:cubicBezTo>
                      <a:pt x="3" y="7"/>
                      <a:pt x="2" y="10"/>
                      <a:pt x="1" y="11"/>
                    </a:cubicBezTo>
                    <a:cubicBezTo>
                      <a:pt x="1" y="12"/>
                      <a:pt x="0" y="12"/>
                      <a:pt x="1" y="13"/>
                    </a:cubicBezTo>
                    <a:cubicBezTo>
                      <a:pt x="2" y="14"/>
                      <a:pt x="3" y="16"/>
                      <a:pt x="4" y="14"/>
                    </a:cubicBezTo>
                    <a:cubicBezTo>
                      <a:pt x="5" y="13"/>
                      <a:pt x="6" y="12"/>
                      <a:pt x="8" y="10"/>
                    </a:cubicBezTo>
                    <a:cubicBezTo>
                      <a:pt x="10" y="8"/>
                      <a:pt x="11" y="5"/>
                      <a:pt x="10" y="3"/>
                    </a:cubicBezTo>
                    <a:cubicBezTo>
                      <a:pt x="9" y="2"/>
                      <a:pt x="10" y="0"/>
                      <a:pt x="8" y="0"/>
                    </a:cubicBezTo>
                    <a:cubicBezTo>
                      <a:pt x="6" y="0"/>
                      <a:pt x="5" y="2"/>
                      <a:pt x="4"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7" name="Freeform 861"/>
              <p:cNvSpPr>
                <a:spLocks/>
              </p:cNvSpPr>
              <p:nvPr/>
            </p:nvSpPr>
            <p:spPr bwMode="auto">
              <a:xfrm>
                <a:off x="1576" y="1731"/>
                <a:ext cx="18" cy="5"/>
              </a:xfrm>
              <a:custGeom>
                <a:avLst/>
                <a:gdLst>
                  <a:gd name="T0" fmla="*/ 0 w 29"/>
                  <a:gd name="T1" fmla="*/ 6 h 8"/>
                  <a:gd name="T2" fmla="*/ 15 w 29"/>
                  <a:gd name="T3" fmla="*/ 2 h 8"/>
                  <a:gd name="T4" fmla="*/ 24 w 29"/>
                  <a:gd name="T5" fmla="*/ 5 h 8"/>
                  <a:gd name="T6" fmla="*/ 10 w 29"/>
                  <a:gd name="T7" fmla="*/ 8 h 8"/>
                  <a:gd name="T8" fmla="*/ 0 w 29"/>
                  <a:gd name="T9" fmla="*/ 6 h 8"/>
                </a:gdLst>
                <a:ahLst/>
                <a:cxnLst>
                  <a:cxn ang="0">
                    <a:pos x="T0" y="T1"/>
                  </a:cxn>
                  <a:cxn ang="0">
                    <a:pos x="T2" y="T3"/>
                  </a:cxn>
                  <a:cxn ang="0">
                    <a:pos x="T4" y="T5"/>
                  </a:cxn>
                  <a:cxn ang="0">
                    <a:pos x="T6" y="T7"/>
                  </a:cxn>
                  <a:cxn ang="0">
                    <a:pos x="T8" y="T9"/>
                  </a:cxn>
                </a:cxnLst>
                <a:rect l="0" t="0" r="r" b="b"/>
                <a:pathLst>
                  <a:path w="29" h="8">
                    <a:moveTo>
                      <a:pt x="0" y="6"/>
                    </a:moveTo>
                    <a:cubicBezTo>
                      <a:pt x="8" y="5"/>
                      <a:pt x="9" y="0"/>
                      <a:pt x="15" y="2"/>
                    </a:cubicBezTo>
                    <a:cubicBezTo>
                      <a:pt x="20" y="4"/>
                      <a:pt x="29" y="2"/>
                      <a:pt x="24" y="5"/>
                    </a:cubicBezTo>
                    <a:cubicBezTo>
                      <a:pt x="19" y="7"/>
                      <a:pt x="13" y="8"/>
                      <a:pt x="10" y="8"/>
                    </a:cubicBezTo>
                    <a:cubicBezTo>
                      <a:pt x="8" y="8"/>
                      <a:pt x="0" y="6"/>
                      <a:pt x="0"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8" name="Freeform 862"/>
              <p:cNvSpPr>
                <a:spLocks/>
              </p:cNvSpPr>
              <p:nvPr/>
            </p:nvSpPr>
            <p:spPr bwMode="auto">
              <a:xfrm>
                <a:off x="1577" y="1747"/>
                <a:ext cx="11" cy="6"/>
              </a:xfrm>
              <a:custGeom>
                <a:avLst/>
                <a:gdLst>
                  <a:gd name="T0" fmla="*/ 10 w 19"/>
                  <a:gd name="T1" fmla="*/ 0 h 10"/>
                  <a:gd name="T2" fmla="*/ 16 w 19"/>
                  <a:gd name="T3" fmla="*/ 6 h 10"/>
                  <a:gd name="T4" fmla="*/ 10 w 19"/>
                  <a:gd name="T5" fmla="*/ 9 h 10"/>
                  <a:gd name="T6" fmla="*/ 1 w 19"/>
                  <a:gd name="T7" fmla="*/ 4 h 10"/>
                  <a:gd name="T8" fmla="*/ 10 w 19"/>
                  <a:gd name="T9" fmla="*/ 0 h 10"/>
                </a:gdLst>
                <a:ahLst/>
                <a:cxnLst>
                  <a:cxn ang="0">
                    <a:pos x="T0" y="T1"/>
                  </a:cxn>
                  <a:cxn ang="0">
                    <a:pos x="T2" y="T3"/>
                  </a:cxn>
                  <a:cxn ang="0">
                    <a:pos x="T4" y="T5"/>
                  </a:cxn>
                  <a:cxn ang="0">
                    <a:pos x="T6" y="T7"/>
                  </a:cxn>
                  <a:cxn ang="0">
                    <a:pos x="T8" y="T9"/>
                  </a:cxn>
                </a:cxnLst>
                <a:rect l="0" t="0" r="r" b="b"/>
                <a:pathLst>
                  <a:path w="19" h="10">
                    <a:moveTo>
                      <a:pt x="10" y="0"/>
                    </a:moveTo>
                    <a:cubicBezTo>
                      <a:pt x="14" y="0"/>
                      <a:pt x="19" y="3"/>
                      <a:pt x="16" y="6"/>
                    </a:cubicBezTo>
                    <a:cubicBezTo>
                      <a:pt x="14" y="8"/>
                      <a:pt x="14" y="10"/>
                      <a:pt x="10" y="9"/>
                    </a:cubicBezTo>
                    <a:cubicBezTo>
                      <a:pt x="5" y="8"/>
                      <a:pt x="0" y="6"/>
                      <a:pt x="1" y="4"/>
                    </a:cubicBezTo>
                    <a:cubicBezTo>
                      <a:pt x="2" y="2"/>
                      <a:pt x="10" y="0"/>
                      <a:pt x="10" y="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9" name="Freeform 863"/>
              <p:cNvSpPr>
                <a:spLocks/>
              </p:cNvSpPr>
              <p:nvPr/>
            </p:nvSpPr>
            <p:spPr bwMode="auto">
              <a:xfrm>
                <a:off x="1614" y="1754"/>
                <a:ext cx="19" cy="15"/>
              </a:xfrm>
              <a:custGeom>
                <a:avLst/>
                <a:gdLst>
                  <a:gd name="T0" fmla="*/ 7 w 32"/>
                  <a:gd name="T1" fmla="*/ 5 h 25"/>
                  <a:gd name="T2" fmla="*/ 1 w 32"/>
                  <a:gd name="T3" fmla="*/ 16 h 25"/>
                  <a:gd name="T4" fmla="*/ 8 w 32"/>
                  <a:gd name="T5" fmla="*/ 21 h 25"/>
                  <a:gd name="T6" fmla="*/ 12 w 32"/>
                  <a:gd name="T7" fmla="*/ 14 h 25"/>
                  <a:gd name="T8" fmla="*/ 22 w 32"/>
                  <a:gd name="T9" fmla="*/ 10 h 25"/>
                  <a:gd name="T10" fmla="*/ 22 w 32"/>
                  <a:gd name="T11" fmla="*/ 4 h 25"/>
                  <a:gd name="T12" fmla="*/ 7 w 32"/>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7" y="5"/>
                    </a:moveTo>
                    <a:cubicBezTo>
                      <a:pt x="6" y="11"/>
                      <a:pt x="0" y="12"/>
                      <a:pt x="1" y="16"/>
                    </a:cubicBezTo>
                    <a:cubicBezTo>
                      <a:pt x="2" y="20"/>
                      <a:pt x="5" y="25"/>
                      <a:pt x="8" y="21"/>
                    </a:cubicBezTo>
                    <a:cubicBezTo>
                      <a:pt x="12" y="16"/>
                      <a:pt x="10" y="16"/>
                      <a:pt x="12" y="14"/>
                    </a:cubicBezTo>
                    <a:cubicBezTo>
                      <a:pt x="15" y="12"/>
                      <a:pt x="20" y="10"/>
                      <a:pt x="22" y="10"/>
                    </a:cubicBezTo>
                    <a:cubicBezTo>
                      <a:pt x="24" y="9"/>
                      <a:pt x="32" y="7"/>
                      <a:pt x="22" y="4"/>
                    </a:cubicBezTo>
                    <a:cubicBezTo>
                      <a:pt x="12" y="0"/>
                      <a:pt x="7" y="1"/>
                      <a:pt x="7"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0" name="Freeform 864"/>
              <p:cNvSpPr>
                <a:spLocks/>
              </p:cNvSpPr>
              <p:nvPr/>
            </p:nvSpPr>
            <p:spPr bwMode="auto">
              <a:xfrm>
                <a:off x="1633" y="1743"/>
                <a:ext cx="10" cy="6"/>
              </a:xfrm>
              <a:custGeom>
                <a:avLst/>
                <a:gdLst>
                  <a:gd name="T0" fmla="*/ 2 w 16"/>
                  <a:gd name="T1" fmla="*/ 8 h 10"/>
                  <a:gd name="T2" fmla="*/ 2 w 16"/>
                  <a:gd name="T3" fmla="*/ 2 h 10"/>
                  <a:gd name="T4" fmla="*/ 10 w 16"/>
                  <a:gd name="T5" fmla="*/ 0 h 10"/>
                  <a:gd name="T6" fmla="*/ 16 w 16"/>
                  <a:gd name="T7" fmla="*/ 4 h 10"/>
                  <a:gd name="T8" fmla="*/ 10 w 16"/>
                  <a:gd name="T9" fmla="*/ 10 h 10"/>
                  <a:gd name="T10" fmla="*/ 2 w 16"/>
                  <a:gd name="T11" fmla="*/ 8 h 10"/>
                </a:gdLst>
                <a:ahLst/>
                <a:cxnLst>
                  <a:cxn ang="0">
                    <a:pos x="T0" y="T1"/>
                  </a:cxn>
                  <a:cxn ang="0">
                    <a:pos x="T2" y="T3"/>
                  </a:cxn>
                  <a:cxn ang="0">
                    <a:pos x="T4" y="T5"/>
                  </a:cxn>
                  <a:cxn ang="0">
                    <a:pos x="T6" y="T7"/>
                  </a:cxn>
                  <a:cxn ang="0">
                    <a:pos x="T8" y="T9"/>
                  </a:cxn>
                  <a:cxn ang="0">
                    <a:pos x="T10" y="T11"/>
                  </a:cxn>
                </a:cxnLst>
                <a:rect l="0" t="0" r="r" b="b"/>
                <a:pathLst>
                  <a:path w="16" h="10">
                    <a:moveTo>
                      <a:pt x="2" y="8"/>
                    </a:moveTo>
                    <a:cubicBezTo>
                      <a:pt x="1" y="6"/>
                      <a:pt x="0" y="4"/>
                      <a:pt x="2" y="2"/>
                    </a:cubicBezTo>
                    <a:cubicBezTo>
                      <a:pt x="4" y="1"/>
                      <a:pt x="9" y="0"/>
                      <a:pt x="10" y="0"/>
                    </a:cubicBezTo>
                    <a:cubicBezTo>
                      <a:pt x="11" y="0"/>
                      <a:pt x="16" y="0"/>
                      <a:pt x="16" y="4"/>
                    </a:cubicBezTo>
                    <a:cubicBezTo>
                      <a:pt x="16" y="8"/>
                      <a:pt x="13" y="10"/>
                      <a:pt x="10" y="10"/>
                    </a:cubicBezTo>
                    <a:cubicBezTo>
                      <a:pt x="7" y="10"/>
                      <a:pt x="2" y="8"/>
                      <a:pt x="2"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1" name="Freeform 865"/>
              <p:cNvSpPr>
                <a:spLocks/>
              </p:cNvSpPr>
              <p:nvPr/>
            </p:nvSpPr>
            <p:spPr bwMode="auto">
              <a:xfrm>
                <a:off x="1644" y="1736"/>
                <a:ext cx="5" cy="6"/>
              </a:xfrm>
              <a:custGeom>
                <a:avLst/>
                <a:gdLst>
                  <a:gd name="T0" fmla="*/ 0 w 9"/>
                  <a:gd name="T1" fmla="*/ 2 h 9"/>
                  <a:gd name="T2" fmla="*/ 3 w 9"/>
                  <a:gd name="T3" fmla="*/ 0 h 9"/>
                  <a:gd name="T4" fmla="*/ 6 w 9"/>
                  <a:gd name="T5" fmla="*/ 3 h 9"/>
                  <a:gd name="T6" fmla="*/ 7 w 9"/>
                  <a:gd name="T7" fmla="*/ 7 h 9"/>
                  <a:gd name="T8" fmla="*/ 2 w 9"/>
                  <a:gd name="T9" fmla="*/ 7 h 9"/>
                  <a:gd name="T10" fmla="*/ 0 w 9"/>
                  <a:gd name="T11" fmla="*/ 2 h 9"/>
                </a:gdLst>
                <a:ahLst/>
                <a:cxnLst>
                  <a:cxn ang="0">
                    <a:pos x="T0" y="T1"/>
                  </a:cxn>
                  <a:cxn ang="0">
                    <a:pos x="T2" y="T3"/>
                  </a:cxn>
                  <a:cxn ang="0">
                    <a:pos x="T4" y="T5"/>
                  </a:cxn>
                  <a:cxn ang="0">
                    <a:pos x="T6" y="T7"/>
                  </a:cxn>
                  <a:cxn ang="0">
                    <a:pos x="T8" y="T9"/>
                  </a:cxn>
                  <a:cxn ang="0">
                    <a:pos x="T10" y="T11"/>
                  </a:cxn>
                </a:cxnLst>
                <a:rect l="0" t="0" r="r" b="b"/>
                <a:pathLst>
                  <a:path w="9" h="9">
                    <a:moveTo>
                      <a:pt x="0" y="2"/>
                    </a:moveTo>
                    <a:cubicBezTo>
                      <a:pt x="0" y="1"/>
                      <a:pt x="1" y="0"/>
                      <a:pt x="3" y="0"/>
                    </a:cubicBezTo>
                    <a:cubicBezTo>
                      <a:pt x="4" y="0"/>
                      <a:pt x="6" y="3"/>
                      <a:pt x="6" y="3"/>
                    </a:cubicBezTo>
                    <a:cubicBezTo>
                      <a:pt x="7" y="3"/>
                      <a:pt x="9" y="6"/>
                      <a:pt x="7" y="7"/>
                    </a:cubicBezTo>
                    <a:cubicBezTo>
                      <a:pt x="5" y="9"/>
                      <a:pt x="3" y="9"/>
                      <a:pt x="2" y="7"/>
                    </a:cubicBezTo>
                    <a:cubicBezTo>
                      <a:pt x="0" y="5"/>
                      <a:pt x="0" y="2"/>
                      <a:pt x="0"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2" name="Freeform 866"/>
              <p:cNvSpPr>
                <a:spLocks/>
              </p:cNvSpPr>
              <p:nvPr/>
            </p:nvSpPr>
            <p:spPr bwMode="auto">
              <a:xfrm>
                <a:off x="651" y="1710"/>
                <a:ext cx="16" cy="19"/>
              </a:xfrm>
              <a:custGeom>
                <a:avLst/>
                <a:gdLst>
                  <a:gd name="T0" fmla="*/ 6 w 27"/>
                  <a:gd name="T1" fmla="*/ 11 h 31"/>
                  <a:gd name="T2" fmla="*/ 22 w 27"/>
                  <a:gd name="T3" fmla="*/ 0 h 31"/>
                  <a:gd name="T4" fmla="*/ 27 w 27"/>
                  <a:gd name="T5" fmla="*/ 21 h 31"/>
                  <a:gd name="T6" fmla="*/ 11 w 27"/>
                  <a:gd name="T7" fmla="*/ 29 h 31"/>
                  <a:gd name="T8" fmla="*/ 6 w 27"/>
                  <a:gd name="T9" fmla="*/ 11 h 31"/>
                </a:gdLst>
                <a:ahLst/>
                <a:cxnLst>
                  <a:cxn ang="0">
                    <a:pos x="T0" y="T1"/>
                  </a:cxn>
                  <a:cxn ang="0">
                    <a:pos x="T2" y="T3"/>
                  </a:cxn>
                  <a:cxn ang="0">
                    <a:pos x="T4" y="T5"/>
                  </a:cxn>
                  <a:cxn ang="0">
                    <a:pos x="T6" y="T7"/>
                  </a:cxn>
                  <a:cxn ang="0">
                    <a:pos x="T8" y="T9"/>
                  </a:cxn>
                </a:cxnLst>
                <a:rect l="0" t="0" r="r" b="b"/>
                <a:pathLst>
                  <a:path w="27" h="31">
                    <a:moveTo>
                      <a:pt x="6" y="11"/>
                    </a:moveTo>
                    <a:cubicBezTo>
                      <a:pt x="14" y="5"/>
                      <a:pt x="22" y="0"/>
                      <a:pt x="22" y="0"/>
                    </a:cubicBezTo>
                    <a:cubicBezTo>
                      <a:pt x="22" y="0"/>
                      <a:pt x="27" y="18"/>
                      <a:pt x="27" y="21"/>
                    </a:cubicBezTo>
                    <a:cubicBezTo>
                      <a:pt x="27" y="25"/>
                      <a:pt x="22" y="31"/>
                      <a:pt x="11" y="29"/>
                    </a:cubicBezTo>
                    <a:cubicBezTo>
                      <a:pt x="0" y="27"/>
                      <a:pt x="6" y="11"/>
                      <a:pt x="6" y="11"/>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3" name="Freeform 867"/>
              <p:cNvSpPr>
                <a:spLocks/>
              </p:cNvSpPr>
              <p:nvPr/>
            </p:nvSpPr>
            <p:spPr bwMode="auto">
              <a:xfrm>
                <a:off x="648" y="1693"/>
                <a:ext cx="14" cy="15"/>
              </a:xfrm>
              <a:custGeom>
                <a:avLst/>
                <a:gdLst>
                  <a:gd name="T0" fmla="*/ 23 w 23"/>
                  <a:gd name="T1" fmla="*/ 21 h 25"/>
                  <a:gd name="T2" fmla="*/ 7 w 23"/>
                  <a:gd name="T3" fmla="*/ 2 h 25"/>
                  <a:gd name="T4" fmla="*/ 2 w 23"/>
                  <a:gd name="T5" fmla="*/ 6 h 25"/>
                  <a:gd name="T6" fmla="*/ 2 w 23"/>
                  <a:gd name="T7" fmla="*/ 15 h 25"/>
                  <a:gd name="T8" fmla="*/ 9 w 23"/>
                  <a:gd name="T9" fmla="*/ 23 h 25"/>
                  <a:gd name="T10" fmla="*/ 23 w 23"/>
                  <a:gd name="T11" fmla="*/ 21 h 25"/>
                </a:gdLst>
                <a:ahLst/>
                <a:cxnLst>
                  <a:cxn ang="0">
                    <a:pos x="T0" y="T1"/>
                  </a:cxn>
                  <a:cxn ang="0">
                    <a:pos x="T2" y="T3"/>
                  </a:cxn>
                  <a:cxn ang="0">
                    <a:pos x="T4" y="T5"/>
                  </a:cxn>
                  <a:cxn ang="0">
                    <a:pos x="T6" y="T7"/>
                  </a:cxn>
                  <a:cxn ang="0">
                    <a:pos x="T8" y="T9"/>
                  </a:cxn>
                  <a:cxn ang="0">
                    <a:pos x="T10" y="T11"/>
                  </a:cxn>
                </a:cxnLst>
                <a:rect l="0" t="0" r="r" b="b"/>
                <a:pathLst>
                  <a:path w="23" h="25">
                    <a:moveTo>
                      <a:pt x="23" y="21"/>
                    </a:moveTo>
                    <a:cubicBezTo>
                      <a:pt x="17" y="13"/>
                      <a:pt x="10" y="4"/>
                      <a:pt x="7" y="2"/>
                    </a:cubicBezTo>
                    <a:cubicBezTo>
                      <a:pt x="4" y="0"/>
                      <a:pt x="3" y="4"/>
                      <a:pt x="2" y="6"/>
                    </a:cubicBezTo>
                    <a:cubicBezTo>
                      <a:pt x="1" y="8"/>
                      <a:pt x="0" y="12"/>
                      <a:pt x="2" y="15"/>
                    </a:cubicBezTo>
                    <a:cubicBezTo>
                      <a:pt x="4" y="17"/>
                      <a:pt x="5" y="21"/>
                      <a:pt x="9" y="23"/>
                    </a:cubicBezTo>
                    <a:cubicBezTo>
                      <a:pt x="14" y="25"/>
                      <a:pt x="23" y="21"/>
                      <a:pt x="23" y="21"/>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4" name="Freeform 868"/>
              <p:cNvSpPr>
                <a:spLocks/>
              </p:cNvSpPr>
              <p:nvPr/>
            </p:nvSpPr>
            <p:spPr bwMode="auto">
              <a:xfrm>
                <a:off x="636" y="1680"/>
                <a:ext cx="12" cy="13"/>
              </a:xfrm>
              <a:custGeom>
                <a:avLst/>
                <a:gdLst>
                  <a:gd name="T0" fmla="*/ 0 w 21"/>
                  <a:gd name="T1" fmla="*/ 3 h 21"/>
                  <a:gd name="T2" fmla="*/ 15 w 21"/>
                  <a:gd name="T3" fmla="*/ 20 h 21"/>
                  <a:gd name="T4" fmla="*/ 15 w 21"/>
                  <a:gd name="T5" fmla="*/ 11 h 21"/>
                  <a:gd name="T6" fmla="*/ 19 w 21"/>
                  <a:gd name="T7" fmla="*/ 7 h 21"/>
                  <a:gd name="T8" fmla="*/ 10 w 21"/>
                  <a:gd name="T9" fmla="*/ 2 h 21"/>
                  <a:gd name="T10" fmla="*/ 0 w 21"/>
                  <a:gd name="T11" fmla="*/ 3 h 21"/>
                </a:gdLst>
                <a:ahLst/>
                <a:cxnLst>
                  <a:cxn ang="0">
                    <a:pos x="T0" y="T1"/>
                  </a:cxn>
                  <a:cxn ang="0">
                    <a:pos x="T2" y="T3"/>
                  </a:cxn>
                  <a:cxn ang="0">
                    <a:pos x="T4" y="T5"/>
                  </a:cxn>
                  <a:cxn ang="0">
                    <a:pos x="T6" y="T7"/>
                  </a:cxn>
                  <a:cxn ang="0">
                    <a:pos x="T8" y="T9"/>
                  </a:cxn>
                  <a:cxn ang="0">
                    <a:pos x="T10" y="T11"/>
                  </a:cxn>
                </a:cxnLst>
                <a:rect l="0" t="0" r="r" b="b"/>
                <a:pathLst>
                  <a:path w="21" h="21">
                    <a:moveTo>
                      <a:pt x="0" y="3"/>
                    </a:moveTo>
                    <a:cubicBezTo>
                      <a:pt x="7" y="11"/>
                      <a:pt x="12" y="18"/>
                      <a:pt x="15" y="20"/>
                    </a:cubicBezTo>
                    <a:cubicBezTo>
                      <a:pt x="19" y="21"/>
                      <a:pt x="15" y="13"/>
                      <a:pt x="15" y="11"/>
                    </a:cubicBezTo>
                    <a:cubicBezTo>
                      <a:pt x="15" y="8"/>
                      <a:pt x="21" y="9"/>
                      <a:pt x="19" y="7"/>
                    </a:cubicBezTo>
                    <a:cubicBezTo>
                      <a:pt x="16" y="4"/>
                      <a:pt x="15" y="3"/>
                      <a:pt x="10" y="2"/>
                    </a:cubicBezTo>
                    <a:cubicBezTo>
                      <a:pt x="6" y="0"/>
                      <a:pt x="0" y="3"/>
                      <a:pt x="0" y="3"/>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5" name="Freeform 869"/>
              <p:cNvSpPr>
                <a:spLocks/>
              </p:cNvSpPr>
              <p:nvPr/>
            </p:nvSpPr>
            <p:spPr bwMode="auto">
              <a:xfrm>
                <a:off x="1610" y="825"/>
                <a:ext cx="35" cy="15"/>
              </a:xfrm>
              <a:custGeom>
                <a:avLst/>
                <a:gdLst>
                  <a:gd name="T0" fmla="*/ 10 w 58"/>
                  <a:gd name="T1" fmla="*/ 12 h 25"/>
                  <a:gd name="T2" fmla="*/ 20 w 58"/>
                  <a:gd name="T3" fmla="*/ 6 h 25"/>
                  <a:gd name="T4" fmla="*/ 28 w 58"/>
                  <a:gd name="T5" fmla="*/ 3 h 25"/>
                  <a:gd name="T6" fmla="*/ 42 w 58"/>
                  <a:gd name="T7" fmla="*/ 1 h 25"/>
                  <a:gd name="T8" fmla="*/ 56 w 58"/>
                  <a:gd name="T9" fmla="*/ 5 h 25"/>
                  <a:gd name="T10" fmla="*/ 53 w 58"/>
                  <a:gd name="T11" fmla="*/ 18 h 25"/>
                  <a:gd name="T12" fmla="*/ 44 w 58"/>
                  <a:gd name="T13" fmla="*/ 19 h 25"/>
                  <a:gd name="T14" fmla="*/ 33 w 58"/>
                  <a:gd name="T15" fmla="*/ 24 h 25"/>
                  <a:gd name="T16" fmla="*/ 22 w 58"/>
                  <a:gd name="T17" fmla="*/ 24 h 25"/>
                  <a:gd name="T18" fmla="*/ 6 w 58"/>
                  <a:gd name="T19" fmla="*/ 19 h 25"/>
                  <a:gd name="T20" fmla="*/ 3 w 58"/>
                  <a:gd name="T21" fmla="*/ 14 h 25"/>
                  <a:gd name="T22" fmla="*/ 10 w 58"/>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5">
                    <a:moveTo>
                      <a:pt x="10" y="12"/>
                    </a:moveTo>
                    <a:cubicBezTo>
                      <a:pt x="12" y="11"/>
                      <a:pt x="16" y="8"/>
                      <a:pt x="20" y="6"/>
                    </a:cubicBezTo>
                    <a:cubicBezTo>
                      <a:pt x="24" y="3"/>
                      <a:pt x="21" y="2"/>
                      <a:pt x="28" y="3"/>
                    </a:cubicBezTo>
                    <a:cubicBezTo>
                      <a:pt x="36" y="3"/>
                      <a:pt x="38" y="0"/>
                      <a:pt x="42" y="1"/>
                    </a:cubicBezTo>
                    <a:cubicBezTo>
                      <a:pt x="46" y="2"/>
                      <a:pt x="56" y="1"/>
                      <a:pt x="56" y="5"/>
                    </a:cubicBezTo>
                    <a:cubicBezTo>
                      <a:pt x="56" y="8"/>
                      <a:pt x="58" y="16"/>
                      <a:pt x="53" y="18"/>
                    </a:cubicBezTo>
                    <a:cubicBezTo>
                      <a:pt x="49" y="19"/>
                      <a:pt x="50" y="16"/>
                      <a:pt x="44" y="19"/>
                    </a:cubicBezTo>
                    <a:cubicBezTo>
                      <a:pt x="37" y="23"/>
                      <a:pt x="41" y="23"/>
                      <a:pt x="33" y="24"/>
                    </a:cubicBezTo>
                    <a:cubicBezTo>
                      <a:pt x="26" y="25"/>
                      <a:pt x="28" y="24"/>
                      <a:pt x="22" y="24"/>
                    </a:cubicBezTo>
                    <a:cubicBezTo>
                      <a:pt x="16" y="24"/>
                      <a:pt x="12" y="23"/>
                      <a:pt x="6" y="19"/>
                    </a:cubicBezTo>
                    <a:cubicBezTo>
                      <a:pt x="0" y="16"/>
                      <a:pt x="2" y="14"/>
                      <a:pt x="3" y="14"/>
                    </a:cubicBezTo>
                    <a:cubicBezTo>
                      <a:pt x="4" y="14"/>
                      <a:pt x="6" y="10"/>
                      <a:pt x="10"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6" name="Freeform 870"/>
              <p:cNvSpPr>
                <a:spLocks/>
              </p:cNvSpPr>
              <p:nvPr/>
            </p:nvSpPr>
            <p:spPr bwMode="auto">
              <a:xfrm>
                <a:off x="1600" y="1750"/>
                <a:ext cx="6" cy="9"/>
              </a:xfrm>
              <a:custGeom>
                <a:avLst/>
                <a:gdLst>
                  <a:gd name="T0" fmla="*/ 1 w 10"/>
                  <a:gd name="T1" fmla="*/ 3 h 15"/>
                  <a:gd name="T2" fmla="*/ 4 w 10"/>
                  <a:gd name="T3" fmla="*/ 9 h 15"/>
                  <a:gd name="T4" fmla="*/ 9 w 10"/>
                  <a:gd name="T5" fmla="*/ 11 h 15"/>
                  <a:gd name="T6" fmla="*/ 8 w 10"/>
                  <a:gd name="T7" fmla="*/ 5 h 15"/>
                  <a:gd name="T8" fmla="*/ 1 w 10"/>
                  <a:gd name="T9" fmla="*/ 3 h 15"/>
                </a:gdLst>
                <a:ahLst/>
                <a:cxnLst>
                  <a:cxn ang="0">
                    <a:pos x="T0" y="T1"/>
                  </a:cxn>
                  <a:cxn ang="0">
                    <a:pos x="T2" y="T3"/>
                  </a:cxn>
                  <a:cxn ang="0">
                    <a:pos x="T4" y="T5"/>
                  </a:cxn>
                  <a:cxn ang="0">
                    <a:pos x="T6" y="T7"/>
                  </a:cxn>
                  <a:cxn ang="0">
                    <a:pos x="T8" y="T9"/>
                  </a:cxn>
                </a:cxnLst>
                <a:rect l="0" t="0" r="r" b="b"/>
                <a:pathLst>
                  <a:path w="10" h="15">
                    <a:moveTo>
                      <a:pt x="1" y="3"/>
                    </a:moveTo>
                    <a:cubicBezTo>
                      <a:pt x="2" y="6"/>
                      <a:pt x="3" y="8"/>
                      <a:pt x="4" y="9"/>
                    </a:cubicBezTo>
                    <a:cubicBezTo>
                      <a:pt x="5" y="11"/>
                      <a:pt x="10" y="15"/>
                      <a:pt x="9" y="11"/>
                    </a:cubicBezTo>
                    <a:cubicBezTo>
                      <a:pt x="9" y="7"/>
                      <a:pt x="9" y="8"/>
                      <a:pt x="8" y="5"/>
                    </a:cubicBezTo>
                    <a:cubicBezTo>
                      <a:pt x="6" y="1"/>
                      <a:pt x="0" y="0"/>
                      <a:pt x="1"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7" name="Freeform 871"/>
              <p:cNvSpPr>
                <a:spLocks/>
              </p:cNvSpPr>
              <p:nvPr/>
            </p:nvSpPr>
            <p:spPr bwMode="auto">
              <a:xfrm>
                <a:off x="1606" y="1756"/>
                <a:ext cx="5" cy="6"/>
              </a:xfrm>
              <a:custGeom>
                <a:avLst/>
                <a:gdLst>
                  <a:gd name="T0" fmla="*/ 3 w 7"/>
                  <a:gd name="T1" fmla="*/ 1 h 10"/>
                  <a:gd name="T2" fmla="*/ 2 w 7"/>
                  <a:gd name="T3" fmla="*/ 7 h 10"/>
                  <a:gd name="T4" fmla="*/ 6 w 7"/>
                  <a:gd name="T5" fmla="*/ 7 h 10"/>
                  <a:gd name="T6" fmla="*/ 3 w 7"/>
                  <a:gd name="T7" fmla="*/ 1 h 10"/>
                </a:gdLst>
                <a:ahLst/>
                <a:cxnLst>
                  <a:cxn ang="0">
                    <a:pos x="T0" y="T1"/>
                  </a:cxn>
                  <a:cxn ang="0">
                    <a:pos x="T2" y="T3"/>
                  </a:cxn>
                  <a:cxn ang="0">
                    <a:pos x="T4" y="T5"/>
                  </a:cxn>
                  <a:cxn ang="0">
                    <a:pos x="T6" y="T7"/>
                  </a:cxn>
                </a:cxnLst>
                <a:rect l="0" t="0" r="r" b="b"/>
                <a:pathLst>
                  <a:path w="7" h="10">
                    <a:moveTo>
                      <a:pt x="3" y="1"/>
                    </a:moveTo>
                    <a:cubicBezTo>
                      <a:pt x="3" y="2"/>
                      <a:pt x="0" y="3"/>
                      <a:pt x="2" y="7"/>
                    </a:cubicBezTo>
                    <a:cubicBezTo>
                      <a:pt x="4" y="10"/>
                      <a:pt x="6" y="8"/>
                      <a:pt x="6" y="7"/>
                    </a:cubicBezTo>
                    <a:cubicBezTo>
                      <a:pt x="7" y="5"/>
                      <a:pt x="5" y="0"/>
                      <a:pt x="3"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8" name="Freeform 872"/>
              <p:cNvSpPr>
                <a:spLocks/>
              </p:cNvSpPr>
              <p:nvPr/>
            </p:nvSpPr>
            <p:spPr bwMode="auto">
              <a:xfrm>
                <a:off x="1503" y="1832"/>
                <a:ext cx="10" cy="15"/>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9" name="Freeform 873"/>
              <p:cNvSpPr>
                <a:spLocks/>
              </p:cNvSpPr>
              <p:nvPr/>
            </p:nvSpPr>
            <p:spPr bwMode="auto">
              <a:xfrm>
                <a:off x="3277" y="1598"/>
                <a:ext cx="7" cy="1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0" name="Freeform 874"/>
              <p:cNvSpPr>
                <a:spLocks/>
              </p:cNvSpPr>
              <p:nvPr/>
            </p:nvSpPr>
            <p:spPr bwMode="auto">
              <a:xfrm>
                <a:off x="4413" y="2178"/>
                <a:ext cx="3" cy="7"/>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1" name="Freeform 875"/>
              <p:cNvSpPr>
                <a:spLocks/>
              </p:cNvSpPr>
              <p:nvPr/>
            </p:nvSpPr>
            <p:spPr bwMode="auto">
              <a:xfrm>
                <a:off x="4852" y="2128"/>
                <a:ext cx="22" cy="35"/>
              </a:xfrm>
              <a:custGeom>
                <a:avLst/>
                <a:gdLst>
                  <a:gd name="T0" fmla="*/ 5 w 36"/>
                  <a:gd name="T1" fmla="*/ 6 h 58"/>
                  <a:gd name="T2" fmla="*/ 5 w 36"/>
                  <a:gd name="T3" fmla="*/ 14 h 58"/>
                  <a:gd name="T4" fmla="*/ 9 w 36"/>
                  <a:gd name="T5" fmla="*/ 18 h 58"/>
                  <a:gd name="T6" fmla="*/ 16 w 36"/>
                  <a:gd name="T7" fmla="*/ 23 h 58"/>
                  <a:gd name="T8" fmla="*/ 20 w 36"/>
                  <a:gd name="T9" fmla="*/ 27 h 58"/>
                  <a:gd name="T10" fmla="*/ 22 w 36"/>
                  <a:gd name="T11" fmla="*/ 35 h 58"/>
                  <a:gd name="T12" fmla="*/ 28 w 36"/>
                  <a:gd name="T13" fmla="*/ 39 h 58"/>
                  <a:gd name="T14" fmla="*/ 33 w 36"/>
                  <a:gd name="T15" fmla="*/ 47 h 58"/>
                  <a:gd name="T16" fmla="*/ 33 w 36"/>
                  <a:gd name="T17" fmla="*/ 56 h 58"/>
                  <a:gd name="T18" fmla="*/ 24 w 36"/>
                  <a:gd name="T19" fmla="*/ 54 h 58"/>
                  <a:gd name="T20" fmla="*/ 18 w 36"/>
                  <a:gd name="T21" fmla="*/ 54 h 58"/>
                  <a:gd name="T22" fmla="*/ 16 w 36"/>
                  <a:gd name="T23" fmla="*/ 47 h 58"/>
                  <a:gd name="T24" fmla="*/ 15 w 36"/>
                  <a:gd name="T25" fmla="*/ 42 h 58"/>
                  <a:gd name="T26" fmla="*/ 9 w 36"/>
                  <a:gd name="T27" fmla="*/ 37 h 58"/>
                  <a:gd name="T28" fmla="*/ 6 w 36"/>
                  <a:gd name="T29" fmla="*/ 31 h 58"/>
                  <a:gd name="T30" fmla="*/ 4 w 36"/>
                  <a:gd name="T31" fmla="*/ 21 h 58"/>
                  <a:gd name="T32" fmla="*/ 3 w 36"/>
                  <a:gd name="T33" fmla="*/ 17 h 58"/>
                  <a:gd name="T34" fmla="*/ 0 w 36"/>
                  <a:gd name="T35" fmla="*/ 8 h 58"/>
                  <a:gd name="T36" fmla="*/ 5 w 36"/>
                  <a:gd name="T3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8">
                    <a:moveTo>
                      <a:pt x="5" y="6"/>
                    </a:moveTo>
                    <a:cubicBezTo>
                      <a:pt x="5" y="11"/>
                      <a:pt x="3" y="12"/>
                      <a:pt x="5" y="14"/>
                    </a:cubicBezTo>
                    <a:cubicBezTo>
                      <a:pt x="7" y="16"/>
                      <a:pt x="5" y="16"/>
                      <a:pt x="9" y="18"/>
                    </a:cubicBezTo>
                    <a:cubicBezTo>
                      <a:pt x="12" y="19"/>
                      <a:pt x="15" y="21"/>
                      <a:pt x="16" y="23"/>
                    </a:cubicBezTo>
                    <a:cubicBezTo>
                      <a:pt x="17" y="24"/>
                      <a:pt x="19" y="24"/>
                      <a:pt x="20" y="27"/>
                    </a:cubicBezTo>
                    <a:cubicBezTo>
                      <a:pt x="20" y="31"/>
                      <a:pt x="20" y="33"/>
                      <a:pt x="22" y="35"/>
                    </a:cubicBezTo>
                    <a:cubicBezTo>
                      <a:pt x="25" y="36"/>
                      <a:pt x="27" y="36"/>
                      <a:pt x="28" y="39"/>
                    </a:cubicBezTo>
                    <a:cubicBezTo>
                      <a:pt x="29" y="42"/>
                      <a:pt x="33" y="43"/>
                      <a:pt x="33" y="47"/>
                    </a:cubicBezTo>
                    <a:cubicBezTo>
                      <a:pt x="33" y="52"/>
                      <a:pt x="36" y="56"/>
                      <a:pt x="33" y="56"/>
                    </a:cubicBezTo>
                    <a:cubicBezTo>
                      <a:pt x="29" y="55"/>
                      <a:pt x="29" y="55"/>
                      <a:pt x="24" y="54"/>
                    </a:cubicBezTo>
                    <a:cubicBezTo>
                      <a:pt x="20" y="54"/>
                      <a:pt x="20" y="58"/>
                      <a:pt x="18" y="54"/>
                    </a:cubicBezTo>
                    <a:cubicBezTo>
                      <a:pt x="16" y="50"/>
                      <a:pt x="18" y="51"/>
                      <a:pt x="16" y="47"/>
                    </a:cubicBezTo>
                    <a:cubicBezTo>
                      <a:pt x="15" y="42"/>
                      <a:pt x="19" y="45"/>
                      <a:pt x="15" y="42"/>
                    </a:cubicBezTo>
                    <a:cubicBezTo>
                      <a:pt x="11" y="39"/>
                      <a:pt x="12" y="40"/>
                      <a:pt x="9" y="37"/>
                    </a:cubicBezTo>
                    <a:cubicBezTo>
                      <a:pt x="7" y="34"/>
                      <a:pt x="6" y="35"/>
                      <a:pt x="6" y="31"/>
                    </a:cubicBezTo>
                    <a:cubicBezTo>
                      <a:pt x="5" y="27"/>
                      <a:pt x="4" y="23"/>
                      <a:pt x="4" y="21"/>
                    </a:cubicBezTo>
                    <a:cubicBezTo>
                      <a:pt x="4" y="19"/>
                      <a:pt x="5" y="23"/>
                      <a:pt x="3" y="17"/>
                    </a:cubicBezTo>
                    <a:cubicBezTo>
                      <a:pt x="1" y="11"/>
                      <a:pt x="0" y="11"/>
                      <a:pt x="0" y="8"/>
                    </a:cubicBezTo>
                    <a:cubicBezTo>
                      <a:pt x="1" y="6"/>
                      <a:pt x="4" y="0"/>
                      <a:pt x="5"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2" name="Freeform 876"/>
              <p:cNvSpPr>
                <a:spLocks/>
              </p:cNvSpPr>
              <p:nvPr/>
            </p:nvSpPr>
            <p:spPr bwMode="auto">
              <a:xfrm>
                <a:off x="4798" y="2089"/>
                <a:ext cx="35" cy="41"/>
              </a:xfrm>
              <a:custGeom>
                <a:avLst/>
                <a:gdLst>
                  <a:gd name="T0" fmla="*/ 46 w 58"/>
                  <a:gd name="T1" fmla="*/ 45 h 68"/>
                  <a:gd name="T2" fmla="*/ 44 w 58"/>
                  <a:gd name="T3" fmla="*/ 36 h 68"/>
                  <a:gd name="T4" fmla="*/ 30 w 58"/>
                  <a:gd name="T5" fmla="*/ 24 h 68"/>
                  <a:gd name="T6" fmla="*/ 16 w 58"/>
                  <a:gd name="T7" fmla="*/ 16 h 68"/>
                  <a:gd name="T8" fmla="*/ 10 w 58"/>
                  <a:gd name="T9" fmla="*/ 11 h 68"/>
                  <a:gd name="T10" fmla="*/ 2 w 58"/>
                  <a:gd name="T11" fmla="*/ 4 h 68"/>
                  <a:gd name="T12" fmla="*/ 10 w 58"/>
                  <a:gd name="T13" fmla="*/ 4 h 68"/>
                  <a:gd name="T14" fmla="*/ 20 w 58"/>
                  <a:gd name="T15" fmla="*/ 12 h 68"/>
                  <a:gd name="T16" fmla="*/ 28 w 58"/>
                  <a:gd name="T17" fmla="*/ 17 h 68"/>
                  <a:gd name="T18" fmla="*/ 39 w 58"/>
                  <a:gd name="T19" fmla="*/ 23 h 68"/>
                  <a:gd name="T20" fmla="*/ 46 w 58"/>
                  <a:gd name="T21" fmla="*/ 31 h 68"/>
                  <a:gd name="T22" fmla="*/ 53 w 58"/>
                  <a:gd name="T23" fmla="*/ 40 h 68"/>
                  <a:gd name="T24" fmla="*/ 58 w 58"/>
                  <a:gd name="T25" fmla="*/ 50 h 68"/>
                  <a:gd name="T26" fmla="*/ 54 w 58"/>
                  <a:gd name="T27" fmla="*/ 64 h 68"/>
                  <a:gd name="T28" fmla="*/ 46 w 58"/>
                  <a:gd name="T29" fmla="*/ 62 h 68"/>
                  <a:gd name="T30" fmla="*/ 46 w 58"/>
                  <a:gd name="T31" fmla="*/ 50 h 68"/>
                  <a:gd name="T32" fmla="*/ 46 w 58"/>
                  <a:gd name="T3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68">
                    <a:moveTo>
                      <a:pt x="46" y="45"/>
                    </a:moveTo>
                    <a:cubicBezTo>
                      <a:pt x="44" y="36"/>
                      <a:pt x="53" y="43"/>
                      <a:pt x="44" y="36"/>
                    </a:cubicBezTo>
                    <a:cubicBezTo>
                      <a:pt x="34" y="28"/>
                      <a:pt x="41" y="28"/>
                      <a:pt x="30" y="24"/>
                    </a:cubicBezTo>
                    <a:cubicBezTo>
                      <a:pt x="19" y="21"/>
                      <a:pt x="19" y="19"/>
                      <a:pt x="16" y="16"/>
                    </a:cubicBezTo>
                    <a:cubicBezTo>
                      <a:pt x="13" y="13"/>
                      <a:pt x="15" y="13"/>
                      <a:pt x="10" y="11"/>
                    </a:cubicBezTo>
                    <a:cubicBezTo>
                      <a:pt x="5" y="8"/>
                      <a:pt x="0" y="6"/>
                      <a:pt x="2" y="4"/>
                    </a:cubicBezTo>
                    <a:cubicBezTo>
                      <a:pt x="4" y="2"/>
                      <a:pt x="6" y="0"/>
                      <a:pt x="10" y="4"/>
                    </a:cubicBezTo>
                    <a:cubicBezTo>
                      <a:pt x="14" y="9"/>
                      <a:pt x="16" y="9"/>
                      <a:pt x="20" y="12"/>
                    </a:cubicBezTo>
                    <a:cubicBezTo>
                      <a:pt x="24" y="15"/>
                      <a:pt x="21" y="14"/>
                      <a:pt x="28" y="17"/>
                    </a:cubicBezTo>
                    <a:cubicBezTo>
                      <a:pt x="34" y="20"/>
                      <a:pt x="36" y="20"/>
                      <a:pt x="39" y="23"/>
                    </a:cubicBezTo>
                    <a:cubicBezTo>
                      <a:pt x="43" y="27"/>
                      <a:pt x="42" y="28"/>
                      <a:pt x="46" y="31"/>
                    </a:cubicBezTo>
                    <a:cubicBezTo>
                      <a:pt x="50" y="34"/>
                      <a:pt x="51" y="36"/>
                      <a:pt x="53" y="40"/>
                    </a:cubicBezTo>
                    <a:cubicBezTo>
                      <a:pt x="55" y="45"/>
                      <a:pt x="58" y="46"/>
                      <a:pt x="58" y="50"/>
                    </a:cubicBezTo>
                    <a:cubicBezTo>
                      <a:pt x="58" y="55"/>
                      <a:pt x="55" y="62"/>
                      <a:pt x="54" y="64"/>
                    </a:cubicBezTo>
                    <a:cubicBezTo>
                      <a:pt x="52" y="65"/>
                      <a:pt x="46" y="68"/>
                      <a:pt x="46" y="62"/>
                    </a:cubicBezTo>
                    <a:cubicBezTo>
                      <a:pt x="46" y="57"/>
                      <a:pt x="46" y="51"/>
                      <a:pt x="46" y="50"/>
                    </a:cubicBezTo>
                    <a:cubicBezTo>
                      <a:pt x="46" y="49"/>
                      <a:pt x="43" y="45"/>
                      <a:pt x="46" y="4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3" name="Freeform 877"/>
              <p:cNvSpPr>
                <a:spLocks/>
              </p:cNvSpPr>
              <p:nvPr/>
            </p:nvSpPr>
            <p:spPr bwMode="auto">
              <a:xfrm>
                <a:off x="4759" y="2115"/>
                <a:ext cx="64" cy="39"/>
              </a:xfrm>
              <a:custGeom>
                <a:avLst/>
                <a:gdLst>
                  <a:gd name="T0" fmla="*/ 84 w 106"/>
                  <a:gd name="T1" fmla="*/ 5 h 66"/>
                  <a:gd name="T2" fmla="*/ 84 w 106"/>
                  <a:gd name="T3" fmla="*/ 9 h 66"/>
                  <a:gd name="T4" fmla="*/ 84 w 106"/>
                  <a:gd name="T5" fmla="*/ 18 h 66"/>
                  <a:gd name="T6" fmla="*/ 78 w 106"/>
                  <a:gd name="T7" fmla="*/ 26 h 66"/>
                  <a:gd name="T8" fmla="*/ 71 w 106"/>
                  <a:gd name="T9" fmla="*/ 26 h 66"/>
                  <a:gd name="T10" fmla="*/ 65 w 106"/>
                  <a:gd name="T11" fmla="*/ 33 h 66"/>
                  <a:gd name="T12" fmla="*/ 62 w 106"/>
                  <a:gd name="T13" fmla="*/ 40 h 66"/>
                  <a:gd name="T14" fmla="*/ 49 w 106"/>
                  <a:gd name="T15" fmla="*/ 40 h 66"/>
                  <a:gd name="T16" fmla="*/ 44 w 106"/>
                  <a:gd name="T17" fmla="*/ 36 h 66"/>
                  <a:gd name="T18" fmla="*/ 45 w 106"/>
                  <a:gd name="T19" fmla="*/ 29 h 66"/>
                  <a:gd name="T20" fmla="*/ 46 w 106"/>
                  <a:gd name="T21" fmla="*/ 26 h 66"/>
                  <a:gd name="T22" fmla="*/ 38 w 106"/>
                  <a:gd name="T23" fmla="*/ 31 h 66"/>
                  <a:gd name="T24" fmla="*/ 38 w 106"/>
                  <a:gd name="T25" fmla="*/ 38 h 66"/>
                  <a:gd name="T26" fmla="*/ 27 w 106"/>
                  <a:gd name="T27" fmla="*/ 41 h 66"/>
                  <a:gd name="T28" fmla="*/ 12 w 106"/>
                  <a:gd name="T29" fmla="*/ 41 h 66"/>
                  <a:gd name="T30" fmla="*/ 1 w 106"/>
                  <a:gd name="T31" fmla="*/ 41 h 66"/>
                  <a:gd name="T32" fmla="*/ 4 w 106"/>
                  <a:gd name="T33" fmla="*/ 49 h 66"/>
                  <a:gd name="T34" fmla="*/ 11 w 106"/>
                  <a:gd name="T35" fmla="*/ 52 h 66"/>
                  <a:gd name="T36" fmla="*/ 20 w 106"/>
                  <a:gd name="T37" fmla="*/ 58 h 66"/>
                  <a:gd name="T38" fmla="*/ 27 w 106"/>
                  <a:gd name="T39" fmla="*/ 59 h 66"/>
                  <a:gd name="T40" fmla="*/ 35 w 106"/>
                  <a:gd name="T41" fmla="*/ 62 h 66"/>
                  <a:gd name="T42" fmla="*/ 48 w 106"/>
                  <a:gd name="T43" fmla="*/ 62 h 66"/>
                  <a:gd name="T44" fmla="*/ 60 w 106"/>
                  <a:gd name="T45" fmla="*/ 57 h 66"/>
                  <a:gd name="T46" fmla="*/ 73 w 106"/>
                  <a:gd name="T47" fmla="*/ 52 h 66"/>
                  <a:gd name="T48" fmla="*/ 83 w 106"/>
                  <a:gd name="T49" fmla="*/ 46 h 66"/>
                  <a:gd name="T50" fmla="*/ 85 w 106"/>
                  <a:gd name="T51" fmla="*/ 39 h 66"/>
                  <a:gd name="T52" fmla="*/ 95 w 106"/>
                  <a:gd name="T53" fmla="*/ 39 h 66"/>
                  <a:gd name="T54" fmla="*/ 95 w 106"/>
                  <a:gd name="T55" fmla="*/ 33 h 66"/>
                  <a:gd name="T56" fmla="*/ 95 w 106"/>
                  <a:gd name="T57" fmla="*/ 26 h 66"/>
                  <a:gd name="T58" fmla="*/ 103 w 106"/>
                  <a:gd name="T59" fmla="*/ 23 h 66"/>
                  <a:gd name="T60" fmla="*/ 105 w 106"/>
                  <a:gd name="T61" fmla="*/ 15 h 66"/>
                  <a:gd name="T62" fmla="*/ 101 w 106"/>
                  <a:gd name="T63" fmla="*/ 5 h 66"/>
                  <a:gd name="T64" fmla="*/ 87 w 106"/>
                  <a:gd name="T65" fmla="*/ 2 h 66"/>
                  <a:gd name="T66" fmla="*/ 84 w 106"/>
                  <a:gd name="T6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66">
                    <a:moveTo>
                      <a:pt x="84" y="5"/>
                    </a:moveTo>
                    <a:cubicBezTo>
                      <a:pt x="84" y="5"/>
                      <a:pt x="83" y="4"/>
                      <a:pt x="84" y="9"/>
                    </a:cubicBezTo>
                    <a:cubicBezTo>
                      <a:pt x="85" y="14"/>
                      <a:pt x="84" y="16"/>
                      <a:pt x="84" y="18"/>
                    </a:cubicBezTo>
                    <a:cubicBezTo>
                      <a:pt x="85" y="21"/>
                      <a:pt x="81" y="27"/>
                      <a:pt x="78" y="26"/>
                    </a:cubicBezTo>
                    <a:cubicBezTo>
                      <a:pt x="76" y="24"/>
                      <a:pt x="73" y="22"/>
                      <a:pt x="71" y="26"/>
                    </a:cubicBezTo>
                    <a:cubicBezTo>
                      <a:pt x="69" y="30"/>
                      <a:pt x="67" y="31"/>
                      <a:pt x="65" y="33"/>
                    </a:cubicBezTo>
                    <a:cubicBezTo>
                      <a:pt x="63" y="34"/>
                      <a:pt x="68" y="40"/>
                      <a:pt x="62" y="40"/>
                    </a:cubicBezTo>
                    <a:cubicBezTo>
                      <a:pt x="56" y="41"/>
                      <a:pt x="51" y="41"/>
                      <a:pt x="49" y="40"/>
                    </a:cubicBezTo>
                    <a:cubicBezTo>
                      <a:pt x="47" y="40"/>
                      <a:pt x="44" y="41"/>
                      <a:pt x="44" y="36"/>
                    </a:cubicBezTo>
                    <a:cubicBezTo>
                      <a:pt x="44" y="31"/>
                      <a:pt x="44" y="31"/>
                      <a:pt x="45" y="29"/>
                    </a:cubicBezTo>
                    <a:cubicBezTo>
                      <a:pt x="47" y="28"/>
                      <a:pt x="50" y="24"/>
                      <a:pt x="46" y="26"/>
                    </a:cubicBezTo>
                    <a:cubicBezTo>
                      <a:pt x="42" y="27"/>
                      <a:pt x="38" y="27"/>
                      <a:pt x="38" y="31"/>
                    </a:cubicBezTo>
                    <a:cubicBezTo>
                      <a:pt x="38" y="35"/>
                      <a:pt x="43" y="37"/>
                      <a:pt x="38" y="38"/>
                    </a:cubicBezTo>
                    <a:cubicBezTo>
                      <a:pt x="33" y="40"/>
                      <a:pt x="33" y="41"/>
                      <a:pt x="27" y="41"/>
                    </a:cubicBezTo>
                    <a:cubicBezTo>
                      <a:pt x="21" y="41"/>
                      <a:pt x="17" y="40"/>
                      <a:pt x="12" y="41"/>
                    </a:cubicBezTo>
                    <a:cubicBezTo>
                      <a:pt x="8" y="41"/>
                      <a:pt x="2" y="37"/>
                      <a:pt x="1" y="41"/>
                    </a:cubicBezTo>
                    <a:cubicBezTo>
                      <a:pt x="0" y="45"/>
                      <a:pt x="2" y="48"/>
                      <a:pt x="4" y="49"/>
                    </a:cubicBezTo>
                    <a:cubicBezTo>
                      <a:pt x="7" y="50"/>
                      <a:pt x="8" y="48"/>
                      <a:pt x="11" y="52"/>
                    </a:cubicBezTo>
                    <a:cubicBezTo>
                      <a:pt x="14" y="55"/>
                      <a:pt x="14" y="56"/>
                      <a:pt x="20" y="58"/>
                    </a:cubicBezTo>
                    <a:cubicBezTo>
                      <a:pt x="25" y="59"/>
                      <a:pt x="25" y="56"/>
                      <a:pt x="27" y="59"/>
                    </a:cubicBezTo>
                    <a:cubicBezTo>
                      <a:pt x="28" y="61"/>
                      <a:pt x="28" y="62"/>
                      <a:pt x="35" y="62"/>
                    </a:cubicBezTo>
                    <a:cubicBezTo>
                      <a:pt x="42" y="62"/>
                      <a:pt x="38" y="66"/>
                      <a:pt x="48" y="62"/>
                    </a:cubicBezTo>
                    <a:cubicBezTo>
                      <a:pt x="57" y="59"/>
                      <a:pt x="53" y="59"/>
                      <a:pt x="60" y="57"/>
                    </a:cubicBezTo>
                    <a:cubicBezTo>
                      <a:pt x="66" y="55"/>
                      <a:pt x="64" y="56"/>
                      <a:pt x="73" y="52"/>
                    </a:cubicBezTo>
                    <a:cubicBezTo>
                      <a:pt x="82" y="47"/>
                      <a:pt x="84" y="51"/>
                      <a:pt x="83" y="46"/>
                    </a:cubicBezTo>
                    <a:cubicBezTo>
                      <a:pt x="82" y="40"/>
                      <a:pt x="78" y="39"/>
                      <a:pt x="85" y="39"/>
                    </a:cubicBezTo>
                    <a:cubicBezTo>
                      <a:pt x="91" y="39"/>
                      <a:pt x="94" y="42"/>
                      <a:pt x="95" y="39"/>
                    </a:cubicBezTo>
                    <a:cubicBezTo>
                      <a:pt x="96" y="36"/>
                      <a:pt x="97" y="38"/>
                      <a:pt x="95" y="33"/>
                    </a:cubicBezTo>
                    <a:cubicBezTo>
                      <a:pt x="93" y="27"/>
                      <a:pt x="90" y="26"/>
                      <a:pt x="95" y="26"/>
                    </a:cubicBezTo>
                    <a:cubicBezTo>
                      <a:pt x="100" y="25"/>
                      <a:pt x="101" y="27"/>
                      <a:pt x="103" y="23"/>
                    </a:cubicBezTo>
                    <a:cubicBezTo>
                      <a:pt x="104" y="18"/>
                      <a:pt x="106" y="22"/>
                      <a:pt x="105" y="15"/>
                    </a:cubicBezTo>
                    <a:cubicBezTo>
                      <a:pt x="104" y="7"/>
                      <a:pt x="106" y="4"/>
                      <a:pt x="101" y="5"/>
                    </a:cubicBezTo>
                    <a:cubicBezTo>
                      <a:pt x="96" y="5"/>
                      <a:pt x="87" y="2"/>
                      <a:pt x="87" y="2"/>
                    </a:cubicBezTo>
                    <a:cubicBezTo>
                      <a:pt x="87" y="2"/>
                      <a:pt x="83" y="0"/>
                      <a:pt x="84"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4" name="Freeform 878"/>
              <p:cNvSpPr>
                <a:spLocks/>
              </p:cNvSpPr>
              <p:nvPr/>
            </p:nvSpPr>
            <p:spPr bwMode="auto">
              <a:xfrm>
                <a:off x="4732" y="2074"/>
                <a:ext cx="19" cy="10"/>
              </a:xfrm>
              <a:custGeom>
                <a:avLst/>
                <a:gdLst>
                  <a:gd name="T0" fmla="*/ 5 w 31"/>
                  <a:gd name="T1" fmla="*/ 11 h 16"/>
                  <a:gd name="T2" fmla="*/ 11 w 31"/>
                  <a:gd name="T3" fmla="*/ 6 h 16"/>
                  <a:gd name="T4" fmla="*/ 20 w 31"/>
                  <a:gd name="T5" fmla="*/ 3 h 16"/>
                  <a:gd name="T6" fmla="*/ 25 w 31"/>
                  <a:gd name="T7" fmla="*/ 11 h 16"/>
                  <a:gd name="T8" fmla="*/ 13 w 31"/>
                  <a:gd name="T9" fmla="*/ 15 h 16"/>
                  <a:gd name="T10" fmla="*/ 7 w 31"/>
                  <a:gd name="T11" fmla="*/ 15 h 16"/>
                  <a:gd name="T12" fmla="*/ 5 w 3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5" y="11"/>
                    </a:moveTo>
                    <a:cubicBezTo>
                      <a:pt x="5" y="7"/>
                      <a:pt x="8" y="5"/>
                      <a:pt x="11" y="6"/>
                    </a:cubicBezTo>
                    <a:cubicBezTo>
                      <a:pt x="14" y="7"/>
                      <a:pt x="17" y="0"/>
                      <a:pt x="20" y="3"/>
                    </a:cubicBezTo>
                    <a:cubicBezTo>
                      <a:pt x="24" y="6"/>
                      <a:pt x="31" y="9"/>
                      <a:pt x="25" y="11"/>
                    </a:cubicBezTo>
                    <a:cubicBezTo>
                      <a:pt x="18" y="14"/>
                      <a:pt x="16" y="15"/>
                      <a:pt x="13" y="15"/>
                    </a:cubicBezTo>
                    <a:cubicBezTo>
                      <a:pt x="9" y="15"/>
                      <a:pt x="9" y="14"/>
                      <a:pt x="7" y="15"/>
                    </a:cubicBezTo>
                    <a:cubicBezTo>
                      <a:pt x="5" y="16"/>
                      <a:pt x="0" y="8"/>
                      <a:pt x="5" y="1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4" name="Group 1080"/>
            <p:cNvGrpSpPr>
              <a:grpSpLocks/>
            </p:cNvGrpSpPr>
            <p:nvPr/>
          </p:nvGrpSpPr>
          <p:grpSpPr bwMode="auto">
            <a:xfrm>
              <a:off x="540" y="736"/>
              <a:ext cx="4598" cy="2239"/>
              <a:chOff x="540" y="736"/>
              <a:chExt cx="4598" cy="2239"/>
            </a:xfrm>
            <a:grpFill/>
          </p:grpSpPr>
          <p:sp>
            <p:nvSpPr>
              <p:cNvPr id="1340" name="Freeform 880"/>
              <p:cNvSpPr>
                <a:spLocks/>
              </p:cNvSpPr>
              <p:nvPr/>
            </p:nvSpPr>
            <p:spPr bwMode="auto">
              <a:xfrm>
                <a:off x="4783" y="2085"/>
                <a:ext cx="13" cy="8"/>
              </a:xfrm>
              <a:custGeom>
                <a:avLst/>
                <a:gdLst>
                  <a:gd name="T0" fmla="*/ 5 w 22"/>
                  <a:gd name="T1" fmla="*/ 7 h 13"/>
                  <a:gd name="T2" fmla="*/ 14 w 22"/>
                  <a:gd name="T3" fmla="*/ 8 h 13"/>
                  <a:gd name="T4" fmla="*/ 19 w 22"/>
                  <a:gd name="T5" fmla="*/ 7 h 13"/>
                  <a:gd name="T6" fmla="*/ 17 w 22"/>
                  <a:gd name="T7" fmla="*/ 1 h 13"/>
                  <a:gd name="T8" fmla="*/ 7 w 22"/>
                  <a:gd name="T9" fmla="*/ 0 h 13"/>
                  <a:gd name="T10" fmla="*/ 5 w 22"/>
                  <a:gd name="T11" fmla="*/ 7 h 13"/>
                </a:gdLst>
                <a:ahLst/>
                <a:cxnLst>
                  <a:cxn ang="0">
                    <a:pos x="T0" y="T1"/>
                  </a:cxn>
                  <a:cxn ang="0">
                    <a:pos x="T2" y="T3"/>
                  </a:cxn>
                  <a:cxn ang="0">
                    <a:pos x="T4" y="T5"/>
                  </a:cxn>
                  <a:cxn ang="0">
                    <a:pos x="T6" y="T7"/>
                  </a:cxn>
                  <a:cxn ang="0">
                    <a:pos x="T8" y="T9"/>
                  </a:cxn>
                  <a:cxn ang="0">
                    <a:pos x="T10" y="T11"/>
                  </a:cxn>
                </a:cxnLst>
                <a:rect l="0" t="0" r="r" b="b"/>
                <a:pathLst>
                  <a:path w="22" h="13">
                    <a:moveTo>
                      <a:pt x="5" y="7"/>
                    </a:moveTo>
                    <a:cubicBezTo>
                      <a:pt x="11" y="9"/>
                      <a:pt x="10" y="7"/>
                      <a:pt x="14" y="8"/>
                    </a:cubicBezTo>
                    <a:cubicBezTo>
                      <a:pt x="17" y="9"/>
                      <a:pt x="19" y="13"/>
                      <a:pt x="19" y="7"/>
                    </a:cubicBezTo>
                    <a:cubicBezTo>
                      <a:pt x="19" y="2"/>
                      <a:pt x="22" y="2"/>
                      <a:pt x="17" y="1"/>
                    </a:cubicBezTo>
                    <a:cubicBezTo>
                      <a:pt x="13" y="0"/>
                      <a:pt x="9" y="0"/>
                      <a:pt x="7" y="0"/>
                    </a:cubicBezTo>
                    <a:cubicBezTo>
                      <a:pt x="5" y="0"/>
                      <a:pt x="0" y="1"/>
                      <a:pt x="5"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1" name="Freeform 881"/>
              <p:cNvSpPr>
                <a:spLocks/>
              </p:cNvSpPr>
              <p:nvPr/>
            </p:nvSpPr>
            <p:spPr bwMode="auto">
              <a:xfrm>
                <a:off x="2351" y="1441"/>
                <a:ext cx="178" cy="139"/>
              </a:xfrm>
              <a:custGeom>
                <a:avLst/>
                <a:gdLst>
                  <a:gd name="T0" fmla="*/ 293 w 296"/>
                  <a:gd name="T1" fmla="*/ 103 h 232"/>
                  <a:gd name="T2" fmla="*/ 290 w 296"/>
                  <a:gd name="T3" fmla="*/ 109 h 232"/>
                  <a:gd name="T4" fmla="*/ 282 w 296"/>
                  <a:gd name="T5" fmla="*/ 109 h 232"/>
                  <a:gd name="T6" fmla="*/ 265 w 296"/>
                  <a:gd name="T7" fmla="*/ 107 h 232"/>
                  <a:gd name="T8" fmla="*/ 257 w 296"/>
                  <a:gd name="T9" fmla="*/ 107 h 232"/>
                  <a:gd name="T10" fmla="*/ 251 w 296"/>
                  <a:gd name="T11" fmla="*/ 110 h 232"/>
                  <a:gd name="T12" fmla="*/ 243 w 296"/>
                  <a:gd name="T13" fmla="*/ 121 h 232"/>
                  <a:gd name="T14" fmla="*/ 227 w 296"/>
                  <a:gd name="T15" fmla="*/ 121 h 232"/>
                  <a:gd name="T16" fmla="*/ 230 w 296"/>
                  <a:gd name="T17" fmla="*/ 129 h 232"/>
                  <a:gd name="T18" fmla="*/ 231 w 296"/>
                  <a:gd name="T19" fmla="*/ 140 h 232"/>
                  <a:gd name="T20" fmla="*/ 213 w 296"/>
                  <a:gd name="T21" fmla="*/ 150 h 232"/>
                  <a:gd name="T22" fmla="*/ 196 w 296"/>
                  <a:gd name="T23" fmla="*/ 157 h 232"/>
                  <a:gd name="T24" fmla="*/ 187 w 296"/>
                  <a:gd name="T25" fmla="*/ 170 h 232"/>
                  <a:gd name="T26" fmla="*/ 165 w 296"/>
                  <a:gd name="T27" fmla="*/ 174 h 232"/>
                  <a:gd name="T28" fmla="*/ 157 w 296"/>
                  <a:gd name="T29" fmla="*/ 181 h 232"/>
                  <a:gd name="T30" fmla="*/ 141 w 296"/>
                  <a:gd name="T31" fmla="*/ 181 h 232"/>
                  <a:gd name="T32" fmla="*/ 130 w 296"/>
                  <a:gd name="T33" fmla="*/ 188 h 232"/>
                  <a:gd name="T34" fmla="*/ 118 w 296"/>
                  <a:gd name="T35" fmla="*/ 196 h 232"/>
                  <a:gd name="T36" fmla="*/ 109 w 296"/>
                  <a:gd name="T37" fmla="*/ 207 h 232"/>
                  <a:gd name="T38" fmla="*/ 107 w 296"/>
                  <a:gd name="T39" fmla="*/ 232 h 232"/>
                  <a:gd name="T40" fmla="*/ 1 w 296"/>
                  <a:gd name="T41" fmla="*/ 231 h 232"/>
                  <a:gd name="T42" fmla="*/ 7 w 296"/>
                  <a:gd name="T43" fmla="*/ 224 h 232"/>
                  <a:gd name="T44" fmla="*/ 29 w 296"/>
                  <a:gd name="T45" fmla="*/ 219 h 232"/>
                  <a:gd name="T46" fmla="*/ 44 w 296"/>
                  <a:gd name="T47" fmla="*/ 212 h 232"/>
                  <a:gd name="T48" fmla="*/ 59 w 296"/>
                  <a:gd name="T49" fmla="*/ 200 h 232"/>
                  <a:gd name="T50" fmla="*/ 74 w 296"/>
                  <a:gd name="T51" fmla="*/ 184 h 232"/>
                  <a:gd name="T52" fmla="*/ 85 w 296"/>
                  <a:gd name="T53" fmla="*/ 169 h 232"/>
                  <a:gd name="T54" fmla="*/ 89 w 296"/>
                  <a:gd name="T55" fmla="*/ 159 h 232"/>
                  <a:gd name="T56" fmla="*/ 86 w 296"/>
                  <a:gd name="T57" fmla="*/ 151 h 232"/>
                  <a:gd name="T58" fmla="*/ 86 w 296"/>
                  <a:gd name="T59" fmla="*/ 132 h 232"/>
                  <a:gd name="T60" fmla="*/ 90 w 296"/>
                  <a:gd name="T61" fmla="*/ 118 h 232"/>
                  <a:gd name="T62" fmla="*/ 100 w 296"/>
                  <a:gd name="T63" fmla="*/ 105 h 232"/>
                  <a:gd name="T64" fmla="*/ 105 w 296"/>
                  <a:gd name="T65" fmla="*/ 88 h 232"/>
                  <a:gd name="T66" fmla="*/ 115 w 296"/>
                  <a:gd name="T67" fmla="*/ 79 h 232"/>
                  <a:gd name="T68" fmla="*/ 128 w 296"/>
                  <a:gd name="T69" fmla="*/ 72 h 232"/>
                  <a:gd name="T70" fmla="*/ 140 w 296"/>
                  <a:gd name="T71" fmla="*/ 67 h 232"/>
                  <a:gd name="T72" fmla="*/ 152 w 296"/>
                  <a:gd name="T73" fmla="*/ 59 h 232"/>
                  <a:gd name="T74" fmla="*/ 162 w 296"/>
                  <a:gd name="T75" fmla="*/ 50 h 232"/>
                  <a:gd name="T76" fmla="*/ 177 w 296"/>
                  <a:gd name="T77" fmla="*/ 32 h 232"/>
                  <a:gd name="T78" fmla="*/ 181 w 296"/>
                  <a:gd name="T79" fmla="*/ 15 h 232"/>
                  <a:gd name="T80" fmla="*/ 187 w 296"/>
                  <a:gd name="T81" fmla="*/ 4 h 232"/>
                  <a:gd name="T82" fmla="*/ 199 w 296"/>
                  <a:gd name="T83" fmla="*/ 2 h 232"/>
                  <a:gd name="T84" fmla="*/ 203 w 296"/>
                  <a:gd name="T85" fmla="*/ 11 h 232"/>
                  <a:gd name="T86" fmla="*/ 218 w 296"/>
                  <a:gd name="T87" fmla="*/ 23 h 232"/>
                  <a:gd name="T88" fmla="*/ 242 w 296"/>
                  <a:gd name="T89" fmla="*/ 23 h 232"/>
                  <a:gd name="T90" fmla="*/ 252 w 296"/>
                  <a:gd name="T91" fmla="*/ 17 h 232"/>
                  <a:gd name="T92" fmla="*/ 258 w 296"/>
                  <a:gd name="T93" fmla="*/ 13 h 232"/>
                  <a:gd name="T94" fmla="*/ 270 w 296"/>
                  <a:gd name="T95" fmla="*/ 24 h 232"/>
                  <a:gd name="T96" fmla="*/ 272 w 296"/>
                  <a:gd name="T97" fmla="*/ 24 h 232"/>
                  <a:gd name="T98" fmla="*/ 276 w 296"/>
                  <a:gd name="T99" fmla="*/ 28 h 232"/>
                  <a:gd name="T100" fmla="*/ 283 w 296"/>
                  <a:gd name="T101" fmla="*/ 40 h 232"/>
                  <a:gd name="T102" fmla="*/ 283 w 296"/>
                  <a:gd name="T103" fmla="*/ 59 h 232"/>
                  <a:gd name="T104" fmla="*/ 285 w 296"/>
                  <a:gd name="T105" fmla="*/ 71 h 232"/>
                  <a:gd name="T106" fmla="*/ 287 w 296"/>
                  <a:gd name="T107" fmla="*/ 84 h 232"/>
                  <a:gd name="T108" fmla="*/ 293 w 296"/>
                  <a:gd name="T109" fmla="*/ 93 h 232"/>
                  <a:gd name="T110" fmla="*/ 293 w 296"/>
                  <a:gd name="T111"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232">
                    <a:moveTo>
                      <a:pt x="293" y="103"/>
                    </a:moveTo>
                    <a:cubicBezTo>
                      <a:pt x="291" y="105"/>
                      <a:pt x="295" y="109"/>
                      <a:pt x="290" y="109"/>
                    </a:cubicBezTo>
                    <a:cubicBezTo>
                      <a:pt x="284" y="110"/>
                      <a:pt x="289" y="111"/>
                      <a:pt x="282" y="109"/>
                    </a:cubicBezTo>
                    <a:cubicBezTo>
                      <a:pt x="276" y="108"/>
                      <a:pt x="268" y="107"/>
                      <a:pt x="265" y="107"/>
                    </a:cubicBezTo>
                    <a:cubicBezTo>
                      <a:pt x="262" y="107"/>
                      <a:pt x="259" y="105"/>
                      <a:pt x="257" y="107"/>
                    </a:cubicBezTo>
                    <a:cubicBezTo>
                      <a:pt x="256" y="109"/>
                      <a:pt x="252" y="105"/>
                      <a:pt x="251" y="110"/>
                    </a:cubicBezTo>
                    <a:cubicBezTo>
                      <a:pt x="250" y="115"/>
                      <a:pt x="245" y="120"/>
                      <a:pt x="243" y="121"/>
                    </a:cubicBezTo>
                    <a:cubicBezTo>
                      <a:pt x="241" y="122"/>
                      <a:pt x="228" y="119"/>
                      <a:pt x="227" y="121"/>
                    </a:cubicBezTo>
                    <a:cubicBezTo>
                      <a:pt x="227" y="123"/>
                      <a:pt x="230" y="124"/>
                      <a:pt x="230" y="129"/>
                    </a:cubicBezTo>
                    <a:cubicBezTo>
                      <a:pt x="230" y="134"/>
                      <a:pt x="239" y="138"/>
                      <a:pt x="231" y="140"/>
                    </a:cubicBezTo>
                    <a:cubicBezTo>
                      <a:pt x="222" y="142"/>
                      <a:pt x="217" y="148"/>
                      <a:pt x="213" y="150"/>
                    </a:cubicBezTo>
                    <a:cubicBezTo>
                      <a:pt x="210" y="152"/>
                      <a:pt x="203" y="149"/>
                      <a:pt x="196" y="157"/>
                    </a:cubicBezTo>
                    <a:cubicBezTo>
                      <a:pt x="190" y="164"/>
                      <a:pt x="196" y="168"/>
                      <a:pt x="187" y="170"/>
                    </a:cubicBezTo>
                    <a:cubicBezTo>
                      <a:pt x="178" y="172"/>
                      <a:pt x="166" y="171"/>
                      <a:pt x="165" y="174"/>
                    </a:cubicBezTo>
                    <a:cubicBezTo>
                      <a:pt x="163" y="178"/>
                      <a:pt x="162" y="181"/>
                      <a:pt x="157" y="181"/>
                    </a:cubicBezTo>
                    <a:cubicBezTo>
                      <a:pt x="153" y="180"/>
                      <a:pt x="146" y="179"/>
                      <a:pt x="141" y="181"/>
                    </a:cubicBezTo>
                    <a:cubicBezTo>
                      <a:pt x="136" y="183"/>
                      <a:pt x="137" y="184"/>
                      <a:pt x="130" y="188"/>
                    </a:cubicBezTo>
                    <a:cubicBezTo>
                      <a:pt x="122" y="192"/>
                      <a:pt x="124" y="192"/>
                      <a:pt x="118" y="196"/>
                    </a:cubicBezTo>
                    <a:cubicBezTo>
                      <a:pt x="113" y="201"/>
                      <a:pt x="109" y="207"/>
                      <a:pt x="109" y="207"/>
                    </a:cubicBezTo>
                    <a:cubicBezTo>
                      <a:pt x="107" y="232"/>
                      <a:pt x="107" y="232"/>
                      <a:pt x="107" y="232"/>
                    </a:cubicBezTo>
                    <a:cubicBezTo>
                      <a:pt x="1" y="231"/>
                      <a:pt x="1" y="231"/>
                      <a:pt x="1" y="231"/>
                    </a:cubicBezTo>
                    <a:cubicBezTo>
                      <a:pt x="4" y="226"/>
                      <a:pt x="0" y="224"/>
                      <a:pt x="7" y="224"/>
                    </a:cubicBezTo>
                    <a:cubicBezTo>
                      <a:pt x="16" y="224"/>
                      <a:pt x="22" y="222"/>
                      <a:pt x="29" y="219"/>
                    </a:cubicBezTo>
                    <a:cubicBezTo>
                      <a:pt x="37" y="216"/>
                      <a:pt x="39" y="217"/>
                      <a:pt x="44" y="212"/>
                    </a:cubicBezTo>
                    <a:cubicBezTo>
                      <a:pt x="50" y="207"/>
                      <a:pt x="51" y="203"/>
                      <a:pt x="59" y="200"/>
                    </a:cubicBezTo>
                    <a:cubicBezTo>
                      <a:pt x="67" y="197"/>
                      <a:pt x="68" y="194"/>
                      <a:pt x="74" y="184"/>
                    </a:cubicBezTo>
                    <a:cubicBezTo>
                      <a:pt x="79" y="174"/>
                      <a:pt x="81" y="175"/>
                      <a:pt x="85" y="169"/>
                    </a:cubicBezTo>
                    <a:cubicBezTo>
                      <a:pt x="88" y="164"/>
                      <a:pt x="89" y="163"/>
                      <a:pt x="89" y="159"/>
                    </a:cubicBezTo>
                    <a:cubicBezTo>
                      <a:pt x="89" y="154"/>
                      <a:pt x="88" y="163"/>
                      <a:pt x="86" y="151"/>
                    </a:cubicBezTo>
                    <a:cubicBezTo>
                      <a:pt x="84" y="140"/>
                      <a:pt x="86" y="139"/>
                      <a:pt x="86" y="132"/>
                    </a:cubicBezTo>
                    <a:cubicBezTo>
                      <a:pt x="87" y="126"/>
                      <a:pt x="86" y="122"/>
                      <a:pt x="90" y="118"/>
                    </a:cubicBezTo>
                    <a:cubicBezTo>
                      <a:pt x="95" y="113"/>
                      <a:pt x="98" y="109"/>
                      <a:pt x="100" y="105"/>
                    </a:cubicBezTo>
                    <a:cubicBezTo>
                      <a:pt x="102" y="101"/>
                      <a:pt x="101" y="92"/>
                      <a:pt x="105" y="88"/>
                    </a:cubicBezTo>
                    <a:cubicBezTo>
                      <a:pt x="109" y="84"/>
                      <a:pt x="108" y="83"/>
                      <a:pt x="115" y="79"/>
                    </a:cubicBezTo>
                    <a:cubicBezTo>
                      <a:pt x="123" y="75"/>
                      <a:pt x="119" y="76"/>
                      <a:pt x="128" y="72"/>
                    </a:cubicBezTo>
                    <a:cubicBezTo>
                      <a:pt x="137" y="68"/>
                      <a:pt x="133" y="69"/>
                      <a:pt x="140" y="67"/>
                    </a:cubicBezTo>
                    <a:cubicBezTo>
                      <a:pt x="147" y="64"/>
                      <a:pt x="146" y="64"/>
                      <a:pt x="152" y="59"/>
                    </a:cubicBezTo>
                    <a:cubicBezTo>
                      <a:pt x="158" y="54"/>
                      <a:pt x="154" y="57"/>
                      <a:pt x="162" y="50"/>
                    </a:cubicBezTo>
                    <a:cubicBezTo>
                      <a:pt x="171" y="43"/>
                      <a:pt x="174" y="39"/>
                      <a:pt x="177" y="32"/>
                    </a:cubicBezTo>
                    <a:cubicBezTo>
                      <a:pt x="180" y="25"/>
                      <a:pt x="181" y="20"/>
                      <a:pt x="181" y="15"/>
                    </a:cubicBezTo>
                    <a:cubicBezTo>
                      <a:pt x="182" y="9"/>
                      <a:pt x="181" y="4"/>
                      <a:pt x="187" y="4"/>
                    </a:cubicBezTo>
                    <a:cubicBezTo>
                      <a:pt x="192" y="4"/>
                      <a:pt x="195" y="0"/>
                      <a:pt x="199" y="2"/>
                    </a:cubicBezTo>
                    <a:cubicBezTo>
                      <a:pt x="203" y="4"/>
                      <a:pt x="196" y="3"/>
                      <a:pt x="203" y="11"/>
                    </a:cubicBezTo>
                    <a:cubicBezTo>
                      <a:pt x="210" y="19"/>
                      <a:pt x="212" y="23"/>
                      <a:pt x="218" y="23"/>
                    </a:cubicBezTo>
                    <a:cubicBezTo>
                      <a:pt x="223" y="23"/>
                      <a:pt x="236" y="25"/>
                      <a:pt x="242" y="23"/>
                    </a:cubicBezTo>
                    <a:cubicBezTo>
                      <a:pt x="249" y="20"/>
                      <a:pt x="252" y="19"/>
                      <a:pt x="252" y="17"/>
                    </a:cubicBezTo>
                    <a:cubicBezTo>
                      <a:pt x="252" y="14"/>
                      <a:pt x="258" y="9"/>
                      <a:pt x="258" y="13"/>
                    </a:cubicBezTo>
                    <a:cubicBezTo>
                      <a:pt x="259" y="18"/>
                      <a:pt x="266" y="23"/>
                      <a:pt x="270" y="24"/>
                    </a:cubicBezTo>
                    <a:cubicBezTo>
                      <a:pt x="270" y="24"/>
                      <a:pt x="271" y="24"/>
                      <a:pt x="272" y="24"/>
                    </a:cubicBezTo>
                    <a:cubicBezTo>
                      <a:pt x="273" y="25"/>
                      <a:pt x="274" y="26"/>
                      <a:pt x="276" y="28"/>
                    </a:cubicBezTo>
                    <a:cubicBezTo>
                      <a:pt x="279" y="32"/>
                      <a:pt x="284" y="32"/>
                      <a:pt x="283" y="40"/>
                    </a:cubicBezTo>
                    <a:cubicBezTo>
                      <a:pt x="282" y="48"/>
                      <a:pt x="281" y="51"/>
                      <a:pt x="283" y="59"/>
                    </a:cubicBezTo>
                    <a:cubicBezTo>
                      <a:pt x="285" y="66"/>
                      <a:pt x="284" y="64"/>
                      <a:pt x="285" y="71"/>
                    </a:cubicBezTo>
                    <a:cubicBezTo>
                      <a:pt x="285" y="78"/>
                      <a:pt x="281" y="76"/>
                      <a:pt x="287" y="84"/>
                    </a:cubicBezTo>
                    <a:cubicBezTo>
                      <a:pt x="293" y="91"/>
                      <a:pt x="291" y="91"/>
                      <a:pt x="293" y="93"/>
                    </a:cubicBezTo>
                    <a:cubicBezTo>
                      <a:pt x="296" y="96"/>
                      <a:pt x="295" y="101"/>
                      <a:pt x="293" y="10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882"/>
              <p:cNvSpPr>
                <a:spLocks/>
              </p:cNvSpPr>
              <p:nvPr/>
            </p:nvSpPr>
            <p:spPr bwMode="auto">
              <a:xfrm>
                <a:off x="2290" y="1580"/>
                <a:ext cx="127" cy="108"/>
              </a:xfrm>
              <a:custGeom>
                <a:avLst/>
                <a:gdLst>
                  <a:gd name="T0" fmla="*/ 212 w 212"/>
                  <a:gd name="T1" fmla="*/ 1 h 181"/>
                  <a:gd name="T2" fmla="*/ 211 w 212"/>
                  <a:gd name="T3" fmla="*/ 10 h 181"/>
                  <a:gd name="T4" fmla="*/ 211 w 212"/>
                  <a:gd name="T5" fmla="*/ 11 h 181"/>
                  <a:gd name="T6" fmla="*/ 210 w 212"/>
                  <a:gd name="T7" fmla="*/ 47 h 181"/>
                  <a:gd name="T8" fmla="*/ 129 w 212"/>
                  <a:gd name="T9" fmla="*/ 49 h 181"/>
                  <a:gd name="T10" fmla="*/ 126 w 212"/>
                  <a:gd name="T11" fmla="*/ 73 h 181"/>
                  <a:gd name="T12" fmla="*/ 127 w 212"/>
                  <a:gd name="T13" fmla="*/ 115 h 181"/>
                  <a:gd name="T14" fmla="*/ 116 w 212"/>
                  <a:gd name="T15" fmla="*/ 122 h 181"/>
                  <a:gd name="T16" fmla="*/ 100 w 212"/>
                  <a:gd name="T17" fmla="*/ 134 h 181"/>
                  <a:gd name="T18" fmla="*/ 101 w 212"/>
                  <a:gd name="T19" fmla="*/ 146 h 181"/>
                  <a:gd name="T20" fmla="*/ 99 w 212"/>
                  <a:gd name="T21" fmla="*/ 181 h 181"/>
                  <a:gd name="T22" fmla="*/ 1 w 212"/>
                  <a:gd name="T23" fmla="*/ 178 h 181"/>
                  <a:gd name="T24" fmla="*/ 3 w 212"/>
                  <a:gd name="T25" fmla="*/ 165 h 181"/>
                  <a:gd name="T26" fmla="*/ 14 w 212"/>
                  <a:gd name="T27" fmla="*/ 149 h 181"/>
                  <a:gd name="T28" fmla="*/ 22 w 212"/>
                  <a:gd name="T29" fmla="*/ 133 h 181"/>
                  <a:gd name="T30" fmla="*/ 27 w 212"/>
                  <a:gd name="T31" fmla="*/ 122 h 181"/>
                  <a:gd name="T32" fmla="*/ 34 w 212"/>
                  <a:gd name="T33" fmla="*/ 111 h 181"/>
                  <a:gd name="T34" fmla="*/ 38 w 212"/>
                  <a:gd name="T35" fmla="*/ 100 h 181"/>
                  <a:gd name="T36" fmla="*/ 49 w 212"/>
                  <a:gd name="T37" fmla="*/ 90 h 181"/>
                  <a:gd name="T38" fmla="*/ 58 w 212"/>
                  <a:gd name="T39" fmla="*/ 73 h 181"/>
                  <a:gd name="T40" fmla="*/ 65 w 212"/>
                  <a:gd name="T41" fmla="*/ 51 h 181"/>
                  <a:gd name="T42" fmla="*/ 73 w 212"/>
                  <a:gd name="T43" fmla="*/ 39 h 181"/>
                  <a:gd name="T44" fmla="*/ 87 w 212"/>
                  <a:gd name="T45" fmla="*/ 29 h 181"/>
                  <a:gd name="T46" fmla="*/ 95 w 212"/>
                  <a:gd name="T47" fmla="*/ 19 h 181"/>
                  <a:gd name="T48" fmla="*/ 102 w 212"/>
                  <a:gd name="T49" fmla="*/ 1 h 181"/>
                  <a:gd name="T50" fmla="*/ 104 w 212"/>
                  <a:gd name="T51" fmla="*/ 0 h 181"/>
                  <a:gd name="T52" fmla="*/ 210 w 212"/>
                  <a:gd name="T53" fmla="*/ 1 h 181"/>
                  <a:gd name="T54" fmla="*/ 212 w 212"/>
                  <a:gd name="T55"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 h="181">
                    <a:moveTo>
                      <a:pt x="212" y="1"/>
                    </a:moveTo>
                    <a:cubicBezTo>
                      <a:pt x="211" y="10"/>
                      <a:pt x="211" y="10"/>
                      <a:pt x="211" y="10"/>
                    </a:cubicBezTo>
                    <a:cubicBezTo>
                      <a:pt x="211" y="11"/>
                      <a:pt x="211" y="11"/>
                      <a:pt x="211" y="11"/>
                    </a:cubicBezTo>
                    <a:cubicBezTo>
                      <a:pt x="210" y="47"/>
                      <a:pt x="210" y="47"/>
                      <a:pt x="210" y="47"/>
                    </a:cubicBezTo>
                    <a:cubicBezTo>
                      <a:pt x="129" y="49"/>
                      <a:pt x="129" y="49"/>
                      <a:pt x="129" y="49"/>
                    </a:cubicBezTo>
                    <a:cubicBezTo>
                      <a:pt x="126" y="73"/>
                      <a:pt x="126" y="73"/>
                      <a:pt x="126" y="73"/>
                    </a:cubicBezTo>
                    <a:cubicBezTo>
                      <a:pt x="126" y="73"/>
                      <a:pt x="126" y="111"/>
                      <a:pt x="127" y="115"/>
                    </a:cubicBezTo>
                    <a:cubicBezTo>
                      <a:pt x="128" y="120"/>
                      <a:pt x="123" y="120"/>
                      <a:pt x="116" y="122"/>
                    </a:cubicBezTo>
                    <a:cubicBezTo>
                      <a:pt x="110" y="125"/>
                      <a:pt x="108" y="130"/>
                      <a:pt x="100" y="134"/>
                    </a:cubicBezTo>
                    <a:cubicBezTo>
                      <a:pt x="92" y="138"/>
                      <a:pt x="101" y="146"/>
                      <a:pt x="101" y="146"/>
                    </a:cubicBezTo>
                    <a:cubicBezTo>
                      <a:pt x="99" y="181"/>
                      <a:pt x="99" y="181"/>
                      <a:pt x="99" y="181"/>
                    </a:cubicBezTo>
                    <a:cubicBezTo>
                      <a:pt x="1" y="178"/>
                      <a:pt x="1" y="178"/>
                      <a:pt x="1" y="178"/>
                    </a:cubicBezTo>
                    <a:cubicBezTo>
                      <a:pt x="0" y="174"/>
                      <a:pt x="0" y="169"/>
                      <a:pt x="3" y="165"/>
                    </a:cubicBezTo>
                    <a:cubicBezTo>
                      <a:pt x="7" y="157"/>
                      <a:pt x="11" y="152"/>
                      <a:pt x="14" y="149"/>
                    </a:cubicBezTo>
                    <a:cubicBezTo>
                      <a:pt x="17" y="147"/>
                      <a:pt x="21" y="136"/>
                      <a:pt x="22" y="133"/>
                    </a:cubicBezTo>
                    <a:cubicBezTo>
                      <a:pt x="22" y="131"/>
                      <a:pt x="22" y="128"/>
                      <a:pt x="27" y="122"/>
                    </a:cubicBezTo>
                    <a:cubicBezTo>
                      <a:pt x="32" y="116"/>
                      <a:pt x="31" y="121"/>
                      <a:pt x="34" y="111"/>
                    </a:cubicBezTo>
                    <a:cubicBezTo>
                      <a:pt x="36" y="101"/>
                      <a:pt x="32" y="104"/>
                      <a:pt x="38" y="100"/>
                    </a:cubicBezTo>
                    <a:cubicBezTo>
                      <a:pt x="45" y="96"/>
                      <a:pt x="44" y="98"/>
                      <a:pt x="49" y="90"/>
                    </a:cubicBezTo>
                    <a:cubicBezTo>
                      <a:pt x="54" y="82"/>
                      <a:pt x="55" y="85"/>
                      <a:pt x="58" y="73"/>
                    </a:cubicBezTo>
                    <a:cubicBezTo>
                      <a:pt x="61" y="60"/>
                      <a:pt x="60" y="55"/>
                      <a:pt x="65" y="51"/>
                    </a:cubicBezTo>
                    <a:cubicBezTo>
                      <a:pt x="69" y="47"/>
                      <a:pt x="64" y="44"/>
                      <a:pt x="73" y="39"/>
                    </a:cubicBezTo>
                    <a:cubicBezTo>
                      <a:pt x="82" y="34"/>
                      <a:pt x="81" y="35"/>
                      <a:pt x="87" y="29"/>
                    </a:cubicBezTo>
                    <a:cubicBezTo>
                      <a:pt x="93" y="23"/>
                      <a:pt x="91" y="28"/>
                      <a:pt x="95" y="19"/>
                    </a:cubicBezTo>
                    <a:cubicBezTo>
                      <a:pt x="99" y="10"/>
                      <a:pt x="97" y="7"/>
                      <a:pt x="102" y="1"/>
                    </a:cubicBezTo>
                    <a:cubicBezTo>
                      <a:pt x="103" y="1"/>
                      <a:pt x="103" y="0"/>
                      <a:pt x="104" y="0"/>
                    </a:cubicBezTo>
                    <a:cubicBezTo>
                      <a:pt x="210" y="1"/>
                      <a:pt x="210" y="1"/>
                      <a:pt x="210" y="1"/>
                    </a:cubicBezTo>
                    <a:lnTo>
                      <a:pt x="212" y="1"/>
                    </a:ln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Freeform 883"/>
              <p:cNvSpPr>
                <a:spLocks/>
              </p:cNvSpPr>
              <p:nvPr/>
            </p:nvSpPr>
            <p:spPr bwMode="auto">
              <a:xfrm>
                <a:off x="2416" y="1421"/>
                <a:ext cx="300" cy="305"/>
              </a:xfrm>
              <a:custGeom>
                <a:avLst/>
                <a:gdLst>
                  <a:gd name="T0" fmla="*/ 498 w 500"/>
                  <a:gd name="T1" fmla="*/ 384 h 507"/>
                  <a:gd name="T2" fmla="*/ 332 w 500"/>
                  <a:gd name="T3" fmla="*/ 501 h 507"/>
                  <a:gd name="T4" fmla="*/ 303 w 500"/>
                  <a:gd name="T5" fmla="*/ 506 h 507"/>
                  <a:gd name="T6" fmla="*/ 286 w 500"/>
                  <a:gd name="T7" fmla="*/ 494 h 507"/>
                  <a:gd name="T8" fmla="*/ 270 w 500"/>
                  <a:gd name="T9" fmla="*/ 480 h 507"/>
                  <a:gd name="T10" fmla="*/ 253 w 500"/>
                  <a:gd name="T11" fmla="*/ 474 h 507"/>
                  <a:gd name="T12" fmla="*/ 238 w 500"/>
                  <a:gd name="T13" fmla="*/ 460 h 507"/>
                  <a:gd name="T14" fmla="*/ 91 w 500"/>
                  <a:gd name="T15" fmla="*/ 342 h 507"/>
                  <a:gd name="T16" fmla="*/ 1 w 500"/>
                  <a:gd name="T17" fmla="*/ 274 h 507"/>
                  <a:gd name="T18" fmla="*/ 0 w 500"/>
                  <a:gd name="T19" fmla="*/ 265 h 507"/>
                  <a:gd name="T20" fmla="*/ 11 w 500"/>
                  <a:gd name="T21" fmla="*/ 229 h 507"/>
                  <a:gd name="T22" fmla="*/ 34 w 500"/>
                  <a:gd name="T23" fmla="*/ 214 h 507"/>
                  <a:gd name="T24" fmla="*/ 58 w 500"/>
                  <a:gd name="T25" fmla="*/ 207 h 507"/>
                  <a:gd name="T26" fmla="*/ 89 w 500"/>
                  <a:gd name="T27" fmla="*/ 190 h 507"/>
                  <a:gd name="T28" fmla="*/ 124 w 500"/>
                  <a:gd name="T29" fmla="*/ 173 h 507"/>
                  <a:gd name="T30" fmla="*/ 120 w 500"/>
                  <a:gd name="T31" fmla="*/ 154 h 507"/>
                  <a:gd name="T32" fmla="*/ 144 w 500"/>
                  <a:gd name="T33" fmla="*/ 143 h 507"/>
                  <a:gd name="T34" fmla="*/ 158 w 500"/>
                  <a:gd name="T35" fmla="*/ 140 h 507"/>
                  <a:gd name="T36" fmla="*/ 183 w 500"/>
                  <a:gd name="T37" fmla="*/ 142 h 507"/>
                  <a:gd name="T38" fmla="*/ 186 w 500"/>
                  <a:gd name="T39" fmla="*/ 126 h 507"/>
                  <a:gd name="T40" fmla="*/ 178 w 500"/>
                  <a:gd name="T41" fmla="*/ 104 h 507"/>
                  <a:gd name="T42" fmla="*/ 176 w 500"/>
                  <a:gd name="T43" fmla="*/ 73 h 507"/>
                  <a:gd name="T44" fmla="*/ 165 w 500"/>
                  <a:gd name="T45" fmla="*/ 57 h 507"/>
                  <a:gd name="T46" fmla="*/ 195 w 500"/>
                  <a:gd name="T47" fmla="*/ 43 h 507"/>
                  <a:gd name="T48" fmla="*/ 221 w 500"/>
                  <a:gd name="T49" fmla="*/ 31 h 507"/>
                  <a:gd name="T50" fmla="*/ 254 w 500"/>
                  <a:gd name="T51" fmla="*/ 17 h 507"/>
                  <a:gd name="T52" fmla="*/ 292 w 500"/>
                  <a:gd name="T53" fmla="*/ 10 h 507"/>
                  <a:gd name="T54" fmla="*/ 335 w 500"/>
                  <a:gd name="T55" fmla="*/ 7 h 507"/>
                  <a:gd name="T56" fmla="*/ 356 w 500"/>
                  <a:gd name="T57" fmla="*/ 8 h 507"/>
                  <a:gd name="T58" fmla="*/ 385 w 500"/>
                  <a:gd name="T59" fmla="*/ 6 h 507"/>
                  <a:gd name="T60" fmla="*/ 412 w 500"/>
                  <a:gd name="T61" fmla="*/ 6 h 507"/>
                  <a:gd name="T62" fmla="*/ 419 w 500"/>
                  <a:gd name="T63" fmla="*/ 11 h 507"/>
                  <a:gd name="T64" fmla="*/ 413 w 500"/>
                  <a:gd name="T65" fmla="*/ 28 h 507"/>
                  <a:gd name="T66" fmla="*/ 413 w 500"/>
                  <a:gd name="T67" fmla="*/ 50 h 507"/>
                  <a:gd name="T68" fmla="*/ 406 w 500"/>
                  <a:gd name="T69" fmla="*/ 75 h 507"/>
                  <a:gd name="T70" fmla="*/ 395 w 500"/>
                  <a:gd name="T71" fmla="*/ 99 h 507"/>
                  <a:gd name="T72" fmla="*/ 414 w 500"/>
                  <a:gd name="T73" fmla="*/ 123 h 507"/>
                  <a:gd name="T74" fmla="*/ 431 w 500"/>
                  <a:gd name="T75" fmla="*/ 143 h 507"/>
                  <a:gd name="T76" fmla="*/ 438 w 500"/>
                  <a:gd name="T77" fmla="*/ 182 h 507"/>
                  <a:gd name="T78" fmla="*/ 443 w 500"/>
                  <a:gd name="T79" fmla="*/ 194 h 507"/>
                  <a:gd name="T80" fmla="*/ 447 w 500"/>
                  <a:gd name="T81" fmla="*/ 214 h 507"/>
                  <a:gd name="T82" fmla="*/ 450 w 500"/>
                  <a:gd name="T83" fmla="*/ 255 h 507"/>
                  <a:gd name="T84" fmla="*/ 450 w 500"/>
                  <a:gd name="T85" fmla="*/ 283 h 507"/>
                  <a:gd name="T86" fmla="*/ 448 w 500"/>
                  <a:gd name="T87" fmla="*/ 323 h 507"/>
                  <a:gd name="T88" fmla="*/ 461 w 500"/>
                  <a:gd name="T89" fmla="*/ 354 h 507"/>
                  <a:gd name="T90" fmla="*/ 492 w 500"/>
                  <a:gd name="T91" fmla="*/ 36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0" h="507">
                    <a:moveTo>
                      <a:pt x="500" y="382"/>
                    </a:moveTo>
                    <a:cubicBezTo>
                      <a:pt x="500" y="383"/>
                      <a:pt x="499" y="383"/>
                      <a:pt x="498" y="384"/>
                    </a:cubicBezTo>
                    <a:cubicBezTo>
                      <a:pt x="416" y="435"/>
                      <a:pt x="365" y="482"/>
                      <a:pt x="355" y="490"/>
                    </a:cubicBezTo>
                    <a:cubicBezTo>
                      <a:pt x="345" y="497"/>
                      <a:pt x="343" y="499"/>
                      <a:pt x="332" y="501"/>
                    </a:cubicBezTo>
                    <a:cubicBezTo>
                      <a:pt x="323" y="502"/>
                      <a:pt x="319" y="504"/>
                      <a:pt x="312" y="505"/>
                    </a:cubicBezTo>
                    <a:cubicBezTo>
                      <a:pt x="309" y="505"/>
                      <a:pt x="306" y="506"/>
                      <a:pt x="303" y="506"/>
                    </a:cubicBezTo>
                    <a:cubicBezTo>
                      <a:pt x="290" y="507"/>
                      <a:pt x="296" y="507"/>
                      <a:pt x="286" y="506"/>
                    </a:cubicBezTo>
                    <a:cubicBezTo>
                      <a:pt x="276" y="505"/>
                      <a:pt x="286" y="500"/>
                      <a:pt x="286" y="494"/>
                    </a:cubicBezTo>
                    <a:cubicBezTo>
                      <a:pt x="286" y="488"/>
                      <a:pt x="284" y="488"/>
                      <a:pt x="282" y="483"/>
                    </a:cubicBezTo>
                    <a:cubicBezTo>
                      <a:pt x="281" y="478"/>
                      <a:pt x="280" y="482"/>
                      <a:pt x="270" y="480"/>
                    </a:cubicBezTo>
                    <a:cubicBezTo>
                      <a:pt x="261" y="478"/>
                      <a:pt x="268" y="478"/>
                      <a:pt x="265" y="474"/>
                    </a:cubicBezTo>
                    <a:cubicBezTo>
                      <a:pt x="262" y="469"/>
                      <a:pt x="261" y="475"/>
                      <a:pt x="253" y="474"/>
                    </a:cubicBezTo>
                    <a:cubicBezTo>
                      <a:pt x="244" y="473"/>
                      <a:pt x="250" y="470"/>
                      <a:pt x="247" y="465"/>
                    </a:cubicBezTo>
                    <a:cubicBezTo>
                      <a:pt x="245" y="460"/>
                      <a:pt x="245" y="463"/>
                      <a:pt x="238" y="460"/>
                    </a:cubicBezTo>
                    <a:cubicBezTo>
                      <a:pt x="231" y="458"/>
                      <a:pt x="238" y="452"/>
                      <a:pt x="238" y="452"/>
                    </a:cubicBezTo>
                    <a:cubicBezTo>
                      <a:pt x="91" y="342"/>
                      <a:pt x="91" y="342"/>
                      <a:pt x="91" y="342"/>
                    </a:cubicBezTo>
                    <a:cubicBezTo>
                      <a:pt x="1" y="275"/>
                      <a:pt x="1" y="275"/>
                      <a:pt x="1" y="275"/>
                    </a:cubicBezTo>
                    <a:cubicBezTo>
                      <a:pt x="1" y="274"/>
                      <a:pt x="1" y="274"/>
                      <a:pt x="1" y="274"/>
                    </a:cubicBezTo>
                    <a:cubicBezTo>
                      <a:pt x="2" y="265"/>
                      <a:pt x="2" y="265"/>
                      <a:pt x="2" y="265"/>
                    </a:cubicBezTo>
                    <a:cubicBezTo>
                      <a:pt x="0" y="265"/>
                      <a:pt x="0" y="265"/>
                      <a:pt x="0" y="265"/>
                    </a:cubicBezTo>
                    <a:cubicBezTo>
                      <a:pt x="2" y="240"/>
                      <a:pt x="2" y="240"/>
                      <a:pt x="2" y="240"/>
                    </a:cubicBezTo>
                    <a:cubicBezTo>
                      <a:pt x="2" y="240"/>
                      <a:pt x="6" y="234"/>
                      <a:pt x="11" y="229"/>
                    </a:cubicBezTo>
                    <a:cubicBezTo>
                      <a:pt x="17" y="225"/>
                      <a:pt x="15" y="225"/>
                      <a:pt x="23" y="221"/>
                    </a:cubicBezTo>
                    <a:cubicBezTo>
                      <a:pt x="30" y="217"/>
                      <a:pt x="29" y="216"/>
                      <a:pt x="34" y="214"/>
                    </a:cubicBezTo>
                    <a:cubicBezTo>
                      <a:pt x="39" y="212"/>
                      <a:pt x="46" y="213"/>
                      <a:pt x="50" y="214"/>
                    </a:cubicBezTo>
                    <a:cubicBezTo>
                      <a:pt x="55" y="214"/>
                      <a:pt x="56" y="211"/>
                      <a:pt x="58" y="207"/>
                    </a:cubicBezTo>
                    <a:cubicBezTo>
                      <a:pt x="59" y="204"/>
                      <a:pt x="71" y="205"/>
                      <a:pt x="80" y="203"/>
                    </a:cubicBezTo>
                    <a:cubicBezTo>
                      <a:pt x="89" y="201"/>
                      <a:pt x="83" y="197"/>
                      <a:pt x="89" y="190"/>
                    </a:cubicBezTo>
                    <a:cubicBezTo>
                      <a:pt x="96" y="182"/>
                      <a:pt x="103" y="185"/>
                      <a:pt x="106" y="183"/>
                    </a:cubicBezTo>
                    <a:cubicBezTo>
                      <a:pt x="110" y="181"/>
                      <a:pt x="115" y="175"/>
                      <a:pt x="124" y="173"/>
                    </a:cubicBezTo>
                    <a:cubicBezTo>
                      <a:pt x="132" y="171"/>
                      <a:pt x="123" y="167"/>
                      <a:pt x="123" y="162"/>
                    </a:cubicBezTo>
                    <a:cubicBezTo>
                      <a:pt x="123" y="157"/>
                      <a:pt x="120" y="156"/>
                      <a:pt x="120" y="154"/>
                    </a:cubicBezTo>
                    <a:cubicBezTo>
                      <a:pt x="121" y="152"/>
                      <a:pt x="134" y="155"/>
                      <a:pt x="136" y="154"/>
                    </a:cubicBezTo>
                    <a:cubicBezTo>
                      <a:pt x="138" y="153"/>
                      <a:pt x="143" y="148"/>
                      <a:pt x="144" y="143"/>
                    </a:cubicBezTo>
                    <a:cubicBezTo>
                      <a:pt x="145" y="138"/>
                      <a:pt x="149" y="142"/>
                      <a:pt x="150" y="140"/>
                    </a:cubicBezTo>
                    <a:cubicBezTo>
                      <a:pt x="152" y="138"/>
                      <a:pt x="155" y="140"/>
                      <a:pt x="158" y="140"/>
                    </a:cubicBezTo>
                    <a:cubicBezTo>
                      <a:pt x="161" y="140"/>
                      <a:pt x="169" y="141"/>
                      <a:pt x="175" y="142"/>
                    </a:cubicBezTo>
                    <a:cubicBezTo>
                      <a:pt x="182" y="144"/>
                      <a:pt x="177" y="143"/>
                      <a:pt x="183" y="142"/>
                    </a:cubicBezTo>
                    <a:cubicBezTo>
                      <a:pt x="188" y="142"/>
                      <a:pt x="184" y="138"/>
                      <a:pt x="186" y="136"/>
                    </a:cubicBezTo>
                    <a:cubicBezTo>
                      <a:pt x="188" y="134"/>
                      <a:pt x="189" y="129"/>
                      <a:pt x="186" y="126"/>
                    </a:cubicBezTo>
                    <a:cubicBezTo>
                      <a:pt x="184" y="124"/>
                      <a:pt x="186" y="124"/>
                      <a:pt x="180" y="117"/>
                    </a:cubicBezTo>
                    <a:cubicBezTo>
                      <a:pt x="174" y="109"/>
                      <a:pt x="178" y="111"/>
                      <a:pt x="178" y="104"/>
                    </a:cubicBezTo>
                    <a:cubicBezTo>
                      <a:pt x="177" y="97"/>
                      <a:pt x="178" y="99"/>
                      <a:pt x="176" y="92"/>
                    </a:cubicBezTo>
                    <a:cubicBezTo>
                      <a:pt x="174" y="84"/>
                      <a:pt x="175" y="81"/>
                      <a:pt x="176" y="73"/>
                    </a:cubicBezTo>
                    <a:cubicBezTo>
                      <a:pt x="177" y="65"/>
                      <a:pt x="172" y="65"/>
                      <a:pt x="169" y="61"/>
                    </a:cubicBezTo>
                    <a:cubicBezTo>
                      <a:pt x="167" y="59"/>
                      <a:pt x="166" y="58"/>
                      <a:pt x="165" y="57"/>
                    </a:cubicBezTo>
                    <a:cubicBezTo>
                      <a:pt x="169" y="58"/>
                      <a:pt x="174" y="58"/>
                      <a:pt x="178" y="55"/>
                    </a:cubicBezTo>
                    <a:cubicBezTo>
                      <a:pt x="184" y="51"/>
                      <a:pt x="188" y="47"/>
                      <a:pt x="195" y="43"/>
                    </a:cubicBezTo>
                    <a:cubicBezTo>
                      <a:pt x="203" y="39"/>
                      <a:pt x="203" y="35"/>
                      <a:pt x="210" y="36"/>
                    </a:cubicBezTo>
                    <a:cubicBezTo>
                      <a:pt x="217" y="38"/>
                      <a:pt x="218" y="35"/>
                      <a:pt x="221" y="31"/>
                    </a:cubicBezTo>
                    <a:cubicBezTo>
                      <a:pt x="224" y="27"/>
                      <a:pt x="227" y="25"/>
                      <a:pt x="234" y="23"/>
                    </a:cubicBezTo>
                    <a:cubicBezTo>
                      <a:pt x="241" y="21"/>
                      <a:pt x="241" y="18"/>
                      <a:pt x="254" y="17"/>
                    </a:cubicBezTo>
                    <a:cubicBezTo>
                      <a:pt x="266" y="17"/>
                      <a:pt x="269" y="15"/>
                      <a:pt x="275" y="14"/>
                    </a:cubicBezTo>
                    <a:cubicBezTo>
                      <a:pt x="281" y="13"/>
                      <a:pt x="281" y="13"/>
                      <a:pt x="292" y="10"/>
                    </a:cubicBezTo>
                    <a:cubicBezTo>
                      <a:pt x="304" y="7"/>
                      <a:pt x="307" y="5"/>
                      <a:pt x="310" y="6"/>
                    </a:cubicBezTo>
                    <a:cubicBezTo>
                      <a:pt x="313" y="7"/>
                      <a:pt x="331" y="5"/>
                      <a:pt x="335" y="7"/>
                    </a:cubicBezTo>
                    <a:cubicBezTo>
                      <a:pt x="339" y="9"/>
                      <a:pt x="343" y="16"/>
                      <a:pt x="347" y="13"/>
                    </a:cubicBezTo>
                    <a:cubicBezTo>
                      <a:pt x="352" y="10"/>
                      <a:pt x="348" y="9"/>
                      <a:pt x="356" y="8"/>
                    </a:cubicBezTo>
                    <a:cubicBezTo>
                      <a:pt x="365" y="7"/>
                      <a:pt x="364" y="0"/>
                      <a:pt x="367" y="2"/>
                    </a:cubicBezTo>
                    <a:cubicBezTo>
                      <a:pt x="370" y="4"/>
                      <a:pt x="372" y="8"/>
                      <a:pt x="385" y="6"/>
                    </a:cubicBezTo>
                    <a:cubicBezTo>
                      <a:pt x="397" y="5"/>
                      <a:pt x="397" y="1"/>
                      <a:pt x="400" y="3"/>
                    </a:cubicBezTo>
                    <a:cubicBezTo>
                      <a:pt x="403" y="5"/>
                      <a:pt x="404" y="6"/>
                      <a:pt x="412" y="6"/>
                    </a:cubicBezTo>
                    <a:cubicBezTo>
                      <a:pt x="416" y="6"/>
                      <a:pt x="419" y="6"/>
                      <a:pt x="422" y="5"/>
                    </a:cubicBezTo>
                    <a:cubicBezTo>
                      <a:pt x="422" y="7"/>
                      <a:pt x="422" y="9"/>
                      <a:pt x="419" y="11"/>
                    </a:cubicBezTo>
                    <a:cubicBezTo>
                      <a:pt x="414" y="13"/>
                      <a:pt x="408" y="16"/>
                      <a:pt x="411" y="19"/>
                    </a:cubicBezTo>
                    <a:cubicBezTo>
                      <a:pt x="414" y="22"/>
                      <a:pt x="417" y="23"/>
                      <a:pt x="413" y="28"/>
                    </a:cubicBezTo>
                    <a:cubicBezTo>
                      <a:pt x="409" y="34"/>
                      <a:pt x="409" y="34"/>
                      <a:pt x="411" y="37"/>
                    </a:cubicBezTo>
                    <a:cubicBezTo>
                      <a:pt x="413" y="40"/>
                      <a:pt x="413" y="41"/>
                      <a:pt x="413" y="50"/>
                    </a:cubicBezTo>
                    <a:cubicBezTo>
                      <a:pt x="413" y="59"/>
                      <a:pt x="418" y="60"/>
                      <a:pt x="413" y="65"/>
                    </a:cubicBezTo>
                    <a:cubicBezTo>
                      <a:pt x="409" y="70"/>
                      <a:pt x="414" y="69"/>
                      <a:pt x="406" y="75"/>
                    </a:cubicBezTo>
                    <a:cubicBezTo>
                      <a:pt x="398" y="82"/>
                      <a:pt x="395" y="82"/>
                      <a:pt x="395" y="87"/>
                    </a:cubicBezTo>
                    <a:cubicBezTo>
                      <a:pt x="395" y="93"/>
                      <a:pt x="392" y="94"/>
                      <a:pt x="395" y="99"/>
                    </a:cubicBezTo>
                    <a:cubicBezTo>
                      <a:pt x="398" y="105"/>
                      <a:pt x="398" y="110"/>
                      <a:pt x="403" y="114"/>
                    </a:cubicBezTo>
                    <a:cubicBezTo>
                      <a:pt x="409" y="119"/>
                      <a:pt x="413" y="119"/>
                      <a:pt x="414" y="123"/>
                    </a:cubicBezTo>
                    <a:cubicBezTo>
                      <a:pt x="415" y="128"/>
                      <a:pt x="416" y="130"/>
                      <a:pt x="421" y="134"/>
                    </a:cubicBezTo>
                    <a:cubicBezTo>
                      <a:pt x="425" y="137"/>
                      <a:pt x="430" y="134"/>
                      <a:pt x="431" y="143"/>
                    </a:cubicBezTo>
                    <a:cubicBezTo>
                      <a:pt x="432" y="152"/>
                      <a:pt x="433" y="149"/>
                      <a:pt x="435" y="159"/>
                    </a:cubicBezTo>
                    <a:cubicBezTo>
                      <a:pt x="437" y="170"/>
                      <a:pt x="437" y="177"/>
                      <a:pt x="438" y="182"/>
                    </a:cubicBezTo>
                    <a:cubicBezTo>
                      <a:pt x="439" y="188"/>
                      <a:pt x="441" y="190"/>
                      <a:pt x="441" y="191"/>
                    </a:cubicBezTo>
                    <a:cubicBezTo>
                      <a:pt x="441" y="192"/>
                      <a:pt x="441" y="192"/>
                      <a:pt x="443" y="194"/>
                    </a:cubicBezTo>
                    <a:cubicBezTo>
                      <a:pt x="442" y="195"/>
                      <a:pt x="441" y="195"/>
                      <a:pt x="441" y="195"/>
                    </a:cubicBezTo>
                    <a:cubicBezTo>
                      <a:pt x="431" y="199"/>
                      <a:pt x="441" y="206"/>
                      <a:pt x="447" y="214"/>
                    </a:cubicBezTo>
                    <a:cubicBezTo>
                      <a:pt x="453" y="222"/>
                      <a:pt x="447" y="221"/>
                      <a:pt x="449" y="233"/>
                    </a:cubicBezTo>
                    <a:cubicBezTo>
                      <a:pt x="450" y="244"/>
                      <a:pt x="447" y="250"/>
                      <a:pt x="450" y="255"/>
                    </a:cubicBezTo>
                    <a:cubicBezTo>
                      <a:pt x="452" y="259"/>
                      <a:pt x="453" y="267"/>
                      <a:pt x="448" y="270"/>
                    </a:cubicBezTo>
                    <a:cubicBezTo>
                      <a:pt x="442" y="273"/>
                      <a:pt x="448" y="280"/>
                      <a:pt x="450" y="283"/>
                    </a:cubicBezTo>
                    <a:cubicBezTo>
                      <a:pt x="453" y="287"/>
                      <a:pt x="451" y="296"/>
                      <a:pt x="440" y="303"/>
                    </a:cubicBezTo>
                    <a:cubicBezTo>
                      <a:pt x="428" y="311"/>
                      <a:pt x="443" y="319"/>
                      <a:pt x="448" y="323"/>
                    </a:cubicBezTo>
                    <a:cubicBezTo>
                      <a:pt x="454" y="328"/>
                      <a:pt x="455" y="334"/>
                      <a:pt x="455" y="340"/>
                    </a:cubicBezTo>
                    <a:cubicBezTo>
                      <a:pt x="455" y="346"/>
                      <a:pt x="455" y="347"/>
                      <a:pt x="461" y="354"/>
                    </a:cubicBezTo>
                    <a:cubicBezTo>
                      <a:pt x="467" y="361"/>
                      <a:pt x="467" y="354"/>
                      <a:pt x="473" y="354"/>
                    </a:cubicBezTo>
                    <a:cubicBezTo>
                      <a:pt x="480" y="354"/>
                      <a:pt x="485" y="359"/>
                      <a:pt x="492" y="363"/>
                    </a:cubicBezTo>
                    <a:cubicBezTo>
                      <a:pt x="498" y="366"/>
                      <a:pt x="497" y="371"/>
                      <a:pt x="500" y="382"/>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Freeform 884"/>
              <p:cNvSpPr>
                <a:spLocks/>
              </p:cNvSpPr>
              <p:nvPr/>
            </p:nvSpPr>
            <p:spPr bwMode="auto">
              <a:xfrm>
                <a:off x="2651" y="1418"/>
                <a:ext cx="60" cy="120"/>
              </a:xfrm>
              <a:custGeom>
                <a:avLst/>
                <a:gdLst>
                  <a:gd name="T0" fmla="*/ 85 w 100"/>
                  <a:gd name="T1" fmla="*/ 146 h 200"/>
                  <a:gd name="T2" fmla="*/ 71 w 100"/>
                  <a:gd name="T3" fmla="*/ 158 h 200"/>
                  <a:gd name="T4" fmla="*/ 68 w 100"/>
                  <a:gd name="T5" fmla="*/ 172 h 200"/>
                  <a:gd name="T6" fmla="*/ 65 w 100"/>
                  <a:gd name="T7" fmla="*/ 187 h 200"/>
                  <a:gd name="T8" fmla="*/ 51 w 100"/>
                  <a:gd name="T9" fmla="*/ 200 h 200"/>
                  <a:gd name="T10" fmla="*/ 49 w 100"/>
                  <a:gd name="T11" fmla="*/ 197 h 200"/>
                  <a:gd name="T12" fmla="*/ 46 w 100"/>
                  <a:gd name="T13" fmla="*/ 188 h 200"/>
                  <a:gd name="T14" fmla="*/ 43 w 100"/>
                  <a:gd name="T15" fmla="*/ 165 h 200"/>
                  <a:gd name="T16" fmla="*/ 39 w 100"/>
                  <a:gd name="T17" fmla="*/ 149 h 200"/>
                  <a:gd name="T18" fmla="*/ 29 w 100"/>
                  <a:gd name="T19" fmla="*/ 140 h 200"/>
                  <a:gd name="T20" fmla="*/ 22 w 100"/>
                  <a:gd name="T21" fmla="*/ 129 h 200"/>
                  <a:gd name="T22" fmla="*/ 11 w 100"/>
                  <a:gd name="T23" fmla="*/ 120 h 200"/>
                  <a:gd name="T24" fmla="*/ 3 w 100"/>
                  <a:gd name="T25" fmla="*/ 105 h 200"/>
                  <a:gd name="T26" fmla="*/ 3 w 100"/>
                  <a:gd name="T27" fmla="*/ 93 h 200"/>
                  <a:gd name="T28" fmla="*/ 14 w 100"/>
                  <a:gd name="T29" fmla="*/ 81 h 200"/>
                  <a:gd name="T30" fmla="*/ 21 w 100"/>
                  <a:gd name="T31" fmla="*/ 71 h 200"/>
                  <a:gd name="T32" fmla="*/ 21 w 100"/>
                  <a:gd name="T33" fmla="*/ 56 h 200"/>
                  <a:gd name="T34" fmla="*/ 19 w 100"/>
                  <a:gd name="T35" fmla="*/ 43 h 200"/>
                  <a:gd name="T36" fmla="*/ 21 w 100"/>
                  <a:gd name="T37" fmla="*/ 34 h 200"/>
                  <a:gd name="T38" fmla="*/ 19 w 100"/>
                  <a:gd name="T39" fmla="*/ 25 h 200"/>
                  <a:gd name="T40" fmla="*/ 27 w 100"/>
                  <a:gd name="T41" fmla="*/ 17 h 200"/>
                  <a:gd name="T42" fmla="*/ 30 w 100"/>
                  <a:gd name="T43" fmla="*/ 11 h 200"/>
                  <a:gd name="T44" fmla="*/ 40 w 100"/>
                  <a:gd name="T45" fmla="*/ 7 h 200"/>
                  <a:gd name="T46" fmla="*/ 51 w 100"/>
                  <a:gd name="T47" fmla="*/ 1 h 200"/>
                  <a:gd name="T48" fmla="*/ 58 w 100"/>
                  <a:gd name="T49" fmla="*/ 3 h 200"/>
                  <a:gd name="T50" fmla="*/ 67 w 100"/>
                  <a:gd name="T51" fmla="*/ 8 h 200"/>
                  <a:gd name="T52" fmla="*/ 70 w 100"/>
                  <a:gd name="T53" fmla="*/ 15 h 200"/>
                  <a:gd name="T54" fmla="*/ 83 w 100"/>
                  <a:gd name="T55" fmla="*/ 9 h 200"/>
                  <a:gd name="T56" fmla="*/ 87 w 100"/>
                  <a:gd name="T57" fmla="*/ 16 h 200"/>
                  <a:gd name="T58" fmla="*/ 77 w 100"/>
                  <a:gd name="T59" fmla="*/ 26 h 200"/>
                  <a:gd name="T60" fmla="*/ 72 w 100"/>
                  <a:gd name="T61" fmla="*/ 35 h 200"/>
                  <a:gd name="T62" fmla="*/ 75 w 100"/>
                  <a:gd name="T63" fmla="*/ 42 h 200"/>
                  <a:gd name="T64" fmla="*/ 86 w 100"/>
                  <a:gd name="T65" fmla="*/ 51 h 200"/>
                  <a:gd name="T66" fmla="*/ 82 w 100"/>
                  <a:gd name="T67" fmla="*/ 71 h 200"/>
                  <a:gd name="T68" fmla="*/ 74 w 100"/>
                  <a:gd name="T69" fmla="*/ 79 h 200"/>
                  <a:gd name="T70" fmla="*/ 63 w 100"/>
                  <a:gd name="T71" fmla="*/ 88 h 200"/>
                  <a:gd name="T72" fmla="*/ 63 w 100"/>
                  <a:gd name="T73" fmla="*/ 97 h 200"/>
                  <a:gd name="T74" fmla="*/ 74 w 100"/>
                  <a:gd name="T75" fmla="*/ 104 h 200"/>
                  <a:gd name="T76" fmla="*/ 78 w 100"/>
                  <a:gd name="T77" fmla="*/ 102 h 200"/>
                  <a:gd name="T78" fmla="*/ 82 w 100"/>
                  <a:gd name="T79" fmla="*/ 97 h 200"/>
                  <a:gd name="T80" fmla="*/ 85 w 100"/>
                  <a:gd name="T81" fmla="*/ 98 h 200"/>
                  <a:gd name="T82" fmla="*/ 84 w 100"/>
                  <a:gd name="T83" fmla="*/ 104 h 200"/>
                  <a:gd name="T84" fmla="*/ 90 w 100"/>
                  <a:gd name="T85" fmla="*/ 108 h 200"/>
                  <a:gd name="T86" fmla="*/ 95 w 100"/>
                  <a:gd name="T87" fmla="*/ 117 h 200"/>
                  <a:gd name="T88" fmla="*/ 96 w 100"/>
                  <a:gd name="T89" fmla="*/ 117 h 200"/>
                  <a:gd name="T90" fmla="*/ 98 w 100"/>
                  <a:gd name="T91" fmla="*/ 136 h 200"/>
                  <a:gd name="T92" fmla="*/ 85 w 100"/>
                  <a:gd name="T93"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200">
                    <a:moveTo>
                      <a:pt x="85" y="146"/>
                    </a:moveTo>
                    <a:cubicBezTo>
                      <a:pt x="79" y="148"/>
                      <a:pt x="74" y="157"/>
                      <a:pt x="71" y="158"/>
                    </a:cubicBezTo>
                    <a:cubicBezTo>
                      <a:pt x="68" y="159"/>
                      <a:pt x="63" y="165"/>
                      <a:pt x="68" y="172"/>
                    </a:cubicBezTo>
                    <a:cubicBezTo>
                      <a:pt x="72" y="180"/>
                      <a:pt x="69" y="183"/>
                      <a:pt x="65" y="187"/>
                    </a:cubicBezTo>
                    <a:cubicBezTo>
                      <a:pt x="61" y="191"/>
                      <a:pt x="59" y="196"/>
                      <a:pt x="51" y="200"/>
                    </a:cubicBezTo>
                    <a:cubicBezTo>
                      <a:pt x="49" y="198"/>
                      <a:pt x="49" y="198"/>
                      <a:pt x="49" y="197"/>
                    </a:cubicBezTo>
                    <a:cubicBezTo>
                      <a:pt x="49" y="196"/>
                      <a:pt x="47" y="194"/>
                      <a:pt x="46" y="188"/>
                    </a:cubicBezTo>
                    <a:cubicBezTo>
                      <a:pt x="45" y="183"/>
                      <a:pt x="45" y="176"/>
                      <a:pt x="43" y="165"/>
                    </a:cubicBezTo>
                    <a:cubicBezTo>
                      <a:pt x="41" y="155"/>
                      <a:pt x="40" y="158"/>
                      <a:pt x="39" y="149"/>
                    </a:cubicBezTo>
                    <a:cubicBezTo>
                      <a:pt x="38" y="140"/>
                      <a:pt x="33" y="143"/>
                      <a:pt x="29" y="140"/>
                    </a:cubicBezTo>
                    <a:cubicBezTo>
                      <a:pt x="24" y="136"/>
                      <a:pt x="23" y="134"/>
                      <a:pt x="22" y="129"/>
                    </a:cubicBezTo>
                    <a:cubicBezTo>
                      <a:pt x="21" y="125"/>
                      <a:pt x="17" y="125"/>
                      <a:pt x="11" y="120"/>
                    </a:cubicBezTo>
                    <a:cubicBezTo>
                      <a:pt x="6" y="116"/>
                      <a:pt x="6" y="111"/>
                      <a:pt x="3" y="105"/>
                    </a:cubicBezTo>
                    <a:cubicBezTo>
                      <a:pt x="0" y="100"/>
                      <a:pt x="3" y="99"/>
                      <a:pt x="3" y="93"/>
                    </a:cubicBezTo>
                    <a:cubicBezTo>
                      <a:pt x="3" y="88"/>
                      <a:pt x="6" y="88"/>
                      <a:pt x="14" y="81"/>
                    </a:cubicBezTo>
                    <a:cubicBezTo>
                      <a:pt x="22" y="75"/>
                      <a:pt x="17" y="76"/>
                      <a:pt x="21" y="71"/>
                    </a:cubicBezTo>
                    <a:cubicBezTo>
                      <a:pt x="26" y="66"/>
                      <a:pt x="21" y="65"/>
                      <a:pt x="21" y="56"/>
                    </a:cubicBezTo>
                    <a:cubicBezTo>
                      <a:pt x="21" y="47"/>
                      <a:pt x="21" y="46"/>
                      <a:pt x="19" y="43"/>
                    </a:cubicBezTo>
                    <a:cubicBezTo>
                      <a:pt x="17" y="40"/>
                      <a:pt x="17" y="40"/>
                      <a:pt x="21" y="34"/>
                    </a:cubicBezTo>
                    <a:cubicBezTo>
                      <a:pt x="25" y="29"/>
                      <a:pt x="22" y="28"/>
                      <a:pt x="19" y="25"/>
                    </a:cubicBezTo>
                    <a:cubicBezTo>
                      <a:pt x="16" y="22"/>
                      <a:pt x="22" y="19"/>
                      <a:pt x="27" y="17"/>
                    </a:cubicBezTo>
                    <a:cubicBezTo>
                      <a:pt x="30" y="15"/>
                      <a:pt x="30" y="13"/>
                      <a:pt x="30" y="11"/>
                    </a:cubicBezTo>
                    <a:cubicBezTo>
                      <a:pt x="33" y="11"/>
                      <a:pt x="36" y="10"/>
                      <a:pt x="40" y="7"/>
                    </a:cubicBezTo>
                    <a:cubicBezTo>
                      <a:pt x="47" y="3"/>
                      <a:pt x="49" y="0"/>
                      <a:pt x="51" y="1"/>
                    </a:cubicBezTo>
                    <a:cubicBezTo>
                      <a:pt x="52" y="2"/>
                      <a:pt x="53" y="1"/>
                      <a:pt x="58" y="3"/>
                    </a:cubicBezTo>
                    <a:cubicBezTo>
                      <a:pt x="63" y="4"/>
                      <a:pt x="66" y="3"/>
                      <a:pt x="67" y="8"/>
                    </a:cubicBezTo>
                    <a:cubicBezTo>
                      <a:pt x="68" y="12"/>
                      <a:pt x="62" y="16"/>
                      <a:pt x="70" y="15"/>
                    </a:cubicBezTo>
                    <a:cubicBezTo>
                      <a:pt x="77" y="13"/>
                      <a:pt x="79" y="10"/>
                      <a:pt x="83" y="9"/>
                    </a:cubicBezTo>
                    <a:cubicBezTo>
                      <a:pt x="87" y="9"/>
                      <a:pt x="91" y="12"/>
                      <a:pt x="87" y="16"/>
                    </a:cubicBezTo>
                    <a:cubicBezTo>
                      <a:pt x="83" y="20"/>
                      <a:pt x="81" y="22"/>
                      <a:pt x="77" y="26"/>
                    </a:cubicBezTo>
                    <a:cubicBezTo>
                      <a:pt x="73" y="31"/>
                      <a:pt x="69" y="30"/>
                      <a:pt x="72" y="35"/>
                    </a:cubicBezTo>
                    <a:cubicBezTo>
                      <a:pt x="75" y="41"/>
                      <a:pt x="73" y="41"/>
                      <a:pt x="75" y="42"/>
                    </a:cubicBezTo>
                    <a:cubicBezTo>
                      <a:pt x="77" y="43"/>
                      <a:pt x="88" y="44"/>
                      <a:pt x="86" y="51"/>
                    </a:cubicBezTo>
                    <a:cubicBezTo>
                      <a:pt x="84" y="57"/>
                      <a:pt x="86" y="68"/>
                      <a:pt x="82" y="71"/>
                    </a:cubicBezTo>
                    <a:cubicBezTo>
                      <a:pt x="77" y="74"/>
                      <a:pt x="80" y="75"/>
                      <a:pt x="74" y="79"/>
                    </a:cubicBezTo>
                    <a:cubicBezTo>
                      <a:pt x="69" y="84"/>
                      <a:pt x="64" y="85"/>
                      <a:pt x="63" y="88"/>
                    </a:cubicBezTo>
                    <a:cubicBezTo>
                      <a:pt x="61" y="92"/>
                      <a:pt x="58" y="92"/>
                      <a:pt x="63" y="97"/>
                    </a:cubicBezTo>
                    <a:cubicBezTo>
                      <a:pt x="68" y="102"/>
                      <a:pt x="71" y="105"/>
                      <a:pt x="74" y="104"/>
                    </a:cubicBezTo>
                    <a:cubicBezTo>
                      <a:pt x="78" y="104"/>
                      <a:pt x="78" y="105"/>
                      <a:pt x="78" y="102"/>
                    </a:cubicBezTo>
                    <a:cubicBezTo>
                      <a:pt x="78" y="98"/>
                      <a:pt x="81" y="97"/>
                      <a:pt x="82" y="97"/>
                    </a:cubicBezTo>
                    <a:cubicBezTo>
                      <a:pt x="83" y="97"/>
                      <a:pt x="86" y="94"/>
                      <a:pt x="85" y="98"/>
                    </a:cubicBezTo>
                    <a:cubicBezTo>
                      <a:pt x="84" y="102"/>
                      <a:pt x="81" y="102"/>
                      <a:pt x="84" y="104"/>
                    </a:cubicBezTo>
                    <a:cubicBezTo>
                      <a:pt x="87" y="105"/>
                      <a:pt x="90" y="102"/>
                      <a:pt x="90" y="108"/>
                    </a:cubicBezTo>
                    <a:cubicBezTo>
                      <a:pt x="90" y="115"/>
                      <a:pt x="93" y="117"/>
                      <a:pt x="95" y="117"/>
                    </a:cubicBezTo>
                    <a:cubicBezTo>
                      <a:pt x="96" y="117"/>
                      <a:pt x="96" y="117"/>
                      <a:pt x="96" y="117"/>
                    </a:cubicBezTo>
                    <a:cubicBezTo>
                      <a:pt x="96" y="122"/>
                      <a:pt x="97" y="135"/>
                      <a:pt x="98" y="136"/>
                    </a:cubicBezTo>
                    <a:cubicBezTo>
                      <a:pt x="100" y="138"/>
                      <a:pt x="92" y="144"/>
                      <a:pt x="85" y="146"/>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Freeform 885"/>
              <p:cNvSpPr>
                <a:spLocks/>
              </p:cNvSpPr>
              <p:nvPr/>
            </p:nvSpPr>
            <p:spPr bwMode="auto">
              <a:xfrm>
                <a:off x="2672" y="1488"/>
                <a:ext cx="236" cy="230"/>
              </a:xfrm>
              <a:custGeom>
                <a:avLst/>
                <a:gdLst>
                  <a:gd name="T0" fmla="*/ 368 w 393"/>
                  <a:gd name="T1" fmla="*/ 383 h 384"/>
                  <a:gd name="T2" fmla="*/ 173 w 393"/>
                  <a:gd name="T3" fmla="*/ 273 h 384"/>
                  <a:gd name="T4" fmla="*/ 130 w 393"/>
                  <a:gd name="T5" fmla="*/ 296 h 384"/>
                  <a:gd name="T6" fmla="*/ 70 w 393"/>
                  <a:gd name="T7" fmla="*/ 273 h 384"/>
                  <a:gd name="T8" fmla="*/ 64 w 393"/>
                  <a:gd name="T9" fmla="*/ 252 h 384"/>
                  <a:gd name="T10" fmla="*/ 33 w 393"/>
                  <a:gd name="T11" fmla="*/ 243 h 384"/>
                  <a:gd name="T12" fmla="*/ 20 w 393"/>
                  <a:gd name="T13" fmla="*/ 212 h 384"/>
                  <a:gd name="T14" fmla="*/ 22 w 393"/>
                  <a:gd name="T15" fmla="*/ 172 h 384"/>
                  <a:gd name="T16" fmla="*/ 22 w 393"/>
                  <a:gd name="T17" fmla="*/ 144 h 384"/>
                  <a:gd name="T18" fmla="*/ 19 w 393"/>
                  <a:gd name="T19" fmla="*/ 103 h 384"/>
                  <a:gd name="T20" fmla="*/ 15 w 393"/>
                  <a:gd name="T21" fmla="*/ 83 h 384"/>
                  <a:gd name="T22" fmla="*/ 32 w 393"/>
                  <a:gd name="T23" fmla="*/ 55 h 384"/>
                  <a:gd name="T24" fmla="*/ 49 w 393"/>
                  <a:gd name="T25" fmla="*/ 29 h 384"/>
                  <a:gd name="T26" fmla="*/ 60 w 393"/>
                  <a:gd name="T27" fmla="*/ 0 h 384"/>
                  <a:gd name="T28" fmla="*/ 85 w 393"/>
                  <a:gd name="T29" fmla="*/ 9 h 384"/>
                  <a:gd name="T30" fmla="*/ 113 w 393"/>
                  <a:gd name="T31" fmla="*/ 8 h 384"/>
                  <a:gd name="T32" fmla="*/ 134 w 393"/>
                  <a:gd name="T33" fmla="*/ 19 h 384"/>
                  <a:gd name="T34" fmla="*/ 152 w 393"/>
                  <a:gd name="T35" fmla="*/ 30 h 384"/>
                  <a:gd name="T36" fmla="*/ 168 w 393"/>
                  <a:gd name="T37" fmla="*/ 52 h 384"/>
                  <a:gd name="T38" fmla="*/ 194 w 393"/>
                  <a:gd name="T39" fmla="*/ 54 h 384"/>
                  <a:gd name="T40" fmla="*/ 222 w 393"/>
                  <a:gd name="T41" fmla="*/ 67 h 384"/>
                  <a:gd name="T42" fmla="*/ 247 w 393"/>
                  <a:gd name="T43" fmla="*/ 82 h 384"/>
                  <a:gd name="T44" fmla="*/ 269 w 393"/>
                  <a:gd name="T45" fmla="*/ 62 h 384"/>
                  <a:gd name="T46" fmla="*/ 266 w 393"/>
                  <a:gd name="T47" fmla="*/ 26 h 384"/>
                  <a:gd name="T48" fmla="*/ 295 w 393"/>
                  <a:gd name="T49" fmla="*/ 10 h 384"/>
                  <a:gd name="T50" fmla="*/ 326 w 393"/>
                  <a:gd name="T51" fmla="*/ 12 h 384"/>
                  <a:gd name="T52" fmla="*/ 343 w 393"/>
                  <a:gd name="T53" fmla="*/ 27 h 384"/>
                  <a:gd name="T54" fmla="*/ 385 w 393"/>
                  <a:gd name="T55" fmla="*/ 33 h 384"/>
                  <a:gd name="T56" fmla="*/ 380 w 393"/>
                  <a:gd name="T57" fmla="*/ 47 h 384"/>
                  <a:gd name="T58" fmla="*/ 377 w 393"/>
                  <a:gd name="T59" fmla="*/ 84 h 384"/>
                  <a:gd name="T60" fmla="*/ 388 w 393"/>
                  <a:gd name="T61" fmla="*/ 134 h 384"/>
                  <a:gd name="T62" fmla="*/ 393 w 393"/>
                  <a:gd name="T63" fmla="*/ 315 h 384"/>
                  <a:gd name="T64" fmla="*/ 393 w 393"/>
                  <a:gd name="T65" fmla="*/ 3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384">
                    <a:moveTo>
                      <a:pt x="369" y="372"/>
                    </a:moveTo>
                    <a:cubicBezTo>
                      <a:pt x="369" y="372"/>
                      <a:pt x="373" y="384"/>
                      <a:pt x="368" y="383"/>
                    </a:cubicBezTo>
                    <a:cubicBezTo>
                      <a:pt x="367" y="383"/>
                      <a:pt x="367" y="383"/>
                      <a:pt x="366" y="382"/>
                    </a:cubicBezTo>
                    <a:cubicBezTo>
                      <a:pt x="358" y="378"/>
                      <a:pt x="180" y="272"/>
                      <a:pt x="173" y="273"/>
                    </a:cubicBezTo>
                    <a:cubicBezTo>
                      <a:pt x="169" y="274"/>
                      <a:pt x="157" y="281"/>
                      <a:pt x="146" y="287"/>
                    </a:cubicBezTo>
                    <a:cubicBezTo>
                      <a:pt x="139" y="292"/>
                      <a:pt x="132" y="296"/>
                      <a:pt x="130" y="296"/>
                    </a:cubicBezTo>
                    <a:cubicBezTo>
                      <a:pt x="127" y="296"/>
                      <a:pt x="110" y="275"/>
                      <a:pt x="85" y="273"/>
                    </a:cubicBezTo>
                    <a:cubicBezTo>
                      <a:pt x="78" y="273"/>
                      <a:pt x="74" y="273"/>
                      <a:pt x="70" y="273"/>
                    </a:cubicBezTo>
                    <a:cubicBezTo>
                      <a:pt x="71" y="272"/>
                      <a:pt x="72" y="272"/>
                      <a:pt x="72" y="271"/>
                    </a:cubicBezTo>
                    <a:cubicBezTo>
                      <a:pt x="69" y="260"/>
                      <a:pt x="70" y="255"/>
                      <a:pt x="64" y="252"/>
                    </a:cubicBezTo>
                    <a:cubicBezTo>
                      <a:pt x="57" y="248"/>
                      <a:pt x="52" y="243"/>
                      <a:pt x="45" y="243"/>
                    </a:cubicBezTo>
                    <a:cubicBezTo>
                      <a:pt x="39" y="243"/>
                      <a:pt x="39" y="250"/>
                      <a:pt x="33" y="243"/>
                    </a:cubicBezTo>
                    <a:cubicBezTo>
                      <a:pt x="27" y="236"/>
                      <a:pt x="27" y="235"/>
                      <a:pt x="27" y="229"/>
                    </a:cubicBezTo>
                    <a:cubicBezTo>
                      <a:pt x="27" y="223"/>
                      <a:pt x="26" y="217"/>
                      <a:pt x="20" y="212"/>
                    </a:cubicBezTo>
                    <a:cubicBezTo>
                      <a:pt x="15" y="208"/>
                      <a:pt x="0" y="200"/>
                      <a:pt x="12" y="192"/>
                    </a:cubicBezTo>
                    <a:cubicBezTo>
                      <a:pt x="23" y="185"/>
                      <a:pt x="25" y="176"/>
                      <a:pt x="22" y="172"/>
                    </a:cubicBezTo>
                    <a:cubicBezTo>
                      <a:pt x="20" y="169"/>
                      <a:pt x="14" y="162"/>
                      <a:pt x="20" y="159"/>
                    </a:cubicBezTo>
                    <a:cubicBezTo>
                      <a:pt x="25" y="156"/>
                      <a:pt x="24" y="148"/>
                      <a:pt x="22" y="144"/>
                    </a:cubicBezTo>
                    <a:cubicBezTo>
                      <a:pt x="19" y="139"/>
                      <a:pt x="22" y="133"/>
                      <a:pt x="21" y="122"/>
                    </a:cubicBezTo>
                    <a:cubicBezTo>
                      <a:pt x="19" y="110"/>
                      <a:pt x="25" y="111"/>
                      <a:pt x="19" y="103"/>
                    </a:cubicBezTo>
                    <a:cubicBezTo>
                      <a:pt x="13" y="95"/>
                      <a:pt x="3" y="88"/>
                      <a:pt x="13" y="84"/>
                    </a:cubicBezTo>
                    <a:cubicBezTo>
                      <a:pt x="13" y="84"/>
                      <a:pt x="14" y="84"/>
                      <a:pt x="15" y="83"/>
                    </a:cubicBezTo>
                    <a:cubicBezTo>
                      <a:pt x="23" y="79"/>
                      <a:pt x="25" y="74"/>
                      <a:pt x="29" y="70"/>
                    </a:cubicBezTo>
                    <a:cubicBezTo>
                      <a:pt x="33" y="66"/>
                      <a:pt x="36" y="63"/>
                      <a:pt x="32" y="55"/>
                    </a:cubicBezTo>
                    <a:cubicBezTo>
                      <a:pt x="27" y="48"/>
                      <a:pt x="32" y="42"/>
                      <a:pt x="35" y="41"/>
                    </a:cubicBezTo>
                    <a:cubicBezTo>
                      <a:pt x="38" y="40"/>
                      <a:pt x="43" y="31"/>
                      <a:pt x="49" y="29"/>
                    </a:cubicBezTo>
                    <a:cubicBezTo>
                      <a:pt x="56" y="27"/>
                      <a:pt x="64" y="21"/>
                      <a:pt x="62" y="19"/>
                    </a:cubicBezTo>
                    <a:cubicBezTo>
                      <a:pt x="61" y="18"/>
                      <a:pt x="60" y="5"/>
                      <a:pt x="60" y="0"/>
                    </a:cubicBezTo>
                    <a:cubicBezTo>
                      <a:pt x="62" y="0"/>
                      <a:pt x="65" y="1"/>
                      <a:pt x="70" y="4"/>
                    </a:cubicBezTo>
                    <a:cubicBezTo>
                      <a:pt x="77" y="7"/>
                      <a:pt x="78" y="9"/>
                      <a:pt x="85" y="9"/>
                    </a:cubicBezTo>
                    <a:cubicBezTo>
                      <a:pt x="93" y="8"/>
                      <a:pt x="94" y="9"/>
                      <a:pt x="101" y="7"/>
                    </a:cubicBezTo>
                    <a:cubicBezTo>
                      <a:pt x="108" y="5"/>
                      <a:pt x="110" y="7"/>
                      <a:pt x="113" y="8"/>
                    </a:cubicBezTo>
                    <a:cubicBezTo>
                      <a:pt x="116" y="10"/>
                      <a:pt x="120" y="9"/>
                      <a:pt x="126" y="12"/>
                    </a:cubicBezTo>
                    <a:cubicBezTo>
                      <a:pt x="132" y="14"/>
                      <a:pt x="127" y="19"/>
                      <a:pt x="134" y="19"/>
                    </a:cubicBezTo>
                    <a:cubicBezTo>
                      <a:pt x="142" y="19"/>
                      <a:pt x="145" y="17"/>
                      <a:pt x="147" y="20"/>
                    </a:cubicBezTo>
                    <a:cubicBezTo>
                      <a:pt x="150" y="24"/>
                      <a:pt x="152" y="23"/>
                      <a:pt x="152" y="30"/>
                    </a:cubicBezTo>
                    <a:cubicBezTo>
                      <a:pt x="152" y="37"/>
                      <a:pt x="152" y="34"/>
                      <a:pt x="156" y="43"/>
                    </a:cubicBezTo>
                    <a:cubicBezTo>
                      <a:pt x="161" y="52"/>
                      <a:pt x="162" y="52"/>
                      <a:pt x="168" y="52"/>
                    </a:cubicBezTo>
                    <a:cubicBezTo>
                      <a:pt x="174" y="53"/>
                      <a:pt x="168" y="53"/>
                      <a:pt x="179" y="53"/>
                    </a:cubicBezTo>
                    <a:cubicBezTo>
                      <a:pt x="189" y="54"/>
                      <a:pt x="191" y="52"/>
                      <a:pt x="194" y="54"/>
                    </a:cubicBezTo>
                    <a:cubicBezTo>
                      <a:pt x="198" y="56"/>
                      <a:pt x="204" y="58"/>
                      <a:pt x="208" y="60"/>
                    </a:cubicBezTo>
                    <a:cubicBezTo>
                      <a:pt x="213" y="62"/>
                      <a:pt x="216" y="61"/>
                      <a:pt x="222" y="67"/>
                    </a:cubicBezTo>
                    <a:cubicBezTo>
                      <a:pt x="228" y="72"/>
                      <a:pt x="229" y="71"/>
                      <a:pt x="233" y="77"/>
                    </a:cubicBezTo>
                    <a:cubicBezTo>
                      <a:pt x="238" y="82"/>
                      <a:pt x="240" y="89"/>
                      <a:pt x="247" y="82"/>
                    </a:cubicBezTo>
                    <a:cubicBezTo>
                      <a:pt x="253" y="75"/>
                      <a:pt x="255" y="79"/>
                      <a:pt x="259" y="75"/>
                    </a:cubicBezTo>
                    <a:cubicBezTo>
                      <a:pt x="262" y="70"/>
                      <a:pt x="269" y="66"/>
                      <a:pt x="269" y="62"/>
                    </a:cubicBezTo>
                    <a:cubicBezTo>
                      <a:pt x="268" y="57"/>
                      <a:pt x="262" y="56"/>
                      <a:pt x="262" y="47"/>
                    </a:cubicBezTo>
                    <a:cubicBezTo>
                      <a:pt x="262" y="37"/>
                      <a:pt x="262" y="33"/>
                      <a:pt x="266" y="26"/>
                    </a:cubicBezTo>
                    <a:cubicBezTo>
                      <a:pt x="270" y="20"/>
                      <a:pt x="266" y="20"/>
                      <a:pt x="276" y="17"/>
                    </a:cubicBezTo>
                    <a:cubicBezTo>
                      <a:pt x="285" y="14"/>
                      <a:pt x="286" y="10"/>
                      <a:pt x="295" y="10"/>
                    </a:cubicBezTo>
                    <a:cubicBezTo>
                      <a:pt x="304" y="10"/>
                      <a:pt x="311" y="6"/>
                      <a:pt x="313" y="7"/>
                    </a:cubicBezTo>
                    <a:cubicBezTo>
                      <a:pt x="316" y="8"/>
                      <a:pt x="321" y="9"/>
                      <a:pt x="326" y="12"/>
                    </a:cubicBezTo>
                    <a:cubicBezTo>
                      <a:pt x="331" y="15"/>
                      <a:pt x="340" y="14"/>
                      <a:pt x="340" y="18"/>
                    </a:cubicBezTo>
                    <a:cubicBezTo>
                      <a:pt x="340" y="21"/>
                      <a:pt x="336" y="25"/>
                      <a:pt x="343" y="27"/>
                    </a:cubicBezTo>
                    <a:cubicBezTo>
                      <a:pt x="350" y="29"/>
                      <a:pt x="360" y="29"/>
                      <a:pt x="366" y="31"/>
                    </a:cubicBezTo>
                    <a:cubicBezTo>
                      <a:pt x="372" y="33"/>
                      <a:pt x="384" y="26"/>
                      <a:pt x="385" y="33"/>
                    </a:cubicBezTo>
                    <a:cubicBezTo>
                      <a:pt x="386" y="37"/>
                      <a:pt x="385" y="39"/>
                      <a:pt x="385" y="41"/>
                    </a:cubicBezTo>
                    <a:cubicBezTo>
                      <a:pt x="384" y="42"/>
                      <a:pt x="382" y="45"/>
                      <a:pt x="380" y="47"/>
                    </a:cubicBezTo>
                    <a:cubicBezTo>
                      <a:pt x="378" y="50"/>
                      <a:pt x="384" y="65"/>
                      <a:pt x="386" y="67"/>
                    </a:cubicBezTo>
                    <a:cubicBezTo>
                      <a:pt x="387" y="69"/>
                      <a:pt x="383" y="74"/>
                      <a:pt x="377" y="84"/>
                    </a:cubicBezTo>
                    <a:cubicBezTo>
                      <a:pt x="371" y="95"/>
                      <a:pt x="381" y="96"/>
                      <a:pt x="384" y="101"/>
                    </a:cubicBezTo>
                    <a:cubicBezTo>
                      <a:pt x="386" y="106"/>
                      <a:pt x="385" y="124"/>
                      <a:pt x="388" y="134"/>
                    </a:cubicBezTo>
                    <a:cubicBezTo>
                      <a:pt x="392" y="143"/>
                      <a:pt x="391" y="310"/>
                      <a:pt x="391" y="314"/>
                    </a:cubicBezTo>
                    <a:cubicBezTo>
                      <a:pt x="391" y="314"/>
                      <a:pt x="392" y="315"/>
                      <a:pt x="393" y="315"/>
                    </a:cubicBezTo>
                    <a:cubicBezTo>
                      <a:pt x="391" y="326"/>
                      <a:pt x="391" y="326"/>
                      <a:pt x="391" y="326"/>
                    </a:cubicBezTo>
                    <a:cubicBezTo>
                      <a:pt x="393" y="369"/>
                      <a:pt x="393" y="369"/>
                      <a:pt x="393" y="369"/>
                    </a:cubicBezTo>
                    <a:lnTo>
                      <a:pt x="369" y="372"/>
                    </a:ln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Freeform 886"/>
              <p:cNvSpPr>
                <a:spLocks/>
              </p:cNvSpPr>
              <p:nvPr/>
            </p:nvSpPr>
            <p:spPr bwMode="auto">
              <a:xfrm>
                <a:off x="2895" y="1513"/>
                <a:ext cx="172" cy="169"/>
              </a:xfrm>
              <a:custGeom>
                <a:avLst/>
                <a:gdLst>
                  <a:gd name="T0" fmla="*/ 275 w 287"/>
                  <a:gd name="T1" fmla="*/ 221 h 282"/>
                  <a:gd name="T2" fmla="*/ 280 w 287"/>
                  <a:gd name="T3" fmla="*/ 239 h 282"/>
                  <a:gd name="T4" fmla="*/ 268 w 287"/>
                  <a:gd name="T5" fmla="*/ 250 h 282"/>
                  <a:gd name="T6" fmla="*/ 259 w 287"/>
                  <a:gd name="T7" fmla="*/ 261 h 282"/>
                  <a:gd name="T8" fmla="*/ 243 w 287"/>
                  <a:gd name="T9" fmla="*/ 272 h 282"/>
                  <a:gd name="T10" fmla="*/ 228 w 287"/>
                  <a:gd name="T11" fmla="*/ 277 h 282"/>
                  <a:gd name="T12" fmla="*/ 180 w 287"/>
                  <a:gd name="T13" fmla="*/ 273 h 282"/>
                  <a:gd name="T14" fmla="*/ 164 w 287"/>
                  <a:gd name="T15" fmla="*/ 274 h 282"/>
                  <a:gd name="T16" fmla="*/ 93 w 287"/>
                  <a:gd name="T17" fmla="*/ 273 h 282"/>
                  <a:gd name="T18" fmla="*/ 20 w 287"/>
                  <a:gd name="T19" fmla="*/ 273 h 282"/>
                  <a:gd name="T20" fmla="*/ 13 w 287"/>
                  <a:gd name="T21" fmla="*/ 60 h 282"/>
                  <a:gd name="T22" fmla="*/ 15 w 287"/>
                  <a:gd name="T23" fmla="*/ 26 h 282"/>
                  <a:gd name="T24" fmla="*/ 14 w 287"/>
                  <a:gd name="T25" fmla="*/ 0 h 282"/>
                  <a:gd name="T26" fmla="*/ 28 w 287"/>
                  <a:gd name="T27" fmla="*/ 5 h 282"/>
                  <a:gd name="T28" fmla="*/ 59 w 287"/>
                  <a:gd name="T29" fmla="*/ 9 h 282"/>
                  <a:gd name="T30" fmla="*/ 96 w 287"/>
                  <a:gd name="T31" fmla="*/ 20 h 282"/>
                  <a:gd name="T32" fmla="*/ 136 w 287"/>
                  <a:gd name="T33" fmla="*/ 10 h 282"/>
                  <a:gd name="T34" fmla="*/ 157 w 287"/>
                  <a:gd name="T35" fmla="*/ 4 h 282"/>
                  <a:gd name="T36" fmla="*/ 179 w 287"/>
                  <a:gd name="T37" fmla="*/ 14 h 282"/>
                  <a:gd name="T38" fmla="*/ 189 w 287"/>
                  <a:gd name="T39" fmla="*/ 11 h 282"/>
                  <a:gd name="T40" fmla="*/ 222 w 287"/>
                  <a:gd name="T41" fmla="*/ 16 h 282"/>
                  <a:gd name="T42" fmla="*/ 235 w 287"/>
                  <a:gd name="T43" fmla="*/ 16 h 282"/>
                  <a:gd name="T44" fmla="*/ 246 w 287"/>
                  <a:gd name="T45" fmla="*/ 45 h 282"/>
                  <a:gd name="T46" fmla="*/ 253 w 287"/>
                  <a:gd name="T47" fmla="*/ 61 h 282"/>
                  <a:gd name="T48" fmla="*/ 249 w 287"/>
                  <a:gd name="T49" fmla="*/ 68 h 282"/>
                  <a:gd name="T50" fmla="*/ 243 w 287"/>
                  <a:gd name="T51" fmla="*/ 97 h 282"/>
                  <a:gd name="T52" fmla="*/ 235 w 287"/>
                  <a:gd name="T53" fmla="*/ 111 h 282"/>
                  <a:gd name="T54" fmla="*/ 221 w 287"/>
                  <a:gd name="T55" fmla="*/ 95 h 282"/>
                  <a:gd name="T56" fmla="*/ 212 w 287"/>
                  <a:gd name="T57" fmla="*/ 76 h 282"/>
                  <a:gd name="T58" fmla="*/ 197 w 287"/>
                  <a:gd name="T59" fmla="*/ 51 h 282"/>
                  <a:gd name="T60" fmla="*/ 194 w 287"/>
                  <a:gd name="T61" fmla="*/ 64 h 282"/>
                  <a:gd name="T62" fmla="*/ 209 w 287"/>
                  <a:gd name="T63" fmla="*/ 91 h 282"/>
                  <a:gd name="T64" fmla="*/ 223 w 287"/>
                  <a:gd name="T65" fmla="*/ 117 h 282"/>
                  <a:gd name="T66" fmla="*/ 242 w 287"/>
                  <a:gd name="T67" fmla="*/ 155 h 282"/>
                  <a:gd name="T68" fmla="*/ 261 w 287"/>
                  <a:gd name="T69" fmla="*/ 190 h 282"/>
                  <a:gd name="T70" fmla="*/ 278 w 287"/>
                  <a:gd name="T71" fmla="*/ 21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 h="282">
                    <a:moveTo>
                      <a:pt x="283" y="219"/>
                    </a:moveTo>
                    <a:cubicBezTo>
                      <a:pt x="279" y="220"/>
                      <a:pt x="273" y="217"/>
                      <a:pt x="275" y="221"/>
                    </a:cubicBezTo>
                    <a:cubicBezTo>
                      <a:pt x="276" y="225"/>
                      <a:pt x="277" y="225"/>
                      <a:pt x="278" y="230"/>
                    </a:cubicBezTo>
                    <a:cubicBezTo>
                      <a:pt x="279" y="234"/>
                      <a:pt x="278" y="233"/>
                      <a:pt x="280" y="239"/>
                    </a:cubicBezTo>
                    <a:cubicBezTo>
                      <a:pt x="279" y="241"/>
                      <a:pt x="278" y="244"/>
                      <a:pt x="276" y="246"/>
                    </a:cubicBezTo>
                    <a:cubicBezTo>
                      <a:pt x="274" y="249"/>
                      <a:pt x="272" y="250"/>
                      <a:pt x="268" y="250"/>
                    </a:cubicBezTo>
                    <a:cubicBezTo>
                      <a:pt x="265" y="250"/>
                      <a:pt x="263" y="249"/>
                      <a:pt x="262" y="253"/>
                    </a:cubicBezTo>
                    <a:cubicBezTo>
                      <a:pt x="262" y="258"/>
                      <a:pt x="261" y="258"/>
                      <a:pt x="259" y="261"/>
                    </a:cubicBezTo>
                    <a:cubicBezTo>
                      <a:pt x="257" y="265"/>
                      <a:pt x="256" y="265"/>
                      <a:pt x="252" y="266"/>
                    </a:cubicBezTo>
                    <a:cubicBezTo>
                      <a:pt x="247" y="267"/>
                      <a:pt x="243" y="268"/>
                      <a:pt x="243" y="272"/>
                    </a:cubicBezTo>
                    <a:cubicBezTo>
                      <a:pt x="243" y="276"/>
                      <a:pt x="242" y="282"/>
                      <a:pt x="238" y="281"/>
                    </a:cubicBezTo>
                    <a:cubicBezTo>
                      <a:pt x="234" y="280"/>
                      <a:pt x="231" y="279"/>
                      <a:pt x="228" y="277"/>
                    </a:cubicBezTo>
                    <a:cubicBezTo>
                      <a:pt x="226" y="275"/>
                      <a:pt x="224" y="272"/>
                      <a:pt x="216" y="272"/>
                    </a:cubicBezTo>
                    <a:cubicBezTo>
                      <a:pt x="208" y="272"/>
                      <a:pt x="180" y="275"/>
                      <a:pt x="180" y="273"/>
                    </a:cubicBezTo>
                    <a:cubicBezTo>
                      <a:pt x="180" y="272"/>
                      <a:pt x="176" y="267"/>
                      <a:pt x="175" y="268"/>
                    </a:cubicBezTo>
                    <a:cubicBezTo>
                      <a:pt x="173" y="270"/>
                      <a:pt x="170" y="274"/>
                      <a:pt x="164" y="274"/>
                    </a:cubicBezTo>
                    <a:cubicBezTo>
                      <a:pt x="158" y="273"/>
                      <a:pt x="137" y="272"/>
                      <a:pt x="134" y="273"/>
                    </a:cubicBezTo>
                    <a:cubicBezTo>
                      <a:pt x="131" y="273"/>
                      <a:pt x="113" y="273"/>
                      <a:pt x="93" y="273"/>
                    </a:cubicBezTo>
                    <a:cubicBezTo>
                      <a:pt x="76" y="273"/>
                      <a:pt x="31" y="276"/>
                      <a:pt x="22" y="274"/>
                    </a:cubicBezTo>
                    <a:cubicBezTo>
                      <a:pt x="21" y="274"/>
                      <a:pt x="20" y="273"/>
                      <a:pt x="20" y="273"/>
                    </a:cubicBezTo>
                    <a:cubicBezTo>
                      <a:pt x="20" y="269"/>
                      <a:pt x="21" y="102"/>
                      <a:pt x="17" y="93"/>
                    </a:cubicBezTo>
                    <a:cubicBezTo>
                      <a:pt x="14" y="83"/>
                      <a:pt x="15" y="65"/>
                      <a:pt x="13" y="60"/>
                    </a:cubicBezTo>
                    <a:cubicBezTo>
                      <a:pt x="10" y="55"/>
                      <a:pt x="0" y="54"/>
                      <a:pt x="6" y="43"/>
                    </a:cubicBezTo>
                    <a:cubicBezTo>
                      <a:pt x="12" y="33"/>
                      <a:pt x="16" y="28"/>
                      <a:pt x="15" y="26"/>
                    </a:cubicBezTo>
                    <a:cubicBezTo>
                      <a:pt x="13" y="24"/>
                      <a:pt x="7" y="9"/>
                      <a:pt x="9" y="6"/>
                    </a:cubicBezTo>
                    <a:cubicBezTo>
                      <a:pt x="11" y="4"/>
                      <a:pt x="13" y="1"/>
                      <a:pt x="14" y="0"/>
                    </a:cubicBezTo>
                    <a:cubicBezTo>
                      <a:pt x="14" y="1"/>
                      <a:pt x="15" y="2"/>
                      <a:pt x="18" y="3"/>
                    </a:cubicBezTo>
                    <a:cubicBezTo>
                      <a:pt x="24" y="6"/>
                      <a:pt x="17" y="5"/>
                      <a:pt x="28" y="5"/>
                    </a:cubicBezTo>
                    <a:cubicBezTo>
                      <a:pt x="38" y="5"/>
                      <a:pt x="40" y="4"/>
                      <a:pt x="45" y="5"/>
                    </a:cubicBezTo>
                    <a:cubicBezTo>
                      <a:pt x="50" y="7"/>
                      <a:pt x="56" y="7"/>
                      <a:pt x="59" y="9"/>
                    </a:cubicBezTo>
                    <a:cubicBezTo>
                      <a:pt x="61" y="11"/>
                      <a:pt x="79" y="13"/>
                      <a:pt x="80" y="13"/>
                    </a:cubicBezTo>
                    <a:cubicBezTo>
                      <a:pt x="80" y="14"/>
                      <a:pt x="85" y="18"/>
                      <a:pt x="96" y="20"/>
                    </a:cubicBezTo>
                    <a:cubicBezTo>
                      <a:pt x="106" y="22"/>
                      <a:pt x="117" y="31"/>
                      <a:pt x="123" y="23"/>
                    </a:cubicBezTo>
                    <a:cubicBezTo>
                      <a:pt x="130" y="16"/>
                      <a:pt x="130" y="8"/>
                      <a:pt x="136" y="10"/>
                    </a:cubicBezTo>
                    <a:cubicBezTo>
                      <a:pt x="142" y="12"/>
                      <a:pt x="142" y="4"/>
                      <a:pt x="147" y="5"/>
                    </a:cubicBezTo>
                    <a:cubicBezTo>
                      <a:pt x="151" y="7"/>
                      <a:pt x="150" y="3"/>
                      <a:pt x="157" y="4"/>
                    </a:cubicBezTo>
                    <a:cubicBezTo>
                      <a:pt x="164" y="6"/>
                      <a:pt x="161" y="5"/>
                      <a:pt x="171" y="6"/>
                    </a:cubicBezTo>
                    <a:cubicBezTo>
                      <a:pt x="182" y="8"/>
                      <a:pt x="176" y="13"/>
                      <a:pt x="179" y="14"/>
                    </a:cubicBezTo>
                    <a:cubicBezTo>
                      <a:pt x="181" y="16"/>
                      <a:pt x="186" y="21"/>
                      <a:pt x="187" y="17"/>
                    </a:cubicBezTo>
                    <a:cubicBezTo>
                      <a:pt x="188" y="12"/>
                      <a:pt x="187" y="9"/>
                      <a:pt x="189" y="11"/>
                    </a:cubicBezTo>
                    <a:cubicBezTo>
                      <a:pt x="192" y="13"/>
                      <a:pt x="196" y="18"/>
                      <a:pt x="203" y="18"/>
                    </a:cubicBezTo>
                    <a:cubicBezTo>
                      <a:pt x="210" y="18"/>
                      <a:pt x="215" y="19"/>
                      <a:pt x="222" y="16"/>
                    </a:cubicBezTo>
                    <a:cubicBezTo>
                      <a:pt x="228" y="12"/>
                      <a:pt x="228" y="13"/>
                      <a:pt x="233" y="7"/>
                    </a:cubicBezTo>
                    <a:cubicBezTo>
                      <a:pt x="234" y="9"/>
                      <a:pt x="235" y="13"/>
                      <a:pt x="235" y="16"/>
                    </a:cubicBezTo>
                    <a:cubicBezTo>
                      <a:pt x="237" y="21"/>
                      <a:pt x="237" y="22"/>
                      <a:pt x="240" y="29"/>
                    </a:cubicBezTo>
                    <a:cubicBezTo>
                      <a:pt x="243" y="37"/>
                      <a:pt x="244" y="41"/>
                      <a:pt x="246" y="45"/>
                    </a:cubicBezTo>
                    <a:cubicBezTo>
                      <a:pt x="248" y="49"/>
                      <a:pt x="251" y="53"/>
                      <a:pt x="251" y="55"/>
                    </a:cubicBezTo>
                    <a:cubicBezTo>
                      <a:pt x="252" y="57"/>
                      <a:pt x="252" y="59"/>
                      <a:pt x="253" y="61"/>
                    </a:cubicBezTo>
                    <a:cubicBezTo>
                      <a:pt x="253" y="61"/>
                      <a:pt x="253" y="61"/>
                      <a:pt x="253" y="61"/>
                    </a:cubicBezTo>
                    <a:cubicBezTo>
                      <a:pt x="252" y="62"/>
                      <a:pt x="250" y="65"/>
                      <a:pt x="249" y="68"/>
                    </a:cubicBezTo>
                    <a:cubicBezTo>
                      <a:pt x="248" y="72"/>
                      <a:pt x="248" y="78"/>
                      <a:pt x="246" y="85"/>
                    </a:cubicBezTo>
                    <a:cubicBezTo>
                      <a:pt x="244" y="91"/>
                      <a:pt x="243" y="92"/>
                      <a:pt x="243" y="97"/>
                    </a:cubicBezTo>
                    <a:cubicBezTo>
                      <a:pt x="243" y="102"/>
                      <a:pt x="243" y="107"/>
                      <a:pt x="242" y="109"/>
                    </a:cubicBezTo>
                    <a:cubicBezTo>
                      <a:pt x="241" y="111"/>
                      <a:pt x="237" y="112"/>
                      <a:pt x="235" y="111"/>
                    </a:cubicBezTo>
                    <a:cubicBezTo>
                      <a:pt x="233" y="109"/>
                      <a:pt x="231" y="110"/>
                      <a:pt x="227" y="104"/>
                    </a:cubicBezTo>
                    <a:cubicBezTo>
                      <a:pt x="223" y="98"/>
                      <a:pt x="226" y="98"/>
                      <a:pt x="221" y="95"/>
                    </a:cubicBezTo>
                    <a:cubicBezTo>
                      <a:pt x="217" y="93"/>
                      <a:pt x="214" y="90"/>
                      <a:pt x="214" y="86"/>
                    </a:cubicBezTo>
                    <a:cubicBezTo>
                      <a:pt x="214" y="82"/>
                      <a:pt x="214" y="78"/>
                      <a:pt x="212" y="76"/>
                    </a:cubicBezTo>
                    <a:cubicBezTo>
                      <a:pt x="211" y="74"/>
                      <a:pt x="206" y="69"/>
                      <a:pt x="204" y="65"/>
                    </a:cubicBezTo>
                    <a:cubicBezTo>
                      <a:pt x="201" y="60"/>
                      <a:pt x="199" y="55"/>
                      <a:pt x="197" y="51"/>
                    </a:cubicBezTo>
                    <a:cubicBezTo>
                      <a:pt x="195" y="48"/>
                      <a:pt x="193" y="50"/>
                      <a:pt x="192" y="53"/>
                    </a:cubicBezTo>
                    <a:cubicBezTo>
                      <a:pt x="190" y="57"/>
                      <a:pt x="194" y="61"/>
                      <a:pt x="194" y="64"/>
                    </a:cubicBezTo>
                    <a:cubicBezTo>
                      <a:pt x="195" y="67"/>
                      <a:pt x="197" y="72"/>
                      <a:pt x="199" y="77"/>
                    </a:cubicBezTo>
                    <a:cubicBezTo>
                      <a:pt x="200" y="83"/>
                      <a:pt x="208" y="86"/>
                      <a:pt x="209" y="91"/>
                    </a:cubicBezTo>
                    <a:cubicBezTo>
                      <a:pt x="210" y="97"/>
                      <a:pt x="215" y="97"/>
                      <a:pt x="218" y="103"/>
                    </a:cubicBezTo>
                    <a:cubicBezTo>
                      <a:pt x="220" y="109"/>
                      <a:pt x="217" y="106"/>
                      <a:pt x="223" y="117"/>
                    </a:cubicBezTo>
                    <a:cubicBezTo>
                      <a:pt x="228" y="129"/>
                      <a:pt x="234" y="131"/>
                      <a:pt x="234" y="136"/>
                    </a:cubicBezTo>
                    <a:cubicBezTo>
                      <a:pt x="235" y="141"/>
                      <a:pt x="240" y="146"/>
                      <a:pt x="242" y="155"/>
                    </a:cubicBezTo>
                    <a:cubicBezTo>
                      <a:pt x="245" y="163"/>
                      <a:pt x="251" y="166"/>
                      <a:pt x="253" y="173"/>
                    </a:cubicBezTo>
                    <a:cubicBezTo>
                      <a:pt x="254" y="181"/>
                      <a:pt x="259" y="185"/>
                      <a:pt x="261" y="190"/>
                    </a:cubicBezTo>
                    <a:cubicBezTo>
                      <a:pt x="263" y="196"/>
                      <a:pt x="266" y="195"/>
                      <a:pt x="269" y="202"/>
                    </a:cubicBezTo>
                    <a:cubicBezTo>
                      <a:pt x="273" y="209"/>
                      <a:pt x="274" y="211"/>
                      <a:pt x="278" y="214"/>
                    </a:cubicBezTo>
                    <a:cubicBezTo>
                      <a:pt x="282" y="217"/>
                      <a:pt x="287" y="219"/>
                      <a:pt x="283" y="21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887"/>
              <p:cNvSpPr>
                <a:spLocks/>
              </p:cNvSpPr>
              <p:nvPr/>
            </p:nvSpPr>
            <p:spPr bwMode="auto">
              <a:xfrm>
                <a:off x="2290" y="1586"/>
                <a:ext cx="180" cy="212"/>
              </a:xfrm>
              <a:custGeom>
                <a:avLst/>
                <a:gdLst>
                  <a:gd name="T0" fmla="*/ 279 w 300"/>
                  <a:gd name="T1" fmla="*/ 305 h 353"/>
                  <a:gd name="T2" fmla="*/ 283 w 300"/>
                  <a:gd name="T3" fmla="*/ 316 h 353"/>
                  <a:gd name="T4" fmla="*/ 281 w 300"/>
                  <a:gd name="T5" fmla="*/ 327 h 353"/>
                  <a:gd name="T6" fmla="*/ 277 w 300"/>
                  <a:gd name="T7" fmla="*/ 332 h 353"/>
                  <a:gd name="T8" fmla="*/ 185 w 300"/>
                  <a:gd name="T9" fmla="*/ 331 h 353"/>
                  <a:gd name="T10" fmla="*/ 175 w 300"/>
                  <a:gd name="T11" fmla="*/ 335 h 353"/>
                  <a:gd name="T12" fmla="*/ 161 w 300"/>
                  <a:gd name="T13" fmla="*/ 333 h 353"/>
                  <a:gd name="T14" fmla="*/ 149 w 300"/>
                  <a:gd name="T15" fmla="*/ 334 h 353"/>
                  <a:gd name="T16" fmla="*/ 144 w 300"/>
                  <a:gd name="T17" fmla="*/ 341 h 353"/>
                  <a:gd name="T18" fmla="*/ 130 w 300"/>
                  <a:gd name="T19" fmla="*/ 329 h 353"/>
                  <a:gd name="T20" fmla="*/ 123 w 300"/>
                  <a:gd name="T21" fmla="*/ 335 h 353"/>
                  <a:gd name="T22" fmla="*/ 121 w 300"/>
                  <a:gd name="T23" fmla="*/ 348 h 353"/>
                  <a:gd name="T24" fmla="*/ 113 w 300"/>
                  <a:gd name="T25" fmla="*/ 353 h 353"/>
                  <a:gd name="T26" fmla="*/ 106 w 300"/>
                  <a:gd name="T27" fmla="*/ 348 h 353"/>
                  <a:gd name="T28" fmla="*/ 92 w 300"/>
                  <a:gd name="T29" fmla="*/ 333 h 353"/>
                  <a:gd name="T30" fmla="*/ 88 w 300"/>
                  <a:gd name="T31" fmla="*/ 324 h 353"/>
                  <a:gd name="T32" fmla="*/ 80 w 300"/>
                  <a:gd name="T33" fmla="*/ 313 h 353"/>
                  <a:gd name="T34" fmla="*/ 70 w 300"/>
                  <a:gd name="T35" fmla="*/ 310 h 353"/>
                  <a:gd name="T36" fmla="*/ 59 w 300"/>
                  <a:gd name="T37" fmla="*/ 301 h 353"/>
                  <a:gd name="T38" fmla="*/ 47 w 300"/>
                  <a:gd name="T39" fmla="*/ 298 h 353"/>
                  <a:gd name="T40" fmla="*/ 39 w 300"/>
                  <a:gd name="T41" fmla="*/ 302 h 353"/>
                  <a:gd name="T42" fmla="*/ 30 w 300"/>
                  <a:gd name="T43" fmla="*/ 304 h 353"/>
                  <a:gd name="T44" fmla="*/ 21 w 300"/>
                  <a:gd name="T45" fmla="*/ 303 h 353"/>
                  <a:gd name="T46" fmla="*/ 13 w 300"/>
                  <a:gd name="T47" fmla="*/ 304 h 353"/>
                  <a:gd name="T48" fmla="*/ 8 w 300"/>
                  <a:gd name="T49" fmla="*/ 309 h 353"/>
                  <a:gd name="T50" fmla="*/ 8 w 300"/>
                  <a:gd name="T51" fmla="*/ 305 h 353"/>
                  <a:gd name="T52" fmla="*/ 14 w 300"/>
                  <a:gd name="T53" fmla="*/ 287 h 353"/>
                  <a:gd name="T54" fmla="*/ 21 w 300"/>
                  <a:gd name="T55" fmla="*/ 264 h 353"/>
                  <a:gd name="T56" fmla="*/ 18 w 300"/>
                  <a:gd name="T57" fmla="*/ 240 h 353"/>
                  <a:gd name="T58" fmla="*/ 15 w 300"/>
                  <a:gd name="T59" fmla="*/ 228 h 353"/>
                  <a:gd name="T60" fmla="*/ 13 w 300"/>
                  <a:gd name="T61" fmla="*/ 210 h 353"/>
                  <a:gd name="T62" fmla="*/ 19 w 300"/>
                  <a:gd name="T63" fmla="*/ 200 h 353"/>
                  <a:gd name="T64" fmla="*/ 12 w 300"/>
                  <a:gd name="T65" fmla="*/ 185 h 353"/>
                  <a:gd name="T66" fmla="*/ 4 w 300"/>
                  <a:gd name="T67" fmla="*/ 177 h 353"/>
                  <a:gd name="T68" fmla="*/ 0 w 300"/>
                  <a:gd name="T69" fmla="*/ 167 h 353"/>
                  <a:gd name="T70" fmla="*/ 98 w 300"/>
                  <a:gd name="T71" fmla="*/ 170 h 353"/>
                  <a:gd name="T72" fmla="*/ 100 w 300"/>
                  <a:gd name="T73" fmla="*/ 135 h 353"/>
                  <a:gd name="T74" fmla="*/ 99 w 300"/>
                  <a:gd name="T75" fmla="*/ 123 h 353"/>
                  <a:gd name="T76" fmla="*/ 115 w 300"/>
                  <a:gd name="T77" fmla="*/ 111 h 353"/>
                  <a:gd name="T78" fmla="*/ 126 w 300"/>
                  <a:gd name="T79" fmla="*/ 104 h 353"/>
                  <a:gd name="T80" fmla="*/ 125 w 300"/>
                  <a:gd name="T81" fmla="*/ 62 h 353"/>
                  <a:gd name="T82" fmla="*/ 128 w 300"/>
                  <a:gd name="T83" fmla="*/ 38 h 353"/>
                  <a:gd name="T84" fmla="*/ 209 w 300"/>
                  <a:gd name="T85" fmla="*/ 36 h 353"/>
                  <a:gd name="T86" fmla="*/ 210 w 300"/>
                  <a:gd name="T87" fmla="*/ 0 h 353"/>
                  <a:gd name="T88" fmla="*/ 300 w 300"/>
                  <a:gd name="T89" fmla="*/ 67 h 353"/>
                  <a:gd name="T90" fmla="*/ 258 w 300"/>
                  <a:gd name="T91" fmla="*/ 64 h 353"/>
                  <a:gd name="T92" fmla="*/ 259 w 300"/>
                  <a:gd name="T93" fmla="*/ 77 h 353"/>
                  <a:gd name="T94" fmla="*/ 261 w 300"/>
                  <a:gd name="T95" fmla="*/ 95 h 353"/>
                  <a:gd name="T96" fmla="*/ 262 w 300"/>
                  <a:gd name="T97" fmla="*/ 116 h 353"/>
                  <a:gd name="T98" fmla="*/ 264 w 300"/>
                  <a:gd name="T99" fmla="*/ 140 h 353"/>
                  <a:gd name="T100" fmla="*/ 266 w 300"/>
                  <a:gd name="T101" fmla="*/ 166 h 353"/>
                  <a:gd name="T102" fmla="*/ 268 w 300"/>
                  <a:gd name="T103" fmla="*/ 192 h 353"/>
                  <a:gd name="T104" fmla="*/ 271 w 300"/>
                  <a:gd name="T105" fmla="*/ 222 h 353"/>
                  <a:gd name="T106" fmla="*/ 272 w 300"/>
                  <a:gd name="T107" fmla="*/ 248 h 353"/>
                  <a:gd name="T108" fmla="*/ 274 w 300"/>
                  <a:gd name="T109" fmla="*/ 272 h 353"/>
                  <a:gd name="T110" fmla="*/ 274 w 300"/>
                  <a:gd name="T111" fmla="*/ 296 h 353"/>
                  <a:gd name="T112" fmla="*/ 279 w 300"/>
                  <a:gd name="T113"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53">
                    <a:moveTo>
                      <a:pt x="279" y="305"/>
                    </a:moveTo>
                    <a:cubicBezTo>
                      <a:pt x="281" y="308"/>
                      <a:pt x="285" y="311"/>
                      <a:pt x="283" y="316"/>
                    </a:cubicBezTo>
                    <a:cubicBezTo>
                      <a:pt x="281" y="320"/>
                      <a:pt x="281" y="323"/>
                      <a:pt x="281" y="327"/>
                    </a:cubicBezTo>
                    <a:cubicBezTo>
                      <a:pt x="280" y="331"/>
                      <a:pt x="281" y="331"/>
                      <a:pt x="277" y="332"/>
                    </a:cubicBezTo>
                    <a:cubicBezTo>
                      <a:pt x="274" y="332"/>
                      <a:pt x="185" y="331"/>
                      <a:pt x="185" y="331"/>
                    </a:cubicBezTo>
                    <a:cubicBezTo>
                      <a:pt x="185" y="331"/>
                      <a:pt x="181" y="334"/>
                      <a:pt x="175" y="335"/>
                    </a:cubicBezTo>
                    <a:cubicBezTo>
                      <a:pt x="168" y="336"/>
                      <a:pt x="162" y="335"/>
                      <a:pt x="161" y="333"/>
                    </a:cubicBezTo>
                    <a:cubicBezTo>
                      <a:pt x="159" y="332"/>
                      <a:pt x="153" y="330"/>
                      <a:pt x="149" y="334"/>
                    </a:cubicBezTo>
                    <a:cubicBezTo>
                      <a:pt x="146" y="337"/>
                      <a:pt x="148" y="344"/>
                      <a:pt x="144" y="341"/>
                    </a:cubicBezTo>
                    <a:cubicBezTo>
                      <a:pt x="140" y="337"/>
                      <a:pt x="137" y="330"/>
                      <a:pt x="130" y="329"/>
                    </a:cubicBezTo>
                    <a:cubicBezTo>
                      <a:pt x="123" y="328"/>
                      <a:pt x="124" y="327"/>
                      <a:pt x="123" y="335"/>
                    </a:cubicBezTo>
                    <a:cubicBezTo>
                      <a:pt x="122" y="343"/>
                      <a:pt x="126" y="347"/>
                      <a:pt x="121" y="348"/>
                    </a:cubicBezTo>
                    <a:cubicBezTo>
                      <a:pt x="118" y="349"/>
                      <a:pt x="116" y="352"/>
                      <a:pt x="113" y="353"/>
                    </a:cubicBezTo>
                    <a:cubicBezTo>
                      <a:pt x="111" y="353"/>
                      <a:pt x="109" y="353"/>
                      <a:pt x="106" y="348"/>
                    </a:cubicBezTo>
                    <a:cubicBezTo>
                      <a:pt x="99" y="339"/>
                      <a:pt x="95" y="338"/>
                      <a:pt x="92" y="333"/>
                    </a:cubicBezTo>
                    <a:cubicBezTo>
                      <a:pt x="89" y="328"/>
                      <a:pt x="90" y="331"/>
                      <a:pt x="88" y="324"/>
                    </a:cubicBezTo>
                    <a:cubicBezTo>
                      <a:pt x="87" y="316"/>
                      <a:pt x="86" y="313"/>
                      <a:pt x="80" y="313"/>
                    </a:cubicBezTo>
                    <a:cubicBezTo>
                      <a:pt x="73" y="313"/>
                      <a:pt x="73" y="315"/>
                      <a:pt x="70" y="310"/>
                    </a:cubicBezTo>
                    <a:cubicBezTo>
                      <a:pt x="67" y="306"/>
                      <a:pt x="68" y="304"/>
                      <a:pt x="59" y="301"/>
                    </a:cubicBezTo>
                    <a:cubicBezTo>
                      <a:pt x="50" y="298"/>
                      <a:pt x="53" y="296"/>
                      <a:pt x="47" y="298"/>
                    </a:cubicBezTo>
                    <a:cubicBezTo>
                      <a:pt x="42" y="300"/>
                      <a:pt x="42" y="300"/>
                      <a:pt x="39" y="302"/>
                    </a:cubicBezTo>
                    <a:cubicBezTo>
                      <a:pt x="36" y="304"/>
                      <a:pt x="36" y="304"/>
                      <a:pt x="30" y="304"/>
                    </a:cubicBezTo>
                    <a:cubicBezTo>
                      <a:pt x="24" y="304"/>
                      <a:pt x="25" y="303"/>
                      <a:pt x="21" y="303"/>
                    </a:cubicBezTo>
                    <a:cubicBezTo>
                      <a:pt x="18" y="304"/>
                      <a:pt x="14" y="303"/>
                      <a:pt x="13" y="304"/>
                    </a:cubicBezTo>
                    <a:cubicBezTo>
                      <a:pt x="11" y="305"/>
                      <a:pt x="10" y="307"/>
                      <a:pt x="8" y="309"/>
                    </a:cubicBezTo>
                    <a:cubicBezTo>
                      <a:pt x="8" y="307"/>
                      <a:pt x="8" y="306"/>
                      <a:pt x="8" y="305"/>
                    </a:cubicBezTo>
                    <a:cubicBezTo>
                      <a:pt x="8" y="295"/>
                      <a:pt x="11" y="292"/>
                      <a:pt x="14" y="287"/>
                    </a:cubicBezTo>
                    <a:cubicBezTo>
                      <a:pt x="17" y="281"/>
                      <a:pt x="21" y="271"/>
                      <a:pt x="21" y="264"/>
                    </a:cubicBezTo>
                    <a:cubicBezTo>
                      <a:pt x="21" y="257"/>
                      <a:pt x="19" y="250"/>
                      <a:pt x="18" y="240"/>
                    </a:cubicBezTo>
                    <a:cubicBezTo>
                      <a:pt x="17" y="231"/>
                      <a:pt x="22" y="237"/>
                      <a:pt x="15" y="228"/>
                    </a:cubicBezTo>
                    <a:cubicBezTo>
                      <a:pt x="8" y="218"/>
                      <a:pt x="10" y="212"/>
                      <a:pt x="13" y="210"/>
                    </a:cubicBezTo>
                    <a:cubicBezTo>
                      <a:pt x="15" y="208"/>
                      <a:pt x="19" y="206"/>
                      <a:pt x="19" y="200"/>
                    </a:cubicBezTo>
                    <a:cubicBezTo>
                      <a:pt x="20" y="194"/>
                      <a:pt x="16" y="191"/>
                      <a:pt x="12" y="185"/>
                    </a:cubicBezTo>
                    <a:cubicBezTo>
                      <a:pt x="8" y="179"/>
                      <a:pt x="7" y="181"/>
                      <a:pt x="4" y="177"/>
                    </a:cubicBezTo>
                    <a:cubicBezTo>
                      <a:pt x="2" y="175"/>
                      <a:pt x="1" y="171"/>
                      <a:pt x="0" y="167"/>
                    </a:cubicBezTo>
                    <a:cubicBezTo>
                      <a:pt x="98" y="170"/>
                      <a:pt x="98" y="170"/>
                      <a:pt x="98" y="170"/>
                    </a:cubicBezTo>
                    <a:cubicBezTo>
                      <a:pt x="100" y="135"/>
                      <a:pt x="100" y="135"/>
                      <a:pt x="100" y="135"/>
                    </a:cubicBezTo>
                    <a:cubicBezTo>
                      <a:pt x="100" y="135"/>
                      <a:pt x="91" y="127"/>
                      <a:pt x="99" y="123"/>
                    </a:cubicBezTo>
                    <a:cubicBezTo>
                      <a:pt x="107" y="119"/>
                      <a:pt x="109" y="114"/>
                      <a:pt x="115" y="111"/>
                    </a:cubicBezTo>
                    <a:cubicBezTo>
                      <a:pt x="122" y="109"/>
                      <a:pt x="127" y="109"/>
                      <a:pt x="126" y="104"/>
                    </a:cubicBezTo>
                    <a:cubicBezTo>
                      <a:pt x="125" y="100"/>
                      <a:pt x="125" y="62"/>
                      <a:pt x="125" y="62"/>
                    </a:cubicBezTo>
                    <a:cubicBezTo>
                      <a:pt x="128" y="38"/>
                      <a:pt x="128" y="38"/>
                      <a:pt x="128" y="38"/>
                    </a:cubicBezTo>
                    <a:cubicBezTo>
                      <a:pt x="209" y="36"/>
                      <a:pt x="209" y="36"/>
                      <a:pt x="209" y="36"/>
                    </a:cubicBezTo>
                    <a:cubicBezTo>
                      <a:pt x="210" y="0"/>
                      <a:pt x="210" y="0"/>
                      <a:pt x="210" y="0"/>
                    </a:cubicBezTo>
                    <a:cubicBezTo>
                      <a:pt x="300" y="67"/>
                      <a:pt x="300" y="67"/>
                      <a:pt x="300" y="67"/>
                    </a:cubicBezTo>
                    <a:cubicBezTo>
                      <a:pt x="258" y="64"/>
                      <a:pt x="258" y="64"/>
                      <a:pt x="258" y="64"/>
                    </a:cubicBezTo>
                    <a:cubicBezTo>
                      <a:pt x="259" y="77"/>
                      <a:pt x="259" y="77"/>
                      <a:pt x="259" y="77"/>
                    </a:cubicBezTo>
                    <a:cubicBezTo>
                      <a:pt x="261" y="95"/>
                      <a:pt x="261" y="95"/>
                      <a:pt x="261" y="95"/>
                    </a:cubicBezTo>
                    <a:cubicBezTo>
                      <a:pt x="262" y="116"/>
                      <a:pt x="262" y="116"/>
                      <a:pt x="262" y="116"/>
                    </a:cubicBezTo>
                    <a:cubicBezTo>
                      <a:pt x="264" y="140"/>
                      <a:pt x="264" y="140"/>
                      <a:pt x="264" y="140"/>
                    </a:cubicBezTo>
                    <a:cubicBezTo>
                      <a:pt x="266" y="166"/>
                      <a:pt x="266" y="166"/>
                      <a:pt x="266" y="166"/>
                    </a:cubicBezTo>
                    <a:cubicBezTo>
                      <a:pt x="268" y="192"/>
                      <a:pt x="268" y="192"/>
                      <a:pt x="268" y="192"/>
                    </a:cubicBezTo>
                    <a:cubicBezTo>
                      <a:pt x="271" y="222"/>
                      <a:pt x="271" y="222"/>
                      <a:pt x="271" y="222"/>
                    </a:cubicBezTo>
                    <a:cubicBezTo>
                      <a:pt x="272" y="248"/>
                      <a:pt x="272" y="248"/>
                      <a:pt x="272" y="248"/>
                    </a:cubicBezTo>
                    <a:cubicBezTo>
                      <a:pt x="274" y="272"/>
                      <a:pt x="274" y="272"/>
                      <a:pt x="274" y="272"/>
                    </a:cubicBezTo>
                    <a:cubicBezTo>
                      <a:pt x="274" y="272"/>
                      <a:pt x="274" y="295"/>
                      <a:pt x="274" y="296"/>
                    </a:cubicBezTo>
                    <a:cubicBezTo>
                      <a:pt x="274" y="297"/>
                      <a:pt x="276" y="302"/>
                      <a:pt x="279" y="305"/>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888"/>
              <p:cNvSpPr>
                <a:spLocks/>
              </p:cNvSpPr>
              <p:nvPr/>
            </p:nvSpPr>
            <p:spPr bwMode="auto">
              <a:xfrm>
                <a:off x="2356" y="1625"/>
                <a:ext cx="247" cy="252"/>
              </a:xfrm>
              <a:custGeom>
                <a:avLst/>
                <a:gdLst>
                  <a:gd name="T0" fmla="*/ 409 w 411"/>
                  <a:gd name="T1" fmla="*/ 225 h 421"/>
                  <a:gd name="T2" fmla="*/ 402 w 411"/>
                  <a:gd name="T3" fmla="*/ 252 h 421"/>
                  <a:gd name="T4" fmla="*/ 391 w 411"/>
                  <a:gd name="T5" fmla="*/ 270 h 421"/>
                  <a:gd name="T6" fmla="*/ 363 w 411"/>
                  <a:gd name="T7" fmla="*/ 271 h 421"/>
                  <a:gd name="T8" fmla="*/ 338 w 411"/>
                  <a:gd name="T9" fmla="*/ 274 h 421"/>
                  <a:gd name="T10" fmla="*/ 321 w 411"/>
                  <a:gd name="T11" fmla="*/ 281 h 421"/>
                  <a:gd name="T12" fmla="*/ 308 w 411"/>
                  <a:gd name="T13" fmla="*/ 282 h 421"/>
                  <a:gd name="T14" fmla="*/ 285 w 411"/>
                  <a:gd name="T15" fmla="*/ 280 h 421"/>
                  <a:gd name="T16" fmla="*/ 258 w 411"/>
                  <a:gd name="T17" fmla="*/ 297 h 421"/>
                  <a:gd name="T18" fmla="*/ 237 w 411"/>
                  <a:gd name="T19" fmla="*/ 303 h 421"/>
                  <a:gd name="T20" fmla="*/ 227 w 411"/>
                  <a:gd name="T21" fmla="*/ 319 h 421"/>
                  <a:gd name="T22" fmla="*/ 221 w 411"/>
                  <a:gd name="T23" fmla="*/ 330 h 421"/>
                  <a:gd name="T24" fmla="*/ 203 w 411"/>
                  <a:gd name="T25" fmla="*/ 327 h 421"/>
                  <a:gd name="T26" fmla="*/ 199 w 411"/>
                  <a:gd name="T27" fmla="*/ 343 h 421"/>
                  <a:gd name="T28" fmla="*/ 192 w 411"/>
                  <a:gd name="T29" fmla="*/ 356 h 421"/>
                  <a:gd name="T30" fmla="*/ 170 w 411"/>
                  <a:gd name="T31" fmla="*/ 371 h 421"/>
                  <a:gd name="T32" fmla="*/ 167 w 411"/>
                  <a:gd name="T33" fmla="*/ 395 h 421"/>
                  <a:gd name="T34" fmla="*/ 166 w 411"/>
                  <a:gd name="T35" fmla="*/ 410 h 421"/>
                  <a:gd name="T36" fmla="*/ 149 w 411"/>
                  <a:gd name="T37" fmla="*/ 415 h 421"/>
                  <a:gd name="T38" fmla="*/ 141 w 411"/>
                  <a:gd name="T39" fmla="*/ 405 h 421"/>
                  <a:gd name="T40" fmla="*/ 128 w 411"/>
                  <a:gd name="T41" fmla="*/ 416 h 421"/>
                  <a:gd name="T42" fmla="*/ 110 w 411"/>
                  <a:gd name="T43" fmla="*/ 410 h 421"/>
                  <a:gd name="T44" fmla="*/ 105 w 411"/>
                  <a:gd name="T45" fmla="*/ 411 h 421"/>
                  <a:gd name="T46" fmla="*/ 88 w 411"/>
                  <a:gd name="T47" fmla="*/ 392 h 421"/>
                  <a:gd name="T48" fmla="*/ 89 w 411"/>
                  <a:gd name="T49" fmla="*/ 376 h 421"/>
                  <a:gd name="T50" fmla="*/ 81 w 411"/>
                  <a:gd name="T51" fmla="*/ 359 h 421"/>
                  <a:gd name="T52" fmla="*/ 70 w 411"/>
                  <a:gd name="T53" fmla="*/ 358 h 421"/>
                  <a:gd name="T54" fmla="*/ 54 w 411"/>
                  <a:gd name="T55" fmla="*/ 360 h 421"/>
                  <a:gd name="T56" fmla="*/ 38 w 411"/>
                  <a:gd name="T57" fmla="*/ 365 h 421"/>
                  <a:gd name="T58" fmla="*/ 28 w 411"/>
                  <a:gd name="T59" fmla="*/ 363 h 421"/>
                  <a:gd name="T60" fmla="*/ 18 w 411"/>
                  <a:gd name="T61" fmla="*/ 357 h 421"/>
                  <a:gd name="T62" fmla="*/ 21 w 411"/>
                  <a:gd name="T63" fmla="*/ 340 h 421"/>
                  <a:gd name="T64" fmla="*/ 5 w 411"/>
                  <a:gd name="T65" fmla="*/ 318 h 421"/>
                  <a:gd name="T66" fmla="*/ 2 w 411"/>
                  <a:gd name="T67" fmla="*/ 294 h 421"/>
                  <a:gd name="T68" fmla="*/ 11 w 411"/>
                  <a:gd name="T69" fmla="*/ 284 h 421"/>
                  <a:gd name="T70" fmla="*/ 20 w 411"/>
                  <a:gd name="T71" fmla="*/ 265 h 421"/>
                  <a:gd name="T72" fmla="*/ 39 w 411"/>
                  <a:gd name="T73" fmla="*/ 270 h 421"/>
                  <a:gd name="T74" fmla="*/ 65 w 411"/>
                  <a:gd name="T75" fmla="*/ 271 h 421"/>
                  <a:gd name="T76" fmla="*/ 167 w 411"/>
                  <a:gd name="T77" fmla="*/ 268 h 421"/>
                  <a:gd name="T78" fmla="*/ 173 w 411"/>
                  <a:gd name="T79" fmla="*/ 252 h 421"/>
                  <a:gd name="T80" fmla="*/ 164 w 411"/>
                  <a:gd name="T81" fmla="*/ 232 h 421"/>
                  <a:gd name="T82" fmla="*/ 162 w 411"/>
                  <a:gd name="T83" fmla="*/ 184 h 421"/>
                  <a:gd name="T84" fmla="*/ 158 w 411"/>
                  <a:gd name="T85" fmla="*/ 128 h 421"/>
                  <a:gd name="T86" fmla="*/ 154 w 411"/>
                  <a:gd name="T87" fmla="*/ 76 h 421"/>
                  <a:gd name="T88" fmla="*/ 151 w 411"/>
                  <a:gd name="T89" fmla="*/ 31 h 421"/>
                  <a:gd name="T90" fmla="*/ 148 w 411"/>
                  <a:gd name="T91" fmla="*/ 0 h 421"/>
                  <a:gd name="T92" fmla="*/ 337 w 411"/>
                  <a:gd name="T93" fmla="*/ 113 h 421"/>
                  <a:gd name="T94" fmla="*/ 346 w 411"/>
                  <a:gd name="T95" fmla="*/ 126 h 421"/>
                  <a:gd name="T96" fmla="*/ 364 w 411"/>
                  <a:gd name="T97" fmla="*/ 135 h 421"/>
                  <a:gd name="T98" fmla="*/ 381 w 411"/>
                  <a:gd name="T99" fmla="*/ 144 h 421"/>
                  <a:gd name="T100" fmla="*/ 385 w 411"/>
                  <a:gd name="T101" fmla="*/ 167 h 421"/>
                  <a:gd name="T102" fmla="*/ 411 w 411"/>
                  <a:gd name="T103" fmla="*/ 16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 h="421">
                    <a:moveTo>
                      <a:pt x="411" y="183"/>
                    </a:moveTo>
                    <a:cubicBezTo>
                      <a:pt x="409" y="225"/>
                      <a:pt x="409" y="225"/>
                      <a:pt x="409" y="225"/>
                    </a:cubicBezTo>
                    <a:cubicBezTo>
                      <a:pt x="408" y="244"/>
                      <a:pt x="408" y="244"/>
                      <a:pt x="408" y="244"/>
                    </a:cubicBezTo>
                    <a:cubicBezTo>
                      <a:pt x="408" y="244"/>
                      <a:pt x="402" y="247"/>
                      <a:pt x="402" y="252"/>
                    </a:cubicBezTo>
                    <a:cubicBezTo>
                      <a:pt x="402" y="257"/>
                      <a:pt x="406" y="256"/>
                      <a:pt x="400" y="262"/>
                    </a:cubicBezTo>
                    <a:cubicBezTo>
                      <a:pt x="394" y="268"/>
                      <a:pt x="397" y="268"/>
                      <a:pt x="391" y="270"/>
                    </a:cubicBezTo>
                    <a:cubicBezTo>
                      <a:pt x="385" y="272"/>
                      <a:pt x="390" y="268"/>
                      <a:pt x="379" y="270"/>
                    </a:cubicBezTo>
                    <a:cubicBezTo>
                      <a:pt x="369" y="271"/>
                      <a:pt x="369" y="269"/>
                      <a:pt x="363" y="271"/>
                    </a:cubicBezTo>
                    <a:cubicBezTo>
                      <a:pt x="357" y="272"/>
                      <a:pt x="362" y="271"/>
                      <a:pt x="352" y="272"/>
                    </a:cubicBezTo>
                    <a:cubicBezTo>
                      <a:pt x="342" y="274"/>
                      <a:pt x="340" y="271"/>
                      <a:pt x="338" y="274"/>
                    </a:cubicBezTo>
                    <a:cubicBezTo>
                      <a:pt x="335" y="277"/>
                      <a:pt x="340" y="278"/>
                      <a:pt x="331" y="279"/>
                    </a:cubicBezTo>
                    <a:cubicBezTo>
                      <a:pt x="323" y="281"/>
                      <a:pt x="330" y="281"/>
                      <a:pt x="321" y="281"/>
                    </a:cubicBezTo>
                    <a:cubicBezTo>
                      <a:pt x="313" y="281"/>
                      <a:pt x="312" y="283"/>
                      <a:pt x="309" y="282"/>
                    </a:cubicBezTo>
                    <a:cubicBezTo>
                      <a:pt x="309" y="282"/>
                      <a:pt x="308" y="282"/>
                      <a:pt x="308" y="282"/>
                    </a:cubicBezTo>
                    <a:cubicBezTo>
                      <a:pt x="304" y="282"/>
                      <a:pt x="308" y="281"/>
                      <a:pt x="299" y="280"/>
                    </a:cubicBezTo>
                    <a:cubicBezTo>
                      <a:pt x="290" y="280"/>
                      <a:pt x="290" y="278"/>
                      <a:pt x="285" y="280"/>
                    </a:cubicBezTo>
                    <a:cubicBezTo>
                      <a:pt x="280" y="282"/>
                      <a:pt x="276" y="289"/>
                      <a:pt x="271" y="292"/>
                    </a:cubicBezTo>
                    <a:cubicBezTo>
                      <a:pt x="267" y="294"/>
                      <a:pt x="263" y="294"/>
                      <a:pt x="258" y="297"/>
                    </a:cubicBezTo>
                    <a:cubicBezTo>
                      <a:pt x="253" y="300"/>
                      <a:pt x="255" y="307"/>
                      <a:pt x="249" y="305"/>
                    </a:cubicBezTo>
                    <a:cubicBezTo>
                      <a:pt x="244" y="304"/>
                      <a:pt x="239" y="300"/>
                      <a:pt x="237" y="303"/>
                    </a:cubicBezTo>
                    <a:cubicBezTo>
                      <a:pt x="236" y="307"/>
                      <a:pt x="234" y="311"/>
                      <a:pt x="232" y="315"/>
                    </a:cubicBezTo>
                    <a:cubicBezTo>
                      <a:pt x="231" y="319"/>
                      <a:pt x="230" y="319"/>
                      <a:pt x="227" y="319"/>
                    </a:cubicBezTo>
                    <a:cubicBezTo>
                      <a:pt x="224" y="319"/>
                      <a:pt x="224" y="317"/>
                      <a:pt x="223" y="322"/>
                    </a:cubicBezTo>
                    <a:cubicBezTo>
                      <a:pt x="222" y="327"/>
                      <a:pt x="226" y="328"/>
                      <a:pt x="221" y="330"/>
                    </a:cubicBezTo>
                    <a:cubicBezTo>
                      <a:pt x="215" y="331"/>
                      <a:pt x="216" y="335"/>
                      <a:pt x="212" y="331"/>
                    </a:cubicBezTo>
                    <a:cubicBezTo>
                      <a:pt x="207" y="328"/>
                      <a:pt x="206" y="322"/>
                      <a:pt x="203" y="327"/>
                    </a:cubicBezTo>
                    <a:cubicBezTo>
                      <a:pt x="201" y="332"/>
                      <a:pt x="200" y="326"/>
                      <a:pt x="199" y="333"/>
                    </a:cubicBezTo>
                    <a:cubicBezTo>
                      <a:pt x="199" y="339"/>
                      <a:pt x="202" y="340"/>
                      <a:pt x="199" y="343"/>
                    </a:cubicBezTo>
                    <a:cubicBezTo>
                      <a:pt x="197" y="346"/>
                      <a:pt x="190" y="342"/>
                      <a:pt x="193" y="346"/>
                    </a:cubicBezTo>
                    <a:cubicBezTo>
                      <a:pt x="196" y="350"/>
                      <a:pt x="193" y="350"/>
                      <a:pt x="192" y="356"/>
                    </a:cubicBezTo>
                    <a:cubicBezTo>
                      <a:pt x="191" y="362"/>
                      <a:pt x="191" y="362"/>
                      <a:pt x="185" y="365"/>
                    </a:cubicBezTo>
                    <a:cubicBezTo>
                      <a:pt x="179" y="367"/>
                      <a:pt x="170" y="367"/>
                      <a:pt x="170" y="371"/>
                    </a:cubicBezTo>
                    <a:cubicBezTo>
                      <a:pt x="170" y="375"/>
                      <a:pt x="176" y="376"/>
                      <a:pt x="174" y="381"/>
                    </a:cubicBezTo>
                    <a:cubicBezTo>
                      <a:pt x="173" y="387"/>
                      <a:pt x="167" y="389"/>
                      <a:pt x="167" y="395"/>
                    </a:cubicBezTo>
                    <a:cubicBezTo>
                      <a:pt x="167" y="401"/>
                      <a:pt x="169" y="401"/>
                      <a:pt x="167" y="404"/>
                    </a:cubicBezTo>
                    <a:cubicBezTo>
                      <a:pt x="166" y="407"/>
                      <a:pt x="169" y="408"/>
                      <a:pt x="166" y="410"/>
                    </a:cubicBezTo>
                    <a:cubicBezTo>
                      <a:pt x="165" y="410"/>
                      <a:pt x="164" y="410"/>
                      <a:pt x="162" y="411"/>
                    </a:cubicBezTo>
                    <a:cubicBezTo>
                      <a:pt x="153" y="412"/>
                      <a:pt x="152" y="421"/>
                      <a:pt x="149" y="415"/>
                    </a:cubicBezTo>
                    <a:cubicBezTo>
                      <a:pt x="145" y="409"/>
                      <a:pt x="150" y="400"/>
                      <a:pt x="147" y="402"/>
                    </a:cubicBezTo>
                    <a:cubicBezTo>
                      <a:pt x="145" y="404"/>
                      <a:pt x="143" y="405"/>
                      <a:pt x="141" y="405"/>
                    </a:cubicBezTo>
                    <a:cubicBezTo>
                      <a:pt x="140" y="404"/>
                      <a:pt x="136" y="401"/>
                      <a:pt x="135" y="406"/>
                    </a:cubicBezTo>
                    <a:cubicBezTo>
                      <a:pt x="135" y="412"/>
                      <a:pt x="132" y="413"/>
                      <a:pt x="128" y="416"/>
                    </a:cubicBezTo>
                    <a:cubicBezTo>
                      <a:pt x="125" y="418"/>
                      <a:pt x="121" y="414"/>
                      <a:pt x="119" y="412"/>
                    </a:cubicBezTo>
                    <a:cubicBezTo>
                      <a:pt x="116" y="409"/>
                      <a:pt x="111" y="408"/>
                      <a:pt x="110" y="410"/>
                    </a:cubicBezTo>
                    <a:cubicBezTo>
                      <a:pt x="110" y="411"/>
                      <a:pt x="106" y="411"/>
                      <a:pt x="105" y="411"/>
                    </a:cubicBezTo>
                    <a:cubicBezTo>
                      <a:pt x="105" y="411"/>
                      <a:pt x="105" y="411"/>
                      <a:pt x="105" y="411"/>
                    </a:cubicBezTo>
                    <a:cubicBezTo>
                      <a:pt x="101" y="409"/>
                      <a:pt x="97" y="402"/>
                      <a:pt x="96" y="399"/>
                    </a:cubicBezTo>
                    <a:cubicBezTo>
                      <a:pt x="95" y="395"/>
                      <a:pt x="94" y="393"/>
                      <a:pt x="88" y="392"/>
                    </a:cubicBezTo>
                    <a:cubicBezTo>
                      <a:pt x="82" y="391"/>
                      <a:pt x="90" y="389"/>
                      <a:pt x="94" y="385"/>
                    </a:cubicBezTo>
                    <a:cubicBezTo>
                      <a:pt x="98" y="382"/>
                      <a:pt x="95" y="383"/>
                      <a:pt x="89" y="376"/>
                    </a:cubicBezTo>
                    <a:cubicBezTo>
                      <a:pt x="83" y="370"/>
                      <a:pt x="89" y="374"/>
                      <a:pt x="86" y="369"/>
                    </a:cubicBezTo>
                    <a:cubicBezTo>
                      <a:pt x="83" y="365"/>
                      <a:pt x="82" y="364"/>
                      <a:pt x="81" y="359"/>
                    </a:cubicBezTo>
                    <a:cubicBezTo>
                      <a:pt x="81" y="354"/>
                      <a:pt x="80" y="353"/>
                      <a:pt x="79" y="351"/>
                    </a:cubicBezTo>
                    <a:cubicBezTo>
                      <a:pt x="77" y="349"/>
                      <a:pt x="72" y="356"/>
                      <a:pt x="70" y="358"/>
                    </a:cubicBezTo>
                    <a:cubicBezTo>
                      <a:pt x="68" y="360"/>
                      <a:pt x="64" y="363"/>
                      <a:pt x="59" y="365"/>
                    </a:cubicBezTo>
                    <a:cubicBezTo>
                      <a:pt x="54" y="367"/>
                      <a:pt x="54" y="362"/>
                      <a:pt x="54" y="360"/>
                    </a:cubicBezTo>
                    <a:cubicBezTo>
                      <a:pt x="54" y="359"/>
                      <a:pt x="46" y="360"/>
                      <a:pt x="46" y="361"/>
                    </a:cubicBezTo>
                    <a:cubicBezTo>
                      <a:pt x="45" y="362"/>
                      <a:pt x="44" y="369"/>
                      <a:pt x="38" y="365"/>
                    </a:cubicBezTo>
                    <a:cubicBezTo>
                      <a:pt x="32" y="361"/>
                      <a:pt x="37" y="360"/>
                      <a:pt x="35" y="360"/>
                    </a:cubicBezTo>
                    <a:cubicBezTo>
                      <a:pt x="34" y="359"/>
                      <a:pt x="30" y="360"/>
                      <a:pt x="28" y="363"/>
                    </a:cubicBezTo>
                    <a:cubicBezTo>
                      <a:pt x="26" y="367"/>
                      <a:pt x="25" y="365"/>
                      <a:pt x="20" y="362"/>
                    </a:cubicBezTo>
                    <a:cubicBezTo>
                      <a:pt x="18" y="360"/>
                      <a:pt x="18" y="358"/>
                      <a:pt x="18" y="357"/>
                    </a:cubicBezTo>
                    <a:cubicBezTo>
                      <a:pt x="19" y="356"/>
                      <a:pt x="20" y="356"/>
                      <a:pt x="20" y="354"/>
                    </a:cubicBezTo>
                    <a:cubicBezTo>
                      <a:pt x="20" y="349"/>
                      <a:pt x="26" y="346"/>
                      <a:pt x="21" y="340"/>
                    </a:cubicBezTo>
                    <a:cubicBezTo>
                      <a:pt x="17" y="335"/>
                      <a:pt x="20" y="327"/>
                      <a:pt x="15" y="326"/>
                    </a:cubicBezTo>
                    <a:cubicBezTo>
                      <a:pt x="11" y="325"/>
                      <a:pt x="5" y="325"/>
                      <a:pt x="5" y="318"/>
                    </a:cubicBezTo>
                    <a:cubicBezTo>
                      <a:pt x="6" y="311"/>
                      <a:pt x="9" y="309"/>
                      <a:pt x="7" y="305"/>
                    </a:cubicBezTo>
                    <a:cubicBezTo>
                      <a:pt x="6" y="301"/>
                      <a:pt x="0" y="296"/>
                      <a:pt x="2" y="294"/>
                    </a:cubicBezTo>
                    <a:cubicBezTo>
                      <a:pt x="3" y="293"/>
                      <a:pt x="3" y="291"/>
                      <a:pt x="3" y="289"/>
                    </a:cubicBezTo>
                    <a:cubicBezTo>
                      <a:pt x="6" y="288"/>
                      <a:pt x="8" y="285"/>
                      <a:pt x="11" y="284"/>
                    </a:cubicBezTo>
                    <a:cubicBezTo>
                      <a:pt x="16" y="283"/>
                      <a:pt x="12" y="279"/>
                      <a:pt x="13" y="271"/>
                    </a:cubicBezTo>
                    <a:cubicBezTo>
                      <a:pt x="14" y="263"/>
                      <a:pt x="13" y="264"/>
                      <a:pt x="20" y="265"/>
                    </a:cubicBezTo>
                    <a:cubicBezTo>
                      <a:pt x="27" y="266"/>
                      <a:pt x="30" y="273"/>
                      <a:pt x="34" y="277"/>
                    </a:cubicBezTo>
                    <a:cubicBezTo>
                      <a:pt x="38" y="280"/>
                      <a:pt x="36" y="273"/>
                      <a:pt x="39" y="270"/>
                    </a:cubicBezTo>
                    <a:cubicBezTo>
                      <a:pt x="43" y="266"/>
                      <a:pt x="49" y="268"/>
                      <a:pt x="51" y="269"/>
                    </a:cubicBezTo>
                    <a:cubicBezTo>
                      <a:pt x="52" y="271"/>
                      <a:pt x="58" y="272"/>
                      <a:pt x="65" y="271"/>
                    </a:cubicBezTo>
                    <a:cubicBezTo>
                      <a:pt x="71" y="270"/>
                      <a:pt x="75" y="267"/>
                      <a:pt x="75" y="267"/>
                    </a:cubicBezTo>
                    <a:cubicBezTo>
                      <a:pt x="75" y="267"/>
                      <a:pt x="164" y="268"/>
                      <a:pt x="167" y="268"/>
                    </a:cubicBezTo>
                    <a:cubicBezTo>
                      <a:pt x="171" y="267"/>
                      <a:pt x="170" y="267"/>
                      <a:pt x="171" y="263"/>
                    </a:cubicBezTo>
                    <a:cubicBezTo>
                      <a:pt x="171" y="259"/>
                      <a:pt x="171" y="256"/>
                      <a:pt x="173" y="252"/>
                    </a:cubicBezTo>
                    <a:cubicBezTo>
                      <a:pt x="175" y="247"/>
                      <a:pt x="171" y="244"/>
                      <a:pt x="169" y="241"/>
                    </a:cubicBezTo>
                    <a:cubicBezTo>
                      <a:pt x="166" y="238"/>
                      <a:pt x="164" y="233"/>
                      <a:pt x="164" y="232"/>
                    </a:cubicBezTo>
                    <a:cubicBezTo>
                      <a:pt x="164" y="231"/>
                      <a:pt x="164" y="208"/>
                      <a:pt x="164" y="208"/>
                    </a:cubicBezTo>
                    <a:cubicBezTo>
                      <a:pt x="162" y="184"/>
                      <a:pt x="162" y="184"/>
                      <a:pt x="162" y="184"/>
                    </a:cubicBezTo>
                    <a:cubicBezTo>
                      <a:pt x="161" y="158"/>
                      <a:pt x="161" y="158"/>
                      <a:pt x="161" y="158"/>
                    </a:cubicBezTo>
                    <a:cubicBezTo>
                      <a:pt x="158" y="128"/>
                      <a:pt x="158" y="128"/>
                      <a:pt x="158" y="128"/>
                    </a:cubicBezTo>
                    <a:cubicBezTo>
                      <a:pt x="156" y="102"/>
                      <a:pt x="156" y="102"/>
                      <a:pt x="156" y="102"/>
                    </a:cubicBezTo>
                    <a:cubicBezTo>
                      <a:pt x="154" y="76"/>
                      <a:pt x="154" y="76"/>
                      <a:pt x="154" y="76"/>
                    </a:cubicBezTo>
                    <a:cubicBezTo>
                      <a:pt x="152" y="52"/>
                      <a:pt x="152" y="52"/>
                      <a:pt x="152" y="52"/>
                    </a:cubicBezTo>
                    <a:cubicBezTo>
                      <a:pt x="151" y="31"/>
                      <a:pt x="151" y="31"/>
                      <a:pt x="151" y="31"/>
                    </a:cubicBezTo>
                    <a:cubicBezTo>
                      <a:pt x="149" y="13"/>
                      <a:pt x="149" y="13"/>
                      <a:pt x="149" y="13"/>
                    </a:cubicBezTo>
                    <a:cubicBezTo>
                      <a:pt x="148" y="0"/>
                      <a:pt x="148" y="0"/>
                      <a:pt x="148" y="0"/>
                    </a:cubicBezTo>
                    <a:cubicBezTo>
                      <a:pt x="190" y="3"/>
                      <a:pt x="190" y="3"/>
                      <a:pt x="190" y="3"/>
                    </a:cubicBezTo>
                    <a:cubicBezTo>
                      <a:pt x="337" y="113"/>
                      <a:pt x="337" y="113"/>
                      <a:pt x="337" y="113"/>
                    </a:cubicBezTo>
                    <a:cubicBezTo>
                      <a:pt x="337" y="113"/>
                      <a:pt x="330" y="119"/>
                      <a:pt x="337" y="121"/>
                    </a:cubicBezTo>
                    <a:cubicBezTo>
                      <a:pt x="344" y="124"/>
                      <a:pt x="344" y="121"/>
                      <a:pt x="346" y="126"/>
                    </a:cubicBezTo>
                    <a:cubicBezTo>
                      <a:pt x="349" y="131"/>
                      <a:pt x="343" y="134"/>
                      <a:pt x="352" y="135"/>
                    </a:cubicBezTo>
                    <a:cubicBezTo>
                      <a:pt x="360" y="136"/>
                      <a:pt x="361" y="130"/>
                      <a:pt x="364" y="135"/>
                    </a:cubicBezTo>
                    <a:cubicBezTo>
                      <a:pt x="367" y="139"/>
                      <a:pt x="360" y="139"/>
                      <a:pt x="369" y="141"/>
                    </a:cubicBezTo>
                    <a:cubicBezTo>
                      <a:pt x="379" y="143"/>
                      <a:pt x="380" y="139"/>
                      <a:pt x="381" y="144"/>
                    </a:cubicBezTo>
                    <a:cubicBezTo>
                      <a:pt x="383" y="149"/>
                      <a:pt x="385" y="149"/>
                      <a:pt x="385" y="155"/>
                    </a:cubicBezTo>
                    <a:cubicBezTo>
                      <a:pt x="385" y="161"/>
                      <a:pt x="375" y="166"/>
                      <a:pt x="385" y="167"/>
                    </a:cubicBezTo>
                    <a:cubicBezTo>
                      <a:pt x="395" y="168"/>
                      <a:pt x="389" y="168"/>
                      <a:pt x="402" y="167"/>
                    </a:cubicBezTo>
                    <a:cubicBezTo>
                      <a:pt x="405" y="167"/>
                      <a:pt x="408" y="166"/>
                      <a:pt x="411" y="166"/>
                    </a:cubicBezTo>
                    <a:cubicBezTo>
                      <a:pt x="411" y="171"/>
                      <a:pt x="411" y="183"/>
                      <a:pt x="411" y="18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889"/>
              <p:cNvSpPr>
                <a:spLocks/>
              </p:cNvSpPr>
              <p:nvPr/>
            </p:nvSpPr>
            <p:spPr bwMode="auto">
              <a:xfrm>
                <a:off x="2539" y="1652"/>
                <a:ext cx="238" cy="196"/>
              </a:xfrm>
              <a:custGeom>
                <a:avLst/>
                <a:gdLst>
                  <a:gd name="T0" fmla="*/ 385 w 397"/>
                  <a:gd name="T1" fmla="*/ 123 h 327"/>
                  <a:gd name="T2" fmla="*/ 371 w 397"/>
                  <a:gd name="T3" fmla="*/ 196 h 327"/>
                  <a:gd name="T4" fmla="*/ 340 w 397"/>
                  <a:gd name="T5" fmla="*/ 244 h 327"/>
                  <a:gd name="T6" fmla="*/ 336 w 397"/>
                  <a:gd name="T7" fmla="*/ 272 h 327"/>
                  <a:gd name="T8" fmla="*/ 323 w 397"/>
                  <a:gd name="T9" fmla="*/ 277 h 327"/>
                  <a:gd name="T10" fmla="*/ 298 w 397"/>
                  <a:gd name="T11" fmla="*/ 288 h 327"/>
                  <a:gd name="T12" fmla="*/ 264 w 397"/>
                  <a:gd name="T13" fmla="*/ 281 h 327"/>
                  <a:gd name="T14" fmla="*/ 234 w 397"/>
                  <a:gd name="T15" fmla="*/ 298 h 327"/>
                  <a:gd name="T16" fmla="*/ 197 w 397"/>
                  <a:gd name="T17" fmla="*/ 283 h 327"/>
                  <a:gd name="T18" fmla="*/ 173 w 397"/>
                  <a:gd name="T19" fmla="*/ 292 h 327"/>
                  <a:gd name="T20" fmla="*/ 153 w 397"/>
                  <a:gd name="T21" fmla="*/ 273 h 327"/>
                  <a:gd name="T22" fmla="*/ 129 w 397"/>
                  <a:gd name="T23" fmla="*/ 270 h 327"/>
                  <a:gd name="T24" fmla="*/ 108 w 397"/>
                  <a:gd name="T25" fmla="*/ 276 h 327"/>
                  <a:gd name="T26" fmla="*/ 96 w 397"/>
                  <a:gd name="T27" fmla="*/ 302 h 327"/>
                  <a:gd name="T28" fmla="*/ 88 w 397"/>
                  <a:gd name="T29" fmla="*/ 327 h 327"/>
                  <a:gd name="T30" fmla="*/ 75 w 397"/>
                  <a:gd name="T31" fmla="*/ 313 h 327"/>
                  <a:gd name="T32" fmla="*/ 58 w 397"/>
                  <a:gd name="T33" fmla="*/ 314 h 327"/>
                  <a:gd name="T34" fmla="*/ 51 w 397"/>
                  <a:gd name="T35" fmla="*/ 318 h 327"/>
                  <a:gd name="T36" fmla="*/ 54 w 397"/>
                  <a:gd name="T37" fmla="*/ 302 h 327"/>
                  <a:gd name="T38" fmla="*/ 36 w 397"/>
                  <a:gd name="T39" fmla="*/ 300 h 327"/>
                  <a:gd name="T40" fmla="*/ 26 w 397"/>
                  <a:gd name="T41" fmla="*/ 282 h 327"/>
                  <a:gd name="T42" fmla="*/ 12 w 397"/>
                  <a:gd name="T43" fmla="*/ 268 h 327"/>
                  <a:gd name="T44" fmla="*/ 6 w 397"/>
                  <a:gd name="T45" fmla="*/ 246 h 327"/>
                  <a:gd name="T46" fmla="*/ 16 w 397"/>
                  <a:gd name="T47" fmla="*/ 236 h 327"/>
                  <a:gd name="T48" fmla="*/ 33 w 397"/>
                  <a:gd name="T49" fmla="*/ 229 h 327"/>
                  <a:gd name="T50" fmla="*/ 58 w 397"/>
                  <a:gd name="T51" fmla="*/ 226 h 327"/>
                  <a:gd name="T52" fmla="*/ 86 w 397"/>
                  <a:gd name="T53" fmla="*/ 225 h 327"/>
                  <a:gd name="T54" fmla="*/ 97 w 397"/>
                  <a:gd name="T55" fmla="*/ 207 h 327"/>
                  <a:gd name="T56" fmla="*/ 104 w 397"/>
                  <a:gd name="T57" fmla="*/ 180 h 327"/>
                  <a:gd name="T58" fmla="*/ 106 w 397"/>
                  <a:gd name="T59" fmla="*/ 121 h 327"/>
                  <a:gd name="T60" fmla="*/ 149 w 397"/>
                  <a:gd name="T61" fmla="*/ 106 h 327"/>
                  <a:gd name="T62" fmla="*/ 307 w 397"/>
                  <a:gd name="T63" fmla="*/ 0 h 327"/>
                  <a:gd name="T64" fmla="*/ 368 w 397"/>
                  <a:gd name="T65" fmla="*/ 14 h 327"/>
                  <a:gd name="T66" fmla="*/ 381 w 397"/>
                  <a:gd name="T67" fmla="*/ 65 h 327"/>
                  <a:gd name="T68" fmla="*/ 392 w 397"/>
                  <a:gd name="T69" fmla="*/ 9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327">
                    <a:moveTo>
                      <a:pt x="392" y="94"/>
                    </a:moveTo>
                    <a:cubicBezTo>
                      <a:pt x="386" y="102"/>
                      <a:pt x="386" y="105"/>
                      <a:pt x="385" y="123"/>
                    </a:cubicBezTo>
                    <a:cubicBezTo>
                      <a:pt x="385" y="140"/>
                      <a:pt x="381" y="167"/>
                      <a:pt x="381" y="173"/>
                    </a:cubicBezTo>
                    <a:cubicBezTo>
                      <a:pt x="381" y="179"/>
                      <a:pt x="379" y="188"/>
                      <a:pt x="371" y="196"/>
                    </a:cubicBezTo>
                    <a:cubicBezTo>
                      <a:pt x="363" y="204"/>
                      <a:pt x="357" y="217"/>
                      <a:pt x="352" y="224"/>
                    </a:cubicBezTo>
                    <a:cubicBezTo>
                      <a:pt x="347" y="232"/>
                      <a:pt x="343" y="236"/>
                      <a:pt x="340" y="244"/>
                    </a:cubicBezTo>
                    <a:cubicBezTo>
                      <a:pt x="336" y="251"/>
                      <a:pt x="329" y="260"/>
                      <a:pt x="333" y="267"/>
                    </a:cubicBezTo>
                    <a:cubicBezTo>
                      <a:pt x="334" y="269"/>
                      <a:pt x="335" y="271"/>
                      <a:pt x="336" y="272"/>
                    </a:cubicBezTo>
                    <a:cubicBezTo>
                      <a:pt x="336" y="273"/>
                      <a:pt x="335" y="273"/>
                      <a:pt x="335" y="274"/>
                    </a:cubicBezTo>
                    <a:cubicBezTo>
                      <a:pt x="333" y="275"/>
                      <a:pt x="331" y="276"/>
                      <a:pt x="323" y="277"/>
                    </a:cubicBezTo>
                    <a:cubicBezTo>
                      <a:pt x="316" y="278"/>
                      <a:pt x="317" y="280"/>
                      <a:pt x="315" y="283"/>
                    </a:cubicBezTo>
                    <a:cubicBezTo>
                      <a:pt x="312" y="286"/>
                      <a:pt x="309" y="290"/>
                      <a:pt x="298" y="288"/>
                    </a:cubicBezTo>
                    <a:cubicBezTo>
                      <a:pt x="288" y="286"/>
                      <a:pt x="294" y="287"/>
                      <a:pt x="280" y="281"/>
                    </a:cubicBezTo>
                    <a:cubicBezTo>
                      <a:pt x="266" y="275"/>
                      <a:pt x="278" y="281"/>
                      <a:pt x="264" y="281"/>
                    </a:cubicBezTo>
                    <a:cubicBezTo>
                      <a:pt x="249" y="281"/>
                      <a:pt x="250" y="286"/>
                      <a:pt x="246" y="289"/>
                    </a:cubicBezTo>
                    <a:cubicBezTo>
                      <a:pt x="241" y="292"/>
                      <a:pt x="240" y="296"/>
                      <a:pt x="234" y="298"/>
                    </a:cubicBezTo>
                    <a:cubicBezTo>
                      <a:pt x="229" y="299"/>
                      <a:pt x="224" y="296"/>
                      <a:pt x="216" y="293"/>
                    </a:cubicBezTo>
                    <a:cubicBezTo>
                      <a:pt x="207" y="289"/>
                      <a:pt x="203" y="286"/>
                      <a:pt x="197" y="283"/>
                    </a:cubicBezTo>
                    <a:cubicBezTo>
                      <a:pt x="191" y="280"/>
                      <a:pt x="191" y="284"/>
                      <a:pt x="185" y="288"/>
                    </a:cubicBezTo>
                    <a:cubicBezTo>
                      <a:pt x="179" y="292"/>
                      <a:pt x="179" y="292"/>
                      <a:pt x="173" y="292"/>
                    </a:cubicBezTo>
                    <a:cubicBezTo>
                      <a:pt x="168" y="292"/>
                      <a:pt x="169" y="289"/>
                      <a:pt x="164" y="284"/>
                    </a:cubicBezTo>
                    <a:cubicBezTo>
                      <a:pt x="159" y="278"/>
                      <a:pt x="162" y="275"/>
                      <a:pt x="153" y="273"/>
                    </a:cubicBezTo>
                    <a:cubicBezTo>
                      <a:pt x="143" y="272"/>
                      <a:pt x="142" y="268"/>
                      <a:pt x="141" y="268"/>
                    </a:cubicBezTo>
                    <a:cubicBezTo>
                      <a:pt x="140" y="267"/>
                      <a:pt x="132" y="268"/>
                      <a:pt x="129" y="270"/>
                    </a:cubicBezTo>
                    <a:cubicBezTo>
                      <a:pt x="125" y="272"/>
                      <a:pt x="122" y="271"/>
                      <a:pt x="115" y="270"/>
                    </a:cubicBezTo>
                    <a:cubicBezTo>
                      <a:pt x="109" y="269"/>
                      <a:pt x="111" y="274"/>
                      <a:pt x="108" y="276"/>
                    </a:cubicBezTo>
                    <a:cubicBezTo>
                      <a:pt x="105" y="278"/>
                      <a:pt x="102" y="282"/>
                      <a:pt x="102" y="286"/>
                    </a:cubicBezTo>
                    <a:cubicBezTo>
                      <a:pt x="102" y="290"/>
                      <a:pt x="101" y="299"/>
                      <a:pt x="96" y="302"/>
                    </a:cubicBezTo>
                    <a:cubicBezTo>
                      <a:pt x="91" y="305"/>
                      <a:pt x="90" y="316"/>
                      <a:pt x="90" y="320"/>
                    </a:cubicBezTo>
                    <a:cubicBezTo>
                      <a:pt x="90" y="323"/>
                      <a:pt x="89" y="326"/>
                      <a:pt x="88" y="327"/>
                    </a:cubicBezTo>
                    <a:cubicBezTo>
                      <a:pt x="88" y="326"/>
                      <a:pt x="87" y="325"/>
                      <a:pt x="86" y="324"/>
                    </a:cubicBezTo>
                    <a:cubicBezTo>
                      <a:pt x="81" y="322"/>
                      <a:pt x="80" y="316"/>
                      <a:pt x="75" y="313"/>
                    </a:cubicBezTo>
                    <a:cubicBezTo>
                      <a:pt x="69" y="310"/>
                      <a:pt x="71" y="308"/>
                      <a:pt x="67" y="310"/>
                    </a:cubicBezTo>
                    <a:cubicBezTo>
                      <a:pt x="62" y="312"/>
                      <a:pt x="58" y="308"/>
                      <a:pt x="58" y="314"/>
                    </a:cubicBezTo>
                    <a:cubicBezTo>
                      <a:pt x="58" y="319"/>
                      <a:pt x="58" y="319"/>
                      <a:pt x="58" y="322"/>
                    </a:cubicBezTo>
                    <a:cubicBezTo>
                      <a:pt x="56" y="321"/>
                      <a:pt x="53" y="319"/>
                      <a:pt x="51" y="318"/>
                    </a:cubicBezTo>
                    <a:cubicBezTo>
                      <a:pt x="48" y="316"/>
                      <a:pt x="53" y="310"/>
                      <a:pt x="54" y="310"/>
                    </a:cubicBezTo>
                    <a:cubicBezTo>
                      <a:pt x="55" y="309"/>
                      <a:pt x="54" y="306"/>
                      <a:pt x="54" y="302"/>
                    </a:cubicBezTo>
                    <a:cubicBezTo>
                      <a:pt x="54" y="298"/>
                      <a:pt x="50" y="300"/>
                      <a:pt x="45" y="301"/>
                    </a:cubicBezTo>
                    <a:cubicBezTo>
                      <a:pt x="41" y="303"/>
                      <a:pt x="42" y="301"/>
                      <a:pt x="36" y="300"/>
                    </a:cubicBezTo>
                    <a:cubicBezTo>
                      <a:pt x="30" y="299"/>
                      <a:pt x="30" y="297"/>
                      <a:pt x="27" y="292"/>
                    </a:cubicBezTo>
                    <a:cubicBezTo>
                      <a:pt x="23" y="288"/>
                      <a:pt x="24" y="285"/>
                      <a:pt x="26" y="282"/>
                    </a:cubicBezTo>
                    <a:cubicBezTo>
                      <a:pt x="28" y="279"/>
                      <a:pt x="26" y="278"/>
                      <a:pt x="23" y="276"/>
                    </a:cubicBezTo>
                    <a:cubicBezTo>
                      <a:pt x="19" y="273"/>
                      <a:pt x="18" y="276"/>
                      <a:pt x="12" y="268"/>
                    </a:cubicBezTo>
                    <a:cubicBezTo>
                      <a:pt x="6" y="260"/>
                      <a:pt x="11" y="264"/>
                      <a:pt x="6" y="255"/>
                    </a:cubicBezTo>
                    <a:cubicBezTo>
                      <a:pt x="0" y="246"/>
                      <a:pt x="6" y="248"/>
                      <a:pt x="6" y="246"/>
                    </a:cubicBezTo>
                    <a:cubicBezTo>
                      <a:pt x="6" y="243"/>
                      <a:pt x="4" y="240"/>
                      <a:pt x="4" y="237"/>
                    </a:cubicBezTo>
                    <a:cubicBezTo>
                      <a:pt x="7" y="238"/>
                      <a:pt x="8" y="236"/>
                      <a:pt x="16" y="236"/>
                    </a:cubicBezTo>
                    <a:cubicBezTo>
                      <a:pt x="25" y="236"/>
                      <a:pt x="18" y="236"/>
                      <a:pt x="26" y="234"/>
                    </a:cubicBezTo>
                    <a:cubicBezTo>
                      <a:pt x="35" y="233"/>
                      <a:pt x="30" y="232"/>
                      <a:pt x="33" y="229"/>
                    </a:cubicBezTo>
                    <a:cubicBezTo>
                      <a:pt x="35" y="226"/>
                      <a:pt x="37" y="229"/>
                      <a:pt x="47" y="227"/>
                    </a:cubicBezTo>
                    <a:cubicBezTo>
                      <a:pt x="57" y="226"/>
                      <a:pt x="52" y="227"/>
                      <a:pt x="58" y="226"/>
                    </a:cubicBezTo>
                    <a:cubicBezTo>
                      <a:pt x="64" y="224"/>
                      <a:pt x="64" y="226"/>
                      <a:pt x="74" y="225"/>
                    </a:cubicBezTo>
                    <a:cubicBezTo>
                      <a:pt x="85" y="223"/>
                      <a:pt x="80" y="227"/>
                      <a:pt x="86" y="225"/>
                    </a:cubicBezTo>
                    <a:cubicBezTo>
                      <a:pt x="92" y="223"/>
                      <a:pt x="89" y="223"/>
                      <a:pt x="95" y="217"/>
                    </a:cubicBezTo>
                    <a:cubicBezTo>
                      <a:pt x="101" y="211"/>
                      <a:pt x="97" y="212"/>
                      <a:pt x="97" y="207"/>
                    </a:cubicBezTo>
                    <a:cubicBezTo>
                      <a:pt x="97" y="202"/>
                      <a:pt x="103" y="199"/>
                      <a:pt x="103" y="199"/>
                    </a:cubicBezTo>
                    <a:cubicBezTo>
                      <a:pt x="104" y="180"/>
                      <a:pt x="104" y="180"/>
                      <a:pt x="104" y="180"/>
                    </a:cubicBezTo>
                    <a:cubicBezTo>
                      <a:pt x="106" y="138"/>
                      <a:pt x="106" y="138"/>
                      <a:pt x="106" y="138"/>
                    </a:cubicBezTo>
                    <a:cubicBezTo>
                      <a:pt x="106" y="138"/>
                      <a:pt x="106" y="126"/>
                      <a:pt x="106" y="121"/>
                    </a:cubicBezTo>
                    <a:cubicBezTo>
                      <a:pt x="113" y="120"/>
                      <a:pt x="117" y="118"/>
                      <a:pt x="126" y="117"/>
                    </a:cubicBezTo>
                    <a:cubicBezTo>
                      <a:pt x="137" y="115"/>
                      <a:pt x="139" y="113"/>
                      <a:pt x="149" y="106"/>
                    </a:cubicBezTo>
                    <a:cubicBezTo>
                      <a:pt x="159" y="98"/>
                      <a:pt x="210" y="51"/>
                      <a:pt x="292" y="0"/>
                    </a:cubicBezTo>
                    <a:cubicBezTo>
                      <a:pt x="296" y="0"/>
                      <a:pt x="300" y="0"/>
                      <a:pt x="307" y="0"/>
                    </a:cubicBezTo>
                    <a:cubicBezTo>
                      <a:pt x="332" y="2"/>
                      <a:pt x="349" y="23"/>
                      <a:pt x="352" y="23"/>
                    </a:cubicBezTo>
                    <a:cubicBezTo>
                      <a:pt x="354" y="23"/>
                      <a:pt x="361" y="19"/>
                      <a:pt x="368" y="14"/>
                    </a:cubicBezTo>
                    <a:cubicBezTo>
                      <a:pt x="370" y="21"/>
                      <a:pt x="373" y="37"/>
                      <a:pt x="373" y="43"/>
                    </a:cubicBezTo>
                    <a:cubicBezTo>
                      <a:pt x="373" y="51"/>
                      <a:pt x="374" y="52"/>
                      <a:pt x="381" y="65"/>
                    </a:cubicBezTo>
                    <a:cubicBezTo>
                      <a:pt x="388" y="77"/>
                      <a:pt x="384" y="78"/>
                      <a:pt x="389" y="84"/>
                    </a:cubicBezTo>
                    <a:cubicBezTo>
                      <a:pt x="393" y="90"/>
                      <a:pt x="397" y="86"/>
                      <a:pt x="392" y="94"/>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890"/>
              <p:cNvSpPr>
                <a:spLocks/>
              </p:cNvSpPr>
              <p:nvPr/>
            </p:nvSpPr>
            <p:spPr bwMode="auto">
              <a:xfrm>
                <a:off x="2737" y="1651"/>
                <a:ext cx="158" cy="269"/>
              </a:xfrm>
              <a:custGeom>
                <a:avLst/>
                <a:gdLst>
                  <a:gd name="T0" fmla="*/ 246 w 265"/>
                  <a:gd name="T1" fmla="*/ 220 h 448"/>
                  <a:gd name="T2" fmla="*/ 232 w 265"/>
                  <a:gd name="T3" fmla="*/ 244 h 448"/>
                  <a:gd name="T4" fmla="*/ 228 w 265"/>
                  <a:gd name="T5" fmla="*/ 263 h 448"/>
                  <a:gd name="T6" fmla="*/ 221 w 265"/>
                  <a:gd name="T7" fmla="*/ 283 h 448"/>
                  <a:gd name="T8" fmla="*/ 226 w 265"/>
                  <a:gd name="T9" fmla="*/ 305 h 448"/>
                  <a:gd name="T10" fmla="*/ 230 w 265"/>
                  <a:gd name="T11" fmla="*/ 330 h 448"/>
                  <a:gd name="T12" fmla="*/ 242 w 265"/>
                  <a:gd name="T13" fmla="*/ 346 h 448"/>
                  <a:gd name="T14" fmla="*/ 233 w 265"/>
                  <a:gd name="T15" fmla="*/ 350 h 448"/>
                  <a:gd name="T16" fmla="*/ 211 w 265"/>
                  <a:gd name="T17" fmla="*/ 362 h 448"/>
                  <a:gd name="T18" fmla="*/ 192 w 265"/>
                  <a:gd name="T19" fmla="*/ 389 h 448"/>
                  <a:gd name="T20" fmla="*/ 156 w 265"/>
                  <a:gd name="T21" fmla="*/ 405 h 448"/>
                  <a:gd name="T22" fmla="*/ 144 w 265"/>
                  <a:gd name="T23" fmla="*/ 413 h 448"/>
                  <a:gd name="T24" fmla="*/ 128 w 265"/>
                  <a:gd name="T25" fmla="*/ 434 h 448"/>
                  <a:gd name="T26" fmla="*/ 98 w 265"/>
                  <a:gd name="T27" fmla="*/ 440 h 448"/>
                  <a:gd name="T28" fmla="*/ 83 w 265"/>
                  <a:gd name="T29" fmla="*/ 437 h 448"/>
                  <a:gd name="T30" fmla="*/ 61 w 265"/>
                  <a:gd name="T31" fmla="*/ 448 h 448"/>
                  <a:gd name="T32" fmla="*/ 56 w 265"/>
                  <a:gd name="T33" fmla="*/ 442 h 448"/>
                  <a:gd name="T34" fmla="*/ 43 w 265"/>
                  <a:gd name="T35" fmla="*/ 418 h 448"/>
                  <a:gd name="T36" fmla="*/ 22 w 265"/>
                  <a:gd name="T37" fmla="*/ 393 h 448"/>
                  <a:gd name="T38" fmla="*/ 59 w 265"/>
                  <a:gd name="T39" fmla="*/ 378 h 448"/>
                  <a:gd name="T40" fmla="*/ 45 w 265"/>
                  <a:gd name="T41" fmla="*/ 352 h 448"/>
                  <a:gd name="T42" fmla="*/ 42 w 265"/>
                  <a:gd name="T43" fmla="*/ 318 h 448"/>
                  <a:gd name="T44" fmla="*/ 32 w 265"/>
                  <a:gd name="T45" fmla="*/ 299 h 448"/>
                  <a:gd name="T46" fmla="*/ 18 w 265"/>
                  <a:gd name="T47" fmla="*/ 290 h 448"/>
                  <a:gd name="T48" fmla="*/ 7 w 265"/>
                  <a:gd name="T49" fmla="*/ 273 h 448"/>
                  <a:gd name="T50" fmla="*/ 11 w 265"/>
                  <a:gd name="T51" fmla="*/ 245 h 448"/>
                  <a:gd name="T52" fmla="*/ 42 w 265"/>
                  <a:gd name="T53" fmla="*/ 197 h 448"/>
                  <a:gd name="T54" fmla="*/ 56 w 265"/>
                  <a:gd name="T55" fmla="*/ 124 h 448"/>
                  <a:gd name="T56" fmla="*/ 60 w 265"/>
                  <a:gd name="T57" fmla="*/ 85 h 448"/>
                  <a:gd name="T58" fmla="*/ 44 w 265"/>
                  <a:gd name="T59" fmla="*/ 44 h 448"/>
                  <a:gd name="T60" fmla="*/ 66 w 265"/>
                  <a:gd name="T61" fmla="*/ 1 h 448"/>
                  <a:gd name="T62" fmla="*/ 261 w 265"/>
                  <a:gd name="T63" fmla="*/ 11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448">
                    <a:moveTo>
                      <a:pt x="265" y="216"/>
                    </a:moveTo>
                    <a:cubicBezTo>
                      <a:pt x="265" y="216"/>
                      <a:pt x="252" y="216"/>
                      <a:pt x="246" y="220"/>
                    </a:cubicBezTo>
                    <a:cubicBezTo>
                      <a:pt x="239" y="224"/>
                      <a:pt x="239" y="223"/>
                      <a:pt x="238" y="230"/>
                    </a:cubicBezTo>
                    <a:cubicBezTo>
                      <a:pt x="237" y="237"/>
                      <a:pt x="235" y="241"/>
                      <a:pt x="232" y="244"/>
                    </a:cubicBezTo>
                    <a:cubicBezTo>
                      <a:pt x="228" y="247"/>
                      <a:pt x="226" y="249"/>
                      <a:pt x="227" y="254"/>
                    </a:cubicBezTo>
                    <a:cubicBezTo>
                      <a:pt x="227" y="258"/>
                      <a:pt x="234" y="261"/>
                      <a:pt x="228" y="263"/>
                    </a:cubicBezTo>
                    <a:cubicBezTo>
                      <a:pt x="223" y="266"/>
                      <a:pt x="216" y="268"/>
                      <a:pt x="217" y="273"/>
                    </a:cubicBezTo>
                    <a:cubicBezTo>
                      <a:pt x="219" y="279"/>
                      <a:pt x="226" y="276"/>
                      <a:pt x="221" y="283"/>
                    </a:cubicBezTo>
                    <a:cubicBezTo>
                      <a:pt x="216" y="291"/>
                      <a:pt x="202" y="301"/>
                      <a:pt x="213" y="301"/>
                    </a:cubicBezTo>
                    <a:cubicBezTo>
                      <a:pt x="223" y="301"/>
                      <a:pt x="226" y="298"/>
                      <a:pt x="226" y="305"/>
                    </a:cubicBezTo>
                    <a:cubicBezTo>
                      <a:pt x="226" y="312"/>
                      <a:pt x="227" y="316"/>
                      <a:pt x="230" y="320"/>
                    </a:cubicBezTo>
                    <a:cubicBezTo>
                      <a:pt x="232" y="325"/>
                      <a:pt x="230" y="326"/>
                      <a:pt x="230" y="330"/>
                    </a:cubicBezTo>
                    <a:cubicBezTo>
                      <a:pt x="230" y="335"/>
                      <a:pt x="233" y="339"/>
                      <a:pt x="237" y="341"/>
                    </a:cubicBezTo>
                    <a:cubicBezTo>
                      <a:pt x="241" y="342"/>
                      <a:pt x="246" y="342"/>
                      <a:pt x="242" y="346"/>
                    </a:cubicBezTo>
                    <a:cubicBezTo>
                      <a:pt x="238" y="350"/>
                      <a:pt x="240" y="351"/>
                      <a:pt x="242" y="355"/>
                    </a:cubicBezTo>
                    <a:cubicBezTo>
                      <a:pt x="242" y="355"/>
                      <a:pt x="237" y="353"/>
                      <a:pt x="233" y="350"/>
                    </a:cubicBezTo>
                    <a:cubicBezTo>
                      <a:pt x="228" y="346"/>
                      <a:pt x="224" y="352"/>
                      <a:pt x="217" y="353"/>
                    </a:cubicBezTo>
                    <a:cubicBezTo>
                      <a:pt x="210" y="355"/>
                      <a:pt x="214" y="357"/>
                      <a:pt x="211" y="362"/>
                    </a:cubicBezTo>
                    <a:cubicBezTo>
                      <a:pt x="207" y="367"/>
                      <a:pt x="209" y="370"/>
                      <a:pt x="205" y="373"/>
                    </a:cubicBezTo>
                    <a:cubicBezTo>
                      <a:pt x="202" y="377"/>
                      <a:pt x="199" y="381"/>
                      <a:pt x="192" y="389"/>
                    </a:cubicBezTo>
                    <a:cubicBezTo>
                      <a:pt x="185" y="397"/>
                      <a:pt x="182" y="395"/>
                      <a:pt x="178" y="401"/>
                    </a:cubicBezTo>
                    <a:cubicBezTo>
                      <a:pt x="174" y="406"/>
                      <a:pt x="172" y="405"/>
                      <a:pt x="156" y="405"/>
                    </a:cubicBezTo>
                    <a:cubicBezTo>
                      <a:pt x="139" y="405"/>
                      <a:pt x="146" y="406"/>
                      <a:pt x="141" y="407"/>
                    </a:cubicBezTo>
                    <a:cubicBezTo>
                      <a:pt x="135" y="407"/>
                      <a:pt x="141" y="408"/>
                      <a:pt x="144" y="413"/>
                    </a:cubicBezTo>
                    <a:cubicBezTo>
                      <a:pt x="148" y="417"/>
                      <a:pt x="143" y="417"/>
                      <a:pt x="141" y="424"/>
                    </a:cubicBezTo>
                    <a:cubicBezTo>
                      <a:pt x="138" y="431"/>
                      <a:pt x="137" y="430"/>
                      <a:pt x="128" y="434"/>
                    </a:cubicBezTo>
                    <a:cubicBezTo>
                      <a:pt x="119" y="437"/>
                      <a:pt x="123" y="435"/>
                      <a:pt x="110" y="435"/>
                    </a:cubicBezTo>
                    <a:cubicBezTo>
                      <a:pt x="96" y="435"/>
                      <a:pt x="106" y="436"/>
                      <a:pt x="98" y="440"/>
                    </a:cubicBezTo>
                    <a:cubicBezTo>
                      <a:pt x="89" y="445"/>
                      <a:pt x="94" y="448"/>
                      <a:pt x="86" y="445"/>
                    </a:cubicBezTo>
                    <a:cubicBezTo>
                      <a:pt x="77" y="442"/>
                      <a:pt x="82" y="442"/>
                      <a:pt x="83" y="437"/>
                    </a:cubicBezTo>
                    <a:cubicBezTo>
                      <a:pt x="83" y="432"/>
                      <a:pt x="81" y="439"/>
                      <a:pt x="75" y="442"/>
                    </a:cubicBezTo>
                    <a:cubicBezTo>
                      <a:pt x="69" y="446"/>
                      <a:pt x="71" y="448"/>
                      <a:pt x="61" y="448"/>
                    </a:cubicBezTo>
                    <a:cubicBezTo>
                      <a:pt x="58" y="448"/>
                      <a:pt x="57" y="447"/>
                      <a:pt x="56" y="447"/>
                    </a:cubicBezTo>
                    <a:cubicBezTo>
                      <a:pt x="54" y="446"/>
                      <a:pt x="56" y="445"/>
                      <a:pt x="56" y="442"/>
                    </a:cubicBezTo>
                    <a:cubicBezTo>
                      <a:pt x="56" y="439"/>
                      <a:pt x="52" y="436"/>
                      <a:pt x="51" y="428"/>
                    </a:cubicBezTo>
                    <a:cubicBezTo>
                      <a:pt x="50" y="420"/>
                      <a:pt x="47" y="423"/>
                      <a:pt x="43" y="418"/>
                    </a:cubicBezTo>
                    <a:cubicBezTo>
                      <a:pt x="39" y="412"/>
                      <a:pt x="38" y="412"/>
                      <a:pt x="33" y="407"/>
                    </a:cubicBezTo>
                    <a:cubicBezTo>
                      <a:pt x="28" y="402"/>
                      <a:pt x="28" y="401"/>
                      <a:pt x="22" y="393"/>
                    </a:cubicBezTo>
                    <a:cubicBezTo>
                      <a:pt x="15" y="386"/>
                      <a:pt x="21" y="385"/>
                      <a:pt x="24" y="378"/>
                    </a:cubicBezTo>
                    <a:cubicBezTo>
                      <a:pt x="28" y="372"/>
                      <a:pt x="55" y="379"/>
                      <a:pt x="59" y="378"/>
                    </a:cubicBezTo>
                    <a:cubicBezTo>
                      <a:pt x="62" y="378"/>
                      <a:pt x="54" y="374"/>
                      <a:pt x="50" y="369"/>
                    </a:cubicBezTo>
                    <a:cubicBezTo>
                      <a:pt x="47" y="364"/>
                      <a:pt x="48" y="362"/>
                      <a:pt x="45" y="352"/>
                    </a:cubicBezTo>
                    <a:cubicBezTo>
                      <a:pt x="42" y="342"/>
                      <a:pt x="45" y="341"/>
                      <a:pt x="45" y="332"/>
                    </a:cubicBezTo>
                    <a:cubicBezTo>
                      <a:pt x="45" y="324"/>
                      <a:pt x="45" y="325"/>
                      <a:pt x="42" y="318"/>
                    </a:cubicBezTo>
                    <a:cubicBezTo>
                      <a:pt x="39" y="312"/>
                      <a:pt x="42" y="315"/>
                      <a:pt x="40" y="307"/>
                    </a:cubicBezTo>
                    <a:cubicBezTo>
                      <a:pt x="38" y="299"/>
                      <a:pt x="33" y="302"/>
                      <a:pt x="32" y="299"/>
                    </a:cubicBezTo>
                    <a:cubicBezTo>
                      <a:pt x="30" y="295"/>
                      <a:pt x="30" y="291"/>
                      <a:pt x="28" y="291"/>
                    </a:cubicBezTo>
                    <a:cubicBezTo>
                      <a:pt x="27" y="290"/>
                      <a:pt x="21" y="290"/>
                      <a:pt x="18" y="290"/>
                    </a:cubicBezTo>
                    <a:cubicBezTo>
                      <a:pt x="17" y="289"/>
                      <a:pt x="17" y="287"/>
                      <a:pt x="16" y="286"/>
                    </a:cubicBezTo>
                    <a:cubicBezTo>
                      <a:pt x="13" y="282"/>
                      <a:pt x="10" y="278"/>
                      <a:pt x="7" y="273"/>
                    </a:cubicBezTo>
                    <a:cubicBezTo>
                      <a:pt x="6" y="272"/>
                      <a:pt x="5" y="270"/>
                      <a:pt x="4" y="268"/>
                    </a:cubicBezTo>
                    <a:cubicBezTo>
                      <a:pt x="0" y="261"/>
                      <a:pt x="7" y="252"/>
                      <a:pt x="11" y="245"/>
                    </a:cubicBezTo>
                    <a:cubicBezTo>
                      <a:pt x="14" y="237"/>
                      <a:pt x="18" y="233"/>
                      <a:pt x="23" y="225"/>
                    </a:cubicBezTo>
                    <a:cubicBezTo>
                      <a:pt x="28" y="218"/>
                      <a:pt x="34" y="205"/>
                      <a:pt x="42" y="197"/>
                    </a:cubicBezTo>
                    <a:cubicBezTo>
                      <a:pt x="50" y="189"/>
                      <a:pt x="52" y="180"/>
                      <a:pt x="52" y="174"/>
                    </a:cubicBezTo>
                    <a:cubicBezTo>
                      <a:pt x="52" y="168"/>
                      <a:pt x="56" y="141"/>
                      <a:pt x="56" y="124"/>
                    </a:cubicBezTo>
                    <a:cubicBezTo>
                      <a:pt x="57" y="106"/>
                      <a:pt x="57" y="103"/>
                      <a:pt x="63" y="95"/>
                    </a:cubicBezTo>
                    <a:cubicBezTo>
                      <a:pt x="68" y="87"/>
                      <a:pt x="64" y="91"/>
                      <a:pt x="60" y="85"/>
                    </a:cubicBezTo>
                    <a:cubicBezTo>
                      <a:pt x="55" y="79"/>
                      <a:pt x="59" y="78"/>
                      <a:pt x="52" y="66"/>
                    </a:cubicBezTo>
                    <a:cubicBezTo>
                      <a:pt x="45" y="53"/>
                      <a:pt x="44" y="52"/>
                      <a:pt x="44" y="44"/>
                    </a:cubicBezTo>
                    <a:cubicBezTo>
                      <a:pt x="44" y="38"/>
                      <a:pt x="41" y="22"/>
                      <a:pt x="39" y="15"/>
                    </a:cubicBezTo>
                    <a:cubicBezTo>
                      <a:pt x="50" y="9"/>
                      <a:pt x="62" y="2"/>
                      <a:pt x="66" y="1"/>
                    </a:cubicBezTo>
                    <a:cubicBezTo>
                      <a:pt x="73" y="0"/>
                      <a:pt x="251" y="106"/>
                      <a:pt x="259" y="110"/>
                    </a:cubicBezTo>
                    <a:cubicBezTo>
                      <a:pt x="260" y="111"/>
                      <a:pt x="260" y="111"/>
                      <a:pt x="261" y="111"/>
                    </a:cubicBezTo>
                    <a:lnTo>
                      <a:pt x="265" y="216"/>
                    </a:ln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Freeform 891"/>
              <p:cNvSpPr>
                <a:spLocks/>
              </p:cNvSpPr>
              <p:nvPr/>
            </p:nvSpPr>
            <p:spPr bwMode="auto">
              <a:xfrm>
                <a:off x="2858" y="1656"/>
                <a:ext cx="253" cy="244"/>
              </a:xfrm>
              <a:custGeom>
                <a:avLst/>
                <a:gdLst>
                  <a:gd name="T0" fmla="*/ 419 w 422"/>
                  <a:gd name="T1" fmla="*/ 148 h 406"/>
                  <a:gd name="T2" fmla="*/ 397 w 422"/>
                  <a:gd name="T3" fmla="*/ 166 h 406"/>
                  <a:gd name="T4" fmla="*/ 383 w 422"/>
                  <a:gd name="T5" fmla="*/ 176 h 406"/>
                  <a:gd name="T6" fmla="*/ 378 w 422"/>
                  <a:gd name="T7" fmla="*/ 203 h 406"/>
                  <a:gd name="T8" fmla="*/ 372 w 422"/>
                  <a:gd name="T9" fmla="*/ 235 h 406"/>
                  <a:gd name="T10" fmla="*/ 372 w 422"/>
                  <a:gd name="T11" fmla="*/ 249 h 406"/>
                  <a:gd name="T12" fmla="*/ 367 w 422"/>
                  <a:gd name="T13" fmla="*/ 273 h 406"/>
                  <a:gd name="T14" fmla="*/ 360 w 422"/>
                  <a:gd name="T15" fmla="*/ 294 h 406"/>
                  <a:gd name="T16" fmla="*/ 340 w 422"/>
                  <a:gd name="T17" fmla="*/ 317 h 406"/>
                  <a:gd name="T18" fmla="*/ 335 w 422"/>
                  <a:gd name="T19" fmla="*/ 351 h 406"/>
                  <a:gd name="T20" fmla="*/ 321 w 422"/>
                  <a:gd name="T21" fmla="*/ 350 h 406"/>
                  <a:gd name="T22" fmla="*/ 308 w 422"/>
                  <a:gd name="T23" fmla="*/ 349 h 406"/>
                  <a:gd name="T24" fmla="*/ 272 w 422"/>
                  <a:gd name="T25" fmla="*/ 357 h 406"/>
                  <a:gd name="T26" fmla="*/ 248 w 422"/>
                  <a:gd name="T27" fmla="*/ 347 h 406"/>
                  <a:gd name="T28" fmla="*/ 251 w 422"/>
                  <a:gd name="T29" fmla="*/ 314 h 406"/>
                  <a:gd name="T30" fmla="*/ 233 w 422"/>
                  <a:gd name="T31" fmla="*/ 321 h 406"/>
                  <a:gd name="T32" fmla="*/ 208 w 422"/>
                  <a:gd name="T33" fmla="*/ 343 h 406"/>
                  <a:gd name="T34" fmla="*/ 202 w 422"/>
                  <a:gd name="T35" fmla="*/ 365 h 406"/>
                  <a:gd name="T36" fmla="*/ 177 w 422"/>
                  <a:gd name="T37" fmla="*/ 380 h 406"/>
                  <a:gd name="T38" fmla="*/ 150 w 422"/>
                  <a:gd name="T39" fmla="*/ 376 h 406"/>
                  <a:gd name="T40" fmla="*/ 143 w 422"/>
                  <a:gd name="T41" fmla="*/ 366 h 406"/>
                  <a:gd name="T42" fmla="*/ 128 w 422"/>
                  <a:gd name="T43" fmla="*/ 377 h 406"/>
                  <a:gd name="T44" fmla="*/ 120 w 422"/>
                  <a:gd name="T45" fmla="*/ 378 h 406"/>
                  <a:gd name="T46" fmla="*/ 108 w 422"/>
                  <a:gd name="T47" fmla="*/ 373 h 406"/>
                  <a:gd name="T48" fmla="*/ 89 w 422"/>
                  <a:gd name="T49" fmla="*/ 381 h 406"/>
                  <a:gd name="T50" fmla="*/ 80 w 422"/>
                  <a:gd name="T51" fmla="*/ 390 h 406"/>
                  <a:gd name="T52" fmla="*/ 67 w 422"/>
                  <a:gd name="T53" fmla="*/ 406 h 406"/>
                  <a:gd name="T54" fmla="*/ 57 w 422"/>
                  <a:gd name="T55" fmla="*/ 383 h 406"/>
                  <a:gd name="T56" fmla="*/ 42 w 422"/>
                  <a:gd name="T57" fmla="*/ 349 h 406"/>
                  <a:gd name="T58" fmla="*/ 40 w 422"/>
                  <a:gd name="T59" fmla="*/ 338 h 406"/>
                  <a:gd name="T60" fmla="*/ 28 w 422"/>
                  <a:gd name="T61" fmla="*/ 322 h 406"/>
                  <a:gd name="T62" fmla="*/ 24 w 422"/>
                  <a:gd name="T63" fmla="*/ 297 h 406"/>
                  <a:gd name="T64" fmla="*/ 19 w 422"/>
                  <a:gd name="T65" fmla="*/ 275 h 406"/>
                  <a:gd name="T66" fmla="*/ 26 w 422"/>
                  <a:gd name="T67" fmla="*/ 255 h 406"/>
                  <a:gd name="T68" fmla="*/ 30 w 422"/>
                  <a:gd name="T69" fmla="*/ 236 h 406"/>
                  <a:gd name="T70" fmla="*/ 44 w 422"/>
                  <a:gd name="T71" fmla="*/ 212 h 406"/>
                  <a:gd name="T72" fmla="*/ 59 w 422"/>
                  <a:gd name="T73" fmla="*/ 103 h 406"/>
                  <a:gd name="T74" fmla="*/ 84 w 422"/>
                  <a:gd name="T75" fmla="*/ 89 h 406"/>
                  <a:gd name="T76" fmla="*/ 84 w 422"/>
                  <a:gd name="T77" fmla="*/ 35 h 406"/>
                  <a:gd name="T78" fmla="*/ 196 w 422"/>
                  <a:gd name="T79" fmla="*/ 34 h 406"/>
                  <a:gd name="T80" fmla="*/ 237 w 422"/>
                  <a:gd name="T81" fmla="*/ 29 h 406"/>
                  <a:gd name="T82" fmla="*/ 278 w 422"/>
                  <a:gd name="T83" fmla="*/ 33 h 406"/>
                  <a:gd name="T84" fmla="*/ 300 w 422"/>
                  <a:gd name="T85" fmla="*/ 42 h 406"/>
                  <a:gd name="T86" fmla="*/ 314 w 422"/>
                  <a:gd name="T87" fmla="*/ 27 h 406"/>
                  <a:gd name="T88" fmla="*/ 324 w 422"/>
                  <a:gd name="T89" fmla="*/ 14 h 406"/>
                  <a:gd name="T90" fmla="*/ 338 w 422"/>
                  <a:gd name="T91" fmla="*/ 7 h 406"/>
                  <a:gd name="T92" fmla="*/ 343 w 422"/>
                  <a:gd name="T93" fmla="*/ 3 h 406"/>
                  <a:gd name="T94" fmla="*/ 366 w 422"/>
                  <a:gd name="T95" fmla="*/ 24 h 406"/>
                  <a:gd name="T96" fmla="*/ 382 w 422"/>
                  <a:gd name="T97" fmla="*/ 53 h 406"/>
                  <a:gd name="T98" fmla="*/ 383 w 422"/>
                  <a:gd name="T99" fmla="*/ 64 h 406"/>
                  <a:gd name="T100" fmla="*/ 386 w 422"/>
                  <a:gd name="T101" fmla="*/ 106 h 406"/>
                  <a:gd name="T102" fmla="*/ 409 w 422"/>
                  <a:gd name="T103" fmla="*/ 134 h 406"/>
                  <a:gd name="T104" fmla="*/ 422 w 422"/>
                  <a:gd name="T105" fmla="*/ 14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2" h="406">
                    <a:moveTo>
                      <a:pt x="422" y="145"/>
                    </a:moveTo>
                    <a:cubicBezTo>
                      <a:pt x="421" y="146"/>
                      <a:pt x="420" y="147"/>
                      <a:pt x="419" y="148"/>
                    </a:cubicBezTo>
                    <a:cubicBezTo>
                      <a:pt x="417" y="151"/>
                      <a:pt x="416" y="156"/>
                      <a:pt x="409" y="159"/>
                    </a:cubicBezTo>
                    <a:cubicBezTo>
                      <a:pt x="402" y="162"/>
                      <a:pt x="398" y="165"/>
                      <a:pt x="397" y="166"/>
                    </a:cubicBezTo>
                    <a:cubicBezTo>
                      <a:pt x="396" y="167"/>
                      <a:pt x="394" y="171"/>
                      <a:pt x="391" y="173"/>
                    </a:cubicBezTo>
                    <a:cubicBezTo>
                      <a:pt x="387" y="175"/>
                      <a:pt x="384" y="173"/>
                      <a:pt x="383" y="176"/>
                    </a:cubicBezTo>
                    <a:cubicBezTo>
                      <a:pt x="382" y="179"/>
                      <a:pt x="382" y="184"/>
                      <a:pt x="383" y="192"/>
                    </a:cubicBezTo>
                    <a:cubicBezTo>
                      <a:pt x="383" y="200"/>
                      <a:pt x="380" y="198"/>
                      <a:pt x="378" y="203"/>
                    </a:cubicBezTo>
                    <a:cubicBezTo>
                      <a:pt x="377" y="208"/>
                      <a:pt x="377" y="214"/>
                      <a:pt x="373" y="224"/>
                    </a:cubicBezTo>
                    <a:cubicBezTo>
                      <a:pt x="368" y="234"/>
                      <a:pt x="372" y="229"/>
                      <a:pt x="372" y="235"/>
                    </a:cubicBezTo>
                    <a:cubicBezTo>
                      <a:pt x="373" y="240"/>
                      <a:pt x="373" y="246"/>
                      <a:pt x="373" y="248"/>
                    </a:cubicBezTo>
                    <a:cubicBezTo>
                      <a:pt x="372" y="249"/>
                      <a:pt x="372" y="249"/>
                      <a:pt x="372" y="249"/>
                    </a:cubicBezTo>
                    <a:cubicBezTo>
                      <a:pt x="371" y="250"/>
                      <a:pt x="373" y="253"/>
                      <a:pt x="372" y="259"/>
                    </a:cubicBezTo>
                    <a:cubicBezTo>
                      <a:pt x="371" y="264"/>
                      <a:pt x="371" y="269"/>
                      <a:pt x="367" y="273"/>
                    </a:cubicBezTo>
                    <a:cubicBezTo>
                      <a:pt x="363" y="277"/>
                      <a:pt x="367" y="283"/>
                      <a:pt x="367" y="289"/>
                    </a:cubicBezTo>
                    <a:cubicBezTo>
                      <a:pt x="367" y="295"/>
                      <a:pt x="366" y="294"/>
                      <a:pt x="360" y="294"/>
                    </a:cubicBezTo>
                    <a:cubicBezTo>
                      <a:pt x="355" y="294"/>
                      <a:pt x="355" y="297"/>
                      <a:pt x="351" y="302"/>
                    </a:cubicBezTo>
                    <a:cubicBezTo>
                      <a:pt x="347" y="307"/>
                      <a:pt x="347" y="307"/>
                      <a:pt x="340" y="317"/>
                    </a:cubicBezTo>
                    <a:cubicBezTo>
                      <a:pt x="334" y="328"/>
                      <a:pt x="338" y="339"/>
                      <a:pt x="338" y="340"/>
                    </a:cubicBezTo>
                    <a:cubicBezTo>
                      <a:pt x="338" y="341"/>
                      <a:pt x="336" y="349"/>
                      <a:pt x="335" y="351"/>
                    </a:cubicBezTo>
                    <a:cubicBezTo>
                      <a:pt x="334" y="353"/>
                      <a:pt x="331" y="348"/>
                      <a:pt x="329" y="345"/>
                    </a:cubicBezTo>
                    <a:cubicBezTo>
                      <a:pt x="327" y="342"/>
                      <a:pt x="324" y="346"/>
                      <a:pt x="321" y="350"/>
                    </a:cubicBezTo>
                    <a:cubicBezTo>
                      <a:pt x="320" y="351"/>
                      <a:pt x="320" y="353"/>
                      <a:pt x="320" y="354"/>
                    </a:cubicBezTo>
                    <a:cubicBezTo>
                      <a:pt x="317" y="351"/>
                      <a:pt x="313" y="346"/>
                      <a:pt x="308" y="349"/>
                    </a:cubicBezTo>
                    <a:cubicBezTo>
                      <a:pt x="301" y="353"/>
                      <a:pt x="298" y="358"/>
                      <a:pt x="294" y="352"/>
                    </a:cubicBezTo>
                    <a:cubicBezTo>
                      <a:pt x="290" y="347"/>
                      <a:pt x="280" y="355"/>
                      <a:pt x="272" y="357"/>
                    </a:cubicBezTo>
                    <a:cubicBezTo>
                      <a:pt x="264" y="359"/>
                      <a:pt x="252" y="370"/>
                      <a:pt x="245" y="364"/>
                    </a:cubicBezTo>
                    <a:cubicBezTo>
                      <a:pt x="239" y="358"/>
                      <a:pt x="248" y="352"/>
                      <a:pt x="248" y="347"/>
                    </a:cubicBezTo>
                    <a:cubicBezTo>
                      <a:pt x="248" y="341"/>
                      <a:pt x="251" y="331"/>
                      <a:pt x="251" y="331"/>
                    </a:cubicBezTo>
                    <a:cubicBezTo>
                      <a:pt x="251" y="331"/>
                      <a:pt x="252" y="319"/>
                      <a:pt x="251" y="314"/>
                    </a:cubicBezTo>
                    <a:cubicBezTo>
                      <a:pt x="250" y="309"/>
                      <a:pt x="248" y="305"/>
                      <a:pt x="246" y="304"/>
                    </a:cubicBezTo>
                    <a:cubicBezTo>
                      <a:pt x="244" y="303"/>
                      <a:pt x="237" y="315"/>
                      <a:pt x="233" y="321"/>
                    </a:cubicBezTo>
                    <a:cubicBezTo>
                      <a:pt x="230" y="327"/>
                      <a:pt x="227" y="326"/>
                      <a:pt x="222" y="329"/>
                    </a:cubicBezTo>
                    <a:cubicBezTo>
                      <a:pt x="216" y="332"/>
                      <a:pt x="216" y="335"/>
                      <a:pt x="208" y="343"/>
                    </a:cubicBezTo>
                    <a:cubicBezTo>
                      <a:pt x="201" y="352"/>
                      <a:pt x="207" y="353"/>
                      <a:pt x="205" y="356"/>
                    </a:cubicBezTo>
                    <a:cubicBezTo>
                      <a:pt x="203" y="359"/>
                      <a:pt x="204" y="362"/>
                      <a:pt x="202" y="365"/>
                    </a:cubicBezTo>
                    <a:cubicBezTo>
                      <a:pt x="201" y="369"/>
                      <a:pt x="196" y="371"/>
                      <a:pt x="191" y="373"/>
                    </a:cubicBezTo>
                    <a:cubicBezTo>
                      <a:pt x="186" y="376"/>
                      <a:pt x="182" y="378"/>
                      <a:pt x="177" y="380"/>
                    </a:cubicBezTo>
                    <a:cubicBezTo>
                      <a:pt x="171" y="383"/>
                      <a:pt x="167" y="384"/>
                      <a:pt x="165" y="386"/>
                    </a:cubicBezTo>
                    <a:cubicBezTo>
                      <a:pt x="164" y="387"/>
                      <a:pt x="160" y="383"/>
                      <a:pt x="150" y="376"/>
                    </a:cubicBezTo>
                    <a:cubicBezTo>
                      <a:pt x="140" y="370"/>
                      <a:pt x="150" y="376"/>
                      <a:pt x="148" y="371"/>
                    </a:cubicBezTo>
                    <a:cubicBezTo>
                      <a:pt x="147" y="366"/>
                      <a:pt x="146" y="365"/>
                      <a:pt x="143" y="366"/>
                    </a:cubicBezTo>
                    <a:cubicBezTo>
                      <a:pt x="140" y="366"/>
                      <a:pt x="137" y="365"/>
                      <a:pt x="128" y="366"/>
                    </a:cubicBezTo>
                    <a:cubicBezTo>
                      <a:pt x="120" y="366"/>
                      <a:pt x="130" y="370"/>
                      <a:pt x="128" y="377"/>
                    </a:cubicBezTo>
                    <a:cubicBezTo>
                      <a:pt x="127" y="384"/>
                      <a:pt x="127" y="383"/>
                      <a:pt x="122" y="382"/>
                    </a:cubicBezTo>
                    <a:cubicBezTo>
                      <a:pt x="117" y="382"/>
                      <a:pt x="122" y="382"/>
                      <a:pt x="120" y="378"/>
                    </a:cubicBezTo>
                    <a:cubicBezTo>
                      <a:pt x="118" y="374"/>
                      <a:pt x="117" y="372"/>
                      <a:pt x="114" y="373"/>
                    </a:cubicBezTo>
                    <a:cubicBezTo>
                      <a:pt x="110" y="373"/>
                      <a:pt x="110" y="372"/>
                      <a:pt x="108" y="373"/>
                    </a:cubicBezTo>
                    <a:cubicBezTo>
                      <a:pt x="106" y="373"/>
                      <a:pt x="105" y="382"/>
                      <a:pt x="103" y="383"/>
                    </a:cubicBezTo>
                    <a:cubicBezTo>
                      <a:pt x="100" y="385"/>
                      <a:pt x="93" y="383"/>
                      <a:pt x="89" y="381"/>
                    </a:cubicBezTo>
                    <a:cubicBezTo>
                      <a:pt x="85" y="379"/>
                      <a:pt x="85" y="382"/>
                      <a:pt x="84" y="383"/>
                    </a:cubicBezTo>
                    <a:cubicBezTo>
                      <a:pt x="82" y="385"/>
                      <a:pt x="82" y="387"/>
                      <a:pt x="80" y="390"/>
                    </a:cubicBezTo>
                    <a:cubicBezTo>
                      <a:pt x="77" y="393"/>
                      <a:pt x="77" y="394"/>
                      <a:pt x="70" y="397"/>
                    </a:cubicBezTo>
                    <a:cubicBezTo>
                      <a:pt x="63" y="399"/>
                      <a:pt x="73" y="403"/>
                      <a:pt x="67" y="406"/>
                    </a:cubicBezTo>
                    <a:cubicBezTo>
                      <a:pt x="62" y="405"/>
                      <a:pt x="54" y="404"/>
                      <a:pt x="53" y="402"/>
                    </a:cubicBezTo>
                    <a:cubicBezTo>
                      <a:pt x="51" y="400"/>
                      <a:pt x="57" y="384"/>
                      <a:pt x="57" y="383"/>
                    </a:cubicBezTo>
                    <a:cubicBezTo>
                      <a:pt x="57" y="381"/>
                      <a:pt x="56" y="373"/>
                      <a:pt x="51" y="364"/>
                    </a:cubicBezTo>
                    <a:cubicBezTo>
                      <a:pt x="45" y="355"/>
                      <a:pt x="44" y="355"/>
                      <a:pt x="42" y="349"/>
                    </a:cubicBezTo>
                    <a:cubicBezTo>
                      <a:pt x="41" y="348"/>
                      <a:pt x="41" y="347"/>
                      <a:pt x="40" y="347"/>
                    </a:cubicBezTo>
                    <a:cubicBezTo>
                      <a:pt x="38" y="343"/>
                      <a:pt x="36" y="342"/>
                      <a:pt x="40" y="338"/>
                    </a:cubicBezTo>
                    <a:cubicBezTo>
                      <a:pt x="44" y="334"/>
                      <a:pt x="39" y="334"/>
                      <a:pt x="35" y="333"/>
                    </a:cubicBezTo>
                    <a:cubicBezTo>
                      <a:pt x="31" y="331"/>
                      <a:pt x="28" y="327"/>
                      <a:pt x="28" y="322"/>
                    </a:cubicBezTo>
                    <a:cubicBezTo>
                      <a:pt x="28" y="318"/>
                      <a:pt x="30" y="317"/>
                      <a:pt x="28" y="312"/>
                    </a:cubicBezTo>
                    <a:cubicBezTo>
                      <a:pt x="25" y="308"/>
                      <a:pt x="24" y="304"/>
                      <a:pt x="24" y="297"/>
                    </a:cubicBezTo>
                    <a:cubicBezTo>
                      <a:pt x="24" y="290"/>
                      <a:pt x="21" y="293"/>
                      <a:pt x="11" y="293"/>
                    </a:cubicBezTo>
                    <a:cubicBezTo>
                      <a:pt x="0" y="293"/>
                      <a:pt x="14" y="283"/>
                      <a:pt x="19" y="275"/>
                    </a:cubicBezTo>
                    <a:cubicBezTo>
                      <a:pt x="24" y="268"/>
                      <a:pt x="17" y="271"/>
                      <a:pt x="15" y="265"/>
                    </a:cubicBezTo>
                    <a:cubicBezTo>
                      <a:pt x="14" y="260"/>
                      <a:pt x="21" y="258"/>
                      <a:pt x="26" y="255"/>
                    </a:cubicBezTo>
                    <a:cubicBezTo>
                      <a:pt x="32" y="253"/>
                      <a:pt x="25" y="250"/>
                      <a:pt x="25" y="246"/>
                    </a:cubicBezTo>
                    <a:cubicBezTo>
                      <a:pt x="24" y="241"/>
                      <a:pt x="26" y="239"/>
                      <a:pt x="30" y="236"/>
                    </a:cubicBezTo>
                    <a:cubicBezTo>
                      <a:pt x="33" y="233"/>
                      <a:pt x="35" y="229"/>
                      <a:pt x="36" y="222"/>
                    </a:cubicBezTo>
                    <a:cubicBezTo>
                      <a:pt x="37" y="215"/>
                      <a:pt x="37" y="216"/>
                      <a:pt x="44" y="212"/>
                    </a:cubicBezTo>
                    <a:cubicBezTo>
                      <a:pt x="50" y="208"/>
                      <a:pt x="63" y="208"/>
                      <a:pt x="63" y="208"/>
                    </a:cubicBezTo>
                    <a:cubicBezTo>
                      <a:pt x="59" y="103"/>
                      <a:pt x="59" y="103"/>
                      <a:pt x="59" y="103"/>
                    </a:cubicBezTo>
                    <a:cubicBezTo>
                      <a:pt x="64" y="104"/>
                      <a:pt x="60" y="92"/>
                      <a:pt x="60" y="92"/>
                    </a:cubicBezTo>
                    <a:cubicBezTo>
                      <a:pt x="84" y="89"/>
                      <a:pt x="84" y="89"/>
                      <a:pt x="84" y="89"/>
                    </a:cubicBezTo>
                    <a:cubicBezTo>
                      <a:pt x="82" y="46"/>
                      <a:pt x="82" y="46"/>
                      <a:pt x="82" y="46"/>
                    </a:cubicBezTo>
                    <a:cubicBezTo>
                      <a:pt x="84" y="35"/>
                      <a:pt x="84" y="35"/>
                      <a:pt x="84" y="35"/>
                    </a:cubicBezTo>
                    <a:cubicBezTo>
                      <a:pt x="93" y="37"/>
                      <a:pt x="138" y="34"/>
                      <a:pt x="155" y="34"/>
                    </a:cubicBezTo>
                    <a:cubicBezTo>
                      <a:pt x="175" y="34"/>
                      <a:pt x="193" y="34"/>
                      <a:pt x="196" y="34"/>
                    </a:cubicBezTo>
                    <a:cubicBezTo>
                      <a:pt x="199" y="33"/>
                      <a:pt x="220" y="34"/>
                      <a:pt x="226" y="35"/>
                    </a:cubicBezTo>
                    <a:cubicBezTo>
                      <a:pt x="232" y="35"/>
                      <a:pt x="235" y="31"/>
                      <a:pt x="237" y="29"/>
                    </a:cubicBezTo>
                    <a:cubicBezTo>
                      <a:pt x="238" y="28"/>
                      <a:pt x="242" y="33"/>
                      <a:pt x="242" y="34"/>
                    </a:cubicBezTo>
                    <a:cubicBezTo>
                      <a:pt x="242" y="36"/>
                      <a:pt x="270" y="33"/>
                      <a:pt x="278" y="33"/>
                    </a:cubicBezTo>
                    <a:cubicBezTo>
                      <a:pt x="286" y="33"/>
                      <a:pt x="288" y="36"/>
                      <a:pt x="290" y="38"/>
                    </a:cubicBezTo>
                    <a:cubicBezTo>
                      <a:pt x="293" y="40"/>
                      <a:pt x="296" y="41"/>
                      <a:pt x="300" y="42"/>
                    </a:cubicBezTo>
                    <a:cubicBezTo>
                      <a:pt x="304" y="43"/>
                      <a:pt x="305" y="37"/>
                      <a:pt x="305" y="33"/>
                    </a:cubicBezTo>
                    <a:cubicBezTo>
                      <a:pt x="305" y="29"/>
                      <a:pt x="309" y="28"/>
                      <a:pt x="314" y="27"/>
                    </a:cubicBezTo>
                    <a:cubicBezTo>
                      <a:pt x="318" y="26"/>
                      <a:pt x="319" y="26"/>
                      <a:pt x="321" y="22"/>
                    </a:cubicBezTo>
                    <a:cubicBezTo>
                      <a:pt x="323" y="19"/>
                      <a:pt x="324" y="19"/>
                      <a:pt x="324" y="14"/>
                    </a:cubicBezTo>
                    <a:cubicBezTo>
                      <a:pt x="325" y="10"/>
                      <a:pt x="327" y="11"/>
                      <a:pt x="330" y="11"/>
                    </a:cubicBezTo>
                    <a:cubicBezTo>
                      <a:pt x="334" y="11"/>
                      <a:pt x="336" y="10"/>
                      <a:pt x="338" y="7"/>
                    </a:cubicBezTo>
                    <a:cubicBezTo>
                      <a:pt x="340" y="5"/>
                      <a:pt x="341" y="2"/>
                      <a:pt x="342" y="0"/>
                    </a:cubicBezTo>
                    <a:cubicBezTo>
                      <a:pt x="343" y="1"/>
                      <a:pt x="343" y="2"/>
                      <a:pt x="343" y="3"/>
                    </a:cubicBezTo>
                    <a:cubicBezTo>
                      <a:pt x="346" y="12"/>
                      <a:pt x="349" y="12"/>
                      <a:pt x="353" y="15"/>
                    </a:cubicBezTo>
                    <a:cubicBezTo>
                      <a:pt x="357" y="18"/>
                      <a:pt x="363" y="18"/>
                      <a:pt x="366" y="24"/>
                    </a:cubicBezTo>
                    <a:cubicBezTo>
                      <a:pt x="369" y="30"/>
                      <a:pt x="372" y="31"/>
                      <a:pt x="374" y="37"/>
                    </a:cubicBezTo>
                    <a:cubicBezTo>
                      <a:pt x="376" y="43"/>
                      <a:pt x="378" y="51"/>
                      <a:pt x="382" y="53"/>
                    </a:cubicBezTo>
                    <a:cubicBezTo>
                      <a:pt x="386" y="55"/>
                      <a:pt x="389" y="54"/>
                      <a:pt x="387" y="57"/>
                    </a:cubicBezTo>
                    <a:cubicBezTo>
                      <a:pt x="385" y="60"/>
                      <a:pt x="382" y="54"/>
                      <a:pt x="383" y="64"/>
                    </a:cubicBezTo>
                    <a:cubicBezTo>
                      <a:pt x="385" y="74"/>
                      <a:pt x="384" y="73"/>
                      <a:pt x="385" y="83"/>
                    </a:cubicBezTo>
                    <a:cubicBezTo>
                      <a:pt x="386" y="92"/>
                      <a:pt x="383" y="98"/>
                      <a:pt x="386" y="106"/>
                    </a:cubicBezTo>
                    <a:cubicBezTo>
                      <a:pt x="390" y="115"/>
                      <a:pt x="391" y="118"/>
                      <a:pt x="395" y="124"/>
                    </a:cubicBezTo>
                    <a:cubicBezTo>
                      <a:pt x="399" y="130"/>
                      <a:pt x="406" y="132"/>
                      <a:pt x="409" y="134"/>
                    </a:cubicBezTo>
                    <a:cubicBezTo>
                      <a:pt x="412" y="137"/>
                      <a:pt x="415" y="137"/>
                      <a:pt x="419" y="141"/>
                    </a:cubicBezTo>
                    <a:cubicBezTo>
                      <a:pt x="420" y="142"/>
                      <a:pt x="421" y="144"/>
                      <a:pt x="422" y="145"/>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892"/>
              <p:cNvSpPr>
                <a:spLocks/>
              </p:cNvSpPr>
              <p:nvPr/>
            </p:nvSpPr>
            <p:spPr bwMode="auto">
              <a:xfrm>
                <a:off x="2892" y="1838"/>
                <a:ext cx="185" cy="148"/>
              </a:xfrm>
              <a:custGeom>
                <a:avLst/>
                <a:gdLst>
                  <a:gd name="T0" fmla="*/ 305 w 309"/>
                  <a:gd name="T1" fmla="*/ 218 h 247"/>
                  <a:gd name="T2" fmla="*/ 261 w 309"/>
                  <a:gd name="T3" fmla="*/ 225 h 247"/>
                  <a:gd name="T4" fmla="*/ 249 w 309"/>
                  <a:gd name="T5" fmla="*/ 240 h 247"/>
                  <a:gd name="T6" fmla="*/ 226 w 309"/>
                  <a:gd name="T7" fmla="*/ 241 h 247"/>
                  <a:gd name="T8" fmla="*/ 207 w 309"/>
                  <a:gd name="T9" fmla="*/ 243 h 247"/>
                  <a:gd name="T10" fmla="*/ 191 w 309"/>
                  <a:gd name="T11" fmla="*/ 241 h 247"/>
                  <a:gd name="T12" fmla="*/ 181 w 309"/>
                  <a:gd name="T13" fmla="*/ 245 h 247"/>
                  <a:gd name="T14" fmla="*/ 173 w 309"/>
                  <a:gd name="T15" fmla="*/ 242 h 247"/>
                  <a:gd name="T16" fmla="*/ 161 w 309"/>
                  <a:gd name="T17" fmla="*/ 229 h 247"/>
                  <a:gd name="T18" fmla="*/ 141 w 309"/>
                  <a:gd name="T19" fmla="*/ 222 h 247"/>
                  <a:gd name="T20" fmla="*/ 119 w 309"/>
                  <a:gd name="T21" fmla="*/ 225 h 247"/>
                  <a:gd name="T22" fmla="*/ 97 w 309"/>
                  <a:gd name="T23" fmla="*/ 207 h 247"/>
                  <a:gd name="T24" fmla="*/ 90 w 309"/>
                  <a:gd name="T25" fmla="*/ 196 h 247"/>
                  <a:gd name="T26" fmla="*/ 71 w 309"/>
                  <a:gd name="T27" fmla="*/ 168 h 247"/>
                  <a:gd name="T28" fmla="*/ 57 w 309"/>
                  <a:gd name="T29" fmla="*/ 149 h 247"/>
                  <a:gd name="T30" fmla="*/ 40 w 309"/>
                  <a:gd name="T31" fmla="*/ 131 h 247"/>
                  <a:gd name="T32" fmla="*/ 13 w 309"/>
                  <a:gd name="T33" fmla="*/ 115 h 247"/>
                  <a:gd name="T34" fmla="*/ 10 w 309"/>
                  <a:gd name="T35" fmla="*/ 103 h 247"/>
                  <a:gd name="T36" fmla="*/ 23 w 309"/>
                  <a:gd name="T37" fmla="*/ 87 h 247"/>
                  <a:gd name="T38" fmla="*/ 32 w 309"/>
                  <a:gd name="T39" fmla="*/ 78 h 247"/>
                  <a:gd name="T40" fmla="*/ 51 w 309"/>
                  <a:gd name="T41" fmla="*/ 70 h 247"/>
                  <a:gd name="T42" fmla="*/ 63 w 309"/>
                  <a:gd name="T43" fmla="*/ 75 h 247"/>
                  <a:gd name="T44" fmla="*/ 71 w 309"/>
                  <a:gd name="T45" fmla="*/ 74 h 247"/>
                  <a:gd name="T46" fmla="*/ 86 w 309"/>
                  <a:gd name="T47" fmla="*/ 63 h 247"/>
                  <a:gd name="T48" fmla="*/ 93 w 309"/>
                  <a:gd name="T49" fmla="*/ 73 h 247"/>
                  <a:gd name="T50" fmla="*/ 120 w 309"/>
                  <a:gd name="T51" fmla="*/ 77 h 247"/>
                  <a:gd name="T52" fmla="*/ 145 w 309"/>
                  <a:gd name="T53" fmla="*/ 62 h 247"/>
                  <a:gd name="T54" fmla="*/ 151 w 309"/>
                  <a:gd name="T55" fmla="*/ 40 h 247"/>
                  <a:gd name="T56" fmla="*/ 176 w 309"/>
                  <a:gd name="T57" fmla="*/ 18 h 247"/>
                  <a:gd name="T58" fmla="*/ 194 w 309"/>
                  <a:gd name="T59" fmla="*/ 11 h 247"/>
                  <a:gd name="T60" fmla="*/ 191 w 309"/>
                  <a:gd name="T61" fmla="*/ 44 h 247"/>
                  <a:gd name="T62" fmla="*/ 215 w 309"/>
                  <a:gd name="T63" fmla="*/ 54 h 247"/>
                  <a:gd name="T64" fmla="*/ 251 w 309"/>
                  <a:gd name="T65" fmla="*/ 46 h 247"/>
                  <a:gd name="T66" fmla="*/ 264 w 309"/>
                  <a:gd name="T67" fmla="*/ 61 h 247"/>
                  <a:gd name="T68" fmla="*/ 258 w 309"/>
                  <a:gd name="T69" fmla="*/ 81 h 247"/>
                  <a:gd name="T70" fmla="*/ 261 w 309"/>
                  <a:gd name="T71" fmla="*/ 97 h 247"/>
                  <a:gd name="T72" fmla="*/ 246 w 309"/>
                  <a:gd name="T73" fmla="*/ 109 h 247"/>
                  <a:gd name="T74" fmla="*/ 232 w 309"/>
                  <a:gd name="T75" fmla="*/ 122 h 247"/>
                  <a:gd name="T76" fmla="*/ 250 w 309"/>
                  <a:gd name="T77" fmla="*/ 131 h 247"/>
                  <a:gd name="T78" fmla="*/ 266 w 309"/>
                  <a:gd name="T79" fmla="*/ 152 h 247"/>
                  <a:gd name="T80" fmla="*/ 286 w 309"/>
                  <a:gd name="T81" fmla="*/ 189 h 247"/>
                  <a:gd name="T82" fmla="*/ 303 w 309"/>
                  <a:gd name="T83" fmla="*/ 205 h 247"/>
                  <a:gd name="T84" fmla="*/ 306 w 309"/>
                  <a:gd name="T85"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247">
                    <a:moveTo>
                      <a:pt x="306" y="218"/>
                    </a:moveTo>
                    <a:cubicBezTo>
                      <a:pt x="306" y="218"/>
                      <a:pt x="306" y="218"/>
                      <a:pt x="305" y="218"/>
                    </a:cubicBezTo>
                    <a:cubicBezTo>
                      <a:pt x="301" y="218"/>
                      <a:pt x="271" y="217"/>
                      <a:pt x="269" y="217"/>
                    </a:cubicBezTo>
                    <a:cubicBezTo>
                      <a:pt x="268" y="218"/>
                      <a:pt x="265" y="222"/>
                      <a:pt x="261" y="225"/>
                    </a:cubicBezTo>
                    <a:cubicBezTo>
                      <a:pt x="260" y="226"/>
                      <a:pt x="259" y="227"/>
                      <a:pt x="258" y="228"/>
                    </a:cubicBezTo>
                    <a:cubicBezTo>
                      <a:pt x="254" y="232"/>
                      <a:pt x="251" y="237"/>
                      <a:pt x="249" y="240"/>
                    </a:cubicBezTo>
                    <a:cubicBezTo>
                      <a:pt x="247" y="244"/>
                      <a:pt x="242" y="242"/>
                      <a:pt x="239" y="240"/>
                    </a:cubicBezTo>
                    <a:cubicBezTo>
                      <a:pt x="236" y="238"/>
                      <a:pt x="232" y="240"/>
                      <a:pt x="226" y="241"/>
                    </a:cubicBezTo>
                    <a:cubicBezTo>
                      <a:pt x="221" y="242"/>
                      <a:pt x="216" y="245"/>
                      <a:pt x="215" y="246"/>
                    </a:cubicBezTo>
                    <a:cubicBezTo>
                      <a:pt x="213" y="247"/>
                      <a:pt x="209" y="245"/>
                      <a:pt x="207" y="243"/>
                    </a:cubicBezTo>
                    <a:cubicBezTo>
                      <a:pt x="205" y="240"/>
                      <a:pt x="202" y="242"/>
                      <a:pt x="201" y="243"/>
                    </a:cubicBezTo>
                    <a:cubicBezTo>
                      <a:pt x="199" y="245"/>
                      <a:pt x="195" y="243"/>
                      <a:pt x="191" y="241"/>
                    </a:cubicBezTo>
                    <a:cubicBezTo>
                      <a:pt x="187" y="239"/>
                      <a:pt x="186" y="242"/>
                      <a:pt x="184" y="244"/>
                    </a:cubicBezTo>
                    <a:cubicBezTo>
                      <a:pt x="182" y="245"/>
                      <a:pt x="182" y="245"/>
                      <a:pt x="181" y="245"/>
                    </a:cubicBezTo>
                    <a:cubicBezTo>
                      <a:pt x="180" y="245"/>
                      <a:pt x="178" y="245"/>
                      <a:pt x="176" y="245"/>
                    </a:cubicBezTo>
                    <a:cubicBezTo>
                      <a:pt x="172" y="244"/>
                      <a:pt x="174" y="244"/>
                      <a:pt x="173" y="242"/>
                    </a:cubicBezTo>
                    <a:cubicBezTo>
                      <a:pt x="173" y="240"/>
                      <a:pt x="173" y="239"/>
                      <a:pt x="170" y="238"/>
                    </a:cubicBezTo>
                    <a:cubicBezTo>
                      <a:pt x="168" y="236"/>
                      <a:pt x="165" y="234"/>
                      <a:pt x="161" y="229"/>
                    </a:cubicBezTo>
                    <a:cubicBezTo>
                      <a:pt x="156" y="224"/>
                      <a:pt x="154" y="223"/>
                      <a:pt x="150" y="218"/>
                    </a:cubicBezTo>
                    <a:cubicBezTo>
                      <a:pt x="146" y="213"/>
                      <a:pt x="143" y="219"/>
                      <a:pt x="141" y="222"/>
                    </a:cubicBezTo>
                    <a:cubicBezTo>
                      <a:pt x="139" y="225"/>
                      <a:pt x="134" y="224"/>
                      <a:pt x="133" y="222"/>
                    </a:cubicBezTo>
                    <a:cubicBezTo>
                      <a:pt x="132" y="220"/>
                      <a:pt x="124" y="224"/>
                      <a:pt x="119" y="225"/>
                    </a:cubicBezTo>
                    <a:cubicBezTo>
                      <a:pt x="113" y="227"/>
                      <a:pt x="112" y="226"/>
                      <a:pt x="107" y="219"/>
                    </a:cubicBezTo>
                    <a:cubicBezTo>
                      <a:pt x="101" y="212"/>
                      <a:pt x="101" y="212"/>
                      <a:pt x="97" y="207"/>
                    </a:cubicBezTo>
                    <a:cubicBezTo>
                      <a:pt x="95" y="204"/>
                      <a:pt x="93" y="203"/>
                      <a:pt x="91" y="202"/>
                    </a:cubicBezTo>
                    <a:cubicBezTo>
                      <a:pt x="91" y="200"/>
                      <a:pt x="90" y="198"/>
                      <a:pt x="90" y="196"/>
                    </a:cubicBezTo>
                    <a:cubicBezTo>
                      <a:pt x="90" y="193"/>
                      <a:pt x="83" y="187"/>
                      <a:pt x="78" y="183"/>
                    </a:cubicBezTo>
                    <a:cubicBezTo>
                      <a:pt x="72" y="178"/>
                      <a:pt x="71" y="175"/>
                      <a:pt x="71" y="168"/>
                    </a:cubicBezTo>
                    <a:cubicBezTo>
                      <a:pt x="71" y="161"/>
                      <a:pt x="69" y="164"/>
                      <a:pt x="66" y="160"/>
                    </a:cubicBezTo>
                    <a:cubicBezTo>
                      <a:pt x="63" y="156"/>
                      <a:pt x="62" y="153"/>
                      <a:pt x="57" y="149"/>
                    </a:cubicBezTo>
                    <a:cubicBezTo>
                      <a:pt x="52" y="145"/>
                      <a:pt x="53" y="147"/>
                      <a:pt x="40" y="142"/>
                    </a:cubicBezTo>
                    <a:cubicBezTo>
                      <a:pt x="27" y="137"/>
                      <a:pt x="40" y="135"/>
                      <a:pt x="40" y="131"/>
                    </a:cubicBezTo>
                    <a:cubicBezTo>
                      <a:pt x="40" y="126"/>
                      <a:pt x="35" y="123"/>
                      <a:pt x="31" y="120"/>
                    </a:cubicBezTo>
                    <a:cubicBezTo>
                      <a:pt x="27" y="116"/>
                      <a:pt x="26" y="120"/>
                      <a:pt x="13" y="115"/>
                    </a:cubicBezTo>
                    <a:cubicBezTo>
                      <a:pt x="0" y="111"/>
                      <a:pt x="16" y="106"/>
                      <a:pt x="13" y="104"/>
                    </a:cubicBezTo>
                    <a:cubicBezTo>
                      <a:pt x="12" y="104"/>
                      <a:pt x="11" y="103"/>
                      <a:pt x="10" y="103"/>
                    </a:cubicBezTo>
                    <a:cubicBezTo>
                      <a:pt x="16" y="100"/>
                      <a:pt x="6" y="96"/>
                      <a:pt x="13" y="94"/>
                    </a:cubicBezTo>
                    <a:cubicBezTo>
                      <a:pt x="20" y="91"/>
                      <a:pt x="20" y="90"/>
                      <a:pt x="23" y="87"/>
                    </a:cubicBezTo>
                    <a:cubicBezTo>
                      <a:pt x="25" y="84"/>
                      <a:pt x="25" y="82"/>
                      <a:pt x="27" y="80"/>
                    </a:cubicBezTo>
                    <a:cubicBezTo>
                      <a:pt x="28" y="79"/>
                      <a:pt x="28" y="76"/>
                      <a:pt x="32" y="78"/>
                    </a:cubicBezTo>
                    <a:cubicBezTo>
                      <a:pt x="36" y="80"/>
                      <a:pt x="43" y="82"/>
                      <a:pt x="46" y="80"/>
                    </a:cubicBezTo>
                    <a:cubicBezTo>
                      <a:pt x="48" y="79"/>
                      <a:pt x="49" y="70"/>
                      <a:pt x="51" y="70"/>
                    </a:cubicBezTo>
                    <a:cubicBezTo>
                      <a:pt x="53" y="69"/>
                      <a:pt x="53" y="70"/>
                      <a:pt x="57" y="70"/>
                    </a:cubicBezTo>
                    <a:cubicBezTo>
                      <a:pt x="60" y="69"/>
                      <a:pt x="61" y="71"/>
                      <a:pt x="63" y="75"/>
                    </a:cubicBezTo>
                    <a:cubicBezTo>
                      <a:pt x="65" y="79"/>
                      <a:pt x="60" y="79"/>
                      <a:pt x="65" y="79"/>
                    </a:cubicBezTo>
                    <a:cubicBezTo>
                      <a:pt x="70" y="80"/>
                      <a:pt x="70" y="81"/>
                      <a:pt x="71" y="74"/>
                    </a:cubicBezTo>
                    <a:cubicBezTo>
                      <a:pt x="73" y="67"/>
                      <a:pt x="63" y="63"/>
                      <a:pt x="71" y="63"/>
                    </a:cubicBezTo>
                    <a:cubicBezTo>
                      <a:pt x="80" y="62"/>
                      <a:pt x="83" y="63"/>
                      <a:pt x="86" y="63"/>
                    </a:cubicBezTo>
                    <a:cubicBezTo>
                      <a:pt x="89" y="62"/>
                      <a:pt x="90" y="63"/>
                      <a:pt x="91" y="68"/>
                    </a:cubicBezTo>
                    <a:cubicBezTo>
                      <a:pt x="93" y="73"/>
                      <a:pt x="83" y="67"/>
                      <a:pt x="93" y="73"/>
                    </a:cubicBezTo>
                    <a:cubicBezTo>
                      <a:pt x="103" y="80"/>
                      <a:pt x="107" y="84"/>
                      <a:pt x="108" y="83"/>
                    </a:cubicBezTo>
                    <a:cubicBezTo>
                      <a:pt x="110" y="81"/>
                      <a:pt x="114" y="80"/>
                      <a:pt x="120" y="77"/>
                    </a:cubicBezTo>
                    <a:cubicBezTo>
                      <a:pt x="125" y="75"/>
                      <a:pt x="129" y="73"/>
                      <a:pt x="134" y="70"/>
                    </a:cubicBezTo>
                    <a:cubicBezTo>
                      <a:pt x="139" y="68"/>
                      <a:pt x="144" y="66"/>
                      <a:pt x="145" y="62"/>
                    </a:cubicBezTo>
                    <a:cubicBezTo>
                      <a:pt x="147" y="59"/>
                      <a:pt x="146" y="56"/>
                      <a:pt x="148" y="53"/>
                    </a:cubicBezTo>
                    <a:cubicBezTo>
                      <a:pt x="150" y="50"/>
                      <a:pt x="144" y="49"/>
                      <a:pt x="151" y="40"/>
                    </a:cubicBezTo>
                    <a:cubicBezTo>
                      <a:pt x="159" y="32"/>
                      <a:pt x="159" y="29"/>
                      <a:pt x="165" y="26"/>
                    </a:cubicBezTo>
                    <a:cubicBezTo>
                      <a:pt x="170" y="23"/>
                      <a:pt x="173" y="24"/>
                      <a:pt x="176" y="18"/>
                    </a:cubicBezTo>
                    <a:cubicBezTo>
                      <a:pt x="180" y="12"/>
                      <a:pt x="187" y="0"/>
                      <a:pt x="189" y="1"/>
                    </a:cubicBezTo>
                    <a:cubicBezTo>
                      <a:pt x="191" y="2"/>
                      <a:pt x="193" y="6"/>
                      <a:pt x="194" y="11"/>
                    </a:cubicBezTo>
                    <a:cubicBezTo>
                      <a:pt x="195" y="16"/>
                      <a:pt x="194" y="28"/>
                      <a:pt x="194" y="28"/>
                    </a:cubicBezTo>
                    <a:cubicBezTo>
                      <a:pt x="194" y="28"/>
                      <a:pt x="191" y="38"/>
                      <a:pt x="191" y="44"/>
                    </a:cubicBezTo>
                    <a:cubicBezTo>
                      <a:pt x="191" y="49"/>
                      <a:pt x="182" y="55"/>
                      <a:pt x="188" y="61"/>
                    </a:cubicBezTo>
                    <a:cubicBezTo>
                      <a:pt x="195" y="67"/>
                      <a:pt x="207" y="56"/>
                      <a:pt x="215" y="54"/>
                    </a:cubicBezTo>
                    <a:cubicBezTo>
                      <a:pt x="223" y="52"/>
                      <a:pt x="233" y="44"/>
                      <a:pt x="237" y="49"/>
                    </a:cubicBezTo>
                    <a:cubicBezTo>
                      <a:pt x="241" y="55"/>
                      <a:pt x="244" y="50"/>
                      <a:pt x="251" y="46"/>
                    </a:cubicBezTo>
                    <a:cubicBezTo>
                      <a:pt x="256" y="43"/>
                      <a:pt x="260" y="48"/>
                      <a:pt x="263" y="51"/>
                    </a:cubicBezTo>
                    <a:cubicBezTo>
                      <a:pt x="263" y="55"/>
                      <a:pt x="264" y="58"/>
                      <a:pt x="264" y="61"/>
                    </a:cubicBezTo>
                    <a:cubicBezTo>
                      <a:pt x="264" y="65"/>
                      <a:pt x="263" y="67"/>
                      <a:pt x="261" y="70"/>
                    </a:cubicBezTo>
                    <a:cubicBezTo>
                      <a:pt x="260" y="73"/>
                      <a:pt x="258" y="76"/>
                      <a:pt x="258" y="81"/>
                    </a:cubicBezTo>
                    <a:cubicBezTo>
                      <a:pt x="258" y="86"/>
                      <a:pt x="260" y="88"/>
                      <a:pt x="261" y="89"/>
                    </a:cubicBezTo>
                    <a:cubicBezTo>
                      <a:pt x="262" y="89"/>
                      <a:pt x="261" y="92"/>
                      <a:pt x="261" y="97"/>
                    </a:cubicBezTo>
                    <a:cubicBezTo>
                      <a:pt x="261" y="102"/>
                      <a:pt x="260" y="105"/>
                      <a:pt x="258" y="107"/>
                    </a:cubicBezTo>
                    <a:cubicBezTo>
                      <a:pt x="256" y="108"/>
                      <a:pt x="252" y="109"/>
                      <a:pt x="246" y="109"/>
                    </a:cubicBezTo>
                    <a:cubicBezTo>
                      <a:pt x="241" y="109"/>
                      <a:pt x="237" y="112"/>
                      <a:pt x="237" y="114"/>
                    </a:cubicBezTo>
                    <a:cubicBezTo>
                      <a:pt x="237" y="116"/>
                      <a:pt x="233" y="120"/>
                      <a:pt x="232" y="122"/>
                    </a:cubicBezTo>
                    <a:cubicBezTo>
                      <a:pt x="231" y="124"/>
                      <a:pt x="237" y="128"/>
                      <a:pt x="237" y="128"/>
                    </a:cubicBezTo>
                    <a:cubicBezTo>
                      <a:pt x="237" y="128"/>
                      <a:pt x="243" y="130"/>
                      <a:pt x="250" y="131"/>
                    </a:cubicBezTo>
                    <a:cubicBezTo>
                      <a:pt x="256" y="133"/>
                      <a:pt x="255" y="139"/>
                      <a:pt x="257" y="141"/>
                    </a:cubicBezTo>
                    <a:cubicBezTo>
                      <a:pt x="259" y="142"/>
                      <a:pt x="263" y="149"/>
                      <a:pt x="266" y="152"/>
                    </a:cubicBezTo>
                    <a:cubicBezTo>
                      <a:pt x="270" y="155"/>
                      <a:pt x="275" y="162"/>
                      <a:pt x="279" y="169"/>
                    </a:cubicBezTo>
                    <a:cubicBezTo>
                      <a:pt x="282" y="175"/>
                      <a:pt x="283" y="182"/>
                      <a:pt x="286" y="189"/>
                    </a:cubicBezTo>
                    <a:cubicBezTo>
                      <a:pt x="288" y="197"/>
                      <a:pt x="299" y="194"/>
                      <a:pt x="303" y="198"/>
                    </a:cubicBezTo>
                    <a:cubicBezTo>
                      <a:pt x="306" y="201"/>
                      <a:pt x="304" y="201"/>
                      <a:pt x="303" y="205"/>
                    </a:cubicBezTo>
                    <a:cubicBezTo>
                      <a:pt x="302" y="209"/>
                      <a:pt x="303" y="208"/>
                      <a:pt x="306" y="213"/>
                    </a:cubicBezTo>
                    <a:cubicBezTo>
                      <a:pt x="309" y="219"/>
                      <a:pt x="306" y="218"/>
                      <a:pt x="306" y="218"/>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893"/>
              <p:cNvSpPr>
                <a:spLocks/>
              </p:cNvSpPr>
              <p:nvPr/>
            </p:nvSpPr>
            <p:spPr bwMode="auto">
              <a:xfrm>
                <a:off x="3030" y="1796"/>
                <a:ext cx="228" cy="194"/>
              </a:xfrm>
              <a:custGeom>
                <a:avLst/>
                <a:gdLst>
                  <a:gd name="T0" fmla="*/ 334 w 380"/>
                  <a:gd name="T1" fmla="*/ 240 h 323"/>
                  <a:gd name="T2" fmla="*/ 296 w 380"/>
                  <a:gd name="T3" fmla="*/ 277 h 323"/>
                  <a:gd name="T4" fmla="*/ 250 w 380"/>
                  <a:gd name="T5" fmla="*/ 292 h 323"/>
                  <a:gd name="T6" fmla="*/ 225 w 380"/>
                  <a:gd name="T7" fmla="*/ 305 h 323"/>
                  <a:gd name="T8" fmla="*/ 207 w 380"/>
                  <a:gd name="T9" fmla="*/ 305 h 323"/>
                  <a:gd name="T10" fmla="*/ 179 w 380"/>
                  <a:gd name="T11" fmla="*/ 307 h 323"/>
                  <a:gd name="T12" fmla="*/ 155 w 380"/>
                  <a:gd name="T13" fmla="*/ 318 h 323"/>
                  <a:gd name="T14" fmla="*/ 131 w 380"/>
                  <a:gd name="T15" fmla="*/ 316 h 323"/>
                  <a:gd name="T16" fmla="*/ 104 w 380"/>
                  <a:gd name="T17" fmla="*/ 295 h 323"/>
                  <a:gd name="T18" fmla="*/ 77 w 380"/>
                  <a:gd name="T19" fmla="*/ 291 h 323"/>
                  <a:gd name="T20" fmla="*/ 75 w 380"/>
                  <a:gd name="T21" fmla="*/ 288 h 323"/>
                  <a:gd name="T22" fmla="*/ 72 w 380"/>
                  <a:gd name="T23" fmla="*/ 275 h 323"/>
                  <a:gd name="T24" fmla="*/ 55 w 380"/>
                  <a:gd name="T25" fmla="*/ 259 h 323"/>
                  <a:gd name="T26" fmla="*/ 35 w 380"/>
                  <a:gd name="T27" fmla="*/ 222 h 323"/>
                  <a:gd name="T28" fmla="*/ 19 w 380"/>
                  <a:gd name="T29" fmla="*/ 201 h 323"/>
                  <a:gd name="T30" fmla="*/ 1 w 380"/>
                  <a:gd name="T31" fmla="*/ 192 h 323"/>
                  <a:gd name="T32" fmla="*/ 15 w 380"/>
                  <a:gd name="T33" fmla="*/ 179 h 323"/>
                  <a:gd name="T34" fmla="*/ 30 w 380"/>
                  <a:gd name="T35" fmla="*/ 167 h 323"/>
                  <a:gd name="T36" fmla="*/ 27 w 380"/>
                  <a:gd name="T37" fmla="*/ 151 h 323"/>
                  <a:gd name="T38" fmla="*/ 33 w 380"/>
                  <a:gd name="T39" fmla="*/ 131 h 323"/>
                  <a:gd name="T40" fmla="*/ 33 w 380"/>
                  <a:gd name="T41" fmla="*/ 117 h 323"/>
                  <a:gd name="T42" fmla="*/ 47 w 380"/>
                  <a:gd name="T43" fmla="*/ 118 h 323"/>
                  <a:gd name="T44" fmla="*/ 52 w 380"/>
                  <a:gd name="T45" fmla="*/ 84 h 323"/>
                  <a:gd name="T46" fmla="*/ 72 w 380"/>
                  <a:gd name="T47" fmla="*/ 61 h 323"/>
                  <a:gd name="T48" fmla="*/ 79 w 380"/>
                  <a:gd name="T49" fmla="*/ 40 h 323"/>
                  <a:gd name="T50" fmla="*/ 84 w 380"/>
                  <a:gd name="T51" fmla="*/ 16 h 323"/>
                  <a:gd name="T52" fmla="*/ 96 w 380"/>
                  <a:gd name="T53" fmla="*/ 17 h 323"/>
                  <a:gd name="T54" fmla="*/ 112 w 380"/>
                  <a:gd name="T55" fmla="*/ 20 h 323"/>
                  <a:gd name="T56" fmla="*/ 123 w 380"/>
                  <a:gd name="T57" fmla="*/ 5 h 323"/>
                  <a:gd name="T58" fmla="*/ 145 w 380"/>
                  <a:gd name="T59" fmla="*/ 10 h 323"/>
                  <a:gd name="T60" fmla="*/ 172 w 380"/>
                  <a:gd name="T61" fmla="*/ 13 h 323"/>
                  <a:gd name="T62" fmla="*/ 198 w 380"/>
                  <a:gd name="T63" fmla="*/ 25 h 323"/>
                  <a:gd name="T64" fmla="*/ 214 w 380"/>
                  <a:gd name="T65" fmla="*/ 47 h 323"/>
                  <a:gd name="T66" fmla="*/ 233 w 380"/>
                  <a:gd name="T67" fmla="*/ 66 h 323"/>
                  <a:gd name="T68" fmla="*/ 228 w 380"/>
                  <a:gd name="T69" fmla="*/ 77 h 323"/>
                  <a:gd name="T70" fmla="*/ 219 w 380"/>
                  <a:gd name="T71" fmla="*/ 89 h 323"/>
                  <a:gd name="T72" fmla="*/ 220 w 380"/>
                  <a:gd name="T73" fmla="*/ 109 h 323"/>
                  <a:gd name="T74" fmla="*/ 233 w 380"/>
                  <a:gd name="T75" fmla="*/ 108 h 323"/>
                  <a:gd name="T76" fmla="*/ 247 w 380"/>
                  <a:gd name="T77" fmla="*/ 107 h 323"/>
                  <a:gd name="T78" fmla="*/ 245 w 380"/>
                  <a:gd name="T79" fmla="*/ 115 h 323"/>
                  <a:gd name="T80" fmla="*/ 245 w 380"/>
                  <a:gd name="T81" fmla="*/ 129 h 323"/>
                  <a:gd name="T82" fmla="*/ 316 w 380"/>
                  <a:gd name="T83" fmla="*/ 179 h 323"/>
                  <a:gd name="T84" fmla="*/ 369 w 380"/>
                  <a:gd name="T85" fmla="*/ 19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 h="323">
                    <a:moveTo>
                      <a:pt x="369" y="200"/>
                    </a:moveTo>
                    <a:cubicBezTo>
                      <a:pt x="358" y="210"/>
                      <a:pt x="337" y="235"/>
                      <a:pt x="334" y="240"/>
                    </a:cubicBezTo>
                    <a:cubicBezTo>
                      <a:pt x="331" y="244"/>
                      <a:pt x="310" y="262"/>
                      <a:pt x="308" y="266"/>
                    </a:cubicBezTo>
                    <a:cubicBezTo>
                      <a:pt x="307" y="271"/>
                      <a:pt x="309" y="277"/>
                      <a:pt x="296" y="277"/>
                    </a:cubicBezTo>
                    <a:cubicBezTo>
                      <a:pt x="283" y="277"/>
                      <a:pt x="271" y="277"/>
                      <a:pt x="264" y="280"/>
                    </a:cubicBezTo>
                    <a:cubicBezTo>
                      <a:pt x="258" y="284"/>
                      <a:pt x="255" y="288"/>
                      <a:pt x="250" y="292"/>
                    </a:cubicBezTo>
                    <a:cubicBezTo>
                      <a:pt x="246" y="296"/>
                      <a:pt x="241" y="294"/>
                      <a:pt x="234" y="297"/>
                    </a:cubicBezTo>
                    <a:cubicBezTo>
                      <a:pt x="228" y="300"/>
                      <a:pt x="231" y="304"/>
                      <a:pt x="225" y="305"/>
                    </a:cubicBezTo>
                    <a:cubicBezTo>
                      <a:pt x="225" y="305"/>
                      <a:pt x="224" y="305"/>
                      <a:pt x="224" y="305"/>
                    </a:cubicBezTo>
                    <a:cubicBezTo>
                      <a:pt x="216" y="305"/>
                      <a:pt x="213" y="309"/>
                      <a:pt x="207" y="305"/>
                    </a:cubicBezTo>
                    <a:cubicBezTo>
                      <a:pt x="200" y="301"/>
                      <a:pt x="201" y="295"/>
                      <a:pt x="194" y="298"/>
                    </a:cubicBezTo>
                    <a:cubicBezTo>
                      <a:pt x="187" y="302"/>
                      <a:pt x="186" y="302"/>
                      <a:pt x="179" y="307"/>
                    </a:cubicBezTo>
                    <a:cubicBezTo>
                      <a:pt x="172" y="312"/>
                      <a:pt x="174" y="316"/>
                      <a:pt x="168" y="318"/>
                    </a:cubicBezTo>
                    <a:cubicBezTo>
                      <a:pt x="162" y="320"/>
                      <a:pt x="164" y="319"/>
                      <a:pt x="155" y="318"/>
                    </a:cubicBezTo>
                    <a:cubicBezTo>
                      <a:pt x="146" y="317"/>
                      <a:pt x="148" y="316"/>
                      <a:pt x="141" y="316"/>
                    </a:cubicBezTo>
                    <a:cubicBezTo>
                      <a:pt x="134" y="317"/>
                      <a:pt x="139" y="323"/>
                      <a:pt x="131" y="316"/>
                    </a:cubicBezTo>
                    <a:cubicBezTo>
                      <a:pt x="123" y="310"/>
                      <a:pt x="127" y="312"/>
                      <a:pt x="119" y="307"/>
                    </a:cubicBezTo>
                    <a:cubicBezTo>
                      <a:pt x="112" y="302"/>
                      <a:pt x="109" y="297"/>
                      <a:pt x="104" y="295"/>
                    </a:cubicBezTo>
                    <a:cubicBezTo>
                      <a:pt x="99" y="293"/>
                      <a:pt x="96" y="292"/>
                      <a:pt x="93" y="292"/>
                    </a:cubicBezTo>
                    <a:cubicBezTo>
                      <a:pt x="90" y="292"/>
                      <a:pt x="78" y="292"/>
                      <a:pt x="77" y="291"/>
                    </a:cubicBezTo>
                    <a:cubicBezTo>
                      <a:pt x="76" y="291"/>
                      <a:pt x="75" y="289"/>
                      <a:pt x="74" y="288"/>
                    </a:cubicBezTo>
                    <a:cubicBezTo>
                      <a:pt x="75" y="288"/>
                      <a:pt x="75" y="288"/>
                      <a:pt x="75" y="288"/>
                    </a:cubicBezTo>
                    <a:cubicBezTo>
                      <a:pt x="75" y="288"/>
                      <a:pt x="78" y="289"/>
                      <a:pt x="75" y="283"/>
                    </a:cubicBezTo>
                    <a:cubicBezTo>
                      <a:pt x="72" y="278"/>
                      <a:pt x="71" y="279"/>
                      <a:pt x="72" y="275"/>
                    </a:cubicBezTo>
                    <a:cubicBezTo>
                      <a:pt x="73" y="271"/>
                      <a:pt x="75" y="271"/>
                      <a:pt x="72" y="268"/>
                    </a:cubicBezTo>
                    <a:cubicBezTo>
                      <a:pt x="68" y="264"/>
                      <a:pt x="57" y="267"/>
                      <a:pt x="55" y="259"/>
                    </a:cubicBezTo>
                    <a:cubicBezTo>
                      <a:pt x="52" y="252"/>
                      <a:pt x="51" y="245"/>
                      <a:pt x="48" y="239"/>
                    </a:cubicBezTo>
                    <a:cubicBezTo>
                      <a:pt x="44" y="232"/>
                      <a:pt x="39" y="225"/>
                      <a:pt x="35" y="222"/>
                    </a:cubicBezTo>
                    <a:cubicBezTo>
                      <a:pt x="32" y="219"/>
                      <a:pt x="28" y="212"/>
                      <a:pt x="26" y="211"/>
                    </a:cubicBezTo>
                    <a:cubicBezTo>
                      <a:pt x="24" y="209"/>
                      <a:pt x="25" y="203"/>
                      <a:pt x="19" y="201"/>
                    </a:cubicBezTo>
                    <a:cubicBezTo>
                      <a:pt x="12" y="200"/>
                      <a:pt x="6" y="198"/>
                      <a:pt x="6" y="198"/>
                    </a:cubicBezTo>
                    <a:cubicBezTo>
                      <a:pt x="6" y="198"/>
                      <a:pt x="0" y="194"/>
                      <a:pt x="1" y="192"/>
                    </a:cubicBezTo>
                    <a:cubicBezTo>
                      <a:pt x="2" y="190"/>
                      <a:pt x="6" y="186"/>
                      <a:pt x="6" y="184"/>
                    </a:cubicBezTo>
                    <a:cubicBezTo>
                      <a:pt x="6" y="182"/>
                      <a:pt x="10" y="179"/>
                      <a:pt x="15" y="179"/>
                    </a:cubicBezTo>
                    <a:cubicBezTo>
                      <a:pt x="21" y="179"/>
                      <a:pt x="25" y="178"/>
                      <a:pt x="27" y="177"/>
                    </a:cubicBezTo>
                    <a:cubicBezTo>
                      <a:pt x="29" y="175"/>
                      <a:pt x="30" y="172"/>
                      <a:pt x="30" y="167"/>
                    </a:cubicBezTo>
                    <a:cubicBezTo>
                      <a:pt x="30" y="162"/>
                      <a:pt x="31" y="159"/>
                      <a:pt x="30" y="159"/>
                    </a:cubicBezTo>
                    <a:cubicBezTo>
                      <a:pt x="29" y="158"/>
                      <a:pt x="27" y="156"/>
                      <a:pt x="27" y="151"/>
                    </a:cubicBezTo>
                    <a:cubicBezTo>
                      <a:pt x="27" y="146"/>
                      <a:pt x="29" y="143"/>
                      <a:pt x="30" y="140"/>
                    </a:cubicBezTo>
                    <a:cubicBezTo>
                      <a:pt x="32" y="137"/>
                      <a:pt x="33" y="135"/>
                      <a:pt x="33" y="131"/>
                    </a:cubicBezTo>
                    <a:cubicBezTo>
                      <a:pt x="33" y="128"/>
                      <a:pt x="32" y="125"/>
                      <a:pt x="32" y="121"/>
                    </a:cubicBezTo>
                    <a:cubicBezTo>
                      <a:pt x="32" y="120"/>
                      <a:pt x="32" y="118"/>
                      <a:pt x="33" y="117"/>
                    </a:cubicBezTo>
                    <a:cubicBezTo>
                      <a:pt x="36" y="113"/>
                      <a:pt x="39" y="109"/>
                      <a:pt x="41" y="112"/>
                    </a:cubicBezTo>
                    <a:cubicBezTo>
                      <a:pt x="43" y="115"/>
                      <a:pt x="46" y="120"/>
                      <a:pt x="47" y="118"/>
                    </a:cubicBezTo>
                    <a:cubicBezTo>
                      <a:pt x="48" y="116"/>
                      <a:pt x="50" y="108"/>
                      <a:pt x="50" y="107"/>
                    </a:cubicBezTo>
                    <a:cubicBezTo>
                      <a:pt x="50" y="106"/>
                      <a:pt x="46" y="95"/>
                      <a:pt x="52" y="84"/>
                    </a:cubicBezTo>
                    <a:cubicBezTo>
                      <a:pt x="59" y="74"/>
                      <a:pt x="59" y="74"/>
                      <a:pt x="63" y="69"/>
                    </a:cubicBezTo>
                    <a:cubicBezTo>
                      <a:pt x="67" y="64"/>
                      <a:pt x="67" y="61"/>
                      <a:pt x="72" y="61"/>
                    </a:cubicBezTo>
                    <a:cubicBezTo>
                      <a:pt x="78" y="61"/>
                      <a:pt x="79" y="62"/>
                      <a:pt x="79" y="56"/>
                    </a:cubicBezTo>
                    <a:cubicBezTo>
                      <a:pt x="79" y="50"/>
                      <a:pt x="75" y="44"/>
                      <a:pt x="79" y="40"/>
                    </a:cubicBezTo>
                    <a:cubicBezTo>
                      <a:pt x="83" y="36"/>
                      <a:pt x="83" y="31"/>
                      <a:pt x="84" y="26"/>
                    </a:cubicBezTo>
                    <a:cubicBezTo>
                      <a:pt x="85" y="20"/>
                      <a:pt x="83" y="17"/>
                      <a:pt x="84" y="16"/>
                    </a:cubicBezTo>
                    <a:cubicBezTo>
                      <a:pt x="84" y="16"/>
                      <a:pt x="84" y="16"/>
                      <a:pt x="85" y="15"/>
                    </a:cubicBezTo>
                    <a:cubicBezTo>
                      <a:pt x="88" y="16"/>
                      <a:pt x="90" y="18"/>
                      <a:pt x="96" y="17"/>
                    </a:cubicBezTo>
                    <a:cubicBezTo>
                      <a:pt x="104" y="16"/>
                      <a:pt x="106" y="10"/>
                      <a:pt x="107" y="13"/>
                    </a:cubicBezTo>
                    <a:cubicBezTo>
                      <a:pt x="108" y="16"/>
                      <a:pt x="110" y="26"/>
                      <a:pt x="112" y="20"/>
                    </a:cubicBezTo>
                    <a:cubicBezTo>
                      <a:pt x="113" y="14"/>
                      <a:pt x="116" y="10"/>
                      <a:pt x="118" y="5"/>
                    </a:cubicBezTo>
                    <a:cubicBezTo>
                      <a:pt x="120" y="0"/>
                      <a:pt x="122" y="4"/>
                      <a:pt x="123" y="5"/>
                    </a:cubicBezTo>
                    <a:cubicBezTo>
                      <a:pt x="124" y="6"/>
                      <a:pt x="125" y="11"/>
                      <a:pt x="132" y="11"/>
                    </a:cubicBezTo>
                    <a:cubicBezTo>
                      <a:pt x="140" y="11"/>
                      <a:pt x="140" y="13"/>
                      <a:pt x="145" y="10"/>
                    </a:cubicBezTo>
                    <a:cubicBezTo>
                      <a:pt x="150" y="7"/>
                      <a:pt x="145" y="6"/>
                      <a:pt x="155" y="9"/>
                    </a:cubicBezTo>
                    <a:cubicBezTo>
                      <a:pt x="164" y="12"/>
                      <a:pt x="164" y="13"/>
                      <a:pt x="172" y="13"/>
                    </a:cubicBezTo>
                    <a:cubicBezTo>
                      <a:pt x="179" y="12"/>
                      <a:pt x="178" y="12"/>
                      <a:pt x="184" y="16"/>
                    </a:cubicBezTo>
                    <a:cubicBezTo>
                      <a:pt x="190" y="20"/>
                      <a:pt x="193" y="20"/>
                      <a:pt x="198" y="25"/>
                    </a:cubicBezTo>
                    <a:cubicBezTo>
                      <a:pt x="202" y="30"/>
                      <a:pt x="201" y="35"/>
                      <a:pt x="204" y="37"/>
                    </a:cubicBezTo>
                    <a:cubicBezTo>
                      <a:pt x="207" y="40"/>
                      <a:pt x="212" y="44"/>
                      <a:pt x="214" y="47"/>
                    </a:cubicBezTo>
                    <a:cubicBezTo>
                      <a:pt x="216" y="50"/>
                      <a:pt x="222" y="59"/>
                      <a:pt x="226" y="62"/>
                    </a:cubicBezTo>
                    <a:cubicBezTo>
                      <a:pt x="228" y="64"/>
                      <a:pt x="230" y="65"/>
                      <a:pt x="233" y="66"/>
                    </a:cubicBezTo>
                    <a:cubicBezTo>
                      <a:pt x="232" y="68"/>
                      <a:pt x="230" y="70"/>
                      <a:pt x="230" y="71"/>
                    </a:cubicBezTo>
                    <a:cubicBezTo>
                      <a:pt x="230" y="73"/>
                      <a:pt x="228" y="73"/>
                      <a:pt x="228" y="77"/>
                    </a:cubicBezTo>
                    <a:cubicBezTo>
                      <a:pt x="227" y="80"/>
                      <a:pt x="225" y="80"/>
                      <a:pt x="224" y="83"/>
                    </a:cubicBezTo>
                    <a:cubicBezTo>
                      <a:pt x="222" y="85"/>
                      <a:pt x="219" y="89"/>
                      <a:pt x="219" y="89"/>
                    </a:cubicBezTo>
                    <a:cubicBezTo>
                      <a:pt x="219" y="90"/>
                      <a:pt x="219" y="97"/>
                      <a:pt x="219" y="100"/>
                    </a:cubicBezTo>
                    <a:cubicBezTo>
                      <a:pt x="219" y="102"/>
                      <a:pt x="219" y="108"/>
                      <a:pt x="220" y="109"/>
                    </a:cubicBezTo>
                    <a:cubicBezTo>
                      <a:pt x="221" y="109"/>
                      <a:pt x="220" y="110"/>
                      <a:pt x="224" y="110"/>
                    </a:cubicBezTo>
                    <a:cubicBezTo>
                      <a:pt x="229" y="110"/>
                      <a:pt x="228" y="109"/>
                      <a:pt x="233" y="108"/>
                    </a:cubicBezTo>
                    <a:cubicBezTo>
                      <a:pt x="237" y="107"/>
                      <a:pt x="236" y="107"/>
                      <a:pt x="240" y="107"/>
                    </a:cubicBezTo>
                    <a:cubicBezTo>
                      <a:pt x="243" y="107"/>
                      <a:pt x="245" y="107"/>
                      <a:pt x="247" y="107"/>
                    </a:cubicBezTo>
                    <a:cubicBezTo>
                      <a:pt x="247" y="108"/>
                      <a:pt x="247" y="109"/>
                      <a:pt x="247" y="110"/>
                    </a:cubicBezTo>
                    <a:cubicBezTo>
                      <a:pt x="247" y="111"/>
                      <a:pt x="247" y="112"/>
                      <a:pt x="245" y="115"/>
                    </a:cubicBezTo>
                    <a:cubicBezTo>
                      <a:pt x="244" y="117"/>
                      <a:pt x="241" y="116"/>
                      <a:pt x="242" y="120"/>
                    </a:cubicBezTo>
                    <a:cubicBezTo>
                      <a:pt x="244" y="124"/>
                      <a:pt x="243" y="127"/>
                      <a:pt x="245" y="129"/>
                    </a:cubicBezTo>
                    <a:cubicBezTo>
                      <a:pt x="246" y="130"/>
                      <a:pt x="260" y="153"/>
                      <a:pt x="271" y="160"/>
                    </a:cubicBezTo>
                    <a:cubicBezTo>
                      <a:pt x="282" y="167"/>
                      <a:pt x="304" y="176"/>
                      <a:pt x="316" y="179"/>
                    </a:cubicBezTo>
                    <a:cubicBezTo>
                      <a:pt x="329" y="183"/>
                      <a:pt x="339" y="188"/>
                      <a:pt x="346" y="190"/>
                    </a:cubicBezTo>
                    <a:cubicBezTo>
                      <a:pt x="353" y="192"/>
                      <a:pt x="366" y="192"/>
                      <a:pt x="369" y="192"/>
                    </a:cubicBezTo>
                    <a:cubicBezTo>
                      <a:pt x="372" y="192"/>
                      <a:pt x="380" y="190"/>
                      <a:pt x="369" y="200"/>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9" name="Freeform 894"/>
              <p:cNvSpPr>
                <a:spLocks/>
              </p:cNvSpPr>
              <p:nvPr/>
            </p:nvSpPr>
            <p:spPr bwMode="auto">
              <a:xfrm>
                <a:off x="3151" y="1844"/>
                <a:ext cx="151" cy="230"/>
              </a:xfrm>
              <a:custGeom>
                <a:avLst/>
                <a:gdLst>
                  <a:gd name="T0" fmla="*/ 251 w 251"/>
                  <a:gd name="T1" fmla="*/ 38 h 383"/>
                  <a:gd name="T2" fmla="*/ 245 w 251"/>
                  <a:gd name="T3" fmla="*/ 65 h 383"/>
                  <a:gd name="T4" fmla="*/ 227 w 251"/>
                  <a:gd name="T5" fmla="*/ 100 h 383"/>
                  <a:gd name="T6" fmla="*/ 220 w 251"/>
                  <a:gd name="T7" fmla="*/ 125 h 383"/>
                  <a:gd name="T8" fmla="*/ 202 w 251"/>
                  <a:gd name="T9" fmla="*/ 157 h 383"/>
                  <a:gd name="T10" fmla="*/ 187 w 251"/>
                  <a:gd name="T11" fmla="*/ 193 h 383"/>
                  <a:gd name="T12" fmla="*/ 162 w 251"/>
                  <a:gd name="T13" fmla="*/ 230 h 383"/>
                  <a:gd name="T14" fmla="*/ 131 w 251"/>
                  <a:gd name="T15" fmla="*/ 264 h 383"/>
                  <a:gd name="T16" fmla="*/ 93 w 251"/>
                  <a:gd name="T17" fmla="*/ 292 h 383"/>
                  <a:gd name="T18" fmla="*/ 58 w 251"/>
                  <a:gd name="T19" fmla="*/ 326 h 383"/>
                  <a:gd name="T20" fmla="*/ 26 w 251"/>
                  <a:gd name="T21" fmla="*/ 369 h 383"/>
                  <a:gd name="T22" fmla="*/ 16 w 251"/>
                  <a:gd name="T23" fmla="*/ 379 h 383"/>
                  <a:gd name="T24" fmla="*/ 0 w 251"/>
                  <a:gd name="T25" fmla="*/ 274 h 383"/>
                  <a:gd name="T26" fmla="*/ 12 w 251"/>
                  <a:gd name="T27" fmla="*/ 244 h 383"/>
                  <a:gd name="T28" fmla="*/ 24 w 251"/>
                  <a:gd name="T29" fmla="*/ 225 h 383"/>
                  <a:gd name="T30" fmla="*/ 49 w 251"/>
                  <a:gd name="T31" fmla="*/ 212 h 383"/>
                  <a:gd name="T32" fmla="*/ 95 w 251"/>
                  <a:gd name="T33" fmla="*/ 197 h 383"/>
                  <a:gd name="T34" fmla="*/ 133 w 251"/>
                  <a:gd name="T35" fmla="*/ 160 h 383"/>
                  <a:gd name="T36" fmla="*/ 168 w 251"/>
                  <a:gd name="T37" fmla="*/ 112 h 383"/>
                  <a:gd name="T38" fmla="*/ 115 w 251"/>
                  <a:gd name="T39" fmla="*/ 99 h 383"/>
                  <a:gd name="T40" fmla="*/ 44 w 251"/>
                  <a:gd name="T41" fmla="*/ 49 h 383"/>
                  <a:gd name="T42" fmla="*/ 44 w 251"/>
                  <a:gd name="T43" fmla="*/ 35 h 383"/>
                  <a:gd name="T44" fmla="*/ 46 w 251"/>
                  <a:gd name="T45" fmla="*/ 27 h 383"/>
                  <a:gd name="T46" fmla="*/ 53 w 251"/>
                  <a:gd name="T47" fmla="*/ 19 h 383"/>
                  <a:gd name="T48" fmla="*/ 63 w 251"/>
                  <a:gd name="T49" fmla="*/ 26 h 383"/>
                  <a:gd name="T50" fmla="*/ 81 w 251"/>
                  <a:gd name="T51" fmla="*/ 42 h 383"/>
                  <a:gd name="T52" fmla="*/ 116 w 251"/>
                  <a:gd name="T53" fmla="*/ 33 h 383"/>
                  <a:gd name="T54" fmla="*/ 146 w 251"/>
                  <a:gd name="T55" fmla="*/ 29 h 383"/>
                  <a:gd name="T56" fmla="*/ 178 w 251"/>
                  <a:gd name="T57" fmla="*/ 22 h 383"/>
                  <a:gd name="T58" fmla="*/ 204 w 251"/>
                  <a:gd name="T59" fmla="*/ 20 h 383"/>
                  <a:gd name="T60" fmla="*/ 226 w 251"/>
                  <a:gd name="T61" fmla="*/ 13 h 383"/>
                  <a:gd name="T62" fmla="*/ 249 w 251"/>
                  <a:gd name="T63" fmla="*/ 3 h 383"/>
                  <a:gd name="T64" fmla="*/ 249 w 251"/>
                  <a:gd name="T65" fmla="*/ 2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383">
                    <a:moveTo>
                      <a:pt x="249" y="27"/>
                    </a:moveTo>
                    <a:cubicBezTo>
                      <a:pt x="251" y="30"/>
                      <a:pt x="251" y="35"/>
                      <a:pt x="251" y="38"/>
                    </a:cubicBezTo>
                    <a:cubicBezTo>
                      <a:pt x="251" y="42"/>
                      <a:pt x="247" y="48"/>
                      <a:pt x="247" y="50"/>
                    </a:cubicBezTo>
                    <a:cubicBezTo>
                      <a:pt x="246" y="52"/>
                      <a:pt x="245" y="61"/>
                      <a:pt x="245" y="65"/>
                    </a:cubicBezTo>
                    <a:cubicBezTo>
                      <a:pt x="245" y="68"/>
                      <a:pt x="242" y="80"/>
                      <a:pt x="240" y="82"/>
                    </a:cubicBezTo>
                    <a:cubicBezTo>
                      <a:pt x="239" y="85"/>
                      <a:pt x="228" y="98"/>
                      <a:pt x="227" y="100"/>
                    </a:cubicBezTo>
                    <a:cubicBezTo>
                      <a:pt x="226" y="102"/>
                      <a:pt x="223" y="110"/>
                      <a:pt x="222" y="112"/>
                    </a:cubicBezTo>
                    <a:cubicBezTo>
                      <a:pt x="220" y="115"/>
                      <a:pt x="220" y="119"/>
                      <a:pt x="220" y="125"/>
                    </a:cubicBezTo>
                    <a:cubicBezTo>
                      <a:pt x="220" y="131"/>
                      <a:pt x="211" y="135"/>
                      <a:pt x="209" y="139"/>
                    </a:cubicBezTo>
                    <a:cubicBezTo>
                      <a:pt x="207" y="142"/>
                      <a:pt x="202" y="149"/>
                      <a:pt x="202" y="157"/>
                    </a:cubicBezTo>
                    <a:cubicBezTo>
                      <a:pt x="201" y="165"/>
                      <a:pt x="206" y="167"/>
                      <a:pt x="200" y="175"/>
                    </a:cubicBezTo>
                    <a:cubicBezTo>
                      <a:pt x="194" y="183"/>
                      <a:pt x="191" y="185"/>
                      <a:pt x="187" y="193"/>
                    </a:cubicBezTo>
                    <a:cubicBezTo>
                      <a:pt x="183" y="201"/>
                      <a:pt x="173" y="204"/>
                      <a:pt x="172" y="212"/>
                    </a:cubicBezTo>
                    <a:cubicBezTo>
                      <a:pt x="171" y="220"/>
                      <a:pt x="165" y="225"/>
                      <a:pt x="162" y="230"/>
                    </a:cubicBezTo>
                    <a:cubicBezTo>
                      <a:pt x="159" y="234"/>
                      <a:pt x="155" y="241"/>
                      <a:pt x="149" y="248"/>
                    </a:cubicBezTo>
                    <a:cubicBezTo>
                      <a:pt x="143" y="255"/>
                      <a:pt x="137" y="258"/>
                      <a:pt x="131" y="264"/>
                    </a:cubicBezTo>
                    <a:cubicBezTo>
                      <a:pt x="125" y="269"/>
                      <a:pt x="118" y="272"/>
                      <a:pt x="112" y="277"/>
                    </a:cubicBezTo>
                    <a:cubicBezTo>
                      <a:pt x="106" y="282"/>
                      <a:pt x="106" y="284"/>
                      <a:pt x="93" y="292"/>
                    </a:cubicBezTo>
                    <a:cubicBezTo>
                      <a:pt x="81" y="300"/>
                      <a:pt x="74" y="303"/>
                      <a:pt x="71" y="310"/>
                    </a:cubicBezTo>
                    <a:cubicBezTo>
                      <a:pt x="67" y="317"/>
                      <a:pt x="62" y="316"/>
                      <a:pt x="58" y="326"/>
                    </a:cubicBezTo>
                    <a:cubicBezTo>
                      <a:pt x="53" y="336"/>
                      <a:pt x="52" y="341"/>
                      <a:pt x="42" y="349"/>
                    </a:cubicBezTo>
                    <a:cubicBezTo>
                      <a:pt x="33" y="357"/>
                      <a:pt x="32" y="360"/>
                      <a:pt x="26" y="369"/>
                    </a:cubicBezTo>
                    <a:cubicBezTo>
                      <a:pt x="21" y="376"/>
                      <a:pt x="20" y="379"/>
                      <a:pt x="17" y="383"/>
                    </a:cubicBezTo>
                    <a:cubicBezTo>
                      <a:pt x="17" y="382"/>
                      <a:pt x="16" y="381"/>
                      <a:pt x="16" y="379"/>
                    </a:cubicBezTo>
                    <a:cubicBezTo>
                      <a:pt x="15" y="374"/>
                      <a:pt x="3" y="358"/>
                      <a:pt x="3" y="358"/>
                    </a:cubicBezTo>
                    <a:cubicBezTo>
                      <a:pt x="3" y="358"/>
                      <a:pt x="0" y="281"/>
                      <a:pt x="0" y="274"/>
                    </a:cubicBezTo>
                    <a:cubicBezTo>
                      <a:pt x="0" y="267"/>
                      <a:pt x="3" y="258"/>
                      <a:pt x="4" y="254"/>
                    </a:cubicBezTo>
                    <a:cubicBezTo>
                      <a:pt x="5" y="250"/>
                      <a:pt x="8" y="250"/>
                      <a:pt x="12" y="244"/>
                    </a:cubicBezTo>
                    <a:cubicBezTo>
                      <a:pt x="16" y="238"/>
                      <a:pt x="17" y="235"/>
                      <a:pt x="19" y="234"/>
                    </a:cubicBezTo>
                    <a:cubicBezTo>
                      <a:pt x="21" y="233"/>
                      <a:pt x="23" y="229"/>
                      <a:pt x="24" y="225"/>
                    </a:cubicBezTo>
                    <a:cubicBezTo>
                      <a:pt x="30" y="224"/>
                      <a:pt x="27" y="220"/>
                      <a:pt x="33" y="217"/>
                    </a:cubicBezTo>
                    <a:cubicBezTo>
                      <a:pt x="40" y="214"/>
                      <a:pt x="45" y="216"/>
                      <a:pt x="49" y="212"/>
                    </a:cubicBezTo>
                    <a:cubicBezTo>
                      <a:pt x="54" y="208"/>
                      <a:pt x="57" y="204"/>
                      <a:pt x="63" y="200"/>
                    </a:cubicBezTo>
                    <a:cubicBezTo>
                      <a:pt x="70" y="197"/>
                      <a:pt x="82" y="197"/>
                      <a:pt x="95" y="197"/>
                    </a:cubicBezTo>
                    <a:cubicBezTo>
                      <a:pt x="108" y="197"/>
                      <a:pt x="106" y="191"/>
                      <a:pt x="107" y="186"/>
                    </a:cubicBezTo>
                    <a:cubicBezTo>
                      <a:pt x="109" y="182"/>
                      <a:pt x="130" y="164"/>
                      <a:pt x="133" y="160"/>
                    </a:cubicBezTo>
                    <a:cubicBezTo>
                      <a:pt x="136" y="155"/>
                      <a:pt x="157" y="130"/>
                      <a:pt x="168" y="120"/>
                    </a:cubicBezTo>
                    <a:cubicBezTo>
                      <a:pt x="179" y="110"/>
                      <a:pt x="171" y="112"/>
                      <a:pt x="168" y="112"/>
                    </a:cubicBezTo>
                    <a:cubicBezTo>
                      <a:pt x="165" y="112"/>
                      <a:pt x="152" y="112"/>
                      <a:pt x="145" y="110"/>
                    </a:cubicBezTo>
                    <a:cubicBezTo>
                      <a:pt x="138" y="108"/>
                      <a:pt x="128" y="103"/>
                      <a:pt x="115" y="99"/>
                    </a:cubicBezTo>
                    <a:cubicBezTo>
                      <a:pt x="103" y="96"/>
                      <a:pt x="81" y="87"/>
                      <a:pt x="70" y="80"/>
                    </a:cubicBezTo>
                    <a:cubicBezTo>
                      <a:pt x="59" y="73"/>
                      <a:pt x="45" y="50"/>
                      <a:pt x="44" y="49"/>
                    </a:cubicBezTo>
                    <a:cubicBezTo>
                      <a:pt x="42" y="47"/>
                      <a:pt x="43" y="44"/>
                      <a:pt x="41" y="40"/>
                    </a:cubicBezTo>
                    <a:cubicBezTo>
                      <a:pt x="40" y="36"/>
                      <a:pt x="43" y="37"/>
                      <a:pt x="44" y="35"/>
                    </a:cubicBezTo>
                    <a:cubicBezTo>
                      <a:pt x="46" y="32"/>
                      <a:pt x="46" y="31"/>
                      <a:pt x="46" y="30"/>
                    </a:cubicBezTo>
                    <a:cubicBezTo>
                      <a:pt x="46" y="29"/>
                      <a:pt x="46" y="28"/>
                      <a:pt x="46" y="27"/>
                    </a:cubicBezTo>
                    <a:cubicBezTo>
                      <a:pt x="47" y="27"/>
                      <a:pt x="48" y="26"/>
                      <a:pt x="48" y="26"/>
                    </a:cubicBezTo>
                    <a:cubicBezTo>
                      <a:pt x="51" y="23"/>
                      <a:pt x="53" y="20"/>
                      <a:pt x="53" y="19"/>
                    </a:cubicBezTo>
                    <a:cubicBezTo>
                      <a:pt x="53" y="18"/>
                      <a:pt x="53" y="16"/>
                      <a:pt x="53" y="15"/>
                    </a:cubicBezTo>
                    <a:cubicBezTo>
                      <a:pt x="60" y="18"/>
                      <a:pt x="63" y="23"/>
                      <a:pt x="63" y="26"/>
                    </a:cubicBezTo>
                    <a:cubicBezTo>
                      <a:pt x="64" y="29"/>
                      <a:pt x="70" y="28"/>
                      <a:pt x="72" y="34"/>
                    </a:cubicBezTo>
                    <a:cubicBezTo>
                      <a:pt x="73" y="40"/>
                      <a:pt x="70" y="39"/>
                      <a:pt x="81" y="42"/>
                    </a:cubicBezTo>
                    <a:cubicBezTo>
                      <a:pt x="93" y="46"/>
                      <a:pt x="88" y="53"/>
                      <a:pt x="98" y="43"/>
                    </a:cubicBezTo>
                    <a:cubicBezTo>
                      <a:pt x="108" y="33"/>
                      <a:pt x="112" y="33"/>
                      <a:pt x="116" y="33"/>
                    </a:cubicBezTo>
                    <a:cubicBezTo>
                      <a:pt x="120" y="33"/>
                      <a:pt x="129" y="35"/>
                      <a:pt x="133" y="35"/>
                    </a:cubicBezTo>
                    <a:cubicBezTo>
                      <a:pt x="136" y="35"/>
                      <a:pt x="142" y="34"/>
                      <a:pt x="146" y="29"/>
                    </a:cubicBezTo>
                    <a:cubicBezTo>
                      <a:pt x="150" y="25"/>
                      <a:pt x="158" y="23"/>
                      <a:pt x="161" y="24"/>
                    </a:cubicBezTo>
                    <a:cubicBezTo>
                      <a:pt x="164" y="24"/>
                      <a:pt x="174" y="26"/>
                      <a:pt x="178" y="22"/>
                    </a:cubicBezTo>
                    <a:cubicBezTo>
                      <a:pt x="182" y="19"/>
                      <a:pt x="181" y="17"/>
                      <a:pt x="188" y="19"/>
                    </a:cubicBezTo>
                    <a:cubicBezTo>
                      <a:pt x="195" y="21"/>
                      <a:pt x="201" y="22"/>
                      <a:pt x="204" y="20"/>
                    </a:cubicBezTo>
                    <a:cubicBezTo>
                      <a:pt x="207" y="17"/>
                      <a:pt x="205" y="16"/>
                      <a:pt x="212" y="15"/>
                    </a:cubicBezTo>
                    <a:cubicBezTo>
                      <a:pt x="219" y="14"/>
                      <a:pt x="223" y="15"/>
                      <a:pt x="226" y="13"/>
                    </a:cubicBezTo>
                    <a:cubicBezTo>
                      <a:pt x="229" y="11"/>
                      <a:pt x="228" y="10"/>
                      <a:pt x="235" y="5"/>
                    </a:cubicBezTo>
                    <a:cubicBezTo>
                      <a:pt x="241" y="0"/>
                      <a:pt x="247" y="3"/>
                      <a:pt x="249" y="3"/>
                    </a:cubicBezTo>
                    <a:cubicBezTo>
                      <a:pt x="251" y="4"/>
                      <a:pt x="251" y="11"/>
                      <a:pt x="251" y="13"/>
                    </a:cubicBezTo>
                    <a:cubicBezTo>
                      <a:pt x="250" y="16"/>
                      <a:pt x="248" y="23"/>
                      <a:pt x="249" y="2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0" name="Freeform 895"/>
              <p:cNvSpPr>
                <a:spLocks/>
              </p:cNvSpPr>
              <p:nvPr/>
            </p:nvSpPr>
            <p:spPr bwMode="auto">
              <a:xfrm>
                <a:off x="3078" y="1743"/>
                <a:ext cx="102" cy="94"/>
              </a:xfrm>
              <a:custGeom>
                <a:avLst/>
                <a:gdLst>
                  <a:gd name="T0" fmla="*/ 170 w 170"/>
                  <a:gd name="T1" fmla="*/ 149 h 157"/>
                  <a:gd name="T2" fmla="*/ 166 w 170"/>
                  <a:gd name="T3" fmla="*/ 153 h 157"/>
                  <a:gd name="T4" fmla="*/ 158 w 170"/>
                  <a:gd name="T5" fmla="*/ 156 h 157"/>
                  <a:gd name="T6" fmla="*/ 153 w 170"/>
                  <a:gd name="T7" fmla="*/ 154 h 157"/>
                  <a:gd name="T8" fmla="*/ 146 w 170"/>
                  <a:gd name="T9" fmla="*/ 150 h 157"/>
                  <a:gd name="T10" fmla="*/ 134 w 170"/>
                  <a:gd name="T11" fmla="*/ 135 h 157"/>
                  <a:gd name="T12" fmla="*/ 124 w 170"/>
                  <a:gd name="T13" fmla="*/ 125 h 157"/>
                  <a:gd name="T14" fmla="*/ 118 w 170"/>
                  <a:gd name="T15" fmla="*/ 113 h 157"/>
                  <a:gd name="T16" fmla="*/ 104 w 170"/>
                  <a:gd name="T17" fmla="*/ 104 h 157"/>
                  <a:gd name="T18" fmla="*/ 92 w 170"/>
                  <a:gd name="T19" fmla="*/ 101 h 157"/>
                  <a:gd name="T20" fmla="*/ 75 w 170"/>
                  <a:gd name="T21" fmla="*/ 97 h 157"/>
                  <a:gd name="T22" fmla="*/ 65 w 170"/>
                  <a:gd name="T23" fmla="*/ 98 h 157"/>
                  <a:gd name="T24" fmla="*/ 52 w 170"/>
                  <a:gd name="T25" fmla="*/ 99 h 157"/>
                  <a:gd name="T26" fmla="*/ 43 w 170"/>
                  <a:gd name="T27" fmla="*/ 93 h 157"/>
                  <a:gd name="T28" fmla="*/ 38 w 170"/>
                  <a:gd name="T29" fmla="*/ 93 h 157"/>
                  <a:gd name="T30" fmla="*/ 32 w 170"/>
                  <a:gd name="T31" fmla="*/ 108 h 157"/>
                  <a:gd name="T32" fmla="*/ 27 w 170"/>
                  <a:gd name="T33" fmla="*/ 101 h 157"/>
                  <a:gd name="T34" fmla="*/ 16 w 170"/>
                  <a:gd name="T35" fmla="*/ 105 h 157"/>
                  <a:gd name="T36" fmla="*/ 5 w 170"/>
                  <a:gd name="T37" fmla="*/ 103 h 157"/>
                  <a:gd name="T38" fmla="*/ 4 w 170"/>
                  <a:gd name="T39" fmla="*/ 90 h 157"/>
                  <a:gd name="T40" fmla="*/ 5 w 170"/>
                  <a:gd name="T41" fmla="*/ 79 h 157"/>
                  <a:gd name="T42" fmla="*/ 10 w 170"/>
                  <a:gd name="T43" fmla="*/ 58 h 157"/>
                  <a:gd name="T44" fmla="*/ 15 w 170"/>
                  <a:gd name="T45" fmla="*/ 47 h 157"/>
                  <a:gd name="T46" fmla="*/ 15 w 170"/>
                  <a:gd name="T47" fmla="*/ 31 h 157"/>
                  <a:gd name="T48" fmla="*/ 23 w 170"/>
                  <a:gd name="T49" fmla="*/ 28 h 157"/>
                  <a:gd name="T50" fmla="*/ 29 w 170"/>
                  <a:gd name="T51" fmla="*/ 21 h 157"/>
                  <a:gd name="T52" fmla="*/ 41 w 170"/>
                  <a:gd name="T53" fmla="*/ 14 h 157"/>
                  <a:gd name="T54" fmla="*/ 51 w 170"/>
                  <a:gd name="T55" fmla="*/ 3 h 157"/>
                  <a:gd name="T56" fmla="*/ 54 w 170"/>
                  <a:gd name="T57" fmla="*/ 0 h 157"/>
                  <a:gd name="T58" fmla="*/ 59 w 170"/>
                  <a:gd name="T59" fmla="*/ 9 h 157"/>
                  <a:gd name="T60" fmla="*/ 65 w 170"/>
                  <a:gd name="T61" fmla="*/ 27 h 157"/>
                  <a:gd name="T62" fmla="*/ 70 w 170"/>
                  <a:gd name="T63" fmla="*/ 41 h 157"/>
                  <a:gd name="T64" fmla="*/ 73 w 170"/>
                  <a:gd name="T65" fmla="*/ 56 h 157"/>
                  <a:gd name="T66" fmla="*/ 81 w 170"/>
                  <a:gd name="T67" fmla="*/ 76 h 157"/>
                  <a:gd name="T68" fmla="*/ 86 w 170"/>
                  <a:gd name="T69" fmla="*/ 80 h 157"/>
                  <a:gd name="T70" fmla="*/ 92 w 170"/>
                  <a:gd name="T71" fmla="*/ 73 h 157"/>
                  <a:gd name="T72" fmla="*/ 96 w 170"/>
                  <a:gd name="T73" fmla="*/ 86 h 157"/>
                  <a:gd name="T74" fmla="*/ 106 w 170"/>
                  <a:gd name="T75" fmla="*/ 85 h 157"/>
                  <a:gd name="T76" fmla="*/ 117 w 170"/>
                  <a:gd name="T77" fmla="*/ 96 h 157"/>
                  <a:gd name="T78" fmla="*/ 127 w 170"/>
                  <a:gd name="T79" fmla="*/ 102 h 157"/>
                  <a:gd name="T80" fmla="*/ 133 w 170"/>
                  <a:gd name="T81" fmla="*/ 113 h 157"/>
                  <a:gd name="T82" fmla="*/ 143 w 170"/>
                  <a:gd name="T83" fmla="*/ 121 h 157"/>
                  <a:gd name="T84" fmla="*/ 153 w 170"/>
                  <a:gd name="T85" fmla="*/ 133 h 157"/>
                  <a:gd name="T86" fmla="*/ 163 w 170"/>
                  <a:gd name="T87" fmla="*/ 144 h 157"/>
                  <a:gd name="T88" fmla="*/ 170 w 170"/>
                  <a:gd name="T8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57">
                    <a:moveTo>
                      <a:pt x="170" y="149"/>
                    </a:moveTo>
                    <a:cubicBezTo>
                      <a:pt x="169" y="149"/>
                      <a:pt x="167" y="151"/>
                      <a:pt x="166" y="153"/>
                    </a:cubicBezTo>
                    <a:cubicBezTo>
                      <a:pt x="164" y="157"/>
                      <a:pt x="162" y="156"/>
                      <a:pt x="158" y="156"/>
                    </a:cubicBezTo>
                    <a:cubicBezTo>
                      <a:pt x="156" y="156"/>
                      <a:pt x="154" y="155"/>
                      <a:pt x="153" y="154"/>
                    </a:cubicBezTo>
                    <a:cubicBezTo>
                      <a:pt x="150" y="153"/>
                      <a:pt x="148" y="152"/>
                      <a:pt x="146" y="150"/>
                    </a:cubicBezTo>
                    <a:cubicBezTo>
                      <a:pt x="142" y="147"/>
                      <a:pt x="136" y="138"/>
                      <a:pt x="134" y="135"/>
                    </a:cubicBezTo>
                    <a:cubicBezTo>
                      <a:pt x="132" y="132"/>
                      <a:pt x="127" y="128"/>
                      <a:pt x="124" y="125"/>
                    </a:cubicBezTo>
                    <a:cubicBezTo>
                      <a:pt x="121" y="123"/>
                      <a:pt x="122" y="118"/>
                      <a:pt x="118" y="113"/>
                    </a:cubicBezTo>
                    <a:cubicBezTo>
                      <a:pt x="113" y="108"/>
                      <a:pt x="110" y="108"/>
                      <a:pt x="104" y="104"/>
                    </a:cubicBezTo>
                    <a:cubicBezTo>
                      <a:pt x="98" y="100"/>
                      <a:pt x="99" y="100"/>
                      <a:pt x="92" y="101"/>
                    </a:cubicBezTo>
                    <a:cubicBezTo>
                      <a:pt x="84" y="101"/>
                      <a:pt x="84" y="100"/>
                      <a:pt x="75" y="97"/>
                    </a:cubicBezTo>
                    <a:cubicBezTo>
                      <a:pt x="65" y="94"/>
                      <a:pt x="70" y="95"/>
                      <a:pt x="65" y="98"/>
                    </a:cubicBezTo>
                    <a:cubicBezTo>
                      <a:pt x="60" y="101"/>
                      <a:pt x="60" y="99"/>
                      <a:pt x="52" y="99"/>
                    </a:cubicBezTo>
                    <a:cubicBezTo>
                      <a:pt x="45" y="99"/>
                      <a:pt x="44" y="94"/>
                      <a:pt x="43" y="93"/>
                    </a:cubicBezTo>
                    <a:cubicBezTo>
                      <a:pt x="42" y="92"/>
                      <a:pt x="40" y="88"/>
                      <a:pt x="38" y="93"/>
                    </a:cubicBezTo>
                    <a:cubicBezTo>
                      <a:pt x="36" y="98"/>
                      <a:pt x="33" y="102"/>
                      <a:pt x="32" y="108"/>
                    </a:cubicBezTo>
                    <a:cubicBezTo>
                      <a:pt x="30" y="114"/>
                      <a:pt x="28" y="104"/>
                      <a:pt x="27" y="101"/>
                    </a:cubicBezTo>
                    <a:cubicBezTo>
                      <a:pt x="26" y="98"/>
                      <a:pt x="24" y="104"/>
                      <a:pt x="16" y="105"/>
                    </a:cubicBezTo>
                    <a:cubicBezTo>
                      <a:pt x="9" y="106"/>
                      <a:pt x="8" y="104"/>
                      <a:pt x="5" y="103"/>
                    </a:cubicBezTo>
                    <a:cubicBezTo>
                      <a:pt x="5" y="101"/>
                      <a:pt x="5" y="95"/>
                      <a:pt x="4" y="90"/>
                    </a:cubicBezTo>
                    <a:cubicBezTo>
                      <a:pt x="4" y="84"/>
                      <a:pt x="0" y="89"/>
                      <a:pt x="5" y="79"/>
                    </a:cubicBezTo>
                    <a:cubicBezTo>
                      <a:pt x="9" y="69"/>
                      <a:pt x="9" y="63"/>
                      <a:pt x="10" y="58"/>
                    </a:cubicBezTo>
                    <a:cubicBezTo>
                      <a:pt x="12" y="53"/>
                      <a:pt x="15" y="55"/>
                      <a:pt x="15" y="47"/>
                    </a:cubicBezTo>
                    <a:cubicBezTo>
                      <a:pt x="14" y="39"/>
                      <a:pt x="14" y="34"/>
                      <a:pt x="15" y="31"/>
                    </a:cubicBezTo>
                    <a:cubicBezTo>
                      <a:pt x="16" y="28"/>
                      <a:pt x="19" y="30"/>
                      <a:pt x="23" y="28"/>
                    </a:cubicBezTo>
                    <a:cubicBezTo>
                      <a:pt x="26" y="26"/>
                      <a:pt x="28" y="22"/>
                      <a:pt x="29" y="21"/>
                    </a:cubicBezTo>
                    <a:cubicBezTo>
                      <a:pt x="30" y="20"/>
                      <a:pt x="34" y="17"/>
                      <a:pt x="41" y="14"/>
                    </a:cubicBezTo>
                    <a:cubicBezTo>
                      <a:pt x="48" y="11"/>
                      <a:pt x="49" y="6"/>
                      <a:pt x="51" y="3"/>
                    </a:cubicBezTo>
                    <a:cubicBezTo>
                      <a:pt x="53" y="1"/>
                      <a:pt x="53" y="0"/>
                      <a:pt x="54" y="0"/>
                    </a:cubicBezTo>
                    <a:cubicBezTo>
                      <a:pt x="56" y="3"/>
                      <a:pt x="57" y="5"/>
                      <a:pt x="59" y="9"/>
                    </a:cubicBezTo>
                    <a:cubicBezTo>
                      <a:pt x="61" y="13"/>
                      <a:pt x="64" y="21"/>
                      <a:pt x="65" y="27"/>
                    </a:cubicBezTo>
                    <a:cubicBezTo>
                      <a:pt x="66" y="33"/>
                      <a:pt x="70" y="34"/>
                      <a:pt x="70" y="41"/>
                    </a:cubicBezTo>
                    <a:cubicBezTo>
                      <a:pt x="71" y="48"/>
                      <a:pt x="67" y="43"/>
                      <a:pt x="73" y="56"/>
                    </a:cubicBezTo>
                    <a:cubicBezTo>
                      <a:pt x="79" y="68"/>
                      <a:pt x="77" y="67"/>
                      <a:pt x="81" y="76"/>
                    </a:cubicBezTo>
                    <a:cubicBezTo>
                      <a:pt x="85" y="84"/>
                      <a:pt x="86" y="85"/>
                      <a:pt x="86" y="80"/>
                    </a:cubicBezTo>
                    <a:cubicBezTo>
                      <a:pt x="86" y="74"/>
                      <a:pt x="90" y="69"/>
                      <a:pt x="92" y="73"/>
                    </a:cubicBezTo>
                    <a:cubicBezTo>
                      <a:pt x="94" y="77"/>
                      <a:pt x="88" y="84"/>
                      <a:pt x="96" y="86"/>
                    </a:cubicBezTo>
                    <a:cubicBezTo>
                      <a:pt x="103" y="88"/>
                      <a:pt x="99" y="78"/>
                      <a:pt x="106" y="85"/>
                    </a:cubicBezTo>
                    <a:cubicBezTo>
                      <a:pt x="113" y="92"/>
                      <a:pt x="116" y="96"/>
                      <a:pt x="117" y="96"/>
                    </a:cubicBezTo>
                    <a:cubicBezTo>
                      <a:pt x="119" y="96"/>
                      <a:pt x="124" y="98"/>
                      <a:pt x="127" y="102"/>
                    </a:cubicBezTo>
                    <a:cubicBezTo>
                      <a:pt x="129" y="106"/>
                      <a:pt x="127" y="106"/>
                      <a:pt x="133" y="113"/>
                    </a:cubicBezTo>
                    <a:cubicBezTo>
                      <a:pt x="139" y="120"/>
                      <a:pt x="139" y="116"/>
                      <a:pt x="143" y="121"/>
                    </a:cubicBezTo>
                    <a:cubicBezTo>
                      <a:pt x="147" y="127"/>
                      <a:pt x="147" y="128"/>
                      <a:pt x="153" y="133"/>
                    </a:cubicBezTo>
                    <a:cubicBezTo>
                      <a:pt x="159" y="138"/>
                      <a:pt x="159" y="140"/>
                      <a:pt x="163" y="144"/>
                    </a:cubicBezTo>
                    <a:cubicBezTo>
                      <a:pt x="166" y="147"/>
                      <a:pt x="168" y="146"/>
                      <a:pt x="170" y="149"/>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1" name="Freeform 896"/>
              <p:cNvSpPr>
                <a:spLocks/>
              </p:cNvSpPr>
              <p:nvPr/>
            </p:nvSpPr>
            <p:spPr bwMode="auto">
              <a:xfrm>
                <a:off x="3162" y="1832"/>
                <a:ext cx="26" cy="30"/>
              </a:xfrm>
              <a:custGeom>
                <a:avLst/>
                <a:gdLst>
                  <a:gd name="T0" fmla="*/ 38 w 44"/>
                  <a:gd name="T1" fmla="*/ 22 h 49"/>
                  <a:gd name="T2" fmla="*/ 27 w 44"/>
                  <a:gd name="T3" fmla="*/ 26 h 49"/>
                  <a:gd name="T4" fmla="*/ 22 w 44"/>
                  <a:gd name="T5" fmla="*/ 32 h 49"/>
                  <a:gd name="T6" fmla="*/ 35 w 44"/>
                  <a:gd name="T7" fmla="*/ 34 h 49"/>
                  <a:gd name="T8" fmla="*/ 35 w 44"/>
                  <a:gd name="T9" fmla="*/ 34 h 49"/>
                  <a:gd name="T10" fmla="*/ 35 w 44"/>
                  <a:gd name="T11" fmla="*/ 38 h 49"/>
                  <a:gd name="T12" fmla="*/ 30 w 44"/>
                  <a:gd name="T13" fmla="*/ 45 h 49"/>
                  <a:gd name="T14" fmla="*/ 28 w 44"/>
                  <a:gd name="T15" fmla="*/ 46 h 49"/>
                  <a:gd name="T16" fmla="*/ 21 w 44"/>
                  <a:gd name="T17" fmla="*/ 46 h 49"/>
                  <a:gd name="T18" fmla="*/ 14 w 44"/>
                  <a:gd name="T19" fmla="*/ 47 h 49"/>
                  <a:gd name="T20" fmla="*/ 5 w 44"/>
                  <a:gd name="T21" fmla="*/ 49 h 49"/>
                  <a:gd name="T22" fmla="*/ 1 w 44"/>
                  <a:gd name="T23" fmla="*/ 48 h 49"/>
                  <a:gd name="T24" fmla="*/ 0 w 44"/>
                  <a:gd name="T25" fmla="*/ 39 h 49"/>
                  <a:gd name="T26" fmla="*/ 0 w 44"/>
                  <a:gd name="T27" fmla="*/ 28 h 49"/>
                  <a:gd name="T28" fmla="*/ 5 w 44"/>
                  <a:gd name="T29" fmla="*/ 22 h 49"/>
                  <a:gd name="T30" fmla="*/ 9 w 44"/>
                  <a:gd name="T31" fmla="*/ 16 h 49"/>
                  <a:gd name="T32" fmla="*/ 11 w 44"/>
                  <a:gd name="T33" fmla="*/ 10 h 49"/>
                  <a:gd name="T34" fmla="*/ 14 w 44"/>
                  <a:gd name="T35" fmla="*/ 5 h 49"/>
                  <a:gd name="T36" fmla="*/ 19 w 44"/>
                  <a:gd name="T37" fmla="*/ 7 h 49"/>
                  <a:gd name="T38" fmla="*/ 27 w 44"/>
                  <a:gd name="T39" fmla="*/ 4 h 49"/>
                  <a:gd name="T40" fmla="*/ 31 w 44"/>
                  <a:gd name="T41" fmla="*/ 0 h 49"/>
                  <a:gd name="T42" fmla="*/ 33 w 44"/>
                  <a:gd name="T43" fmla="*/ 2 h 49"/>
                  <a:gd name="T44" fmla="*/ 41 w 44"/>
                  <a:gd name="T45" fmla="*/ 11 h 49"/>
                  <a:gd name="T46" fmla="*/ 38 w 44"/>
                  <a:gd name="T4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38" y="22"/>
                    </a:moveTo>
                    <a:cubicBezTo>
                      <a:pt x="31" y="23"/>
                      <a:pt x="30" y="24"/>
                      <a:pt x="27" y="26"/>
                    </a:cubicBezTo>
                    <a:cubicBezTo>
                      <a:pt x="23" y="28"/>
                      <a:pt x="20" y="31"/>
                      <a:pt x="22" y="32"/>
                    </a:cubicBezTo>
                    <a:cubicBezTo>
                      <a:pt x="24" y="34"/>
                      <a:pt x="27" y="31"/>
                      <a:pt x="35" y="34"/>
                    </a:cubicBezTo>
                    <a:cubicBezTo>
                      <a:pt x="35" y="34"/>
                      <a:pt x="35" y="34"/>
                      <a:pt x="35" y="34"/>
                    </a:cubicBezTo>
                    <a:cubicBezTo>
                      <a:pt x="35" y="35"/>
                      <a:pt x="35" y="37"/>
                      <a:pt x="35" y="38"/>
                    </a:cubicBezTo>
                    <a:cubicBezTo>
                      <a:pt x="35" y="39"/>
                      <a:pt x="33" y="42"/>
                      <a:pt x="30" y="45"/>
                    </a:cubicBezTo>
                    <a:cubicBezTo>
                      <a:pt x="30" y="45"/>
                      <a:pt x="29" y="46"/>
                      <a:pt x="28" y="46"/>
                    </a:cubicBezTo>
                    <a:cubicBezTo>
                      <a:pt x="26" y="46"/>
                      <a:pt x="24" y="46"/>
                      <a:pt x="21" y="46"/>
                    </a:cubicBezTo>
                    <a:cubicBezTo>
                      <a:pt x="17" y="46"/>
                      <a:pt x="18" y="46"/>
                      <a:pt x="14" y="47"/>
                    </a:cubicBezTo>
                    <a:cubicBezTo>
                      <a:pt x="9" y="48"/>
                      <a:pt x="10" y="49"/>
                      <a:pt x="5" y="49"/>
                    </a:cubicBezTo>
                    <a:cubicBezTo>
                      <a:pt x="1" y="49"/>
                      <a:pt x="2" y="48"/>
                      <a:pt x="1" y="48"/>
                    </a:cubicBezTo>
                    <a:cubicBezTo>
                      <a:pt x="0" y="47"/>
                      <a:pt x="0" y="41"/>
                      <a:pt x="0" y="39"/>
                    </a:cubicBezTo>
                    <a:cubicBezTo>
                      <a:pt x="0" y="36"/>
                      <a:pt x="0" y="29"/>
                      <a:pt x="0" y="28"/>
                    </a:cubicBezTo>
                    <a:cubicBezTo>
                      <a:pt x="0" y="28"/>
                      <a:pt x="3" y="24"/>
                      <a:pt x="5" y="22"/>
                    </a:cubicBezTo>
                    <a:cubicBezTo>
                      <a:pt x="6" y="19"/>
                      <a:pt x="8" y="19"/>
                      <a:pt x="9" y="16"/>
                    </a:cubicBezTo>
                    <a:cubicBezTo>
                      <a:pt x="9" y="12"/>
                      <a:pt x="11" y="12"/>
                      <a:pt x="11" y="10"/>
                    </a:cubicBezTo>
                    <a:cubicBezTo>
                      <a:pt x="11" y="8"/>
                      <a:pt x="13" y="7"/>
                      <a:pt x="14" y="5"/>
                    </a:cubicBezTo>
                    <a:cubicBezTo>
                      <a:pt x="15" y="6"/>
                      <a:pt x="17" y="7"/>
                      <a:pt x="19" y="7"/>
                    </a:cubicBezTo>
                    <a:cubicBezTo>
                      <a:pt x="23" y="7"/>
                      <a:pt x="25" y="8"/>
                      <a:pt x="27" y="4"/>
                    </a:cubicBezTo>
                    <a:cubicBezTo>
                      <a:pt x="28" y="2"/>
                      <a:pt x="30" y="0"/>
                      <a:pt x="31" y="0"/>
                    </a:cubicBezTo>
                    <a:cubicBezTo>
                      <a:pt x="32" y="0"/>
                      <a:pt x="32" y="1"/>
                      <a:pt x="33" y="2"/>
                    </a:cubicBezTo>
                    <a:cubicBezTo>
                      <a:pt x="36" y="7"/>
                      <a:pt x="43" y="5"/>
                      <a:pt x="41" y="11"/>
                    </a:cubicBezTo>
                    <a:cubicBezTo>
                      <a:pt x="39" y="17"/>
                      <a:pt x="44" y="20"/>
                      <a:pt x="38" y="22"/>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897"/>
              <p:cNvSpPr>
                <a:spLocks/>
              </p:cNvSpPr>
              <p:nvPr/>
            </p:nvSpPr>
            <p:spPr bwMode="auto">
              <a:xfrm>
                <a:off x="3165" y="1846"/>
                <a:ext cx="27" cy="7"/>
              </a:xfrm>
              <a:custGeom>
                <a:avLst/>
                <a:gdLst>
                  <a:gd name="T0" fmla="*/ 27 w 27"/>
                  <a:gd name="T1" fmla="*/ 4 h 7"/>
                  <a:gd name="T2" fmla="*/ 27 w 27"/>
                  <a:gd name="T3" fmla="*/ 1 h 7"/>
                  <a:gd name="T4" fmla="*/ 8 w 27"/>
                  <a:gd name="T5" fmla="*/ 3 h 7"/>
                  <a:gd name="T6" fmla="*/ 9 w 27"/>
                  <a:gd name="T7" fmla="*/ 0 h 7"/>
                  <a:gd name="T8" fmla="*/ 0 w 27"/>
                  <a:gd name="T9" fmla="*/ 4 h 7"/>
                  <a:gd name="T10" fmla="*/ 9 w 27"/>
                  <a:gd name="T11" fmla="*/ 7 h 7"/>
                  <a:gd name="T12" fmla="*/ 8 w 27"/>
                  <a:gd name="T13" fmla="*/ 5 h 7"/>
                  <a:gd name="T14" fmla="*/ 27 w 2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7">
                    <a:moveTo>
                      <a:pt x="27" y="4"/>
                    </a:moveTo>
                    <a:lnTo>
                      <a:pt x="27" y="1"/>
                    </a:lnTo>
                    <a:lnTo>
                      <a:pt x="8" y="3"/>
                    </a:lnTo>
                    <a:lnTo>
                      <a:pt x="9" y="0"/>
                    </a:lnTo>
                    <a:lnTo>
                      <a:pt x="0" y="4"/>
                    </a:lnTo>
                    <a:lnTo>
                      <a:pt x="9" y="7"/>
                    </a:lnTo>
                    <a:lnTo>
                      <a:pt x="8" y="5"/>
                    </a:lnTo>
                    <a:lnTo>
                      <a:pt x="27" y="4"/>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898"/>
              <p:cNvSpPr>
                <a:spLocks noEditPoints="1"/>
              </p:cNvSpPr>
              <p:nvPr/>
            </p:nvSpPr>
            <p:spPr bwMode="auto">
              <a:xfrm>
                <a:off x="2781" y="2418"/>
                <a:ext cx="240" cy="214"/>
              </a:xfrm>
              <a:custGeom>
                <a:avLst/>
                <a:gdLst>
                  <a:gd name="T0" fmla="*/ 378 w 400"/>
                  <a:gd name="T1" fmla="*/ 134 h 357"/>
                  <a:gd name="T2" fmla="*/ 373 w 400"/>
                  <a:gd name="T3" fmla="*/ 146 h 357"/>
                  <a:gd name="T4" fmla="*/ 353 w 400"/>
                  <a:gd name="T5" fmla="*/ 139 h 357"/>
                  <a:gd name="T6" fmla="*/ 353 w 400"/>
                  <a:gd name="T7" fmla="*/ 117 h 357"/>
                  <a:gd name="T8" fmla="*/ 367 w 400"/>
                  <a:gd name="T9" fmla="*/ 103 h 357"/>
                  <a:gd name="T10" fmla="*/ 380 w 400"/>
                  <a:gd name="T11" fmla="*/ 109 h 357"/>
                  <a:gd name="T12" fmla="*/ 379 w 400"/>
                  <a:gd name="T13" fmla="*/ 80 h 357"/>
                  <a:gd name="T14" fmla="*/ 372 w 400"/>
                  <a:gd name="T15" fmla="*/ 46 h 357"/>
                  <a:gd name="T16" fmla="*/ 367 w 400"/>
                  <a:gd name="T17" fmla="*/ 15 h 357"/>
                  <a:gd name="T18" fmla="*/ 348 w 400"/>
                  <a:gd name="T19" fmla="*/ 7 h 357"/>
                  <a:gd name="T20" fmla="*/ 314 w 400"/>
                  <a:gd name="T21" fmla="*/ 1 h 357"/>
                  <a:gd name="T22" fmla="*/ 309 w 400"/>
                  <a:gd name="T23" fmla="*/ 7 h 357"/>
                  <a:gd name="T24" fmla="*/ 282 w 400"/>
                  <a:gd name="T25" fmla="*/ 23 h 357"/>
                  <a:gd name="T26" fmla="*/ 258 w 400"/>
                  <a:gd name="T27" fmla="*/ 45 h 357"/>
                  <a:gd name="T28" fmla="*/ 239 w 400"/>
                  <a:gd name="T29" fmla="*/ 74 h 357"/>
                  <a:gd name="T30" fmla="*/ 212 w 400"/>
                  <a:gd name="T31" fmla="*/ 103 h 357"/>
                  <a:gd name="T32" fmla="*/ 180 w 400"/>
                  <a:gd name="T33" fmla="*/ 98 h 357"/>
                  <a:gd name="T34" fmla="*/ 150 w 400"/>
                  <a:gd name="T35" fmla="*/ 109 h 357"/>
                  <a:gd name="T36" fmla="*/ 126 w 400"/>
                  <a:gd name="T37" fmla="*/ 133 h 357"/>
                  <a:gd name="T38" fmla="*/ 106 w 400"/>
                  <a:gd name="T39" fmla="*/ 104 h 357"/>
                  <a:gd name="T40" fmla="*/ 90 w 400"/>
                  <a:gd name="T41" fmla="*/ 86 h 357"/>
                  <a:gd name="T42" fmla="*/ 72 w 400"/>
                  <a:gd name="T43" fmla="*/ 181 h 357"/>
                  <a:gd name="T44" fmla="*/ 45 w 400"/>
                  <a:gd name="T45" fmla="*/ 190 h 357"/>
                  <a:gd name="T46" fmla="*/ 18 w 400"/>
                  <a:gd name="T47" fmla="*/ 168 h 357"/>
                  <a:gd name="T48" fmla="*/ 2 w 400"/>
                  <a:gd name="T49" fmla="*/ 180 h 357"/>
                  <a:gd name="T50" fmla="*/ 9 w 400"/>
                  <a:gd name="T51" fmla="*/ 200 h 357"/>
                  <a:gd name="T52" fmla="*/ 24 w 400"/>
                  <a:gd name="T53" fmla="*/ 243 h 357"/>
                  <a:gd name="T54" fmla="*/ 39 w 400"/>
                  <a:gd name="T55" fmla="*/ 276 h 357"/>
                  <a:gd name="T56" fmla="*/ 37 w 400"/>
                  <a:gd name="T57" fmla="*/ 298 h 357"/>
                  <a:gd name="T58" fmla="*/ 34 w 400"/>
                  <a:gd name="T59" fmla="*/ 311 h 357"/>
                  <a:gd name="T60" fmla="*/ 39 w 400"/>
                  <a:gd name="T61" fmla="*/ 331 h 357"/>
                  <a:gd name="T62" fmla="*/ 47 w 400"/>
                  <a:gd name="T63" fmla="*/ 335 h 357"/>
                  <a:gd name="T64" fmla="*/ 59 w 400"/>
                  <a:gd name="T65" fmla="*/ 342 h 357"/>
                  <a:gd name="T66" fmla="*/ 71 w 400"/>
                  <a:gd name="T67" fmla="*/ 354 h 357"/>
                  <a:gd name="T68" fmla="*/ 93 w 400"/>
                  <a:gd name="T69" fmla="*/ 349 h 357"/>
                  <a:gd name="T70" fmla="*/ 117 w 400"/>
                  <a:gd name="T71" fmla="*/ 347 h 357"/>
                  <a:gd name="T72" fmla="*/ 135 w 400"/>
                  <a:gd name="T73" fmla="*/ 339 h 357"/>
                  <a:gd name="T74" fmla="*/ 160 w 400"/>
                  <a:gd name="T75" fmla="*/ 335 h 357"/>
                  <a:gd name="T76" fmla="*/ 182 w 400"/>
                  <a:gd name="T77" fmla="*/ 339 h 357"/>
                  <a:gd name="T78" fmla="*/ 201 w 400"/>
                  <a:gd name="T79" fmla="*/ 334 h 357"/>
                  <a:gd name="T80" fmla="*/ 216 w 400"/>
                  <a:gd name="T81" fmla="*/ 329 h 357"/>
                  <a:gd name="T82" fmla="*/ 239 w 400"/>
                  <a:gd name="T83" fmla="*/ 325 h 357"/>
                  <a:gd name="T84" fmla="*/ 262 w 400"/>
                  <a:gd name="T85" fmla="*/ 310 h 357"/>
                  <a:gd name="T86" fmla="*/ 289 w 400"/>
                  <a:gd name="T87" fmla="*/ 289 h 357"/>
                  <a:gd name="T88" fmla="*/ 309 w 400"/>
                  <a:gd name="T89" fmla="*/ 269 h 357"/>
                  <a:gd name="T90" fmla="*/ 331 w 400"/>
                  <a:gd name="T91" fmla="*/ 243 h 357"/>
                  <a:gd name="T92" fmla="*/ 351 w 400"/>
                  <a:gd name="T93" fmla="*/ 218 h 357"/>
                  <a:gd name="T94" fmla="*/ 366 w 400"/>
                  <a:gd name="T95" fmla="*/ 193 h 357"/>
                  <a:gd name="T96" fmla="*/ 385 w 400"/>
                  <a:gd name="T97" fmla="*/ 176 h 357"/>
                  <a:gd name="T98" fmla="*/ 398 w 400"/>
                  <a:gd name="T99" fmla="*/ 141 h 357"/>
                  <a:gd name="T100" fmla="*/ 379 w 400"/>
                  <a:gd name="T101" fmla="*/ 134 h 357"/>
                  <a:gd name="T102" fmla="*/ 306 w 400"/>
                  <a:gd name="T103" fmla="*/ 216 h 357"/>
                  <a:gd name="T104" fmla="*/ 285 w 400"/>
                  <a:gd name="T105" fmla="*/ 227 h 357"/>
                  <a:gd name="T106" fmla="*/ 272 w 400"/>
                  <a:gd name="T107" fmla="*/ 238 h 357"/>
                  <a:gd name="T108" fmla="*/ 258 w 400"/>
                  <a:gd name="T109" fmla="*/ 222 h 357"/>
                  <a:gd name="T110" fmla="*/ 255 w 400"/>
                  <a:gd name="T111" fmla="*/ 210 h 357"/>
                  <a:gd name="T112" fmla="*/ 268 w 400"/>
                  <a:gd name="T113" fmla="*/ 192 h 357"/>
                  <a:gd name="T114" fmla="*/ 291 w 400"/>
                  <a:gd name="T115" fmla="*/ 181 h 357"/>
                  <a:gd name="T116" fmla="*/ 306 w 400"/>
                  <a:gd name="T117" fmla="*/ 19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57">
                    <a:moveTo>
                      <a:pt x="379" y="134"/>
                    </a:moveTo>
                    <a:cubicBezTo>
                      <a:pt x="378" y="134"/>
                      <a:pt x="378" y="134"/>
                      <a:pt x="378" y="134"/>
                    </a:cubicBezTo>
                    <a:cubicBezTo>
                      <a:pt x="377" y="135"/>
                      <a:pt x="376" y="136"/>
                      <a:pt x="376" y="137"/>
                    </a:cubicBezTo>
                    <a:cubicBezTo>
                      <a:pt x="376" y="139"/>
                      <a:pt x="376" y="147"/>
                      <a:pt x="373" y="146"/>
                    </a:cubicBezTo>
                    <a:cubicBezTo>
                      <a:pt x="371" y="146"/>
                      <a:pt x="367" y="146"/>
                      <a:pt x="359" y="144"/>
                    </a:cubicBezTo>
                    <a:cubicBezTo>
                      <a:pt x="352" y="142"/>
                      <a:pt x="356" y="141"/>
                      <a:pt x="353" y="139"/>
                    </a:cubicBezTo>
                    <a:cubicBezTo>
                      <a:pt x="350" y="136"/>
                      <a:pt x="348" y="135"/>
                      <a:pt x="348" y="129"/>
                    </a:cubicBezTo>
                    <a:cubicBezTo>
                      <a:pt x="348" y="124"/>
                      <a:pt x="352" y="123"/>
                      <a:pt x="353" y="117"/>
                    </a:cubicBezTo>
                    <a:cubicBezTo>
                      <a:pt x="354" y="111"/>
                      <a:pt x="355" y="112"/>
                      <a:pt x="355" y="109"/>
                    </a:cubicBezTo>
                    <a:cubicBezTo>
                      <a:pt x="356" y="106"/>
                      <a:pt x="361" y="103"/>
                      <a:pt x="367" y="103"/>
                    </a:cubicBezTo>
                    <a:cubicBezTo>
                      <a:pt x="372" y="102"/>
                      <a:pt x="371" y="107"/>
                      <a:pt x="373" y="108"/>
                    </a:cubicBezTo>
                    <a:cubicBezTo>
                      <a:pt x="374" y="110"/>
                      <a:pt x="378" y="109"/>
                      <a:pt x="380" y="109"/>
                    </a:cubicBezTo>
                    <a:cubicBezTo>
                      <a:pt x="379" y="105"/>
                      <a:pt x="378" y="106"/>
                      <a:pt x="379" y="103"/>
                    </a:cubicBezTo>
                    <a:cubicBezTo>
                      <a:pt x="380" y="99"/>
                      <a:pt x="380" y="91"/>
                      <a:pt x="379" y="80"/>
                    </a:cubicBezTo>
                    <a:cubicBezTo>
                      <a:pt x="379" y="70"/>
                      <a:pt x="379" y="72"/>
                      <a:pt x="379" y="66"/>
                    </a:cubicBezTo>
                    <a:cubicBezTo>
                      <a:pt x="379" y="60"/>
                      <a:pt x="377" y="55"/>
                      <a:pt x="372" y="46"/>
                    </a:cubicBezTo>
                    <a:cubicBezTo>
                      <a:pt x="368" y="38"/>
                      <a:pt x="372" y="40"/>
                      <a:pt x="372" y="33"/>
                    </a:cubicBezTo>
                    <a:cubicBezTo>
                      <a:pt x="371" y="25"/>
                      <a:pt x="370" y="22"/>
                      <a:pt x="367" y="15"/>
                    </a:cubicBezTo>
                    <a:cubicBezTo>
                      <a:pt x="365" y="12"/>
                      <a:pt x="365" y="9"/>
                      <a:pt x="366" y="7"/>
                    </a:cubicBezTo>
                    <a:cubicBezTo>
                      <a:pt x="362" y="5"/>
                      <a:pt x="359" y="9"/>
                      <a:pt x="348" y="7"/>
                    </a:cubicBezTo>
                    <a:cubicBezTo>
                      <a:pt x="338" y="4"/>
                      <a:pt x="338" y="3"/>
                      <a:pt x="330" y="2"/>
                    </a:cubicBezTo>
                    <a:cubicBezTo>
                      <a:pt x="324" y="1"/>
                      <a:pt x="317" y="0"/>
                      <a:pt x="314" y="1"/>
                    </a:cubicBezTo>
                    <a:cubicBezTo>
                      <a:pt x="314" y="1"/>
                      <a:pt x="313" y="1"/>
                      <a:pt x="313" y="2"/>
                    </a:cubicBezTo>
                    <a:cubicBezTo>
                      <a:pt x="310" y="4"/>
                      <a:pt x="312" y="4"/>
                      <a:pt x="309" y="7"/>
                    </a:cubicBezTo>
                    <a:cubicBezTo>
                      <a:pt x="307" y="11"/>
                      <a:pt x="301" y="13"/>
                      <a:pt x="297" y="15"/>
                    </a:cubicBezTo>
                    <a:cubicBezTo>
                      <a:pt x="293" y="17"/>
                      <a:pt x="288" y="16"/>
                      <a:pt x="282" y="23"/>
                    </a:cubicBezTo>
                    <a:cubicBezTo>
                      <a:pt x="277" y="29"/>
                      <a:pt x="271" y="36"/>
                      <a:pt x="268" y="40"/>
                    </a:cubicBezTo>
                    <a:cubicBezTo>
                      <a:pt x="265" y="43"/>
                      <a:pt x="262" y="37"/>
                      <a:pt x="258" y="45"/>
                    </a:cubicBezTo>
                    <a:cubicBezTo>
                      <a:pt x="254" y="53"/>
                      <a:pt x="253" y="61"/>
                      <a:pt x="252" y="64"/>
                    </a:cubicBezTo>
                    <a:cubicBezTo>
                      <a:pt x="250" y="68"/>
                      <a:pt x="243" y="73"/>
                      <a:pt x="239" y="74"/>
                    </a:cubicBezTo>
                    <a:cubicBezTo>
                      <a:pt x="234" y="75"/>
                      <a:pt x="231" y="75"/>
                      <a:pt x="229" y="82"/>
                    </a:cubicBezTo>
                    <a:cubicBezTo>
                      <a:pt x="228" y="89"/>
                      <a:pt x="217" y="101"/>
                      <a:pt x="212" y="103"/>
                    </a:cubicBezTo>
                    <a:cubicBezTo>
                      <a:pt x="207" y="104"/>
                      <a:pt x="207" y="103"/>
                      <a:pt x="199" y="103"/>
                    </a:cubicBezTo>
                    <a:cubicBezTo>
                      <a:pt x="191" y="102"/>
                      <a:pt x="187" y="102"/>
                      <a:pt x="180" y="98"/>
                    </a:cubicBezTo>
                    <a:cubicBezTo>
                      <a:pt x="174" y="94"/>
                      <a:pt x="168" y="84"/>
                      <a:pt x="161" y="91"/>
                    </a:cubicBezTo>
                    <a:cubicBezTo>
                      <a:pt x="155" y="97"/>
                      <a:pt x="155" y="103"/>
                      <a:pt x="150" y="109"/>
                    </a:cubicBezTo>
                    <a:cubicBezTo>
                      <a:pt x="146" y="116"/>
                      <a:pt x="143" y="120"/>
                      <a:pt x="136" y="126"/>
                    </a:cubicBezTo>
                    <a:cubicBezTo>
                      <a:pt x="130" y="133"/>
                      <a:pt x="139" y="133"/>
                      <a:pt x="126" y="133"/>
                    </a:cubicBezTo>
                    <a:cubicBezTo>
                      <a:pt x="113" y="133"/>
                      <a:pt x="100" y="142"/>
                      <a:pt x="101" y="129"/>
                    </a:cubicBezTo>
                    <a:cubicBezTo>
                      <a:pt x="102" y="117"/>
                      <a:pt x="113" y="115"/>
                      <a:pt x="106" y="104"/>
                    </a:cubicBezTo>
                    <a:cubicBezTo>
                      <a:pt x="99" y="92"/>
                      <a:pt x="98" y="84"/>
                      <a:pt x="92" y="81"/>
                    </a:cubicBezTo>
                    <a:cubicBezTo>
                      <a:pt x="92" y="80"/>
                      <a:pt x="91" y="82"/>
                      <a:pt x="90" y="86"/>
                    </a:cubicBezTo>
                    <a:cubicBezTo>
                      <a:pt x="87" y="105"/>
                      <a:pt x="86" y="166"/>
                      <a:pt x="86" y="173"/>
                    </a:cubicBezTo>
                    <a:cubicBezTo>
                      <a:pt x="86" y="181"/>
                      <a:pt x="80" y="174"/>
                      <a:pt x="72" y="181"/>
                    </a:cubicBezTo>
                    <a:cubicBezTo>
                      <a:pt x="65" y="187"/>
                      <a:pt x="70" y="194"/>
                      <a:pt x="59" y="193"/>
                    </a:cubicBezTo>
                    <a:cubicBezTo>
                      <a:pt x="48" y="192"/>
                      <a:pt x="55" y="195"/>
                      <a:pt x="45" y="190"/>
                    </a:cubicBezTo>
                    <a:cubicBezTo>
                      <a:pt x="35" y="186"/>
                      <a:pt x="25" y="189"/>
                      <a:pt x="24" y="181"/>
                    </a:cubicBezTo>
                    <a:cubicBezTo>
                      <a:pt x="23" y="173"/>
                      <a:pt x="18" y="168"/>
                      <a:pt x="18" y="168"/>
                    </a:cubicBezTo>
                    <a:cubicBezTo>
                      <a:pt x="18" y="168"/>
                      <a:pt x="6" y="169"/>
                      <a:pt x="6" y="173"/>
                    </a:cubicBezTo>
                    <a:cubicBezTo>
                      <a:pt x="5" y="176"/>
                      <a:pt x="4" y="178"/>
                      <a:pt x="2" y="180"/>
                    </a:cubicBezTo>
                    <a:cubicBezTo>
                      <a:pt x="10" y="185"/>
                      <a:pt x="0" y="181"/>
                      <a:pt x="1" y="189"/>
                    </a:cubicBezTo>
                    <a:cubicBezTo>
                      <a:pt x="2" y="197"/>
                      <a:pt x="9" y="200"/>
                      <a:pt x="9" y="200"/>
                    </a:cubicBezTo>
                    <a:cubicBezTo>
                      <a:pt x="9" y="200"/>
                      <a:pt x="12" y="209"/>
                      <a:pt x="15" y="219"/>
                    </a:cubicBezTo>
                    <a:cubicBezTo>
                      <a:pt x="17" y="230"/>
                      <a:pt x="19" y="229"/>
                      <a:pt x="24" y="243"/>
                    </a:cubicBezTo>
                    <a:cubicBezTo>
                      <a:pt x="29" y="256"/>
                      <a:pt x="28" y="250"/>
                      <a:pt x="35" y="259"/>
                    </a:cubicBezTo>
                    <a:cubicBezTo>
                      <a:pt x="42" y="267"/>
                      <a:pt x="38" y="264"/>
                      <a:pt x="39" y="276"/>
                    </a:cubicBezTo>
                    <a:cubicBezTo>
                      <a:pt x="39" y="287"/>
                      <a:pt x="44" y="285"/>
                      <a:pt x="43" y="289"/>
                    </a:cubicBezTo>
                    <a:cubicBezTo>
                      <a:pt x="43" y="293"/>
                      <a:pt x="41" y="297"/>
                      <a:pt x="37" y="298"/>
                    </a:cubicBezTo>
                    <a:cubicBezTo>
                      <a:pt x="33" y="300"/>
                      <a:pt x="33" y="295"/>
                      <a:pt x="31" y="297"/>
                    </a:cubicBezTo>
                    <a:cubicBezTo>
                      <a:pt x="30" y="298"/>
                      <a:pt x="28" y="302"/>
                      <a:pt x="34" y="311"/>
                    </a:cubicBezTo>
                    <a:cubicBezTo>
                      <a:pt x="39" y="320"/>
                      <a:pt x="38" y="317"/>
                      <a:pt x="41" y="323"/>
                    </a:cubicBezTo>
                    <a:cubicBezTo>
                      <a:pt x="43" y="329"/>
                      <a:pt x="41" y="327"/>
                      <a:pt x="39" y="331"/>
                    </a:cubicBezTo>
                    <a:cubicBezTo>
                      <a:pt x="37" y="336"/>
                      <a:pt x="38" y="335"/>
                      <a:pt x="41" y="342"/>
                    </a:cubicBezTo>
                    <a:cubicBezTo>
                      <a:pt x="43" y="349"/>
                      <a:pt x="43" y="340"/>
                      <a:pt x="47" y="335"/>
                    </a:cubicBezTo>
                    <a:cubicBezTo>
                      <a:pt x="50" y="330"/>
                      <a:pt x="47" y="338"/>
                      <a:pt x="52" y="342"/>
                    </a:cubicBezTo>
                    <a:cubicBezTo>
                      <a:pt x="58" y="347"/>
                      <a:pt x="54" y="343"/>
                      <a:pt x="59" y="342"/>
                    </a:cubicBezTo>
                    <a:cubicBezTo>
                      <a:pt x="64" y="341"/>
                      <a:pt x="59" y="342"/>
                      <a:pt x="64" y="350"/>
                    </a:cubicBezTo>
                    <a:cubicBezTo>
                      <a:pt x="69" y="357"/>
                      <a:pt x="66" y="352"/>
                      <a:pt x="71" y="354"/>
                    </a:cubicBezTo>
                    <a:cubicBezTo>
                      <a:pt x="77" y="355"/>
                      <a:pt x="76" y="355"/>
                      <a:pt x="82" y="353"/>
                    </a:cubicBezTo>
                    <a:cubicBezTo>
                      <a:pt x="89" y="350"/>
                      <a:pt x="89" y="353"/>
                      <a:pt x="93" y="349"/>
                    </a:cubicBezTo>
                    <a:cubicBezTo>
                      <a:pt x="97" y="345"/>
                      <a:pt x="97" y="348"/>
                      <a:pt x="105" y="347"/>
                    </a:cubicBezTo>
                    <a:cubicBezTo>
                      <a:pt x="113" y="345"/>
                      <a:pt x="111" y="347"/>
                      <a:pt x="117" y="347"/>
                    </a:cubicBezTo>
                    <a:cubicBezTo>
                      <a:pt x="123" y="346"/>
                      <a:pt x="122" y="346"/>
                      <a:pt x="128" y="343"/>
                    </a:cubicBezTo>
                    <a:cubicBezTo>
                      <a:pt x="134" y="339"/>
                      <a:pt x="130" y="341"/>
                      <a:pt x="135" y="339"/>
                    </a:cubicBezTo>
                    <a:cubicBezTo>
                      <a:pt x="139" y="337"/>
                      <a:pt x="145" y="336"/>
                      <a:pt x="152" y="336"/>
                    </a:cubicBezTo>
                    <a:cubicBezTo>
                      <a:pt x="158" y="336"/>
                      <a:pt x="155" y="338"/>
                      <a:pt x="160" y="335"/>
                    </a:cubicBezTo>
                    <a:cubicBezTo>
                      <a:pt x="164" y="333"/>
                      <a:pt x="164" y="334"/>
                      <a:pt x="169" y="334"/>
                    </a:cubicBezTo>
                    <a:cubicBezTo>
                      <a:pt x="174" y="333"/>
                      <a:pt x="171" y="334"/>
                      <a:pt x="182" y="339"/>
                    </a:cubicBezTo>
                    <a:cubicBezTo>
                      <a:pt x="192" y="343"/>
                      <a:pt x="185" y="341"/>
                      <a:pt x="191" y="339"/>
                    </a:cubicBezTo>
                    <a:cubicBezTo>
                      <a:pt x="196" y="336"/>
                      <a:pt x="198" y="336"/>
                      <a:pt x="201" y="334"/>
                    </a:cubicBezTo>
                    <a:cubicBezTo>
                      <a:pt x="205" y="332"/>
                      <a:pt x="208" y="336"/>
                      <a:pt x="214" y="336"/>
                    </a:cubicBezTo>
                    <a:cubicBezTo>
                      <a:pt x="221" y="336"/>
                      <a:pt x="215" y="331"/>
                      <a:pt x="216" y="329"/>
                    </a:cubicBezTo>
                    <a:cubicBezTo>
                      <a:pt x="217" y="327"/>
                      <a:pt x="220" y="328"/>
                      <a:pt x="231" y="326"/>
                    </a:cubicBezTo>
                    <a:cubicBezTo>
                      <a:pt x="241" y="325"/>
                      <a:pt x="233" y="326"/>
                      <a:pt x="239" y="325"/>
                    </a:cubicBezTo>
                    <a:cubicBezTo>
                      <a:pt x="244" y="323"/>
                      <a:pt x="245" y="322"/>
                      <a:pt x="252" y="318"/>
                    </a:cubicBezTo>
                    <a:cubicBezTo>
                      <a:pt x="259" y="314"/>
                      <a:pt x="258" y="313"/>
                      <a:pt x="262" y="310"/>
                    </a:cubicBezTo>
                    <a:cubicBezTo>
                      <a:pt x="265" y="308"/>
                      <a:pt x="266" y="309"/>
                      <a:pt x="270" y="306"/>
                    </a:cubicBezTo>
                    <a:cubicBezTo>
                      <a:pt x="274" y="302"/>
                      <a:pt x="283" y="298"/>
                      <a:pt x="289" y="289"/>
                    </a:cubicBezTo>
                    <a:cubicBezTo>
                      <a:pt x="296" y="280"/>
                      <a:pt x="295" y="285"/>
                      <a:pt x="296" y="282"/>
                    </a:cubicBezTo>
                    <a:cubicBezTo>
                      <a:pt x="297" y="279"/>
                      <a:pt x="301" y="277"/>
                      <a:pt x="309" y="269"/>
                    </a:cubicBezTo>
                    <a:cubicBezTo>
                      <a:pt x="317" y="261"/>
                      <a:pt x="318" y="263"/>
                      <a:pt x="320" y="260"/>
                    </a:cubicBezTo>
                    <a:cubicBezTo>
                      <a:pt x="323" y="257"/>
                      <a:pt x="328" y="253"/>
                      <a:pt x="331" y="243"/>
                    </a:cubicBezTo>
                    <a:cubicBezTo>
                      <a:pt x="334" y="234"/>
                      <a:pt x="335" y="237"/>
                      <a:pt x="342" y="230"/>
                    </a:cubicBezTo>
                    <a:cubicBezTo>
                      <a:pt x="349" y="222"/>
                      <a:pt x="349" y="221"/>
                      <a:pt x="351" y="218"/>
                    </a:cubicBezTo>
                    <a:cubicBezTo>
                      <a:pt x="353" y="214"/>
                      <a:pt x="355" y="207"/>
                      <a:pt x="357" y="201"/>
                    </a:cubicBezTo>
                    <a:cubicBezTo>
                      <a:pt x="358" y="195"/>
                      <a:pt x="362" y="196"/>
                      <a:pt x="366" y="193"/>
                    </a:cubicBezTo>
                    <a:cubicBezTo>
                      <a:pt x="369" y="190"/>
                      <a:pt x="369" y="191"/>
                      <a:pt x="378" y="188"/>
                    </a:cubicBezTo>
                    <a:cubicBezTo>
                      <a:pt x="387" y="186"/>
                      <a:pt x="385" y="183"/>
                      <a:pt x="385" y="176"/>
                    </a:cubicBezTo>
                    <a:cubicBezTo>
                      <a:pt x="386" y="168"/>
                      <a:pt x="386" y="172"/>
                      <a:pt x="392" y="159"/>
                    </a:cubicBezTo>
                    <a:cubicBezTo>
                      <a:pt x="398" y="147"/>
                      <a:pt x="394" y="150"/>
                      <a:pt x="398" y="141"/>
                    </a:cubicBezTo>
                    <a:cubicBezTo>
                      <a:pt x="399" y="139"/>
                      <a:pt x="399" y="137"/>
                      <a:pt x="400" y="136"/>
                    </a:cubicBezTo>
                    <a:cubicBezTo>
                      <a:pt x="395" y="135"/>
                      <a:pt x="383" y="134"/>
                      <a:pt x="379" y="134"/>
                    </a:cubicBezTo>
                    <a:close/>
                    <a:moveTo>
                      <a:pt x="313" y="203"/>
                    </a:moveTo>
                    <a:cubicBezTo>
                      <a:pt x="312" y="207"/>
                      <a:pt x="308" y="211"/>
                      <a:pt x="306" y="216"/>
                    </a:cubicBezTo>
                    <a:cubicBezTo>
                      <a:pt x="305" y="220"/>
                      <a:pt x="300" y="222"/>
                      <a:pt x="296" y="223"/>
                    </a:cubicBezTo>
                    <a:cubicBezTo>
                      <a:pt x="292" y="224"/>
                      <a:pt x="287" y="222"/>
                      <a:pt x="285" y="227"/>
                    </a:cubicBezTo>
                    <a:cubicBezTo>
                      <a:pt x="284" y="231"/>
                      <a:pt x="281" y="231"/>
                      <a:pt x="281" y="235"/>
                    </a:cubicBezTo>
                    <a:cubicBezTo>
                      <a:pt x="281" y="239"/>
                      <a:pt x="274" y="239"/>
                      <a:pt x="272" y="238"/>
                    </a:cubicBezTo>
                    <a:cubicBezTo>
                      <a:pt x="269" y="237"/>
                      <a:pt x="267" y="238"/>
                      <a:pt x="263" y="232"/>
                    </a:cubicBezTo>
                    <a:cubicBezTo>
                      <a:pt x="259" y="226"/>
                      <a:pt x="261" y="226"/>
                      <a:pt x="258" y="222"/>
                    </a:cubicBezTo>
                    <a:cubicBezTo>
                      <a:pt x="255" y="217"/>
                      <a:pt x="252" y="214"/>
                      <a:pt x="252" y="213"/>
                    </a:cubicBezTo>
                    <a:cubicBezTo>
                      <a:pt x="252" y="211"/>
                      <a:pt x="252" y="209"/>
                      <a:pt x="255" y="210"/>
                    </a:cubicBezTo>
                    <a:cubicBezTo>
                      <a:pt x="260" y="206"/>
                      <a:pt x="259" y="209"/>
                      <a:pt x="263" y="202"/>
                    </a:cubicBezTo>
                    <a:cubicBezTo>
                      <a:pt x="267" y="194"/>
                      <a:pt x="266" y="192"/>
                      <a:pt x="268" y="192"/>
                    </a:cubicBezTo>
                    <a:cubicBezTo>
                      <a:pt x="271" y="192"/>
                      <a:pt x="279" y="192"/>
                      <a:pt x="281" y="188"/>
                    </a:cubicBezTo>
                    <a:cubicBezTo>
                      <a:pt x="283" y="185"/>
                      <a:pt x="288" y="180"/>
                      <a:pt x="291" y="181"/>
                    </a:cubicBezTo>
                    <a:cubicBezTo>
                      <a:pt x="293" y="181"/>
                      <a:pt x="290" y="182"/>
                      <a:pt x="297" y="186"/>
                    </a:cubicBezTo>
                    <a:cubicBezTo>
                      <a:pt x="304" y="190"/>
                      <a:pt x="304" y="188"/>
                      <a:pt x="306" y="193"/>
                    </a:cubicBezTo>
                    <a:cubicBezTo>
                      <a:pt x="309" y="198"/>
                      <a:pt x="314" y="199"/>
                      <a:pt x="313" y="20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899"/>
              <p:cNvSpPr>
                <a:spLocks/>
              </p:cNvSpPr>
              <p:nvPr/>
            </p:nvSpPr>
            <p:spPr bwMode="auto">
              <a:xfrm>
                <a:off x="3175" y="2247"/>
                <a:ext cx="115" cy="229"/>
              </a:xfrm>
              <a:custGeom>
                <a:avLst/>
                <a:gdLst>
                  <a:gd name="T0" fmla="*/ 161 w 192"/>
                  <a:gd name="T1" fmla="*/ 162 h 382"/>
                  <a:gd name="T2" fmla="*/ 171 w 192"/>
                  <a:gd name="T3" fmla="*/ 136 h 382"/>
                  <a:gd name="T4" fmla="*/ 170 w 192"/>
                  <a:gd name="T5" fmla="*/ 115 h 382"/>
                  <a:gd name="T6" fmla="*/ 175 w 192"/>
                  <a:gd name="T7" fmla="*/ 102 h 382"/>
                  <a:gd name="T8" fmla="*/ 189 w 192"/>
                  <a:gd name="T9" fmla="*/ 105 h 382"/>
                  <a:gd name="T10" fmla="*/ 184 w 192"/>
                  <a:gd name="T11" fmla="*/ 79 h 382"/>
                  <a:gd name="T12" fmla="*/ 182 w 192"/>
                  <a:gd name="T13" fmla="*/ 39 h 382"/>
                  <a:gd name="T14" fmla="*/ 170 w 192"/>
                  <a:gd name="T15" fmla="*/ 12 h 382"/>
                  <a:gd name="T16" fmla="*/ 159 w 192"/>
                  <a:gd name="T17" fmla="*/ 4 h 382"/>
                  <a:gd name="T18" fmla="*/ 151 w 192"/>
                  <a:gd name="T19" fmla="*/ 18 h 382"/>
                  <a:gd name="T20" fmla="*/ 147 w 192"/>
                  <a:gd name="T21" fmla="*/ 36 h 382"/>
                  <a:gd name="T22" fmla="*/ 135 w 192"/>
                  <a:gd name="T23" fmla="*/ 49 h 382"/>
                  <a:gd name="T24" fmla="*/ 127 w 192"/>
                  <a:gd name="T25" fmla="*/ 54 h 382"/>
                  <a:gd name="T26" fmla="*/ 123 w 192"/>
                  <a:gd name="T27" fmla="*/ 72 h 382"/>
                  <a:gd name="T28" fmla="*/ 116 w 192"/>
                  <a:gd name="T29" fmla="*/ 86 h 382"/>
                  <a:gd name="T30" fmla="*/ 106 w 192"/>
                  <a:gd name="T31" fmla="*/ 87 h 382"/>
                  <a:gd name="T32" fmla="*/ 99 w 192"/>
                  <a:gd name="T33" fmla="*/ 91 h 382"/>
                  <a:gd name="T34" fmla="*/ 85 w 192"/>
                  <a:gd name="T35" fmla="*/ 108 h 382"/>
                  <a:gd name="T36" fmla="*/ 66 w 192"/>
                  <a:gd name="T37" fmla="*/ 109 h 382"/>
                  <a:gd name="T38" fmla="*/ 53 w 192"/>
                  <a:gd name="T39" fmla="*/ 116 h 382"/>
                  <a:gd name="T40" fmla="*/ 35 w 192"/>
                  <a:gd name="T41" fmla="*/ 138 h 382"/>
                  <a:gd name="T42" fmla="*/ 23 w 192"/>
                  <a:gd name="T43" fmla="*/ 161 h 382"/>
                  <a:gd name="T44" fmla="*/ 28 w 192"/>
                  <a:gd name="T45" fmla="*/ 192 h 382"/>
                  <a:gd name="T46" fmla="*/ 32 w 192"/>
                  <a:gd name="T47" fmla="*/ 220 h 382"/>
                  <a:gd name="T48" fmla="*/ 23 w 192"/>
                  <a:gd name="T49" fmla="*/ 243 h 382"/>
                  <a:gd name="T50" fmla="*/ 13 w 192"/>
                  <a:gd name="T51" fmla="*/ 261 h 382"/>
                  <a:gd name="T52" fmla="*/ 1 w 192"/>
                  <a:gd name="T53" fmla="*/ 278 h 382"/>
                  <a:gd name="T54" fmla="*/ 1 w 192"/>
                  <a:gd name="T55" fmla="*/ 304 h 382"/>
                  <a:gd name="T56" fmla="*/ 9 w 192"/>
                  <a:gd name="T57" fmla="*/ 329 h 382"/>
                  <a:gd name="T58" fmla="*/ 13 w 192"/>
                  <a:gd name="T59" fmla="*/ 356 h 382"/>
                  <a:gd name="T60" fmla="*/ 26 w 192"/>
                  <a:gd name="T61" fmla="*/ 376 h 382"/>
                  <a:gd name="T62" fmla="*/ 44 w 192"/>
                  <a:gd name="T63" fmla="*/ 381 h 382"/>
                  <a:gd name="T64" fmla="*/ 69 w 192"/>
                  <a:gd name="T65" fmla="*/ 371 h 382"/>
                  <a:gd name="T66" fmla="*/ 89 w 192"/>
                  <a:gd name="T67" fmla="*/ 3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82">
                    <a:moveTo>
                      <a:pt x="89" y="366"/>
                    </a:moveTo>
                    <a:cubicBezTo>
                      <a:pt x="89" y="364"/>
                      <a:pt x="159" y="176"/>
                      <a:pt x="161" y="162"/>
                    </a:cubicBezTo>
                    <a:cubicBezTo>
                      <a:pt x="163" y="147"/>
                      <a:pt x="157" y="148"/>
                      <a:pt x="161" y="142"/>
                    </a:cubicBezTo>
                    <a:cubicBezTo>
                      <a:pt x="165" y="135"/>
                      <a:pt x="169" y="133"/>
                      <a:pt x="171" y="136"/>
                    </a:cubicBezTo>
                    <a:cubicBezTo>
                      <a:pt x="172" y="139"/>
                      <a:pt x="172" y="134"/>
                      <a:pt x="171" y="129"/>
                    </a:cubicBezTo>
                    <a:cubicBezTo>
                      <a:pt x="170" y="123"/>
                      <a:pt x="171" y="123"/>
                      <a:pt x="170" y="115"/>
                    </a:cubicBezTo>
                    <a:cubicBezTo>
                      <a:pt x="168" y="107"/>
                      <a:pt x="166" y="102"/>
                      <a:pt x="168" y="98"/>
                    </a:cubicBezTo>
                    <a:cubicBezTo>
                      <a:pt x="170" y="94"/>
                      <a:pt x="173" y="97"/>
                      <a:pt x="175" y="102"/>
                    </a:cubicBezTo>
                    <a:cubicBezTo>
                      <a:pt x="176" y="106"/>
                      <a:pt x="173" y="112"/>
                      <a:pt x="178" y="112"/>
                    </a:cubicBezTo>
                    <a:cubicBezTo>
                      <a:pt x="182" y="112"/>
                      <a:pt x="186" y="113"/>
                      <a:pt x="189" y="105"/>
                    </a:cubicBezTo>
                    <a:cubicBezTo>
                      <a:pt x="192" y="98"/>
                      <a:pt x="192" y="95"/>
                      <a:pt x="189" y="90"/>
                    </a:cubicBezTo>
                    <a:cubicBezTo>
                      <a:pt x="185" y="85"/>
                      <a:pt x="184" y="89"/>
                      <a:pt x="184" y="79"/>
                    </a:cubicBezTo>
                    <a:cubicBezTo>
                      <a:pt x="184" y="70"/>
                      <a:pt x="182" y="64"/>
                      <a:pt x="182" y="58"/>
                    </a:cubicBezTo>
                    <a:cubicBezTo>
                      <a:pt x="182" y="52"/>
                      <a:pt x="183" y="44"/>
                      <a:pt x="182" y="39"/>
                    </a:cubicBezTo>
                    <a:cubicBezTo>
                      <a:pt x="180" y="34"/>
                      <a:pt x="182" y="31"/>
                      <a:pt x="176" y="25"/>
                    </a:cubicBezTo>
                    <a:cubicBezTo>
                      <a:pt x="171" y="20"/>
                      <a:pt x="171" y="17"/>
                      <a:pt x="170" y="12"/>
                    </a:cubicBezTo>
                    <a:cubicBezTo>
                      <a:pt x="168" y="7"/>
                      <a:pt x="166" y="4"/>
                      <a:pt x="165" y="2"/>
                    </a:cubicBezTo>
                    <a:cubicBezTo>
                      <a:pt x="164" y="0"/>
                      <a:pt x="160" y="0"/>
                      <a:pt x="159" y="4"/>
                    </a:cubicBezTo>
                    <a:cubicBezTo>
                      <a:pt x="159" y="9"/>
                      <a:pt x="155" y="10"/>
                      <a:pt x="154" y="11"/>
                    </a:cubicBezTo>
                    <a:cubicBezTo>
                      <a:pt x="152" y="13"/>
                      <a:pt x="149" y="15"/>
                      <a:pt x="151" y="18"/>
                    </a:cubicBezTo>
                    <a:cubicBezTo>
                      <a:pt x="153" y="21"/>
                      <a:pt x="154" y="25"/>
                      <a:pt x="153" y="26"/>
                    </a:cubicBezTo>
                    <a:cubicBezTo>
                      <a:pt x="152" y="27"/>
                      <a:pt x="150" y="32"/>
                      <a:pt x="147" y="36"/>
                    </a:cubicBezTo>
                    <a:cubicBezTo>
                      <a:pt x="145" y="40"/>
                      <a:pt x="143" y="40"/>
                      <a:pt x="140" y="44"/>
                    </a:cubicBezTo>
                    <a:cubicBezTo>
                      <a:pt x="137" y="47"/>
                      <a:pt x="140" y="53"/>
                      <a:pt x="135" y="49"/>
                    </a:cubicBezTo>
                    <a:cubicBezTo>
                      <a:pt x="130" y="45"/>
                      <a:pt x="130" y="38"/>
                      <a:pt x="128" y="42"/>
                    </a:cubicBezTo>
                    <a:cubicBezTo>
                      <a:pt x="125" y="46"/>
                      <a:pt x="125" y="51"/>
                      <a:pt x="127" y="54"/>
                    </a:cubicBezTo>
                    <a:cubicBezTo>
                      <a:pt x="128" y="58"/>
                      <a:pt x="136" y="59"/>
                      <a:pt x="129" y="62"/>
                    </a:cubicBezTo>
                    <a:cubicBezTo>
                      <a:pt x="123" y="65"/>
                      <a:pt x="122" y="70"/>
                      <a:pt x="123" y="72"/>
                    </a:cubicBezTo>
                    <a:cubicBezTo>
                      <a:pt x="125" y="74"/>
                      <a:pt x="121" y="72"/>
                      <a:pt x="120" y="77"/>
                    </a:cubicBezTo>
                    <a:cubicBezTo>
                      <a:pt x="119" y="82"/>
                      <a:pt x="117" y="92"/>
                      <a:pt x="116" y="86"/>
                    </a:cubicBezTo>
                    <a:cubicBezTo>
                      <a:pt x="115" y="80"/>
                      <a:pt x="116" y="72"/>
                      <a:pt x="113" y="77"/>
                    </a:cubicBezTo>
                    <a:cubicBezTo>
                      <a:pt x="109" y="82"/>
                      <a:pt x="106" y="83"/>
                      <a:pt x="106" y="87"/>
                    </a:cubicBezTo>
                    <a:cubicBezTo>
                      <a:pt x="106" y="92"/>
                      <a:pt x="107" y="102"/>
                      <a:pt x="104" y="99"/>
                    </a:cubicBezTo>
                    <a:cubicBezTo>
                      <a:pt x="101" y="97"/>
                      <a:pt x="102" y="90"/>
                      <a:pt x="99" y="91"/>
                    </a:cubicBezTo>
                    <a:cubicBezTo>
                      <a:pt x="96" y="91"/>
                      <a:pt x="88" y="97"/>
                      <a:pt x="87" y="101"/>
                    </a:cubicBezTo>
                    <a:cubicBezTo>
                      <a:pt x="86" y="104"/>
                      <a:pt x="89" y="109"/>
                      <a:pt x="85" y="108"/>
                    </a:cubicBezTo>
                    <a:cubicBezTo>
                      <a:pt x="82" y="108"/>
                      <a:pt x="79" y="106"/>
                      <a:pt x="77" y="107"/>
                    </a:cubicBezTo>
                    <a:cubicBezTo>
                      <a:pt x="74" y="108"/>
                      <a:pt x="68" y="107"/>
                      <a:pt x="66" y="109"/>
                    </a:cubicBezTo>
                    <a:cubicBezTo>
                      <a:pt x="64" y="112"/>
                      <a:pt x="68" y="112"/>
                      <a:pt x="62" y="112"/>
                    </a:cubicBezTo>
                    <a:cubicBezTo>
                      <a:pt x="56" y="112"/>
                      <a:pt x="54" y="115"/>
                      <a:pt x="53" y="116"/>
                    </a:cubicBezTo>
                    <a:cubicBezTo>
                      <a:pt x="51" y="117"/>
                      <a:pt x="39" y="117"/>
                      <a:pt x="38" y="121"/>
                    </a:cubicBezTo>
                    <a:cubicBezTo>
                      <a:pt x="38" y="124"/>
                      <a:pt x="38" y="135"/>
                      <a:pt x="35" y="138"/>
                    </a:cubicBezTo>
                    <a:cubicBezTo>
                      <a:pt x="33" y="140"/>
                      <a:pt x="28" y="143"/>
                      <a:pt x="26" y="148"/>
                    </a:cubicBezTo>
                    <a:cubicBezTo>
                      <a:pt x="24" y="153"/>
                      <a:pt x="21" y="153"/>
                      <a:pt x="23" y="161"/>
                    </a:cubicBezTo>
                    <a:cubicBezTo>
                      <a:pt x="25" y="168"/>
                      <a:pt x="23" y="168"/>
                      <a:pt x="26" y="176"/>
                    </a:cubicBezTo>
                    <a:cubicBezTo>
                      <a:pt x="28" y="184"/>
                      <a:pt x="27" y="187"/>
                      <a:pt x="28" y="192"/>
                    </a:cubicBezTo>
                    <a:cubicBezTo>
                      <a:pt x="30" y="198"/>
                      <a:pt x="30" y="203"/>
                      <a:pt x="32" y="207"/>
                    </a:cubicBezTo>
                    <a:cubicBezTo>
                      <a:pt x="33" y="210"/>
                      <a:pt x="32" y="218"/>
                      <a:pt x="32" y="220"/>
                    </a:cubicBezTo>
                    <a:cubicBezTo>
                      <a:pt x="32" y="223"/>
                      <a:pt x="32" y="228"/>
                      <a:pt x="30" y="230"/>
                    </a:cubicBezTo>
                    <a:cubicBezTo>
                      <a:pt x="28" y="232"/>
                      <a:pt x="25" y="239"/>
                      <a:pt x="23" y="243"/>
                    </a:cubicBezTo>
                    <a:cubicBezTo>
                      <a:pt x="20" y="246"/>
                      <a:pt x="18" y="250"/>
                      <a:pt x="18" y="253"/>
                    </a:cubicBezTo>
                    <a:cubicBezTo>
                      <a:pt x="18" y="257"/>
                      <a:pt x="18" y="259"/>
                      <a:pt x="13" y="261"/>
                    </a:cubicBezTo>
                    <a:cubicBezTo>
                      <a:pt x="8" y="263"/>
                      <a:pt x="6" y="266"/>
                      <a:pt x="6" y="268"/>
                    </a:cubicBezTo>
                    <a:cubicBezTo>
                      <a:pt x="6" y="269"/>
                      <a:pt x="2" y="276"/>
                      <a:pt x="1" y="278"/>
                    </a:cubicBezTo>
                    <a:cubicBezTo>
                      <a:pt x="1" y="281"/>
                      <a:pt x="0" y="290"/>
                      <a:pt x="1" y="291"/>
                    </a:cubicBezTo>
                    <a:cubicBezTo>
                      <a:pt x="3" y="293"/>
                      <a:pt x="0" y="299"/>
                      <a:pt x="1" y="304"/>
                    </a:cubicBezTo>
                    <a:cubicBezTo>
                      <a:pt x="1" y="309"/>
                      <a:pt x="5" y="311"/>
                      <a:pt x="6" y="316"/>
                    </a:cubicBezTo>
                    <a:cubicBezTo>
                      <a:pt x="7" y="322"/>
                      <a:pt x="12" y="322"/>
                      <a:pt x="9" y="329"/>
                    </a:cubicBezTo>
                    <a:cubicBezTo>
                      <a:pt x="6" y="336"/>
                      <a:pt x="5" y="342"/>
                      <a:pt x="6" y="345"/>
                    </a:cubicBezTo>
                    <a:cubicBezTo>
                      <a:pt x="7" y="349"/>
                      <a:pt x="12" y="349"/>
                      <a:pt x="13" y="356"/>
                    </a:cubicBezTo>
                    <a:cubicBezTo>
                      <a:pt x="14" y="362"/>
                      <a:pt x="16" y="366"/>
                      <a:pt x="20" y="368"/>
                    </a:cubicBezTo>
                    <a:cubicBezTo>
                      <a:pt x="24" y="370"/>
                      <a:pt x="20" y="376"/>
                      <a:pt x="26" y="376"/>
                    </a:cubicBezTo>
                    <a:cubicBezTo>
                      <a:pt x="32" y="376"/>
                      <a:pt x="33" y="372"/>
                      <a:pt x="35" y="376"/>
                    </a:cubicBezTo>
                    <a:cubicBezTo>
                      <a:pt x="37" y="380"/>
                      <a:pt x="38" y="380"/>
                      <a:pt x="44" y="381"/>
                    </a:cubicBezTo>
                    <a:cubicBezTo>
                      <a:pt x="51" y="382"/>
                      <a:pt x="49" y="382"/>
                      <a:pt x="57" y="378"/>
                    </a:cubicBezTo>
                    <a:cubicBezTo>
                      <a:pt x="64" y="374"/>
                      <a:pt x="58" y="373"/>
                      <a:pt x="69" y="371"/>
                    </a:cubicBezTo>
                    <a:cubicBezTo>
                      <a:pt x="80" y="370"/>
                      <a:pt x="79" y="371"/>
                      <a:pt x="84" y="370"/>
                    </a:cubicBezTo>
                    <a:cubicBezTo>
                      <a:pt x="88" y="368"/>
                      <a:pt x="88" y="370"/>
                      <a:pt x="89" y="366"/>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900"/>
              <p:cNvSpPr>
                <a:spLocks/>
              </p:cNvSpPr>
              <p:nvPr/>
            </p:nvSpPr>
            <p:spPr bwMode="auto">
              <a:xfrm>
                <a:off x="2932" y="2526"/>
                <a:ext cx="37" cy="35"/>
              </a:xfrm>
              <a:custGeom>
                <a:avLst/>
                <a:gdLst>
                  <a:gd name="T0" fmla="*/ 61 w 62"/>
                  <a:gd name="T1" fmla="*/ 23 h 59"/>
                  <a:gd name="T2" fmla="*/ 54 w 62"/>
                  <a:gd name="T3" fmla="*/ 36 h 59"/>
                  <a:gd name="T4" fmla="*/ 44 w 62"/>
                  <a:gd name="T5" fmla="*/ 43 h 59"/>
                  <a:gd name="T6" fmla="*/ 33 w 62"/>
                  <a:gd name="T7" fmla="*/ 47 h 59"/>
                  <a:gd name="T8" fmla="*/ 29 w 62"/>
                  <a:gd name="T9" fmla="*/ 55 h 59"/>
                  <a:gd name="T10" fmla="*/ 20 w 62"/>
                  <a:gd name="T11" fmla="*/ 58 h 59"/>
                  <a:gd name="T12" fmla="*/ 11 w 62"/>
                  <a:gd name="T13" fmla="*/ 52 h 59"/>
                  <a:gd name="T14" fmla="*/ 6 w 62"/>
                  <a:gd name="T15" fmla="*/ 42 h 59"/>
                  <a:gd name="T16" fmla="*/ 0 w 62"/>
                  <a:gd name="T17" fmla="*/ 33 h 59"/>
                  <a:gd name="T18" fmla="*/ 3 w 62"/>
                  <a:gd name="T19" fmla="*/ 30 h 59"/>
                  <a:gd name="T20" fmla="*/ 11 w 62"/>
                  <a:gd name="T21" fmla="*/ 22 h 59"/>
                  <a:gd name="T22" fmla="*/ 16 w 62"/>
                  <a:gd name="T23" fmla="*/ 12 h 59"/>
                  <a:gd name="T24" fmla="*/ 29 w 62"/>
                  <a:gd name="T25" fmla="*/ 8 h 59"/>
                  <a:gd name="T26" fmla="*/ 39 w 62"/>
                  <a:gd name="T27" fmla="*/ 1 h 59"/>
                  <a:gd name="T28" fmla="*/ 45 w 62"/>
                  <a:gd name="T29" fmla="*/ 6 h 59"/>
                  <a:gd name="T30" fmla="*/ 54 w 62"/>
                  <a:gd name="T31" fmla="*/ 13 h 59"/>
                  <a:gd name="T32" fmla="*/ 61 w 62"/>
                  <a:gd name="T33"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9">
                    <a:moveTo>
                      <a:pt x="61" y="23"/>
                    </a:moveTo>
                    <a:cubicBezTo>
                      <a:pt x="60" y="27"/>
                      <a:pt x="56" y="31"/>
                      <a:pt x="54" y="36"/>
                    </a:cubicBezTo>
                    <a:cubicBezTo>
                      <a:pt x="53" y="40"/>
                      <a:pt x="48" y="42"/>
                      <a:pt x="44" y="43"/>
                    </a:cubicBezTo>
                    <a:cubicBezTo>
                      <a:pt x="40" y="44"/>
                      <a:pt x="35" y="42"/>
                      <a:pt x="33" y="47"/>
                    </a:cubicBezTo>
                    <a:cubicBezTo>
                      <a:pt x="32" y="51"/>
                      <a:pt x="29" y="51"/>
                      <a:pt x="29" y="55"/>
                    </a:cubicBezTo>
                    <a:cubicBezTo>
                      <a:pt x="29" y="59"/>
                      <a:pt x="22" y="59"/>
                      <a:pt x="20" y="58"/>
                    </a:cubicBezTo>
                    <a:cubicBezTo>
                      <a:pt x="17" y="57"/>
                      <a:pt x="15" y="58"/>
                      <a:pt x="11" y="52"/>
                    </a:cubicBezTo>
                    <a:cubicBezTo>
                      <a:pt x="7" y="46"/>
                      <a:pt x="9" y="46"/>
                      <a:pt x="6" y="42"/>
                    </a:cubicBezTo>
                    <a:cubicBezTo>
                      <a:pt x="3" y="37"/>
                      <a:pt x="0" y="34"/>
                      <a:pt x="0" y="33"/>
                    </a:cubicBezTo>
                    <a:cubicBezTo>
                      <a:pt x="0" y="31"/>
                      <a:pt x="0" y="29"/>
                      <a:pt x="3" y="30"/>
                    </a:cubicBezTo>
                    <a:cubicBezTo>
                      <a:pt x="8" y="26"/>
                      <a:pt x="7" y="29"/>
                      <a:pt x="11" y="22"/>
                    </a:cubicBezTo>
                    <a:cubicBezTo>
                      <a:pt x="15" y="14"/>
                      <a:pt x="14" y="12"/>
                      <a:pt x="16" y="12"/>
                    </a:cubicBezTo>
                    <a:cubicBezTo>
                      <a:pt x="19" y="12"/>
                      <a:pt x="27" y="12"/>
                      <a:pt x="29" y="8"/>
                    </a:cubicBezTo>
                    <a:cubicBezTo>
                      <a:pt x="31" y="5"/>
                      <a:pt x="36" y="0"/>
                      <a:pt x="39" y="1"/>
                    </a:cubicBezTo>
                    <a:cubicBezTo>
                      <a:pt x="41" y="1"/>
                      <a:pt x="38" y="2"/>
                      <a:pt x="45" y="6"/>
                    </a:cubicBezTo>
                    <a:cubicBezTo>
                      <a:pt x="52" y="10"/>
                      <a:pt x="52" y="8"/>
                      <a:pt x="54" y="13"/>
                    </a:cubicBezTo>
                    <a:cubicBezTo>
                      <a:pt x="57" y="18"/>
                      <a:pt x="62" y="19"/>
                      <a:pt x="61" y="2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901"/>
              <p:cNvSpPr>
                <a:spLocks/>
              </p:cNvSpPr>
              <p:nvPr/>
            </p:nvSpPr>
            <p:spPr bwMode="auto">
              <a:xfrm>
                <a:off x="2990" y="2479"/>
                <a:ext cx="22" cy="27"/>
              </a:xfrm>
              <a:custGeom>
                <a:avLst/>
                <a:gdLst>
                  <a:gd name="T0" fmla="*/ 34 w 38"/>
                  <a:gd name="T1" fmla="*/ 21 h 45"/>
                  <a:gd name="T2" fmla="*/ 30 w 38"/>
                  <a:gd name="T3" fmla="*/ 32 h 45"/>
                  <a:gd name="T4" fmla="*/ 28 w 38"/>
                  <a:gd name="T5" fmla="*/ 35 h 45"/>
                  <a:gd name="T6" fmla="*/ 25 w 38"/>
                  <a:gd name="T7" fmla="*/ 44 h 45"/>
                  <a:gd name="T8" fmla="*/ 11 w 38"/>
                  <a:gd name="T9" fmla="*/ 42 h 45"/>
                  <a:gd name="T10" fmla="*/ 5 w 38"/>
                  <a:gd name="T11" fmla="*/ 37 h 45"/>
                  <a:gd name="T12" fmla="*/ 0 w 38"/>
                  <a:gd name="T13" fmla="*/ 27 h 45"/>
                  <a:gd name="T14" fmla="*/ 5 w 38"/>
                  <a:gd name="T15" fmla="*/ 15 h 45"/>
                  <a:gd name="T16" fmla="*/ 7 w 38"/>
                  <a:gd name="T17" fmla="*/ 7 h 45"/>
                  <a:gd name="T18" fmla="*/ 19 w 38"/>
                  <a:gd name="T19" fmla="*/ 1 h 45"/>
                  <a:gd name="T20" fmla="*/ 25 w 38"/>
                  <a:gd name="T21" fmla="*/ 6 h 45"/>
                  <a:gd name="T22" fmla="*/ 32 w 38"/>
                  <a:gd name="T23" fmla="*/ 7 h 45"/>
                  <a:gd name="T24" fmla="*/ 33 w 38"/>
                  <a:gd name="T25" fmla="*/ 9 h 45"/>
                  <a:gd name="T26" fmla="*/ 34 w 38"/>
                  <a:gd name="T27"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5">
                    <a:moveTo>
                      <a:pt x="34" y="21"/>
                    </a:moveTo>
                    <a:cubicBezTo>
                      <a:pt x="31" y="28"/>
                      <a:pt x="28" y="31"/>
                      <a:pt x="30" y="32"/>
                    </a:cubicBezTo>
                    <a:cubicBezTo>
                      <a:pt x="29" y="33"/>
                      <a:pt x="28" y="34"/>
                      <a:pt x="28" y="35"/>
                    </a:cubicBezTo>
                    <a:cubicBezTo>
                      <a:pt x="28" y="37"/>
                      <a:pt x="28" y="45"/>
                      <a:pt x="25" y="44"/>
                    </a:cubicBezTo>
                    <a:cubicBezTo>
                      <a:pt x="23" y="44"/>
                      <a:pt x="19" y="44"/>
                      <a:pt x="11" y="42"/>
                    </a:cubicBezTo>
                    <a:cubicBezTo>
                      <a:pt x="4" y="40"/>
                      <a:pt x="8" y="39"/>
                      <a:pt x="5" y="37"/>
                    </a:cubicBezTo>
                    <a:cubicBezTo>
                      <a:pt x="2" y="34"/>
                      <a:pt x="0" y="33"/>
                      <a:pt x="0" y="27"/>
                    </a:cubicBezTo>
                    <a:cubicBezTo>
                      <a:pt x="0" y="22"/>
                      <a:pt x="4" y="21"/>
                      <a:pt x="5" y="15"/>
                    </a:cubicBezTo>
                    <a:cubicBezTo>
                      <a:pt x="6" y="9"/>
                      <a:pt x="7" y="10"/>
                      <a:pt x="7" y="7"/>
                    </a:cubicBezTo>
                    <a:cubicBezTo>
                      <a:pt x="8" y="4"/>
                      <a:pt x="13" y="1"/>
                      <a:pt x="19" y="1"/>
                    </a:cubicBezTo>
                    <a:cubicBezTo>
                      <a:pt x="24" y="0"/>
                      <a:pt x="23" y="5"/>
                      <a:pt x="25" y="6"/>
                    </a:cubicBezTo>
                    <a:cubicBezTo>
                      <a:pt x="26" y="8"/>
                      <a:pt x="30" y="7"/>
                      <a:pt x="32" y="7"/>
                    </a:cubicBezTo>
                    <a:cubicBezTo>
                      <a:pt x="33" y="7"/>
                      <a:pt x="33" y="8"/>
                      <a:pt x="33" y="9"/>
                    </a:cubicBezTo>
                    <a:cubicBezTo>
                      <a:pt x="35" y="14"/>
                      <a:pt x="38" y="14"/>
                      <a:pt x="34" y="2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902"/>
              <p:cNvSpPr>
                <a:spLocks/>
              </p:cNvSpPr>
              <p:nvPr/>
            </p:nvSpPr>
            <p:spPr bwMode="auto">
              <a:xfrm>
                <a:off x="2833" y="2346"/>
                <a:ext cx="137" cy="157"/>
              </a:xfrm>
              <a:custGeom>
                <a:avLst/>
                <a:gdLst>
                  <a:gd name="T0" fmla="*/ 228 w 229"/>
                  <a:gd name="T1" fmla="*/ 121 h 262"/>
                  <a:gd name="T2" fmla="*/ 227 w 229"/>
                  <a:gd name="T3" fmla="*/ 122 h 262"/>
                  <a:gd name="T4" fmla="*/ 223 w 229"/>
                  <a:gd name="T5" fmla="*/ 127 h 262"/>
                  <a:gd name="T6" fmla="*/ 211 w 229"/>
                  <a:gd name="T7" fmla="*/ 135 h 262"/>
                  <a:gd name="T8" fmla="*/ 196 w 229"/>
                  <a:gd name="T9" fmla="*/ 143 h 262"/>
                  <a:gd name="T10" fmla="*/ 182 w 229"/>
                  <a:gd name="T11" fmla="*/ 160 h 262"/>
                  <a:gd name="T12" fmla="*/ 172 w 229"/>
                  <a:gd name="T13" fmla="*/ 165 h 262"/>
                  <a:gd name="T14" fmla="*/ 166 w 229"/>
                  <a:gd name="T15" fmla="*/ 184 h 262"/>
                  <a:gd name="T16" fmla="*/ 153 w 229"/>
                  <a:gd name="T17" fmla="*/ 194 h 262"/>
                  <a:gd name="T18" fmla="*/ 143 w 229"/>
                  <a:gd name="T19" fmla="*/ 202 h 262"/>
                  <a:gd name="T20" fmla="*/ 126 w 229"/>
                  <a:gd name="T21" fmla="*/ 223 h 262"/>
                  <a:gd name="T22" fmla="*/ 113 w 229"/>
                  <a:gd name="T23" fmla="*/ 223 h 262"/>
                  <a:gd name="T24" fmla="*/ 94 w 229"/>
                  <a:gd name="T25" fmla="*/ 218 h 262"/>
                  <a:gd name="T26" fmla="*/ 75 w 229"/>
                  <a:gd name="T27" fmla="*/ 211 h 262"/>
                  <a:gd name="T28" fmla="*/ 64 w 229"/>
                  <a:gd name="T29" fmla="*/ 229 h 262"/>
                  <a:gd name="T30" fmla="*/ 50 w 229"/>
                  <a:gd name="T31" fmla="*/ 246 h 262"/>
                  <a:gd name="T32" fmla="*/ 40 w 229"/>
                  <a:gd name="T33" fmla="*/ 253 h 262"/>
                  <a:gd name="T34" fmla="*/ 15 w 229"/>
                  <a:gd name="T35" fmla="*/ 249 h 262"/>
                  <a:gd name="T36" fmla="*/ 20 w 229"/>
                  <a:gd name="T37" fmla="*/ 224 h 262"/>
                  <a:gd name="T38" fmla="*/ 6 w 229"/>
                  <a:gd name="T39" fmla="*/ 201 h 262"/>
                  <a:gd name="T40" fmla="*/ 4 w 229"/>
                  <a:gd name="T41" fmla="*/ 206 h 262"/>
                  <a:gd name="T42" fmla="*/ 3 w 229"/>
                  <a:gd name="T43" fmla="*/ 123 h 262"/>
                  <a:gd name="T44" fmla="*/ 28 w 229"/>
                  <a:gd name="T45" fmla="*/ 117 h 262"/>
                  <a:gd name="T46" fmla="*/ 28 w 229"/>
                  <a:gd name="T47" fmla="*/ 18 h 262"/>
                  <a:gd name="T48" fmla="*/ 71 w 229"/>
                  <a:gd name="T49" fmla="*/ 6 h 262"/>
                  <a:gd name="T50" fmla="*/ 94 w 229"/>
                  <a:gd name="T51" fmla="*/ 18 h 262"/>
                  <a:gd name="T52" fmla="*/ 103 w 229"/>
                  <a:gd name="T53" fmla="*/ 9 h 262"/>
                  <a:gd name="T54" fmla="*/ 116 w 229"/>
                  <a:gd name="T55" fmla="*/ 5 h 262"/>
                  <a:gd name="T56" fmla="*/ 126 w 229"/>
                  <a:gd name="T57" fmla="*/ 1 h 262"/>
                  <a:gd name="T58" fmla="*/ 131 w 229"/>
                  <a:gd name="T59" fmla="*/ 0 h 262"/>
                  <a:gd name="T60" fmla="*/ 132 w 229"/>
                  <a:gd name="T61" fmla="*/ 2 h 262"/>
                  <a:gd name="T62" fmla="*/ 144 w 229"/>
                  <a:gd name="T63" fmla="*/ 22 h 262"/>
                  <a:gd name="T64" fmla="*/ 153 w 229"/>
                  <a:gd name="T65" fmla="*/ 42 h 262"/>
                  <a:gd name="T66" fmla="*/ 166 w 229"/>
                  <a:gd name="T67" fmla="*/ 54 h 262"/>
                  <a:gd name="T68" fmla="*/ 180 w 229"/>
                  <a:gd name="T69" fmla="*/ 64 h 262"/>
                  <a:gd name="T70" fmla="*/ 191 w 229"/>
                  <a:gd name="T71" fmla="*/ 73 h 262"/>
                  <a:gd name="T72" fmla="*/ 194 w 229"/>
                  <a:gd name="T73" fmla="*/ 94 h 262"/>
                  <a:gd name="T74" fmla="*/ 222 w 229"/>
                  <a:gd name="T75" fmla="*/ 111 h 262"/>
                  <a:gd name="T76" fmla="*/ 228 w 229"/>
                  <a:gd name="T77" fmla="*/ 12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62">
                    <a:moveTo>
                      <a:pt x="228" y="121"/>
                    </a:moveTo>
                    <a:cubicBezTo>
                      <a:pt x="228" y="121"/>
                      <a:pt x="227" y="121"/>
                      <a:pt x="227" y="122"/>
                    </a:cubicBezTo>
                    <a:cubicBezTo>
                      <a:pt x="224" y="124"/>
                      <a:pt x="226" y="124"/>
                      <a:pt x="223" y="127"/>
                    </a:cubicBezTo>
                    <a:cubicBezTo>
                      <a:pt x="221" y="131"/>
                      <a:pt x="215" y="133"/>
                      <a:pt x="211" y="135"/>
                    </a:cubicBezTo>
                    <a:cubicBezTo>
                      <a:pt x="207" y="137"/>
                      <a:pt x="202" y="136"/>
                      <a:pt x="196" y="143"/>
                    </a:cubicBezTo>
                    <a:cubicBezTo>
                      <a:pt x="191" y="149"/>
                      <a:pt x="185" y="156"/>
                      <a:pt x="182" y="160"/>
                    </a:cubicBezTo>
                    <a:cubicBezTo>
                      <a:pt x="179" y="163"/>
                      <a:pt x="176" y="157"/>
                      <a:pt x="172" y="165"/>
                    </a:cubicBezTo>
                    <a:cubicBezTo>
                      <a:pt x="168" y="173"/>
                      <a:pt x="167" y="181"/>
                      <a:pt x="166" y="184"/>
                    </a:cubicBezTo>
                    <a:cubicBezTo>
                      <a:pt x="164" y="188"/>
                      <a:pt x="157" y="193"/>
                      <a:pt x="153" y="194"/>
                    </a:cubicBezTo>
                    <a:cubicBezTo>
                      <a:pt x="148" y="195"/>
                      <a:pt x="145" y="195"/>
                      <a:pt x="143" y="202"/>
                    </a:cubicBezTo>
                    <a:cubicBezTo>
                      <a:pt x="142" y="209"/>
                      <a:pt x="131" y="221"/>
                      <a:pt x="126" y="223"/>
                    </a:cubicBezTo>
                    <a:cubicBezTo>
                      <a:pt x="121" y="224"/>
                      <a:pt x="121" y="223"/>
                      <a:pt x="113" y="223"/>
                    </a:cubicBezTo>
                    <a:cubicBezTo>
                      <a:pt x="105" y="222"/>
                      <a:pt x="101" y="222"/>
                      <a:pt x="94" y="218"/>
                    </a:cubicBezTo>
                    <a:cubicBezTo>
                      <a:pt x="88" y="214"/>
                      <a:pt x="82" y="204"/>
                      <a:pt x="75" y="211"/>
                    </a:cubicBezTo>
                    <a:cubicBezTo>
                      <a:pt x="69" y="217"/>
                      <a:pt x="69" y="223"/>
                      <a:pt x="64" y="229"/>
                    </a:cubicBezTo>
                    <a:cubicBezTo>
                      <a:pt x="60" y="236"/>
                      <a:pt x="57" y="240"/>
                      <a:pt x="50" y="246"/>
                    </a:cubicBezTo>
                    <a:cubicBezTo>
                      <a:pt x="44" y="253"/>
                      <a:pt x="53" y="253"/>
                      <a:pt x="40" y="253"/>
                    </a:cubicBezTo>
                    <a:cubicBezTo>
                      <a:pt x="27" y="253"/>
                      <a:pt x="14" y="262"/>
                      <a:pt x="15" y="249"/>
                    </a:cubicBezTo>
                    <a:cubicBezTo>
                      <a:pt x="16" y="237"/>
                      <a:pt x="27" y="235"/>
                      <a:pt x="20" y="224"/>
                    </a:cubicBezTo>
                    <a:cubicBezTo>
                      <a:pt x="13" y="212"/>
                      <a:pt x="12" y="204"/>
                      <a:pt x="6" y="201"/>
                    </a:cubicBezTo>
                    <a:cubicBezTo>
                      <a:pt x="6" y="200"/>
                      <a:pt x="5" y="202"/>
                      <a:pt x="4" y="206"/>
                    </a:cubicBezTo>
                    <a:cubicBezTo>
                      <a:pt x="0" y="195"/>
                      <a:pt x="2" y="135"/>
                      <a:pt x="3" y="123"/>
                    </a:cubicBezTo>
                    <a:cubicBezTo>
                      <a:pt x="3" y="109"/>
                      <a:pt x="25" y="118"/>
                      <a:pt x="28" y="117"/>
                    </a:cubicBezTo>
                    <a:cubicBezTo>
                      <a:pt x="31" y="117"/>
                      <a:pt x="27" y="28"/>
                      <a:pt x="28" y="18"/>
                    </a:cubicBezTo>
                    <a:cubicBezTo>
                      <a:pt x="29" y="9"/>
                      <a:pt x="47" y="11"/>
                      <a:pt x="71" y="6"/>
                    </a:cubicBezTo>
                    <a:cubicBezTo>
                      <a:pt x="94" y="2"/>
                      <a:pt x="91" y="15"/>
                      <a:pt x="94" y="18"/>
                    </a:cubicBezTo>
                    <a:cubicBezTo>
                      <a:pt x="97" y="20"/>
                      <a:pt x="101" y="16"/>
                      <a:pt x="103" y="9"/>
                    </a:cubicBezTo>
                    <a:cubicBezTo>
                      <a:pt x="105" y="3"/>
                      <a:pt x="112" y="7"/>
                      <a:pt x="116" y="5"/>
                    </a:cubicBezTo>
                    <a:cubicBezTo>
                      <a:pt x="121" y="3"/>
                      <a:pt x="123" y="3"/>
                      <a:pt x="126" y="1"/>
                    </a:cubicBezTo>
                    <a:cubicBezTo>
                      <a:pt x="127" y="0"/>
                      <a:pt x="129" y="0"/>
                      <a:pt x="131" y="0"/>
                    </a:cubicBezTo>
                    <a:cubicBezTo>
                      <a:pt x="132" y="1"/>
                      <a:pt x="132" y="2"/>
                      <a:pt x="132" y="2"/>
                    </a:cubicBezTo>
                    <a:cubicBezTo>
                      <a:pt x="132" y="2"/>
                      <a:pt x="139" y="10"/>
                      <a:pt x="144" y="22"/>
                    </a:cubicBezTo>
                    <a:cubicBezTo>
                      <a:pt x="149" y="35"/>
                      <a:pt x="149" y="33"/>
                      <a:pt x="153" y="42"/>
                    </a:cubicBezTo>
                    <a:cubicBezTo>
                      <a:pt x="157" y="50"/>
                      <a:pt x="159" y="50"/>
                      <a:pt x="166" y="54"/>
                    </a:cubicBezTo>
                    <a:cubicBezTo>
                      <a:pt x="172" y="58"/>
                      <a:pt x="179" y="60"/>
                      <a:pt x="180" y="64"/>
                    </a:cubicBezTo>
                    <a:cubicBezTo>
                      <a:pt x="181" y="69"/>
                      <a:pt x="181" y="70"/>
                      <a:pt x="191" y="73"/>
                    </a:cubicBezTo>
                    <a:cubicBezTo>
                      <a:pt x="200" y="76"/>
                      <a:pt x="191" y="83"/>
                      <a:pt x="194" y="94"/>
                    </a:cubicBezTo>
                    <a:cubicBezTo>
                      <a:pt x="196" y="106"/>
                      <a:pt x="211" y="107"/>
                      <a:pt x="222" y="111"/>
                    </a:cubicBezTo>
                    <a:cubicBezTo>
                      <a:pt x="229" y="113"/>
                      <a:pt x="229" y="117"/>
                      <a:pt x="228" y="121"/>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903"/>
              <p:cNvSpPr>
                <a:spLocks/>
              </p:cNvSpPr>
              <p:nvPr/>
            </p:nvSpPr>
            <p:spPr bwMode="auto">
              <a:xfrm>
                <a:off x="2710" y="2328"/>
                <a:ext cx="201" cy="207"/>
              </a:xfrm>
              <a:custGeom>
                <a:avLst/>
                <a:gdLst>
                  <a:gd name="T0" fmla="*/ 335 w 335"/>
                  <a:gd name="T1" fmla="*/ 29 h 344"/>
                  <a:gd name="T2" fmla="*/ 330 w 335"/>
                  <a:gd name="T3" fmla="*/ 30 h 344"/>
                  <a:gd name="T4" fmla="*/ 320 w 335"/>
                  <a:gd name="T5" fmla="*/ 34 h 344"/>
                  <a:gd name="T6" fmla="*/ 307 w 335"/>
                  <a:gd name="T7" fmla="*/ 38 h 344"/>
                  <a:gd name="T8" fmla="*/ 298 w 335"/>
                  <a:gd name="T9" fmla="*/ 47 h 344"/>
                  <a:gd name="T10" fmla="*/ 275 w 335"/>
                  <a:gd name="T11" fmla="*/ 35 h 344"/>
                  <a:gd name="T12" fmla="*/ 232 w 335"/>
                  <a:gd name="T13" fmla="*/ 47 h 344"/>
                  <a:gd name="T14" fmla="*/ 232 w 335"/>
                  <a:gd name="T15" fmla="*/ 146 h 344"/>
                  <a:gd name="T16" fmla="*/ 207 w 335"/>
                  <a:gd name="T17" fmla="*/ 152 h 344"/>
                  <a:gd name="T18" fmla="*/ 208 w 335"/>
                  <a:gd name="T19" fmla="*/ 235 h 344"/>
                  <a:gd name="T20" fmla="*/ 204 w 335"/>
                  <a:gd name="T21" fmla="*/ 322 h 344"/>
                  <a:gd name="T22" fmla="*/ 190 w 335"/>
                  <a:gd name="T23" fmla="*/ 330 h 344"/>
                  <a:gd name="T24" fmla="*/ 177 w 335"/>
                  <a:gd name="T25" fmla="*/ 342 h 344"/>
                  <a:gd name="T26" fmla="*/ 163 w 335"/>
                  <a:gd name="T27" fmla="*/ 339 h 344"/>
                  <a:gd name="T28" fmla="*/ 142 w 335"/>
                  <a:gd name="T29" fmla="*/ 330 h 344"/>
                  <a:gd name="T30" fmla="*/ 136 w 335"/>
                  <a:gd name="T31" fmla="*/ 317 h 344"/>
                  <a:gd name="T32" fmla="*/ 124 w 335"/>
                  <a:gd name="T33" fmla="*/ 322 h 344"/>
                  <a:gd name="T34" fmla="*/ 120 w 335"/>
                  <a:gd name="T35" fmla="*/ 329 h 344"/>
                  <a:gd name="T36" fmla="*/ 118 w 335"/>
                  <a:gd name="T37" fmla="*/ 328 h 344"/>
                  <a:gd name="T38" fmla="*/ 104 w 335"/>
                  <a:gd name="T39" fmla="*/ 318 h 344"/>
                  <a:gd name="T40" fmla="*/ 93 w 335"/>
                  <a:gd name="T41" fmla="*/ 300 h 344"/>
                  <a:gd name="T42" fmla="*/ 87 w 335"/>
                  <a:gd name="T43" fmla="*/ 282 h 344"/>
                  <a:gd name="T44" fmla="*/ 83 w 335"/>
                  <a:gd name="T45" fmla="*/ 263 h 344"/>
                  <a:gd name="T46" fmla="*/ 81 w 335"/>
                  <a:gd name="T47" fmla="*/ 247 h 344"/>
                  <a:gd name="T48" fmla="*/ 79 w 335"/>
                  <a:gd name="T49" fmla="*/ 233 h 344"/>
                  <a:gd name="T50" fmla="*/ 75 w 335"/>
                  <a:gd name="T51" fmla="*/ 222 h 344"/>
                  <a:gd name="T52" fmla="*/ 72 w 335"/>
                  <a:gd name="T53" fmla="*/ 207 h 344"/>
                  <a:gd name="T54" fmla="*/ 71 w 335"/>
                  <a:gd name="T55" fmla="*/ 158 h 344"/>
                  <a:gd name="T56" fmla="*/ 60 w 335"/>
                  <a:gd name="T57" fmla="*/ 138 h 344"/>
                  <a:gd name="T58" fmla="*/ 47 w 335"/>
                  <a:gd name="T59" fmla="*/ 117 h 344"/>
                  <a:gd name="T60" fmla="*/ 40 w 335"/>
                  <a:gd name="T61" fmla="*/ 99 h 344"/>
                  <a:gd name="T62" fmla="*/ 30 w 335"/>
                  <a:gd name="T63" fmla="*/ 74 h 344"/>
                  <a:gd name="T64" fmla="*/ 23 w 335"/>
                  <a:gd name="T65" fmla="*/ 58 h 344"/>
                  <a:gd name="T66" fmla="*/ 12 w 335"/>
                  <a:gd name="T67" fmla="*/ 47 h 344"/>
                  <a:gd name="T68" fmla="*/ 8 w 335"/>
                  <a:gd name="T69" fmla="*/ 33 h 344"/>
                  <a:gd name="T70" fmla="*/ 3 w 335"/>
                  <a:gd name="T71" fmla="*/ 18 h 344"/>
                  <a:gd name="T72" fmla="*/ 4 w 335"/>
                  <a:gd name="T73" fmla="*/ 12 h 344"/>
                  <a:gd name="T74" fmla="*/ 9 w 335"/>
                  <a:gd name="T75" fmla="*/ 10 h 344"/>
                  <a:gd name="T76" fmla="*/ 20 w 335"/>
                  <a:gd name="T77" fmla="*/ 12 h 344"/>
                  <a:gd name="T78" fmla="*/ 32 w 335"/>
                  <a:gd name="T79" fmla="*/ 6 h 344"/>
                  <a:gd name="T80" fmla="*/ 45 w 335"/>
                  <a:gd name="T81" fmla="*/ 6 h 344"/>
                  <a:gd name="T82" fmla="*/ 59 w 335"/>
                  <a:gd name="T83" fmla="*/ 17 h 344"/>
                  <a:gd name="T84" fmla="*/ 97 w 335"/>
                  <a:gd name="T85" fmla="*/ 18 h 344"/>
                  <a:gd name="T86" fmla="*/ 140 w 335"/>
                  <a:gd name="T87" fmla="*/ 17 h 344"/>
                  <a:gd name="T88" fmla="*/ 159 w 335"/>
                  <a:gd name="T89" fmla="*/ 16 h 344"/>
                  <a:gd name="T90" fmla="*/ 170 w 335"/>
                  <a:gd name="T91" fmla="*/ 16 h 344"/>
                  <a:gd name="T92" fmla="*/ 180 w 335"/>
                  <a:gd name="T93" fmla="*/ 27 h 344"/>
                  <a:gd name="T94" fmla="*/ 201 w 335"/>
                  <a:gd name="T95" fmla="*/ 29 h 344"/>
                  <a:gd name="T96" fmla="*/ 229 w 335"/>
                  <a:gd name="T97" fmla="*/ 33 h 344"/>
                  <a:gd name="T98" fmla="*/ 244 w 335"/>
                  <a:gd name="T99" fmla="*/ 33 h 344"/>
                  <a:gd name="T100" fmla="*/ 271 w 335"/>
                  <a:gd name="T101" fmla="*/ 29 h 344"/>
                  <a:gd name="T102" fmla="*/ 286 w 335"/>
                  <a:gd name="T103" fmla="*/ 26 h 344"/>
                  <a:gd name="T104" fmla="*/ 293 w 335"/>
                  <a:gd name="T105" fmla="*/ 24 h 344"/>
                  <a:gd name="T106" fmla="*/ 302 w 335"/>
                  <a:gd name="T107" fmla="*/ 22 h 344"/>
                  <a:gd name="T108" fmla="*/ 319 w 335"/>
                  <a:gd name="T109" fmla="*/ 18 h 344"/>
                  <a:gd name="T110" fmla="*/ 331 w 335"/>
                  <a:gd name="T111" fmla="*/ 21 h 344"/>
                  <a:gd name="T112" fmla="*/ 335 w 335"/>
                  <a:gd name="T113" fmla="*/ 2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5" h="344">
                    <a:moveTo>
                      <a:pt x="335" y="29"/>
                    </a:moveTo>
                    <a:cubicBezTo>
                      <a:pt x="333" y="29"/>
                      <a:pt x="331" y="29"/>
                      <a:pt x="330" y="30"/>
                    </a:cubicBezTo>
                    <a:cubicBezTo>
                      <a:pt x="327" y="32"/>
                      <a:pt x="325" y="32"/>
                      <a:pt x="320" y="34"/>
                    </a:cubicBezTo>
                    <a:cubicBezTo>
                      <a:pt x="316" y="36"/>
                      <a:pt x="309" y="32"/>
                      <a:pt x="307" y="38"/>
                    </a:cubicBezTo>
                    <a:cubicBezTo>
                      <a:pt x="305" y="45"/>
                      <a:pt x="301" y="49"/>
                      <a:pt x="298" y="47"/>
                    </a:cubicBezTo>
                    <a:cubicBezTo>
                      <a:pt x="295" y="44"/>
                      <a:pt x="298" y="31"/>
                      <a:pt x="275" y="35"/>
                    </a:cubicBezTo>
                    <a:cubicBezTo>
                      <a:pt x="251" y="40"/>
                      <a:pt x="233" y="38"/>
                      <a:pt x="232" y="47"/>
                    </a:cubicBezTo>
                    <a:cubicBezTo>
                      <a:pt x="231" y="57"/>
                      <a:pt x="235" y="146"/>
                      <a:pt x="232" y="146"/>
                    </a:cubicBezTo>
                    <a:cubicBezTo>
                      <a:pt x="229" y="147"/>
                      <a:pt x="207" y="138"/>
                      <a:pt x="207" y="152"/>
                    </a:cubicBezTo>
                    <a:cubicBezTo>
                      <a:pt x="206" y="164"/>
                      <a:pt x="204" y="224"/>
                      <a:pt x="208" y="235"/>
                    </a:cubicBezTo>
                    <a:cubicBezTo>
                      <a:pt x="205" y="254"/>
                      <a:pt x="204" y="315"/>
                      <a:pt x="204" y="322"/>
                    </a:cubicBezTo>
                    <a:cubicBezTo>
                      <a:pt x="204" y="330"/>
                      <a:pt x="198" y="323"/>
                      <a:pt x="190" y="330"/>
                    </a:cubicBezTo>
                    <a:cubicBezTo>
                      <a:pt x="183" y="336"/>
                      <a:pt x="188" y="343"/>
                      <a:pt x="177" y="342"/>
                    </a:cubicBezTo>
                    <a:cubicBezTo>
                      <a:pt x="166" y="341"/>
                      <a:pt x="173" y="344"/>
                      <a:pt x="163" y="339"/>
                    </a:cubicBezTo>
                    <a:cubicBezTo>
                      <a:pt x="153" y="335"/>
                      <a:pt x="143" y="338"/>
                      <a:pt x="142" y="330"/>
                    </a:cubicBezTo>
                    <a:cubicBezTo>
                      <a:pt x="141" y="322"/>
                      <a:pt x="136" y="317"/>
                      <a:pt x="136" y="317"/>
                    </a:cubicBezTo>
                    <a:cubicBezTo>
                      <a:pt x="136" y="317"/>
                      <a:pt x="124" y="318"/>
                      <a:pt x="124" y="322"/>
                    </a:cubicBezTo>
                    <a:cubicBezTo>
                      <a:pt x="123" y="325"/>
                      <a:pt x="122" y="327"/>
                      <a:pt x="120" y="329"/>
                    </a:cubicBezTo>
                    <a:cubicBezTo>
                      <a:pt x="119" y="329"/>
                      <a:pt x="119" y="329"/>
                      <a:pt x="118" y="328"/>
                    </a:cubicBezTo>
                    <a:cubicBezTo>
                      <a:pt x="106" y="322"/>
                      <a:pt x="110" y="328"/>
                      <a:pt x="104" y="318"/>
                    </a:cubicBezTo>
                    <a:cubicBezTo>
                      <a:pt x="97" y="307"/>
                      <a:pt x="97" y="310"/>
                      <a:pt x="93" y="300"/>
                    </a:cubicBezTo>
                    <a:cubicBezTo>
                      <a:pt x="89" y="290"/>
                      <a:pt x="87" y="290"/>
                      <a:pt x="87" y="282"/>
                    </a:cubicBezTo>
                    <a:cubicBezTo>
                      <a:pt x="87" y="275"/>
                      <a:pt x="82" y="273"/>
                      <a:pt x="83" y="263"/>
                    </a:cubicBezTo>
                    <a:cubicBezTo>
                      <a:pt x="84" y="253"/>
                      <a:pt x="82" y="255"/>
                      <a:pt x="81" y="247"/>
                    </a:cubicBezTo>
                    <a:cubicBezTo>
                      <a:pt x="80" y="239"/>
                      <a:pt x="81" y="239"/>
                      <a:pt x="79" y="233"/>
                    </a:cubicBezTo>
                    <a:cubicBezTo>
                      <a:pt x="77" y="226"/>
                      <a:pt x="78" y="227"/>
                      <a:pt x="75" y="222"/>
                    </a:cubicBezTo>
                    <a:cubicBezTo>
                      <a:pt x="72" y="217"/>
                      <a:pt x="70" y="213"/>
                      <a:pt x="72" y="207"/>
                    </a:cubicBezTo>
                    <a:cubicBezTo>
                      <a:pt x="74" y="201"/>
                      <a:pt x="71" y="159"/>
                      <a:pt x="71" y="158"/>
                    </a:cubicBezTo>
                    <a:cubicBezTo>
                      <a:pt x="71" y="157"/>
                      <a:pt x="65" y="147"/>
                      <a:pt x="60" y="138"/>
                    </a:cubicBezTo>
                    <a:cubicBezTo>
                      <a:pt x="54" y="130"/>
                      <a:pt x="51" y="127"/>
                      <a:pt x="47" y="117"/>
                    </a:cubicBezTo>
                    <a:cubicBezTo>
                      <a:pt x="44" y="107"/>
                      <a:pt x="41" y="106"/>
                      <a:pt x="40" y="99"/>
                    </a:cubicBezTo>
                    <a:cubicBezTo>
                      <a:pt x="38" y="91"/>
                      <a:pt x="31" y="81"/>
                      <a:pt x="30" y="74"/>
                    </a:cubicBezTo>
                    <a:cubicBezTo>
                      <a:pt x="28" y="67"/>
                      <a:pt x="30" y="64"/>
                      <a:pt x="23" y="58"/>
                    </a:cubicBezTo>
                    <a:cubicBezTo>
                      <a:pt x="17" y="52"/>
                      <a:pt x="16" y="54"/>
                      <a:pt x="12" y="47"/>
                    </a:cubicBezTo>
                    <a:cubicBezTo>
                      <a:pt x="8" y="40"/>
                      <a:pt x="8" y="40"/>
                      <a:pt x="8" y="33"/>
                    </a:cubicBezTo>
                    <a:cubicBezTo>
                      <a:pt x="7" y="26"/>
                      <a:pt x="0" y="24"/>
                      <a:pt x="3" y="18"/>
                    </a:cubicBezTo>
                    <a:cubicBezTo>
                      <a:pt x="4" y="16"/>
                      <a:pt x="4" y="14"/>
                      <a:pt x="4" y="12"/>
                    </a:cubicBezTo>
                    <a:cubicBezTo>
                      <a:pt x="5" y="12"/>
                      <a:pt x="7" y="11"/>
                      <a:pt x="9" y="10"/>
                    </a:cubicBezTo>
                    <a:cubicBezTo>
                      <a:pt x="12" y="9"/>
                      <a:pt x="16" y="10"/>
                      <a:pt x="20" y="12"/>
                    </a:cubicBezTo>
                    <a:cubicBezTo>
                      <a:pt x="24" y="13"/>
                      <a:pt x="26" y="12"/>
                      <a:pt x="32" y="6"/>
                    </a:cubicBezTo>
                    <a:cubicBezTo>
                      <a:pt x="38" y="0"/>
                      <a:pt x="40" y="5"/>
                      <a:pt x="45" y="6"/>
                    </a:cubicBezTo>
                    <a:cubicBezTo>
                      <a:pt x="50" y="7"/>
                      <a:pt x="55" y="14"/>
                      <a:pt x="59" y="17"/>
                    </a:cubicBezTo>
                    <a:cubicBezTo>
                      <a:pt x="62" y="21"/>
                      <a:pt x="83" y="18"/>
                      <a:pt x="97" y="18"/>
                    </a:cubicBezTo>
                    <a:cubicBezTo>
                      <a:pt x="110" y="18"/>
                      <a:pt x="123" y="17"/>
                      <a:pt x="140" y="17"/>
                    </a:cubicBezTo>
                    <a:cubicBezTo>
                      <a:pt x="157" y="17"/>
                      <a:pt x="150" y="17"/>
                      <a:pt x="159" y="16"/>
                    </a:cubicBezTo>
                    <a:cubicBezTo>
                      <a:pt x="168" y="15"/>
                      <a:pt x="163" y="16"/>
                      <a:pt x="170" y="16"/>
                    </a:cubicBezTo>
                    <a:cubicBezTo>
                      <a:pt x="177" y="17"/>
                      <a:pt x="176" y="23"/>
                      <a:pt x="180" y="27"/>
                    </a:cubicBezTo>
                    <a:cubicBezTo>
                      <a:pt x="183" y="31"/>
                      <a:pt x="190" y="30"/>
                      <a:pt x="201" y="29"/>
                    </a:cubicBezTo>
                    <a:cubicBezTo>
                      <a:pt x="212" y="29"/>
                      <a:pt x="225" y="33"/>
                      <a:pt x="229" y="33"/>
                    </a:cubicBezTo>
                    <a:cubicBezTo>
                      <a:pt x="233" y="33"/>
                      <a:pt x="240" y="33"/>
                      <a:pt x="244" y="33"/>
                    </a:cubicBezTo>
                    <a:cubicBezTo>
                      <a:pt x="248" y="33"/>
                      <a:pt x="259" y="33"/>
                      <a:pt x="271" y="29"/>
                    </a:cubicBezTo>
                    <a:cubicBezTo>
                      <a:pt x="282" y="26"/>
                      <a:pt x="277" y="28"/>
                      <a:pt x="286" y="26"/>
                    </a:cubicBezTo>
                    <a:cubicBezTo>
                      <a:pt x="289" y="25"/>
                      <a:pt x="292" y="24"/>
                      <a:pt x="293" y="24"/>
                    </a:cubicBezTo>
                    <a:cubicBezTo>
                      <a:pt x="296" y="24"/>
                      <a:pt x="299" y="24"/>
                      <a:pt x="302" y="22"/>
                    </a:cubicBezTo>
                    <a:cubicBezTo>
                      <a:pt x="309" y="18"/>
                      <a:pt x="310" y="20"/>
                      <a:pt x="319" y="18"/>
                    </a:cubicBezTo>
                    <a:cubicBezTo>
                      <a:pt x="328" y="17"/>
                      <a:pt x="328" y="20"/>
                      <a:pt x="331" y="21"/>
                    </a:cubicBezTo>
                    <a:cubicBezTo>
                      <a:pt x="333" y="22"/>
                      <a:pt x="334" y="26"/>
                      <a:pt x="335" y="29"/>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904"/>
              <p:cNvSpPr>
                <a:spLocks/>
              </p:cNvSpPr>
              <p:nvPr/>
            </p:nvSpPr>
            <p:spPr bwMode="auto">
              <a:xfrm>
                <a:off x="2712" y="2143"/>
                <a:ext cx="187" cy="205"/>
              </a:xfrm>
              <a:custGeom>
                <a:avLst/>
                <a:gdLst>
                  <a:gd name="T0" fmla="*/ 307 w 312"/>
                  <a:gd name="T1" fmla="*/ 176 h 342"/>
                  <a:gd name="T2" fmla="*/ 307 w 312"/>
                  <a:gd name="T3" fmla="*/ 203 h 342"/>
                  <a:gd name="T4" fmla="*/ 258 w 312"/>
                  <a:gd name="T5" fmla="*/ 297 h 342"/>
                  <a:gd name="T6" fmla="*/ 283 w 312"/>
                  <a:gd name="T7" fmla="*/ 335 h 342"/>
                  <a:gd name="T8" fmla="*/ 241 w 312"/>
                  <a:gd name="T9" fmla="*/ 342 h 342"/>
                  <a:gd name="T10" fmla="*/ 198 w 312"/>
                  <a:gd name="T11" fmla="*/ 338 h 342"/>
                  <a:gd name="T12" fmla="*/ 167 w 312"/>
                  <a:gd name="T13" fmla="*/ 325 h 342"/>
                  <a:gd name="T14" fmla="*/ 137 w 312"/>
                  <a:gd name="T15" fmla="*/ 326 h 342"/>
                  <a:gd name="T16" fmla="*/ 56 w 312"/>
                  <a:gd name="T17" fmla="*/ 326 h 342"/>
                  <a:gd name="T18" fmla="*/ 29 w 312"/>
                  <a:gd name="T19" fmla="*/ 315 h 342"/>
                  <a:gd name="T20" fmla="*/ 6 w 312"/>
                  <a:gd name="T21" fmla="*/ 319 h 342"/>
                  <a:gd name="T22" fmla="*/ 2 w 312"/>
                  <a:gd name="T23" fmla="*/ 313 h 342"/>
                  <a:gd name="T24" fmla="*/ 6 w 312"/>
                  <a:gd name="T25" fmla="*/ 276 h 342"/>
                  <a:gd name="T26" fmla="*/ 15 w 312"/>
                  <a:gd name="T27" fmla="*/ 245 h 342"/>
                  <a:gd name="T28" fmla="*/ 25 w 312"/>
                  <a:gd name="T29" fmla="*/ 209 h 342"/>
                  <a:gd name="T30" fmla="*/ 40 w 312"/>
                  <a:gd name="T31" fmla="*/ 189 h 342"/>
                  <a:gd name="T32" fmla="*/ 54 w 312"/>
                  <a:gd name="T33" fmla="*/ 149 h 342"/>
                  <a:gd name="T34" fmla="*/ 43 w 312"/>
                  <a:gd name="T35" fmla="*/ 119 h 342"/>
                  <a:gd name="T36" fmla="*/ 39 w 312"/>
                  <a:gd name="T37" fmla="*/ 85 h 342"/>
                  <a:gd name="T38" fmla="*/ 37 w 312"/>
                  <a:gd name="T39" fmla="*/ 56 h 342"/>
                  <a:gd name="T40" fmla="*/ 24 w 312"/>
                  <a:gd name="T41" fmla="*/ 26 h 342"/>
                  <a:gd name="T42" fmla="*/ 16 w 312"/>
                  <a:gd name="T43" fmla="*/ 8 h 342"/>
                  <a:gd name="T44" fmla="*/ 48 w 312"/>
                  <a:gd name="T45" fmla="*/ 4 h 342"/>
                  <a:gd name="T46" fmla="*/ 128 w 312"/>
                  <a:gd name="T47" fmla="*/ 26 h 342"/>
                  <a:gd name="T48" fmla="*/ 142 w 312"/>
                  <a:gd name="T49" fmla="*/ 56 h 342"/>
                  <a:gd name="T50" fmla="*/ 178 w 312"/>
                  <a:gd name="T51" fmla="*/ 63 h 342"/>
                  <a:gd name="T52" fmla="*/ 194 w 312"/>
                  <a:gd name="T53" fmla="*/ 52 h 342"/>
                  <a:gd name="T54" fmla="*/ 217 w 312"/>
                  <a:gd name="T55" fmla="*/ 34 h 342"/>
                  <a:gd name="T56" fmla="*/ 238 w 312"/>
                  <a:gd name="T57" fmla="*/ 43 h 342"/>
                  <a:gd name="T58" fmla="*/ 255 w 312"/>
                  <a:gd name="T59" fmla="*/ 65 h 342"/>
                  <a:gd name="T60" fmla="*/ 253 w 312"/>
                  <a:gd name="T61" fmla="*/ 97 h 342"/>
                  <a:gd name="T62" fmla="*/ 266 w 312"/>
                  <a:gd name="T63" fmla="*/ 132 h 342"/>
                  <a:gd name="T64" fmla="*/ 265 w 312"/>
                  <a:gd name="T65" fmla="*/ 151 h 342"/>
                  <a:gd name="T66" fmla="*/ 291 w 312"/>
                  <a:gd name="T67" fmla="*/ 149 h 342"/>
                  <a:gd name="T68" fmla="*/ 309 w 312"/>
                  <a:gd name="T69" fmla="*/ 14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342">
                    <a:moveTo>
                      <a:pt x="309" y="166"/>
                    </a:moveTo>
                    <a:cubicBezTo>
                      <a:pt x="309" y="170"/>
                      <a:pt x="307" y="173"/>
                      <a:pt x="307" y="176"/>
                    </a:cubicBezTo>
                    <a:cubicBezTo>
                      <a:pt x="308" y="179"/>
                      <a:pt x="312" y="184"/>
                      <a:pt x="305" y="189"/>
                    </a:cubicBezTo>
                    <a:cubicBezTo>
                      <a:pt x="297" y="193"/>
                      <a:pt x="304" y="201"/>
                      <a:pt x="307" y="203"/>
                    </a:cubicBezTo>
                    <a:cubicBezTo>
                      <a:pt x="310" y="206"/>
                      <a:pt x="262" y="203"/>
                      <a:pt x="258" y="203"/>
                    </a:cubicBezTo>
                    <a:cubicBezTo>
                      <a:pt x="253" y="204"/>
                      <a:pt x="256" y="288"/>
                      <a:pt x="258" y="297"/>
                    </a:cubicBezTo>
                    <a:cubicBezTo>
                      <a:pt x="259" y="304"/>
                      <a:pt x="283" y="326"/>
                      <a:pt x="290" y="333"/>
                    </a:cubicBezTo>
                    <a:cubicBezTo>
                      <a:pt x="289" y="333"/>
                      <a:pt x="286" y="334"/>
                      <a:pt x="283" y="335"/>
                    </a:cubicBezTo>
                    <a:cubicBezTo>
                      <a:pt x="274" y="337"/>
                      <a:pt x="279" y="335"/>
                      <a:pt x="268" y="338"/>
                    </a:cubicBezTo>
                    <a:cubicBezTo>
                      <a:pt x="256" y="342"/>
                      <a:pt x="245" y="342"/>
                      <a:pt x="241" y="342"/>
                    </a:cubicBezTo>
                    <a:cubicBezTo>
                      <a:pt x="237" y="342"/>
                      <a:pt x="230" y="342"/>
                      <a:pt x="226" y="342"/>
                    </a:cubicBezTo>
                    <a:cubicBezTo>
                      <a:pt x="222" y="342"/>
                      <a:pt x="209" y="338"/>
                      <a:pt x="198" y="338"/>
                    </a:cubicBezTo>
                    <a:cubicBezTo>
                      <a:pt x="187" y="339"/>
                      <a:pt x="180" y="340"/>
                      <a:pt x="177" y="336"/>
                    </a:cubicBezTo>
                    <a:cubicBezTo>
                      <a:pt x="173" y="332"/>
                      <a:pt x="174" y="326"/>
                      <a:pt x="167" y="325"/>
                    </a:cubicBezTo>
                    <a:cubicBezTo>
                      <a:pt x="160" y="325"/>
                      <a:pt x="165" y="324"/>
                      <a:pt x="156" y="325"/>
                    </a:cubicBezTo>
                    <a:cubicBezTo>
                      <a:pt x="147" y="326"/>
                      <a:pt x="154" y="326"/>
                      <a:pt x="137" y="326"/>
                    </a:cubicBezTo>
                    <a:cubicBezTo>
                      <a:pt x="120" y="326"/>
                      <a:pt x="107" y="327"/>
                      <a:pt x="94" y="327"/>
                    </a:cubicBezTo>
                    <a:cubicBezTo>
                      <a:pt x="80" y="327"/>
                      <a:pt x="59" y="330"/>
                      <a:pt x="56" y="326"/>
                    </a:cubicBezTo>
                    <a:cubicBezTo>
                      <a:pt x="52" y="323"/>
                      <a:pt x="47" y="316"/>
                      <a:pt x="42" y="315"/>
                    </a:cubicBezTo>
                    <a:cubicBezTo>
                      <a:pt x="37" y="314"/>
                      <a:pt x="35" y="309"/>
                      <a:pt x="29" y="315"/>
                    </a:cubicBezTo>
                    <a:cubicBezTo>
                      <a:pt x="23" y="321"/>
                      <a:pt x="21" y="322"/>
                      <a:pt x="17" y="321"/>
                    </a:cubicBezTo>
                    <a:cubicBezTo>
                      <a:pt x="13" y="319"/>
                      <a:pt x="9" y="318"/>
                      <a:pt x="6" y="319"/>
                    </a:cubicBezTo>
                    <a:cubicBezTo>
                      <a:pt x="4" y="320"/>
                      <a:pt x="2" y="321"/>
                      <a:pt x="1" y="321"/>
                    </a:cubicBezTo>
                    <a:cubicBezTo>
                      <a:pt x="1" y="318"/>
                      <a:pt x="0" y="315"/>
                      <a:pt x="2" y="313"/>
                    </a:cubicBezTo>
                    <a:cubicBezTo>
                      <a:pt x="5" y="309"/>
                      <a:pt x="3" y="307"/>
                      <a:pt x="3" y="296"/>
                    </a:cubicBezTo>
                    <a:cubicBezTo>
                      <a:pt x="3" y="286"/>
                      <a:pt x="3" y="278"/>
                      <a:pt x="6" y="276"/>
                    </a:cubicBezTo>
                    <a:cubicBezTo>
                      <a:pt x="8" y="274"/>
                      <a:pt x="9" y="272"/>
                      <a:pt x="10" y="266"/>
                    </a:cubicBezTo>
                    <a:cubicBezTo>
                      <a:pt x="12" y="261"/>
                      <a:pt x="12" y="253"/>
                      <a:pt x="15" y="245"/>
                    </a:cubicBezTo>
                    <a:cubicBezTo>
                      <a:pt x="18" y="236"/>
                      <a:pt x="14" y="240"/>
                      <a:pt x="18" y="227"/>
                    </a:cubicBezTo>
                    <a:cubicBezTo>
                      <a:pt x="22" y="214"/>
                      <a:pt x="19" y="213"/>
                      <a:pt x="25" y="209"/>
                    </a:cubicBezTo>
                    <a:cubicBezTo>
                      <a:pt x="31" y="205"/>
                      <a:pt x="30" y="209"/>
                      <a:pt x="33" y="201"/>
                    </a:cubicBezTo>
                    <a:cubicBezTo>
                      <a:pt x="37" y="193"/>
                      <a:pt x="36" y="190"/>
                      <a:pt x="40" y="189"/>
                    </a:cubicBezTo>
                    <a:cubicBezTo>
                      <a:pt x="43" y="187"/>
                      <a:pt x="44" y="192"/>
                      <a:pt x="49" y="178"/>
                    </a:cubicBezTo>
                    <a:cubicBezTo>
                      <a:pt x="55" y="165"/>
                      <a:pt x="54" y="154"/>
                      <a:pt x="54" y="149"/>
                    </a:cubicBezTo>
                    <a:cubicBezTo>
                      <a:pt x="53" y="143"/>
                      <a:pt x="56" y="147"/>
                      <a:pt x="51" y="137"/>
                    </a:cubicBezTo>
                    <a:cubicBezTo>
                      <a:pt x="46" y="127"/>
                      <a:pt x="46" y="128"/>
                      <a:pt x="43" y="119"/>
                    </a:cubicBezTo>
                    <a:cubicBezTo>
                      <a:pt x="41" y="110"/>
                      <a:pt x="39" y="104"/>
                      <a:pt x="38" y="100"/>
                    </a:cubicBezTo>
                    <a:cubicBezTo>
                      <a:pt x="37" y="96"/>
                      <a:pt x="35" y="90"/>
                      <a:pt x="39" y="85"/>
                    </a:cubicBezTo>
                    <a:cubicBezTo>
                      <a:pt x="44" y="79"/>
                      <a:pt x="45" y="81"/>
                      <a:pt x="43" y="72"/>
                    </a:cubicBezTo>
                    <a:cubicBezTo>
                      <a:pt x="41" y="63"/>
                      <a:pt x="43" y="66"/>
                      <a:pt x="37" y="56"/>
                    </a:cubicBezTo>
                    <a:cubicBezTo>
                      <a:pt x="32" y="47"/>
                      <a:pt x="36" y="49"/>
                      <a:pt x="31" y="40"/>
                    </a:cubicBezTo>
                    <a:cubicBezTo>
                      <a:pt x="26" y="30"/>
                      <a:pt x="27" y="31"/>
                      <a:pt x="24" y="26"/>
                    </a:cubicBezTo>
                    <a:cubicBezTo>
                      <a:pt x="20" y="21"/>
                      <a:pt x="17" y="18"/>
                      <a:pt x="17" y="15"/>
                    </a:cubicBezTo>
                    <a:cubicBezTo>
                      <a:pt x="17" y="13"/>
                      <a:pt x="17" y="11"/>
                      <a:pt x="16" y="8"/>
                    </a:cubicBezTo>
                    <a:cubicBezTo>
                      <a:pt x="20" y="8"/>
                      <a:pt x="24" y="8"/>
                      <a:pt x="30" y="6"/>
                    </a:cubicBezTo>
                    <a:cubicBezTo>
                      <a:pt x="38" y="4"/>
                      <a:pt x="38" y="3"/>
                      <a:pt x="48" y="4"/>
                    </a:cubicBezTo>
                    <a:cubicBezTo>
                      <a:pt x="58" y="5"/>
                      <a:pt x="120" y="0"/>
                      <a:pt x="122" y="3"/>
                    </a:cubicBezTo>
                    <a:cubicBezTo>
                      <a:pt x="124" y="6"/>
                      <a:pt x="126" y="20"/>
                      <a:pt x="128" y="26"/>
                    </a:cubicBezTo>
                    <a:cubicBezTo>
                      <a:pt x="129" y="31"/>
                      <a:pt x="133" y="35"/>
                      <a:pt x="135" y="43"/>
                    </a:cubicBezTo>
                    <a:cubicBezTo>
                      <a:pt x="137" y="50"/>
                      <a:pt x="139" y="48"/>
                      <a:pt x="142" y="56"/>
                    </a:cubicBezTo>
                    <a:cubicBezTo>
                      <a:pt x="145" y="64"/>
                      <a:pt x="148" y="65"/>
                      <a:pt x="158" y="65"/>
                    </a:cubicBezTo>
                    <a:cubicBezTo>
                      <a:pt x="168" y="65"/>
                      <a:pt x="173" y="62"/>
                      <a:pt x="178" y="63"/>
                    </a:cubicBezTo>
                    <a:cubicBezTo>
                      <a:pt x="183" y="64"/>
                      <a:pt x="193" y="68"/>
                      <a:pt x="193" y="63"/>
                    </a:cubicBezTo>
                    <a:cubicBezTo>
                      <a:pt x="193" y="58"/>
                      <a:pt x="190" y="55"/>
                      <a:pt x="194" y="52"/>
                    </a:cubicBezTo>
                    <a:cubicBezTo>
                      <a:pt x="199" y="49"/>
                      <a:pt x="195" y="33"/>
                      <a:pt x="198" y="34"/>
                    </a:cubicBezTo>
                    <a:cubicBezTo>
                      <a:pt x="202" y="35"/>
                      <a:pt x="214" y="38"/>
                      <a:pt x="217" y="34"/>
                    </a:cubicBezTo>
                    <a:cubicBezTo>
                      <a:pt x="219" y="30"/>
                      <a:pt x="224" y="32"/>
                      <a:pt x="224" y="36"/>
                    </a:cubicBezTo>
                    <a:cubicBezTo>
                      <a:pt x="224" y="40"/>
                      <a:pt x="224" y="42"/>
                      <a:pt x="238" y="43"/>
                    </a:cubicBezTo>
                    <a:cubicBezTo>
                      <a:pt x="253" y="43"/>
                      <a:pt x="257" y="46"/>
                      <a:pt x="254" y="50"/>
                    </a:cubicBezTo>
                    <a:cubicBezTo>
                      <a:pt x="252" y="54"/>
                      <a:pt x="253" y="62"/>
                      <a:pt x="255" y="65"/>
                    </a:cubicBezTo>
                    <a:cubicBezTo>
                      <a:pt x="257" y="69"/>
                      <a:pt x="260" y="67"/>
                      <a:pt x="258" y="75"/>
                    </a:cubicBezTo>
                    <a:cubicBezTo>
                      <a:pt x="256" y="83"/>
                      <a:pt x="253" y="92"/>
                      <a:pt x="253" y="97"/>
                    </a:cubicBezTo>
                    <a:cubicBezTo>
                      <a:pt x="253" y="103"/>
                      <a:pt x="250" y="105"/>
                      <a:pt x="256" y="112"/>
                    </a:cubicBezTo>
                    <a:cubicBezTo>
                      <a:pt x="261" y="119"/>
                      <a:pt x="266" y="128"/>
                      <a:pt x="266" y="132"/>
                    </a:cubicBezTo>
                    <a:cubicBezTo>
                      <a:pt x="266" y="136"/>
                      <a:pt x="264" y="141"/>
                      <a:pt x="263" y="144"/>
                    </a:cubicBezTo>
                    <a:cubicBezTo>
                      <a:pt x="263" y="147"/>
                      <a:pt x="258" y="149"/>
                      <a:pt x="265" y="151"/>
                    </a:cubicBezTo>
                    <a:cubicBezTo>
                      <a:pt x="271" y="152"/>
                      <a:pt x="265" y="152"/>
                      <a:pt x="273" y="151"/>
                    </a:cubicBezTo>
                    <a:cubicBezTo>
                      <a:pt x="281" y="149"/>
                      <a:pt x="283" y="149"/>
                      <a:pt x="291" y="149"/>
                    </a:cubicBezTo>
                    <a:cubicBezTo>
                      <a:pt x="300" y="148"/>
                      <a:pt x="303" y="145"/>
                      <a:pt x="308" y="146"/>
                    </a:cubicBezTo>
                    <a:cubicBezTo>
                      <a:pt x="308" y="147"/>
                      <a:pt x="309" y="147"/>
                      <a:pt x="309" y="147"/>
                    </a:cubicBezTo>
                    <a:cubicBezTo>
                      <a:pt x="308" y="152"/>
                      <a:pt x="309" y="162"/>
                      <a:pt x="309" y="166"/>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905"/>
              <p:cNvSpPr>
                <a:spLocks/>
              </p:cNvSpPr>
              <p:nvPr/>
            </p:nvSpPr>
            <p:spPr bwMode="auto">
              <a:xfrm>
                <a:off x="2718" y="2121"/>
                <a:ext cx="16" cy="23"/>
              </a:xfrm>
              <a:custGeom>
                <a:avLst/>
                <a:gdLst>
                  <a:gd name="T0" fmla="*/ 27 w 27"/>
                  <a:gd name="T1" fmla="*/ 4 h 39"/>
                  <a:gd name="T2" fmla="*/ 21 w 27"/>
                  <a:gd name="T3" fmla="*/ 10 h 39"/>
                  <a:gd name="T4" fmla="*/ 16 w 27"/>
                  <a:gd name="T5" fmla="*/ 19 h 39"/>
                  <a:gd name="T6" fmla="*/ 11 w 27"/>
                  <a:gd name="T7" fmla="*/ 37 h 39"/>
                  <a:gd name="T8" fmla="*/ 4 w 27"/>
                  <a:gd name="T9" fmla="*/ 39 h 39"/>
                  <a:gd name="T10" fmla="*/ 2 w 27"/>
                  <a:gd name="T11" fmla="*/ 22 h 39"/>
                  <a:gd name="T12" fmla="*/ 0 w 27"/>
                  <a:gd name="T13" fmla="*/ 14 h 39"/>
                  <a:gd name="T14" fmla="*/ 2 w 27"/>
                  <a:gd name="T15" fmla="*/ 9 h 39"/>
                  <a:gd name="T16" fmla="*/ 12 w 27"/>
                  <a:gd name="T17" fmla="*/ 5 h 39"/>
                  <a:gd name="T18" fmla="*/ 19 w 27"/>
                  <a:gd name="T19" fmla="*/ 1 h 39"/>
                  <a:gd name="T20" fmla="*/ 27 w 27"/>
                  <a:gd name="T2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9">
                    <a:moveTo>
                      <a:pt x="27" y="4"/>
                    </a:moveTo>
                    <a:cubicBezTo>
                      <a:pt x="26" y="6"/>
                      <a:pt x="24" y="9"/>
                      <a:pt x="21" y="10"/>
                    </a:cubicBezTo>
                    <a:cubicBezTo>
                      <a:pt x="13" y="14"/>
                      <a:pt x="14" y="14"/>
                      <a:pt x="16" y="19"/>
                    </a:cubicBezTo>
                    <a:cubicBezTo>
                      <a:pt x="18" y="24"/>
                      <a:pt x="14" y="31"/>
                      <a:pt x="11" y="37"/>
                    </a:cubicBezTo>
                    <a:cubicBezTo>
                      <a:pt x="11" y="38"/>
                      <a:pt x="8" y="39"/>
                      <a:pt x="4" y="39"/>
                    </a:cubicBezTo>
                    <a:cubicBezTo>
                      <a:pt x="2" y="31"/>
                      <a:pt x="3" y="29"/>
                      <a:pt x="2" y="22"/>
                    </a:cubicBezTo>
                    <a:cubicBezTo>
                      <a:pt x="2" y="18"/>
                      <a:pt x="1" y="16"/>
                      <a:pt x="0" y="14"/>
                    </a:cubicBezTo>
                    <a:cubicBezTo>
                      <a:pt x="0" y="13"/>
                      <a:pt x="1" y="11"/>
                      <a:pt x="2" y="9"/>
                    </a:cubicBezTo>
                    <a:cubicBezTo>
                      <a:pt x="5" y="5"/>
                      <a:pt x="6" y="8"/>
                      <a:pt x="12" y="5"/>
                    </a:cubicBezTo>
                    <a:cubicBezTo>
                      <a:pt x="17" y="2"/>
                      <a:pt x="15" y="1"/>
                      <a:pt x="19" y="1"/>
                    </a:cubicBezTo>
                    <a:cubicBezTo>
                      <a:pt x="22" y="0"/>
                      <a:pt x="24" y="1"/>
                      <a:pt x="27"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906"/>
              <p:cNvSpPr>
                <a:spLocks/>
              </p:cNvSpPr>
              <p:nvPr/>
            </p:nvSpPr>
            <p:spPr bwMode="auto">
              <a:xfrm>
                <a:off x="2911" y="2309"/>
                <a:ext cx="118" cy="114"/>
              </a:xfrm>
              <a:custGeom>
                <a:avLst/>
                <a:gdLst>
                  <a:gd name="T0" fmla="*/ 196 w 197"/>
                  <a:gd name="T1" fmla="*/ 65 h 190"/>
                  <a:gd name="T2" fmla="*/ 194 w 197"/>
                  <a:gd name="T3" fmla="*/ 79 h 190"/>
                  <a:gd name="T4" fmla="*/ 190 w 197"/>
                  <a:gd name="T5" fmla="*/ 91 h 190"/>
                  <a:gd name="T6" fmla="*/ 190 w 197"/>
                  <a:gd name="T7" fmla="*/ 103 h 190"/>
                  <a:gd name="T8" fmla="*/ 189 w 197"/>
                  <a:gd name="T9" fmla="*/ 114 h 190"/>
                  <a:gd name="T10" fmla="*/ 192 w 197"/>
                  <a:gd name="T11" fmla="*/ 122 h 190"/>
                  <a:gd name="T12" fmla="*/ 181 w 197"/>
                  <a:gd name="T13" fmla="*/ 138 h 190"/>
                  <a:gd name="T14" fmla="*/ 177 w 197"/>
                  <a:gd name="T15" fmla="*/ 160 h 190"/>
                  <a:gd name="T16" fmla="*/ 170 w 197"/>
                  <a:gd name="T17" fmla="*/ 166 h 190"/>
                  <a:gd name="T18" fmla="*/ 154 w 197"/>
                  <a:gd name="T19" fmla="*/ 182 h 190"/>
                  <a:gd name="T20" fmla="*/ 149 w 197"/>
                  <a:gd name="T21" fmla="*/ 188 h 190"/>
                  <a:gd name="T22" fmla="*/ 131 w 197"/>
                  <a:gd name="T23" fmla="*/ 188 h 190"/>
                  <a:gd name="T24" fmla="*/ 113 w 197"/>
                  <a:gd name="T25" fmla="*/ 183 h 190"/>
                  <a:gd name="T26" fmla="*/ 97 w 197"/>
                  <a:gd name="T27" fmla="*/ 182 h 190"/>
                  <a:gd name="T28" fmla="*/ 91 w 197"/>
                  <a:gd name="T29" fmla="*/ 172 h 190"/>
                  <a:gd name="T30" fmla="*/ 63 w 197"/>
                  <a:gd name="T31" fmla="*/ 155 h 190"/>
                  <a:gd name="T32" fmla="*/ 60 w 197"/>
                  <a:gd name="T33" fmla="*/ 134 h 190"/>
                  <a:gd name="T34" fmla="*/ 49 w 197"/>
                  <a:gd name="T35" fmla="*/ 125 h 190"/>
                  <a:gd name="T36" fmla="*/ 35 w 197"/>
                  <a:gd name="T37" fmla="*/ 115 h 190"/>
                  <a:gd name="T38" fmla="*/ 22 w 197"/>
                  <a:gd name="T39" fmla="*/ 103 h 190"/>
                  <a:gd name="T40" fmla="*/ 13 w 197"/>
                  <a:gd name="T41" fmla="*/ 83 h 190"/>
                  <a:gd name="T42" fmla="*/ 1 w 197"/>
                  <a:gd name="T43" fmla="*/ 63 h 190"/>
                  <a:gd name="T44" fmla="*/ 0 w 197"/>
                  <a:gd name="T45" fmla="*/ 61 h 190"/>
                  <a:gd name="T46" fmla="*/ 8 w 197"/>
                  <a:gd name="T47" fmla="*/ 61 h 190"/>
                  <a:gd name="T48" fmla="*/ 22 w 197"/>
                  <a:gd name="T49" fmla="*/ 65 h 190"/>
                  <a:gd name="T50" fmla="*/ 38 w 197"/>
                  <a:gd name="T51" fmla="*/ 69 h 190"/>
                  <a:gd name="T52" fmla="*/ 53 w 197"/>
                  <a:gd name="T53" fmla="*/ 58 h 190"/>
                  <a:gd name="T54" fmla="*/ 62 w 197"/>
                  <a:gd name="T55" fmla="*/ 46 h 190"/>
                  <a:gd name="T56" fmla="*/ 71 w 197"/>
                  <a:gd name="T57" fmla="*/ 35 h 190"/>
                  <a:gd name="T58" fmla="*/ 86 w 197"/>
                  <a:gd name="T59" fmla="*/ 29 h 190"/>
                  <a:gd name="T60" fmla="*/ 90 w 197"/>
                  <a:gd name="T61" fmla="*/ 16 h 190"/>
                  <a:gd name="T62" fmla="*/ 99 w 197"/>
                  <a:gd name="T63" fmla="*/ 5 h 190"/>
                  <a:gd name="T64" fmla="*/ 121 w 197"/>
                  <a:gd name="T65" fmla="*/ 0 h 190"/>
                  <a:gd name="T66" fmla="*/ 130 w 197"/>
                  <a:gd name="T67" fmla="*/ 0 h 190"/>
                  <a:gd name="T68" fmla="*/ 131 w 197"/>
                  <a:gd name="T69" fmla="*/ 7 h 190"/>
                  <a:gd name="T70" fmla="*/ 151 w 197"/>
                  <a:gd name="T71" fmla="*/ 11 h 190"/>
                  <a:gd name="T72" fmla="*/ 168 w 197"/>
                  <a:gd name="T73" fmla="*/ 19 h 190"/>
                  <a:gd name="T74" fmla="*/ 184 w 197"/>
                  <a:gd name="T75" fmla="*/ 25 h 190"/>
                  <a:gd name="T76" fmla="*/ 194 w 197"/>
                  <a:gd name="T77" fmla="*/ 33 h 190"/>
                  <a:gd name="T78" fmla="*/ 194 w 197"/>
                  <a:gd name="T79" fmla="*/ 43 h 190"/>
                  <a:gd name="T80" fmla="*/ 196 w 197"/>
                  <a:gd name="T81" fmla="*/ 6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 h="190">
                    <a:moveTo>
                      <a:pt x="196" y="65"/>
                    </a:moveTo>
                    <a:cubicBezTo>
                      <a:pt x="195" y="72"/>
                      <a:pt x="196" y="73"/>
                      <a:pt x="194" y="79"/>
                    </a:cubicBezTo>
                    <a:cubicBezTo>
                      <a:pt x="193" y="84"/>
                      <a:pt x="191" y="85"/>
                      <a:pt x="190" y="91"/>
                    </a:cubicBezTo>
                    <a:cubicBezTo>
                      <a:pt x="189" y="97"/>
                      <a:pt x="190" y="99"/>
                      <a:pt x="190" y="103"/>
                    </a:cubicBezTo>
                    <a:cubicBezTo>
                      <a:pt x="190" y="107"/>
                      <a:pt x="186" y="111"/>
                      <a:pt x="189" y="114"/>
                    </a:cubicBezTo>
                    <a:cubicBezTo>
                      <a:pt x="192" y="116"/>
                      <a:pt x="195" y="117"/>
                      <a:pt x="192" y="122"/>
                    </a:cubicBezTo>
                    <a:cubicBezTo>
                      <a:pt x="189" y="127"/>
                      <a:pt x="182" y="133"/>
                      <a:pt x="181" y="138"/>
                    </a:cubicBezTo>
                    <a:cubicBezTo>
                      <a:pt x="180" y="142"/>
                      <a:pt x="176" y="157"/>
                      <a:pt x="177" y="160"/>
                    </a:cubicBezTo>
                    <a:cubicBezTo>
                      <a:pt x="177" y="163"/>
                      <a:pt x="177" y="161"/>
                      <a:pt x="170" y="166"/>
                    </a:cubicBezTo>
                    <a:cubicBezTo>
                      <a:pt x="163" y="171"/>
                      <a:pt x="157" y="178"/>
                      <a:pt x="154" y="182"/>
                    </a:cubicBezTo>
                    <a:cubicBezTo>
                      <a:pt x="152" y="183"/>
                      <a:pt x="151" y="185"/>
                      <a:pt x="149" y="188"/>
                    </a:cubicBezTo>
                    <a:cubicBezTo>
                      <a:pt x="145" y="186"/>
                      <a:pt x="142" y="190"/>
                      <a:pt x="131" y="188"/>
                    </a:cubicBezTo>
                    <a:cubicBezTo>
                      <a:pt x="121" y="185"/>
                      <a:pt x="121" y="184"/>
                      <a:pt x="113" y="183"/>
                    </a:cubicBezTo>
                    <a:cubicBezTo>
                      <a:pt x="107" y="182"/>
                      <a:pt x="100" y="181"/>
                      <a:pt x="97" y="182"/>
                    </a:cubicBezTo>
                    <a:cubicBezTo>
                      <a:pt x="98" y="178"/>
                      <a:pt x="98" y="174"/>
                      <a:pt x="91" y="172"/>
                    </a:cubicBezTo>
                    <a:cubicBezTo>
                      <a:pt x="80" y="168"/>
                      <a:pt x="65" y="167"/>
                      <a:pt x="63" y="155"/>
                    </a:cubicBezTo>
                    <a:cubicBezTo>
                      <a:pt x="60" y="144"/>
                      <a:pt x="69" y="137"/>
                      <a:pt x="60" y="134"/>
                    </a:cubicBezTo>
                    <a:cubicBezTo>
                      <a:pt x="50" y="131"/>
                      <a:pt x="50" y="130"/>
                      <a:pt x="49" y="125"/>
                    </a:cubicBezTo>
                    <a:cubicBezTo>
                      <a:pt x="48" y="121"/>
                      <a:pt x="41" y="119"/>
                      <a:pt x="35" y="115"/>
                    </a:cubicBezTo>
                    <a:cubicBezTo>
                      <a:pt x="28" y="111"/>
                      <a:pt x="26" y="111"/>
                      <a:pt x="22" y="103"/>
                    </a:cubicBezTo>
                    <a:cubicBezTo>
                      <a:pt x="18" y="94"/>
                      <a:pt x="18" y="96"/>
                      <a:pt x="13" y="83"/>
                    </a:cubicBezTo>
                    <a:cubicBezTo>
                      <a:pt x="8" y="71"/>
                      <a:pt x="1" y="63"/>
                      <a:pt x="1" y="63"/>
                    </a:cubicBezTo>
                    <a:cubicBezTo>
                      <a:pt x="1" y="63"/>
                      <a:pt x="1" y="62"/>
                      <a:pt x="0" y="61"/>
                    </a:cubicBezTo>
                    <a:cubicBezTo>
                      <a:pt x="3" y="60"/>
                      <a:pt x="6" y="61"/>
                      <a:pt x="8" y="61"/>
                    </a:cubicBezTo>
                    <a:cubicBezTo>
                      <a:pt x="13" y="61"/>
                      <a:pt x="16" y="63"/>
                      <a:pt x="22" y="65"/>
                    </a:cubicBezTo>
                    <a:cubicBezTo>
                      <a:pt x="28" y="67"/>
                      <a:pt x="34" y="69"/>
                      <a:pt x="38" y="69"/>
                    </a:cubicBezTo>
                    <a:cubicBezTo>
                      <a:pt x="42" y="69"/>
                      <a:pt x="45" y="64"/>
                      <a:pt x="53" y="58"/>
                    </a:cubicBezTo>
                    <a:cubicBezTo>
                      <a:pt x="61" y="53"/>
                      <a:pt x="59" y="53"/>
                      <a:pt x="62" y="46"/>
                    </a:cubicBezTo>
                    <a:cubicBezTo>
                      <a:pt x="65" y="38"/>
                      <a:pt x="67" y="39"/>
                      <a:pt x="71" y="35"/>
                    </a:cubicBezTo>
                    <a:cubicBezTo>
                      <a:pt x="74" y="31"/>
                      <a:pt x="82" y="31"/>
                      <a:pt x="86" y="29"/>
                    </a:cubicBezTo>
                    <a:cubicBezTo>
                      <a:pt x="91" y="27"/>
                      <a:pt x="90" y="22"/>
                      <a:pt x="90" y="16"/>
                    </a:cubicBezTo>
                    <a:cubicBezTo>
                      <a:pt x="90" y="10"/>
                      <a:pt x="97" y="9"/>
                      <a:pt x="99" y="5"/>
                    </a:cubicBezTo>
                    <a:cubicBezTo>
                      <a:pt x="101" y="0"/>
                      <a:pt x="115" y="0"/>
                      <a:pt x="121" y="0"/>
                    </a:cubicBezTo>
                    <a:cubicBezTo>
                      <a:pt x="125" y="0"/>
                      <a:pt x="128" y="0"/>
                      <a:pt x="130" y="0"/>
                    </a:cubicBezTo>
                    <a:cubicBezTo>
                      <a:pt x="129" y="3"/>
                      <a:pt x="128" y="5"/>
                      <a:pt x="131" y="7"/>
                    </a:cubicBezTo>
                    <a:cubicBezTo>
                      <a:pt x="137" y="10"/>
                      <a:pt x="140" y="7"/>
                      <a:pt x="151" y="11"/>
                    </a:cubicBezTo>
                    <a:cubicBezTo>
                      <a:pt x="161" y="15"/>
                      <a:pt x="161" y="17"/>
                      <a:pt x="168" y="19"/>
                    </a:cubicBezTo>
                    <a:cubicBezTo>
                      <a:pt x="175" y="22"/>
                      <a:pt x="177" y="20"/>
                      <a:pt x="184" y="25"/>
                    </a:cubicBezTo>
                    <a:cubicBezTo>
                      <a:pt x="192" y="30"/>
                      <a:pt x="194" y="30"/>
                      <a:pt x="194" y="33"/>
                    </a:cubicBezTo>
                    <a:cubicBezTo>
                      <a:pt x="194" y="36"/>
                      <a:pt x="191" y="36"/>
                      <a:pt x="194" y="43"/>
                    </a:cubicBezTo>
                    <a:cubicBezTo>
                      <a:pt x="197" y="51"/>
                      <a:pt x="196" y="59"/>
                      <a:pt x="196" y="65"/>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907"/>
              <p:cNvSpPr>
                <a:spLocks/>
              </p:cNvSpPr>
              <p:nvPr/>
            </p:nvSpPr>
            <p:spPr bwMode="auto">
              <a:xfrm>
                <a:off x="2864" y="2183"/>
                <a:ext cx="177" cy="167"/>
              </a:xfrm>
              <a:custGeom>
                <a:avLst/>
                <a:gdLst>
                  <a:gd name="T0" fmla="*/ 286 w 296"/>
                  <a:gd name="T1" fmla="*/ 75 h 279"/>
                  <a:gd name="T2" fmla="*/ 286 w 296"/>
                  <a:gd name="T3" fmla="*/ 107 h 279"/>
                  <a:gd name="T4" fmla="*/ 278 w 296"/>
                  <a:gd name="T5" fmla="*/ 127 h 279"/>
                  <a:gd name="T6" fmla="*/ 270 w 296"/>
                  <a:gd name="T7" fmla="*/ 152 h 279"/>
                  <a:gd name="T8" fmla="*/ 277 w 296"/>
                  <a:gd name="T9" fmla="*/ 164 h 279"/>
                  <a:gd name="T10" fmla="*/ 211 w 296"/>
                  <a:gd name="T11" fmla="*/ 205 h 279"/>
                  <a:gd name="T12" fmla="*/ 200 w 296"/>
                  <a:gd name="T13" fmla="*/ 210 h 279"/>
                  <a:gd name="T14" fmla="*/ 169 w 296"/>
                  <a:gd name="T15" fmla="*/ 226 h 279"/>
                  <a:gd name="T16" fmla="*/ 150 w 296"/>
                  <a:gd name="T17" fmla="*/ 245 h 279"/>
                  <a:gd name="T18" fmla="*/ 132 w 296"/>
                  <a:gd name="T19" fmla="*/ 268 h 279"/>
                  <a:gd name="T20" fmla="*/ 101 w 296"/>
                  <a:gd name="T21" fmla="*/ 275 h 279"/>
                  <a:gd name="T22" fmla="*/ 79 w 296"/>
                  <a:gd name="T23" fmla="*/ 271 h 279"/>
                  <a:gd name="T24" fmla="*/ 63 w 296"/>
                  <a:gd name="T25" fmla="*/ 260 h 279"/>
                  <a:gd name="T26" fmla="*/ 37 w 296"/>
                  <a:gd name="T27" fmla="*/ 266 h 279"/>
                  <a:gd name="T28" fmla="*/ 5 w 296"/>
                  <a:gd name="T29" fmla="*/ 136 h 279"/>
                  <a:gd name="T30" fmla="*/ 52 w 296"/>
                  <a:gd name="T31" fmla="*/ 122 h 279"/>
                  <a:gd name="T32" fmla="*/ 56 w 296"/>
                  <a:gd name="T33" fmla="*/ 99 h 279"/>
                  <a:gd name="T34" fmla="*/ 62 w 296"/>
                  <a:gd name="T35" fmla="*/ 81 h 279"/>
                  <a:gd name="T36" fmla="*/ 72 w 296"/>
                  <a:gd name="T37" fmla="*/ 88 h 279"/>
                  <a:gd name="T38" fmla="*/ 91 w 296"/>
                  <a:gd name="T39" fmla="*/ 99 h 279"/>
                  <a:gd name="T40" fmla="*/ 126 w 296"/>
                  <a:gd name="T41" fmla="*/ 106 h 279"/>
                  <a:gd name="T42" fmla="*/ 139 w 296"/>
                  <a:gd name="T43" fmla="*/ 106 h 279"/>
                  <a:gd name="T44" fmla="*/ 152 w 296"/>
                  <a:gd name="T45" fmla="*/ 116 h 279"/>
                  <a:gd name="T46" fmla="*/ 167 w 296"/>
                  <a:gd name="T47" fmla="*/ 129 h 279"/>
                  <a:gd name="T48" fmla="*/ 182 w 296"/>
                  <a:gd name="T49" fmla="*/ 147 h 279"/>
                  <a:gd name="T50" fmla="*/ 194 w 296"/>
                  <a:gd name="T51" fmla="*/ 145 h 279"/>
                  <a:gd name="T52" fmla="*/ 196 w 296"/>
                  <a:gd name="T53" fmla="*/ 112 h 279"/>
                  <a:gd name="T54" fmla="*/ 176 w 296"/>
                  <a:gd name="T55" fmla="*/ 114 h 279"/>
                  <a:gd name="T56" fmla="*/ 164 w 296"/>
                  <a:gd name="T57" fmla="*/ 91 h 279"/>
                  <a:gd name="T58" fmla="*/ 171 w 296"/>
                  <a:gd name="T59" fmla="*/ 62 h 279"/>
                  <a:gd name="T60" fmla="*/ 168 w 296"/>
                  <a:gd name="T61" fmla="*/ 34 h 279"/>
                  <a:gd name="T62" fmla="*/ 178 w 296"/>
                  <a:gd name="T63" fmla="*/ 20 h 279"/>
                  <a:gd name="T64" fmla="*/ 193 w 296"/>
                  <a:gd name="T65" fmla="*/ 6 h 279"/>
                  <a:gd name="T66" fmla="*/ 224 w 296"/>
                  <a:gd name="T67" fmla="*/ 0 h 279"/>
                  <a:gd name="T68" fmla="*/ 249 w 296"/>
                  <a:gd name="T69" fmla="*/ 20 h 279"/>
                  <a:gd name="T70" fmla="*/ 279 w 296"/>
                  <a:gd name="T71" fmla="*/ 37 h 279"/>
                  <a:gd name="T72" fmla="*/ 287 w 296"/>
                  <a:gd name="T73" fmla="*/ 48 h 279"/>
                  <a:gd name="T74" fmla="*/ 294 w 296"/>
                  <a:gd name="T75" fmla="*/ 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279">
                    <a:moveTo>
                      <a:pt x="294" y="69"/>
                    </a:moveTo>
                    <a:cubicBezTo>
                      <a:pt x="293" y="72"/>
                      <a:pt x="285" y="68"/>
                      <a:pt x="286" y="75"/>
                    </a:cubicBezTo>
                    <a:cubicBezTo>
                      <a:pt x="286" y="83"/>
                      <a:pt x="289" y="86"/>
                      <a:pt x="288" y="93"/>
                    </a:cubicBezTo>
                    <a:cubicBezTo>
                      <a:pt x="286" y="99"/>
                      <a:pt x="284" y="100"/>
                      <a:pt x="286" y="107"/>
                    </a:cubicBezTo>
                    <a:cubicBezTo>
                      <a:pt x="288" y="113"/>
                      <a:pt x="295" y="119"/>
                      <a:pt x="290" y="120"/>
                    </a:cubicBezTo>
                    <a:cubicBezTo>
                      <a:pt x="285" y="122"/>
                      <a:pt x="279" y="124"/>
                      <a:pt x="278" y="127"/>
                    </a:cubicBezTo>
                    <a:cubicBezTo>
                      <a:pt x="277" y="131"/>
                      <a:pt x="281" y="133"/>
                      <a:pt x="277" y="139"/>
                    </a:cubicBezTo>
                    <a:cubicBezTo>
                      <a:pt x="272" y="146"/>
                      <a:pt x="269" y="147"/>
                      <a:pt x="270" y="152"/>
                    </a:cubicBezTo>
                    <a:cubicBezTo>
                      <a:pt x="271" y="157"/>
                      <a:pt x="270" y="158"/>
                      <a:pt x="276" y="163"/>
                    </a:cubicBezTo>
                    <a:cubicBezTo>
                      <a:pt x="277" y="163"/>
                      <a:pt x="277" y="163"/>
                      <a:pt x="277" y="164"/>
                    </a:cubicBezTo>
                    <a:cubicBezTo>
                      <a:pt x="261" y="170"/>
                      <a:pt x="208" y="192"/>
                      <a:pt x="207" y="194"/>
                    </a:cubicBezTo>
                    <a:cubicBezTo>
                      <a:pt x="205" y="197"/>
                      <a:pt x="210" y="200"/>
                      <a:pt x="211" y="205"/>
                    </a:cubicBezTo>
                    <a:cubicBezTo>
                      <a:pt x="211" y="207"/>
                      <a:pt x="210" y="209"/>
                      <a:pt x="209" y="210"/>
                    </a:cubicBezTo>
                    <a:cubicBezTo>
                      <a:pt x="207" y="210"/>
                      <a:pt x="204" y="210"/>
                      <a:pt x="200" y="210"/>
                    </a:cubicBezTo>
                    <a:cubicBezTo>
                      <a:pt x="194" y="210"/>
                      <a:pt x="180" y="210"/>
                      <a:pt x="178" y="215"/>
                    </a:cubicBezTo>
                    <a:cubicBezTo>
                      <a:pt x="176" y="219"/>
                      <a:pt x="169" y="220"/>
                      <a:pt x="169" y="226"/>
                    </a:cubicBezTo>
                    <a:cubicBezTo>
                      <a:pt x="169" y="232"/>
                      <a:pt x="170" y="237"/>
                      <a:pt x="165" y="239"/>
                    </a:cubicBezTo>
                    <a:cubicBezTo>
                      <a:pt x="161" y="241"/>
                      <a:pt x="153" y="241"/>
                      <a:pt x="150" y="245"/>
                    </a:cubicBezTo>
                    <a:cubicBezTo>
                      <a:pt x="146" y="249"/>
                      <a:pt x="144" y="248"/>
                      <a:pt x="141" y="256"/>
                    </a:cubicBezTo>
                    <a:cubicBezTo>
                      <a:pt x="138" y="263"/>
                      <a:pt x="140" y="263"/>
                      <a:pt x="132" y="268"/>
                    </a:cubicBezTo>
                    <a:cubicBezTo>
                      <a:pt x="124" y="274"/>
                      <a:pt x="121" y="279"/>
                      <a:pt x="117" y="279"/>
                    </a:cubicBezTo>
                    <a:cubicBezTo>
                      <a:pt x="113" y="279"/>
                      <a:pt x="107" y="277"/>
                      <a:pt x="101" y="275"/>
                    </a:cubicBezTo>
                    <a:cubicBezTo>
                      <a:pt x="95" y="273"/>
                      <a:pt x="92" y="271"/>
                      <a:pt x="87" y="271"/>
                    </a:cubicBezTo>
                    <a:cubicBezTo>
                      <a:pt x="85" y="271"/>
                      <a:pt x="82" y="270"/>
                      <a:pt x="79" y="271"/>
                    </a:cubicBezTo>
                    <a:cubicBezTo>
                      <a:pt x="78" y="268"/>
                      <a:pt x="77" y="264"/>
                      <a:pt x="75" y="263"/>
                    </a:cubicBezTo>
                    <a:cubicBezTo>
                      <a:pt x="72" y="262"/>
                      <a:pt x="72" y="259"/>
                      <a:pt x="63" y="260"/>
                    </a:cubicBezTo>
                    <a:cubicBezTo>
                      <a:pt x="54" y="262"/>
                      <a:pt x="53" y="260"/>
                      <a:pt x="46" y="264"/>
                    </a:cubicBezTo>
                    <a:cubicBezTo>
                      <a:pt x="43" y="266"/>
                      <a:pt x="40" y="266"/>
                      <a:pt x="37" y="266"/>
                    </a:cubicBezTo>
                    <a:cubicBezTo>
                      <a:pt x="30" y="259"/>
                      <a:pt x="6" y="237"/>
                      <a:pt x="5" y="230"/>
                    </a:cubicBezTo>
                    <a:cubicBezTo>
                      <a:pt x="3" y="221"/>
                      <a:pt x="0" y="137"/>
                      <a:pt x="5" y="136"/>
                    </a:cubicBezTo>
                    <a:cubicBezTo>
                      <a:pt x="9" y="136"/>
                      <a:pt x="57" y="139"/>
                      <a:pt x="54" y="136"/>
                    </a:cubicBezTo>
                    <a:cubicBezTo>
                      <a:pt x="51" y="134"/>
                      <a:pt x="44" y="126"/>
                      <a:pt x="52" y="122"/>
                    </a:cubicBezTo>
                    <a:cubicBezTo>
                      <a:pt x="59" y="117"/>
                      <a:pt x="55" y="112"/>
                      <a:pt x="54" y="109"/>
                    </a:cubicBezTo>
                    <a:cubicBezTo>
                      <a:pt x="54" y="106"/>
                      <a:pt x="56" y="103"/>
                      <a:pt x="56" y="99"/>
                    </a:cubicBezTo>
                    <a:cubicBezTo>
                      <a:pt x="56" y="95"/>
                      <a:pt x="55" y="85"/>
                      <a:pt x="56" y="80"/>
                    </a:cubicBezTo>
                    <a:cubicBezTo>
                      <a:pt x="59" y="80"/>
                      <a:pt x="59" y="77"/>
                      <a:pt x="62" y="81"/>
                    </a:cubicBezTo>
                    <a:cubicBezTo>
                      <a:pt x="65" y="85"/>
                      <a:pt x="60" y="93"/>
                      <a:pt x="65" y="91"/>
                    </a:cubicBezTo>
                    <a:cubicBezTo>
                      <a:pt x="70" y="90"/>
                      <a:pt x="61" y="88"/>
                      <a:pt x="72" y="88"/>
                    </a:cubicBezTo>
                    <a:cubicBezTo>
                      <a:pt x="83" y="88"/>
                      <a:pt x="87" y="83"/>
                      <a:pt x="88" y="88"/>
                    </a:cubicBezTo>
                    <a:cubicBezTo>
                      <a:pt x="88" y="94"/>
                      <a:pt x="84" y="95"/>
                      <a:pt x="91" y="99"/>
                    </a:cubicBezTo>
                    <a:cubicBezTo>
                      <a:pt x="97" y="102"/>
                      <a:pt x="99" y="104"/>
                      <a:pt x="107" y="106"/>
                    </a:cubicBezTo>
                    <a:cubicBezTo>
                      <a:pt x="116" y="107"/>
                      <a:pt x="125" y="110"/>
                      <a:pt x="126" y="106"/>
                    </a:cubicBezTo>
                    <a:cubicBezTo>
                      <a:pt x="127" y="101"/>
                      <a:pt x="128" y="97"/>
                      <a:pt x="130" y="98"/>
                    </a:cubicBezTo>
                    <a:cubicBezTo>
                      <a:pt x="133" y="99"/>
                      <a:pt x="137" y="103"/>
                      <a:pt x="139" y="106"/>
                    </a:cubicBezTo>
                    <a:cubicBezTo>
                      <a:pt x="141" y="108"/>
                      <a:pt x="140" y="112"/>
                      <a:pt x="142" y="114"/>
                    </a:cubicBezTo>
                    <a:cubicBezTo>
                      <a:pt x="145" y="116"/>
                      <a:pt x="149" y="115"/>
                      <a:pt x="152" y="116"/>
                    </a:cubicBezTo>
                    <a:cubicBezTo>
                      <a:pt x="155" y="117"/>
                      <a:pt x="155" y="117"/>
                      <a:pt x="159" y="120"/>
                    </a:cubicBezTo>
                    <a:cubicBezTo>
                      <a:pt x="164" y="124"/>
                      <a:pt x="166" y="124"/>
                      <a:pt x="167" y="129"/>
                    </a:cubicBezTo>
                    <a:cubicBezTo>
                      <a:pt x="168" y="134"/>
                      <a:pt x="173" y="136"/>
                      <a:pt x="174" y="140"/>
                    </a:cubicBezTo>
                    <a:cubicBezTo>
                      <a:pt x="175" y="144"/>
                      <a:pt x="178" y="148"/>
                      <a:pt x="182" y="147"/>
                    </a:cubicBezTo>
                    <a:cubicBezTo>
                      <a:pt x="186" y="147"/>
                      <a:pt x="186" y="143"/>
                      <a:pt x="189" y="143"/>
                    </a:cubicBezTo>
                    <a:cubicBezTo>
                      <a:pt x="191" y="143"/>
                      <a:pt x="194" y="141"/>
                      <a:pt x="194" y="145"/>
                    </a:cubicBezTo>
                    <a:cubicBezTo>
                      <a:pt x="195" y="148"/>
                      <a:pt x="198" y="147"/>
                      <a:pt x="198" y="147"/>
                    </a:cubicBezTo>
                    <a:cubicBezTo>
                      <a:pt x="198" y="147"/>
                      <a:pt x="200" y="108"/>
                      <a:pt x="196" y="112"/>
                    </a:cubicBezTo>
                    <a:cubicBezTo>
                      <a:pt x="191" y="116"/>
                      <a:pt x="192" y="119"/>
                      <a:pt x="186" y="119"/>
                    </a:cubicBezTo>
                    <a:cubicBezTo>
                      <a:pt x="181" y="119"/>
                      <a:pt x="177" y="116"/>
                      <a:pt x="176" y="114"/>
                    </a:cubicBezTo>
                    <a:cubicBezTo>
                      <a:pt x="175" y="112"/>
                      <a:pt x="173" y="112"/>
                      <a:pt x="168" y="105"/>
                    </a:cubicBezTo>
                    <a:cubicBezTo>
                      <a:pt x="163" y="97"/>
                      <a:pt x="160" y="96"/>
                      <a:pt x="164" y="91"/>
                    </a:cubicBezTo>
                    <a:cubicBezTo>
                      <a:pt x="168" y="86"/>
                      <a:pt x="168" y="82"/>
                      <a:pt x="169" y="76"/>
                    </a:cubicBezTo>
                    <a:cubicBezTo>
                      <a:pt x="171" y="70"/>
                      <a:pt x="172" y="64"/>
                      <a:pt x="171" y="62"/>
                    </a:cubicBezTo>
                    <a:cubicBezTo>
                      <a:pt x="170" y="60"/>
                      <a:pt x="170" y="51"/>
                      <a:pt x="169" y="47"/>
                    </a:cubicBezTo>
                    <a:cubicBezTo>
                      <a:pt x="169" y="42"/>
                      <a:pt x="170" y="35"/>
                      <a:pt x="168" y="34"/>
                    </a:cubicBezTo>
                    <a:cubicBezTo>
                      <a:pt x="165" y="32"/>
                      <a:pt x="159" y="33"/>
                      <a:pt x="164" y="29"/>
                    </a:cubicBezTo>
                    <a:cubicBezTo>
                      <a:pt x="169" y="25"/>
                      <a:pt x="178" y="24"/>
                      <a:pt x="178" y="20"/>
                    </a:cubicBezTo>
                    <a:cubicBezTo>
                      <a:pt x="178" y="16"/>
                      <a:pt x="174" y="11"/>
                      <a:pt x="179" y="10"/>
                    </a:cubicBezTo>
                    <a:cubicBezTo>
                      <a:pt x="183" y="9"/>
                      <a:pt x="181" y="6"/>
                      <a:pt x="193" y="6"/>
                    </a:cubicBezTo>
                    <a:cubicBezTo>
                      <a:pt x="205" y="6"/>
                      <a:pt x="209" y="4"/>
                      <a:pt x="210" y="4"/>
                    </a:cubicBezTo>
                    <a:cubicBezTo>
                      <a:pt x="211" y="3"/>
                      <a:pt x="220" y="1"/>
                      <a:pt x="224" y="0"/>
                    </a:cubicBezTo>
                    <a:cubicBezTo>
                      <a:pt x="225" y="4"/>
                      <a:pt x="227" y="7"/>
                      <a:pt x="228" y="8"/>
                    </a:cubicBezTo>
                    <a:cubicBezTo>
                      <a:pt x="233" y="14"/>
                      <a:pt x="242" y="15"/>
                      <a:pt x="249" y="20"/>
                    </a:cubicBezTo>
                    <a:cubicBezTo>
                      <a:pt x="249" y="20"/>
                      <a:pt x="262" y="26"/>
                      <a:pt x="267" y="29"/>
                    </a:cubicBezTo>
                    <a:cubicBezTo>
                      <a:pt x="272" y="31"/>
                      <a:pt x="276" y="29"/>
                      <a:pt x="279" y="37"/>
                    </a:cubicBezTo>
                    <a:cubicBezTo>
                      <a:pt x="279" y="37"/>
                      <a:pt x="279" y="37"/>
                      <a:pt x="279" y="37"/>
                    </a:cubicBezTo>
                    <a:cubicBezTo>
                      <a:pt x="283" y="45"/>
                      <a:pt x="287" y="42"/>
                      <a:pt x="287" y="48"/>
                    </a:cubicBezTo>
                    <a:cubicBezTo>
                      <a:pt x="288" y="54"/>
                      <a:pt x="288" y="54"/>
                      <a:pt x="291" y="57"/>
                    </a:cubicBezTo>
                    <a:cubicBezTo>
                      <a:pt x="293" y="60"/>
                      <a:pt x="296" y="65"/>
                      <a:pt x="294" y="69"/>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908"/>
              <p:cNvSpPr>
                <a:spLocks/>
              </p:cNvSpPr>
              <p:nvPr/>
            </p:nvSpPr>
            <p:spPr bwMode="auto">
              <a:xfrm>
                <a:off x="2987" y="2224"/>
                <a:ext cx="159" cy="275"/>
              </a:xfrm>
              <a:custGeom>
                <a:avLst/>
                <a:gdLst>
                  <a:gd name="T0" fmla="*/ 258 w 265"/>
                  <a:gd name="T1" fmla="*/ 133 h 459"/>
                  <a:gd name="T2" fmla="*/ 246 w 265"/>
                  <a:gd name="T3" fmla="*/ 156 h 459"/>
                  <a:gd name="T4" fmla="*/ 224 w 265"/>
                  <a:gd name="T5" fmla="*/ 177 h 459"/>
                  <a:gd name="T6" fmla="*/ 202 w 265"/>
                  <a:gd name="T7" fmla="*/ 189 h 459"/>
                  <a:gd name="T8" fmla="*/ 180 w 265"/>
                  <a:gd name="T9" fmla="*/ 196 h 459"/>
                  <a:gd name="T10" fmla="*/ 164 w 265"/>
                  <a:gd name="T11" fmla="*/ 215 h 459"/>
                  <a:gd name="T12" fmla="*/ 150 w 265"/>
                  <a:gd name="T13" fmla="*/ 226 h 459"/>
                  <a:gd name="T14" fmla="*/ 127 w 265"/>
                  <a:gd name="T15" fmla="*/ 246 h 459"/>
                  <a:gd name="T16" fmla="*/ 113 w 265"/>
                  <a:gd name="T17" fmla="*/ 261 h 459"/>
                  <a:gd name="T18" fmla="*/ 108 w 265"/>
                  <a:gd name="T19" fmla="*/ 278 h 459"/>
                  <a:gd name="T20" fmla="*/ 118 w 265"/>
                  <a:gd name="T21" fmla="*/ 299 h 459"/>
                  <a:gd name="T22" fmla="*/ 122 w 265"/>
                  <a:gd name="T23" fmla="*/ 319 h 459"/>
                  <a:gd name="T24" fmla="*/ 127 w 265"/>
                  <a:gd name="T25" fmla="*/ 344 h 459"/>
                  <a:gd name="T26" fmla="*/ 121 w 265"/>
                  <a:gd name="T27" fmla="*/ 368 h 459"/>
                  <a:gd name="T28" fmla="*/ 112 w 265"/>
                  <a:gd name="T29" fmla="*/ 394 h 459"/>
                  <a:gd name="T30" fmla="*/ 88 w 265"/>
                  <a:gd name="T31" fmla="*/ 405 h 459"/>
                  <a:gd name="T32" fmla="*/ 61 w 265"/>
                  <a:gd name="T33" fmla="*/ 415 h 459"/>
                  <a:gd name="T34" fmla="*/ 52 w 265"/>
                  <a:gd name="T35" fmla="*/ 437 h 459"/>
                  <a:gd name="T36" fmla="*/ 57 w 265"/>
                  <a:gd name="T37" fmla="*/ 459 h 459"/>
                  <a:gd name="T38" fmla="*/ 35 w 265"/>
                  <a:gd name="T39" fmla="*/ 457 h 459"/>
                  <a:gd name="T40" fmla="*/ 38 w 265"/>
                  <a:gd name="T41" fmla="*/ 434 h 459"/>
                  <a:gd name="T42" fmla="*/ 36 w 265"/>
                  <a:gd name="T43" fmla="*/ 426 h 459"/>
                  <a:gd name="T44" fmla="*/ 36 w 265"/>
                  <a:gd name="T45" fmla="*/ 389 h 459"/>
                  <a:gd name="T46" fmla="*/ 29 w 265"/>
                  <a:gd name="T47" fmla="*/ 356 h 459"/>
                  <a:gd name="T48" fmla="*/ 23 w 265"/>
                  <a:gd name="T49" fmla="*/ 330 h 459"/>
                  <a:gd name="T50" fmla="*/ 44 w 265"/>
                  <a:gd name="T51" fmla="*/ 308 h 459"/>
                  <a:gd name="T52" fmla="*/ 55 w 265"/>
                  <a:gd name="T53" fmla="*/ 280 h 459"/>
                  <a:gd name="T54" fmla="*/ 63 w 265"/>
                  <a:gd name="T55" fmla="*/ 256 h 459"/>
                  <a:gd name="T56" fmla="*/ 64 w 265"/>
                  <a:gd name="T57" fmla="*/ 233 h 459"/>
                  <a:gd name="T58" fmla="*/ 70 w 265"/>
                  <a:gd name="T59" fmla="*/ 207 h 459"/>
                  <a:gd name="T60" fmla="*/ 68 w 265"/>
                  <a:gd name="T61" fmla="*/ 175 h 459"/>
                  <a:gd name="T62" fmla="*/ 42 w 265"/>
                  <a:gd name="T63" fmla="*/ 161 h 459"/>
                  <a:gd name="T64" fmla="*/ 5 w 265"/>
                  <a:gd name="T65" fmla="*/ 149 h 459"/>
                  <a:gd name="T66" fmla="*/ 6 w 265"/>
                  <a:gd name="T67" fmla="*/ 137 h 459"/>
                  <a:gd name="T68" fmla="*/ 72 w 265"/>
                  <a:gd name="T69" fmla="*/ 96 h 459"/>
                  <a:gd name="T70" fmla="*/ 92 w 265"/>
                  <a:gd name="T71" fmla="*/ 110 h 459"/>
                  <a:gd name="T72" fmla="*/ 111 w 265"/>
                  <a:gd name="T73" fmla="*/ 127 h 459"/>
                  <a:gd name="T74" fmla="*/ 103 w 265"/>
                  <a:gd name="T75" fmla="*/ 155 h 459"/>
                  <a:gd name="T76" fmla="*/ 120 w 265"/>
                  <a:gd name="T77" fmla="*/ 182 h 459"/>
                  <a:gd name="T78" fmla="*/ 126 w 265"/>
                  <a:gd name="T79" fmla="*/ 171 h 459"/>
                  <a:gd name="T80" fmla="*/ 135 w 265"/>
                  <a:gd name="T81" fmla="*/ 154 h 459"/>
                  <a:gd name="T82" fmla="*/ 140 w 265"/>
                  <a:gd name="T83" fmla="*/ 122 h 459"/>
                  <a:gd name="T84" fmla="*/ 119 w 265"/>
                  <a:gd name="T85" fmla="*/ 85 h 459"/>
                  <a:gd name="T86" fmla="*/ 116 w 265"/>
                  <a:gd name="T87" fmla="*/ 75 h 459"/>
                  <a:gd name="T88" fmla="*/ 116 w 265"/>
                  <a:gd name="T89" fmla="*/ 47 h 459"/>
                  <a:gd name="T90" fmla="*/ 122 w 265"/>
                  <a:gd name="T91" fmla="*/ 29 h 459"/>
                  <a:gd name="T92" fmla="*/ 152 w 265"/>
                  <a:gd name="T93" fmla="*/ 27 h 459"/>
                  <a:gd name="T94" fmla="*/ 179 w 265"/>
                  <a:gd name="T95" fmla="*/ 31 h 459"/>
                  <a:gd name="T96" fmla="*/ 201 w 265"/>
                  <a:gd name="T97" fmla="*/ 18 h 459"/>
                  <a:gd name="T98" fmla="*/ 227 w 265"/>
                  <a:gd name="T99" fmla="*/ 17 h 459"/>
                  <a:gd name="T100" fmla="*/ 259 w 265"/>
                  <a:gd name="T101" fmla="*/ 0 h 459"/>
                  <a:gd name="T102" fmla="*/ 259 w 265"/>
                  <a:gd name="T103" fmla="*/ 18 h 459"/>
                  <a:gd name="T104" fmla="*/ 259 w 265"/>
                  <a:gd name="T105" fmla="*/ 49 h 459"/>
                  <a:gd name="T106" fmla="*/ 259 w 265"/>
                  <a:gd name="T107" fmla="*/ 88 h 459"/>
                  <a:gd name="T108" fmla="*/ 264 w 265"/>
                  <a:gd name="T109" fmla="*/ 11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459">
                    <a:moveTo>
                      <a:pt x="263" y="121"/>
                    </a:moveTo>
                    <a:cubicBezTo>
                      <a:pt x="261" y="129"/>
                      <a:pt x="258" y="129"/>
                      <a:pt x="258" y="133"/>
                    </a:cubicBezTo>
                    <a:cubicBezTo>
                      <a:pt x="257" y="137"/>
                      <a:pt x="259" y="141"/>
                      <a:pt x="255" y="145"/>
                    </a:cubicBezTo>
                    <a:cubicBezTo>
                      <a:pt x="251" y="150"/>
                      <a:pt x="249" y="152"/>
                      <a:pt x="246" y="156"/>
                    </a:cubicBezTo>
                    <a:cubicBezTo>
                      <a:pt x="243" y="161"/>
                      <a:pt x="237" y="163"/>
                      <a:pt x="234" y="167"/>
                    </a:cubicBezTo>
                    <a:cubicBezTo>
                      <a:pt x="231" y="171"/>
                      <a:pt x="228" y="176"/>
                      <a:pt x="224" y="177"/>
                    </a:cubicBezTo>
                    <a:cubicBezTo>
                      <a:pt x="220" y="178"/>
                      <a:pt x="217" y="180"/>
                      <a:pt x="215" y="182"/>
                    </a:cubicBezTo>
                    <a:cubicBezTo>
                      <a:pt x="212" y="184"/>
                      <a:pt x="206" y="187"/>
                      <a:pt x="202" y="189"/>
                    </a:cubicBezTo>
                    <a:cubicBezTo>
                      <a:pt x="198" y="190"/>
                      <a:pt x="192" y="190"/>
                      <a:pt x="192" y="191"/>
                    </a:cubicBezTo>
                    <a:cubicBezTo>
                      <a:pt x="192" y="192"/>
                      <a:pt x="184" y="192"/>
                      <a:pt x="180" y="196"/>
                    </a:cubicBezTo>
                    <a:cubicBezTo>
                      <a:pt x="176" y="200"/>
                      <a:pt x="174" y="201"/>
                      <a:pt x="169" y="205"/>
                    </a:cubicBezTo>
                    <a:cubicBezTo>
                      <a:pt x="163" y="209"/>
                      <a:pt x="164" y="214"/>
                      <a:pt x="164" y="215"/>
                    </a:cubicBezTo>
                    <a:cubicBezTo>
                      <a:pt x="164" y="217"/>
                      <a:pt x="161" y="216"/>
                      <a:pt x="158" y="219"/>
                    </a:cubicBezTo>
                    <a:cubicBezTo>
                      <a:pt x="155" y="222"/>
                      <a:pt x="151" y="222"/>
                      <a:pt x="150" y="226"/>
                    </a:cubicBezTo>
                    <a:cubicBezTo>
                      <a:pt x="148" y="230"/>
                      <a:pt x="146" y="232"/>
                      <a:pt x="140" y="236"/>
                    </a:cubicBezTo>
                    <a:cubicBezTo>
                      <a:pt x="134" y="240"/>
                      <a:pt x="129" y="241"/>
                      <a:pt x="127" y="246"/>
                    </a:cubicBezTo>
                    <a:cubicBezTo>
                      <a:pt x="125" y="250"/>
                      <a:pt x="126" y="253"/>
                      <a:pt x="121" y="257"/>
                    </a:cubicBezTo>
                    <a:cubicBezTo>
                      <a:pt x="116" y="261"/>
                      <a:pt x="118" y="257"/>
                      <a:pt x="113" y="261"/>
                    </a:cubicBezTo>
                    <a:cubicBezTo>
                      <a:pt x="108" y="264"/>
                      <a:pt x="107" y="262"/>
                      <a:pt x="107" y="268"/>
                    </a:cubicBezTo>
                    <a:cubicBezTo>
                      <a:pt x="108" y="274"/>
                      <a:pt x="107" y="274"/>
                      <a:pt x="108" y="278"/>
                    </a:cubicBezTo>
                    <a:cubicBezTo>
                      <a:pt x="109" y="282"/>
                      <a:pt x="114" y="284"/>
                      <a:pt x="116" y="288"/>
                    </a:cubicBezTo>
                    <a:cubicBezTo>
                      <a:pt x="118" y="292"/>
                      <a:pt x="118" y="295"/>
                      <a:pt x="118" y="299"/>
                    </a:cubicBezTo>
                    <a:cubicBezTo>
                      <a:pt x="117" y="303"/>
                      <a:pt x="119" y="306"/>
                      <a:pt x="121" y="309"/>
                    </a:cubicBezTo>
                    <a:cubicBezTo>
                      <a:pt x="122" y="312"/>
                      <a:pt x="122" y="315"/>
                      <a:pt x="122" y="319"/>
                    </a:cubicBezTo>
                    <a:cubicBezTo>
                      <a:pt x="122" y="324"/>
                      <a:pt x="121" y="319"/>
                      <a:pt x="124" y="329"/>
                    </a:cubicBezTo>
                    <a:cubicBezTo>
                      <a:pt x="128" y="338"/>
                      <a:pt x="128" y="340"/>
                      <a:pt x="127" y="344"/>
                    </a:cubicBezTo>
                    <a:cubicBezTo>
                      <a:pt x="127" y="349"/>
                      <a:pt x="128" y="356"/>
                      <a:pt x="126" y="358"/>
                    </a:cubicBezTo>
                    <a:cubicBezTo>
                      <a:pt x="124" y="359"/>
                      <a:pt x="120" y="362"/>
                      <a:pt x="121" y="368"/>
                    </a:cubicBezTo>
                    <a:cubicBezTo>
                      <a:pt x="122" y="373"/>
                      <a:pt x="126" y="376"/>
                      <a:pt x="123" y="381"/>
                    </a:cubicBezTo>
                    <a:cubicBezTo>
                      <a:pt x="120" y="385"/>
                      <a:pt x="117" y="392"/>
                      <a:pt x="112" y="394"/>
                    </a:cubicBezTo>
                    <a:cubicBezTo>
                      <a:pt x="107" y="397"/>
                      <a:pt x="108" y="393"/>
                      <a:pt x="102" y="398"/>
                    </a:cubicBezTo>
                    <a:cubicBezTo>
                      <a:pt x="95" y="402"/>
                      <a:pt x="96" y="402"/>
                      <a:pt x="88" y="405"/>
                    </a:cubicBezTo>
                    <a:cubicBezTo>
                      <a:pt x="81" y="408"/>
                      <a:pt x="83" y="408"/>
                      <a:pt x="74" y="411"/>
                    </a:cubicBezTo>
                    <a:cubicBezTo>
                      <a:pt x="66" y="414"/>
                      <a:pt x="66" y="410"/>
                      <a:pt x="61" y="415"/>
                    </a:cubicBezTo>
                    <a:cubicBezTo>
                      <a:pt x="56" y="420"/>
                      <a:pt x="51" y="419"/>
                      <a:pt x="51" y="424"/>
                    </a:cubicBezTo>
                    <a:cubicBezTo>
                      <a:pt x="50" y="429"/>
                      <a:pt x="49" y="434"/>
                      <a:pt x="52" y="437"/>
                    </a:cubicBezTo>
                    <a:cubicBezTo>
                      <a:pt x="55" y="440"/>
                      <a:pt x="57" y="445"/>
                      <a:pt x="57" y="449"/>
                    </a:cubicBezTo>
                    <a:cubicBezTo>
                      <a:pt x="57" y="452"/>
                      <a:pt x="58" y="454"/>
                      <a:pt x="57" y="459"/>
                    </a:cubicBezTo>
                    <a:cubicBezTo>
                      <a:pt x="52" y="458"/>
                      <a:pt x="40" y="457"/>
                      <a:pt x="36" y="457"/>
                    </a:cubicBezTo>
                    <a:cubicBezTo>
                      <a:pt x="35" y="457"/>
                      <a:pt x="35" y="457"/>
                      <a:pt x="35" y="457"/>
                    </a:cubicBezTo>
                    <a:cubicBezTo>
                      <a:pt x="33" y="456"/>
                      <a:pt x="36" y="453"/>
                      <a:pt x="39" y="446"/>
                    </a:cubicBezTo>
                    <a:cubicBezTo>
                      <a:pt x="43" y="439"/>
                      <a:pt x="40" y="439"/>
                      <a:pt x="38" y="434"/>
                    </a:cubicBezTo>
                    <a:cubicBezTo>
                      <a:pt x="38" y="433"/>
                      <a:pt x="38" y="432"/>
                      <a:pt x="37" y="432"/>
                    </a:cubicBezTo>
                    <a:cubicBezTo>
                      <a:pt x="36" y="428"/>
                      <a:pt x="35" y="429"/>
                      <a:pt x="36" y="426"/>
                    </a:cubicBezTo>
                    <a:cubicBezTo>
                      <a:pt x="37" y="422"/>
                      <a:pt x="37" y="414"/>
                      <a:pt x="36" y="403"/>
                    </a:cubicBezTo>
                    <a:cubicBezTo>
                      <a:pt x="36" y="393"/>
                      <a:pt x="36" y="395"/>
                      <a:pt x="36" y="389"/>
                    </a:cubicBezTo>
                    <a:cubicBezTo>
                      <a:pt x="36" y="383"/>
                      <a:pt x="34" y="378"/>
                      <a:pt x="29" y="369"/>
                    </a:cubicBezTo>
                    <a:cubicBezTo>
                      <a:pt x="25" y="361"/>
                      <a:pt x="29" y="363"/>
                      <a:pt x="29" y="356"/>
                    </a:cubicBezTo>
                    <a:cubicBezTo>
                      <a:pt x="28" y="348"/>
                      <a:pt x="27" y="345"/>
                      <a:pt x="24" y="338"/>
                    </a:cubicBezTo>
                    <a:cubicBezTo>
                      <a:pt x="22" y="335"/>
                      <a:pt x="22" y="332"/>
                      <a:pt x="23" y="330"/>
                    </a:cubicBezTo>
                    <a:cubicBezTo>
                      <a:pt x="25" y="327"/>
                      <a:pt x="26" y="325"/>
                      <a:pt x="28" y="324"/>
                    </a:cubicBezTo>
                    <a:cubicBezTo>
                      <a:pt x="31" y="320"/>
                      <a:pt x="37" y="313"/>
                      <a:pt x="44" y="308"/>
                    </a:cubicBezTo>
                    <a:cubicBezTo>
                      <a:pt x="51" y="303"/>
                      <a:pt x="51" y="305"/>
                      <a:pt x="51" y="302"/>
                    </a:cubicBezTo>
                    <a:cubicBezTo>
                      <a:pt x="50" y="299"/>
                      <a:pt x="54" y="284"/>
                      <a:pt x="55" y="280"/>
                    </a:cubicBezTo>
                    <a:cubicBezTo>
                      <a:pt x="56" y="275"/>
                      <a:pt x="63" y="269"/>
                      <a:pt x="66" y="264"/>
                    </a:cubicBezTo>
                    <a:cubicBezTo>
                      <a:pt x="69" y="259"/>
                      <a:pt x="66" y="258"/>
                      <a:pt x="63" y="256"/>
                    </a:cubicBezTo>
                    <a:cubicBezTo>
                      <a:pt x="60" y="253"/>
                      <a:pt x="64" y="249"/>
                      <a:pt x="64" y="245"/>
                    </a:cubicBezTo>
                    <a:cubicBezTo>
                      <a:pt x="64" y="241"/>
                      <a:pt x="63" y="239"/>
                      <a:pt x="64" y="233"/>
                    </a:cubicBezTo>
                    <a:cubicBezTo>
                      <a:pt x="65" y="227"/>
                      <a:pt x="67" y="226"/>
                      <a:pt x="68" y="221"/>
                    </a:cubicBezTo>
                    <a:cubicBezTo>
                      <a:pt x="70" y="215"/>
                      <a:pt x="69" y="214"/>
                      <a:pt x="70" y="207"/>
                    </a:cubicBezTo>
                    <a:cubicBezTo>
                      <a:pt x="70" y="201"/>
                      <a:pt x="71" y="193"/>
                      <a:pt x="68" y="185"/>
                    </a:cubicBezTo>
                    <a:cubicBezTo>
                      <a:pt x="65" y="178"/>
                      <a:pt x="68" y="178"/>
                      <a:pt x="68" y="175"/>
                    </a:cubicBezTo>
                    <a:cubicBezTo>
                      <a:pt x="68" y="172"/>
                      <a:pt x="66" y="172"/>
                      <a:pt x="58" y="167"/>
                    </a:cubicBezTo>
                    <a:cubicBezTo>
                      <a:pt x="51" y="162"/>
                      <a:pt x="49" y="164"/>
                      <a:pt x="42" y="161"/>
                    </a:cubicBezTo>
                    <a:cubicBezTo>
                      <a:pt x="35" y="159"/>
                      <a:pt x="35" y="157"/>
                      <a:pt x="25" y="153"/>
                    </a:cubicBezTo>
                    <a:cubicBezTo>
                      <a:pt x="14" y="149"/>
                      <a:pt x="11" y="152"/>
                      <a:pt x="5" y="149"/>
                    </a:cubicBezTo>
                    <a:cubicBezTo>
                      <a:pt x="2" y="147"/>
                      <a:pt x="3" y="145"/>
                      <a:pt x="4" y="142"/>
                    </a:cubicBezTo>
                    <a:cubicBezTo>
                      <a:pt x="5" y="141"/>
                      <a:pt x="6" y="139"/>
                      <a:pt x="6" y="137"/>
                    </a:cubicBezTo>
                    <a:cubicBezTo>
                      <a:pt x="5" y="132"/>
                      <a:pt x="0" y="129"/>
                      <a:pt x="2" y="126"/>
                    </a:cubicBezTo>
                    <a:cubicBezTo>
                      <a:pt x="3" y="124"/>
                      <a:pt x="56" y="102"/>
                      <a:pt x="72" y="96"/>
                    </a:cubicBezTo>
                    <a:cubicBezTo>
                      <a:pt x="78" y="100"/>
                      <a:pt x="82" y="104"/>
                      <a:pt x="84" y="107"/>
                    </a:cubicBezTo>
                    <a:cubicBezTo>
                      <a:pt x="86" y="110"/>
                      <a:pt x="82" y="110"/>
                      <a:pt x="92" y="110"/>
                    </a:cubicBezTo>
                    <a:cubicBezTo>
                      <a:pt x="101" y="110"/>
                      <a:pt x="103" y="105"/>
                      <a:pt x="108" y="110"/>
                    </a:cubicBezTo>
                    <a:cubicBezTo>
                      <a:pt x="112" y="115"/>
                      <a:pt x="112" y="120"/>
                      <a:pt x="111" y="127"/>
                    </a:cubicBezTo>
                    <a:cubicBezTo>
                      <a:pt x="109" y="133"/>
                      <a:pt x="106" y="134"/>
                      <a:pt x="105" y="140"/>
                    </a:cubicBezTo>
                    <a:cubicBezTo>
                      <a:pt x="104" y="147"/>
                      <a:pt x="96" y="145"/>
                      <a:pt x="103" y="155"/>
                    </a:cubicBezTo>
                    <a:cubicBezTo>
                      <a:pt x="110" y="164"/>
                      <a:pt x="110" y="164"/>
                      <a:pt x="114" y="171"/>
                    </a:cubicBezTo>
                    <a:cubicBezTo>
                      <a:pt x="117" y="177"/>
                      <a:pt x="117" y="179"/>
                      <a:pt x="120" y="182"/>
                    </a:cubicBezTo>
                    <a:cubicBezTo>
                      <a:pt x="122" y="185"/>
                      <a:pt x="125" y="191"/>
                      <a:pt x="126" y="184"/>
                    </a:cubicBezTo>
                    <a:cubicBezTo>
                      <a:pt x="127" y="177"/>
                      <a:pt x="127" y="177"/>
                      <a:pt x="126" y="171"/>
                    </a:cubicBezTo>
                    <a:cubicBezTo>
                      <a:pt x="125" y="166"/>
                      <a:pt x="121" y="167"/>
                      <a:pt x="125" y="162"/>
                    </a:cubicBezTo>
                    <a:cubicBezTo>
                      <a:pt x="129" y="157"/>
                      <a:pt x="129" y="153"/>
                      <a:pt x="135" y="154"/>
                    </a:cubicBezTo>
                    <a:cubicBezTo>
                      <a:pt x="142" y="154"/>
                      <a:pt x="140" y="151"/>
                      <a:pt x="140" y="143"/>
                    </a:cubicBezTo>
                    <a:cubicBezTo>
                      <a:pt x="140" y="136"/>
                      <a:pt x="136" y="126"/>
                      <a:pt x="140" y="122"/>
                    </a:cubicBezTo>
                    <a:cubicBezTo>
                      <a:pt x="144" y="118"/>
                      <a:pt x="148" y="122"/>
                      <a:pt x="140" y="108"/>
                    </a:cubicBezTo>
                    <a:cubicBezTo>
                      <a:pt x="132" y="94"/>
                      <a:pt x="122" y="88"/>
                      <a:pt x="119" y="85"/>
                    </a:cubicBezTo>
                    <a:cubicBezTo>
                      <a:pt x="119" y="85"/>
                      <a:pt x="119" y="85"/>
                      <a:pt x="119" y="85"/>
                    </a:cubicBezTo>
                    <a:cubicBezTo>
                      <a:pt x="117" y="82"/>
                      <a:pt x="116" y="79"/>
                      <a:pt x="116" y="75"/>
                    </a:cubicBezTo>
                    <a:cubicBezTo>
                      <a:pt x="115" y="71"/>
                      <a:pt x="116" y="65"/>
                      <a:pt x="115" y="59"/>
                    </a:cubicBezTo>
                    <a:cubicBezTo>
                      <a:pt x="114" y="52"/>
                      <a:pt x="115" y="49"/>
                      <a:pt x="116" y="47"/>
                    </a:cubicBezTo>
                    <a:cubicBezTo>
                      <a:pt x="117" y="44"/>
                      <a:pt x="123" y="38"/>
                      <a:pt x="123" y="35"/>
                    </a:cubicBezTo>
                    <a:cubicBezTo>
                      <a:pt x="123" y="33"/>
                      <a:pt x="123" y="31"/>
                      <a:pt x="122" y="29"/>
                    </a:cubicBezTo>
                    <a:cubicBezTo>
                      <a:pt x="127" y="31"/>
                      <a:pt x="131" y="30"/>
                      <a:pt x="135" y="28"/>
                    </a:cubicBezTo>
                    <a:cubicBezTo>
                      <a:pt x="142" y="24"/>
                      <a:pt x="147" y="21"/>
                      <a:pt x="152" y="27"/>
                    </a:cubicBezTo>
                    <a:cubicBezTo>
                      <a:pt x="156" y="32"/>
                      <a:pt x="163" y="38"/>
                      <a:pt x="167" y="32"/>
                    </a:cubicBezTo>
                    <a:cubicBezTo>
                      <a:pt x="171" y="27"/>
                      <a:pt x="175" y="29"/>
                      <a:pt x="179" y="31"/>
                    </a:cubicBezTo>
                    <a:cubicBezTo>
                      <a:pt x="183" y="33"/>
                      <a:pt x="193" y="26"/>
                      <a:pt x="195" y="23"/>
                    </a:cubicBezTo>
                    <a:cubicBezTo>
                      <a:pt x="197" y="19"/>
                      <a:pt x="196" y="14"/>
                      <a:pt x="201" y="18"/>
                    </a:cubicBezTo>
                    <a:cubicBezTo>
                      <a:pt x="205" y="23"/>
                      <a:pt x="202" y="26"/>
                      <a:pt x="212" y="22"/>
                    </a:cubicBezTo>
                    <a:cubicBezTo>
                      <a:pt x="221" y="18"/>
                      <a:pt x="220" y="19"/>
                      <a:pt x="227" y="17"/>
                    </a:cubicBezTo>
                    <a:cubicBezTo>
                      <a:pt x="234" y="15"/>
                      <a:pt x="237" y="8"/>
                      <a:pt x="243" y="6"/>
                    </a:cubicBezTo>
                    <a:cubicBezTo>
                      <a:pt x="248" y="4"/>
                      <a:pt x="256" y="1"/>
                      <a:pt x="259" y="0"/>
                    </a:cubicBezTo>
                    <a:cubicBezTo>
                      <a:pt x="262" y="2"/>
                      <a:pt x="264" y="2"/>
                      <a:pt x="263" y="7"/>
                    </a:cubicBezTo>
                    <a:cubicBezTo>
                      <a:pt x="263" y="12"/>
                      <a:pt x="260" y="13"/>
                      <a:pt x="259" y="18"/>
                    </a:cubicBezTo>
                    <a:cubicBezTo>
                      <a:pt x="259" y="24"/>
                      <a:pt x="256" y="30"/>
                      <a:pt x="258" y="36"/>
                    </a:cubicBezTo>
                    <a:cubicBezTo>
                      <a:pt x="260" y="43"/>
                      <a:pt x="258" y="40"/>
                      <a:pt x="259" y="49"/>
                    </a:cubicBezTo>
                    <a:cubicBezTo>
                      <a:pt x="259" y="58"/>
                      <a:pt x="261" y="59"/>
                      <a:pt x="259" y="70"/>
                    </a:cubicBezTo>
                    <a:cubicBezTo>
                      <a:pt x="258" y="80"/>
                      <a:pt x="259" y="81"/>
                      <a:pt x="259" y="88"/>
                    </a:cubicBezTo>
                    <a:cubicBezTo>
                      <a:pt x="259" y="94"/>
                      <a:pt x="261" y="92"/>
                      <a:pt x="262" y="100"/>
                    </a:cubicBezTo>
                    <a:cubicBezTo>
                      <a:pt x="263" y="107"/>
                      <a:pt x="264" y="105"/>
                      <a:pt x="264" y="110"/>
                    </a:cubicBezTo>
                    <a:cubicBezTo>
                      <a:pt x="265" y="115"/>
                      <a:pt x="264" y="113"/>
                      <a:pt x="263" y="121"/>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909"/>
              <p:cNvSpPr>
                <a:spLocks/>
              </p:cNvSpPr>
              <p:nvPr/>
            </p:nvSpPr>
            <p:spPr bwMode="auto">
              <a:xfrm>
                <a:off x="3025" y="2205"/>
                <a:ext cx="50" cy="133"/>
              </a:xfrm>
              <a:custGeom>
                <a:avLst/>
                <a:gdLst>
                  <a:gd name="T0" fmla="*/ 76 w 84"/>
                  <a:gd name="T1" fmla="*/ 153 h 222"/>
                  <a:gd name="T2" fmla="*/ 76 w 84"/>
                  <a:gd name="T3" fmla="*/ 174 h 222"/>
                  <a:gd name="T4" fmla="*/ 71 w 84"/>
                  <a:gd name="T5" fmla="*/ 185 h 222"/>
                  <a:gd name="T6" fmla="*/ 61 w 84"/>
                  <a:gd name="T7" fmla="*/ 193 h 222"/>
                  <a:gd name="T8" fmla="*/ 62 w 84"/>
                  <a:gd name="T9" fmla="*/ 202 h 222"/>
                  <a:gd name="T10" fmla="*/ 62 w 84"/>
                  <a:gd name="T11" fmla="*/ 215 h 222"/>
                  <a:gd name="T12" fmla="*/ 56 w 84"/>
                  <a:gd name="T13" fmla="*/ 213 h 222"/>
                  <a:gd name="T14" fmla="*/ 50 w 84"/>
                  <a:gd name="T15" fmla="*/ 202 h 222"/>
                  <a:gd name="T16" fmla="*/ 39 w 84"/>
                  <a:gd name="T17" fmla="*/ 186 h 222"/>
                  <a:gd name="T18" fmla="*/ 41 w 84"/>
                  <a:gd name="T19" fmla="*/ 171 h 222"/>
                  <a:gd name="T20" fmla="*/ 47 w 84"/>
                  <a:gd name="T21" fmla="*/ 158 h 222"/>
                  <a:gd name="T22" fmla="*/ 44 w 84"/>
                  <a:gd name="T23" fmla="*/ 141 h 222"/>
                  <a:gd name="T24" fmla="*/ 28 w 84"/>
                  <a:gd name="T25" fmla="*/ 141 h 222"/>
                  <a:gd name="T26" fmla="*/ 20 w 84"/>
                  <a:gd name="T27" fmla="*/ 138 h 222"/>
                  <a:gd name="T28" fmla="*/ 8 w 84"/>
                  <a:gd name="T29" fmla="*/ 127 h 222"/>
                  <a:gd name="T30" fmla="*/ 7 w 84"/>
                  <a:gd name="T31" fmla="*/ 126 h 222"/>
                  <a:gd name="T32" fmla="*/ 1 w 84"/>
                  <a:gd name="T33" fmla="*/ 115 h 222"/>
                  <a:gd name="T34" fmla="*/ 8 w 84"/>
                  <a:gd name="T35" fmla="*/ 102 h 222"/>
                  <a:gd name="T36" fmla="*/ 9 w 84"/>
                  <a:gd name="T37" fmla="*/ 90 h 222"/>
                  <a:gd name="T38" fmla="*/ 21 w 84"/>
                  <a:gd name="T39" fmla="*/ 83 h 222"/>
                  <a:gd name="T40" fmla="*/ 17 w 84"/>
                  <a:gd name="T41" fmla="*/ 70 h 222"/>
                  <a:gd name="T42" fmla="*/ 19 w 84"/>
                  <a:gd name="T43" fmla="*/ 56 h 222"/>
                  <a:gd name="T44" fmla="*/ 17 w 84"/>
                  <a:gd name="T45" fmla="*/ 38 h 222"/>
                  <a:gd name="T46" fmla="*/ 25 w 84"/>
                  <a:gd name="T47" fmla="*/ 32 h 222"/>
                  <a:gd name="T48" fmla="*/ 22 w 84"/>
                  <a:gd name="T49" fmla="*/ 20 h 222"/>
                  <a:gd name="T50" fmla="*/ 18 w 84"/>
                  <a:gd name="T51" fmla="*/ 11 h 222"/>
                  <a:gd name="T52" fmla="*/ 10 w 84"/>
                  <a:gd name="T53" fmla="*/ 0 h 222"/>
                  <a:gd name="T54" fmla="*/ 10 w 84"/>
                  <a:gd name="T55" fmla="*/ 0 h 222"/>
                  <a:gd name="T56" fmla="*/ 27 w 84"/>
                  <a:gd name="T57" fmla="*/ 2 h 222"/>
                  <a:gd name="T58" fmla="*/ 33 w 84"/>
                  <a:gd name="T59" fmla="*/ 4 h 222"/>
                  <a:gd name="T60" fmla="*/ 36 w 84"/>
                  <a:gd name="T61" fmla="*/ 21 h 222"/>
                  <a:gd name="T62" fmla="*/ 40 w 84"/>
                  <a:gd name="T63" fmla="*/ 30 h 222"/>
                  <a:gd name="T64" fmla="*/ 40 w 84"/>
                  <a:gd name="T65" fmla="*/ 39 h 222"/>
                  <a:gd name="T66" fmla="*/ 42 w 84"/>
                  <a:gd name="T67" fmla="*/ 56 h 222"/>
                  <a:gd name="T68" fmla="*/ 35 w 84"/>
                  <a:gd name="T69" fmla="*/ 70 h 222"/>
                  <a:gd name="T70" fmla="*/ 38 w 84"/>
                  <a:gd name="T71" fmla="*/ 85 h 222"/>
                  <a:gd name="T72" fmla="*/ 38 w 84"/>
                  <a:gd name="T73" fmla="*/ 101 h 222"/>
                  <a:gd name="T74" fmla="*/ 46 w 84"/>
                  <a:gd name="T75" fmla="*/ 118 h 222"/>
                  <a:gd name="T76" fmla="*/ 45 w 84"/>
                  <a:gd name="T77" fmla="*/ 130 h 222"/>
                  <a:gd name="T78" fmla="*/ 54 w 84"/>
                  <a:gd name="T79" fmla="*/ 129 h 222"/>
                  <a:gd name="T80" fmla="*/ 63 w 84"/>
                  <a:gd name="T81" fmla="*/ 138 h 222"/>
                  <a:gd name="T82" fmla="*/ 63 w 84"/>
                  <a:gd name="T83" fmla="*/ 128 h 222"/>
                  <a:gd name="T84" fmla="*/ 55 w 84"/>
                  <a:gd name="T85" fmla="*/ 116 h 222"/>
                  <a:gd name="T86" fmla="*/ 55 w 84"/>
                  <a:gd name="T87" fmla="*/ 116 h 222"/>
                  <a:gd name="T88" fmla="*/ 76 w 84"/>
                  <a:gd name="T89" fmla="*/ 139 h 222"/>
                  <a:gd name="T90" fmla="*/ 76 w 84"/>
                  <a:gd name="T91" fmla="*/ 15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222">
                    <a:moveTo>
                      <a:pt x="76" y="153"/>
                    </a:moveTo>
                    <a:cubicBezTo>
                      <a:pt x="72" y="157"/>
                      <a:pt x="76" y="167"/>
                      <a:pt x="76" y="174"/>
                    </a:cubicBezTo>
                    <a:cubicBezTo>
                      <a:pt x="76" y="182"/>
                      <a:pt x="78" y="185"/>
                      <a:pt x="71" y="185"/>
                    </a:cubicBezTo>
                    <a:cubicBezTo>
                      <a:pt x="65" y="184"/>
                      <a:pt x="65" y="188"/>
                      <a:pt x="61" y="193"/>
                    </a:cubicBezTo>
                    <a:cubicBezTo>
                      <a:pt x="57" y="198"/>
                      <a:pt x="61" y="197"/>
                      <a:pt x="62" y="202"/>
                    </a:cubicBezTo>
                    <a:cubicBezTo>
                      <a:pt x="63" y="208"/>
                      <a:pt x="63" y="208"/>
                      <a:pt x="62" y="215"/>
                    </a:cubicBezTo>
                    <a:cubicBezTo>
                      <a:pt x="61" y="222"/>
                      <a:pt x="58" y="216"/>
                      <a:pt x="56" y="213"/>
                    </a:cubicBezTo>
                    <a:cubicBezTo>
                      <a:pt x="53" y="210"/>
                      <a:pt x="53" y="208"/>
                      <a:pt x="50" y="202"/>
                    </a:cubicBezTo>
                    <a:cubicBezTo>
                      <a:pt x="46" y="195"/>
                      <a:pt x="46" y="195"/>
                      <a:pt x="39" y="186"/>
                    </a:cubicBezTo>
                    <a:cubicBezTo>
                      <a:pt x="32" y="176"/>
                      <a:pt x="40" y="178"/>
                      <a:pt x="41" y="171"/>
                    </a:cubicBezTo>
                    <a:cubicBezTo>
                      <a:pt x="42" y="165"/>
                      <a:pt x="45" y="164"/>
                      <a:pt x="47" y="158"/>
                    </a:cubicBezTo>
                    <a:cubicBezTo>
                      <a:pt x="48" y="151"/>
                      <a:pt x="48" y="146"/>
                      <a:pt x="44" y="141"/>
                    </a:cubicBezTo>
                    <a:cubicBezTo>
                      <a:pt x="39" y="136"/>
                      <a:pt x="37" y="141"/>
                      <a:pt x="28" y="141"/>
                    </a:cubicBezTo>
                    <a:cubicBezTo>
                      <a:pt x="18" y="141"/>
                      <a:pt x="22" y="141"/>
                      <a:pt x="20" y="138"/>
                    </a:cubicBezTo>
                    <a:cubicBezTo>
                      <a:pt x="18" y="135"/>
                      <a:pt x="14" y="131"/>
                      <a:pt x="8" y="127"/>
                    </a:cubicBezTo>
                    <a:cubicBezTo>
                      <a:pt x="8" y="126"/>
                      <a:pt x="8" y="126"/>
                      <a:pt x="7" y="126"/>
                    </a:cubicBezTo>
                    <a:cubicBezTo>
                      <a:pt x="1" y="121"/>
                      <a:pt x="2" y="120"/>
                      <a:pt x="1" y="115"/>
                    </a:cubicBezTo>
                    <a:cubicBezTo>
                      <a:pt x="0" y="110"/>
                      <a:pt x="3" y="109"/>
                      <a:pt x="8" y="102"/>
                    </a:cubicBezTo>
                    <a:cubicBezTo>
                      <a:pt x="12" y="96"/>
                      <a:pt x="8" y="94"/>
                      <a:pt x="9" y="90"/>
                    </a:cubicBezTo>
                    <a:cubicBezTo>
                      <a:pt x="10" y="87"/>
                      <a:pt x="16" y="85"/>
                      <a:pt x="21" y="83"/>
                    </a:cubicBezTo>
                    <a:cubicBezTo>
                      <a:pt x="26" y="82"/>
                      <a:pt x="19" y="76"/>
                      <a:pt x="17" y="70"/>
                    </a:cubicBezTo>
                    <a:cubicBezTo>
                      <a:pt x="15" y="63"/>
                      <a:pt x="17" y="62"/>
                      <a:pt x="19" y="56"/>
                    </a:cubicBezTo>
                    <a:cubicBezTo>
                      <a:pt x="20" y="49"/>
                      <a:pt x="17" y="46"/>
                      <a:pt x="17" y="38"/>
                    </a:cubicBezTo>
                    <a:cubicBezTo>
                      <a:pt x="16" y="31"/>
                      <a:pt x="24" y="35"/>
                      <a:pt x="25" y="32"/>
                    </a:cubicBezTo>
                    <a:cubicBezTo>
                      <a:pt x="27" y="28"/>
                      <a:pt x="24" y="23"/>
                      <a:pt x="22" y="20"/>
                    </a:cubicBezTo>
                    <a:cubicBezTo>
                      <a:pt x="19" y="17"/>
                      <a:pt x="19" y="17"/>
                      <a:pt x="18" y="11"/>
                    </a:cubicBezTo>
                    <a:cubicBezTo>
                      <a:pt x="18" y="5"/>
                      <a:pt x="14" y="8"/>
                      <a:pt x="10" y="0"/>
                    </a:cubicBezTo>
                    <a:cubicBezTo>
                      <a:pt x="10" y="0"/>
                      <a:pt x="10" y="0"/>
                      <a:pt x="10" y="0"/>
                    </a:cubicBezTo>
                    <a:cubicBezTo>
                      <a:pt x="14" y="0"/>
                      <a:pt x="22" y="2"/>
                      <a:pt x="27" y="2"/>
                    </a:cubicBezTo>
                    <a:cubicBezTo>
                      <a:pt x="29" y="2"/>
                      <a:pt x="31" y="3"/>
                      <a:pt x="33" y="4"/>
                    </a:cubicBezTo>
                    <a:cubicBezTo>
                      <a:pt x="33" y="9"/>
                      <a:pt x="35" y="19"/>
                      <a:pt x="36" y="21"/>
                    </a:cubicBezTo>
                    <a:cubicBezTo>
                      <a:pt x="37" y="23"/>
                      <a:pt x="40" y="27"/>
                      <a:pt x="40" y="30"/>
                    </a:cubicBezTo>
                    <a:cubicBezTo>
                      <a:pt x="40" y="33"/>
                      <a:pt x="40" y="36"/>
                      <a:pt x="40" y="39"/>
                    </a:cubicBezTo>
                    <a:cubicBezTo>
                      <a:pt x="39" y="43"/>
                      <a:pt x="40" y="48"/>
                      <a:pt x="42" y="56"/>
                    </a:cubicBezTo>
                    <a:cubicBezTo>
                      <a:pt x="44" y="64"/>
                      <a:pt x="37" y="66"/>
                      <a:pt x="35" y="70"/>
                    </a:cubicBezTo>
                    <a:cubicBezTo>
                      <a:pt x="32" y="75"/>
                      <a:pt x="33" y="79"/>
                      <a:pt x="38" y="85"/>
                    </a:cubicBezTo>
                    <a:cubicBezTo>
                      <a:pt x="43" y="90"/>
                      <a:pt x="39" y="94"/>
                      <a:pt x="38" y="101"/>
                    </a:cubicBezTo>
                    <a:cubicBezTo>
                      <a:pt x="37" y="109"/>
                      <a:pt x="41" y="111"/>
                      <a:pt x="46" y="118"/>
                    </a:cubicBezTo>
                    <a:cubicBezTo>
                      <a:pt x="51" y="124"/>
                      <a:pt x="45" y="124"/>
                      <a:pt x="45" y="130"/>
                    </a:cubicBezTo>
                    <a:cubicBezTo>
                      <a:pt x="45" y="135"/>
                      <a:pt x="52" y="133"/>
                      <a:pt x="54" y="129"/>
                    </a:cubicBezTo>
                    <a:cubicBezTo>
                      <a:pt x="57" y="126"/>
                      <a:pt x="56" y="133"/>
                      <a:pt x="63" y="138"/>
                    </a:cubicBezTo>
                    <a:cubicBezTo>
                      <a:pt x="70" y="143"/>
                      <a:pt x="64" y="133"/>
                      <a:pt x="63" y="128"/>
                    </a:cubicBezTo>
                    <a:cubicBezTo>
                      <a:pt x="62" y="122"/>
                      <a:pt x="57" y="119"/>
                      <a:pt x="55" y="116"/>
                    </a:cubicBezTo>
                    <a:cubicBezTo>
                      <a:pt x="55" y="116"/>
                      <a:pt x="55" y="116"/>
                      <a:pt x="55" y="116"/>
                    </a:cubicBezTo>
                    <a:cubicBezTo>
                      <a:pt x="58" y="119"/>
                      <a:pt x="68" y="125"/>
                      <a:pt x="76" y="139"/>
                    </a:cubicBezTo>
                    <a:cubicBezTo>
                      <a:pt x="84" y="153"/>
                      <a:pt x="80" y="149"/>
                      <a:pt x="76" y="15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910"/>
              <p:cNvSpPr>
                <a:spLocks/>
              </p:cNvSpPr>
              <p:nvPr/>
            </p:nvSpPr>
            <p:spPr bwMode="auto">
              <a:xfrm>
                <a:off x="2982" y="2062"/>
                <a:ext cx="160" cy="185"/>
              </a:xfrm>
              <a:custGeom>
                <a:avLst/>
                <a:gdLst>
                  <a:gd name="T0" fmla="*/ 251 w 267"/>
                  <a:gd name="T1" fmla="*/ 275 h 307"/>
                  <a:gd name="T2" fmla="*/ 220 w 267"/>
                  <a:gd name="T3" fmla="*/ 291 h 307"/>
                  <a:gd name="T4" fmla="*/ 203 w 267"/>
                  <a:gd name="T5" fmla="*/ 292 h 307"/>
                  <a:gd name="T6" fmla="*/ 175 w 267"/>
                  <a:gd name="T7" fmla="*/ 301 h 307"/>
                  <a:gd name="T8" fmla="*/ 143 w 267"/>
                  <a:gd name="T9" fmla="*/ 297 h 307"/>
                  <a:gd name="T10" fmla="*/ 127 w 267"/>
                  <a:gd name="T11" fmla="*/ 290 h 307"/>
                  <a:gd name="T12" fmla="*/ 122 w 267"/>
                  <a:gd name="T13" fmla="*/ 272 h 307"/>
                  <a:gd name="T14" fmla="*/ 119 w 267"/>
                  <a:gd name="T15" fmla="*/ 250 h 307"/>
                  <a:gd name="T16" fmla="*/ 105 w 267"/>
                  <a:gd name="T17" fmla="*/ 239 h 307"/>
                  <a:gd name="T18" fmla="*/ 99 w 267"/>
                  <a:gd name="T19" fmla="*/ 240 h 307"/>
                  <a:gd name="T20" fmla="*/ 70 w 267"/>
                  <a:gd name="T21" fmla="*/ 230 h 307"/>
                  <a:gd name="T22" fmla="*/ 36 w 267"/>
                  <a:gd name="T23" fmla="*/ 213 h 307"/>
                  <a:gd name="T24" fmla="*/ 24 w 267"/>
                  <a:gd name="T25" fmla="*/ 181 h 307"/>
                  <a:gd name="T26" fmla="*/ 3 w 267"/>
                  <a:gd name="T27" fmla="*/ 148 h 307"/>
                  <a:gd name="T28" fmla="*/ 3 w 267"/>
                  <a:gd name="T29" fmla="*/ 116 h 307"/>
                  <a:gd name="T30" fmla="*/ 0 w 267"/>
                  <a:gd name="T31" fmla="*/ 97 h 307"/>
                  <a:gd name="T32" fmla="*/ 14 w 267"/>
                  <a:gd name="T33" fmla="*/ 82 h 307"/>
                  <a:gd name="T34" fmla="*/ 28 w 267"/>
                  <a:gd name="T35" fmla="*/ 56 h 307"/>
                  <a:gd name="T36" fmla="*/ 24 w 267"/>
                  <a:gd name="T37" fmla="*/ 40 h 307"/>
                  <a:gd name="T38" fmla="*/ 31 w 267"/>
                  <a:gd name="T39" fmla="*/ 32 h 307"/>
                  <a:gd name="T40" fmla="*/ 26 w 267"/>
                  <a:gd name="T41" fmla="*/ 11 h 307"/>
                  <a:gd name="T42" fmla="*/ 19 w 267"/>
                  <a:gd name="T43" fmla="*/ 0 h 307"/>
                  <a:gd name="T44" fmla="*/ 56 w 267"/>
                  <a:gd name="T45" fmla="*/ 1 h 307"/>
                  <a:gd name="T46" fmla="*/ 52 w 267"/>
                  <a:gd name="T47" fmla="*/ 20 h 307"/>
                  <a:gd name="T48" fmla="*/ 57 w 267"/>
                  <a:gd name="T49" fmla="*/ 51 h 307"/>
                  <a:gd name="T50" fmla="*/ 77 w 267"/>
                  <a:gd name="T51" fmla="*/ 44 h 307"/>
                  <a:gd name="T52" fmla="*/ 101 w 267"/>
                  <a:gd name="T53" fmla="*/ 37 h 307"/>
                  <a:gd name="T54" fmla="*/ 90 w 267"/>
                  <a:gd name="T55" fmla="*/ 28 h 307"/>
                  <a:gd name="T56" fmla="*/ 109 w 267"/>
                  <a:gd name="T57" fmla="*/ 11 h 307"/>
                  <a:gd name="T58" fmla="*/ 200 w 267"/>
                  <a:gd name="T59" fmla="*/ 62 h 307"/>
                  <a:gd name="T60" fmla="*/ 239 w 267"/>
                  <a:gd name="T61" fmla="*/ 104 h 307"/>
                  <a:gd name="T62" fmla="*/ 231 w 267"/>
                  <a:gd name="T63" fmla="*/ 127 h 307"/>
                  <a:gd name="T64" fmla="*/ 234 w 267"/>
                  <a:gd name="T65" fmla="*/ 154 h 307"/>
                  <a:gd name="T66" fmla="*/ 245 w 267"/>
                  <a:gd name="T67" fmla="*/ 170 h 307"/>
                  <a:gd name="T68" fmla="*/ 241 w 267"/>
                  <a:gd name="T69" fmla="*/ 204 h 307"/>
                  <a:gd name="T70" fmla="*/ 247 w 267"/>
                  <a:gd name="T71" fmla="*/ 234 h 307"/>
                  <a:gd name="T72" fmla="*/ 262 w 267"/>
                  <a:gd name="T73" fmla="*/ 260 h 307"/>
                  <a:gd name="T74" fmla="*/ 267 w 267"/>
                  <a:gd name="T75" fmla="*/ 2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7" h="307">
                    <a:moveTo>
                      <a:pt x="267" y="269"/>
                    </a:moveTo>
                    <a:cubicBezTo>
                      <a:pt x="264" y="270"/>
                      <a:pt x="256" y="273"/>
                      <a:pt x="251" y="275"/>
                    </a:cubicBezTo>
                    <a:cubicBezTo>
                      <a:pt x="245" y="277"/>
                      <a:pt x="242" y="284"/>
                      <a:pt x="235" y="286"/>
                    </a:cubicBezTo>
                    <a:cubicBezTo>
                      <a:pt x="228" y="288"/>
                      <a:pt x="229" y="287"/>
                      <a:pt x="220" y="291"/>
                    </a:cubicBezTo>
                    <a:cubicBezTo>
                      <a:pt x="210" y="295"/>
                      <a:pt x="213" y="292"/>
                      <a:pt x="209" y="287"/>
                    </a:cubicBezTo>
                    <a:cubicBezTo>
                      <a:pt x="204" y="283"/>
                      <a:pt x="205" y="288"/>
                      <a:pt x="203" y="292"/>
                    </a:cubicBezTo>
                    <a:cubicBezTo>
                      <a:pt x="201" y="295"/>
                      <a:pt x="191" y="302"/>
                      <a:pt x="187" y="300"/>
                    </a:cubicBezTo>
                    <a:cubicBezTo>
                      <a:pt x="183" y="298"/>
                      <a:pt x="179" y="296"/>
                      <a:pt x="175" y="301"/>
                    </a:cubicBezTo>
                    <a:cubicBezTo>
                      <a:pt x="171" y="307"/>
                      <a:pt x="164" y="301"/>
                      <a:pt x="160" y="296"/>
                    </a:cubicBezTo>
                    <a:cubicBezTo>
                      <a:pt x="155" y="290"/>
                      <a:pt x="150" y="293"/>
                      <a:pt x="143" y="297"/>
                    </a:cubicBezTo>
                    <a:cubicBezTo>
                      <a:pt x="139" y="299"/>
                      <a:pt x="135" y="300"/>
                      <a:pt x="130" y="298"/>
                    </a:cubicBezTo>
                    <a:cubicBezTo>
                      <a:pt x="130" y="296"/>
                      <a:pt x="129" y="293"/>
                      <a:pt x="127" y="290"/>
                    </a:cubicBezTo>
                    <a:cubicBezTo>
                      <a:pt x="123" y="285"/>
                      <a:pt x="125" y="284"/>
                      <a:pt x="124" y="277"/>
                    </a:cubicBezTo>
                    <a:cubicBezTo>
                      <a:pt x="123" y="275"/>
                      <a:pt x="123" y="273"/>
                      <a:pt x="122" y="272"/>
                    </a:cubicBezTo>
                    <a:cubicBezTo>
                      <a:pt x="123" y="267"/>
                      <a:pt x="124" y="263"/>
                      <a:pt x="122" y="258"/>
                    </a:cubicBezTo>
                    <a:cubicBezTo>
                      <a:pt x="121" y="255"/>
                      <a:pt x="121" y="254"/>
                      <a:pt x="119" y="250"/>
                    </a:cubicBezTo>
                    <a:cubicBezTo>
                      <a:pt x="117" y="245"/>
                      <a:pt x="112" y="241"/>
                      <a:pt x="110" y="239"/>
                    </a:cubicBezTo>
                    <a:cubicBezTo>
                      <a:pt x="107" y="237"/>
                      <a:pt x="106" y="238"/>
                      <a:pt x="105" y="239"/>
                    </a:cubicBezTo>
                    <a:cubicBezTo>
                      <a:pt x="105" y="240"/>
                      <a:pt x="105" y="241"/>
                      <a:pt x="105" y="242"/>
                    </a:cubicBezTo>
                    <a:cubicBezTo>
                      <a:pt x="103" y="241"/>
                      <a:pt x="101" y="240"/>
                      <a:pt x="99" y="240"/>
                    </a:cubicBezTo>
                    <a:cubicBezTo>
                      <a:pt x="94" y="240"/>
                      <a:pt x="86" y="238"/>
                      <a:pt x="82" y="238"/>
                    </a:cubicBezTo>
                    <a:cubicBezTo>
                      <a:pt x="79" y="230"/>
                      <a:pt x="75" y="232"/>
                      <a:pt x="70" y="230"/>
                    </a:cubicBezTo>
                    <a:cubicBezTo>
                      <a:pt x="65" y="227"/>
                      <a:pt x="52" y="221"/>
                      <a:pt x="52" y="221"/>
                    </a:cubicBezTo>
                    <a:cubicBezTo>
                      <a:pt x="47" y="217"/>
                      <a:pt x="41" y="216"/>
                      <a:pt x="36" y="213"/>
                    </a:cubicBezTo>
                    <a:cubicBezTo>
                      <a:pt x="36" y="207"/>
                      <a:pt x="35" y="204"/>
                      <a:pt x="31" y="199"/>
                    </a:cubicBezTo>
                    <a:cubicBezTo>
                      <a:pt x="27" y="192"/>
                      <a:pt x="25" y="192"/>
                      <a:pt x="24" y="181"/>
                    </a:cubicBezTo>
                    <a:cubicBezTo>
                      <a:pt x="22" y="169"/>
                      <a:pt x="21" y="163"/>
                      <a:pt x="18" y="159"/>
                    </a:cubicBezTo>
                    <a:cubicBezTo>
                      <a:pt x="14" y="156"/>
                      <a:pt x="3" y="155"/>
                      <a:pt x="3" y="148"/>
                    </a:cubicBezTo>
                    <a:cubicBezTo>
                      <a:pt x="3" y="141"/>
                      <a:pt x="10" y="137"/>
                      <a:pt x="8" y="132"/>
                    </a:cubicBezTo>
                    <a:cubicBezTo>
                      <a:pt x="5" y="126"/>
                      <a:pt x="4" y="122"/>
                      <a:pt x="3" y="116"/>
                    </a:cubicBezTo>
                    <a:cubicBezTo>
                      <a:pt x="2" y="109"/>
                      <a:pt x="1" y="112"/>
                      <a:pt x="0" y="102"/>
                    </a:cubicBezTo>
                    <a:cubicBezTo>
                      <a:pt x="0" y="101"/>
                      <a:pt x="0" y="99"/>
                      <a:pt x="0" y="97"/>
                    </a:cubicBezTo>
                    <a:cubicBezTo>
                      <a:pt x="3" y="99"/>
                      <a:pt x="4" y="99"/>
                      <a:pt x="6" y="96"/>
                    </a:cubicBezTo>
                    <a:cubicBezTo>
                      <a:pt x="9" y="93"/>
                      <a:pt x="7" y="90"/>
                      <a:pt x="14" y="82"/>
                    </a:cubicBezTo>
                    <a:cubicBezTo>
                      <a:pt x="20" y="74"/>
                      <a:pt x="20" y="70"/>
                      <a:pt x="24" y="66"/>
                    </a:cubicBezTo>
                    <a:cubicBezTo>
                      <a:pt x="28" y="61"/>
                      <a:pt x="33" y="58"/>
                      <a:pt x="28" y="56"/>
                    </a:cubicBezTo>
                    <a:cubicBezTo>
                      <a:pt x="22" y="53"/>
                      <a:pt x="15" y="50"/>
                      <a:pt x="18" y="46"/>
                    </a:cubicBezTo>
                    <a:cubicBezTo>
                      <a:pt x="21" y="42"/>
                      <a:pt x="26" y="41"/>
                      <a:pt x="24" y="40"/>
                    </a:cubicBezTo>
                    <a:cubicBezTo>
                      <a:pt x="24" y="40"/>
                      <a:pt x="25" y="39"/>
                      <a:pt x="27" y="38"/>
                    </a:cubicBezTo>
                    <a:cubicBezTo>
                      <a:pt x="30" y="36"/>
                      <a:pt x="31" y="38"/>
                      <a:pt x="31" y="32"/>
                    </a:cubicBezTo>
                    <a:cubicBezTo>
                      <a:pt x="32" y="26"/>
                      <a:pt x="31" y="25"/>
                      <a:pt x="30" y="20"/>
                    </a:cubicBezTo>
                    <a:cubicBezTo>
                      <a:pt x="29" y="14"/>
                      <a:pt x="29" y="14"/>
                      <a:pt x="26" y="11"/>
                    </a:cubicBezTo>
                    <a:cubicBezTo>
                      <a:pt x="24" y="9"/>
                      <a:pt x="21" y="4"/>
                      <a:pt x="20" y="3"/>
                    </a:cubicBezTo>
                    <a:cubicBezTo>
                      <a:pt x="20" y="3"/>
                      <a:pt x="19" y="1"/>
                      <a:pt x="19" y="0"/>
                    </a:cubicBezTo>
                    <a:cubicBezTo>
                      <a:pt x="19" y="0"/>
                      <a:pt x="20" y="0"/>
                      <a:pt x="20" y="0"/>
                    </a:cubicBezTo>
                    <a:cubicBezTo>
                      <a:pt x="23" y="1"/>
                      <a:pt x="38" y="1"/>
                      <a:pt x="56" y="1"/>
                    </a:cubicBezTo>
                    <a:cubicBezTo>
                      <a:pt x="56" y="2"/>
                      <a:pt x="56" y="4"/>
                      <a:pt x="56" y="6"/>
                    </a:cubicBezTo>
                    <a:cubicBezTo>
                      <a:pt x="55" y="12"/>
                      <a:pt x="54" y="10"/>
                      <a:pt x="52" y="20"/>
                    </a:cubicBezTo>
                    <a:cubicBezTo>
                      <a:pt x="51" y="29"/>
                      <a:pt x="49" y="31"/>
                      <a:pt x="51" y="37"/>
                    </a:cubicBezTo>
                    <a:cubicBezTo>
                      <a:pt x="52" y="44"/>
                      <a:pt x="51" y="58"/>
                      <a:pt x="57" y="51"/>
                    </a:cubicBezTo>
                    <a:cubicBezTo>
                      <a:pt x="62" y="44"/>
                      <a:pt x="63" y="29"/>
                      <a:pt x="67" y="36"/>
                    </a:cubicBezTo>
                    <a:cubicBezTo>
                      <a:pt x="71" y="43"/>
                      <a:pt x="75" y="42"/>
                      <a:pt x="77" y="44"/>
                    </a:cubicBezTo>
                    <a:cubicBezTo>
                      <a:pt x="78" y="46"/>
                      <a:pt x="74" y="44"/>
                      <a:pt x="86" y="44"/>
                    </a:cubicBezTo>
                    <a:cubicBezTo>
                      <a:pt x="98" y="44"/>
                      <a:pt x="98" y="41"/>
                      <a:pt x="101" y="37"/>
                    </a:cubicBezTo>
                    <a:cubicBezTo>
                      <a:pt x="104" y="33"/>
                      <a:pt x="115" y="35"/>
                      <a:pt x="104" y="33"/>
                    </a:cubicBezTo>
                    <a:cubicBezTo>
                      <a:pt x="93" y="31"/>
                      <a:pt x="88" y="36"/>
                      <a:pt x="90" y="28"/>
                    </a:cubicBezTo>
                    <a:cubicBezTo>
                      <a:pt x="93" y="21"/>
                      <a:pt x="93" y="19"/>
                      <a:pt x="99" y="19"/>
                    </a:cubicBezTo>
                    <a:cubicBezTo>
                      <a:pt x="105" y="19"/>
                      <a:pt x="109" y="16"/>
                      <a:pt x="109" y="11"/>
                    </a:cubicBezTo>
                    <a:cubicBezTo>
                      <a:pt x="108" y="7"/>
                      <a:pt x="110" y="6"/>
                      <a:pt x="111" y="3"/>
                    </a:cubicBezTo>
                    <a:cubicBezTo>
                      <a:pt x="117" y="6"/>
                      <a:pt x="200" y="57"/>
                      <a:pt x="200" y="62"/>
                    </a:cubicBezTo>
                    <a:cubicBezTo>
                      <a:pt x="200" y="66"/>
                      <a:pt x="200" y="74"/>
                      <a:pt x="203" y="76"/>
                    </a:cubicBezTo>
                    <a:cubicBezTo>
                      <a:pt x="206" y="78"/>
                      <a:pt x="234" y="100"/>
                      <a:pt x="239" y="104"/>
                    </a:cubicBezTo>
                    <a:cubicBezTo>
                      <a:pt x="238" y="106"/>
                      <a:pt x="237" y="107"/>
                      <a:pt x="237" y="110"/>
                    </a:cubicBezTo>
                    <a:cubicBezTo>
                      <a:pt x="237" y="116"/>
                      <a:pt x="232" y="125"/>
                      <a:pt x="231" y="127"/>
                    </a:cubicBezTo>
                    <a:cubicBezTo>
                      <a:pt x="230" y="129"/>
                      <a:pt x="230" y="125"/>
                      <a:pt x="230" y="137"/>
                    </a:cubicBezTo>
                    <a:cubicBezTo>
                      <a:pt x="230" y="149"/>
                      <a:pt x="230" y="150"/>
                      <a:pt x="234" y="154"/>
                    </a:cubicBezTo>
                    <a:cubicBezTo>
                      <a:pt x="239" y="158"/>
                      <a:pt x="241" y="163"/>
                      <a:pt x="242" y="164"/>
                    </a:cubicBezTo>
                    <a:cubicBezTo>
                      <a:pt x="242" y="166"/>
                      <a:pt x="245" y="165"/>
                      <a:pt x="245" y="170"/>
                    </a:cubicBezTo>
                    <a:cubicBezTo>
                      <a:pt x="244" y="175"/>
                      <a:pt x="240" y="183"/>
                      <a:pt x="240" y="189"/>
                    </a:cubicBezTo>
                    <a:cubicBezTo>
                      <a:pt x="241" y="195"/>
                      <a:pt x="241" y="196"/>
                      <a:pt x="241" y="204"/>
                    </a:cubicBezTo>
                    <a:cubicBezTo>
                      <a:pt x="241" y="212"/>
                      <a:pt x="236" y="215"/>
                      <a:pt x="241" y="220"/>
                    </a:cubicBezTo>
                    <a:cubicBezTo>
                      <a:pt x="246" y="225"/>
                      <a:pt x="245" y="228"/>
                      <a:pt x="247" y="234"/>
                    </a:cubicBezTo>
                    <a:cubicBezTo>
                      <a:pt x="249" y="240"/>
                      <a:pt x="244" y="243"/>
                      <a:pt x="250" y="249"/>
                    </a:cubicBezTo>
                    <a:cubicBezTo>
                      <a:pt x="256" y="255"/>
                      <a:pt x="258" y="255"/>
                      <a:pt x="262" y="260"/>
                    </a:cubicBezTo>
                    <a:cubicBezTo>
                      <a:pt x="266" y="264"/>
                      <a:pt x="264" y="266"/>
                      <a:pt x="267" y="269"/>
                    </a:cubicBezTo>
                    <a:cubicBezTo>
                      <a:pt x="267" y="269"/>
                      <a:pt x="267" y="269"/>
                      <a:pt x="267" y="26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911"/>
              <p:cNvSpPr>
                <a:spLocks/>
              </p:cNvSpPr>
              <p:nvPr/>
            </p:nvSpPr>
            <p:spPr bwMode="auto">
              <a:xfrm>
                <a:off x="2972" y="2082"/>
                <a:ext cx="30" cy="40"/>
              </a:xfrm>
              <a:custGeom>
                <a:avLst/>
                <a:gdLst>
                  <a:gd name="T0" fmla="*/ 41 w 50"/>
                  <a:gd name="T1" fmla="*/ 33 h 67"/>
                  <a:gd name="T2" fmla="*/ 31 w 50"/>
                  <a:gd name="T3" fmla="*/ 49 h 67"/>
                  <a:gd name="T4" fmla="*/ 23 w 50"/>
                  <a:gd name="T5" fmla="*/ 63 h 67"/>
                  <a:gd name="T6" fmla="*/ 10 w 50"/>
                  <a:gd name="T7" fmla="*/ 60 h 67"/>
                  <a:gd name="T8" fmla="*/ 9 w 50"/>
                  <a:gd name="T9" fmla="*/ 60 h 67"/>
                  <a:gd name="T10" fmla="*/ 7 w 50"/>
                  <a:gd name="T11" fmla="*/ 51 h 67"/>
                  <a:gd name="T12" fmla="*/ 7 w 50"/>
                  <a:gd name="T13" fmla="*/ 36 h 67"/>
                  <a:gd name="T14" fmla="*/ 4 w 50"/>
                  <a:gd name="T15" fmla="*/ 23 h 67"/>
                  <a:gd name="T16" fmla="*/ 0 w 50"/>
                  <a:gd name="T17" fmla="*/ 14 h 67"/>
                  <a:gd name="T18" fmla="*/ 5 w 50"/>
                  <a:gd name="T19" fmla="*/ 12 h 67"/>
                  <a:gd name="T20" fmla="*/ 19 w 50"/>
                  <a:gd name="T21" fmla="*/ 19 h 67"/>
                  <a:gd name="T22" fmla="*/ 23 w 50"/>
                  <a:gd name="T23" fmla="*/ 5 h 67"/>
                  <a:gd name="T24" fmla="*/ 39 w 50"/>
                  <a:gd name="T25" fmla="*/ 6 h 67"/>
                  <a:gd name="T26" fmla="*/ 41 w 50"/>
                  <a:gd name="T27" fmla="*/ 7 h 67"/>
                  <a:gd name="T28" fmla="*/ 35 w 50"/>
                  <a:gd name="T29" fmla="*/ 13 h 67"/>
                  <a:gd name="T30" fmla="*/ 45 w 50"/>
                  <a:gd name="T31" fmla="*/ 23 h 67"/>
                  <a:gd name="T32" fmla="*/ 41 w 50"/>
                  <a:gd name="T33"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7">
                    <a:moveTo>
                      <a:pt x="41" y="33"/>
                    </a:moveTo>
                    <a:cubicBezTo>
                      <a:pt x="37" y="37"/>
                      <a:pt x="37" y="41"/>
                      <a:pt x="31" y="49"/>
                    </a:cubicBezTo>
                    <a:cubicBezTo>
                      <a:pt x="24" y="57"/>
                      <a:pt x="26" y="60"/>
                      <a:pt x="23" y="63"/>
                    </a:cubicBezTo>
                    <a:cubicBezTo>
                      <a:pt x="20" y="67"/>
                      <a:pt x="18" y="65"/>
                      <a:pt x="10" y="60"/>
                    </a:cubicBezTo>
                    <a:cubicBezTo>
                      <a:pt x="10" y="60"/>
                      <a:pt x="9" y="60"/>
                      <a:pt x="9" y="60"/>
                    </a:cubicBezTo>
                    <a:cubicBezTo>
                      <a:pt x="2" y="56"/>
                      <a:pt x="7" y="56"/>
                      <a:pt x="7" y="51"/>
                    </a:cubicBezTo>
                    <a:cubicBezTo>
                      <a:pt x="8" y="46"/>
                      <a:pt x="6" y="39"/>
                      <a:pt x="7" y="36"/>
                    </a:cubicBezTo>
                    <a:cubicBezTo>
                      <a:pt x="8" y="33"/>
                      <a:pt x="6" y="27"/>
                      <a:pt x="4" y="23"/>
                    </a:cubicBezTo>
                    <a:cubicBezTo>
                      <a:pt x="2" y="19"/>
                      <a:pt x="3" y="15"/>
                      <a:pt x="0" y="14"/>
                    </a:cubicBezTo>
                    <a:cubicBezTo>
                      <a:pt x="2" y="13"/>
                      <a:pt x="4" y="11"/>
                      <a:pt x="5" y="12"/>
                    </a:cubicBezTo>
                    <a:cubicBezTo>
                      <a:pt x="8" y="14"/>
                      <a:pt x="16" y="18"/>
                      <a:pt x="19" y="19"/>
                    </a:cubicBezTo>
                    <a:cubicBezTo>
                      <a:pt x="23" y="19"/>
                      <a:pt x="23" y="11"/>
                      <a:pt x="23" y="5"/>
                    </a:cubicBezTo>
                    <a:cubicBezTo>
                      <a:pt x="24" y="0"/>
                      <a:pt x="33" y="5"/>
                      <a:pt x="39" y="6"/>
                    </a:cubicBezTo>
                    <a:cubicBezTo>
                      <a:pt x="40" y="7"/>
                      <a:pt x="40" y="7"/>
                      <a:pt x="41" y="7"/>
                    </a:cubicBezTo>
                    <a:cubicBezTo>
                      <a:pt x="43" y="8"/>
                      <a:pt x="38" y="9"/>
                      <a:pt x="35" y="13"/>
                    </a:cubicBezTo>
                    <a:cubicBezTo>
                      <a:pt x="32" y="17"/>
                      <a:pt x="39" y="20"/>
                      <a:pt x="45" y="23"/>
                    </a:cubicBezTo>
                    <a:cubicBezTo>
                      <a:pt x="50" y="25"/>
                      <a:pt x="45" y="28"/>
                      <a:pt x="41" y="3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912"/>
              <p:cNvSpPr>
                <a:spLocks/>
              </p:cNvSpPr>
              <p:nvPr/>
            </p:nvSpPr>
            <p:spPr bwMode="auto">
              <a:xfrm>
                <a:off x="3046" y="1968"/>
                <a:ext cx="119" cy="157"/>
              </a:xfrm>
              <a:custGeom>
                <a:avLst/>
                <a:gdLst>
                  <a:gd name="T0" fmla="*/ 199 w 199"/>
                  <a:gd name="T1" fmla="*/ 18 h 261"/>
                  <a:gd name="T2" fmla="*/ 194 w 199"/>
                  <a:gd name="T3" fmla="*/ 27 h 261"/>
                  <a:gd name="T4" fmla="*/ 187 w 199"/>
                  <a:gd name="T5" fmla="*/ 37 h 261"/>
                  <a:gd name="T6" fmla="*/ 179 w 199"/>
                  <a:gd name="T7" fmla="*/ 47 h 261"/>
                  <a:gd name="T8" fmla="*/ 175 w 199"/>
                  <a:gd name="T9" fmla="*/ 67 h 261"/>
                  <a:gd name="T10" fmla="*/ 178 w 199"/>
                  <a:gd name="T11" fmla="*/ 151 h 261"/>
                  <a:gd name="T12" fmla="*/ 191 w 199"/>
                  <a:gd name="T13" fmla="*/ 172 h 261"/>
                  <a:gd name="T14" fmla="*/ 192 w 199"/>
                  <a:gd name="T15" fmla="*/ 176 h 261"/>
                  <a:gd name="T16" fmla="*/ 189 w 199"/>
                  <a:gd name="T17" fmla="*/ 180 h 261"/>
                  <a:gd name="T18" fmla="*/ 173 w 199"/>
                  <a:gd name="T19" fmla="*/ 193 h 261"/>
                  <a:gd name="T20" fmla="*/ 157 w 199"/>
                  <a:gd name="T21" fmla="*/ 210 h 261"/>
                  <a:gd name="T22" fmla="*/ 148 w 199"/>
                  <a:gd name="T23" fmla="*/ 230 h 261"/>
                  <a:gd name="T24" fmla="*/ 143 w 199"/>
                  <a:gd name="T25" fmla="*/ 244 h 261"/>
                  <a:gd name="T26" fmla="*/ 138 w 199"/>
                  <a:gd name="T27" fmla="*/ 259 h 261"/>
                  <a:gd name="T28" fmla="*/ 132 w 199"/>
                  <a:gd name="T29" fmla="*/ 261 h 261"/>
                  <a:gd name="T30" fmla="*/ 96 w 199"/>
                  <a:gd name="T31" fmla="*/ 233 h 261"/>
                  <a:gd name="T32" fmla="*/ 93 w 199"/>
                  <a:gd name="T33" fmla="*/ 219 h 261"/>
                  <a:gd name="T34" fmla="*/ 4 w 199"/>
                  <a:gd name="T35" fmla="*/ 160 h 261"/>
                  <a:gd name="T36" fmla="*/ 4 w 199"/>
                  <a:gd name="T37" fmla="*/ 157 h 261"/>
                  <a:gd name="T38" fmla="*/ 1 w 199"/>
                  <a:gd name="T39" fmla="*/ 151 h 261"/>
                  <a:gd name="T40" fmla="*/ 1 w 199"/>
                  <a:gd name="T41" fmla="*/ 151 h 261"/>
                  <a:gd name="T42" fmla="*/ 1 w 199"/>
                  <a:gd name="T43" fmla="*/ 146 h 261"/>
                  <a:gd name="T44" fmla="*/ 4 w 199"/>
                  <a:gd name="T45" fmla="*/ 145 h 261"/>
                  <a:gd name="T46" fmla="*/ 18 w 199"/>
                  <a:gd name="T47" fmla="*/ 139 h 261"/>
                  <a:gd name="T48" fmla="*/ 20 w 199"/>
                  <a:gd name="T49" fmla="*/ 132 h 261"/>
                  <a:gd name="T50" fmla="*/ 7 w 199"/>
                  <a:gd name="T51" fmla="*/ 136 h 261"/>
                  <a:gd name="T52" fmla="*/ 0 w 199"/>
                  <a:gd name="T53" fmla="*/ 125 h 261"/>
                  <a:gd name="T54" fmla="*/ 4 w 199"/>
                  <a:gd name="T55" fmla="*/ 118 h 261"/>
                  <a:gd name="T56" fmla="*/ 12 w 199"/>
                  <a:gd name="T57" fmla="*/ 101 h 261"/>
                  <a:gd name="T58" fmla="*/ 23 w 199"/>
                  <a:gd name="T59" fmla="*/ 88 h 261"/>
                  <a:gd name="T60" fmla="*/ 26 w 199"/>
                  <a:gd name="T61" fmla="*/ 63 h 261"/>
                  <a:gd name="T62" fmla="*/ 18 w 199"/>
                  <a:gd name="T63" fmla="*/ 46 h 261"/>
                  <a:gd name="T64" fmla="*/ 8 w 199"/>
                  <a:gd name="T65" fmla="*/ 26 h 261"/>
                  <a:gd name="T66" fmla="*/ 1 w 199"/>
                  <a:gd name="T67" fmla="*/ 11 h 261"/>
                  <a:gd name="T68" fmla="*/ 4 w 199"/>
                  <a:gd name="T69" fmla="*/ 8 h 261"/>
                  <a:gd name="T70" fmla="*/ 12 w 199"/>
                  <a:gd name="T71" fmla="*/ 0 h 261"/>
                  <a:gd name="T72" fmla="*/ 48 w 199"/>
                  <a:gd name="T73" fmla="*/ 1 h 261"/>
                  <a:gd name="T74" fmla="*/ 51 w 199"/>
                  <a:gd name="T75" fmla="*/ 4 h 261"/>
                  <a:gd name="T76" fmla="*/ 67 w 199"/>
                  <a:gd name="T77" fmla="*/ 5 h 261"/>
                  <a:gd name="T78" fmla="*/ 78 w 199"/>
                  <a:gd name="T79" fmla="*/ 8 h 261"/>
                  <a:gd name="T80" fmla="*/ 93 w 199"/>
                  <a:gd name="T81" fmla="*/ 20 h 261"/>
                  <a:gd name="T82" fmla="*/ 105 w 199"/>
                  <a:gd name="T83" fmla="*/ 29 h 261"/>
                  <a:gd name="T84" fmla="*/ 115 w 199"/>
                  <a:gd name="T85" fmla="*/ 29 h 261"/>
                  <a:gd name="T86" fmla="*/ 129 w 199"/>
                  <a:gd name="T87" fmla="*/ 31 h 261"/>
                  <a:gd name="T88" fmla="*/ 142 w 199"/>
                  <a:gd name="T89" fmla="*/ 31 h 261"/>
                  <a:gd name="T90" fmla="*/ 153 w 199"/>
                  <a:gd name="T91" fmla="*/ 20 h 261"/>
                  <a:gd name="T92" fmla="*/ 168 w 199"/>
                  <a:gd name="T93" fmla="*/ 11 h 261"/>
                  <a:gd name="T94" fmla="*/ 181 w 199"/>
                  <a:gd name="T95" fmla="*/ 18 h 261"/>
                  <a:gd name="T96" fmla="*/ 198 w 199"/>
                  <a:gd name="T97" fmla="*/ 18 h 261"/>
                  <a:gd name="T98" fmla="*/ 199 w 199"/>
                  <a:gd name="T99" fmla="*/ 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261">
                    <a:moveTo>
                      <a:pt x="199" y="18"/>
                    </a:moveTo>
                    <a:cubicBezTo>
                      <a:pt x="198" y="22"/>
                      <a:pt x="196" y="26"/>
                      <a:pt x="194" y="27"/>
                    </a:cubicBezTo>
                    <a:cubicBezTo>
                      <a:pt x="192" y="28"/>
                      <a:pt x="191" y="31"/>
                      <a:pt x="187" y="37"/>
                    </a:cubicBezTo>
                    <a:cubicBezTo>
                      <a:pt x="183" y="43"/>
                      <a:pt x="180" y="43"/>
                      <a:pt x="179" y="47"/>
                    </a:cubicBezTo>
                    <a:cubicBezTo>
                      <a:pt x="178" y="51"/>
                      <a:pt x="175" y="60"/>
                      <a:pt x="175" y="67"/>
                    </a:cubicBezTo>
                    <a:cubicBezTo>
                      <a:pt x="175" y="74"/>
                      <a:pt x="178" y="151"/>
                      <a:pt x="178" y="151"/>
                    </a:cubicBezTo>
                    <a:cubicBezTo>
                      <a:pt x="178" y="151"/>
                      <a:pt x="190" y="167"/>
                      <a:pt x="191" y="172"/>
                    </a:cubicBezTo>
                    <a:cubicBezTo>
                      <a:pt x="191" y="174"/>
                      <a:pt x="192" y="175"/>
                      <a:pt x="192" y="176"/>
                    </a:cubicBezTo>
                    <a:cubicBezTo>
                      <a:pt x="191" y="177"/>
                      <a:pt x="190" y="179"/>
                      <a:pt x="189" y="180"/>
                    </a:cubicBezTo>
                    <a:cubicBezTo>
                      <a:pt x="182" y="188"/>
                      <a:pt x="179" y="187"/>
                      <a:pt x="173" y="193"/>
                    </a:cubicBezTo>
                    <a:cubicBezTo>
                      <a:pt x="168" y="199"/>
                      <a:pt x="156" y="203"/>
                      <a:pt x="157" y="210"/>
                    </a:cubicBezTo>
                    <a:cubicBezTo>
                      <a:pt x="159" y="217"/>
                      <a:pt x="150" y="228"/>
                      <a:pt x="148" y="230"/>
                    </a:cubicBezTo>
                    <a:cubicBezTo>
                      <a:pt x="147" y="231"/>
                      <a:pt x="144" y="238"/>
                      <a:pt x="143" y="244"/>
                    </a:cubicBezTo>
                    <a:cubicBezTo>
                      <a:pt x="143" y="251"/>
                      <a:pt x="142" y="257"/>
                      <a:pt x="138" y="259"/>
                    </a:cubicBezTo>
                    <a:cubicBezTo>
                      <a:pt x="136" y="260"/>
                      <a:pt x="134" y="260"/>
                      <a:pt x="132" y="261"/>
                    </a:cubicBezTo>
                    <a:cubicBezTo>
                      <a:pt x="127" y="257"/>
                      <a:pt x="99" y="235"/>
                      <a:pt x="96" y="233"/>
                    </a:cubicBezTo>
                    <a:cubicBezTo>
                      <a:pt x="93" y="231"/>
                      <a:pt x="93" y="223"/>
                      <a:pt x="93" y="219"/>
                    </a:cubicBezTo>
                    <a:cubicBezTo>
                      <a:pt x="93" y="214"/>
                      <a:pt x="10" y="163"/>
                      <a:pt x="4" y="160"/>
                    </a:cubicBezTo>
                    <a:cubicBezTo>
                      <a:pt x="4" y="159"/>
                      <a:pt x="4" y="158"/>
                      <a:pt x="4" y="157"/>
                    </a:cubicBezTo>
                    <a:cubicBezTo>
                      <a:pt x="4" y="155"/>
                      <a:pt x="2" y="153"/>
                      <a:pt x="1" y="151"/>
                    </a:cubicBezTo>
                    <a:cubicBezTo>
                      <a:pt x="1" y="151"/>
                      <a:pt x="1" y="151"/>
                      <a:pt x="1" y="151"/>
                    </a:cubicBezTo>
                    <a:cubicBezTo>
                      <a:pt x="1" y="149"/>
                      <a:pt x="1" y="148"/>
                      <a:pt x="1" y="146"/>
                    </a:cubicBezTo>
                    <a:cubicBezTo>
                      <a:pt x="2" y="146"/>
                      <a:pt x="3" y="145"/>
                      <a:pt x="4" y="145"/>
                    </a:cubicBezTo>
                    <a:cubicBezTo>
                      <a:pt x="14" y="144"/>
                      <a:pt x="13" y="140"/>
                      <a:pt x="18" y="139"/>
                    </a:cubicBezTo>
                    <a:cubicBezTo>
                      <a:pt x="22" y="138"/>
                      <a:pt x="26" y="131"/>
                      <a:pt x="20" y="132"/>
                    </a:cubicBezTo>
                    <a:cubicBezTo>
                      <a:pt x="14" y="132"/>
                      <a:pt x="13" y="142"/>
                      <a:pt x="7" y="136"/>
                    </a:cubicBezTo>
                    <a:cubicBezTo>
                      <a:pt x="2" y="131"/>
                      <a:pt x="5" y="127"/>
                      <a:pt x="0" y="125"/>
                    </a:cubicBezTo>
                    <a:cubicBezTo>
                      <a:pt x="1" y="123"/>
                      <a:pt x="2" y="120"/>
                      <a:pt x="4" y="118"/>
                    </a:cubicBezTo>
                    <a:cubicBezTo>
                      <a:pt x="8" y="111"/>
                      <a:pt x="8" y="109"/>
                      <a:pt x="12" y="101"/>
                    </a:cubicBezTo>
                    <a:cubicBezTo>
                      <a:pt x="17" y="93"/>
                      <a:pt x="17" y="94"/>
                      <a:pt x="23" y="88"/>
                    </a:cubicBezTo>
                    <a:cubicBezTo>
                      <a:pt x="29" y="82"/>
                      <a:pt x="26" y="75"/>
                      <a:pt x="26" y="63"/>
                    </a:cubicBezTo>
                    <a:cubicBezTo>
                      <a:pt x="26" y="51"/>
                      <a:pt x="18" y="51"/>
                      <a:pt x="18" y="46"/>
                    </a:cubicBezTo>
                    <a:cubicBezTo>
                      <a:pt x="18" y="40"/>
                      <a:pt x="10" y="30"/>
                      <a:pt x="8" y="26"/>
                    </a:cubicBezTo>
                    <a:cubicBezTo>
                      <a:pt x="6" y="23"/>
                      <a:pt x="5" y="17"/>
                      <a:pt x="1" y="11"/>
                    </a:cubicBezTo>
                    <a:cubicBezTo>
                      <a:pt x="2" y="10"/>
                      <a:pt x="3" y="9"/>
                      <a:pt x="4" y="8"/>
                    </a:cubicBezTo>
                    <a:cubicBezTo>
                      <a:pt x="8" y="5"/>
                      <a:pt x="11" y="1"/>
                      <a:pt x="12" y="0"/>
                    </a:cubicBezTo>
                    <a:cubicBezTo>
                      <a:pt x="14" y="0"/>
                      <a:pt x="44" y="1"/>
                      <a:pt x="48" y="1"/>
                    </a:cubicBezTo>
                    <a:cubicBezTo>
                      <a:pt x="49" y="2"/>
                      <a:pt x="50" y="4"/>
                      <a:pt x="51" y="4"/>
                    </a:cubicBezTo>
                    <a:cubicBezTo>
                      <a:pt x="52" y="5"/>
                      <a:pt x="64" y="5"/>
                      <a:pt x="67" y="5"/>
                    </a:cubicBezTo>
                    <a:cubicBezTo>
                      <a:pt x="70" y="5"/>
                      <a:pt x="73" y="6"/>
                      <a:pt x="78" y="8"/>
                    </a:cubicBezTo>
                    <a:cubicBezTo>
                      <a:pt x="83" y="10"/>
                      <a:pt x="86" y="15"/>
                      <a:pt x="93" y="20"/>
                    </a:cubicBezTo>
                    <a:cubicBezTo>
                      <a:pt x="101" y="25"/>
                      <a:pt x="97" y="23"/>
                      <a:pt x="105" y="29"/>
                    </a:cubicBezTo>
                    <a:cubicBezTo>
                      <a:pt x="113" y="36"/>
                      <a:pt x="108" y="30"/>
                      <a:pt x="115" y="29"/>
                    </a:cubicBezTo>
                    <a:cubicBezTo>
                      <a:pt x="122" y="29"/>
                      <a:pt x="120" y="30"/>
                      <a:pt x="129" y="31"/>
                    </a:cubicBezTo>
                    <a:cubicBezTo>
                      <a:pt x="138" y="32"/>
                      <a:pt x="136" y="33"/>
                      <a:pt x="142" y="31"/>
                    </a:cubicBezTo>
                    <a:cubicBezTo>
                      <a:pt x="148" y="29"/>
                      <a:pt x="146" y="25"/>
                      <a:pt x="153" y="20"/>
                    </a:cubicBezTo>
                    <a:cubicBezTo>
                      <a:pt x="160" y="15"/>
                      <a:pt x="161" y="15"/>
                      <a:pt x="168" y="11"/>
                    </a:cubicBezTo>
                    <a:cubicBezTo>
                      <a:pt x="175" y="8"/>
                      <a:pt x="174" y="14"/>
                      <a:pt x="181" y="18"/>
                    </a:cubicBezTo>
                    <a:cubicBezTo>
                      <a:pt x="187" y="22"/>
                      <a:pt x="190" y="18"/>
                      <a:pt x="198" y="18"/>
                    </a:cubicBezTo>
                    <a:cubicBezTo>
                      <a:pt x="198" y="18"/>
                      <a:pt x="199" y="18"/>
                      <a:pt x="199" y="18"/>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8" name="Freeform 913"/>
              <p:cNvSpPr>
                <a:spLocks/>
              </p:cNvSpPr>
              <p:nvPr/>
            </p:nvSpPr>
            <p:spPr bwMode="auto">
              <a:xfrm>
                <a:off x="2720" y="1954"/>
                <a:ext cx="287" cy="318"/>
              </a:xfrm>
              <a:custGeom>
                <a:avLst/>
                <a:gdLst>
                  <a:gd name="T0" fmla="*/ 453 w 478"/>
                  <a:gd name="T1" fmla="*/ 127 h 530"/>
                  <a:gd name="T2" fmla="*/ 435 w 478"/>
                  <a:gd name="T3" fmla="*/ 174 h 530"/>
                  <a:gd name="T4" fmla="*/ 425 w 478"/>
                  <a:gd name="T5" fmla="*/ 202 h 530"/>
                  <a:gd name="T6" fmla="*/ 418 w 478"/>
                  <a:gd name="T7" fmla="*/ 228 h 530"/>
                  <a:gd name="T8" fmla="*/ 423 w 478"/>
                  <a:gd name="T9" fmla="*/ 237 h 530"/>
                  <a:gd name="T10" fmla="*/ 423 w 478"/>
                  <a:gd name="T11" fmla="*/ 261 h 530"/>
                  <a:gd name="T12" fmla="*/ 425 w 478"/>
                  <a:gd name="T13" fmla="*/ 321 h 530"/>
                  <a:gd name="T14" fmla="*/ 456 w 478"/>
                  <a:gd name="T15" fmla="*/ 381 h 530"/>
                  <a:gd name="T16" fmla="*/ 432 w 478"/>
                  <a:gd name="T17" fmla="*/ 388 h 530"/>
                  <a:gd name="T18" fmla="*/ 403 w 478"/>
                  <a:gd name="T19" fmla="*/ 411 h 530"/>
                  <a:gd name="T20" fmla="*/ 410 w 478"/>
                  <a:gd name="T21" fmla="*/ 444 h 530"/>
                  <a:gd name="T22" fmla="*/ 407 w 478"/>
                  <a:gd name="T23" fmla="*/ 487 h 530"/>
                  <a:gd name="T24" fmla="*/ 435 w 478"/>
                  <a:gd name="T25" fmla="*/ 494 h 530"/>
                  <a:gd name="T26" fmla="*/ 428 w 478"/>
                  <a:gd name="T27" fmla="*/ 525 h 530"/>
                  <a:gd name="T28" fmla="*/ 406 w 478"/>
                  <a:gd name="T29" fmla="*/ 511 h 530"/>
                  <a:gd name="T30" fmla="*/ 381 w 478"/>
                  <a:gd name="T31" fmla="*/ 496 h 530"/>
                  <a:gd name="T32" fmla="*/ 365 w 478"/>
                  <a:gd name="T33" fmla="*/ 488 h 530"/>
                  <a:gd name="T34" fmla="*/ 327 w 478"/>
                  <a:gd name="T35" fmla="*/ 470 h 530"/>
                  <a:gd name="T36" fmla="*/ 301 w 478"/>
                  <a:gd name="T37" fmla="*/ 463 h 530"/>
                  <a:gd name="T38" fmla="*/ 277 w 478"/>
                  <a:gd name="T39" fmla="*/ 464 h 530"/>
                  <a:gd name="T40" fmla="*/ 249 w 478"/>
                  <a:gd name="T41" fmla="*/ 459 h 530"/>
                  <a:gd name="T42" fmla="*/ 239 w 478"/>
                  <a:gd name="T43" fmla="*/ 412 h 530"/>
                  <a:gd name="T44" fmla="*/ 240 w 478"/>
                  <a:gd name="T45" fmla="*/ 365 h 530"/>
                  <a:gd name="T46" fmla="*/ 203 w 478"/>
                  <a:gd name="T47" fmla="*/ 349 h 530"/>
                  <a:gd name="T48" fmla="*/ 179 w 478"/>
                  <a:gd name="T49" fmla="*/ 378 h 530"/>
                  <a:gd name="T50" fmla="*/ 128 w 478"/>
                  <a:gd name="T51" fmla="*/ 371 h 530"/>
                  <a:gd name="T52" fmla="*/ 108 w 478"/>
                  <a:gd name="T53" fmla="*/ 318 h 530"/>
                  <a:gd name="T54" fmla="*/ 2 w 478"/>
                  <a:gd name="T55" fmla="*/ 323 h 530"/>
                  <a:gd name="T56" fmla="*/ 7 w 478"/>
                  <a:gd name="T57" fmla="*/ 315 h 530"/>
                  <a:gd name="T58" fmla="*/ 23 w 478"/>
                  <a:gd name="T59" fmla="*/ 282 h 530"/>
                  <a:gd name="T60" fmla="*/ 49 w 478"/>
                  <a:gd name="T61" fmla="*/ 275 h 530"/>
                  <a:gd name="T62" fmla="*/ 76 w 478"/>
                  <a:gd name="T63" fmla="*/ 276 h 530"/>
                  <a:gd name="T64" fmla="*/ 100 w 478"/>
                  <a:gd name="T65" fmla="*/ 219 h 530"/>
                  <a:gd name="T66" fmla="*/ 123 w 478"/>
                  <a:gd name="T67" fmla="*/ 183 h 530"/>
                  <a:gd name="T68" fmla="*/ 141 w 478"/>
                  <a:gd name="T69" fmla="*/ 140 h 530"/>
                  <a:gd name="T70" fmla="*/ 153 w 478"/>
                  <a:gd name="T71" fmla="*/ 81 h 530"/>
                  <a:gd name="T72" fmla="*/ 159 w 478"/>
                  <a:gd name="T73" fmla="*/ 43 h 530"/>
                  <a:gd name="T74" fmla="*/ 179 w 478"/>
                  <a:gd name="T75" fmla="*/ 11 h 530"/>
                  <a:gd name="T76" fmla="*/ 221 w 478"/>
                  <a:gd name="T77" fmla="*/ 32 h 530"/>
                  <a:gd name="T78" fmla="*/ 255 w 478"/>
                  <a:gd name="T79" fmla="*/ 36 h 530"/>
                  <a:gd name="T80" fmla="*/ 280 w 478"/>
                  <a:gd name="T81" fmla="*/ 23 h 530"/>
                  <a:gd name="T82" fmla="*/ 311 w 478"/>
                  <a:gd name="T83" fmla="*/ 15 h 530"/>
                  <a:gd name="T84" fmla="*/ 340 w 478"/>
                  <a:gd name="T85" fmla="*/ 6 h 530"/>
                  <a:gd name="T86" fmla="*/ 363 w 478"/>
                  <a:gd name="T87" fmla="*/ 11 h 530"/>
                  <a:gd name="T88" fmla="*/ 383 w 478"/>
                  <a:gd name="T89" fmla="*/ 14 h 530"/>
                  <a:gd name="T90" fmla="*/ 419 w 478"/>
                  <a:gd name="T91" fmla="*/ 29 h 530"/>
                  <a:gd name="T92" fmla="*/ 447 w 478"/>
                  <a:gd name="T93" fmla="*/ 36 h 530"/>
                  <a:gd name="T94" fmla="*/ 462 w 478"/>
                  <a:gd name="T95" fmla="*/ 52 h 530"/>
                  <a:gd name="T96" fmla="*/ 469 w 478"/>
                  <a:gd name="T97" fmla="*/ 68 h 530"/>
                  <a:gd name="T98" fmla="*/ 477 w 478"/>
                  <a:gd name="T99" fmla="*/ 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8" h="530">
                    <a:moveTo>
                      <a:pt x="477" y="97"/>
                    </a:moveTo>
                    <a:cubicBezTo>
                      <a:pt x="476" y="101"/>
                      <a:pt x="468" y="103"/>
                      <a:pt x="463" y="111"/>
                    </a:cubicBezTo>
                    <a:cubicBezTo>
                      <a:pt x="459" y="120"/>
                      <a:pt x="459" y="119"/>
                      <a:pt x="453" y="127"/>
                    </a:cubicBezTo>
                    <a:cubicBezTo>
                      <a:pt x="448" y="134"/>
                      <a:pt x="442" y="135"/>
                      <a:pt x="442" y="142"/>
                    </a:cubicBezTo>
                    <a:cubicBezTo>
                      <a:pt x="441" y="150"/>
                      <a:pt x="435" y="152"/>
                      <a:pt x="435" y="156"/>
                    </a:cubicBezTo>
                    <a:cubicBezTo>
                      <a:pt x="435" y="160"/>
                      <a:pt x="434" y="166"/>
                      <a:pt x="435" y="174"/>
                    </a:cubicBezTo>
                    <a:cubicBezTo>
                      <a:pt x="435" y="182"/>
                      <a:pt x="432" y="188"/>
                      <a:pt x="435" y="191"/>
                    </a:cubicBezTo>
                    <a:cubicBezTo>
                      <a:pt x="434" y="192"/>
                      <a:pt x="432" y="193"/>
                      <a:pt x="430" y="195"/>
                    </a:cubicBezTo>
                    <a:cubicBezTo>
                      <a:pt x="427" y="199"/>
                      <a:pt x="425" y="198"/>
                      <a:pt x="425" y="202"/>
                    </a:cubicBezTo>
                    <a:cubicBezTo>
                      <a:pt x="425" y="206"/>
                      <a:pt x="425" y="207"/>
                      <a:pt x="424" y="212"/>
                    </a:cubicBezTo>
                    <a:cubicBezTo>
                      <a:pt x="422" y="218"/>
                      <a:pt x="418" y="217"/>
                      <a:pt x="418" y="221"/>
                    </a:cubicBezTo>
                    <a:cubicBezTo>
                      <a:pt x="418" y="225"/>
                      <a:pt x="413" y="227"/>
                      <a:pt x="418" y="228"/>
                    </a:cubicBezTo>
                    <a:cubicBezTo>
                      <a:pt x="418" y="228"/>
                      <a:pt x="419" y="228"/>
                      <a:pt x="419" y="228"/>
                    </a:cubicBezTo>
                    <a:cubicBezTo>
                      <a:pt x="419" y="228"/>
                      <a:pt x="419" y="228"/>
                      <a:pt x="419" y="228"/>
                    </a:cubicBezTo>
                    <a:cubicBezTo>
                      <a:pt x="422" y="229"/>
                      <a:pt x="421" y="233"/>
                      <a:pt x="423" y="237"/>
                    </a:cubicBezTo>
                    <a:cubicBezTo>
                      <a:pt x="425" y="241"/>
                      <a:pt x="427" y="247"/>
                      <a:pt x="426" y="250"/>
                    </a:cubicBezTo>
                    <a:cubicBezTo>
                      <a:pt x="426" y="251"/>
                      <a:pt x="426" y="254"/>
                      <a:pt x="426" y="257"/>
                    </a:cubicBezTo>
                    <a:cubicBezTo>
                      <a:pt x="425" y="257"/>
                      <a:pt x="424" y="258"/>
                      <a:pt x="423" y="261"/>
                    </a:cubicBezTo>
                    <a:cubicBezTo>
                      <a:pt x="421" y="270"/>
                      <a:pt x="421" y="275"/>
                      <a:pt x="421" y="285"/>
                    </a:cubicBezTo>
                    <a:cubicBezTo>
                      <a:pt x="421" y="295"/>
                      <a:pt x="423" y="298"/>
                      <a:pt x="426" y="306"/>
                    </a:cubicBezTo>
                    <a:cubicBezTo>
                      <a:pt x="429" y="314"/>
                      <a:pt x="424" y="314"/>
                      <a:pt x="425" y="321"/>
                    </a:cubicBezTo>
                    <a:cubicBezTo>
                      <a:pt x="425" y="328"/>
                      <a:pt x="428" y="340"/>
                      <a:pt x="434" y="345"/>
                    </a:cubicBezTo>
                    <a:cubicBezTo>
                      <a:pt x="439" y="350"/>
                      <a:pt x="447" y="346"/>
                      <a:pt x="448" y="359"/>
                    </a:cubicBezTo>
                    <a:cubicBezTo>
                      <a:pt x="449" y="371"/>
                      <a:pt x="455" y="375"/>
                      <a:pt x="456" y="381"/>
                    </a:cubicBezTo>
                    <a:cubicBezTo>
                      <a:pt x="457" y="382"/>
                      <a:pt x="457" y="383"/>
                      <a:pt x="456" y="384"/>
                    </a:cubicBezTo>
                    <a:cubicBezTo>
                      <a:pt x="453" y="385"/>
                      <a:pt x="450" y="385"/>
                      <a:pt x="449" y="386"/>
                    </a:cubicBezTo>
                    <a:cubicBezTo>
                      <a:pt x="448" y="386"/>
                      <a:pt x="444" y="388"/>
                      <a:pt x="432" y="388"/>
                    </a:cubicBezTo>
                    <a:cubicBezTo>
                      <a:pt x="420" y="388"/>
                      <a:pt x="422" y="391"/>
                      <a:pt x="418" y="392"/>
                    </a:cubicBezTo>
                    <a:cubicBezTo>
                      <a:pt x="413" y="393"/>
                      <a:pt x="417" y="398"/>
                      <a:pt x="417" y="402"/>
                    </a:cubicBezTo>
                    <a:cubicBezTo>
                      <a:pt x="417" y="406"/>
                      <a:pt x="408" y="407"/>
                      <a:pt x="403" y="411"/>
                    </a:cubicBezTo>
                    <a:cubicBezTo>
                      <a:pt x="398" y="415"/>
                      <a:pt x="404" y="414"/>
                      <a:pt x="407" y="416"/>
                    </a:cubicBezTo>
                    <a:cubicBezTo>
                      <a:pt x="409" y="417"/>
                      <a:pt x="408" y="424"/>
                      <a:pt x="408" y="429"/>
                    </a:cubicBezTo>
                    <a:cubicBezTo>
                      <a:pt x="409" y="433"/>
                      <a:pt x="409" y="442"/>
                      <a:pt x="410" y="444"/>
                    </a:cubicBezTo>
                    <a:cubicBezTo>
                      <a:pt x="411" y="446"/>
                      <a:pt x="410" y="452"/>
                      <a:pt x="408" y="458"/>
                    </a:cubicBezTo>
                    <a:cubicBezTo>
                      <a:pt x="407" y="464"/>
                      <a:pt x="407" y="468"/>
                      <a:pt x="403" y="473"/>
                    </a:cubicBezTo>
                    <a:cubicBezTo>
                      <a:pt x="399" y="478"/>
                      <a:pt x="402" y="479"/>
                      <a:pt x="407" y="487"/>
                    </a:cubicBezTo>
                    <a:cubicBezTo>
                      <a:pt x="412" y="494"/>
                      <a:pt x="414" y="494"/>
                      <a:pt x="415" y="496"/>
                    </a:cubicBezTo>
                    <a:cubicBezTo>
                      <a:pt x="416" y="498"/>
                      <a:pt x="420" y="501"/>
                      <a:pt x="425" y="501"/>
                    </a:cubicBezTo>
                    <a:cubicBezTo>
                      <a:pt x="431" y="501"/>
                      <a:pt x="430" y="498"/>
                      <a:pt x="435" y="494"/>
                    </a:cubicBezTo>
                    <a:cubicBezTo>
                      <a:pt x="439" y="490"/>
                      <a:pt x="437" y="529"/>
                      <a:pt x="437" y="529"/>
                    </a:cubicBezTo>
                    <a:cubicBezTo>
                      <a:pt x="437" y="529"/>
                      <a:pt x="434" y="530"/>
                      <a:pt x="433" y="527"/>
                    </a:cubicBezTo>
                    <a:cubicBezTo>
                      <a:pt x="433" y="523"/>
                      <a:pt x="430" y="525"/>
                      <a:pt x="428" y="525"/>
                    </a:cubicBezTo>
                    <a:cubicBezTo>
                      <a:pt x="425" y="525"/>
                      <a:pt x="425" y="529"/>
                      <a:pt x="421" y="529"/>
                    </a:cubicBezTo>
                    <a:cubicBezTo>
                      <a:pt x="417" y="530"/>
                      <a:pt x="414" y="526"/>
                      <a:pt x="413" y="522"/>
                    </a:cubicBezTo>
                    <a:cubicBezTo>
                      <a:pt x="412" y="518"/>
                      <a:pt x="407" y="516"/>
                      <a:pt x="406" y="511"/>
                    </a:cubicBezTo>
                    <a:cubicBezTo>
                      <a:pt x="405" y="506"/>
                      <a:pt x="403" y="506"/>
                      <a:pt x="398" y="502"/>
                    </a:cubicBezTo>
                    <a:cubicBezTo>
                      <a:pt x="394" y="499"/>
                      <a:pt x="394" y="499"/>
                      <a:pt x="391" y="498"/>
                    </a:cubicBezTo>
                    <a:cubicBezTo>
                      <a:pt x="388" y="497"/>
                      <a:pt x="384" y="498"/>
                      <a:pt x="381" y="496"/>
                    </a:cubicBezTo>
                    <a:cubicBezTo>
                      <a:pt x="379" y="494"/>
                      <a:pt x="380" y="490"/>
                      <a:pt x="378" y="488"/>
                    </a:cubicBezTo>
                    <a:cubicBezTo>
                      <a:pt x="376" y="485"/>
                      <a:pt x="372" y="481"/>
                      <a:pt x="369" y="480"/>
                    </a:cubicBezTo>
                    <a:cubicBezTo>
                      <a:pt x="367" y="479"/>
                      <a:pt x="366" y="483"/>
                      <a:pt x="365" y="488"/>
                    </a:cubicBezTo>
                    <a:cubicBezTo>
                      <a:pt x="364" y="492"/>
                      <a:pt x="355" y="489"/>
                      <a:pt x="346" y="488"/>
                    </a:cubicBezTo>
                    <a:cubicBezTo>
                      <a:pt x="338" y="486"/>
                      <a:pt x="336" y="484"/>
                      <a:pt x="330" y="481"/>
                    </a:cubicBezTo>
                    <a:cubicBezTo>
                      <a:pt x="323" y="477"/>
                      <a:pt x="327" y="476"/>
                      <a:pt x="327" y="470"/>
                    </a:cubicBezTo>
                    <a:cubicBezTo>
                      <a:pt x="326" y="465"/>
                      <a:pt x="322" y="470"/>
                      <a:pt x="311" y="470"/>
                    </a:cubicBezTo>
                    <a:cubicBezTo>
                      <a:pt x="300" y="470"/>
                      <a:pt x="309" y="472"/>
                      <a:pt x="304" y="473"/>
                    </a:cubicBezTo>
                    <a:cubicBezTo>
                      <a:pt x="299" y="475"/>
                      <a:pt x="304" y="467"/>
                      <a:pt x="301" y="463"/>
                    </a:cubicBezTo>
                    <a:cubicBezTo>
                      <a:pt x="298" y="459"/>
                      <a:pt x="298" y="462"/>
                      <a:pt x="295" y="462"/>
                    </a:cubicBezTo>
                    <a:cubicBezTo>
                      <a:pt x="295" y="462"/>
                      <a:pt x="294" y="462"/>
                      <a:pt x="294" y="461"/>
                    </a:cubicBezTo>
                    <a:cubicBezTo>
                      <a:pt x="289" y="460"/>
                      <a:pt x="286" y="463"/>
                      <a:pt x="277" y="464"/>
                    </a:cubicBezTo>
                    <a:cubicBezTo>
                      <a:pt x="269" y="464"/>
                      <a:pt x="267" y="464"/>
                      <a:pt x="259" y="466"/>
                    </a:cubicBezTo>
                    <a:cubicBezTo>
                      <a:pt x="251" y="467"/>
                      <a:pt x="257" y="467"/>
                      <a:pt x="251" y="466"/>
                    </a:cubicBezTo>
                    <a:cubicBezTo>
                      <a:pt x="244" y="464"/>
                      <a:pt x="249" y="462"/>
                      <a:pt x="249" y="459"/>
                    </a:cubicBezTo>
                    <a:cubicBezTo>
                      <a:pt x="250" y="456"/>
                      <a:pt x="252" y="451"/>
                      <a:pt x="252" y="447"/>
                    </a:cubicBezTo>
                    <a:cubicBezTo>
                      <a:pt x="252" y="443"/>
                      <a:pt x="247" y="434"/>
                      <a:pt x="242" y="427"/>
                    </a:cubicBezTo>
                    <a:cubicBezTo>
                      <a:pt x="236" y="420"/>
                      <a:pt x="239" y="418"/>
                      <a:pt x="239" y="412"/>
                    </a:cubicBezTo>
                    <a:cubicBezTo>
                      <a:pt x="239" y="407"/>
                      <a:pt x="242" y="398"/>
                      <a:pt x="244" y="390"/>
                    </a:cubicBezTo>
                    <a:cubicBezTo>
                      <a:pt x="246" y="382"/>
                      <a:pt x="243" y="384"/>
                      <a:pt x="241" y="380"/>
                    </a:cubicBezTo>
                    <a:cubicBezTo>
                      <a:pt x="239" y="377"/>
                      <a:pt x="238" y="369"/>
                      <a:pt x="240" y="365"/>
                    </a:cubicBezTo>
                    <a:cubicBezTo>
                      <a:pt x="243" y="361"/>
                      <a:pt x="239" y="358"/>
                      <a:pt x="224" y="358"/>
                    </a:cubicBezTo>
                    <a:cubicBezTo>
                      <a:pt x="210" y="357"/>
                      <a:pt x="210" y="355"/>
                      <a:pt x="210" y="351"/>
                    </a:cubicBezTo>
                    <a:cubicBezTo>
                      <a:pt x="210" y="347"/>
                      <a:pt x="205" y="345"/>
                      <a:pt x="203" y="349"/>
                    </a:cubicBezTo>
                    <a:cubicBezTo>
                      <a:pt x="200" y="353"/>
                      <a:pt x="188" y="350"/>
                      <a:pt x="184" y="349"/>
                    </a:cubicBezTo>
                    <a:cubicBezTo>
                      <a:pt x="181" y="348"/>
                      <a:pt x="185" y="364"/>
                      <a:pt x="180" y="367"/>
                    </a:cubicBezTo>
                    <a:cubicBezTo>
                      <a:pt x="176" y="370"/>
                      <a:pt x="179" y="373"/>
                      <a:pt x="179" y="378"/>
                    </a:cubicBezTo>
                    <a:cubicBezTo>
                      <a:pt x="179" y="383"/>
                      <a:pt x="169" y="379"/>
                      <a:pt x="164" y="378"/>
                    </a:cubicBezTo>
                    <a:cubicBezTo>
                      <a:pt x="159" y="377"/>
                      <a:pt x="154" y="380"/>
                      <a:pt x="144" y="380"/>
                    </a:cubicBezTo>
                    <a:cubicBezTo>
                      <a:pt x="134" y="380"/>
                      <a:pt x="131" y="379"/>
                      <a:pt x="128" y="371"/>
                    </a:cubicBezTo>
                    <a:cubicBezTo>
                      <a:pt x="125" y="363"/>
                      <a:pt x="123" y="365"/>
                      <a:pt x="121" y="358"/>
                    </a:cubicBezTo>
                    <a:cubicBezTo>
                      <a:pt x="119" y="350"/>
                      <a:pt x="115" y="346"/>
                      <a:pt x="114" y="341"/>
                    </a:cubicBezTo>
                    <a:cubicBezTo>
                      <a:pt x="112" y="335"/>
                      <a:pt x="110" y="321"/>
                      <a:pt x="108" y="318"/>
                    </a:cubicBezTo>
                    <a:cubicBezTo>
                      <a:pt x="106" y="315"/>
                      <a:pt x="44" y="320"/>
                      <a:pt x="34" y="319"/>
                    </a:cubicBezTo>
                    <a:cubicBezTo>
                      <a:pt x="24" y="318"/>
                      <a:pt x="24" y="319"/>
                      <a:pt x="16" y="321"/>
                    </a:cubicBezTo>
                    <a:cubicBezTo>
                      <a:pt x="10" y="323"/>
                      <a:pt x="6" y="323"/>
                      <a:pt x="2" y="323"/>
                    </a:cubicBezTo>
                    <a:cubicBezTo>
                      <a:pt x="2" y="322"/>
                      <a:pt x="1" y="320"/>
                      <a:pt x="0" y="317"/>
                    </a:cubicBezTo>
                    <a:cubicBezTo>
                      <a:pt x="0" y="317"/>
                      <a:pt x="0" y="317"/>
                      <a:pt x="0" y="317"/>
                    </a:cubicBezTo>
                    <a:cubicBezTo>
                      <a:pt x="4" y="317"/>
                      <a:pt x="7" y="316"/>
                      <a:pt x="7" y="315"/>
                    </a:cubicBezTo>
                    <a:cubicBezTo>
                      <a:pt x="10" y="309"/>
                      <a:pt x="14" y="302"/>
                      <a:pt x="12" y="297"/>
                    </a:cubicBezTo>
                    <a:cubicBezTo>
                      <a:pt x="10" y="292"/>
                      <a:pt x="9" y="292"/>
                      <a:pt x="17" y="288"/>
                    </a:cubicBezTo>
                    <a:cubicBezTo>
                      <a:pt x="20" y="287"/>
                      <a:pt x="22" y="284"/>
                      <a:pt x="23" y="282"/>
                    </a:cubicBezTo>
                    <a:cubicBezTo>
                      <a:pt x="23" y="283"/>
                      <a:pt x="24" y="284"/>
                      <a:pt x="24" y="285"/>
                    </a:cubicBezTo>
                    <a:cubicBezTo>
                      <a:pt x="28" y="290"/>
                      <a:pt x="30" y="285"/>
                      <a:pt x="35" y="284"/>
                    </a:cubicBezTo>
                    <a:cubicBezTo>
                      <a:pt x="40" y="283"/>
                      <a:pt x="44" y="276"/>
                      <a:pt x="49" y="275"/>
                    </a:cubicBezTo>
                    <a:cubicBezTo>
                      <a:pt x="55" y="273"/>
                      <a:pt x="54" y="283"/>
                      <a:pt x="54" y="289"/>
                    </a:cubicBezTo>
                    <a:cubicBezTo>
                      <a:pt x="55" y="294"/>
                      <a:pt x="60" y="292"/>
                      <a:pt x="67" y="289"/>
                    </a:cubicBezTo>
                    <a:cubicBezTo>
                      <a:pt x="74" y="286"/>
                      <a:pt x="71" y="284"/>
                      <a:pt x="76" y="276"/>
                    </a:cubicBezTo>
                    <a:cubicBezTo>
                      <a:pt x="81" y="269"/>
                      <a:pt x="82" y="272"/>
                      <a:pt x="91" y="263"/>
                    </a:cubicBezTo>
                    <a:cubicBezTo>
                      <a:pt x="100" y="255"/>
                      <a:pt x="96" y="256"/>
                      <a:pt x="100" y="249"/>
                    </a:cubicBezTo>
                    <a:cubicBezTo>
                      <a:pt x="104" y="243"/>
                      <a:pt x="102" y="232"/>
                      <a:pt x="100" y="219"/>
                    </a:cubicBezTo>
                    <a:cubicBezTo>
                      <a:pt x="99" y="207"/>
                      <a:pt x="103" y="212"/>
                      <a:pt x="106" y="209"/>
                    </a:cubicBezTo>
                    <a:cubicBezTo>
                      <a:pt x="110" y="207"/>
                      <a:pt x="112" y="202"/>
                      <a:pt x="112" y="196"/>
                    </a:cubicBezTo>
                    <a:cubicBezTo>
                      <a:pt x="112" y="190"/>
                      <a:pt x="120" y="187"/>
                      <a:pt x="123" y="183"/>
                    </a:cubicBezTo>
                    <a:cubicBezTo>
                      <a:pt x="126" y="180"/>
                      <a:pt x="133" y="175"/>
                      <a:pt x="138" y="169"/>
                    </a:cubicBezTo>
                    <a:cubicBezTo>
                      <a:pt x="142" y="162"/>
                      <a:pt x="138" y="162"/>
                      <a:pt x="140" y="155"/>
                    </a:cubicBezTo>
                    <a:cubicBezTo>
                      <a:pt x="143" y="148"/>
                      <a:pt x="143" y="147"/>
                      <a:pt x="141" y="140"/>
                    </a:cubicBezTo>
                    <a:cubicBezTo>
                      <a:pt x="139" y="133"/>
                      <a:pt x="143" y="133"/>
                      <a:pt x="144" y="122"/>
                    </a:cubicBezTo>
                    <a:cubicBezTo>
                      <a:pt x="146" y="112"/>
                      <a:pt x="145" y="109"/>
                      <a:pt x="146" y="100"/>
                    </a:cubicBezTo>
                    <a:cubicBezTo>
                      <a:pt x="147" y="90"/>
                      <a:pt x="149" y="91"/>
                      <a:pt x="153" y="81"/>
                    </a:cubicBezTo>
                    <a:cubicBezTo>
                      <a:pt x="157" y="72"/>
                      <a:pt x="156" y="75"/>
                      <a:pt x="157" y="65"/>
                    </a:cubicBezTo>
                    <a:cubicBezTo>
                      <a:pt x="157" y="61"/>
                      <a:pt x="159" y="58"/>
                      <a:pt x="160" y="54"/>
                    </a:cubicBezTo>
                    <a:cubicBezTo>
                      <a:pt x="160" y="51"/>
                      <a:pt x="161" y="48"/>
                      <a:pt x="159" y="43"/>
                    </a:cubicBezTo>
                    <a:cubicBezTo>
                      <a:pt x="155" y="35"/>
                      <a:pt x="158" y="35"/>
                      <a:pt x="159" y="29"/>
                    </a:cubicBezTo>
                    <a:cubicBezTo>
                      <a:pt x="160" y="24"/>
                      <a:pt x="166" y="28"/>
                      <a:pt x="171" y="21"/>
                    </a:cubicBezTo>
                    <a:cubicBezTo>
                      <a:pt x="176" y="14"/>
                      <a:pt x="173" y="14"/>
                      <a:pt x="179" y="11"/>
                    </a:cubicBezTo>
                    <a:cubicBezTo>
                      <a:pt x="185" y="7"/>
                      <a:pt x="189" y="14"/>
                      <a:pt x="197" y="18"/>
                    </a:cubicBezTo>
                    <a:cubicBezTo>
                      <a:pt x="206" y="21"/>
                      <a:pt x="204" y="25"/>
                      <a:pt x="206" y="28"/>
                    </a:cubicBezTo>
                    <a:cubicBezTo>
                      <a:pt x="208" y="32"/>
                      <a:pt x="216" y="32"/>
                      <a:pt x="221" y="32"/>
                    </a:cubicBezTo>
                    <a:cubicBezTo>
                      <a:pt x="225" y="32"/>
                      <a:pt x="226" y="34"/>
                      <a:pt x="232" y="33"/>
                    </a:cubicBezTo>
                    <a:cubicBezTo>
                      <a:pt x="237" y="33"/>
                      <a:pt x="237" y="34"/>
                      <a:pt x="244" y="36"/>
                    </a:cubicBezTo>
                    <a:cubicBezTo>
                      <a:pt x="251" y="39"/>
                      <a:pt x="250" y="37"/>
                      <a:pt x="255" y="36"/>
                    </a:cubicBezTo>
                    <a:cubicBezTo>
                      <a:pt x="261" y="35"/>
                      <a:pt x="258" y="30"/>
                      <a:pt x="262" y="24"/>
                    </a:cubicBezTo>
                    <a:cubicBezTo>
                      <a:pt x="266" y="17"/>
                      <a:pt x="269" y="20"/>
                      <a:pt x="270" y="22"/>
                    </a:cubicBezTo>
                    <a:cubicBezTo>
                      <a:pt x="270" y="23"/>
                      <a:pt x="273" y="24"/>
                      <a:pt x="280" y="23"/>
                    </a:cubicBezTo>
                    <a:cubicBezTo>
                      <a:pt x="286" y="23"/>
                      <a:pt x="285" y="22"/>
                      <a:pt x="291" y="20"/>
                    </a:cubicBezTo>
                    <a:cubicBezTo>
                      <a:pt x="296" y="18"/>
                      <a:pt x="301" y="17"/>
                      <a:pt x="304" y="16"/>
                    </a:cubicBezTo>
                    <a:cubicBezTo>
                      <a:pt x="307" y="14"/>
                      <a:pt x="308" y="13"/>
                      <a:pt x="311" y="15"/>
                    </a:cubicBezTo>
                    <a:cubicBezTo>
                      <a:pt x="313" y="17"/>
                      <a:pt x="316" y="15"/>
                      <a:pt x="321" y="15"/>
                    </a:cubicBezTo>
                    <a:cubicBezTo>
                      <a:pt x="327" y="14"/>
                      <a:pt x="327" y="11"/>
                      <a:pt x="327" y="6"/>
                    </a:cubicBezTo>
                    <a:cubicBezTo>
                      <a:pt x="327" y="0"/>
                      <a:pt x="336" y="4"/>
                      <a:pt x="340" y="6"/>
                    </a:cubicBezTo>
                    <a:cubicBezTo>
                      <a:pt x="344" y="8"/>
                      <a:pt x="342" y="6"/>
                      <a:pt x="347" y="6"/>
                    </a:cubicBezTo>
                    <a:cubicBezTo>
                      <a:pt x="353" y="6"/>
                      <a:pt x="350" y="7"/>
                      <a:pt x="354" y="8"/>
                    </a:cubicBezTo>
                    <a:cubicBezTo>
                      <a:pt x="357" y="10"/>
                      <a:pt x="359" y="12"/>
                      <a:pt x="363" y="11"/>
                    </a:cubicBezTo>
                    <a:cubicBezTo>
                      <a:pt x="366" y="10"/>
                      <a:pt x="367" y="12"/>
                      <a:pt x="373" y="11"/>
                    </a:cubicBezTo>
                    <a:cubicBezTo>
                      <a:pt x="376" y="11"/>
                      <a:pt x="377" y="10"/>
                      <a:pt x="377" y="9"/>
                    </a:cubicBezTo>
                    <a:cubicBezTo>
                      <a:pt x="379" y="10"/>
                      <a:pt x="381" y="11"/>
                      <a:pt x="383" y="14"/>
                    </a:cubicBezTo>
                    <a:cubicBezTo>
                      <a:pt x="387" y="19"/>
                      <a:pt x="387" y="19"/>
                      <a:pt x="393" y="26"/>
                    </a:cubicBezTo>
                    <a:cubicBezTo>
                      <a:pt x="398" y="33"/>
                      <a:pt x="399" y="34"/>
                      <a:pt x="405" y="32"/>
                    </a:cubicBezTo>
                    <a:cubicBezTo>
                      <a:pt x="410" y="31"/>
                      <a:pt x="418" y="27"/>
                      <a:pt x="419" y="29"/>
                    </a:cubicBezTo>
                    <a:cubicBezTo>
                      <a:pt x="420" y="31"/>
                      <a:pt x="425" y="32"/>
                      <a:pt x="427" y="29"/>
                    </a:cubicBezTo>
                    <a:cubicBezTo>
                      <a:pt x="429" y="26"/>
                      <a:pt x="432" y="20"/>
                      <a:pt x="436" y="25"/>
                    </a:cubicBezTo>
                    <a:cubicBezTo>
                      <a:pt x="440" y="30"/>
                      <a:pt x="442" y="31"/>
                      <a:pt x="447" y="36"/>
                    </a:cubicBezTo>
                    <a:cubicBezTo>
                      <a:pt x="451" y="41"/>
                      <a:pt x="454" y="43"/>
                      <a:pt x="456" y="45"/>
                    </a:cubicBezTo>
                    <a:cubicBezTo>
                      <a:pt x="459" y="46"/>
                      <a:pt x="459" y="47"/>
                      <a:pt x="459" y="49"/>
                    </a:cubicBezTo>
                    <a:cubicBezTo>
                      <a:pt x="460" y="51"/>
                      <a:pt x="458" y="51"/>
                      <a:pt x="462" y="52"/>
                    </a:cubicBezTo>
                    <a:cubicBezTo>
                      <a:pt x="464" y="52"/>
                      <a:pt x="466" y="52"/>
                      <a:pt x="467" y="52"/>
                    </a:cubicBezTo>
                    <a:cubicBezTo>
                      <a:pt x="466" y="55"/>
                      <a:pt x="465" y="57"/>
                      <a:pt x="467" y="59"/>
                    </a:cubicBezTo>
                    <a:cubicBezTo>
                      <a:pt x="469" y="62"/>
                      <a:pt x="470" y="62"/>
                      <a:pt x="469" y="68"/>
                    </a:cubicBezTo>
                    <a:cubicBezTo>
                      <a:pt x="467" y="74"/>
                      <a:pt x="466" y="75"/>
                      <a:pt x="466" y="80"/>
                    </a:cubicBezTo>
                    <a:cubicBezTo>
                      <a:pt x="466" y="85"/>
                      <a:pt x="462" y="82"/>
                      <a:pt x="469" y="86"/>
                    </a:cubicBezTo>
                    <a:cubicBezTo>
                      <a:pt x="477" y="90"/>
                      <a:pt x="478" y="93"/>
                      <a:pt x="477" y="9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9" name="Freeform 914"/>
              <p:cNvSpPr>
                <a:spLocks/>
              </p:cNvSpPr>
              <p:nvPr/>
            </p:nvSpPr>
            <p:spPr bwMode="auto">
              <a:xfrm>
                <a:off x="2702" y="1984"/>
                <a:ext cx="114" cy="146"/>
              </a:xfrm>
              <a:custGeom>
                <a:avLst/>
                <a:gdLst>
                  <a:gd name="T0" fmla="*/ 187 w 190"/>
                  <a:gd name="T1" fmla="*/ 15 h 244"/>
                  <a:gd name="T2" fmla="*/ 176 w 190"/>
                  <a:gd name="T3" fmla="*/ 50 h 244"/>
                  <a:gd name="T4" fmla="*/ 171 w 190"/>
                  <a:gd name="T5" fmla="*/ 90 h 244"/>
                  <a:gd name="T6" fmla="*/ 168 w 190"/>
                  <a:gd name="T7" fmla="*/ 119 h 244"/>
                  <a:gd name="T8" fmla="*/ 142 w 190"/>
                  <a:gd name="T9" fmla="*/ 146 h 244"/>
                  <a:gd name="T10" fmla="*/ 130 w 190"/>
                  <a:gd name="T11" fmla="*/ 169 h 244"/>
                  <a:gd name="T12" fmla="*/ 121 w 190"/>
                  <a:gd name="T13" fmla="*/ 213 h 244"/>
                  <a:gd name="T14" fmla="*/ 97 w 190"/>
                  <a:gd name="T15" fmla="*/ 239 h 244"/>
                  <a:gd name="T16" fmla="*/ 79 w 190"/>
                  <a:gd name="T17" fmla="*/ 225 h 244"/>
                  <a:gd name="T18" fmla="*/ 54 w 190"/>
                  <a:gd name="T19" fmla="*/ 235 h 244"/>
                  <a:gd name="T20" fmla="*/ 45 w 190"/>
                  <a:gd name="T21" fmla="*/ 229 h 244"/>
                  <a:gd name="T22" fmla="*/ 28 w 190"/>
                  <a:gd name="T23" fmla="*/ 237 h 244"/>
                  <a:gd name="T24" fmla="*/ 20 w 190"/>
                  <a:gd name="T25" fmla="*/ 233 h 244"/>
                  <a:gd name="T26" fmla="*/ 0 w 190"/>
                  <a:gd name="T27" fmla="*/ 214 h 244"/>
                  <a:gd name="T28" fmla="*/ 16 w 190"/>
                  <a:gd name="T29" fmla="*/ 206 h 244"/>
                  <a:gd name="T30" fmla="*/ 20 w 190"/>
                  <a:gd name="T31" fmla="*/ 196 h 244"/>
                  <a:gd name="T32" fmla="*/ 15 w 190"/>
                  <a:gd name="T33" fmla="*/ 182 h 244"/>
                  <a:gd name="T34" fmla="*/ 28 w 190"/>
                  <a:gd name="T35" fmla="*/ 170 h 244"/>
                  <a:gd name="T36" fmla="*/ 35 w 190"/>
                  <a:gd name="T37" fmla="*/ 156 h 244"/>
                  <a:gd name="T38" fmla="*/ 50 w 190"/>
                  <a:gd name="T39" fmla="*/ 170 h 244"/>
                  <a:gd name="T40" fmla="*/ 67 w 190"/>
                  <a:gd name="T41" fmla="*/ 164 h 244"/>
                  <a:gd name="T42" fmla="*/ 80 w 190"/>
                  <a:gd name="T43" fmla="*/ 170 h 244"/>
                  <a:gd name="T44" fmla="*/ 87 w 190"/>
                  <a:gd name="T45" fmla="*/ 146 h 244"/>
                  <a:gd name="T46" fmla="*/ 89 w 190"/>
                  <a:gd name="T47" fmla="*/ 126 h 244"/>
                  <a:gd name="T48" fmla="*/ 73 w 190"/>
                  <a:gd name="T49" fmla="*/ 111 h 244"/>
                  <a:gd name="T50" fmla="*/ 79 w 190"/>
                  <a:gd name="T51" fmla="*/ 88 h 244"/>
                  <a:gd name="T52" fmla="*/ 79 w 190"/>
                  <a:gd name="T53" fmla="*/ 66 h 244"/>
                  <a:gd name="T54" fmla="*/ 56 w 190"/>
                  <a:gd name="T55" fmla="*/ 70 h 244"/>
                  <a:gd name="T56" fmla="*/ 57 w 190"/>
                  <a:gd name="T57" fmla="*/ 47 h 244"/>
                  <a:gd name="T58" fmla="*/ 60 w 190"/>
                  <a:gd name="T59" fmla="*/ 43 h 244"/>
                  <a:gd name="T60" fmla="*/ 90 w 190"/>
                  <a:gd name="T61" fmla="*/ 42 h 244"/>
                  <a:gd name="T62" fmla="*/ 118 w 190"/>
                  <a:gd name="T63" fmla="*/ 50 h 244"/>
                  <a:gd name="T64" fmla="*/ 125 w 190"/>
                  <a:gd name="T65" fmla="*/ 51 h 244"/>
                  <a:gd name="T66" fmla="*/ 130 w 190"/>
                  <a:gd name="T67" fmla="*/ 40 h 244"/>
                  <a:gd name="T68" fmla="*/ 137 w 190"/>
                  <a:gd name="T69" fmla="*/ 21 h 244"/>
                  <a:gd name="T70" fmla="*/ 143 w 190"/>
                  <a:gd name="T71" fmla="*/ 5 h 244"/>
                  <a:gd name="T72" fmla="*/ 164 w 190"/>
                  <a:gd name="T73" fmla="*/ 1 h 244"/>
                  <a:gd name="T74" fmla="*/ 180 w 190"/>
                  <a:gd name="T75" fmla="*/ 5 h 244"/>
                  <a:gd name="T76" fmla="*/ 190 w 190"/>
                  <a:gd name="T7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0" h="244">
                    <a:moveTo>
                      <a:pt x="190" y="4"/>
                    </a:moveTo>
                    <a:cubicBezTo>
                      <a:pt x="189" y="8"/>
                      <a:pt x="187" y="11"/>
                      <a:pt x="187" y="15"/>
                    </a:cubicBezTo>
                    <a:cubicBezTo>
                      <a:pt x="186" y="25"/>
                      <a:pt x="187" y="22"/>
                      <a:pt x="183" y="31"/>
                    </a:cubicBezTo>
                    <a:cubicBezTo>
                      <a:pt x="179" y="41"/>
                      <a:pt x="177" y="40"/>
                      <a:pt x="176" y="50"/>
                    </a:cubicBezTo>
                    <a:cubicBezTo>
                      <a:pt x="175" y="59"/>
                      <a:pt x="176" y="62"/>
                      <a:pt x="174" y="72"/>
                    </a:cubicBezTo>
                    <a:cubicBezTo>
                      <a:pt x="173" y="83"/>
                      <a:pt x="169" y="83"/>
                      <a:pt x="171" y="90"/>
                    </a:cubicBezTo>
                    <a:cubicBezTo>
                      <a:pt x="173" y="97"/>
                      <a:pt x="173" y="98"/>
                      <a:pt x="170" y="105"/>
                    </a:cubicBezTo>
                    <a:cubicBezTo>
                      <a:pt x="168" y="112"/>
                      <a:pt x="172" y="112"/>
                      <a:pt x="168" y="119"/>
                    </a:cubicBezTo>
                    <a:cubicBezTo>
                      <a:pt x="163" y="125"/>
                      <a:pt x="156" y="130"/>
                      <a:pt x="153" y="133"/>
                    </a:cubicBezTo>
                    <a:cubicBezTo>
                      <a:pt x="150" y="137"/>
                      <a:pt x="142" y="140"/>
                      <a:pt x="142" y="146"/>
                    </a:cubicBezTo>
                    <a:cubicBezTo>
                      <a:pt x="142" y="152"/>
                      <a:pt x="140" y="157"/>
                      <a:pt x="136" y="159"/>
                    </a:cubicBezTo>
                    <a:cubicBezTo>
                      <a:pt x="133" y="162"/>
                      <a:pt x="129" y="157"/>
                      <a:pt x="130" y="169"/>
                    </a:cubicBezTo>
                    <a:cubicBezTo>
                      <a:pt x="132" y="182"/>
                      <a:pt x="134" y="193"/>
                      <a:pt x="130" y="199"/>
                    </a:cubicBezTo>
                    <a:cubicBezTo>
                      <a:pt x="126" y="206"/>
                      <a:pt x="130" y="205"/>
                      <a:pt x="121" y="213"/>
                    </a:cubicBezTo>
                    <a:cubicBezTo>
                      <a:pt x="112" y="222"/>
                      <a:pt x="111" y="219"/>
                      <a:pt x="106" y="226"/>
                    </a:cubicBezTo>
                    <a:cubicBezTo>
                      <a:pt x="101" y="234"/>
                      <a:pt x="104" y="236"/>
                      <a:pt x="97" y="239"/>
                    </a:cubicBezTo>
                    <a:cubicBezTo>
                      <a:pt x="90" y="242"/>
                      <a:pt x="85" y="244"/>
                      <a:pt x="84" y="239"/>
                    </a:cubicBezTo>
                    <a:cubicBezTo>
                      <a:pt x="84" y="233"/>
                      <a:pt x="85" y="223"/>
                      <a:pt x="79" y="225"/>
                    </a:cubicBezTo>
                    <a:cubicBezTo>
                      <a:pt x="74" y="226"/>
                      <a:pt x="70" y="233"/>
                      <a:pt x="65" y="234"/>
                    </a:cubicBezTo>
                    <a:cubicBezTo>
                      <a:pt x="60" y="235"/>
                      <a:pt x="58" y="240"/>
                      <a:pt x="54" y="235"/>
                    </a:cubicBezTo>
                    <a:cubicBezTo>
                      <a:pt x="54" y="234"/>
                      <a:pt x="53" y="233"/>
                      <a:pt x="53" y="232"/>
                    </a:cubicBezTo>
                    <a:cubicBezTo>
                      <a:pt x="50" y="229"/>
                      <a:pt x="48" y="228"/>
                      <a:pt x="45" y="229"/>
                    </a:cubicBezTo>
                    <a:cubicBezTo>
                      <a:pt x="41" y="229"/>
                      <a:pt x="43" y="230"/>
                      <a:pt x="38" y="233"/>
                    </a:cubicBezTo>
                    <a:cubicBezTo>
                      <a:pt x="32" y="236"/>
                      <a:pt x="31" y="233"/>
                      <a:pt x="28" y="237"/>
                    </a:cubicBezTo>
                    <a:cubicBezTo>
                      <a:pt x="27" y="239"/>
                      <a:pt x="26" y="241"/>
                      <a:pt x="26" y="242"/>
                    </a:cubicBezTo>
                    <a:cubicBezTo>
                      <a:pt x="24" y="240"/>
                      <a:pt x="22" y="237"/>
                      <a:pt x="20" y="233"/>
                    </a:cubicBezTo>
                    <a:cubicBezTo>
                      <a:pt x="14" y="225"/>
                      <a:pt x="13" y="220"/>
                      <a:pt x="9" y="217"/>
                    </a:cubicBezTo>
                    <a:cubicBezTo>
                      <a:pt x="6" y="216"/>
                      <a:pt x="3" y="215"/>
                      <a:pt x="0" y="214"/>
                    </a:cubicBezTo>
                    <a:cubicBezTo>
                      <a:pt x="2" y="211"/>
                      <a:pt x="7" y="207"/>
                      <a:pt x="9" y="205"/>
                    </a:cubicBezTo>
                    <a:cubicBezTo>
                      <a:pt x="12" y="202"/>
                      <a:pt x="12" y="202"/>
                      <a:pt x="16" y="206"/>
                    </a:cubicBezTo>
                    <a:cubicBezTo>
                      <a:pt x="21" y="211"/>
                      <a:pt x="21" y="207"/>
                      <a:pt x="22" y="204"/>
                    </a:cubicBezTo>
                    <a:cubicBezTo>
                      <a:pt x="22" y="201"/>
                      <a:pt x="24" y="197"/>
                      <a:pt x="20" y="196"/>
                    </a:cubicBezTo>
                    <a:cubicBezTo>
                      <a:pt x="17" y="194"/>
                      <a:pt x="18" y="193"/>
                      <a:pt x="18" y="191"/>
                    </a:cubicBezTo>
                    <a:cubicBezTo>
                      <a:pt x="19" y="188"/>
                      <a:pt x="18" y="186"/>
                      <a:pt x="15" y="182"/>
                    </a:cubicBezTo>
                    <a:cubicBezTo>
                      <a:pt x="12" y="178"/>
                      <a:pt x="15" y="176"/>
                      <a:pt x="15" y="170"/>
                    </a:cubicBezTo>
                    <a:cubicBezTo>
                      <a:pt x="14" y="165"/>
                      <a:pt x="22" y="170"/>
                      <a:pt x="28" y="170"/>
                    </a:cubicBezTo>
                    <a:cubicBezTo>
                      <a:pt x="34" y="170"/>
                      <a:pt x="32" y="170"/>
                      <a:pt x="36" y="168"/>
                    </a:cubicBezTo>
                    <a:cubicBezTo>
                      <a:pt x="41" y="166"/>
                      <a:pt x="36" y="162"/>
                      <a:pt x="35" y="156"/>
                    </a:cubicBezTo>
                    <a:cubicBezTo>
                      <a:pt x="34" y="150"/>
                      <a:pt x="43" y="157"/>
                      <a:pt x="45" y="160"/>
                    </a:cubicBezTo>
                    <a:cubicBezTo>
                      <a:pt x="48" y="163"/>
                      <a:pt x="51" y="167"/>
                      <a:pt x="50" y="170"/>
                    </a:cubicBezTo>
                    <a:cubicBezTo>
                      <a:pt x="49" y="174"/>
                      <a:pt x="56" y="171"/>
                      <a:pt x="60" y="172"/>
                    </a:cubicBezTo>
                    <a:cubicBezTo>
                      <a:pt x="65" y="172"/>
                      <a:pt x="66" y="168"/>
                      <a:pt x="67" y="164"/>
                    </a:cubicBezTo>
                    <a:cubicBezTo>
                      <a:pt x="68" y="160"/>
                      <a:pt x="72" y="170"/>
                      <a:pt x="72" y="172"/>
                    </a:cubicBezTo>
                    <a:cubicBezTo>
                      <a:pt x="73" y="174"/>
                      <a:pt x="77" y="173"/>
                      <a:pt x="80" y="170"/>
                    </a:cubicBezTo>
                    <a:cubicBezTo>
                      <a:pt x="82" y="168"/>
                      <a:pt x="79" y="162"/>
                      <a:pt x="82" y="158"/>
                    </a:cubicBezTo>
                    <a:cubicBezTo>
                      <a:pt x="85" y="155"/>
                      <a:pt x="87" y="152"/>
                      <a:pt x="87" y="146"/>
                    </a:cubicBezTo>
                    <a:cubicBezTo>
                      <a:pt x="87" y="139"/>
                      <a:pt x="87" y="138"/>
                      <a:pt x="86" y="136"/>
                    </a:cubicBezTo>
                    <a:cubicBezTo>
                      <a:pt x="85" y="134"/>
                      <a:pt x="86" y="129"/>
                      <a:pt x="89" y="126"/>
                    </a:cubicBezTo>
                    <a:cubicBezTo>
                      <a:pt x="93" y="122"/>
                      <a:pt x="88" y="121"/>
                      <a:pt x="85" y="118"/>
                    </a:cubicBezTo>
                    <a:cubicBezTo>
                      <a:pt x="81" y="114"/>
                      <a:pt x="77" y="113"/>
                      <a:pt x="73" y="111"/>
                    </a:cubicBezTo>
                    <a:cubicBezTo>
                      <a:pt x="69" y="109"/>
                      <a:pt x="74" y="106"/>
                      <a:pt x="74" y="101"/>
                    </a:cubicBezTo>
                    <a:cubicBezTo>
                      <a:pt x="74" y="97"/>
                      <a:pt x="75" y="91"/>
                      <a:pt x="79" y="88"/>
                    </a:cubicBezTo>
                    <a:cubicBezTo>
                      <a:pt x="82" y="85"/>
                      <a:pt x="84" y="85"/>
                      <a:pt x="86" y="81"/>
                    </a:cubicBezTo>
                    <a:cubicBezTo>
                      <a:pt x="87" y="77"/>
                      <a:pt x="81" y="71"/>
                      <a:pt x="79" y="66"/>
                    </a:cubicBezTo>
                    <a:cubicBezTo>
                      <a:pt x="77" y="61"/>
                      <a:pt x="69" y="66"/>
                      <a:pt x="64" y="67"/>
                    </a:cubicBezTo>
                    <a:cubicBezTo>
                      <a:pt x="59" y="68"/>
                      <a:pt x="59" y="70"/>
                      <a:pt x="56" y="70"/>
                    </a:cubicBezTo>
                    <a:cubicBezTo>
                      <a:pt x="52" y="70"/>
                      <a:pt x="55" y="61"/>
                      <a:pt x="54" y="56"/>
                    </a:cubicBezTo>
                    <a:cubicBezTo>
                      <a:pt x="54" y="50"/>
                      <a:pt x="55" y="49"/>
                      <a:pt x="57" y="47"/>
                    </a:cubicBezTo>
                    <a:cubicBezTo>
                      <a:pt x="57" y="45"/>
                      <a:pt x="58" y="44"/>
                      <a:pt x="58" y="42"/>
                    </a:cubicBezTo>
                    <a:cubicBezTo>
                      <a:pt x="59" y="42"/>
                      <a:pt x="59" y="43"/>
                      <a:pt x="60" y="43"/>
                    </a:cubicBezTo>
                    <a:cubicBezTo>
                      <a:pt x="68" y="45"/>
                      <a:pt x="67" y="43"/>
                      <a:pt x="75" y="43"/>
                    </a:cubicBezTo>
                    <a:cubicBezTo>
                      <a:pt x="83" y="42"/>
                      <a:pt x="83" y="41"/>
                      <a:pt x="90" y="42"/>
                    </a:cubicBezTo>
                    <a:cubicBezTo>
                      <a:pt x="98" y="42"/>
                      <a:pt x="98" y="46"/>
                      <a:pt x="105" y="46"/>
                    </a:cubicBezTo>
                    <a:cubicBezTo>
                      <a:pt x="111" y="47"/>
                      <a:pt x="113" y="49"/>
                      <a:pt x="118" y="50"/>
                    </a:cubicBezTo>
                    <a:cubicBezTo>
                      <a:pt x="123" y="51"/>
                      <a:pt x="122" y="52"/>
                      <a:pt x="124" y="55"/>
                    </a:cubicBezTo>
                    <a:cubicBezTo>
                      <a:pt x="126" y="59"/>
                      <a:pt x="125" y="55"/>
                      <a:pt x="125" y="51"/>
                    </a:cubicBezTo>
                    <a:cubicBezTo>
                      <a:pt x="125" y="47"/>
                      <a:pt x="127" y="47"/>
                      <a:pt x="129" y="42"/>
                    </a:cubicBezTo>
                    <a:cubicBezTo>
                      <a:pt x="129" y="42"/>
                      <a:pt x="130" y="41"/>
                      <a:pt x="130" y="40"/>
                    </a:cubicBezTo>
                    <a:cubicBezTo>
                      <a:pt x="132" y="39"/>
                      <a:pt x="133" y="37"/>
                      <a:pt x="134" y="35"/>
                    </a:cubicBezTo>
                    <a:cubicBezTo>
                      <a:pt x="135" y="32"/>
                      <a:pt x="136" y="25"/>
                      <a:pt x="137" y="21"/>
                    </a:cubicBezTo>
                    <a:cubicBezTo>
                      <a:pt x="137" y="17"/>
                      <a:pt x="137" y="12"/>
                      <a:pt x="139" y="8"/>
                    </a:cubicBezTo>
                    <a:cubicBezTo>
                      <a:pt x="140" y="5"/>
                      <a:pt x="134" y="6"/>
                      <a:pt x="143" y="5"/>
                    </a:cubicBezTo>
                    <a:cubicBezTo>
                      <a:pt x="151" y="4"/>
                      <a:pt x="150" y="5"/>
                      <a:pt x="154" y="3"/>
                    </a:cubicBezTo>
                    <a:cubicBezTo>
                      <a:pt x="158" y="1"/>
                      <a:pt x="159" y="0"/>
                      <a:pt x="164" y="1"/>
                    </a:cubicBezTo>
                    <a:cubicBezTo>
                      <a:pt x="169" y="2"/>
                      <a:pt x="168" y="3"/>
                      <a:pt x="172" y="4"/>
                    </a:cubicBezTo>
                    <a:cubicBezTo>
                      <a:pt x="176" y="5"/>
                      <a:pt x="178" y="5"/>
                      <a:pt x="180" y="5"/>
                    </a:cubicBezTo>
                    <a:cubicBezTo>
                      <a:pt x="183" y="4"/>
                      <a:pt x="186" y="2"/>
                      <a:pt x="187" y="3"/>
                    </a:cubicBezTo>
                    <a:cubicBezTo>
                      <a:pt x="187" y="3"/>
                      <a:pt x="188" y="4"/>
                      <a:pt x="190" y="4"/>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0" name="Freeform 915"/>
              <p:cNvSpPr>
                <a:spLocks/>
              </p:cNvSpPr>
              <p:nvPr/>
            </p:nvSpPr>
            <p:spPr bwMode="auto">
              <a:xfrm>
                <a:off x="2671" y="2006"/>
                <a:ext cx="87" cy="106"/>
              </a:xfrm>
              <a:custGeom>
                <a:avLst/>
                <a:gdLst>
                  <a:gd name="T0" fmla="*/ 142 w 146"/>
                  <a:gd name="T1" fmla="*/ 89 h 177"/>
                  <a:gd name="T2" fmla="*/ 139 w 146"/>
                  <a:gd name="T3" fmla="*/ 99 h 177"/>
                  <a:gd name="T4" fmla="*/ 140 w 146"/>
                  <a:gd name="T5" fmla="*/ 109 h 177"/>
                  <a:gd name="T6" fmla="*/ 135 w 146"/>
                  <a:gd name="T7" fmla="*/ 121 h 177"/>
                  <a:gd name="T8" fmla="*/ 133 w 146"/>
                  <a:gd name="T9" fmla="*/ 133 h 177"/>
                  <a:gd name="T10" fmla="*/ 125 w 146"/>
                  <a:gd name="T11" fmla="*/ 135 h 177"/>
                  <a:gd name="T12" fmla="*/ 120 w 146"/>
                  <a:gd name="T13" fmla="*/ 127 h 177"/>
                  <a:gd name="T14" fmla="*/ 113 w 146"/>
                  <a:gd name="T15" fmla="*/ 135 h 177"/>
                  <a:gd name="T16" fmla="*/ 103 w 146"/>
                  <a:gd name="T17" fmla="*/ 133 h 177"/>
                  <a:gd name="T18" fmla="*/ 98 w 146"/>
                  <a:gd name="T19" fmla="*/ 123 h 177"/>
                  <a:gd name="T20" fmla="*/ 88 w 146"/>
                  <a:gd name="T21" fmla="*/ 119 h 177"/>
                  <a:gd name="T22" fmla="*/ 89 w 146"/>
                  <a:gd name="T23" fmla="*/ 131 h 177"/>
                  <a:gd name="T24" fmla="*/ 81 w 146"/>
                  <a:gd name="T25" fmla="*/ 133 h 177"/>
                  <a:gd name="T26" fmla="*/ 68 w 146"/>
                  <a:gd name="T27" fmla="*/ 133 h 177"/>
                  <a:gd name="T28" fmla="*/ 68 w 146"/>
                  <a:gd name="T29" fmla="*/ 145 h 177"/>
                  <a:gd name="T30" fmla="*/ 71 w 146"/>
                  <a:gd name="T31" fmla="*/ 154 h 177"/>
                  <a:gd name="T32" fmla="*/ 73 w 146"/>
                  <a:gd name="T33" fmla="*/ 159 h 177"/>
                  <a:gd name="T34" fmla="*/ 75 w 146"/>
                  <a:gd name="T35" fmla="*/ 167 h 177"/>
                  <a:gd name="T36" fmla="*/ 69 w 146"/>
                  <a:gd name="T37" fmla="*/ 169 h 177"/>
                  <a:gd name="T38" fmla="*/ 62 w 146"/>
                  <a:gd name="T39" fmla="*/ 168 h 177"/>
                  <a:gd name="T40" fmla="*/ 53 w 146"/>
                  <a:gd name="T41" fmla="*/ 177 h 177"/>
                  <a:gd name="T42" fmla="*/ 48 w 146"/>
                  <a:gd name="T43" fmla="*/ 172 h 177"/>
                  <a:gd name="T44" fmla="*/ 45 w 146"/>
                  <a:gd name="T45" fmla="*/ 163 h 177"/>
                  <a:gd name="T46" fmla="*/ 36 w 146"/>
                  <a:gd name="T47" fmla="*/ 150 h 177"/>
                  <a:gd name="T48" fmla="*/ 18 w 146"/>
                  <a:gd name="T49" fmla="*/ 134 h 177"/>
                  <a:gd name="T50" fmla="*/ 11 w 146"/>
                  <a:gd name="T51" fmla="*/ 120 h 177"/>
                  <a:gd name="T52" fmla="*/ 9 w 146"/>
                  <a:gd name="T53" fmla="*/ 106 h 177"/>
                  <a:gd name="T54" fmla="*/ 1 w 146"/>
                  <a:gd name="T55" fmla="*/ 91 h 177"/>
                  <a:gd name="T56" fmla="*/ 11 w 146"/>
                  <a:gd name="T57" fmla="*/ 79 h 177"/>
                  <a:gd name="T58" fmla="*/ 12 w 146"/>
                  <a:gd name="T59" fmla="*/ 61 h 177"/>
                  <a:gd name="T60" fmla="*/ 12 w 146"/>
                  <a:gd name="T61" fmla="*/ 60 h 177"/>
                  <a:gd name="T62" fmla="*/ 17 w 146"/>
                  <a:gd name="T63" fmla="*/ 62 h 177"/>
                  <a:gd name="T64" fmla="*/ 16 w 146"/>
                  <a:gd name="T65" fmla="*/ 57 h 177"/>
                  <a:gd name="T66" fmla="*/ 13 w 146"/>
                  <a:gd name="T67" fmla="*/ 47 h 177"/>
                  <a:gd name="T68" fmla="*/ 19 w 146"/>
                  <a:gd name="T69" fmla="*/ 41 h 177"/>
                  <a:gd name="T70" fmla="*/ 11 w 146"/>
                  <a:gd name="T71" fmla="*/ 39 h 177"/>
                  <a:gd name="T72" fmla="*/ 60 w 146"/>
                  <a:gd name="T73" fmla="*/ 37 h 177"/>
                  <a:gd name="T74" fmla="*/ 61 w 146"/>
                  <a:gd name="T75" fmla="*/ 17 h 177"/>
                  <a:gd name="T76" fmla="*/ 60 w 146"/>
                  <a:gd name="T77" fmla="*/ 6 h 177"/>
                  <a:gd name="T78" fmla="*/ 59 w 146"/>
                  <a:gd name="T79" fmla="*/ 5 h 177"/>
                  <a:gd name="T80" fmla="*/ 66 w 146"/>
                  <a:gd name="T81" fmla="*/ 2 h 177"/>
                  <a:gd name="T82" fmla="*/ 85 w 146"/>
                  <a:gd name="T83" fmla="*/ 2 h 177"/>
                  <a:gd name="T84" fmla="*/ 98 w 146"/>
                  <a:gd name="T85" fmla="*/ 3 h 177"/>
                  <a:gd name="T86" fmla="*/ 111 w 146"/>
                  <a:gd name="T87" fmla="*/ 5 h 177"/>
                  <a:gd name="T88" fmla="*/ 110 w 146"/>
                  <a:gd name="T89" fmla="*/ 10 h 177"/>
                  <a:gd name="T90" fmla="*/ 107 w 146"/>
                  <a:gd name="T91" fmla="*/ 19 h 177"/>
                  <a:gd name="T92" fmla="*/ 109 w 146"/>
                  <a:gd name="T93" fmla="*/ 33 h 177"/>
                  <a:gd name="T94" fmla="*/ 117 w 146"/>
                  <a:gd name="T95" fmla="*/ 30 h 177"/>
                  <a:gd name="T96" fmla="*/ 132 w 146"/>
                  <a:gd name="T97" fmla="*/ 29 h 177"/>
                  <a:gd name="T98" fmla="*/ 139 w 146"/>
                  <a:gd name="T99" fmla="*/ 44 h 177"/>
                  <a:gd name="T100" fmla="*/ 132 w 146"/>
                  <a:gd name="T101" fmla="*/ 51 h 177"/>
                  <a:gd name="T102" fmla="*/ 127 w 146"/>
                  <a:gd name="T103" fmla="*/ 64 h 177"/>
                  <a:gd name="T104" fmla="*/ 126 w 146"/>
                  <a:gd name="T105" fmla="*/ 74 h 177"/>
                  <a:gd name="T106" fmla="*/ 138 w 146"/>
                  <a:gd name="T107" fmla="*/ 81 h 177"/>
                  <a:gd name="T108" fmla="*/ 142 w 146"/>
                  <a:gd name="T109"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77">
                    <a:moveTo>
                      <a:pt x="142" y="89"/>
                    </a:moveTo>
                    <a:cubicBezTo>
                      <a:pt x="139" y="92"/>
                      <a:pt x="138" y="97"/>
                      <a:pt x="139" y="99"/>
                    </a:cubicBezTo>
                    <a:cubicBezTo>
                      <a:pt x="140" y="101"/>
                      <a:pt x="140" y="102"/>
                      <a:pt x="140" y="109"/>
                    </a:cubicBezTo>
                    <a:cubicBezTo>
                      <a:pt x="140" y="115"/>
                      <a:pt x="138" y="118"/>
                      <a:pt x="135" y="121"/>
                    </a:cubicBezTo>
                    <a:cubicBezTo>
                      <a:pt x="132" y="125"/>
                      <a:pt x="135" y="131"/>
                      <a:pt x="133" y="133"/>
                    </a:cubicBezTo>
                    <a:cubicBezTo>
                      <a:pt x="130" y="136"/>
                      <a:pt x="126" y="137"/>
                      <a:pt x="125" y="135"/>
                    </a:cubicBezTo>
                    <a:cubicBezTo>
                      <a:pt x="125" y="133"/>
                      <a:pt x="121" y="123"/>
                      <a:pt x="120" y="127"/>
                    </a:cubicBezTo>
                    <a:cubicBezTo>
                      <a:pt x="119" y="131"/>
                      <a:pt x="118" y="135"/>
                      <a:pt x="113" y="135"/>
                    </a:cubicBezTo>
                    <a:cubicBezTo>
                      <a:pt x="109" y="134"/>
                      <a:pt x="102" y="137"/>
                      <a:pt x="103" y="133"/>
                    </a:cubicBezTo>
                    <a:cubicBezTo>
                      <a:pt x="104" y="130"/>
                      <a:pt x="101" y="126"/>
                      <a:pt x="98" y="123"/>
                    </a:cubicBezTo>
                    <a:cubicBezTo>
                      <a:pt x="96" y="120"/>
                      <a:pt x="87" y="113"/>
                      <a:pt x="88" y="119"/>
                    </a:cubicBezTo>
                    <a:cubicBezTo>
                      <a:pt x="89" y="125"/>
                      <a:pt x="94" y="129"/>
                      <a:pt x="89" y="131"/>
                    </a:cubicBezTo>
                    <a:cubicBezTo>
                      <a:pt x="85" y="133"/>
                      <a:pt x="87" y="133"/>
                      <a:pt x="81" y="133"/>
                    </a:cubicBezTo>
                    <a:cubicBezTo>
                      <a:pt x="75" y="133"/>
                      <a:pt x="67" y="128"/>
                      <a:pt x="68" y="133"/>
                    </a:cubicBezTo>
                    <a:cubicBezTo>
                      <a:pt x="68" y="139"/>
                      <a:pt x="65" y="141"/>
                      <a:pt x="68" y="145"/>
                    </a:cubicBezTo>
                    <a:cubicBezTo>
                      <a:pt x="71" y="149"/>
                      <a:pt x="72" y="151"/>
                      <a:pt x="71" y="154"/>
                    </a:cubicBezTo>
                    <a:cubicBezTo>
                      <a:pt x="71" y="156"/>
                      <a:pt x="70" y="157"/>
                      <a:pt x="73" y="159"/>
                    </a:cubicBezTo>
                    <a:cubicBezTo>
                      <a:pt x="77" y="160"/>
                      <a:pt x="75" y="164"/>
                      <a:pt x="75" y="167"/>
                    </a:cubicBezTo>
                    <a:cubicBezTo>
                      <a:pt x="74" y="170"/>
                      <a:pt x="74" y="174"/>
                      <a:pt x="69" y="169"/>
                    </a:cubicBezTo>
                    <a:cubicBezTo>
                      <a:pt x="65" y="165"/>
                      <a:pt x="65" y="165"/>
                      <a:pt x="62" y="168"/>
                    </a:cubicBezTo>
                    <a:cubicBezTo>
                      <a:pt x="60" y="170"/>
                      <a:pt x="55" y="174"/>
                      <a:pt x="53" y="177"/>
                    </a:cubicBezTo>
                    <a:cubicBezTo>
                      <a:pt x="51" y="176"/>
                      <a:pt x="49" y="175"/>
                      <a:pt x="48" y="172"/>
                    </a:cubicBezTo>
                    <a:cubicBezTo>
                      <a:pt x="47" y="166"/>
                      <a:pt x="49" y="169"/>
                      <a:pt x="45" y="163"/>
                    </a:cubicBezTo>
                    <a:cubicBezTo>
                      <a:pt x="41" y="157"/>
                      <a:pt x="42" y="157"/>
                      <a:pt x="36" y="150"/>
                    </a:cubicBezTo>
                    <a:cubicBezTo>
                      <a:pt x="30" y="142"/>
                      <a:pt x="23" y="142"/>
                      <a:pt x="18" y="134"/>
                    </a:cubicBezTo>
                    <a:cubicBezTo>
                      <a:pt x="14" y="125"/>
                      <a:pt x="11" y="128"/>
                      <a:pt x="11" y="120"/>
                    </a:cubicBezTo>
                    <a:cubicBezTo>
                      <a:pt x="11" y="112"/>
                      <a:pt x="13" y="112"/>
                      <a:pt x="9" y="106"/>
                    </a:cubicBezTo>
                    <a:cubicBezTo>
                      <a:pt x="4" y="101"/>
                      <a:pt x="0" y="94"/>
                      <a:pt x="1" y="91"/>
                    </a:cubicBezTo>
                    <a:cubicBezTo>
                      <a:pt x="3" y="88"/>
                      <a:pt x="9" y="81"/>
                      <a:pt x="11" y="79"/>
                    </a:cubicBezTo>
                    <a:cubicBezTo>
                      <a:pt x="14" y="77"/>
                      <a:pt x="12" y="64"/>
                      <a:pt x="12" y="61"/>
                    </a:cubicBezTo>
                    <a:cubicBezTo>
                      <a:pt x="12" y="61"/>
                      <a:pt x="12" y="60"/>
                      <a:pt x="12" y="60"/>
                    </a:cubicBezTo>
                    <a:cubicBezTo>
                      <a:pt x="12" y="60"/>
                      <a:pt x="13" y="62"/>
                      <a:pt x="17" y="62"/>
                    </a:cubicBezTo>
                    <a:cubicBezTo>
                      <a:pt x="23" y="62"/>
                      <a:pt x="19" y="60"/>
                      <a:pt x="16" y="57"/>
                    </a:cubicBezTo>
                    <a:cubicBezTo>
                      <a:pt x="12" y="53"/>
                      <a:pt x="10" y="49"/>
                      <a:pt x="13" y="47"/>
                    </a:cubicBezTo>
                    <a:cubicBezTo>
                      <a:pt x="16" y="45"/>
                      <a:pt x="19" y="45"/>
                      <a:pt x="19" y="41"/>
                    </a:cubicBezTo>
                    <a:cubicBezTo>
                      <a:pt x="19" y="37"/>
                      <a:pt x="13" y="42"/>
                      <a:pt x="11" y="39"/>
                    </a:cubicBezTo>
                    <a:cubicBezTo>
                      <a:pt x="60" y="37"/>
                      <a:pt x="60" y="37"/>
                      <a:pt x="60" y="37"/>
                    </a:cubicBezTo>
                    <a:cubicBezTo>
                      <a:pt x="60" y="37"/>
                      <a:pt x="61" y="23"/>
                      <a:pt x="61" y="17"/>
                    </a:cubicBezTo>
                    <a:cubicBezTo>
                      <a:pt x="61" y="12"/>
                      <a:pt x="61" y="10"/>
                      <a:pt x="60" y="6"/>
                    </a:cubicBezTo>
                    <a:cubicBezTo>
                      <a:pt x="60" y="6"/>
                      <a:pt x="60" y="5"/>
                      <a:pt x="59" y="5"/>
                    </a:cubicBezTo>
                    <a:cubicBezTo>
                      <a:pt x="59" y="3"/>
                      <a:pt x="59" y="4"/>
                      <a:pt x="66" y="2"/>
                    </a:cubicBezTo>
                    <a:cubicBezTo>
                      <a:pt x="74" y="0"/>
                      <a:pt x="73" y="2"/>
                      <a:pt x="85" y="2"/>
                    </a:cubicBezTo>
                    <a:cubicBezTo>
                      <a:pt x="96" y="2"/>
                      <a:pt x="91" y="3"/>
                      <a:pt x="98" y="3"/>
                    </a:cubicBezTo>
                    <a:cubicBezTo>
                      <a:pt x="105" y="3"/>
                      <a:pt x="105" y="4"/>
                      <a:pt x="111" y="5"/>
                    </a:cubicBezTo>
                    <a:cubicBezTo>
                      <a:pt x="111" y="7"/>
                      <a:pt x="110" y="8"/>
                      <a:pt x="110" y="10"/>
                    </a:cubicBezTo>
                    <a:cubicBezTo>
                      <a:pt x="108" y="12"/>
                      <a:pt x="107" y="13"/>
                      <a:pt x="107" y="19"/>
                    </a:cubicBezTo>
                    <a:cubicBezTo>
                      <a:pt x="108" y="24"/>
                      <a:pt x="105" y="33"/>
                      <a:pt x="109" y="33"/>
                    </a:cubicBezTo>
                    <a:cubicBezTo>
                      <a:pt x="112" y="33"/>
                      <a:pt x="112" y="31"/>
                      <a:pt x="117" y="30"/>
                    </a:cubicBezTo>
                    <a:cubicBezTo>
                      <a:pt x="122" y="29"/>
                      <a:pt x="130" y="24"/>
                      <a:pt x="132" y="29"/>
                    </a:cubicBezTo>
                    <a:cubicBezTo>
                      <a:pt x="134" y="34"/>
                      <a:pt x="140" y="40"/>
                      <a:pt x="139" y="44"/>
                    </a:cubicBezTo>
                    <a:cubicBezTo>
                      <a:pt x="137" y="48"/>
                      <a:pt x="135" y="48"/>
                      <a:pt x="132" y="51"/>
                    </a:cubicBezTo>
                    <a:cubicBezTo>
                      <a:pt x="128" y="54"/>
                      <a:pt x="127" y="60"/>
                      <a:pt x="127" y="64"/>
                    </a:cubicBezTo>
                    <a:cubicBezTo>
                      <a:pt x="127" y="69"/>
                      <a:pt x="122" y="72"/>
                      <a:pt x="126" y="74"/>
                    </a:cubicBezTo>
                    <a:cubicBezTo>
                      <a:pt x="130" y="76"/>
                      <a:pt x="134" y="77"/>
                      <a:pt x="138" y="81"/>
                    </a:cubicBezTo>
                    <a:cubicBezTo>
                      <a:pt x="141" y="84"/>
                      <a:pt x="146" y="85"/>
                      <a:pt x="142" y="8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916"/>
              <p:cNvSpPr>
                <a:spLocks/>
              </p:cNvSpPr>
              <p:nvPr/>
            </p:nvSpPr>
            <p:spPr bwMode="auto">
              <a:xfrm>
                <a:off x="2665" y="1825"/>
                <a:ext cx="115" cy="194"/>
              </a:xfrm>
              <a:custGeom>
                <a:avLst/>
                <a:gdLst>
                  <a:gd name="T0" fmla="*/ 191 w 192"/>
                  <a:gd name="T1" fmla="*/ 306 h 323"/>
                  <a:gd name="T2" fmla="*/ 186 w 192"/>
                  <a:gd name="T3" fmla="*/ 319 h 323"/>
                  <a:gd name="T4" fmla="*/ 167 w 192"/>
                  <a:gd name="T5" fmla="*/ 310 h 323"/>
                  <a:gd name="T6" fmla="*/ 137 w 192"/>
                  <a:gd name="T7" fmla="*/ 307 h 323"/>
                  <a:gd name="T8" fmla="*/ 120 w 192"/>
                  <a:gd name="T9" fmla="*/ 306 h 323"/>
                  <a:gd name="T10" fmla="*/ 94 w 192"/>
                  <a:gd name="T11" fmla="*/ 303 h 323"/>
                  <a:gd name="T12" fmla="*/ 68 w 192"/>
                  <a:gd name="T13" fmla="*/ 306 h 323"/>
                  <a:gd name="T14" fmla="*/ 32 w 192"/>
                  <a:gd name="T15" fmla="*/ 304 h 323"/>
                  <a:gd name="T16" fmla="*/ 34 w 192"/>
                  <a:gd name="T17" fmla="*/ 284 h 323"/>
                  <a:gd name="T18" fmla="*/ 30 w 192"/>
                  <a:gd name="T19" fmla="*/ 261 h 323"/>
                  <a:gd name="T20" fmla="*/ 23 w 192"/>
                  <a:gd name="T21" fmla="*/ 255 h 323"/>
                  <a:gd name="T22" fmla="*/ 9 w 192"/>
                  <a:gd name="T23" fmla="*/ 249 h 323"/>
                  <a:gd name="T24" fmla="*/ 0 w 192"/>
                  <a:gd name="T25" fmla="*/ 238 h 323"/>
                  <a:gd name="T26" fmla="*/ 8 w 192"/>
                  <a:gd name="T27" fmla="*/ 222 h 323"/>
                  <a:gd name="T28" fmla="*/ 15 w 192"/>
                  <a:gd name="T29" fmla="*/ 201 h 323"/>
                  <a:gd name="T30" fmla="*/ 29 w 192"/>
                  <a:gd name="T31" fmla="*/ 184 h 323"/>
                  <a:gd name="T32" fmla="*/ 45 w 192"/>
                  <a:gd name="T33" fmla="*/ 176 h 323"/>
                  <a:gd name="T34" fmla="*/ 57 w 192"/>
                  <a:gd name="T35" fmla="*/ 174 h 323"/>
                  <a:gd name="T36" fmla="*/ 72 w 192"/>
                  <a:gd name="T37" fmla="*/ 188 h 323"/>
                  <a:gd name="T38" fmla="*/ 83 w 192"/>
                  <a:gd name="T39" fmla="*/ 166 h 323"/>
                  <a:gd name="T40" fmla="*/ 95 w 192"/>
                  <a:gd name="T41" fmla="*/ 130 h 323"/>
                  <a:gd name="T42" fmla="*/ 118 w 192"/>
                  <a:gd name="T43" fmla="*/ 97 h 323"/>
                  <a:gd name="T44" fmla="*/ 129 w 192"/>
                  <a:gd name="T45" fmla="*/ 56 h 323"/>
                  <a:gd name="T46" fmla="*/ 153 w 192"/>
                  <a:gd name="T47" fmla="*/ 29 h 323"/>
                  <a:gd name="T48" fmla="*/ 137 w 192"/>
                  <a:gd name="T49" fmla="*/ 0 h 323"/>
                  <a:gd name="T50" fmla="*/ 151 w 192"/>
                  <a:gd name="T51" fmla="*/ 9 h 323"/>
                  <a:gd name="T52" fmla="*/ 161 w 192"/>
                  <a:gd name="T53" fmla="*/ 28 h 323"/>
                  <a:gd name="T54" fmla="*/ 164 w 192"/>
                  <a:gd name="T55" fmla="*/ 62 h 323"/>
                  <a:gd name="T56" fmla="*/ 178 w 192"/>
                  <a:gd name="T57" fmla="*/ 88 h 323"/>
                  <a:gd name="T58" fmla="*/ 141 w 192"/>
                  <a:gd name="T59" fmla="*/ 103 h 323"/>
                  <a:gd name="T60" fmla="*/ 162 w 192"/>
                  <a:gd name="T61" fmla="*/ 128 h 323"/>
                  <a:gd name="T62" fmla="*/ 175 w 192"/>
                  <a:gd name="T63" fmla="*/ 152 h 323"/>
                  <a:gd name="T64" fmla="*/ 170 w 192"/>
                  <a:gd name="T65" fmla="*/ 163 h 323"/>
                  <a:gd name="T66" fmla="*/ 153 w 192"/>
                  <a:gd name="T67" fmla="*/ 191 h 323"/>
                  <a:gd name="T68" fmla="*/ 153 w 192"/>
                  <a:gd name="T69" fmla="*/ 208 h 323"/>
                  <a:gd name="T70" fmla="*/ 155 w 192"/>
                  <a:gd name="T71" fmla="*/ 231 h 323"/>
                  <a:gd name="T72" fmla="*/ 164 w 192"/>
                  <a:gd name="T73" fmla="*/ 249 h 323"/>
                  <a:gd name="T74" fmla="*/ 174 w 192"/>
                  <a:gd name="T75" fmla="*/ 271 h 323"/>
                  <a:gd name="T76" fmla="*/ 190 w 192"/>
                  <a:gd name="T77" fmla="*/ 2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323">
                    <a:moveTo>
                      <a:pt x="192" y="304"/>
                    </a:moveTo>
                    <a:cubicBezTo>
                      <a:pt x="192" y="305"/>
                      <a:pt x="191" y="306"/>
                      <a:pt x="191" y="306"/>
                    </a:cubicBezTo>
                    <a:cubicBezTo>
                      <a:pt x="189" y="311"/>
                      <a:pt x="187" y="311"/>
                      <a:pt x="187" y="315"/>
                    </a:cubicBezTo>
                    <a:cubicBezTo>
                      <a:pt x="187" y="319"/>
                      <a:pt x="188" y="323"/>
                      <a:pt x="186" y="319"/>
                    </a:cubicBezTo>
                    <a:cubicBezTo>
                      <a:pt x="184" y="316"/>
                      <a:pt x="185" y="315"/>
                      <a:pt x="180" y="314"/>
                    </a:cubicBezTo>
                    <a:cubicBezTo>
                      <a:pt x="175" y="313"/>
                      <a:pt x="173" y="311"/>
                      <a:pt x="167" y="310"/>
                    </a:cubicBezTo>
                    <a:cubicBezTo>
                      <a:pt x="160" y="310"/>
                      <a:pt x="160" y="306"/>
                      <a:pt x="152" y="306"/>
                    </a:cubicBezTo>
                    <a:cubicBezTo>
                      <a:pt x="145" y="305"/>
                      <a:pt x="145" y="306"/>
                      <a:pt x="137" y="307"/>
                    </a:cubicBezTo>
                    <a:cubicBezTo>
                      <a:pt x="129" y="307"/>
                      <a:pt x="130" y="309"/>
                      <a:pt x="122" y="307"/>
                    </a:cubicBezTo>
                    <a:cubicBezTo>
                      <a:pt x="121" y="307"/>
                      <a:pt x="121" y="306"/>
                      <a:pt x="120" y="306"/>
                    </a:cubicBezTo>
                    <a:cubicBezTo>
                      <a:pt x="114" y="305"/>
                      <a:pt x="114" y="304"/>
                      <a:pt x="107" y="304"/>
                    </a:cubicBezTo>
                    <a:cubicBezTo>
                      <a:pt x="100" y="304"/>
                      <a:pt x="105" y="303"/>
                      <a:pt x="94" y="303"/>
                    </a:cubicBezTo>
                    <a:cubicBezTo>
                      <a:pt x="82" y="303"/>
                      <a:pt x="83" y="301"/>
                      <a:pt x="75" y="303"/>
                    </a:cubicBezTo>
                    <a:cubicBezTo>
                      <a:pt x="68" y="305"/>
                      <a:pt x="68" y="304"/>
                      <a:pt x="68" y="306"/>
                    </a:cubicBezTo>
                    <a:cubicBezTo>
                      <a:pt x="65" y="307"/>
                      <a:pt x="58" y="308"/>
                      <a:pt x="49" y="308"/>
                    </a:cubicBezTo>
                    <a:cubicBezTo>
                      <a:pt x="40" y="307"/>
                      <a:pt x="35" y="305"/>
                      <a:pt x="32" y="304"/>
                    </a:cubicBezTo>
                    <a:cubicBezTo>
                      <a:pt x="32" y="304"/>
                      <a:pt x="32" y="303"/>
                      <a:pt x="32" y="303"/>
                    </a:cubicBezTo>
                    <a:cubicBezTo>
                      <a:pt x="34" y="294"/>
                      <a:pt x="33" y="290"/>
                      <a:pt x="34" y="284"/>
                    </a:cubicBezTo>
                    <a:cubicBezTo>
                      <a:pt x="35" y="277"/>
                      <a:pt x="30" y="277"/>
                      <a:pt x="29" y="273"/>
                    </a:cubicBezTo>
                    <a:cubicBezTo>
                      <a:pt x="28" y="269"/>
                      <a:pt x="28" y="264"/>
                      <a:pt x="30" y="261"/>
                    </a:cubicBezTo>
                    <a:cubicBezTo>
                      <a:pt x="31" y="258"/>
                      <a:pt x="29" y="255"/>
                      <a:pt x="28" y="255"/>
                    </a:cubicBezTo>
                    <a:cubicBezTo>
                      <a:pt x="27" y="254"/>
                      <a:pt x="25" y="253"/>
                      <a:pt x="23" y="255"/>
                    </a:cubicBezTo>
                    <a:cubicBezTo>
                      <a:pt x="20" y="258"/>
                      <a:pt x="15" y="256"/>
                      <a:pt x="14" y="255"/>
                    </a:cubicBezTo>
                    <a:cubicBezTo>
                      <a:pt x="13" y="253"/>
                      <a:pt x="8" y="254"/>
                      <a:pt x="9" y="249"/>
                    </a:cubicBezTo>
                    <a:cubicBezTo>
                      <a:pt x="9" y="244"/>
                      <a:pt x="8" y="235"/>
                      <a:pt x="5" y="238"/>
                    </a:cubicBezTo>
                    <a:cubicBezTo>
                      <a:pt x="3" y="241"/>
                      <a:pt x="0" y="240"/>
                      <a:pt x="0" y="238"/>
                    </a:cubicBezTo>
                    <a:cubicBezTo>
                      <a:pt x="1" y="236"/>
                      <a:pt x="3" y="234"/>
                      <a:pt x="3" y="232"/>
                    </a:cubicBezTo>
                    <a:cubicBezTo>
                      <a:pt x="4" y="229"/>
                      <a:pt x="5" y="228"/>
                      <a:pt x="8" y="222"/>
                    </a:cubicBezTo>
                    <a:cubicBezTo>
                      <a:pt x="11" y="216"/>
                      <a:pt x="10" y="217"/>
                      <a:pt x="8" y="210"/>
                    </a:cubicBezTo>
                    <a:cubicBezTo>
                      <a:pt x="6" y="203"/>
                      <a:pt x="12" y="205"/>
                      <a:pt x="15" y="201"/>
                    </a:cubicBezTo>
                    <a:cubicBezTo>
                      <a:pt x="17" y="197"/>
                      <a:pt x="16" y="197"/>
                      <a:pt x="24" y="190"/>
                    </a:cubicBezTo>
                    <a:cubicBezTo>
                      <a:pt x="31" y="183"/>
                      <a:pt x="28" y="187"/>
                      <a:pt x="29" y="184"/>
                    </a:cubicBezTo>
                    <a:cubicBezTo>
                      <a:pt x="30" y="181"/>
                      <a:pt x="30" y="179"/>
                      <a:pt x="32" y="175"/>
                    </a:cubicBezTo>
                    <a:cubicBezTo>
                      <a:pt x="34" y="171"/>
                      <a:pt x="42" y="176"/>
                      <a:pt x="45" y="176"/>
                    </a:cubicBezTo>
                    <a:cubicBezTo>
                      <a:pt x="49" y="176"/>
                      <a:pt x="51" y="175"/>
                      <a:pt x="52" y="171"/>
                    </a:cubicBezTo>
                    <a:cubicBezTo>
                      <a:pt x="52" y="167"/>
                      <a:pt x="54" y="171"/>
                      <a:pt x="57" y="174"/>
                    </a:cubicBezTo>
                    <a:cubicBezTo>
                      <a:pt x="60" y="177"/>
                      <a:pt x="63" y="179"/>
                      <a:pt x="64" y="185"/>
                    </a:cubicBezTo>
                    <a:cubicBezTo>
                      <a:pt x="65" y="191"/>
                      <a:pt x="65" y="188"/>
                      <a:pt x="72" y="188"/>
                    </a:cubicBezTo>
                    <a:cubicBezTo>
                      <a:pt x="79" y="188"/>
                      <a:pt x="75" y="184"/>
                      <a:pt x="78" y="177"/>
                    </a:cubicBezTo>
                    <a:cubicBezTo>
                      <a:pt x="81" y="171"/>
                      <a:pt x="80" y="172"/>
                      <a:pt x="83" y="166"/>
                    </a:cubicBezTo>
                    <a:cubicBezTo>
                      <a:pt x="85" y="160"/>
                      <a:pt x="85" y="158"/>
                      <a:pt x="90" y="148"/>
                    </a:cubicBezTo>
                    <a:cubicBezTo>
                      <a:pt x="95" y="137"/>
                      <a:pt x="93" y="139"/>
                      <a:pt x="95" y="130"/>
                    </a:cubicBezTo>
                    <a:cubicBezTo>
                      <a:pt x="96" y="122"/>
                      <a:pt x="109" y="118"/>
                      <a:pt x="109" y="111"/>
                    </a:cubicBezTo>
                    <a:cubicBezTo>
                      <a:pt x="108" y="104"/>
                      <a:pt x="114" y="104"/>
                      <a:pt x="118" y="97"/>
                    </a:cubicBezTo>
                    <a:cubicBezTo>
                      <a:pt x="122" y="89"/>
                      <a:pt x="117" y="87"/>
                      <a:pt x="119" y="79"/>
                    </a:cubicBezTo>
                    <a:cubicBezTo>
                      <a:pt x="121" y="71"/>
                      <a:pt x="128" y="62"/>
                      <a:pt x="129" y="56"/>
                    </a:cubicBezTo>
                    <a:cubicBezTo>
                      <a:pt x="130" y="49"/>
                      <a:pt x="144" y="52"/>
                      <a:pt x="149" y="48"/>
                    </a:cubicBezTo>
                    <a:cubicBezTo>
                      <a:pt x="154" y="43"/>
                      <a:pt x="152" y="39"/>
                      <a:pt x="153" y="29"/>
                    </a:cubicBezTo>
                    <a:cubicBezTo>
                      <a:pt x="155" y="19"/>
                      <a:pt x="143" y="19"/>
                      <a:pt x="139" y="16"/>
                    </a:cubicBezTo>
                    <a:cubicBezTo>
                      <a:pt x="136" y="13"/>
                      <a:pt x="138" y="6"/>
                      <a:pt x="137" y="0"/>
                    </a:cubicBezTo>
                    <a:cubicBezTo>
                      <a:pt x="140" y="0"/>
                      <a:pt x="146" y="0"/>
                      <a:pt x="147" y="1"/>
                    </a:cubicBezTo>
                    <a:cubicBezTo>
                      <a:pt x="149" y="1"/>
                      <a:pt x="149" y="5"/>
                      <a:pt x="151" y="9"/>
                    </a:cubicBezTo>
                    <a:cubicBezTo>
                      <a:pt x="152" y="12"/>
                      <a:pt x="157" y="9"/>
                      <a:pt x="159" y="17"/>
                    </a:cubicBezTo>
                    <a:cubicBezTo>
                      <a:pt x="161" y="25"/>
                      <a:pt x="158" y="22"/>
                      <a:pt x="161" y="28"/>
                    </a:cubicBezTo>
                    <a:cubicBezTo>
                      <a:pt x="164" y="35"/>
                      <a:pt x="164" y="34"/>
                      <a:pt x="164" y="42"/>
                    </a:cubicBezTo>
                    <a:cubicBezTo>
                      <a:pt x="164" y="51"/>
                      <a:pt x="161" y="52"/>
                      <a:pt x="164" y="62"/>
                    </a:cubicBezTo>
                    <a:cubicBezTo>
                      <a:pt x="167" y="72"/>
                      <a:pt x="166" y="74"/>
                      <a:pt x="169" y="79"/>
                    </a:cubicBezTo>
                    <a:cubicBezTo>
                      <a:pt x="173" y="84"/>
                      <a:pt x="181" y="88"/>
                      <a:pt x="178" y="88"/>
                    </a:cubicBezTo>
                    <a:cubicBezTo>
                      <a:pt x="174" y="89"/>
                      <a:pt x="147" y="82"/>
                      <a:pt x="143" y="88"/>
                    </a:cubicBezTo>
                    <a:cubicBezTo>
                      <a:pt x="140" y="95"/>
                      <a:pt x="134" y="96"/>
                      <a:pt x="141" y="103"/>
                    </a:cubicBezTo>
                    <a:cubicBezTo>
                      <a:pt x="147" y="111"/>
                      <a:pt x="147" y="112"/>
                      <a:pt x="152" y="117"/>
                    </a:cubicBezTo>
                    <a:cubicBezTo>
                      <a:pt x="157" y="122"/>
                      <a:pt x="158" y="122"/>
                      <a:pt x="162" y="128"/>
                    </a:cubicBezTo>
                    <a:cubicBezTo>
                      <a:pt x="166" y="133"/>
                      <a:pt x="169" y="130"/>
                      <a:pt x="170" y="138"/>
                    </a:cubicBezTo>
                    <a:cubicBezTo>
                      <a:pt x="171" y="146"/>
                      <a:pt x="175" y="149"/>
                      <a:pt x="175" y="152"/>
                    </a:cubicBezTo>
                    <a:cubicBezTo>
                      <a:pt x="175" y="155"/>
                      <a:pt x="173" y="156"/>
                      <a:pt x="175" y="157"/>
                    </a:cubicBezTo>
                    <a:cubicBezTo>
                      <a:pt x="173" y="158"/>
                      <a:pt x="171" y="160"/>
                      <a:pt x="170" y="163"/>
                    </a:cubicBezTo>
                    <a:cubicBezTo>
                      <a:pt x="168" y="167"/>
                      <a:pt x="164" y="167"/>
                      <a:pt x="163" y="177"/>
                    </a:cubicBezTo>
                    <a:cubicBezTo>
                      <a:pt x="161" y="187"/>
                      <a:pt x="156" y="186"/>
                      <a:pt x="153" y="191"/>
                    </a:cubicBezTo>
                    <a:cubicBezTo>
                      <a:pt x="150" y="196"/>
                      <a:pt x="143" y="195"/>
                      <a:pt x="147" y="199"/>
                    </a:cubicBezTo>
                    <a:cubicBezTo>
                      <a:pt x="152" y="203"/>
                      <a:pt x="153" y="201"/>
                      <a:pt x="153" y="208"/>
                    </a:cubicBezTo>
                    <a:cubicBezTo>
                      <a:pt x="152" y="215"/>
                      <a:pt x="146" y="218"/>
                      <a:pt x="150" y="222"/>
                    </a:cubicBezTo>
                    <a:cubicBezTo>
                      <a:pt x="153" y="226"/>
                      <a:pt x="155" y="226"/>
                      <a:pt x="155" y="231"/>
                    </a:cubicBezTo>
                    <a:cubicBezTo>
                      <a:pt x="155" y="236"/>
                      <a:pt x="156" y="239"/>
                      <a:pt x="160" y="242"/>
                    </a:cubicBezTo>
                    <a:cubicBezTo>
                      <a:pt x="164" y="245"/>
                      <a:pt x="162" y="243"/>
                      <a:pt x="164" y="249"/>
                    </a:cubicBezTo>
                    <a:cubicBezTo>
                      <a:pt x="166" y="255"/>
                      <a:pt x="166" y="259"/>
                      <a:pt x="167" y="262"/>
                    </a:cubicBezTo>
                    <a:cubicBezTo>
                      <a:pt x="168" y="265"/>
                      <a:pt x="165" y="265"/>
                      <a:pt x="174" y="271"/>
                    </a:cubicBezTo>
                    <a:cubicBezTo>
                      <a:pt x="182" y="276"/>
                      <a:pt x="177" y="277"/>
                      <a:pt x="183" y="282"/>
                    </a:cubicBezTo>
                    <a:cubicBezTo>
                      <a:pt x="189" y="286"/>
                      <a:pt x="190" y="286"/>
                      <a:pt x="190" y="291"/>
                    </a:cubicBezTo>
                    <a:cubicBezTo>
                      <a:pt x="189" y="296"/>
                      <a:pt x="192" y="300"/>
                      <a:pt x="192" y="304"/>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2" name="Freeform 917"/>
              <p:cNvSpPr>
                <a:spLocks/>
              </p:cNvSpPr>
              <p:nvPr/>
            </p:nvSpPr>
            <p:spPr bwMode="auto">
              <a:xfrm>
                <a:off x="2578" y="1812"/>
                <a:ext cx="180" cy="162"/>
              </a:xfrm>
              <a:custGeom>
                <a:avLst/>
                <a:gdLst>
                  <a:gd name="T0" fmla="*/ 294 w 300"/>
                  <a:gd name="T1" fmla="*/ 70 h 270"/>
                  <a:gd name="T2" fmla="*/ 264 w 300"/>
                  <a:gd name="T3" fmla="*/ 101 h 270"/>
                  <a:gd name="T4" fmla="*/ 254 w 300"/>
                  <a:gd name="T5" fmla="*/ 133 h 270"/>
                  <a:gd name="T6" fmla="*/ 235 w 300"/>
                  <a:gd name="T7" fmla="*/ 170 h 270"/>
                  <a:gd name="T8" fmla="*/ 223 w 300"/>
                  <a:gd name="T9" fmla="*/ 199 h 270"/>
                  <a:gd name="T10" fmla="*/ 209 w 300"/>
                  <a:gd name="T11" fmla="*/ 207 h 270"/>
                  <a:gd name="T12" fmla="*/ 197 w 300"/>
                  <a:gd name="T13" fmla="*/ 193 h 270"/>
                  <a:gd name="T14" fmla="*/ 177 w 300"/>
                  <a:gd name="T15" fmla="*/ 197 h 270"/>
                  <a:gd name="T16" fmla="*/ 169 w 300"/>
                  <a:gd name="T17" fmla="*/ 212 h 270"/>
                  <a:gd name="T18" fmla="*/ 153 w 300"/>
                  <a:gd name="T19" fmla="*/ 232 h 270"/>
                  <a:gd name="T20" fmla="*/ 148 w 300"/>
                  <a:gd name="T21" fmla="*/ 254 h 270"/>
                  <a:gd name="T22" fmla="*/ 145 w 300"/>
                  <a:gd name="T23" fmla="*/ 260 h 270"/>
                  <a:gd name="T24" fmla="*/ 136 w 300"/>
                  <a:gd name="T25" fmla="*/ 262 h 270"/>
                  <a:gd name="T26" fmla="*/ 118 w 300"/>
                  <a:gd name="T27" fmla="*/ 262 h 270"/>
                  <a:gd name="T28" fmla="*/ 108 w 300"/>
                  <a:gd name="T29" fmla="*/ 266 h 270"/>
                  <a:gd name="T30" fmla="*/ 95 w 300"/>
                  <a:gd name="T31" fmla="*/ 266 h 270"/>
                  <a:gd name="T32" fmla="*/ 77 w 300"/>
                  <a:gd name="T33" fmla="*/ 266 h 270"/>
                  <a:gd name="T34" fmla="*/ 65 w 300"/>
                  <a:gd name="T35" fmla="*/ 240 h 270"/>
                  <a:gd name="T36" fmla="*/ 50 w 300"/>
                  <a:gd name="T37" fmla="*/ 216 h 270"/>
                  <a:gd name="T38" fmla="*/ 26 w 300"/>
                  <a:gd name="T39" fmla="*/ 210 h 270"/>
                  <a:gd name="T40" fmla="*/ 1 w 300"/>
                  <a:gd name="T41" fmla="*/ 209 h 270"/>
                  <a:gd name="T42" fmla="*/ 2 w 300"/>
                  <a:gd name="T43" fmla="*/ 196 h 270"/>
                  <a:gd name="T44" fmla="*/ 2 w 300"/>
                  <a:gd name="T45" fmla="*/ 176 h 270"/>
                  <a:gd name="T46" fmla="*/ 10 w 300"/>
                  <a:gd name="T47" fmla="*/ 133 h 270"/>
                  <a:gd name="T48" fmla="*/ 19 w 300"/>
                  <a:gd name="T49" fmla="*/ 114 h 270"/>
                  <a:gd name="T50" fmla="*/ 23 w 300"/>
                  <a:gd name="T51" fmla="*/ 99 h 270"/>
                  <a:gd name="T52" fmla="*/ 27 w 300"/>
                  <a:gd name="T53" fmla="*/ 78 h 270"/>
                  <a:gd name="T54" fmla="*/ 23 w 300"/>
                  <a:gd name="T55" fmla="*/ 60 h 270"/>
                  <a:gd name="T56" fmla="*/ 31 w 300"/>
                  <a:gd name="T57" fmla="*/ 35 h 270"/>
                  <a:gd name="T58" fmla="*/ 43 w 300"/>
                  <a:gd name="T59" fmla="*/ 9 h 270"/>
                  <a:gd name="T60" fmla="*/ 64 w 300"/>
                  <a:gd name="T61" fmla="*/ 3 h 270"/>
                  <a:gd name="T62" fmla="*/ 88 w 300"/>
                  <a:gd name="T63" fmla="*/ 6 h 270"/>
                  <a:gd name="T64" fmla="*/ 108 w 300"/>
                  <a:gd name="T65" fmla="*/ 25 h 270"/>
                  <a:gd name="T66" fmla="*/ 132 w 300"/>
                  <a:gd name="T67" fmla="*/ 16 h 270"/>
                  <a:gd name="T68" fmla="*/ 169 w 300"/>
                  <a:gd name="T69" fmla="*/ 31 h 270"/>
                  <a:gd name="T70" fmla="*/ 199 w 300"/>
                  <a:gd name="T71" fmla="*/ 14 h 270"/>
                  <a:gd name="T72" fmla="*/ 233 w 300"/>
                  <a:gd name="T73" fmla="*/ 21 h 270"/>
                  <a:gd name="T74" fmla="*/ 258 w 300"/>
                  <a:gd name="T75" fmla="*/ 10 h 270"/>
                  <a:gd name="T76" fmla="*/ 271 w 300"/>
                  <a:gd name="T77" fmla="*/ 5 h 270"/>
                  <a:gd name="T78" fmla="*/ 282 w 300"/>
                  <a:gd name="T79" fmla="*/ 22 h 270"/>
                  <a:gd name="T80" fmla="*/ 298 w 300"/>
                  <a:gd name="T81" fmla="*/ 5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270">
                    <a:moveTo>
                      <a:pt x="298" y="51"/>
                    </a:moveTo>
                    <a:cubicBezTo>
                      <a:pt x="297" y="61"/>
                      <a:pt x="299" y="65"/>
                      <a:pt x="294" y="70"/>
                    </a:cubicBezTo>
                    <a:cubicBezTo>
                      <a:pt x="289" y="74"/>
                      <a:pt x="275" y="71"/>
                      <a:pt x="274" y="78"/>
                    </a:cubicBezTo>
                    <a:cubicBezTo>
                      <a:pt x="273" y="84"/>
                      <a:pt x="266" y="93"/>
                      <a:pt x="264" y="101"/>
                    </a:cubicBezTo>
                    <a:cubicBezTo>
                      <a:pt x="262" y="109"/>
                      <a:pt x="267" y="111"/>
                      <a:pt x="263" y="119"/>
                    </a:cubicBezTo>
                    <a:cubicBezTo>
                      <a:pt x="259" y="126"/>
                      <a:pt x="253" y="126"/>
                      <a:pt x="254" y="133"/>
                    </a:cubicBezTo>
                    <a:cubicBezTo>
                      <a:pt x="254" y="140"/>
                      <a:pt x="241" y="144"/>
                      <a:pt x="240" y="152"/>
                    </a:cubicBezTo>
                    <a:cubicBezTo>
                      <a:pt x="238" y="161"/>
                      <a:pt x="240" y="159"/>
                      <a:pt x="235" y="170"/>
                    </a:cubicBezTo>
                    <a:cubicBezTo>
                      <a:pt x="230" y="180"/>
                      <a:pt x="230" y="182"/>
                      <a:pt x="228" y="188"/>
                    </a:cubicBezTo>
                    <a:cubicBezTo>
                      <a:pt x="225" y="194"/>
                      <a:pt x="226" y="193"/>
                      <a:pt x="223" y="199"/>
                    </a:cubicBezTo>
                    <a:cubicBezTo>
                      <a:pt x="220" y="206"/>
                      <a:pt x="224" y="210"/>
                      <a:pt x="217" y="210"/>
                    </a:cubicBezTo>
                    <a:cubicBezTo>
                      <a:pt x="210" y="210"/>
                      <a:pt x="210" y="213"/>
                      <a:pt x="209" y="207"/>
                    </a:cubicBezTo>
                    <a:cubicBezTo>
                      <a:pt x="208" y="201"/>
                      <a:pt x="205" y="199"/>
                      <a:pt x="202" y="196"/>
                    </a:cubicBezTo>
                    <a:cubicBezTo>
                      <a:pt x="199" y="193"/>
                      <a:pt x="197" y="189"/>
                      <a:pt x="197" y="193"/>
                    </a:cubicBezTo>
                    <a:cubicBezTo>
                      <a:pt x="196" y="197"/>
                      <a:pt x="194" y="198"/>
                      <a:pt x="190" y="198"/>
                    </a:cubicBezTo>
                    <a:cubicBezTo>
                      <a:pt x="187" y="198"/>
                      <a:pt x="179" y="193"/>
                      <a:pt x="177" y="197"/>
                    </a:cubicBezTo>
                    <a:cubicBezTo>
                      <a:pt x="175" y="201"/>
                      <a:pt x="175" y="203"/>
                      <a:pt x="174" y="206"/>
                    </a:cubicBezTo>
                    <a:cubicBezTo>
                      <a:pt x="173" y="209"/>
                      <a:pt x="176" y="205"/>
                      <a:pt x="169" y="212"/>
                    </a:cubicBezTo>
                    <a:cubicBezTo>
                      <a:pt x="161" y="219"/>
                      <a:pt x="162" y="219"/>
                      <a:pt x="160" y="223"/>
                    </a:cubicBezTo>
                    <a:cubicBezTo>
                      <a:pt x="157" y="227"/>
                      <a:pt x="151" y="225"/>
                      <a:pt x="153" y="232"/>
                    </a:cubicBezTo>
                    <a:cubicBezTo>
                      <a:pt x="155" y="239"/>
                      <a:pt x="156" y="238"/>
                      <a:pt x="153" y="244"/>
                    </a:cubicBezTo>
                    <a:cubicBezTo>
                      <a:pt x="150" y="250"/>
                      <a:pt x="149" y="251"/>
                      <a:pt x="148" y="254"/>
                    </a:cubicBezTo>
                    <a:cubicBezTo>
                      <a:pt x="148" y="256"/>
                      <a:pt x="146" y="258"/>
                      <a:pt x="145" y="260"/>
                    </a:cubicBezTo>
                    <a:cubicBezTo>
                      <a:pt x="145" y="260"/>
                      <a:pt x="145" y="260"/>
                      <a:pt x="145" y="260"/>
                    </a:cubicBezTo>
                    <a:cubicBezTo>
                      <a:pt x="144" y="258"/>
                      <a:pt x="140" y="253"/>
                      <a:pt x="140" y="255"/>
                    </a:cubicBezTo>
                    <a:cubicBezTo>
                      <a:pt x="139" y="258"/>
                      <a:pt x="138" y="261"/>
                      <a:pt x="136" y="262"/>
                    </a:cubicBezTo>
                    <a:cubicBezTo>
                      <a:pt x="134" y="262"/>
                      <a:pt x="130" y="263"/>
                      <a:pt x="127" y="263"/>
                    </a:cubicBezTo>
                    <a:cubicBezTo>
                      <a:pt x="124" y="263"/>
                      <a:pt x="119" y="262"/>
                      <a:pt x="118" y="262"/>
                    </a:cubicBezTo>
                    <a:cubicBezTo>
                      <a:pt x="117" y="262"/>
                      <a:pt x="114" y="264"/>
                      <a:pt x="113" y="266"/>
                    </a:cubicBezTo>
                    <a:cubicBezTo>
                      <a:pt x="113" y="268"/>
                      <a:pt x="109" y="269"/>
                      <a:pt x="108" y="266"/>
                    </a:cubicBezTo>
                    <a:cubicBezTo>
                      <a:pt x="107" y="263"/>
                      <a:pt x="106" y="264"/>
                      <a:pt x="103" y="267"/>
                    </a:cubicBezTo>
                    <a:cubicBezTo>
                      <a:pt x="100" y="269"/>
                      <a:pt x="101" y="264"/>
                      <a:pt x="95" y="266"/>
                    </a:cubicBezTo>
                    <a:cubicBezTo>
                      <a:pt x="90" y="269"/>
                      <a:pt x="94" y="270"/>
                      <a:pt x="88" y="269"/>
                    </a:cubicBezTo>
                    <a:cubicBezTo>
                      <a:pt x="82" y="268"/>
                      <a:pt x="80" y="270"/>
                      <a:pt x="77" y="266"/>
                    </a:cubicBezTo>
                    <a:cubicBezTo>
                      <a:pt x="73" y="262"/>
                      <a:pt x="67" y="255"/>
                      <a:pt x="68" y="252"/>
                    </a:cubicBezTo>
                    <a:cubicBezTo>
                      <a:pt x="69" y="248"/>
                      <a:pt x="67" y="243"/>
                      <a:pt x="65" y="240"/>
                    </a:cubicBezTo>
                    <a:cubicBezTo>
                      <a:pt x="62" y="238"/>
                      <a:pt x="63" y="238"/>
                      <a:pt x="60" y="231"/>
                    </a:cubicBezTo>
                    <a:cubicBezTo>
                      <a:pt x="57" y="224"/>
                      <a:pt x="53" y="222"/>
                      <a:pt x="50" y="216"/>
                    </a:cubicBezTo>
                    <a:cubicBezTo>
                      <a:pt x="47" y="210"/>
                      <a:pt x="51" y="210"/>
                      <a:pt x="42" y="210"/>
                    </a:cubicBezTo>
                    <a:cubicBezTo>
                      <a:pt x="33" y="210"/>
                      <a:pt x="34" y="208"/>
                      <a:pt x="26" y="210"/>
                    </a:cubicBezTo>
                    <a:cubicBezTo>
                      <a:pt x="18" y="212"/>
                      <a:pt x="13" y="211"/>
                      <a:pt x="6" y="211"/>
                    </a:cubicBezTo>
                    <a:cubicBezTo>
                      <a:pt x="2" y="211"/>
                      <a:pt x="2" y="210"/>
                      <a:pt x="1" y="209"/>
                    </a:cubicBezTo>
                    <a:cubicBezTo>
                      <a:pt x="1" y="207"/>
                      <a:pt x="1" y="204"/>
                      <a:pt x="2" y="204"/>
                    </a:cubicBezTo>
                    <a:cubicBezTo>
                      <a:pt x="2" y="203"/>
                      <a:pt x="3" y="198"/>
                      <a:pt x="2" y="196"/>
                    </a:cubicBezTo>
                    <a:cubicBezTo>
                      <a:pt x="0" y="194"/>
                      <a:pt x="0" y="190"/>
                      <a:pt x="3" y="188"/>
                    </a:cubicBezTo>
                    <a:cubicBezTo>
                      <a:pt x="6" y="185"/>
                      <a:pt x="2" y="179"/>
                      <a:pt x="2" y="176"/>
                    </a:cubicBezTo>
                    <a:cubicBezTo>
                      <a:pt x="1" y="173"/>
                      <a:pt x="1" y="138"/>
                      <a:pt x="2" y="137"/>
                    </a:cubicBezTo>
                    <a:cubicBezTo>
                      <a:pt x="3" y="136"/>
                      <a:pt x="9" y="134"/>
                      <a:pt x="10" y="133"/>
                    </a:cubicBezTo>
                    <a:cubicBezTo>
                      <a:pt x="11" y="132"/>
                      <a:pt x="10" y="128"/>
                      <a:pt x="12" y="125"/>
                    </a:cubicBezTo>
                    <a:cubicBezTo>
                      <a:pt x="14" y="122"/>
                      <a:pt x="17" y="118"/>
                      <a:pt x="19" y="114"/>
                    </a:cubicBezTo>
                    <a:cubicBezTo>
                      <a:pt x="22" y="110"/>
                      <a:pt x="26" y="112"/>
                      <a:pt x="25" y="108"/>
                    </a:cubicBezTo>
                    <a:cubicBezTo>
                      <a:pt x="23" y="104"/>
                      <a:pt x="22" y="100"/>
                      <a:pt x="23" y="99"/>
                    </a:cubicBezTo>
                    <a:cubicBezTo>
                      <a:pt x="25" y="98"/>
                      <a:pt x="28" y="92"/>
                      <a:pt x="27" y="90"/>
                    </a:cubicBezTo>
                    <a:cubicBezTo>
                      <a:pt x="27" y="88"/>
                      <a:pt x="31" y="81"/>
                      <a:pt x="27" y="78"/>
                    </a:cubicBezTo>
                    <a:cubicBezTo>
                      <a:pt x="24" y="75"/>
                      <a:pt x="16" y="68"/>
                      <a:pt x="20" y="65"/>
                    </a:cubicBezTo>
                    <a:cubicBezTo>
                      <a:pt x="22" y="63"/>
                      <a:pt x="24" y="61"/>
                      <a:pt x="23" y="60"/>
                    </a:cubicBezTo>
                    <a:cubicBezTo>
                      <a:pt x="24" y="59"/>
                      <a:pt x="25" y="56"/>
                      <a:pt x="25" y="53"/>
                    </a:cubicBezTo>
                    <a:cubicBezTo>
                      <a:pt x="25" y="49"/>
                      <a:pt x="26" y="38"/>
                      <a:pt x="31" y="35"/>
                    </a:cubicBezTo>
                    <a:cubicBezTo>
                      <a:pt x="36" y="32"/>
                      <a:pt x="37" y="23"/>
                      <a:pt x="37" y="19"/>
                    </a:cubicBezTo>
                    <a:cubicBezTo>
                      <a:pt x="37" y="15"/>
                      <a:pt x="40" y="11"/>
                      <a:pt x="43" y="9"/>
                    </a:cubicBezTo>
                    <a:cubicBezTo>
                      <a:pt x="46" y="7"/>
                      <a:pt x="44" y="2"/>
                      <a:pt x="50" y="3"/>
                    </a:cubicBezTo>
                    <a:cubicBezTo>
                      <a:pt x="57" y="4"/>
                      <a:pt x="60" y="5"/>
                      <a:pt x="64" y="3"/>
                    </a:cubicBezTo>
                    <a:cubicBezTo>
                      <a:pt x="67" y="1"/>
                      <a:pt x="75" y="0"/>
                      <a:pt x="76" y="1"/>
                    </a:cubicBezTo>
                    <a:cubicBezTo>
                      <a:pt x="77" y="1"/>
                      <a:pt x="78" y="5"/>
                      <a:pt x="88" y="6"/>
                    </a:cubicBezTo>
                    <a:cubicBezTo>
                      <a:pt x="97" y="8"/>
                      <a:pt x="94" y="11"/>
                      <a:pt x="99" y="17"/>
                    </a:cubicBezTo>
                    <a:cubicBezTo>
                      <a:pt x="104" y="22"/>
                      <a:pt x="103" y="25"/>
                      <a:pt x="108" y="25"/>
                    </a:cubicBezTo>
                    <a:cubicBezTo>
                      <a:pt x="114" y="25"/>
                      <a:pt x="114" y="25"/>
                      <a:pt x="120" y="21"/>
                    </a:cubicBezTo>
                    <a:cubicBezTo>
                      <a:pt x="126" y="17"/>
                      <a:pt x="126" y="13"/>
                      <a:pt x="132" y="16"/>
                    </a:cubicBezTo>
                    <a:cubicBezTo>
                      <a:pt x="138" y="19"/>
                      <a:pt x="142" y="22"/>
                      <a:pt x="151" y="26"/>
                    </a:cubicBezTo>
                    <a:cubicBezTo>
                      <a:pt x="159" y="29"/>
                      <a:pt x="164" y="32"/>
                      <a:pt x="169" y="31"/>
                    </a:cubicBezTo>
                    <a:cubicBezTo>
                      <a:pt x="175" y="29"/>
                      <a:pt x="176" y="25"/>
                      <a:pt x="181" y="22"/>
                    </a:cubicBezTo>
                    <a:cubicBezTo>
                      <a:pt x="185" y="19"/>
                      <a:pt x="184" y="14"/>
                      <a:pt x="199" y="14"/>
                    </a:cubicBezTo>
                    <a:cubicBezTo>
                      <a:pt x="213" y="14"/>
                      <a:pt x="201" y="8"/>
                      <a:pt x="215" y="14"/>
                    </a:cubicBezTo>
                    <a:cubicBezTo>
                      <a:pt x="229" y="20"/>
                      <a:pt x="223" y="19"/>
                      <a:pt x="233" y="21"/>
                    </a:cubicBezTo>
                    <a:cubicBezTo>
                      <a:pt x="244" y="23"/>
                      <a:pt x="247" y="19"/>
                      <a:pt x="250" y="16"/>
                    </a:cubicBezTo>
                    <a:cubicBezTo>
                      <a:pt x="252" y="13"/>
                      <a:pt x="251" y="11"/>
                      <a:pt x="258" y="10"/>
                    </a:cubicBezTo>
                    <a:cubicBezTo>
                      <a:pt x="266" y="9"/>
                      <a:pt x="268" y="8"/>
                      <a:pt x="270" y="7"/>
                    </a:cubicBezTo>
                    <a:cubicBezTo>
                      <a:pt x="270" y="6"/>
                      <a:pt x="271" y="6"/>
                      <a:pt x="271" y="5"/>
                    </a:cubicBezTo>
                    <a:cubicBezTo>
                      <a:pt x="274" y="10"/>
                      <a:pt x="277" y="14"/>
                      <a:pt x="280" y="18"/>
                    </a:cubicBezTo>
                    <a:cubicBezTo>
                      <a:pt x="281" y="19"/>
                      <a:pt x="281" y="21"/>
                      <a:pt x="282" y="22"/>
                    </a:cubicBezTo>
                    <a:cubicBezTo>
                      <a:pt x="283" y="28"/>
                      <a:pt x="281" y="35"/>
                      <a:pt x="284" y="38"/>
                    </a:cubicBezTo>
                    <a:cubicBezTo>
                      <a:pt x="288" y="41"/>
                      <a:pt x="300" y="41"/>
                      <a:pt x="298" y="51"/>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3" name="Freeform 918"/>
              <p:cNvSpPr>
                <a:spLocks/>
              </p:cNvSpPr>
              <p:nvPr/>
            </p:nvSpPr>
            <p:spPr bwMode="auto">
              <a:xfrm>
                <a:off x="2751" y="1859"/>
                <a:ext cx="195" cy="149"/>
              </a:xfrm>
              <a:custGeom>
                <a:avLst/>
                <a:gdLst>
                  <a:gd name="T0" fmla="*/ 322 w 326"/>
                  <a:gd name="T1" fmla="*/ 169 h 248"/>
                  <a:gd name="T2" fmla="*/ 303 w 326"/>
                  <a:gd name="T3" fmla="*/ 166 h 248"/>
                  <a:gd name="T4" fmla="*/ 289 w 326"/>
                  <a:gd name="T5" fmla="*/ 164 h 248"/>
                  <a:gd name="T6" fmla="*/ 270 w 326"/>
                  <a:gd name="T7" fmla="*/ 173 h 248"/>
                  <a:gd name="T8" fmla="*/ 253 w 326"/>
                  <a:gd name="T9" fmla="*/ 174 h 248"/>
                  <a:gd name="T10" fmla="*/ 229 w 326"/>
                  <a:gd name="T11" fmla="*/ 181 h 248"/>
                  <a:gd name="T12" fmla="*/ 211 w 326"/>
                  <a:gd name="T13" fmla="*/ 182 h 248"/>
                  <a:gd name="T14" fmla="*/ 193 w 326"/>
                  <a:gd name="T15" fmla="*/ 194 h 248"/>
                  <a:gd name="T16" fmla="*/ 170 w 326"/>
                  <a:gd name="T17" fmla="*/ 190 h 248"/>
                  <a:gd name="T18" fmla="*/ 146 w 326"/>
                  <a:gd name="T19" fmla="*/ 176 h 248"/>
                  <a:gd name="T20" fmla="*/ 120 w 326"/>
                  <a:gd name="T21" fmla="*/ 179 h 248"/>
                  <a:gd name="T22" fmla="*/ 108 w 326"/>
                  <a:gd name="T23" fmla="*/ 201 h 248"/>
                  <a:gd name="T24" fmla="*/ 106 w 326"/>
                  <a:gd name="T25" fmla="*/ 211 h 248"/>
                  <a:gd name="T26" fmla="*/ 91 w 326"/>
                  <a:gd name="T27" fmla="*/ 212 h 248"/>
                  <a:gd name="T28" fmla="*/ 73 w 326"/>
                  <a:gd name="T29" fmla="*/ 211 h 248"/>
                  <a:gd name="T30" fmla="*/ 58 w 326"/>
                  <a:gd name="T31" fmla="*/ 216 h 248"/>
                  <a:gd name="T32" fmla="*/ 53 w 326"/>
                  <a:gd name="T33" fmla="*/ 243 h 248"/>
                  <a:gd name="T34" fmla="*/ 47 w 326"/>
                  <a:gd name="T35" fmla="*/ 235 h 248"/>
                  <a:gd name="T36" fmla="*/ 31 w 326"/>
                  <a:gd name="T37" fmla="*/ 215 h 248"/>
                  <a:gd name="T38" fmla="*/ 21 w 326"/>
                  <a:gd name="T39" fmla="*/ 193 h 248"/>
                  <a:gd name="T40" fmla="*/ 12 w 326"/>
                  <a:gd name="T41" fmla="*/ 175 h 248"/>
                  <a:gd name="T42" fmla="*/ 10 w 326"/>
                  <a:gd name="T43" fmla="*/ 152 h 248"/>
                  <a:gd name="T44" fmla="*/ 10 w 326"/>
                  <a:gd name="T45" fmla="*/ 135 h 248"/>
                  <a:gd name="T46" fmla="*/ 27 w 326"/>
                  <a:gd name="T47" fmla="*/ 107 h 248"/>
                  <a:gd name="T48" fmla="*/ 37 w 326"/>
                  <a:gd name="T49" fmla="*/ 102 h 248"/>
                  <a:gd name="T50" fmla="*/ 59 w 326"/>
                  <a:gd name="T51" fmla="*/ 91 h 248"/>
                  <a:gd name="T52" fmla="*/ 74 w 326"/>
                  <a:gd name="T53" fmla="*/ 94 h 248"/>
                  <a:gd name="T54" fmla="*/ 104 w 326"/>
                  <a:gd name="T55" fmla="*/ 88 h 248"/>
                  <a:gd name="T56" fmla="*/ 120 w 326"/>
                  <a:gd name="T57" fmla="*/ 67 h 248"/>
                  <a:gd name="T58" fmla="*/ 132 w 326"/>
                  <a:gd name="T59" fmla="*/ 59 h 248"/>
                  <a:gd name="T60" fmla="*/ 168 w 326"/>
                  <a:gd name="T61" fmla="*/ 43 h 248"/>
                  <a:gd name="T62" fmla="*/ 187 w 326"/>
                  <a:gd name="T63" fmla="*/ 16 h 248"/>
                  <a:gd name="T64" fmla="*/ 209 w 326"/>
                  <a:gd name="T65" fmla="*/ 4 h 248"/>
                  <a:gd name="T66" fmla="*/ 220 w 326"/>
                  <a:gd name="T67" fmla="*/ 11 h 248"/>
                  <a:gd name="T68" fmla="*/ 235 w 326"/>
                  <a:gd name="T69" fmla="*/ 45 h 248"/>
                  <a:gd name="T70" fmla="*/ 245 w 326"/>
                  <a:gd name="T71" fmla="*/ 68 h 248"/>
                  <a:gd name="T72" fmla="*/ 248 w 326"/>
                  <a:gd name="T73" fmla="*/ 80 h 248"/>
                  <a:gd name="T74" fmla="*/ 275 w 326"/>
                  <a:gd name="T75" fmla="*/ 96 h 248"/>
                  <a:gd name="T76" fmla="*/ 292 w 326"/>
                  <a:gd name="T77" fmla="*/ 114 h 248"/>
                  <a:gd name="T78" fmla="*/ 306 w 326"/>
                  <a:gd name="T79" fmla="*/ 133 h 248"/>
                  <a:gd name="T80" fmla="*/ 325 w 326"/>
                  <a:gd name="T81"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48">
                    <a:moveTo>
                      <a:pt x="326" y="167"/>
                    </a:moveTo>
                    <a:cubicBezTo>
                      <a:pt x="326" y="168"/>
                      <a:pt x="325" y="169"/>
                      <a:pt x="322" y="169"/>
                    </a:cubicBezTo>
                    <a:cubicBezTo>
                      <a:pt x="316" y="170"/>
                      <a:pt x="315" y="168"/>
                      <a:pt x="312" y="169"/>
                    </a:cubicBezTo>
                    <a:cubicBezTo>
                      <a:pt x="308" y="170"/>
                      <a:pt x="306" y="168"/>
                      <a:pt x="303" y="166"/>
                    </a:cubicBezTo>
                    <a:cubicBezTo>
                      <a:pt x="299" y="165"/>
                      <a:pt x="302" y="164"/>
                      <a:pt x="296" y="164"/>
                    </a:cubicBezTo>
                    <a:cubicBezTo>
                      <a:pt x="291" y="164"/>
                      <a:pt x="293" y="166"/>
                      <a:pt x="289" y="164"/>
                    </a:cubicBezTo>
                    <a:cubicBezTo>
                      <a:pt x="285" y="162"/>
                      <a:pt x="276" y="158"/>
                      <a:pt x="276" y="164"/>
                    </a:cubicBezTo>
                    <a:cubicBezTo>
                      <a:pt x="276" y="169"/>
                      <a:pt x="276" y="172"/>
                      <a:pt x="270" y="173"/>
                    </a:cubicBezTo>
                    <a:cubicBezTo>
                      <a:pt x="265" y="173"/>
                      <a:pt x="262" y="175"/>
                      <a:pt x="260" y="173"/>
                    </a:cubicBezTo>
                    <a:cubicBezTo>
                      <a:pt x="257" y="171"/>
                      <a:pt x="256" y="172"/>
                      <a:pt x="253" y="174"/>
                    </a:cubicBezTo>
                    <a:cubicBezTo>
                      <a:pt x="250" y="175"/>
                      <a:pt x="245" y="176"/>
                      <a:pt x="240" y="178"/>
                    </a:cubicBezTo>
                    <a:cubicBezTo>
                      <a:pt x="234" y="180"/>
                      <a:pt x="235" y="181"/>
                      <a:pt x="229" y="181"/>
                    </a:cubicBezTo>
                    <a:cubicBezTo>
                      <a:pt x="222" y="182"/>
                      <a:pt x="219" y="181"/>
                      <a:pt x="219" y="180"/>
                    </a:cubicBezTo>
                    <a:cubicBezTo>
                      <a:pt x="218" y="178"/>
                      <a:pt x="215" y="175"/>
                      <a:pt x="211" y="182"/>
                    </a:cubicBezTo>
                    <a:cubicBezTo>
                      <a:pt x="207" y="188"/>
                      <a:pt x="210" y="193"/>
                      <a:pt x="204" y="194"/>
                    </a:cubicBezTo>
                    <a:cubicBezTo>
                      <a:pt x="199" y="195"/>
                      <a:pt x="200" y="197"/>
                      <a:pt x="193" y="194"/>
                    </a:cubicBezTo>
                    <a:cubicBezTo>
                      <a:pt x="186" y="192"/>
                      <a:pt x="186" y="191"/>
                      <a:pt x="181" y="191"/>
                    </a:cubicBezTo>
                    <a:cubicBezTo>
                      <a:pt x="175" y="192"/>
                      <a:pt x="174" y="190"/>
                      <a:pt x="170" y="190"/>
                    </a:cubicBezTo>
                    <a:cubicBezTo>
                      <a:pt x="165" y="190"/>
                      <a:pt x="157" y="190"/>
                      <a:pt x="155" y="186"/>
                    </a:cubicBezTo>
                    <a:cubicBezTo>
                      <a:pt x="153" y="183"/>
                      <a:pt x="155" y="179"/>
                      <a:pt x="146" y="176"/>
                    </a:cubicBezTo>
                    <a:cubicBezTo>
                      <a:pt x="138" y="172"/>
                      <a:pt x="134" y="165"/>
                      <a:pt x="128" y="169"/>
                    </a:cubicBezTo>
                    <a:cubicBezTo>
                      <a:pt x="122" y="172"/>
                      <a:pt x="125" y="172"/>
                      <a:pt x="120" y="179"/>
                    </a:cubicBezTo>
                    <a:cubicBezTo>
                      <a:pt x="115" y="186"/>
                      <a:pt x="109" y="182"/>
                      <a:pt x="108" y="187"/>
                    </a:cubicBezTo>
                    <a:cubicBezTo>
                      <a:pt x="107" y="193"/>
                      <a:pt x="104" y="193"/>
                      <a:pt x="108" y="201"/>
                    </a:cubicBezTo>
                    <a:cubicBezTo>
                      <a:pt x="110" y="206"/>
                      <a:pt x="109" y="209"/>
                      <a:pt x="109" y="212"/>
                    </a:cubicBezTo>
                    <a:cubicBezTo>
                      <a:pt x="107" y="212"/>
                      <a:pt x="106" y="211"/>
                      <a:pt x="106" y="211"/>
                    </a:cubicBezTo>
                    <a:cubicBezTo>
                      <a:pt x="105" y="210"/>
                      <a:pt x="102" y="212"/>
                      <a:pt x="99" y="213"/>
                    </a:cubicBezTo>
                    <a:cubicBezTo>
                      <a:pt x="97" y="213"/>
                      <a:pt x="95" y="213"/>
                      <a:pt x="91" y="212"/>
                    </a:cubicBezTo>
                    <a:cubicBezTo>
                      <a:pt x="87" y="211"/>
                      <a:pt x="88" y="210"/>
                      <a:pt x="83" y="209"/>
                    </a:cubicBezTo>
                    <a:cubicBezTo>
                      <a:pt x="78" y="208"/>
                      <a:pt x="77" y="209"/>
                      <a:pt x="73" y="211"/>
                    </a:cubicBezTo>
                    <a:cubicBezTo>
                      <a:pt x="69" y="213"/>
                      <a:pt x="70" y="212"/>
                      <a:pt x="62" y="213"/>
                    </a:cubicBezTo>
                    <a:cubicBezTo>
                      <a:pt x="53" y="214"/>
                      <a:pt x="59" y="213"/>
                      <a:pt x="58" y="216"/>
                    </a:cubicBezTo>
                    <a:cubicBezTo>
                      <a:pt x="56" y="220"/>
                      <a:pt x="56" y="225"/>
                      <a:pt x="56" y="229"/>
                    </a:cubicBezTo>
                    <a:cubicBezTo>
                      <a:pt x="55" y="233"/>
                      <a:pt x="54" y="240"/>
                      <a:pt x="53" y="243"/>
                    </a:cubicBezTo>
                    <a:cubicBezTo>
                      <a:pt x="52" y="245"/>
                      <a:pt x="51" y="247"/>
                      <a:pt x="49" y="248"/>
                    </a:cubicBezTo>
                    <a:cubicBezTo>
                      <a:pt x="49" y="244"/>
                      <a:pt x="46" y="240"/>
                      <a:pt x="47" y="235"/>
                    </a:cubicBezTo>
                    <a:cubicBezTo>
                      <a:pt x="47" y="230"/>
                      <a:pt x="46" y="230"/>
                      <a:pt x="40" y="226"/>
                    </a:cubicBezTo>
                    <a:cubicBezTo>
                      <a:pt x="34" y="221"/>
                      <a:pt x="39" y="220"/>
                      <a:pt x="31" y="215"/>
                    </a:cubicBezTo>
                    <a:cubicBezTo>
                      <a:pt x="22" y="209"/>
                      <a:pt x="25" y="209"/>
                      <a:pt x="24" y="206"/>
                    </a:cubicBezTo>
                    <a:cubicBezTo>
                      <a:pt x="23" y="203"/>
                      <a:pt x="23" y="199"/>
                      <a:pt x="21" y="193"/>
                    </a:cubicBezTo>
                    <a:cubicBezTo>
                      <a:pt x="19" y="187"/>
                      <a:pt x="21" y="189"/>
                      <a:pt x="17" y="186"/>
                    </a:cubicBezTo>
                    <a:cubicBezTo>
                      <a:pt x="13" y="183"/>
                      <a:pt x="12" y="180"/>
                      <a:pt x="12" y="175"/>
                    </a:cubicBezTo>
                    <a:cubicBezTo>
                      <a:pt x="12" y="170"/>
                      <a:pt x="10" y="170"/>
                      <a:pt x="7" y="166"/>
                    </a:cubicBezTo>
                    <a:cubicBezTo>
                      <a:pt x="3" y="162"/>
                      <a:pt x="9" y="159"/>
                      <a:pt x="10" y="152"/>
                    </a:cubicBezTo>
                    <a:cubicBezTo>
                      <a:pt x="10" y="145"/>
                      <a:pt x="9" y="147"/>
                      <a:pt x="4" y="143"/>
                    </a:cubicBezTo>
                    <a:cubicBezTo>
                      <a:pt x="0" y="139"/>
                      <a:pt x="7" y="140"/>
                      <a:pt x="10" y="135"/>
                    </a:cubicBezTo>
                    <a:cubicBezTo>
                      <a:pt x="13" y="130"/>
                      <a:pt x="18" y="131"/>
                      <a:pt x="20" y="121"/>
                    </a:cubicBezTo>
                    <a:cubicBezTo>
                      <a:pt x="21" y="111"/>
                      <a:pt x="25" y="111"/>
                      <a:pt x="27" y="107"/>
                    </a:cubicBezTo>
                    <a:cubicBezTo>
                      <a:pt x="28" y="104"/>
                      <a:pt x="30" y="102"/>
                      <a:pt x="32" y="101"/>
                    </a:cubicBezTo>
                    <a:cubicBezTo>
                      <a:pt x="33" y="101"/>
                      <a:pt x="34" y="102"/>
                      <a:pt x="37" y="102"/>
                    </a:cubicBezTo>
                    <a:cubicBezTo>
                      <a:pt x="47" y="102"/>
                      <a:pt x="45" y="100"/>
                      <a:pt x="51" y="96"/>
                    </a:cubicBezTo>
                    <a:cubicBezTo>
                      <a:pt x="57" y="93"/>
                      <a:pt x="59" y="86"/>
                      <a:pt x="59" y="91"/>
                    </a:cubicBezTo>
                    <a:cubicBezTo>
                      <a:pt x="58" y="96"/>
                      <a:pt x="53" y="96"/>
                      <a:pt x="62" y="99"/>
                    </a:cubicBezTo>
                    <a:cubicBezTo>
                      <a:pt x="70" y="102"/>
                      <a:pt x="65" y="99"/>
                      <a:pt x="74" y="94"/>
                    </a:cubicBezTo>
                    <a:cubicBezTo>
                      <a:pt x="82" y="90"/>
                      <a:pt x="72" y="89"/>
                      <a:pt x="86" y="89"/>
                    </a:cubicBezTo>
                    <a:cubicBezTo>
                      <a:pt x="99" y="89"/>
                      <a:pt x="95" y="91"/>
                      <a:pt x="104" y="88"/>
                    </a:cubicBezTo>
                    <a:cubicBezTo>
                      <a:pt x="113" y="84"/>
                      <a:pt x="114" y="85"/>
                      <a:pt x="117" y="78"/>
                    </a:cubicBezTo>
                    <a:cubicBezTo>
                      <a:pt x="119" y="71"/>
                      <a:pt x="124" y="71"/>
                      <a:pt x="120" y="67"/>
                    </a:cubicBezTo>
                    <a:cubicBezTo>
                      <a:pt x="117" y="62"/>
                      <a:pt x="111" y="61"/>
                      <a:pt x="117" y="61"/>
                    </a:cubicBezTo>
                    <a:cubicBezTo>
                      <a:pt x="122" y="60"/>
                      <a:pt x="115" y="59"/>
                      <a:pt x="132" y="59"/>
                    </a:cubicBezTo>
                    <a:cubicBezTo>
                      <a:pt x="148" y="59"/>
                      <a:pt x="150" y="60"/>
                      <a:pt x="154" y="55"/>
                    </a:cubicBezTo>
                    <a:cubicBezTo>
                      <a:pt x="158" y="49"/>
                      <a:pt x="161" y="51"/>
                      <a:pt x="168" y="43"/>
                    </a:cubicBezTo>
                    <a:cubicBezTo>
                      <a:pt x="175" y="35"/>
                      <a:pt x="178" y="31"/>
                      <a:pt x="181" y="27"/>
                    </a:cubicBezTo>
                    <a:cubicBezTo>
                      <a:pt x="185" y="24"/>
                      <a:pt x="183" y="21"/>
                      <a:pt x="187" y="16"/>
                    </a:cubicBezTo>
                    <a:cubicBezTo>
                      <a:pt x="190" y="11"/>
                      <a:pt x="186" y="9"/>
                      <a:pt x="193" y="7"/>
                    </a:cubicBezTo>
                    <a:cubicBezTo>
                      <a:pt x="200" y="6"/>
                      <a:pt x="204" y="0"/>
                      <a:pt x="209" y="4"/>
                    </a:cubicBezTo>
                    <a:cubicBezTo>
                      <a:pt x="213" y="7"/>
                      <a:pt x="218" y="9"/>
                      <a:pt x="218" y="9"/>
                    </a:cubicBezTo>
                    <a:cubicBezTo>
                      <a:pt x="219" y="9"/>
                      <a:pt x="219" y="10"/>
                      <a:pt x="220" y="11"/>
                    </a:cubicBezTo>
                    <a:cubicBezTo>
                      <a:pt x="222" y="17"/>
                      <a:pt x="223" y="17"/>
                      <a:pt x="229" y="26"/>
                    </a:cubicBezTo>
                    <a:cubicBezTo>
                      <a:pt x="234" y="35"/>
                      <a:pt x="235" y="43"/>
                      <a:pt x="235" y="45"/>
                    </a:cubicBezTo>
                    <a:cubicBezTo>
                      <a:pt x="235" y="46"/>
                      <a:pt x="229" y="62"/>
                      <a:pt x="231" y="64"/>
                    </a:cubicBezTo>
                    <a:cubicBezTo>
                      <a:pt x="232" y="66"/>
                      <a:pt x="240" y="67"/>
                      <a:pt x="245" y="68"/>
                    </a:cubicBezTo>
                    <a:cubicBezTo>
                      <a:pt x="246" y="68"/>
                      <a:pt x="247" y="69"/>
                      <a:pt x="248" y="69"/>
                    </a:cubicBezTo>
                    <a:cubicBezTo>
                      <a:pt x="251" y="71"/>
                      <a:pt x="235" y="76"/>
                      <a:pt x="248" y="80"/>
                    </a:cubicBezTo>
                    <a:cubicBezTo>
                      <a:pt x="261" y="85"/>
                      <a:pt x="262" y="81"/>
                      <a:pt x="266" y="85"/>
                    </a:cubicBezTo>
                    <a:cubicBezTo>
                      <a:pt x="270" y="88"/>
                      <a:pt x="275" y="91"/>
                      <a:pt x="275" y="96"/>
                    </a:cubicBezTo>
                    <a:cubicBezTo>
                      <a:pt x="275" y="100"/>
                      <a:pt x="262" y="102"/>
                      <a:pt x="275" y="107"/>
                    </a:cubicBezTo>
                    <a:cubicBezTo>
                      <a:pt x="288" y="112"/>
                      <a:pt x="287" y="110"/>
                      <a:pt x="292" y="114"/>
                    </a:cubicBezTo>
                    <a:cubicBezTo>
                      <a:pt x="297" y="118"/>
                      <a:pt x="298" y="121"/>
                      <a:pt x="301" y="125"/>
                    </a:cubicBezTo>
                    <a:cubicBezTo>
                      <a:pt x="304" y="129"/>
                      <a:pt x="306" y="126"/>
                      <a:pt x="306" y="133"/>
                    </a:cubicBezTo>
                    <a:cubicBezTo>
                      <a:pt x="306" y="140"/>
                      <a:pt x="307" y="143"/>
                      <a:pt x="313" y="148"/>
                    </a:cubicBezTo>
                    <a:cubicBezTo>
                      <a:pt x="318" y="152"/>
                      <a:pt x="325" y="158"/>
                      <a:pt x="325" y="161"/>
                    </a:cubicBezTo>
                    <a:cubicBezTo>
                      <a:pt x="325" y="163"/>
                      <a:pt x="326" y="165"/>
                      <a:pt x="326" y="16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4" name="Freeform 919"/>
              <p:cNvSpPr>
                <a:spLocks/>
              </p:cNvSpPr>
              <p:nvPr/>
            </p:nvSpPr>
            <p:spPr bwMode="auto">
              <a:xfrm>
                <a:off x="2979" y="1975"/>
                <a:ext cx="84" cy="96"/>
              </a:xfrm>
              <a:custGeom>
                <a:avLst/>
                <a:gdLst>
                  <a:gd name="T0" fmla="*/ 134 w 140"/>
                  <a:gd name="T1" fmla="*/ 77 h 160"/>
                  <a:gd name="T2" fmla="*/ 123 w 140"/>
                  <a:gd name="T3" fmla="*/ 90 h 160"/>
                  <a:gd name="T4" fmla="*/ 115 w 140"/>
                  <a:gd name="T5" fmla="*/ 107 h 160"/>
                  <a:gd name="T6" fmla="*/ 111 w 140"/>
                  <a:gd name="T7" fmla="*/ 114 h 160"/>
                  <a:gd name="T8" fmla="*/ 111 w 140"/>
                  <a:gd name="T9" fmla="*/ 114 h 160"/>
                  <a:gd name="T10" fmla="*/ 100 w 140"/>
                  <a:gd name="T11" fmla="*/ 109 h 160"/>
                  <a:gd name="T12" fmla="*/ 92 w 140"/>
                  <a:gd name="T13" fmla="*/ 106 h 160"/>
                  <a:gd name="T14" fmla="*/ 84 w 140"/>
                  <a:gd name="T15" fmla="*/ 116 h 160"/>
                  <a:gd name="T16" fmla="*/ 77 w 140"/>
                  <a:gd name="T17" fmla="*/ 114 h 160"/>
                  <a:gd name="T18" fmla="*/ 67 w 140"/>
                  <a:gd name="T19" fmla="*/ 119 h 160"/>
                  <a:gd name="T20" fmla="*/ 60 w 140"/>
                  <a:gd name="T21" fmla="*/ 126 h 160"/>
                  <a:gd name="T22" fmla="*/ 57 w 140"/>
                  <a:gd name="T23" fmla="*/ 139 h 160"/>
                  <a:gd name="T24" fmla="*/ 60 w 140"/>
                  <a:gd name="T25" fmla="*/ 147 h 160"/>
                  <a:gd name="T26" fmla="*/ 24 w 140"/>
                  <a:gd name="T27" fmla="*/ 146 h 160"/>
                  <a:gd name="T28" fmla="*/ 23 w 140"/>
                  <a:gd name="T29" fmla="*/ 146 h 160"/>
                  <a:gd name="T30" fmla="*/ 16 w 140"/>
                  <a:gd name="T31" fmla="*/ 157 h 160"/>
                  <a:gd name="T32" fmla="*/ 5 w 140"/>
                  <a:gd name="T33" fmla="*/ 157 h 160"/>
                  <a:gd name="T34" fmla="*/ 3 w 140"/>
                  <a:gd name="T35" fmla="*/ 156 h 160"/>
                  <a:gd name="T36" fmla="*/ 3 w 140"/>
                  <a:gd name="T37" fmla="*/ 139 h 160"/>
                  <a:gd name="T38" fmla="*/ 3 w 140"/>
                  <a:gd name="T39" fmla="*/ 121 h 160"/>
                  <a:gd name="T40" fmla="*/ 10 w 140"/>
                  <a:gd name="T41" fmla="*/ 107 h 160"/>
                  <a:gd name="T42" fmla="*/ 21 w 140"/>
                  <a:gd name="T43" fmla="*/ 92 h 160"/>
                  <a:gd name="T44" fmla="*/ 31 w 140"/>
                  <a:gd name="T45" fmla="*/ 76 h 160"/>
                  <a:gd name="T46" fmla="*/ 45 w 140"/>
                  <a:gd name="T47" fmla="*/ 62 h 160"/>
                  <a:gd name="T48" fmla="*/ 37 w 140"/>
                  <a:gd name="T49" fmla="*/ 51 h 160"/>
                  <a:gd name="T50" fmla="*/ 34 w 140"/>
                  <a:gd name="T51" fmla="*/ 45 h 160"/>
                  <a:gd name="T52" fmla="*/ 37 w 140"/>
                  <a:gd name="T53" fmla="*/ 33 h 160"/>
                  <a:gd name="T54" fmla="*/ 35 w 140"/>
                  <a:gd name="T55" fmla="*/ 24 h 160"/>
                  <a:gd name="T56" fmla="*/ 35 w 140"/>
                  <a:gd name="T57" fmla="*/ 17 h 160"/>
                  <a:gd name="T58" fmla="*/ 38 w 140"/>
                  <a:gd name="T59" fmla="*/ 16 h 160"/>
                  <a:gd name="T60" fmla="*/ 45 w 140"/>
                  <a:gd name="T61" fmla="*/ 13 h 160"/>
                  <a:gd name="T62" fmla="*/ 55 w 140"/>
                  <a:gd name="T63" fmla="*/ 15 h 160"/>
                  <a:gd name="T64" fmla="*/ 61 w 140"/>
                  <a:gd name="T65" fmla="*/ 15 h 160"/>
                  <a:gd name="T66" fmla="*/ 69 w 140"/>
                  <a:gd name="T67" fmla="*/ 18 h 160"/>
                  <a:gd name="T68" fmla="*/ 80 w 140"/>
                  <a:gd name="T69" fmla="*/ 13 h 160"/>
                  <a:gd name="T70" fmla="*/ 93 w 140"/>
                  <a:gd name="T71" fmla="*/ 12 h 160"/>
                  <a:gd name="T72" fmla="*/ 103 w 140"/>
                  <a:gd name="T73" fmla="*/ 12 h 160"/>
                  <a:gd name="T74" fmla="*/ 112 w 140"/>
                  <a:gd name="T75" fmla="*/ 0 h 160"/>
                  <a:gd name="T76" fmla="*/ 119 w 140"/>
                  <a:gd name="T77" fmla="*/ 15 h 160"/>
                  <a:gd name="T78" fmla="*/ 129 w 140"/>
                  <a:gd name="T79" fmla="*/ 35 h 160"/>
                  <a:gd name="T80" fmla="*/ 137 w 140"/>
                  <a:gd name="T81" fmla="*/ 52 h 160"/>
                  <a:gd name="T82" fmla="*/ 134 w 140"/>
                  <a:gd name="T83"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160">
                    <a:moveTo>
                      <a:pt x="134" y="77"/>
                    </a:moveTo>
                    <a:cubicBezTo>
                      <a:pt x="128" y="83"/>
                      <a:pt x="128" y="82"/>
                      <a:pt x="123" y="90"/>
                    </a:cubicBezTo>
                    <a:cubicBezTo>
                      <a:pt x="119" y="98"/>
                      <a:pt x="119" y="100"/>
                      <a:pt x="115" y="107"/>
                    </a:cubicBezTo>
                    <a:cubicBezTo>
                      <a:pt x="113" y="109"/>
                      <a:pt x="112" y="112"/>
                      <a:pt x="111" y="114"/>
                    </a:cubicBezTo>
                    <a:cubicBezTo>
                      <a:pt x="111" y="114"/>
                      <a:pt x="111" y="114"/>
                      <a:pt x="111" y="114"/>
                    </a:cubicBezTo>
                    <a:cubicBezTo>
                      <a:pt x="105" y="112"/>
                      <a:pt x="103" y="112"/>
                      <a:pt x="100" y="109"/>
                    </a:cubicBezTo>
                    <a:cubicBezTo>
                      <a:pt x="98" y="106"/>
                      <a:pt x="93" y="98"/>
                      <a:pt x="92" y="106"/>
                    </a:cubicBezTo>
                    <a:cubicBezTo>
                      <a:pt x="92" y="113"/>
                      <a:pt x="87" y="118"/>
                      <a:pt x="84" y="116"/>
                    </a:cubicBezTo>
                    <a:cubicBezTo>
                      <a:pt x="81" y="114"/>
                      <a:pt x="80" y="110"/>
                      <a:pt x="77" y="114"/>
                    </a:cubicBezTo>
                    <a:cubicBezTo>
                      <a:pt x="73" y="118"/>
                      <a:pt x="69" y="116"/>
                      <a:pt x="67" y="119"/>
                    </a:cubicBezTo>
                    <a:cubicBezTo>
                      <a:pt x="64" y="122"/>
                      <a:pt x="60" y="122"/>
                      <a:pt x="60" y="126"/>
                    </a:cubicBezTo>
                    <a:cubicBezTo>
                      <a:pt x="60" y="130"/>
                      <a:pt x="54" y="134"/>
                      <a:pt x="57" y="139"/>
                    </a:cubicBezTo>
                    <a:cubicBezTo>
                      <a:pt x="59" y="142"/>
                      <a:pt x="60" y="144"/>
                      <a:pt x="60" y="147"/>
                    </a:cubicBezTo>
                    <a:cubicBezTo>
                      <a:pt x="42" y="147"/>
                      <a:pt x="27" y="147"/>
                      <a:pt x="24" y="146"/>
                    </a:cubicBezTo>
                    <a:cubicBezTo>
                      <a:pt x="24" y="146"/>
                      <a:pt x="23" y="146"/>
                      <a:pt x="23" y="146"/>
                    </a:cubicBezTo>
                    <a:cubicBezTo>
                      <a:pt x="19" y="146"/>
                      <a:pt x="20" y="154"/>
                      <a:pt x="16" y="157"/>
                    </a:cubicBezTo>
                    <a:cubicBezTo>
                      <a:pt x="11" y="160"/>
                      <a:pt x="12" y="158"/>
                      <a:pt x="5" y="157"/>
                    </a:cubicBezTo>
                    <a:cubicBezTo>
                      <a:pt x="4" y="156"/>
                      <a:pt x="4" y="156"/>
                      <a:pt x="3" y="156"/>
                    </a:cubicBezTo>
                    <a:cubicBezTo>
                      <a:pt x="0" y="153"/>
                      <a:pt x="3" y="147"/>
                      <a:pt x="3" y="139"/>
                    </a:cubicBezTo>
                    <a:cubicBezTo>
                      <a:pt x="2" y="131"/>
                      <a:pt x="3" y="125"/>
                      <a:pt x="3" y="121"/>
                    </a:cubicBezTo>
                    <a:cubicBezTo>
                      <a:pt x="3" y="117"/>
                      <a:pt x="9" y="115"/>
                      <a:pt x="10" y="107"/>
                    </a:cubicBezTo>
                    <a:cubicBezTo>
                      <a:pt x="10" y="100"/>
                      <a:pt x="16" y="99"/>
                      <a:pt x="21" y="92"/>
                    </a:cubicBezTo>
                    <a:cubicBezTo>
                      <a:pt x="27" y="84"/>
                      <a:pt x="27" y="85"/>
                      <a:pt x="31" y="76"/>
                    </a:cubicBezTo>
                    <a:cubicBezTo>
                      <a:pt x="36" y="68"/>
                      <a:pt x="44" y="66"/>
                      <a:pt x="45" y="62"/>
                    </a:cubicBezTo>
                    <a:cubicBezTo>
                      <a:pt x="46" y="58"/>
                      <a:pt x="45" y="55"/>
                      <a:pt x="37" y="51"/>
                    </a:cubicBezTo>
                    <a:cubicBezTo>
                      <a:pt x="30" y="47"/>
                      <a:pt x="34" y="50"/>
                      <a:pt x="34" y="45"/>
                    </a:cubicBezTo>
                    <a:cubicBezTo>
                      <a:pt x="34" y="40"/>
                      <a:pt x="35" y="39"/>
                      <a:pt x="37" y="33"/>
                    </a:cubicBezTo>
                    <a:cubicBezTo>
                      <a:pt x="38" y="27"/>
                      <a:pt x="37" y="27"/>
                      <a:pt x="35" y="24"/>
                    </a:cubicBezTo>
                    <a:cubicBezTo>
                      <a:pt x="33" y="22"/>
                      <a:pt x="34" y="20"/>
                      <a:pt x="35" y="17"/>
                    </a:cubicBezTo>
                    <a:cubicBezTo>
                      <a:pt x="36" y="17"/>
                      <a:pt x="36" y="17"/>
                      <a:pt x="38" y="16"/>
                    </a:cubicBezTo>
                    <a:cubicBezTo>
                      <a:pt x="40" y="14"/>
                      <a:pt x="41" y="11"/>
                      <a:pt x="45" y="13"/>
                    </a:cubicBezTo>
                    <a:cubicBezTo>
                      <a:pt x="49" y="15"/>
                      <a:pt x="53" y="17"/>
                      <a:pt x="55" y="15"/>
                    </a:cubicBezTo>
                    <a:cubicBezTo>
                      <a:pt x="56" y="14"/>
                      <a:pt x="59" y="12"/>
                      <a:pt x="61" y="15"/>
                    </a:cubicBezTo>
                    <a:cubicBezTo>
                      <a:pt x="63" y="17"/>
                      <a:pt x="67" y="19"/>
                      <a:pt x="69" y="18"/>
                    </a:cubicBezTo>
                    <a:cubicBezTo>
                      <a:pt x="70" y="17"/>
                      <a:pt x="75" y="14"/>
                      <a:pt x="80" y="13"/>
                    </a:cubicBezTo>
                    <a:cubicBezTo>
                      <a:pt x="86" y="12"/>
                      <a:pt x="90" y="10"/>
                      <a:pt x="93" y="12"/>
                    </a:cubicBezTo>
                    <a:cubicBezTo>
                      <a:pt x="96" y="14"/>
                      <a:pt x="101" y="16"/>
                      <a:pt x="103" y="12"/>
                    </a:cubicBezTo>
                    <a:cubicBezTo>
                      <a:pt x="105" y="9"/>
                      <a:pt x="108" y="4"/>
                      <a:pt x="112" y="0"/>
                    </a:cubicBezTo>
                    <a:cubicBezTo>
                      <a:pt x="116" y="6"/>
                      <a:pt x="117" y="12"/>
                      <a:pt x="119" y="15"/>
                    </a:cubicBezTo>
                    <a:cubicBezTo>
                      <a:pt x="121" y="19"/>
                      <a:pt x="129" y="29"/>
                      <a:pt x="129" y="35"/>
                    </a:cubicBezTo>
                    <a:cubicBezTo>
                      <a:pt x="129" y="40"/>
                      <a:pt x="137" y="40"/>
                      <a:pt x="137" y="52"/>
                    </a:cubicBezTo>
                    <a:cubicBezTo>
                      <a:pt x="137" y="64"/>
                      <a:pt x="140" y="71"/>
                      <a:pt x="134" y="7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5" name="Freeform 920"/>
              <p:cNvSpPr>
                <a:spLocks/>
              </p:cNvSpPr>
              <p:nvPr/>
            </p:nvSpPr>
            <p:spPr bwMode="auto">
              <a:xfrm>
                <a:off x="2968" y="2062"/>
                <a:ext cx="33" cy="32"/>
              </a:xfrm>
              <a:custGeom>
                <a:avLst/>
                <a:gdLst>
                  <a:gd name="T0" fmla="*/ 54 w 55"/>
                  <a:gd name="T1" fmla="*/ 32 h 52"/>
                  <a:gd name="T2" fmla="*/ 50 w 55"/>
                  <a:gd name="T3" fmla="*/ 38 h 52"/>
                  <a:gd name="T4" fmla="*/ 47 w 55"/>
                  <a:gd name="T5" fmla="*/ 40 h 52"/>
                  <a:gd name="T6" fmla="*/ 45 w 55"/>
                  <a:gd name="T7" fmla="*/ 39 h 52"/>
                  <a:gd name="T8" fmla="*/ 29 w 55"/>
                  <a:gd name="T9" fmla="*/ 38 h 52"/>
                  <a:gd name="T10" fmla="*/ 25 w 55"/>
                  <a:gd name="T11" fmla="*/ 52 h 52"/>
                  <a:gd name="T12" fmla="*/ 11 w 55"/>
                  <a:gd name="T13" fmla="*/ 45 h 52"/>
                  <a:gd name="T14" fmla="*/ 6 w 55"/>
                  <a:gd name="T15" fmla="*/ 47 h 52"/>
                  <a:gd name="T16" fmla="*/ 6 w 55"/>
                  <a:gd name="T17" fmla="*/ 47 h 52"/>
                  <a:gd name="T18" fmla="*/ 5 w 55"/>
                  <a:gd name="T19" fmla="*/ 47 h 52"/>
                  <a:gd name="T20" fmla="*/ 5 w 55"/>
                  <a:gd name="T21" fmla="*/ 40 h 52"/>
                  <a:gd name="T22" fmla="*/ 11 w 55"/>
                  <a:gd name="T23" fmla="*/ 31 h 52"/>
                  <a:gd name="T24" fmla="*/ 12 w 55"/>
                  <a:gd name="T25" fmla="*/ 21 h 52"/>
                  <a:gd name="T26" fmla="*/ 17 w 55"/>
                  <a:gd name="T27" fmla="*/ 14 h 52"/>
                  <a:gd name="T28" fmla="*/ 22 w 55"/>
                  <a:gd name="T29" fmla="*/ 10 h 52"/>
                  <a:gd name="T30" fmla="*/ 24 w 55"/>
                  <a:gd name="T31" fmla="*/ 11 h 52"/>
                  <a:gd name="T32" fmla="*/ 35 w 55"/>
                  <a:gd name="T33" fmla="*/ 11 h 52"/>
                  <a:gd name="T34" fmla="*/ 42 w 55"/>
                  <a:gd name="T35" fmla="*/ 0 h 52"/>
                  <a:gd name="T36" fmla="*/ 43 w 55"/>
                  <a:gd name="T37" fmla="*/ 3 h 52"/>
                  <a:gd name="T38" fmla="*/ 49 w 55"/>
                  <a:gd name="T39" fmla="*/ 11 h 52"/>
                  <a:gd name="T40" fmla="*/ 53 w 55"/>
                  <a:gd name="T41" fmla="*/ 20 h 52"/>
                  <a:gd name="T42" fmla="*/ 54 w 55"/>
                  <a:gd name="T4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2">
                    <a:moveTo>
                      <a:pt x="54" y="32"/>
                    </a:moveTo>
                    <a:cubicBezTo>
                      <a:pt x="54" y="38"/>
                      <a:pt x="53" y="36"/>
                      <a:pt x="50" y="38"/>
                    </a:cubicBezTo>
                    <a:cubicBezTo>
                      <a:pt x="48" y="39"/>
                      <a:pt x="47" y="40"/>
                      <a:pt x="47" y="40"/>
                    </a:cubicBezTo>
                    <a:cubicBezTo>
                      <a:pt x="46" y="40"/>
                      <a:pt x="46" y="40"/>
                      <a:pt x="45" y="39"/>
                    </a:cubicBezTo>
                    <a:cubicBezTo>
                      <a:pt x="39" y="38"/>
                      <a:pt x="30" y="33"/>
                      <a:pt x="29" y="38"/>
                    </a:cubicBezTo>
                    <a:cubicBezTo>
                      <a:pt x="29" y="44"/>
                      <a:pt x="29" y="52"/>
                      <a:pt x="25" y="52"/>
                    </a:cubicBezTo>
                    <a:cubicBezTo>
                      <a:pt x="22" y="51"/>
                      <a:pt x="14" y="47"/>
                      <a:pt x="11" y="45"/>
                    </a:cubicBezTo>
                    <a:cubicBezTo>
                      <a:pt x="10" y="44"/>
                      <a:pt x="8" y="46"/>
                      <a:pt x="6" y="47"/>
                    </a:cubicBezTo>
                    <a:cubicBezTo>
                      <a:pt x="6" y="47"/>
                      <a:pt x="6" y="47"/>
                      <a:pt x="6" y="47"/>
                    </a:cubicBezTo>
                    <a:cubicBezTo>
                      <a:pt x="6" y="47"/>
                      <a:pt x="5" y="47"/>
                      <a:pt x="5" y="47"/>
                    </a:cubicBezTo>
                    <a:cubicBezTo>
                      <a:pt x="0" y="46"/>
                      <a:pt x="5" y="44"/>
                      <a:pt x="5" y="40"/>
                    </a:cubicBezTo>
                    <a:cubicBezTo>
                      <a:pt x="5" y="36"/>
                      <a:pt x="9" y="37"/>
                      <a:pt x="11" y="31"/>
                    </a:cubicBezTo>
                    <a:cubicBezTo>
                      <a:pt x="12" y="26"/>
                      <a:pt x="12" y="25"/>
                      <a:pt x="12" y="21"/>
                    </a:cubicBezTo>
                    <a:cubicBezTo>
                      <a:pt x="12" y="17"/>
                      <a:pt x="14" y="18"/>
                      <a:pt x="17" y="14"/>
                    </a:cubicBezTo>
                    <a:cubicBezTo>
                      <a:pt x="19" y="12"/>
                      <a:pt x="21" y="11"/>
                      <a:pt x="22" y="10"/>
                    </a:cubicBezTo>
                    <a:cubicBezTo>
                      <a:pt x="23" y="10"/>
                      <a:pt x="23" y="10"/>
                      <a:pt x="24" y="11"/>
                    </a:cubicBezTo>
                    <a:cubicBezTo>
                      <a:pt x="31" y="12"/>
                      <a:pt x="30" y="14"/>
                      <a:pt x="35" y="11"/>
                    </a:cubicBezTo>
                    <a:cubicBezTo>
                      <a:pt x="39" y="8"/>
                      <a:pt x="38" y="0"/>
                      <a:pt x="42" y="0"/>
                    </a:cubicBezTo>
                    <a:cubicBezTo>
                      <a:pt x="42" y="1"/>
                      <a:pt x="43" y="3"/>
                      <a:pt x="43" y="3"/>
                    </a:cubicBezTo>
                    <a:cubicBezTo>
                      <a:pt x="44" y="4"/>
                      <a:pt x="47" y="9"/>
                      <a:pt x="49" y="11"/>
                    </a:cubicBezTo>
                    <a:cubicBezTo>
                      <a:pt x="52" y="14"/>
                      <a:pt x="52" y="14"/>
                      <a:pt x="53" y="20"/>
                    </a:cubicBezTo>
                    <a:cubicBezTo>
                      <a:pt x="54" y="25"/>
                      <a:pt x="55" y="26"/>
                      <a:pt x="54" y="3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6" name="Freeform 921"/>
              <p:cNvSpPr>
                <a:spLocks/>
              </p:cNvSpPr>
              <p:nvPr/>
            </p:nvSpPr>
            <p:spPr bwMode="auto">
              <a:xfrm>
                <a:off x="2677" y="2008"/>
                <a:ext cx="30" cy="21"/>
              </a:xfrm>
              <a:custGeom>
                <a:avLst/>
                <a:gdLst>
                  <a:gd name="T0" fmla="*/ 51 w 51"/>
                  <a:gd name="T1" fmla="*/ 14 h 36"/>
                  <a:gd name="T2" fmla="*/ 50 w 51"/>
                  <a:gd name="T3" fmla="*/ 34 h 36"/>
                  <a:gd name="T4" fmla="*/ 1 w 51"/>
                  <a:gd name="T5" fmla="*/ 36 h 36"/>
                  <a:gd name="T6" fmla="*/ 0 w 51"/>
                  <a:gd name="T7" fmla="*/ 32 h 36"/>
                  <a:gd name="T8" fmla="*/ 15 w 51"/>
                  <a:gd name="T9" fmla="*/ 12 h 36"/>
                  <a:gd name="T10" fmla="*/ 13 w 51"/>
                  <a:gd name="T11" fmla="*/ 0 h 36"/>
                  <a:gd name="T12" fmla="*/ 30 w 51"/>
                  <a:gd name="T13" fmla="*/ 4 h 36"/>
                  <a:gd name="T14" fmla="*/ 49 w 51"/>
                  <a:gd name="T15" fmla="*/ 2 h 36"/>
                  <a:gd name="T16" fmla="*/ 50 w 51"/>
                  <a:gd name="T17" fmla="*/ 3 h 36"/>
                  <a:gd name="T18" fmla="*/ 51 w 51"/>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6">
                    <a:moveTo>
                      <a:pt x="51" y="14"/>
                    </a:moveTo>
                    <a:cubicBezTo>
                      <a:pt x="51" y="20"/>
                      <a:pt x="50" y="34"/>
                      <a:pt x="50" y="34"/>
                    </a:cubicBezTo>
                    <a:cubicBezTo>
                      <a:pt x="1" y="36"/>
                      <a:pt x="1" y="36"/>
                      <a:pt x="1" y="36"/>
                    </a:cubicBezTo>
                    <a:cubicBezTo>
                      <a:pt x="0" y="35"/>
                      <a:pt x="0" y="34"/>
                      <a:pt x="0" y="32"/>
                    </a:cubicBezTo>
                    <a:cubicBezTo>
                      <a:pt x="1" y="22"/>
                      <a:pt x="15" y="13"/>
                      <a:pt x="15" y="12"/>
                    </a:cubicBezTo>
                    <a:cubicBezTo>
                      <a:pt x="16" y="11"/>
                      <a:pt x="11" y="8"/>
                      <a:pt x="13" y="0"/>
                    </a:cubicBezTo>
                    <a:cubicBezTo>
                      <a:pt x="16" y="1"/>
                      <a:pt x="21" y="3"/>
                      <a:pt x="30" y="4"/>
                    </a:cubicBezTo>
                    <a:cubicBezTo>
                      <a:pt x="39" y="4"/>
                      <a:pt x="46" y="3"/>
                      <a:pt x="49" y="2"/>
                    </a:cubicBezTo>
                    <a:cubicBezTo>
                      <a:pt x="50" y="2"/>
                      <a:pt x="50" y="3"/>
                      <a:pt x="50" y="3"/>
                    </a:cubicBezTo>
                    <a:cubicBezTo>
                      <a:pt x="51" y="7"/>
                      <a:pt x="51" y="9"/>
                      <a:pt x="51" y="1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7" name="Freeform 922"/>
              <p:cNvSpPr>
                <a:spLocks/>
              </p:cNvSpPr>
              <p:nvPr/>
            </p:nvSpPr>
            <p:spPr bwMode="auto">
              <a:xfrm>
                <a:off x="2279" y="1764"/>
                <a:ext cx="93" cy="76"/>
              </a:xfrm>
              <a:custGeom>
                <a:avLst/>
                <a:gdLst>
                  <a:gd name="T0" fmla="*/ 149 w 155"/>
                  <a:gd name="T1" fmla="*/ 122 h 126"/>
                  <a:gd name="T2" fmla="*/ 147 w 155"/>
                  <a:gd name="T3" fmla="*/ 125 h 126"/>
                  <a:gd name="T4" fmla="*/ 128 w 155"/>
                  <a:gd name="T5" fmla="*/ 124 h 126"/>
                  <a:gd name="T6" fmla="*/ 114 w 155"/>
                  <a:gd name="T7" fmla="*/ 119 h 126"/>
                  <a:gd name="T8" fmla="*/ 94 w 155"/>
                  <a:gd name="T9" fmla="*/ 115 h 126"/>
                  <a:gd name="T10" fmla="*/ 90 w 155"/>
                  <a:gd name="T11" fmla="*/ 115 h 126"/>
                  <a:gd name="T12" fmla="*/ 63 w 155"/>
                  <a:gd name="T13" fmla="*/ 115 h 126"/>
                  <a:gd name="T14" fmla="*/ 47 w 155"/>
                  <a:gd name="T15" fmla="*/ 117 h 126"/>
                  <a:gd name="T16" fmla="*/ 15 w 155"/>
                  <a:gd name="T17" fmla="*/ 115 h 126"/>
                  <a:gd name="T18" fmla="*/ 15 w 155"/>
                  <a:gd name="T19" fmla="*/ 107 h 126"/>
                  <a:gd name="T20" fmla="*/ 14 w 155"/>
                  <a:gd name="T21" fmla="*/ 102 h 126"/>
                  <a:gd name="T22" fmla="*/ 17 w 155"/>
                  <a:gd name="T23" fmla="*/ 102 h 126"/>
                  <a:gd name="T24" fmla="*/ 31 w 155"/>
                  <a:gd name="T25" fmla="*/ 100 h 126"/>
                  <a:gd name="T26" fmla="*/ 38 w 155"/>
                  <a:gd name="T27" fmla="*/ 100 h 126"/>
                  <a:gd name="T28" fmla="*/ 46 w 155"/>
                  <a:gd name="T29" fmla="*/ 94 h 126"/>
                  <a:gd name="T30" fmla="*/ 59 w 155"/>
                  <a:gd name="T31" fmla="*/ 90 h 126"/>
                  <a:gd name="T32" fmla="*/ 69 w 155"/>
                  <a:gd name="T33" fmla="*/ 95 h 126"/>
                  <a:gd name="T34" fmla="*/ 84 w 155"/>
                  <a:gd name="T35" fmla="*/ 98 h 126"/>
                  <a:gd name="T36" fmla="*/ 90 w 155"/>
                  <a:gd name="T37" fmla="*/ 91 h 126"/>
                  <a:gd name="T38" fmla="*/ 77 w 155"/>
                  <a:gd name="T39" fmla="*/ 91 h 126"/>
                  <a:gd name="T40" fmla="*/ 69 w 155"/>
                  <a:gd name="T41" fmla="*/ 86 h 126"/>
                  <a:gd name="T42" fmla="*/ 59 w 155"/>
                  <a:gd name="T43" fmla="*/ 82 h 126"/>
                  <a:gd name="T44" fmla="*/ 50 w 155"/>
                  <a:gd name="T45" fmla="*/ 85 h 126"/>
                  <a:gd name="T46" fmla="*/ 35 w 155"/>
                  <a:gd name="T47" fmla="*/ 90 h 126"/>
                  <a:gd name="T48" fmla="*/ 22 w 155"/>
                  <a:gd name="T49" fmla="*/ 89 h 126"/>
                  <a:gd name="T50" fmla="*/ 18 w 155"/>
                  <a:gd name="T51" fmla="*/ 78 h 126"/>
                  <a:gd name="T52" fmla="*/ 8 w 155"/>
                  <a:gd name="T53" fmla="*/ 61 h 126"/>
                  <a:gd name="T54" fmla="*/ 3 w 155"/>
                  <a:gd name="T55" fmla="*/ 53 h 126"/>
                  <a:gd name="T56" fmla="*/ 21 w 155"/>
                  <a:gd name="T57" fmla="*/ 33 h 126"/>
                  <a:gd name="T58" fmla="*/ 27 w 155"/>
                  <a:gd name="T59" fmla="*/ 13 h 126"/>
                  <a:gd name="T60" fmla="*/ 32 w 155"/>
                  <a:gd name="T61" fmla="*/ 8 h 126"/>
                  <a:gd name="T62" fmla="*/ 40 w 155"/>
                  <a:gd name="T63" fmla="*/ 7 h 126"/>
                  <a:gd name="T64" fmla="*/ 49 w 155"/>
                  <a:gd name="T65" fmla="*/ 8 h 126"/>
                  <a:gd name="T66" fmla="*/ 58 w 155"/>
                  <a:gd name="T67" fmla="*/ 6 h 126"/>
                  <a:gd name="T68" fmla="*/ 66 w 155"/>
                  <a:gd name="T69" fmla="*/ 2 h 126"/>
                  <a:gd name="T70" fmla="*/ 78 w 155"/>
                  <a:gd name="T71" fmla="*/ 5 h 126"/>
                  <a:gd name="T72" fmla="*/ 89 w 155"/>
                  <a:gd name="T73" fmla="*/ 14 h 126"/>
                  <a:gd name="T74" fmla="*/ 99 w 155"/>
                  <a:gd name="T75" fmla="*/ 17 h 126"/>
                  <a:gd name="T76" fmla="*/ 107 w 155"/>
                  <a:gd name="T77" fmla="*/ 28 h 126"/>
                  <a:gd name="T78" fmla="*/ 111 w 155"/>
                  <a:gd name="T79" fmla="*/ 37 h 126"/>
                  <a:gd name="T80" fmla="*/ 125 w 155"/>
                  <a:gd name="T81" fmla="*/ 52 h 126"/>
                  <a:gd name="T82" fmla="*/ 132 w 155"/>
                  <a:gd name="T83" fmla="*/ 57 h 126"/>
                  <a:gd name="T84" fmla="*/ 131 w 155"/>
                  <a:gd name="T85" fmla="*/ 62 h 126"/>
                  <a:gd name="T86" fmla="*/ 136 w 155"/>
                  <a:gd name="T87" fmla="*/ 73 h 126"/>
                  <a:gd name="T88" fmla="*/ 134 w 155"/>
                  <a:gd name="T89" fmla="*/ 86 h 126"/>
                  <a:gd name="T90" fmla="*/ 144 w 155"/>
                  <a:gd name="T91" fmla="*/ 94 h 126"/>
                  <a:gd name="T92" fmla="*/ 150 w 155"/>
                  <a:gd name="T93" fmla="*/ 108 h 126"/>
                  <a:gd name="T94" fmla="*/ 149 w 155"/>
                  <a:gd name="T95"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6">
                    <a:moveTo>
                      <a:pt x="149" y="122"/>
                    </a:moveTo>
                    <a:cubicBezTo>
                      <a:pt x="149" y="124"/>
                      <a:pt x="148" y="124"/>
                      <a:pt x="147" y="125"/>
                    </a:cubicBezTo>
                    <a:cubicBezTo>
                      <a:pt x="142" y="126"/>
                      <a:pt x="132" y="123"/>
                      <a:pt x="128" y="124"/>
                    </a:cubicBezTo>
                    <a:cubicBezTo>
                      <a:pt x="123" y="125"/>
                      <a:pt x="120" y="123"/>
                      <a:pt x="114" y="119"/>
                    </a:cubicBezTo>
                    <a:cubicBezTo>
                      <a:pt x="108" y="116"/>
                      <a:pt x="106" y="115"/>
                      <a:pt x="94" y="115"/>
                    </a:cubicBezTo>
                    <a:cubicBezTo>
                      <a:pt x="93" y="115"/>
                      <a:pt x="91" y="115"/>
                      <a:pt x="90" y="115"/>
                    </a:cubicBezTo>
                    <a:cubicBezTo>
                      <a:pt x="74" y="116"/>
                      <a:pt x="72" y="115"/>
                      <a:pt x="63" y="115"/>
                    </a:cubicBezTo>
                    <a:cubicBezTo>
                      <a:pt x="54" y="115"/>
                      <a:pt x="50" y="118"/>
                      <a:pt x="47" y="117"/>
                    </a:cubicBezTo>
                    <a:cubicBezTo>
                      <a:pt x="44" y="116"/>
                      <a:pt x="23" y="115"/>
                      <a:pt x="15" y="115"/>
                    </a:cubicBezTo>
                    <a:cubicBezTo>
                      <a:pt x="15" y="113"/>
                      <a:pt x="14" y="111"/>
                      <a:pt x="15" y="107"/>
                    </a:cubicBezTo>
                    <a:cubicBezTo>
                      <a:pt x="15" y="104"/>
                      <a:pt x="15" y="103"/>
                      <a:pt x="14" y="102"/>
                    </a:cubicBezTo>
                    <a:cubicBezTo>
                      <a:pt x="17" y="102"/>
                      <a:pt x="17" y="102"/>
                      <a:pt x="17" y="102"/>
                    </a:cubicBezTo>
                    <a:cubicBezTo>
                      <a:pt x="17" y="102"/>
                      <a:pt x="26" y="101"/>
                      <a:pt x="31" y="100"/>
                    </a:cubicBezTo>
                    <a:cubicBezTo>
                      <a:pt x="37" y="100"/>
                      <a:pt x="34" y="101"/>
                      <a:pt x="38" y="100"/>
                    </a:cubicBezTo>
                    <a:cubicBezTo>
                      <a:pt x="43" y="100"/>
                      <a:pt x="43" y="96"/>
                      <a:pt x="46" y="94"/>
                    </a:cubicBezTo>
                    <a:cubicBezTo>
                      <a:pt x="49" y="92"/>
                      <a:pt x="55" y="94"/>
                      <a:pt x="59" y="90"/>
                    </a:cubicBezTo>
                    <a:cubicBezTo>
                      <a:pt x="63" y="87"/>
                      <a:pt x="67" y="93"/>
                      <a:pt x="69" y="95"/>
                    </a:cubicBezTo>
                    <a:cubicBezTo>
                      <a:pt x="71" y="97"/>
                      <a:pt x="77" y="98"/>
                      <a:pt x="84" y="98"/>
                    </a:cubicBezTo>
                    <a:cubicBezTo>
                      <a:pt x="90" y="98"/>
                      <a:pt x="89" y="95"/>
                      <a:pt x="90" y="91"/>
                    </a:cubicBezTo>
                    <a:cubicBezTo>
                      <a:pt x="90" y="87"/>
                      <a:pt x="85" y="90"/>
                      <a:pt x="77" y="91"/>
                    </a:cubicBezTo>
                    <a:cubicBezTo>
                      <a:pt x="70" y="92"/>
                      <a:pt x="74" y="89"/>
                      <a:pt x="69" y="86"/>
                    </a:cubicBezTo>
                    <a:cubicBezTo>
                      <a:pt x="63" y="83"/>
                      <a:pt x="64" y="83"/>
                      <a:pt x="59" y="82"/>
                    </a:cubicBezTo>
                    <a:cubicBezTo>
                      <a:pt x="55" y="81"/>
                      <a:pt x="56" y="82"/>
                      <a:pt x="50" y="85"/>
                    </a:cubicBezTo>
                    <a:cubicBezTo>
                      <a:pt x="45" y="88"/>
                      <a:pt x="44" y="89"/>
                      <a:pt x="35" y="90"/>
                    </a:cubicBezTo>
                    <a:cubicBezTo>
                      <a:pt x="27" y="91"/>
                      <a:pt x="27" y="90"/>
                      <a:pt x="22" y="89"/>
                    </a:cubicBezTo>
                    <a:cubicBezTo>
                      <a:pt x="22" y="86"/>
                      <a:pt x="21" y="82"/>
                      <a:pt x="18" y="78"/>
                    </a:cubicBezTo>
                    <a:cubicBezTo>
                      <a:pt x="13" y="72"/>
                      <a:pt x="13" y="64"/>
                      <a:pt x="8" y="61"/>
                    </a:cubicBezTo>
                    <a:cubicBezTo>
                      <a:pt x="2" y="59"/>
                      <a:pt x="0" y="54"/>
                      <a:pt x="3" y="53"/>
                    </a:cubicBezTo>
                    <a:cubicBezTo>
                      <a:pt x="6" y="52"/>
                      <a:pt x="16" y="43"/>
                      <a:pt x="21" y="33"/>
                    </a:cubicBezTo>
                    <a:cubicBezTo>
                      <a:pt x="26" y="25"/>
                      <a:pt x="27" y="20"/>
                      <a:pt x="27" y="13"/>
                    </a:cubicBezTo>
                    <a:cubicBezTo>
                      <a:pt x="29" y="11"/>
                      <a:pt x="30" y="9"/>
                      <a:pt x="32" y="8"/>
                    </a:cubicBezTo>
                    <a:cubicBezTo>
                      <a:pt x="33" y="7"/>
                      <a:pt x="37" y="8"/>
                      <a:pt x="40" y="7"/>
                    </a:cubicBezTo>
                    <a:cubicBezTo>
                      <a:pt x="44" y="7"/>
                      <a:pt x="43" y="8"/>
                      <a:pt x="49" y="8"/>
                    </a:cubicBezTo>
                    <a:cubicBezTo>
                      <a:pt x="55" y="8"/>
                      <a:pt x="55" y="8"/>
                      <a:pt x="58" y="6"/>
                    </a:cubicBezTo>
                    <a:cubicBezTo>
                      <a:pt x="61" y="4"/>
                      <a:pt x="61" y="4"/>
                      <a:pt x="66" y="2"/>
                    </a:cubicBezTo>
                    <a:cubicBezTo>
                      <a:pt x="72" y="0"/>
                      <a:pt x="69" y="2"/>
                      <a:pt x="78" y="5"/>
                    </a:cubicBezTo>
                    <a:cubicBezTo>
                      <a:pt x="87" y="8"/>
                      <a:pt x="86" y="10"/>
                      <a:pt x="89" y="14"/>
                    </a:cubicBezTo>
                    <a:cubicBezTo>
                      <a:pt x="92" y="19"/>
                      <a:pt x="92" y="17"/>
                      <a:pt x="99" y="17"/>
                    </a:cubicBezTo>
                    <a:cubicBezTo>
                      <a:pt x="105" y="17"/>
                      <a:pt x="106" y="20"/>
                      <a:pt x="107" y="28"/>
                    </a:cubicBezTo>
                    <a:cubicBezTo>
                      <a:pt x="109" y="35"/>
                      <a:pt x="108" y="32"/>
                      <a:pt x="111" y="37"/>
                    </a:cubicBezTo>
                    <a:cubicBezTo>
                      <a:pt x="114" y="42"/>
                      <a:pt x="118" y="43"/>
                      <a:pt x="125" y="52"/>
                    </a:cubicBezTo>
                    <a:cubicBezTo>
                      <a:pt x="128" y="57"/>
                      <a:pt x="130" y="57"/>
                      <a:pt x="132" y="57"/>
                    </a:cubicBezTo>
                    <a:cubicBezTo>
                      <a:pt x="132" y="59"/>
                      <a:pt x="132" y="61"/>
                      <a:pt x="131" y="62"/>
                    </a:cubicBezTo>
                    <a:cubicBezTo>
                      <a:pt x="129" y="64"/>
                      <a:pt x="135" y="69"/>
                      <a:pt x="136" y="73"/>
                    </a:cubicBezTo>
                    <a:cubicBezTo>
                      <a:pt x="138" y="77"/>
                      <a:pt x="135" y="79"/>
                      <a:pt x="134" y="86"/>
                    </a:cubicBezTo>
                    <a:cubicBezTo>
                      <a:pt x="134" y="93"/>
                      <a:pt x="140" y="93"/>
                      <a:pt x="144" y="94"/>
                    </a:cubicBezTo>
                    <a:cubicBezTo>
                      <a:pt x="149" y="95"/>
                      <a:pt x="146" y="103"/>
                      <a:pt x="150" y="108"/>
                    </a:cubicBezTo>
                    <a:cubicBezTo>
                      <a:pt x="155" y="114"/>
                      <a:pt x="149" y="117"/>
                      <a:pt x="149" y="122"/>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8" name="Freeform 923"/>
              <p:cNvSpPr>
                <a:spLocks/>
              </p:cNvSpPr>
              <p:nvPr/>
            </p:nvSpPr>
            <p:spPr bwMode="auto">
              <a:xfrm>
                <a:off x="2287" y="1813"/>
                <a:ext cx="46" cy="12"/>
              </a:xfrm>
              <a:custGeom>
                <a:avLst/>
                <a:gdLst>
                  <a:gd name="T0" fmla="*/ 76 w 76"/>
                  <a:gd name="T1" fmla="*/ 10 h 21"/>
                  <a:gd name="T2" fmla="*/ 70 w 76"/>
                  <a:gd name="T3" fmla="*/ 17 h 21"/>
                  <a:gd name="T4" fmla="*/ 55 w 76"/>
                  <a:gd name="T5" fmla="*/ 14 h 21"/>
                  <a:gd name="T6" fmla="*/ 45 w 76"/>
                  <a:gd name="T7" fmla="*/ 9 h 21"/>
                  <a:gd name="T8" fmla="*/ 32 w 76"/>
                  <a:gd name="T9" fmla="*/ 13 h 21"/>
                  <a:gd name="T10" fmla="*/ 24 w 76"/>
                  <a:gd name="T11" fmla="*/ 19 h 21"/>
                  <a:gd name="T12" fmla="*/ 17 w 76"/>
                  <a:gd name="T13" fmla="*/ 19 h 21"/>
                  <a:gd name="T14" fmla="*/ 3 w 76"/>
                  <a:gd name="T15" fmla="*/ 21 h 21"/>
                  <a:gd name="T16" fmla="*/ 0 w 76"/>
                  <a:gd name="T17" fmla="*/ 21 h 21"/>
                  <a:gd name="T18" fmla="*/ 2 w 76"/>
                  <a:gd name="T19" fmla="*/ 17 h 21"/>
                  <a:gd name="T20" fmla="*/ 8 w 76"/>
                  <a:gd name="T21" fmla="*/ 10 h 21"/>
                  <a:gd name="T22" fmla="*/ 8 w 76"/>
                  <a:gd name="T23" fmla="*/ 8 h 21"/>
                  <a:gd name="T24" fmla="*/ 21 w 76"/>
                  <a:gd name="T25" fmla="*/ 9 h 21"/>
                  <a:gd name="T26" fmla="*/ 36 w 76"/>
                  <a:gd name="T27" fmla="*/ 4 h 21"/>
                  <a:gd name="T28" fmla="*/ 45 w 76"/>
                  <a:gd name="T29" fmla="*/ 1 h 21"/>
                  <a:gd name="T30" fmla="*/ 55 w 76"/>
                  <a:gd name="T31" fmla="*/ 5 h 21"/>
                  <a:gd name="T32" fmla="*/ 63 w 76"/>
                  <a:gd name="T33" fmla="*/ 10 h 21"/>
                  <a:gd name="T34" fmla="*/ 76 w 76"/>
                  <a:gd name="T3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1">
                    <a:moveTo>
                      <a:pt x="76" y="10"/>
                    </a:moveTo>
                    <a:cubicBezTo>
                      <a:pt x="75" y="14"/>
                      <a:pt x="76" y="17"/>
                      <a:pt x="70" y="17"/>
                    </a:cubicBezTo>
                    <a:cubicBezTo>
                      <a:pt x="63" y="17"/>
                      <a:pt x="57" y="16"/>
                      <a:pt x="55" y="14"/>
                    </a:cubicBezTo>
                    <a:cubicBezTo>
                      <a:pt x="53" y="12"/>
                      <a:pt x="49" y="6"/>
                      <a:pt x="45" y="9"/>
                    </a:cubicBezTo>
                    <a:cubicBezTo>
                      <a:pt x="41" y="13"/>
                      <a:pt x="35" y="11"/>
                      <a:pt x="32" y="13"/>
                    </a:cubicBezTo>
                    <a:cubicBezTo>
                      <a:pt x="29" y="15"/>
                      <a:pt x="29" y="19"/>
                      <a:pt x="24" y="19"/>
                    </a:cubicBezTo>
                    <a:cubicBezTo>
                      <a:pt x="20" y="20"/>
                      <a:pt x="23" y="19"/>
                      <a:pt x="17" y="19"/>
                    </a:cubicBezTo>
                    <a:cubicBezTo>
                      <a:pt x="12" y="20"/>
                      <a:pt x="3" y="21"/>
                      <a:pt x="3" y="21"/>
                    </a:cubicBezTo>
                    <a:cubicBezTo>
                      <a:pt x="0" y="21"/>
                      <a:pt x="0" y="21"/>
                      <a:pt x="0" y="21"/>
                    </a:cubicBezTo>
                    <a:cubicBezTo>
                      <a:pt x="0" y="20"/>
                      <a:pt x="0" y="20"/>
                      <a:pt x="2" y="17"/>
                    </a:cubicBezTo>
                    <a:cubicBezTo>
                      <a:pt x="6" y="11"/>
                      <a:pt x="8" y="13"/>
                      <a:pt x="8" y="10"/>
                    </a:cubicBezTo>
                    <a:cubicBezTo>
                      <a:pt x="8" y="9"/>
                      <a:pt x="8" y="9"/>
                      <a:pt x="8" y="8"/>
                    </a:cubicBezTo>
                    <a:cubicBezTo>
                      <a:pt x="14" y="9"/>
                      <a:pt x="13" y="11"/>
                      <a:pt x="21" y="9"/>
                    </a:cubicBezTo>
                    <a:cubicBezTo>
                      <a:pt x="30" y="8"/>
                      <a:pt x="31" y="7"/>
                      <a:pt x="36" y="4"/>
                    </a:cubicBezTo>
                    <a:cubicBezTo>
                      <a:pt x="42" y="1"/>
                      <a:pt x="41" y="0"/>
                      <a:pt x="45" y="1"/>
                    </a:cubicBezTo>
                    <a:cubicBezTo>
                      <a:pt x="50" y="2"/>
                      <a:pt x="49" y="2"/>
                      <a:pt x="55" y="5"/>
                    </a:cubicBezTo>
                    <a:cubicBezTo>
                      <a:pt x="60" y="8"/>
                      <a:pt x="56" y="11"/>
                      <a:pt x="63" y="10"/>
                    </a:cubicBezTo>
                    <a:cubicBezTo>
                      <a:pt x="71" y="9"/>
                      <a:pt x="76" y="6"/>
                      <a:pt x="76" y="1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9" name="Freeform 924"/>
              <p:cNvSpPr>
                <a:spLocks/>
              </p:cNvSpPr>
              <p:nvPr/>
            </p:nvSpPr>
            <p:spPr bwMode="auto">
              <a:xfrm>
                <a:off x="2287" y="1833"/>
                <a:ext cx="51" cy="29"/>
              </a:xfrm>
              <a:custGeom>
                <a:avLst/>
                <a:gdLst>
                  <a:gd name="T0" fmla="*/ 78 w 85"/>
                  <a:gd name="T1" fmla="*/ 24 h 49"/>
                  <a:gd name="T2" fmla="*/ 58 w 85"/>
                  <a:gd name="T3" fmla="*/ 29 h 49"/>
                  <a:gd name="T4" fmla="*/ 45 w 85"/>
                  <a:gd name="T5" fmla="*/ 45 h 49"/>
                  <a:gd name="T6" fmla="*/ 43 w 85"/>
                  <a:gd name="T7" fmla="*/ 49 h 49"/>
                  <a:gd name="T8" fmla="*/ 41 w 85"/>
                  <a:gd name="T9" fmla="*/ 45 h 49"/>
                  <a:gd name="T10" fmla="*/ 34 w 85"/>
                  <a:gd name="T11" fmla="*/ 31 h 49"/>
                  <a:gd name="T12" fmla="*/ 35 w 85"/>
                  <a:gd name="T13" fmla="*/ 24 h 49"/>
                  <a:gd name="T14" fmla="*/ 30 w 85"/>
                  <a:gd name="T15" fmla="*/ 22 h 49"/>
                  <a:gd name="T16" fmla="*/ 24 w 85"/>
                  <a:gd name="T17" fmla="*/ 26 h 49"/>
                  <a:gd name="T18" fmla="*/ 16 w 85"/>
                  <a:gd name="T19" fmla="*/ 20 h 49"/>
                  <a:gd name="T20" fmla="*/ 13 w 85"/>
                  <a:gd name="T21" fmla="*/ 12 h 49"/>
                  <a:gd name="T22" fmla="*/ 7 w 85"/>
                  <a:gd name="T23" fmla="*/ 10 h 49"/>
                  <a:gd name="T24" fmla="*/ 1 w 85"/>
                  <a:gd name="T25" fmla="*/ 4 h 49"/>
                  <a:gd name="T26" fmla="*/ 1 w 85"/>
                  <a:gd name="T27" fmla="*/ 0 h 49"/>
                  <a:gd name="T28" fmla="*/ 33 w 85"/>
                  <a:gd name="T29" fmla="*/ 2 h 49"/>
                  <a:gd name="T30" fmla="*/ 49 w 85"/>
                  <a:gd name="T31" fmla="*/ 0 h 49"/>
                  <a:gd name="T32" fmla="*/ 76 w 85"/>
                  <a:gd name="T33" fmla="*/ 0 h 49"/>
                  <a:gd name="T34" fmla="*/ 80 w 85"/>
                  <a:gd name="T35" fmla="*/ 0 h 49"/>
                  <a:gd name="T36" fmla="*/ 79 w 85"/>
                  <a:gd name="T37" fmla="*/ 5 h 49"/>
                  <a:gd name="T38" fmla="*/ 73 w 85"/>
                  <a:gd name="T39" fmla="*/ 15 h 49"/>
                  <a:gd name="T40" fmla="*/ 78 w 85"/>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9">
                    <a:moveTo>
                      <a:pt x="78" y="24"/>
                    </a:moveTo>
                    <a:cubicBezTo>
                      <a:pt x="70" y="27"/>
                      <a:pt x="64" y="26"/>
                      <a:pt x="58" y="29"/>
                    </a:cubicBezTo>
                    <a:cubicBezTo>
                      <a:pt x="52" y="33"/>
                      <a:pt x="48" y="41"/>
                      <a:pt x="45" y="45"/>
                    </a:cubicBezTo>
                    <a:cubicBezTo>
                      <a:pt x="44" y="47"/>
                      <a:pt x="43" y="48"/>
                      <a:pt x="43" y="49"/>
                    </a:cubicBezTo>
                    <a:cubicBezTo>
                      <a:pt x="42" y="48"/>
                      <a:pt x="41" y="47"/>
                      <a:pt x="41" y="45"/>
                    </a:cubicBezTo>
                    <a:cubicBezTo>
                      <a:pt x="37" y="37"/>
                      <a:pt x="32" y="35"/>
                      <a:pt x="34" y="31"/>
                    </a:cubicBezTo>
                    <a:cubicBezTo>
                      <a:pt x="36" y="27"/>
                      <a:pt x="37" y="25"/>
                      <a:pt x="35" y="24"/>
                    </a:cubicBezTo>
                    <a:cubicBezTo>
                      <a:pt x="33" y="22"/>
                      <a:pt x="33" y="18"/>
                      <a:pt x="30" y="22"/>
                    </a:cubicBezTo>
                    <a:cubicBezTo>
                      <a:pt x="27" y="25"/>
                      <a:pt x="26" y="26"/>
                      <a:pt x="24" y="26"/>
                    </a:cubicBezTo>
                    <a:cubicBezTo>
                      <a:pt x="22" y="25"/>
                      <a:pt x="18" y="24"/>
                      <a:pt x="16" y="20"/>
                    </a:cubicBezTo>
                    <a:cubicBezTo>
                      <a:pt x="14" y="17"/>
                      <a:pt x="11" y="14"/>
                      <a:pt x="13" y="12"/>
                    </a:cubicBezTo>
                    <a:cubicBezTo>
                      <a:pt x="14" y="11"/>
                      <a:pt x="12" y="13"/>
                      <a:pt x="7" y="10"/>
                    </a:cubicBezTo>
                    <a:cubicBezTo>
                      <a:pt x="2" y="6"/>
                      <a:pt x="0" y="9"/>
                      <a:pt x="1" y="4"/>
                    </a:cubicBezTo>
                    <a:cubicBezTo>
                      <a:pt x="1" y="3"/>
                      <a:pt x="1" y="1"/>
                      <a:pt x="1" y="0"/>
                    </a:cubicBezTo>
                    <a:cubicBezTo>
                      <a:pt x="9" y="0"/>
                      <a:pt x="30" y="1"/>
                      <a:pt x="33" y="2"/>
                    </a:cubicBezTo>
                    <a:cubicBezTo>
                      <a:pt x="36" y="3"/>
                      <a:pt x="40" y="0"/>
                      <a:pt x="49" y="0"/>
                    </a:cubicBezTo>
                    <a:cubicBezTo>
                      <a:pt x="58" y="0"/>
                      <a:pt x="60" y="1"/>
                      <a:pt x="76" y="0"/>
                    </a:cubicBezTo>
                    <a:cubicBezTo>
                      <a:pt x="77" y="0"/>
                      <a:pt x="79" y="0"/>
                      <a:pt x="80" y="0"/>
                    </a:cubicBezTo>
                    <a:cubicBezTo>
                      <a:pt x="81" y="1"/>
                      <a:pt x="81" y="3"/>
                      <a:pt x="79" y="5"/>
                    </a:cubicBezTo>
                    <a:cubicBezTo>
                      <a:pt x="76" y="9"/>
                      <a:pt x="70" y="10"/>
                      <a:pt x="73" y="15"/>
                    </a:cubicBezTo>
                    <a:cubicBezTo>
                      <a:pt x="76" y="19"/>
                      <a:pt x="85" y="20"/>
                      <a:pt x="78" y="2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0" name="Freeform 925"/>
              <p:cNvSpPr>
                <a:spLocks/>
              </p:cNvSpPr>
              <p:nvPr/>
            </p:nvSpPr>
            <p:spPr bwMode="auto">
              <a:xfrm>
                <a:off x="2313" y="1833"/>
                <a:ext cx="113" cy="91"/>
              </a:xfrm>
              <a:custGeom>
                <a:avLst/>
                <a:gdLst>
                  <a:gd name="T0" fmla="*/ 173 w 189"/>
                  <a:gd name="T1" fmla="*/ 131 h 151"/>
                  <a:gd name="T2" fmla="*/ 162 w 189"/>
                  <a:gd name="T3" fmla="*/ 139 h 151"/>
                  <a:gd name="T4" fmla="*/ 151 w 189"/>
                  <a:gd name="T5" fmla="*/ 151 h 151"/>
                  <a:gd name="T6" fmla="*/ 140 w 189"/>
                  <a:gd name="T7" fmla="*/ 140 h 151"/>
                  <a:gd name="T8" fmla="*/ 124 w 189"/>
                  <a:gd name="T9" fmla="*/ 116 h 151"/>
                  <a:gd name="T10" fmla="*/ 110 w 189"/>
                  <a:gd name="T11" fmla="*/ 121 h 151"/>
                  <a:gd name="T12" fmla="*/ 111 w 189"/>
                  <a:gd name="T13" fmla="*/ 103 h 151"/>
                  <a:gd name="T14" fmla="*/ 104 w 189"/>
                  <a:gd name="T15" fmla="*/ 84 h 151"/>
                  <a:gd name="T16" fmla="*/ 90 w 189"/>
                  <a:gd name="T17" fmla="*/ 74 h 151"/>
                  <a:gd name="T18" fmla="*/ 71 w 189"/>
                  <a:gd name="T19" fmla="*/ 79 h 151"/>
                  <a:gd name="T20" fmla="*/ 57 w 189"/>
                  <a:gd name="T21" fmla="*/ 92 h 151"/>
                  <a:gd name="T22" fmla="*/ 45 w 189"/>
                  <a:gd name="T23" fmla="*/ 102 h 151"/>
                  <a:gd name="T24" fmla="*/ 34 w 189"/>
                  <a:gd name="T25" fmla="*/ 83 h 151"/>
                  <a:gd name="T26" fmla="*/ 23 w 189"/>
                  <a:gd name="T27" fmla="*/ 71 h 151"/>
                  <a:gd name="T28" fmla="*/ 10 w 189"/>
                  <a:gd name="T29" fmla="*/ 56 h 151"/>
                  <a:gd name="T30" fmla="*/ 0 w 189"/>
                  <a:gd name="T31" fmla="*/ 49 h 151"/>
                  <a:gd name="T32" fmla="*/ 15 w 189"/>
                  <a:gd name="T33" fmla="*/ 29 h 151"/>
                  <a:gd name="T34" fmla="*/ 30 w 189"/>
                  <a:gd name="T35" fmla="*/ 15 h 151"/>
                  <a:gd name="T36" fmla="*/ 37 w 189"/>
                  <a:gd name="T37" fmla="*/ 0 h 151"/>
                  <a:gd name="T38" fmla="*/ 71 w 189"/>
                  <a:gd name="T39" fmla="*/ 9 h 151"/>
                  <a:gd name="T40" fmla="*/ 92 w 189"/>
                  <a:gd name="T41" fmla="*/ 15 h 151"/>
                  <a:gd name="T42" fmla="*/ 107 w 189"/>
                  <a:gd name="T43" fmla="*/ 13 h 151"/>
                  <a:gd name="T44" fmla="*/ 118 w 189"/>
                  <a:gd name="T45" fmla="*/ 14 h 151"/>
                  <a:gd name="T46" fmla="*/ 131 w 189"/>
                  <a:gd name="T47" fmla="*/ 18 h 151"/>
                  <a:gd name="T48" fmla="*/ 151 w 189"/>
                  <a:gd name="T49" fmla="*/ 4 h 151"/>
                  <a:gd name="T50" fmla="*/ 158 w 189"/>
                  <a:gd name="T51" fmla="*/ 22 h 151"/>
                  <a:gd name="T52" fmla="*/ 166 w 189"/>
                  <a:gd name="T53" fmla="*/ 38 h 151"/>
                  <a:gd name="T54" fmla="*/ 168 w 189"/>
                  <a:gd name="T55" fmla="*/ 52 h 151"/>
                  <a:gd name="T56" fmla="*/ 177 w 189"/>
                  <a:gd name="T57" fmla="*/ 64 h 151"/>
                  <a:gd name="T58" fmla="*/ 172 w 189"/>
                  <a:gd name="T59" fmla="*/ 84 h 151"/>
                  <a:gd name="T60" fmla="*/ 179 w 189"/>
                  <a:gd name="T61" fmla="*/ 102 h 151"/>
                  <a:gd name="T62" fmla="*/ 182 w 189"/>
                  <a:gd name="T63"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51">
                    <a:moveTo>
                      <a:pt x="170" y="123"/>
                    </a:moveTo>
                    <a:cubicBezTo>
                      <a:pt x="172" y="127"/>
                      <a:pt x="175" y="125"/>
                      <a:pt x="173" y="131"/>
                    </a:cubicBezTo>
                    <a:cubicBezTo>
                      <a:pt x="171" y="137"/>
                      <a:pt x="174" y="142"/>
                      <a:pt x="169" y="142"/>
                    </a:cubicBezTo>
                    <a:cubicBezTo>
                      <a:pt x="167" y="142"/>
                      <a:pt x="165" y="140"/>
                      <a:pt x="162" y="139"/>
                    </a:cubicBezTo>
                    <a:cubicBezTo>
                      <a:pt x="160" y="138"/>
                      <a:pt x="158" y="137"/>
                      <a:pt x="158" y="140"/>
                    </a:cubicBezTo>
                    <a:cubicBezTo>
                      <a:pt x="157" y="146"/>
                      <a:pt x="157" y="151"/>
                      <a:pt x="151" y="151"/>
                    </a:cubicBezTo>
                    <a:cubicBezTo>
                      <a:pt x="145" y="151"/>
                      <a:pt x="142" y="150"/>
                      <a:pt x="139" y="147"/>
                    </a:cubicBezTo>
                    <a:cubicBezTo>
                      <a:pt x="136" y="144"/>
                      <a:pt x="140" y="147"/>
                      <a:pt x="140" y="140"/>
                    </a:cubicBezTo>
                    <a:cubicBezTo>
                      <a:pt x="140" y="133"/>
                      <a:pt x="141" y="125"/>
                      <a:pt x="137" y="121"/>
                    </a:cubicBezTo>
                    <a:cubicBezTo>
                      <a:pt x="132" y="118"/>
                      <a:pt x="126" y="116"/>
                      <a:pt x="124" y="116"/>
                    </a:cubicBezTo>
                    <a:cubicBezTo>
                      <a:pt x="123" y="117"/>
                      <a:pt x="122" y="117"/>
                      <a:pt x="121" y="117"/>
                    </a:cubicBezTo>
                    <a:cubicBezTo>
                      <a:pt x="116" y="115"/>
                      <a:pt x="115" y="120"/>
                      <a:pt x="110" y="121"/>
                    </a:cubicBezTo>
                    <a:cubicBezTo>
                      <a:pt x="104" y="123"/>
                      <a:pt x="107" y="116"/>
                      <a:pt x="111" y="113"/>
                    </a:cubicBezTo>
                    <a:cubicBezTo>
                      <a:pt x="114" y="110"/>
                      <a:pt x="111" y="109"/>
                      <a:pt x="111" y="103"/>
                    </a:cubicBezTo>
                    <a:cubicBezTo>
                      <a:pt x="111" y="97"/>
                      <a:pt x="109" y="97"/>
                      <a:pt x="109" y="94"/>
                    </a:cubicBezTo>
                    <a:cubicBezTo>
                      <a:pt x="109" y="90"/>
                      <a:pt x="104" y="89"/>
                      <a:pt x="104" y="84"/>
                    </a:cubicBezTo>
                    <a:cubicBezTo>
                      <a:pt x="104" y="80"/>
                      <a:pt x="100" y="84"/>
                      <a:pt x="98" y="80"/>
                    </a:cubicBezTo>
                    <a:cubicBezTo>
                      <a:pt x="97" y="76"/>
                      <a:pt x="92" y="75"/>
                      <a:pt x="90" y="74"/>
                    </a:cubicBezTo>
                    <a:cubicBezTo>
                      <a:pt x="89" y="74"/>
                      <a:pt x="86" y="74"/>
                      <a:pt x="80" y="79"/>
                    </a:cubicBezTo>
                    <a:cubicBezTo>
                      <a:pt x="74" y="83"/>
                      <a:pt x="74" y="79"/>
                      <a:pt x="71" y="79"/>
                    </a:cubicBezTo>
                    <a:cubicBezTo>
                      <a:pt x="69" y="78"/>
                      <a:pt x="66" y="79"/>
                      <a:pt x="63" y="84"/>
                    </a:cubicBezTo>
                    <a:cubicBezTo>
                      <a:pt x="60" y="89"/>
                      <a:pt x="59" y="89"/>
                      <a:pt x="57" y="92"/>
                    </a:cubicBezTo>
                    <a:cubicBezTo>
                      <a:pt x="55" y="95"/>
                      <a:pt x="53" y="98"/>
                      <a:pt x="50" y="101"/>
                    </a:cubicBezTo>
                    <a:cubicBezTo>
                      <a:pt x="48" y="104"/>
                      <a:pt x="48" y="102"/>
                      <a:pt x="45" y="102"/>
                    </a:cubicBezTo>
                    <a:cubicBezTo>
                      <a:pt x="45" y="100"/>
                      <a:pt x="44" y="97"/>
                      <a:pt x="41" y="94"/>
                    </a:cubicBezTo>
                    <a:cubicBezTo>
                      <a:pt x="36" y="91"/>
                      <a:pt x="37" y="85"/>
                      <a:pt x="34" y="83"/>
                    </a:cubicBezTo>
                    <a:cubicBezTo>
                      <a:pt x="31" y="82"/>
                      <a:pt x="32" y="77"/>
                      <a:pt x="29" y="76"/>
                    </a:cubicBezTo>
                    <a:cubicBezTo>
                      <a:pt x="26" y="74"/>
                      <a:pt x="29" y="74"/>
                      <a:pt x="23" y="71"/>
                    </a:cubicBezTo>
                    <a:cubicBezTo>
                      <a:pt x="17" y="69"/>
                      <a:pt x="20" y="73"/>
                      <a:pt x="15" y="65"/>
                    </a:cubicBezTo>
                    <a:cubicBezTo>
                      <a:pt x="10" y="57"/>
                      <a:pt x="10" y="58"/>
                      <a:pt x="10" y="56"/>
                    </a:cubicBezTo>
                    <a:cubicBezTo>
                      <a:pt x="10" y="53"/>
                      <a:pt x="9" y="44"/>
                      <a:pt x="6" y="47"/>
                    </a:cubicBezTo>
                    <a:cubicBezTo>
                      <a:pt x="3" y="49"/>
                      <a:pt x="2" y="52"/>
                      <a:pt x="0" y="49"/>
                    </a:cubicBezTo>
                    <a:cubicBezTo>
                      <a:pt x="0" y="48"/>
                      <a:pt x="1" y="47"/>
                      <a:pt x="2" y="45"/>
                    </a:cubicBezTo>
                    <a:cubicBezTo>
                      <a:pt x="5" y="41"/>
                      <a:pt x="9" y="33"/>
                      <a:pt x="15" y="29"/>
                    </a:cubicBezTo>
                    <a:cubicBezTo>
                      <a:pt x="21" y="26"/>
                      <a:pt x="27" y="27"/>
                      <a:pt x="35" y="24"/>
                    </a:cubicBezTo>
                    <a:cubicBezTo>
                      <a:pt x="42" y="20"/>
                      <a:pt x="33" y="19"/>
                      <a:pt x="30" y="15"/>
                    </a:cubicBezTo>
                    <a:cubicBezTo>
                      <a:pt x="27" y="10"/>
                      <a:pt x="33" y="9"/>
                      <a:pt x="36" y="5"/>
                    </a:cubicBezTo>
                    <a:cubicBezTo>
                      <a:pt x="38" y="3"/>
                      <a:pt x="38" y="1"/>
                      <a:pt x="37" y="0"/>
                    </a:cubicBezTo>
                    <a:cubicBezTo>
                      <a:pt x="49" y="0"/>
                      <a:pt x="51" y="1"/>
                      <a:pt x="57" y="4"/>
                    </a:cubicBezTo>
                    <a:cubicBezTo>
                      <a:pt x="63" y="8"/>
                      <a:pt x="66" y="10"/>
                      <a:pt x="71" y="9"/>
                    </a:cubicBezTo>
                    <a:cubicBezTo>
                      <a:pt x="75" y="8"/>
                      <a:pt x="85" y="11"/>
                      <a:pt x="90" y="10"/>
                    </a:cubicBezTo>
                    <a:cubicBezTo>
                      <a:pt x="90" y="11"/>
                      <a:pt x="90" y="13"/>
                      <a:pt x="92" y="15"/>
                    </a:cubicBezTo>
                    <a:cubicBezTo>
                      <a:pt x="97" y="18"/>
                      <a:pt x="98" y="20"/>
                      <a:pt x="100" y="16"/>
                    </a:cubicBezTo>
                    <a:cubicBezTo>
                      <a:pt x="102" y="13"/>
                      <a:pt x="106" y="12"/>
                      <a:pt x="107" y="13"/>
                    </a:cubicBezTo>
                    <a:cubicBezTo>
                      <a:pt x="109" y="13"/>
                      <a:pt x="104" y="14"/>
                      <a:pt x="110" y="18"/>
                    </a:cubicBezTo>
                    <a:cubicBezTo>
                      <a:pt x="116" y="22"/>
                      <a:pt x="117" y="15"/>
                      <a:pt x="118" y="14"/>
                    </a:cubicBezTo>
                    <a:cubicBezTo>
                      <a:pt x="118" y="13"/>
                      <a:pt x="126" y="12"/>
                      <a:pt x="126" y="13"/>
                    </a:cubicBezTo>
                    <a:cubicBezTo>
                      <a:pt x="126" y="15"/>
                      <a:pt x="126" y="20"/>
                      <a:pt x="131" y="18"/>
                    </a:cubicBezTo>
                    <a:cubicBezTo>
                      <a:pt x="136" y="16"/>
                      <a:pt x="140" y="13"/>
                      <a:pt x="142" y="11"/>
                    </a:cubicBezTo>
                    <a:cubicBezTo>
                      <a:pt x="144" y="9"/>
                      <a:pt x="149" y="2"/>
                      <a:pt x="151" y="4"/>
                    </a:cubicBezTo>
                    <a:cubicBezTo>
                      <a:pt x="152" y="6"/>
                      <a:pt x="153" y="7"/>
                      <a:pt x="153" y="12"/>
                    </a:cubicBezTo>
                    <a:cubicBezTo>
                      <a:pt x="154" y="17"/>
                      <a:pt x="155" y="18"/>
                      <a:pt x="158" y="22"/>
                    </a:cubicBezTo>
                    <a:cubicBezTo>
                      <a:pt x="161" y="27"/>
                      <a:pt x="155" y="23"/>
                      <a:pt x="161" y="29"/>
                    </a:cubicBezTo>
                    <a:cubicBezTo>
                      <a:pt x="167" y="36"/>
                      <a:pt x="170" y="35"/>
                      <a:pt x="166" y="38"/>
                    </a:cubicBezTo>
                    <a:cubicBezTo>
                      <a:pt x="162" y="42"/>
                      <a:pt x="154" y="44"/>
                      <a:pt x="160" y="45"/>
                    </a:cubicBezTo>
                    <a:cubicBezTo>
                      <a:pt x="166" y="46"/>
                      <a:pt x="167" y="48"/>
                      <a:pt x="168" y="52"/>
                    </a:cubicBezTo>
                    <a:cubicBezTo>
                      <a:pt x="169" y="55"/>
                      <a:pt x="173" y="62"/>
                      <a:pt x="177" y="64"/>
                    </a:cubicBezTo>
                    <a:cubicBezTo>
                      <a:pt x="177" y="64"/>
                      <a:pt x="177" y="64"/>
                      <a:pt x="177" y="64"/>
                    </a:cubicBezTo>
                    <a:cubicBezTo>
                      <a:pt x="180" y="67"/>
                      <a:pt x="179" y="68"/>
                      <a:pt x="177" y="71"/>
                    </a:cubicBezTo>
                    <a:cubicBezTo>
                      <a:pt x="175" y="74"/>
                      <a:pt x="170" y="78"/>
                      <a:pt x="172" y="84"/>
                    </a:cubicBezTo>
                    <a:cubicBezTo>
                      <a:pt x="175" y="90"/>
                      <a:pt x="179" y="90"/>
                      <a:pt x="179" y="93"/>
                    </a:cubicBezTo>
                    <a:cubicBezTo>
                      <a:pt x="179" y="97"/>
                      <a:pt x="180" y="99"/>
                      <a:pt x="179" y="102"/>
                    </a:cubicBezTo>
                    <a:cubicBezTo>
                      <a:pt x="178" y="104"/>
                      <a:pt x="177" y="103"/>
                      <a:pt x="179" y="109"/>
                    </a:cubicBezTo>
                    <a:cubicBezTo>
                      <a:pt x="182" y="115"/>
                      <a:pt x="189" y="115"/>
                      <a:pt x="182" y="115"/>
                    </a:cubicBezTo>
                    <a:cubicBezTo>
                      <a:pt x="175" y="116"/>
                      <a:pt x="168" y="119"/>
                      <a:pt x="170" y="12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1" name="Freeform 926"/>
              <p:cNvSpPr>
                <a:spLocks/>
              </p:cNvSpPr>
              <p:nvPr/>
            </p:nvSpPr>
            <p:spPr bwMode="auto">
              <a:xfrm>
                <a:off x="2338" y="1877"/>
                <a:ext cx="48" cy="54"/>
              </a:xfrm>
              <a:custGeom>
                <a:avLst/>
                <a:gdLst>
                  <a:gd name="T0" fmla="*/ 80 w 80"/>
                  <a:gd name="T1" fmla="*/ 43 h 90"/>
                  <a:gd name="T2" fmla="*/ 77 w 80"/>
                  <a:gd name="T3" fmla="*/ 47 h 90"/>
                  <a:gd name="T4" fmla="*/ 71 w 80"/>
                  <a:gd name="T5" fmla="*/ 54 h 90"/>
                  <a:gd name="T6" fmla="*/ 67 w 80"/>
                  <a:gd name="T7" fmla="*/ 62 h 90"/>
                  <a:gd name="T8" fmla="*/ 61 w 80"/>
                  <a:gd name="T9" fmla="*/ 66 h 90"/>
                  <a:gd name="T10" fmla="*/ 54 w 80"/>
                  <a:gd name="T11" fmla="*/ 75 h 90"/>
                  <a:gd name="T12" fmla="*/ 48 w 80"/>
                  <a:gd name="T13" fmla="*/ 86 h 90"/>
                  <a:gd name="T14" fmla="*/ 46 w 80"/>
                  <a:gd name="T15" fmla="*/ 90 h 90"/>
                  <a:gd name="T16" fmla="*/ 46 w 80"/>
                  <a:gd name="T17" fmla="*/ 89 h 90"/>
                  <a:gd name="T18" fmla="*/ 36 w 80"/>
                  <a:gd name="T19" fmla="*/ 81 h 90"/>
                  <a:gd name="T20" fmla="*/ 25 w 80"/>
                  <a:gd name="T21" fmla="*/ 73 h 90"/>
                  <a:gd name="T22" fmla="*/ 10 w 80"/>
                  <a:gd name="T23" fmla="*/ 68 h 90"/>
                  <a:gd name="T24" fmla="*/ 14 w 80"/>
                  <a:gd name="T25" fmla="*/ 62 h 90"/>
                  <a:gd name="T26" fmla="*/ 4 w 80"/>
                  <a:gd name="T27" fmla="*/ 47 h 90"/>
                  <a:gd name="T28" fmla="*/ 4 w 80"/>
                  <a:gd name="T29" fmla="*/ 41 h 90"/>
                  <a:gd name="T30" fmla="*/ 7 w 80"/>
                  <a:gd name="T31" fmla="*/ 36 h 90"/>
                  <a:gd name="T32" fmla="*/ 4 w 80"/>
                  <a:gd name="T33" fmla="*/ 29 h 90"/>
                  <a:gd name="T34" fmla="*/ 4 w 80"/>
                  <a:gd name="T35" fmla="*/ 28 h 90"/>
                  <a:gd name="T36" fmla="*/ 9 w 80"/>
                  <a:gd name="T37" fmla="*/ 27 h 90"/>
                  <a:gd name="T38" fmla="*/ 16 w 80"/>
                  <a:gd name="T39" fmla="*/ 18 h 90"/>
                  <a:gd name="T40" fmla="*/ 22 w 80"/>
                  <a:gd name="T41" fmla="*/ 10 h 90"/>
                  <a:gd name="T42" fmla="*/ 30 w 80"/>
                  <a:gd name="T43" fmla="*/ 5 h 90"/>
                  <a:gd name="T44" fmla="*/ 39 w 80"/>
                  <a:gd name="T45" fmla="*/ 5 h 90"/>
                  <a:gd name="T46" fmla="*/ 49 w 80"/>
                  <a:gd name="T47" fmla="*/ 0 h 90"/>
                  <a:gd name="T48" fmla="*/ 57 w 80"/>
                  <a:gd name="T49" fmla="*/ 6 h 90"/>
                  <a:gd name="T50" fmla="*/ 63 w 80"/>
                  <a:gd name="T51" fmla="*/ 10 h 90"/>
                  <a:gd name="T52" fmla="*/ 68 w 80"/>
                  <a:gd name="T53" fmla="*/ 20 h 90"/>
                  <a:gd name="T54" fmla="*/ 70 w 80"/>
                  <a:gd name="T55" fmla="*/ 29 h 90"/>
                  <a:gd name="T56" fmla="*/ 70 w 80"/>
                  <a:gd name="T57" fmla="*/ 39 h 90"/>
                  <a:gd name="T58" fmla="*/ 69 w 80"/>
                  <a:gd name="T59" fmla="*/ 47 h 90"/>
                  <a:gd name="T60" fmla="*/ 80 w 80"/>
                  <a:gd name="T61"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90">
                    <a:moveTo>
                      <a:pt x="80" y="43"/>
                    </a:moveTo>
                    <a:cubicBezTo>
                      <a:pt x="79" y="43"/>
                      <a:pt x="77" y="44"/>
                      <a:pt x="77" y="47"/>
                    </a:cubicBezTo>
                    <a:cubicBezTo>
                      <a:pt x="77" y="51"/>
                      <a:pt x="76" y="49"/>
                      <a:pt x="71" y="54"/>
                    </a:cubicBezTo>
                    <a:cubicBezTo>
                      <a:pt x="67" y="59"/>
                      <a:pt x="68" y="59"/>
                      <a:pt x="67" y="62"/>
                    </a:cubicBezTo>
                    <a:cubicBezTo>
                      <a:pt x="66" y="65"/>
                      <a:pt x="66" y="62"/>
                      <a:pt x="61" y="66"/>
                    </a:cubicBezTo>
                    <a:cubicBezTo>
                      <a:pt x="56" y="71"/>
                      <a:pt x="56" y="69"/>
                      <a:pt x="54" y="75"/>
                    </a:cubicBezTo>
                    <a:cubicBezTo>
                      <a:pt x="52" y="81"/>
                      <a:pt x="48" y="84"/>
                      <a:pt x="48" y="86"/>
                    </a:cubicBezTo>
                    <a:cubicBezTo>
                      <a:pt x="48" y="88"/>
                      <a:pt x="47" y="89"/>
                      <a:pt x="46" y="90"/>
                    </a:cubicBezTo>
                    <a:cubicBezTo>
                      <a:pt x="46" y="89"/>
                      <a:pt x="46" y="89"/>
                      <a:pt x="46" y="89"/>
                    </a:cubicBezTo>
                    <a:cubicBezTo>
                      <a:pt x="44" y="84"/>
                      <a:pt x="45" y="89"/>
                      <a:pt x="36" y="81"/>
                    </a:cubicBezTo>
                    <a:cubicBezTo>
                      <a:pt x="26" y="74"/>
                      <a:pt x="30" y="77"/>
                      <a:pt x="25" y="73"/>
                    </a:cubicBezTo>
                    <a:cubicBezTo>
                      <a:pt x="19" y="70"/>
                      <a:pt x="5" y="71"/>
                      <a:pt x="10" y="68"/>
                    </a:cubicBezTo>
                    <a:cubicBezTo>
                      <a:pt x="15" y="65"/>
                      <a:pt x="18" y="66"/>
                      <a:pt x="14" y="62"/>
                    </a:cubicBezTo>
                    <a:cubicBezTo>
                      <a:pt x="11" y="58"/>
                      <a:pt x="8" y="52"/>
                      <a:pt x="4" y="47"/>
                    </a:cubicBezTo>
                    <a:cubicBezTo>
                      <a:pt x="0" y="42"/>
                      <a:pt x="0" y="42"/>
                      <a:pt x="4" y="41"/>
                    </a:cubicBezTo>
                    <a:cubicBezTo>
                      <a:pt x="8" y="40"/>
                      <a:pt x="10" y="40"/>
                      <a:pt x="7" y="36"/>
                    </a:cubicBezTo>
                    <a:cubicBezTo>
                      <a:pt x="4" y="32"/>
                      <a:pt x="3" y="31"/>
                      <a:pt x="4" y="29"/>
                    </a:cubicBezTo>
                    <a:cubicBezTo>
                      <a:pt x="4" y="29"/>
                      <a:pt x="4" y="28"/>
                      <a:pt x="4" y="28"/>
                    </a:cubicBezTo>
                    <a:cubicBezTo>
                      <a:pt x="7" y="28"/>
                      <a:pt x="7" y="30"/>
                      <a:pt x="9" y="27"/>
                    </a:cubicBezTo>
                    <a:cubicBezTo>
                      <a:pt x="12" y="24"/>
                      <a:pt x="14" y="21"/>
                      <a:pt x="16" y="18"/>
                    </a:cubicBezTo>
                    <a:cubicBezTo>
                      <a:pt x="18" y="15"/>
                      <a:pt x="19" y="15"/>
                      <a:pt x="22" y="10"/>
                    </a:cubicBezTo>
                    <a:cubicBezTo>
                      <a:pt x="25" y="5"/>
                      <a:pt x="28" y="4"/>
                      <a:pt x="30" y="5"/>
                    </a:cubicBezTo>
                    <a:cubicBezTo>
                      <a:pt x="33" y="5"/>
                      <a:pt x="33" y="9"/>
                      <a:pt x="39" y="5"/>
                    </a:cubicBezTo>
                    <a:cubicBezTo>
                      <a:pt x="45" y="0"/>
                      <a:pt x="48" y="0"/>
                      <a:pt x="49" y="0"/>
                    </a:cubicBezTo>
                    <a:cubicBezTo>
                      <a:pt x="51" y="1"/>
                      <a:pt x="56" y="2"/>
                      <a:pt x="57" y="6"/>
                    </a:cubicBezTo>
                    <a:cubicBezTo>
                      <a:pt x="59" y="10"/>
                      <a:pt x="63" y="6"/>
                      <a:pt x="63" y="10"/>
                    </a:cubicBezTo>
                    <a:cubicBezTo>
                      <a:pt x="63" y="15"/>
                      <a:pt x="68" y="16"/>
                      <a:pt x="68" y="20"/>
                    </a:cubicBezTo>
                    <a:cubicBezTo>
                      <a:pt x="68" y="23"/>
                      <a:pt x="70" y="23"/>
                      <a:pt x="70" y="29"/>
                    </a:cubicBezTo>
                    <a:cubicBezTo>
                      <a:pt x="70" y="35"/>
                      <a:pt x="73" y="36"/>
                      <a:pt x="70" y="39"/>
                    </a:cubicBezTo>
                    <a:cubicBezTo>
                      <a:pt x="66" y="42"/>
                      <a:pt x="63" y="49"/>
                      <a:pt x="69" y="47"/>
                    </a:cubicBezTo>
                    <a:cubicBezTo>
                      <a:pt x="74" y="46"/>
                      <a:pt x="75" y="41"/>
                      <a:pt x="80" y="4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 name="Freeform 927"/>
              <p:cNvSpPr>
                <a:spLocks/>
              </p:cNvSpPr>
              <p:nvPr/>
            </p:nvSpPr>
            <p:spPr bwMode="auto">
              <a:xfrm>
                <a:off x="2365" y="1903"/>
                <a:ext cx="63" cy="69"/>
              </a:xfrm>
              <a:custGeom>
                <a:avLst/>
                <a:gdLst>
                  <a:gd name="T0" fmla="*/ 102 w 105"/>
                  <a:gd name="T1" fmla="*/ 92 h 115"/>
                  <a:gd name="T2" fmla="*/ 100 w 105"/>
                  <a:gd name="T3" fmla="*/ 104 h 115"/>
                  <a:gd name="T4" fmla="*/ 98 w 105"/>
                  <a:gd name="T5" fmla="*/ 112 h 115"/>
                  <a:gd name="T6" fmla="*/ 100 w 105"/>
                  <a:gd name="T7" fmla="*/ 115 h 115"/>
                  <a:gd name="T8" fmla="*/ 93 w 105"/>
                  <a:gd name="T9" fmla="*/ 115 h 115"/>
                  <a:gd name="T10" fmla="*/ 75 w 105"/>
                  <a:gd name="T11" fmla="*/ 106 h 115"/>
                  <a:gd name="T12" fmla="*/ 56 w 105"/>
                  <a:gd name="T13" fmla="*/ 95 h 115"/>
                  <a:gd name="T14" fmla="*/ 45 w 105"/>
                  <a:gd name="T15" fmla="*/ 83 h 115"/>
                  <a:gd name="T16" fmla="*/ 30 w 105"/>
                  <a:gd name="T17" fmla="*/ 69 h 115"/>
                  <a:gd name="T18" fmla="*/ 16 w 105"/>
                  <a:gd name="T19" fmla="*/ 58 h 115"/>
                  <a:gd name="T20" fmla="*/ 0 w 105"/>
                  <a:gd name="T21" fmla="*/ 48 h 115"/>
                  <a:gd name="T22" fmla="*/ 2 w 105"/>
                  <a:gd name="T23" fmla="*/ 44 h 115"/>
                  <a:gd name="T24" fmla="*/ 8 w 105"/>
                  <a:gd name="T25" fmla="*/ 33 h 115"/>
                  <a:gd name="T26" fmla="*/ 15 w 105"/>
                  <a:gd name="T27" fmla="*/ 24 h 115"/>
                  <a:gd name="T28" fmla="*/ 21 w 105"/>
                  <a:gd name="T29" fmla="*/ 20 h 115"/>
                  <a:gd name="T30" fmla="*/ 25 w 105"/>
                  <a:gd name="T31" fmla="*/ 12 h 115"/>
                  <a:gd name="T32" fmla="*/ 31 w 105"/>
                  <a:gd name="T33" fmla="*/ 5 h 115"/>
                  <a:gd name="T34" fmla="*/ 34 w 105"/>
                  <a:gd name="T35" fmla="*/ 1 h 115"/>
                  <a:gd name="T36" fmla="*/ 37 w 105"/>
                  <a:gd name="T37" fmla="*/ 0 h 115"/>
                  <a:gd name="T38" fmla="*/ 50 w 105"/>
                  <a:gd name="T39" fmla="*/ 5 h 115"/>
                  <a:gd name="T40" fmla="*/ 53 w 105"/>
                  <a:gd name="T41" fmla="*/ 24 h 115"/>
                  <a:gd name="T42" fmla="*/ 52 w 105"/>
                  <a:gd name="T43" fmla="*/ 31 h 115"/>
                  <a:gd name="T44" fmla="*/ 64 w 105"/>
                  <a:gd name="T45" fmla="*/ 35 h 115"/>
                  <a:gd name="T46" fmla="*/ 71 w 105"/>
                  <a:gd name="T47" fmla="*/ 24 h 115"/>
                  <a:gd name="T48" fmla="*/ 75 w 105"/>
                  <a:gd name="T49" fmla="*/ 23 h 115"/>
                  <a:gd name="T50" fmla="*/ 76 w 105"/>
                  <a:gd name="T51" fmla="*/ 29 h 115"/>
                  <a:gd name="T52" fmla="*/ 80 w 105"/>
                  <a:gd name="T53" fmla="*/ 39 h 115"/>
                  <a:gd name="T54" fmla="*/ 77 w 105"/>
                  <a:gd name="T55" fmla="*/ 48 h 115"/>
                  <a:gd name="T56" fmla="*/ 75 w 105"/>
                  <a:gd name="T57" fmla="*/ 58 h 115"/>
                  <a:gd name="T58" fmla="*/ 87 w 105"/>
                  <a:gd name="T59" fmla="*/ 63 h 115"/>
                  <a:gd name="T60" fmla="*/ 92 w 105"/>
                  <a:gd name="T61" fmla="*/ 70 h 115"/>
                  <a:gd name="T62" fmla="*/ 98 w 105"/>
                  <a:gd name="T63" fmla="*/ 73 h 115"/>
                  <a:gd name="T64" fmla="*/ 103 w 105"/>
                  <a:gd name="T65" fmla="*/ 81 h 115"/>
                  <a:gd name="T66" fmla="*/ 102 w 105"/>
                  <a:gd name="T67" fmla="*/ 9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15">
                    <a:moveTo>
                      <a:pt x="102" y="92"/>
                    </a:moveTo>
                    <a:cubicBezTo>
                      <a:pt x="98" y="96"/>
                      <a:pt x="100" y="101"/>
                      <a:pt x="100" y="104"/>
                    </a:cubicBezTo>
                    <a:cubicBezTo>
                      <a:pt x="99" y="107"/>
                      <a:pt x="97" y="112"/>
                      <a:pt x="98" y="112"/>
                    </a:cubicBezTo>
                    <a:cubicBezTo>
                      <a:pt x="98" y="113"/>
                      <a:pt x="99" y="114"/>
                      <a:pt x="100" y="115"/>
                    </a:cubicBezTo>
                    <a:cubicBezTo>
                      <a:pt x="97" y="115"/>
                      <a:pt x="95" y="115"/>
                      <a:pt x="93" y="115"/>
                    </a:cubicBezTo>
                    <a:cubicBezTo>
                      <a:pt x="90" y="115"/>
                      <a:pt x="86" y="113"/>
                      <a:pt x="75" y="106"/>
                    </a:cubicBezTo>
                    <a:cubicBezTo>
                      <a:pt x="63" y="100"/>
                      <a:pt x="59" y="99"/>
                      <a:pt x="56" y="95"/>
                    </a:cubicBezTo>
                    <a:cubicBezTo>
                      <a:pt x="53" y="90"/>
                      <a:pt x="50" y="89"/>
                      <a:pt x="45" y="83"/>
                    </a:cubicBezTo>
                    <a:cubicBezTo>
                      <a:pt x="40" y="77"/>
                      <a:pt x="39" y="77"/>
                      <a:pt x="30" y="69"/>
                    </a:cubicBezTo>
                    <a:cubicBezTo>
                      <a:pt x="22" y="62"/>
                      <a:pt x="21" y="65"/>
                      <a:pt x="16" y="58"/>
                    </a:cubicBezTo>
                    <a:cubicBezTo>
                      <a:pt x="11" y="52"/>
                      <a:pt x="3" y="51"/>
                      <a:pt x="0" y="48"/>
                    </a:cubicBezTo>
                    <a:cubicBezTo>
                      <a:pt x="1" y="47"/>
                      <a:pt x="2" y="46"/>
                      <a:pt x="2" y="44"/>
                    </a:cubicBezTo>
                    <a:cubicBezTo>
                      <a:pt x="2" y="42"/>
                      <a:pt x="6" y="39"/>
                      <a:pt x="8" y="33"/>
                    </a:cubicBezTo>
                    <a:cubicBezTo>
                      <a:pt x="10" y="27"/>
                      <a:pt x="10" y="29"/>
                      <a:pt x="15" y="24"/>
                    </a:cubicBezTo>
                    <a:cubicBezTo>
                      <a:pt x="20" y="20"/>
                      <a:pt x="20" y="23"/>
                      <a:pt x="21" y="20"/>
                    </a:cubicBezTo>
                    <a:cubicBezTo>
                      <a:pt x="22" y="17"/>
                      <a:pt x="21" y="17"/>
                      <a:pt x="25" y="12"/>
                    </a:cubicBezTo>
                    <a:cubicBezTo>
                      <a:pt x="30" y="7"/>
                      <a:pt x="31" y="9"/>
                      <a:pt x="31" y="5"/>
                    </a:cubicBezTo>
                    <a:cubicBezTo>
                      <a:pt x="31" y="2"/>
                      <a:pt x="33" y="1"/>
                      <a:pt x="34" y="1"/>
                    </a:cubicBezTo>
                    <a:cubicBezTo>
                      <a:pt x="35" y="1"/>
                      <a:pt x="36" y="1"/>
                      <a:pt x="37" y="0"/>
                    </a:cubicBezTo>
                    <a:cubicBezTo>
                      <a:pt x="39" y="0"/>
                      <a:pt x="45" y="2"/>
                      <a:pt x="50" y="5"/>
                    </a:cubicBezTo>
                    <a:cubicBezTo>
                      <a:pt x="54" y="9"/>
                      <a:pt x="53" y="17"/>
                      <a:pt x="53" y="24"/>
                    </a:cubicBezTo>
                    <a:cubicBezTo>
                      <a:pt x="53" y="31"/>
                      <a:pt x="49" y="28"/>
                      <a:pt x="52" y="31"/>
                    </a:cubicBezTo>
                    <a:cubicBezTo>
                      <a:pt x="55" y="34"/>
                      <a:pt x="58" y="35"/>
                      <a:pt x="64" y="35"/>
                    </a:cubicBezTo>
                    <a:cubicBezTo>
                      <a:pt x="70" y="35"/>
                      <a:pt x="70" y="30"/>
                      <a:pt x="71" y="24"/>
                    </a:cubicBezTo>
                    <a:cubicBezTo>
                      <a:pt x="71" y="21"/>
                      <a:pt x="73" y="22"/>
                      <a:pt x="75" y="23"/>
                    </a:cubicBezTo>
                    <a:cubicBezTo>
                      <a:pt x="75" y="25"/>
                      <a:pt x="74" y="26"/>
                      <a:pt x="76" y="29"/>
                    </a:cubicBezTo>
                    <a:cubicBezTo>
                      <a:pt x="79" y="33"/>
                      <a:pt x="80" y="36"/>
                      <a:pt x="80" y="39"/>
                    </a:cubicBezTo>
                    <a:cubicBezTo>
                      <a:pt x="79" y="42"/>
                      <a:pt x="80" y="44"/>
                      <a:pt x="77" y="48"/>
                    </a:cubicBezTo>
                    <a:cubicBezTo>
                      <a:pt x="74" y="53"/>
                      <a:pt x="69" y="53"/>
                      <a:pt x="75" y="58"/>
                    </a:cubicBezTo>
                    <a:cubicBezTo>
                      <a:pt x="80" y="63"/>
                      <a:pt x="83" y="61"/>
                      <a:pt x="87" y="63"/>
                    </a:cubicBezTo>
                    <a:cubicBezTo>
                      <a:pt x="92" y="66"/>
                      <a:pt x="92" y="68"/>
                      <a:pt x="92" y="70"/>
                    </a:cubicBezTo>
                    <a:cubicBezTo>
                      <a:pt x="93" y="71"/>
                      <a:pt x="95" y="71"/>
                      <a:pt x="98" y="73"/>
                    </a:cubicBezTo>
                    <a:cubicBezTo>
                      <a:pt x="100" y="76"/>
                      <a:pt x="103" y="77"/>
                      <a:pt x="103" y="81"/>
                    </a:cubicBezTo>
                    <a:cubicBezTo>
                      <a:pt x="102" y="84"/>
                      <a:pt x="105" y="87"/>
                      <a:pt x="102" y="92"/>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3" name="Freeform 928"/>
              <p:cNvSpPr>
                <a:spLocks/>
              </p:cNvSpPr>
              <p:nvPr/>
            </p:nvSpPr>
            <p:spPr bwMode="auto">
              <a:xfrm>
                <a:off x="2407" y="1865"/>
                <a:ext cx="94" cy="107"/>
              </a:xfrm>
              <a:custGeom>
                <a:avLst/>
                <a:gdLst>
                  <a:gd name="T0" fmla="*/ 152 w 158"/>
                  <a:gd name="T1" fmla="*/ 79 h 178"/>
                  <a:gd name="T2" fmla="*/ 146 w 158"/>
                  <a:gd name="T3" fmla="*/ 96 h 178"/>
                  <a:gd name="T4" fmla="*/ 137 w 158"/>
                  <a:gd name="T5" fmla="*/ 111 h 178"/>
                  <a:gd name="T6" fmla="*/ 142 w 158"/>
                  <a:gd name="T7" fmla="*/ 131 h 178"/>
                  <a:gd name="T8" fmla="*/ 146 w 158"/>
                  <a:gd name="T9" fmla="*/ 144 h 178"/>
                  <a:gd name="T10" fmla="*/ 151 w 158"/>
                  <a:gd name="T11" fmla="*/ 159 h 178"/>
                  <a:gd name="T12" fmla="*/ 115 w 158"/>
                  <a:gd name="T13" fmla="*/ 154 h 178"/>
                  <a:gd name="T14" fmla="*/ 82 w 158"/>
                  <a:gd name="T15" fmla="*/ 160 h 178"/>
                  <a:gd name="T16" fmla="*/ 49 w 158"/>
                  <a:gd name="T17" fmla="*/ 168 h 178"/>
                  <a:gd name="T18" fmla="*/ 31 w 158"/>
                  <a:gd name="T19" fmla="*/ 178 h 178"/>
                  <a:gd name="T20" fmla="*/ 31 w 158"/>
                  <a:gd name="T21" fmla="*/ 167 h 178"/>
                  <a:gd name="T22" fmla="*/ 34 w 158"/>
                  <a:gd name="T23" fmla="*/ 144 h 178"/>
                  <a:gd name="T24" fmla="*/ 23 w 158"/>
                  <a:gd name="T25" fmla="*/ 133 h 178"/>
                  <a:gd name="T26" fmla="*/ 6 w 158"/>
                  <a:gd name="T27" fmla="*/ 121 h 178"/>
                  <a:gd name="T28" fmla="*/ 11 w 158"/>
                  <a:gd name="T29" fmla="*/ 102 h 178"/>
                  <a:gd name="T30" fmla="*/ 6 w 158"/>
                  <a:gd name="T31" fmla="*/ 86 h 178"/>
                  <a:gd name="T32" fmla="*/ 17 w 158"/>
                  <a:gd name="T33" fmla="*/ 78 h 178"/>
                  <a:gd name="T34" fmla="*/ 26 w 158"/>
                  <a:gd name="T35" fmla="*/ 62 h 178"/>
                  <a:gd name="T36" fmla="*/ 23 w 158"/>
                  <a:gd name="T37" fmla="*/ 49 h 178"/>
                  <a:gd name="T38" fmla="*/ 16 w 158"/>
                  <a:gd name="T39" fmla="*/ 31 h 178"/>
                  <a:gd name="T40" fmla="*/ 21 w 158"/>
                  <a:gd name="T41" fmla="*/ 11 h 178"/>
                  <a:gd name="T42" fmla="*/ 35 w 158"/>
                  <a:gd name="T43" fmla="*/ 12 h 178"/>
                  <a:gd name="T44" fmla="*/ 51 w 158"/>
                  <a:gd name="T45" fmla="*/ 6 h 178"/>
                  <a:gd name="T46" fmla="*/ 63 w 158"/>
                  <a:gd name="T47" fmla="*/ 2 h 178"/>
                  <a:gd name="T48" fmla="*/ 78 w 158"/>
                  <a:gd name="T49" fmla="*/ 11 h 178"/>
                  <a:gd name="T50" fmla="*/ 86 w 158"/>
                  <a:gd name="T51" fmla="*/ 13 h 178"/>
                  <a:gd name="T52" fmla="*/ 98 w 158"/>
                  <a:gd name="T53" fmla="*/ 27 h 178"/>
                  <a:gd name="T54" fmla="*/ 116 w 158"/>
                  <a:gd name="T55" fmla="*/ 27 h 178"/>
                  <a:gd name="T56" fmla="*/ 142 w 158"/>
                  <a:gd name="T57" fmla="*/ 26 h 178"/>
                  <a:gd name="T58" fmla="*/ 151 w 158"/>
                  <a:gd name="T59" fmla="*/ 38 h 178"/>
                  <a:gd name="T60" fmla="*/ 151 w 158"/>
                  <a:gd name="T61" fmla="*/ 46 h 178"/>
                  <a:gd name="T62" fmla="*/ 157 w 158"/>
                  <a:gd name="T63" fmla="*/ 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78">
                    <a:moveTo>
                      <a:pt x="157" y="67"/>
                    </a:moveTo>
                    <a:cubicBezTo>
                      <a:pt x="156" y="71"/>
                      <a:pt x="155" y="75"/>
                      <a:pt x="152" y="79"/>
                    </a:cubicBezTo>
                    <a:cubicBezTo>
                      <a:pt x="148" y="83"/>
                      <a:pt x="147" y="83"/>
                      <a:pt x="147" y="87"/>
                    </a:cubicBezTo>
                    <a:cubicBezTo>
                      <a:pt x="147" y="91"/>
                      <a:pt x="147" y="93"/>
                      <a:pt x="146" y="96"/>
                    </a:cubicBezTo>
                    <a:cubicBezTo>
                      <a:pt x="145" y="99"/>
                      <a:pt x="144" y="100"/>
                      <a:pt x="141" y="103"/>
                    </a:cubicBezTo>
                    <a:cubicBezTo>
                      <a:pt x="138" y="107"/>
                      <a:pt x="135" y="107"/>
                      <a:pt x="137" y="111"/>
                    </a:cubicBezTo>
                    <a:cubicBezTo>
                      <a:pt x="138" y="116"/>
                      <a:pt x="136" y="116"/>
                      <a:pt x="138" y="120"/>
                    </a:cubicBezTo>
                    <a:cubicBezTo>
                      <a:pt x="140" y="125"/>
                      <a:pt x="141" y="128"/>
                      <a:pt x="142" y="131"/>
                    </a:cubicBezTo>
                    <a:cubicBezTo>
                      <a:pt x="143" y="134"/>
                      <a:pt x="142" y="134"/>
                      <a:pt x="145" y="138"/>
                    </a:cubicBezTo>
                    <a:cubicBezTo>
                      <a:pt x="147" y="142"/>
                      <a:pt x="143" y="144"/>
                      <a:pt x="146" y="144"/>
                    </a:cubicBezTo>
                    <a:cubicBezTo>
                      <a:pt x="150" y="145"/>
                      <a:pt x="151" y="146"/>
                      <a:pt x="151" y="148"/>
                    </a:cubicBezTo>
                    <a:cubicBezTo>
                      <a:pt x="151" y="150"/>
                      <a:pt x="151" y="156"/>
                      <a:pt x="151" y="159"/>
                    </a:cubicBezTo>
                    <a:cubicBezTo>
                      <a:pt x="150" y="158"/>
                      <a:pt x="148" y="156"/>
                      <a:pt x="139" y="156"/>
                    </a:cubicBezTo>
                    <a:cubicBezTo>
                      <a:pt x="125" y="156"/>
                      <a:pt x="130" y="154"/>
                      <a:pt x="115" y="154"/>
                    </a:cubicBezTo>
                    <a:cubicBezTo>
                      <a:pt x="101" y="155"/>
                      <a:pt x="103" y="153"/>
                      <a:pt x="95" y="155"/>
                    </a:cubicBezTo>
                    <a:cubicBezTo>
                      <a:pt x="87" y="158"/>
                      <a:pt x="90" y="156"/>
                      <a:pt x="82" y="160"/>
                    </a:cubicBezTo>
                    <a:cubicBezTo>
                      <a:pt x="75" y="163"/>
                      <a:pt x="71" y="164"/>
                      <a:pt x="63" y="166"/>
                    </a:cubicBezTo>
                    <a:cubicBezTo>
                      <a:pt x="56" y="168"/>
                      <a:pt x="51" y="166"/>
                      <a:pt x="49" y="168"/>
                    </a:cubicBezTo>
                    <a:cubicBezTo>
                      <a:pt x="46" y="170"/>
                      <a:pt x="43" y="173"/>
                      <a:pt x="38" y="175"/>
                    </a:cubicBezTo>
                    <a:cubicBezTo>
                      <a:pt x="36" y="177"/>
                      <a:pt x="33" y="178"/>
                      <a:pt x="31" y="178"/>
                    </a:cubicBezTo>
                    <a:cubicBezTo>
                      <a:pt x="30" y="177"/>
                      <a:pt x="29" y="176"/>
                      <a:pt x="29" y="175"/>
                    </a:cubicBezTo>
                    <a:cubicBezTo>
                      <a:pt x="28" y="175"/>
                      <a:pt x="30" y="170"/>
                      <a:pt x="31" y="167"/>
                    </a:cubicBezTo>
                    <a:cubicBezTo>
                      <a:pt x="31" y="164"/>
                      <a:pt x="29" y="159"/>
                      <a:pt x="33" y="155"/>
                    </a:cubicBezTo>
                    <a:cubicBezTo>
                      <a:pt x="36" y="150"/>
                      <a:pt x="33" y="147"/>
                      <a:pt x="34" y="144"/>
                    </a:cubicBezTo>
                    <a:cubicBezTo>
                      <a:pt x="34" y="140"/>
                      <a:pt x="31" y="139"/>
                      <a:pt x="29" y="136"/>
                    </a:cubicBezTo>
                    <a:cubicBezTo>
                      <a:pt x="26" y="134"/>
                      <a:pt x="24" y="134"/>
                      <a:pt x="23" y="133"/>
                    </a:cubicBezTo>
                    <a:cubicBezTo>
                      <a:pt x="23" y="131"/>
                      <a:pt x="23" y="129"/>
                      <a:pt x="18" y="126"/>
                    </a:cubicBezTo>
                    <a:cubicBezTo>
                      <a:pt x="14" y="124"/>
                      <a:pt x="11" y="126"/>
                      <a:pt x="6" y="121"/>
                    </a:cubicBezTo>
                    <a:cubicBezTo>
                      <a:pt x="0" y="116"/>
                      <a:pt x="5" y="116"/>
                      <a:pt x="8" y="111"/>
                    </a:cubicBezTo>
                    <a:cubicBezTo>
                      <a:pt x="11" y="107"/>
                      <a:pt x="10" y="105"/>
                      <a:pt x="11" y="102"/>
                    </a:cubicBezTo>
                    <a:cubicBezTo>
                      <a:pt x="11" y="99"/>
                      <a:pt x="10" y="96"/>
                      <a:pt x="7" y="92"/>
                    </a:cubicBezTo>
                    <a:cubicBezTo>
                      <a:pt x="5" y="89"/>
                      <a:pt x="6" y="88"/>
                      <a:pt x="6" y="86"/>
                    </a:cubicBezTo>
                    <a:cubicBezTo>
                      <a:pt x="9" y="87"/>
                      <a:pt x="11" y="89"/>
                      <a:pt x="13" y="89"/>
                    </a:cubicBezTo>
                    <a:cubicBezTo>
                      <a:pt x="18" y="89"/>
                      <a:pt x="15" y="84"/>
                      <a:pt x="17" y="78"/>
                    </a:cubicBezTo>
                    <a:cubicBezTo>
                      <a:pt x="19" y="72"/>
                      <a:pt x="16" y="74"/>
                      <a:pt x="14" y="70"/>
                    </a:cubicBezTo>
                    <a:cubicBezTo>
                      <a:pt x="12" y="66"/>
                      <a:pt x="19" y="63"/>
                      <a:pt x="26" y="62"/>
                    </a:cubicBezTo>
                    <a:cubicBezTo>
                      <a:pt x="33" y="62"/>
                      <a:pt x="26" y="62"/>
                      <a:pt x="23" y="56"/>
                    </a:cubicBezTo>
                    <a:cubicBezTo>
                      <a:pt x="21" y="50"/>
                      <a:pt x="22" y="51"/>
                      <a:pt x="23" y="49"/>
                    </a:cubicBezTo>
                    <a:cubicBezTo>
                      <a:pt x="24" y="46"/>
                      <a:pt x="23" y="44"/>
                      <a:pt x="23" y="40"/>
                    </a:cubicBezTo>
                    <a:cubicBezTo>
                      <a:pt x="23" y="37"/>
                      <a:pt x="19" y="37"/>
                      <a:pt x="16" y="31"/>
                    </a:cubicBezTo>
                    <a:cubicBezTo>
                      <a:pt x="14" y="25"/>
                      <a:pt x="19" y="21"/>
                      <a:pt x="21" y="18"/>
                    </a:cubicBezTo>
                    <a:cubicBezTo>
                      <a:pt x="23" y="15"/>
                      <a:pt x="24" y="14"/>
                      <a:pt x="21" y="11"/>
                    </a:cubicBezTo>
                    <a:cubicBezTo>
                      <a:pt x="22" y="11"/>
                      <a:pt x="26" y="11"/>
                      <a:pt x="26" y="10"/>
                    </a:cubicBezTo>
                    <a:cubicBezTo>
                      <a:pt x="27" y="8"/>
                      <a:pt x="32" y="9"/>
                      <a:pt x="35" y="12"/>
                    </a:cubicBezTo>
                    <a:cubicBezTo>
                      <a:pt x="37" y="14"/>
                      <a:pt x="41" y="18"/>
                      <a:pt x="44" y="16"/>
                    </a:cubicBezTo>
                    <a:cubicBezTo>
                      <a:pt x="48" y="13"/>
                      <a:pt x="51" y="12"/>
                      <a:pt x="51" y="6"/>
                    </a:cubicBezTo>
                    <a:cubicBezTo>
                      <a:pt x="52" y="1"/>
                      <a:pt x="56" y="4"/>
                      <a:pt x="57" y="5"/>
                    </a:cubicBezTo>
                    <a:cubicBezTo>
                      <a:pt x="59" y="5"/>
                      <a:pt x="61" y="4"/>
                      <a:pt x="63" y="2"/>
                    </a:cubicBezTo>
                    <a:cubicBezTo>
                      <a:pt x="66" y="0"/>
                      <a:pt x="61" y="9"/>
                      <a:pt x="65" y="15"/>
                    </a:cubicBezTo>
                    <a:cubicBezTo>
                      <a:pt x="68" y="21"/>
                      <a:pt x="69" y="12"/>
                      <a:pt x="78" y="11"/>
                    </a:cubicBezTo>
                    <a:cubicBezTo>
                      <a:pt x="80" y="10"/>
                      <a:pt x="81" y="10"/>
                      <a:pt x="82" y="10"/>
                    </a:cubicBezTo>
                    <a:cubicBezTo>
                      <a:pt x="83" y="11"/>
                      <a:pt x="84" y="13"/>
                      <a:pt x="86" y="13"/>
                    </a:cubicBezTo>
                    <a:cubicBezTo>
                      <a:pt x="89" y="14"/>
                      <a:pt x="93" y="12"/>
                      <a:pt x="94" y="17"/>
                    </a:cubicBezTo>
                    <a:cubicBezTo>
                      <a:pt x="95" y="22"/>
                      <a:pt x="93" y="22"/>
                      <a:pt x="98" y="27"/>
                    </a:cubicBezTo>
                    <a:cubicBezTo>
                      <a:pt x="103" y="31"/>
                      <a:pt x="105" y="32"/>
                      <a:pt x="108" y="32"/>
                    </a:cubicBezTo>
                    <a:cubicBezTo>
                      <a:pt x="111" y="32"/>
                      <a:pt x="114" y="29"/>
                      <a:pt x="116" y="27"/>
                    </a:cubicBezTo>
                    <a:cubicBezTo>
                      <a:pt x="118" y="26"/>
                      <a:pt x="117" y="25"/>
                      <a:pt x="123" y="25"/>
                    </a:cubicBezTo>
                    <a:cubicBezTo>
                      <a:pt x="128" y="25"/>
                      <a:pt x="142" y="24"/>
                      <a:pt x="142" y="26"/>
                    </a:cubicBezTo>
                    <a:cubicBezTo>
                      <a:pt x="143" y="28"/>
                      <a:pt x="144" y="32"/>
                      <a:pt x="147" y="35"/>
                    </a:cubicBezTo>
                    <a:cubicBezTo>
                      <a:pt x="148" y="37"/>
                      <a:pt x="150" y="37"/>
                      <a:pt x="151" y="38"/>
                    </a:cubicBezTo>
                    <a:cubicBezTo>
                      <a:pt x="152" y="39"/>
                      <a:pt x="152" y="40"/>
                      <a:pt x="152" y="41"/>
                    </a:cubicBezTo>
                    <a:cubicBezTo>
                      <a:pt x="152" y="44"/>
                      <a:pt x="148" y="41"/>
                      <a:pt x="151" y="46"/>
                    </a:cubicBezTo>
                    <a:cubicBezTo>
                      <a:pt x="154" y="52"/>
                      <a:pt x="155" y="50"/>
                      <a:pt x="156" y="56"/>
                    </a:cubicBezTo>
                    <a:cubicBezTo>
                      <a:pt x="156" y="61"/>
                      <a:pt x="158" y="63"/>
                      <a:pt x="157" y="6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4" name="Freeform 929"/>
              <p:cNvSpPr>
                <a:spLocks/>
              </p:cNvSpPr>
              <p:nvPr/>
            </p:nvSpPr>
            <p:spPr bwMode="auto">
              <a:xfrm>
                <a:off x="2488" y="1858"/>
                <a:ext cx="69" cy="108"/>
              </a:xfrm>
              <a:custGeom>
                <a:avLst/>
                <a:gdLst>
                  <a:gd name="T0" fmla="*/ 114 w 116"/>
                  <a:gd name="T1" fmla="*/ 142 h 180"/>
                  <a:gd name="T2" fmla="*/ 112 w 116"/>
                  <a:gd name="T3" fmla="*/ 144 h 180"/>
                  <a:gd name="T4" fmla="*/ 106 w 116"/>
                  <a:gd name="T5" fmla="*/ 151 h 180"/>
                  <a:gd name="T6" fmla="*/ 91 w 116"/>
                  <a:gd name="T7" fmla="*/ 151 h 180"/>
                  <a:gd name="T8" fmla="*/ 81 w 116"/>
                  <a:gd name="T9" fmla="*/ 156 h 180"/>
                  <a:gd name="T10" fmla="*/ 68 w 116"/>
                  <a:gd name="T11" fmla="*/ 163 h 180"/>
                  <a:gd name="T12" fmla="*/ 58 w 116"/>
                  <a:gd name="T13" fmla="*/ 170 h 180"/>
                  <a:gd name="T14" fmla="*/ 43 w 116"/>
                  <a:gd name="T15" fmla="*/ 173 h 180"/>
                  <a:gd name="T16" fmla="*/ 31 w 116"/>
                  <a:gd name="T17" fmla="*/ 178 h 180"/>
                  <a:gd name="T18" fmla="*/ 19 w 116"/>
                  <a:gd name="T19" fmla="*/ 173 h 180"/>
                  <a:gd name="T20" fmla="*/ 16 w 116"/>
                  <a:gd name="T21" fmla="*/ 170 h 180"/>
                  <a:gd name="T22" fmla="*/ 16 w 116"/>
                  <a:gd name="T23" fmla="*/ 159 h 180"/>
                  <a:gd name="T24" fmla="*/ 11 w 116"/>
                  <a:gd name="T25" fmla="*/ 155 h 180"/>
                  <a:gd name="T26" fmla="*/ 10 w 116"/>
                  <a:gd name="T27" fmla="*/ 149 h 180"/>
                  <a:gd name="T28" fmla="*/ 7 w 116"/>
                  <a:gd name="T29" fmla="*/ 142 h 180"/>
                  <a:gd name="T30" fmla="*/ 3 w 116"/>
                  <a:gd name="T31" fmla="*/ 131 h 180"/>
                  <a:gd name="T32" fmla="*/ 2 w 116"/>
                  <a:gd name="T33" fmla="*/ 122 h 180"/>
                  <a:gd name="T34" fmla="*/ 6 w 116"/>
                  <a:gd name="T35" fmla="*/ 114 h 180"/>
                  <a:gd name="T36" fmla="*/ 11 w 116"/>
                  <a:gd name="T37" fmla="*/ 107 h 180"/>
                  <a:gd name="T38" fmla="*/ 12 w 116"/>
                  <a:gd name="T39" fmla="*/ 98 h 180"/>
                  <a:gd name="T40" fmla="*/ 17 w 116"/>
                  <a:gd name="T41" fmla="*/ 90 h 180"/>
                  <a:gd name="T42" fmla="*/ 22 w 116"/>
                  <a:gd name="T43" fmla="*/ 78 h 180"/>
                  <a:gd name="T44" fmla="*/ 21 w 116"/>
                  <a:gd name="T45" fmla="*/ 67 h 180"/>
                  <a:gd name="T46" fmla="*/ 16 w 116"/>
                  <a:gd name="T47" fmla="*/ 57 h 180"/>
                  <a:gd name="T48" fmla="*/ 17 w 116"/>
                  <a:gd name="T49" fmla="*/ 52 h 180"/>
                  <a:gd name="T50" fmla="*/ 16 w 116"/>
                  <a:gd name="T51" fmla="*/ 49 h 180"/>
                  <a:gd name="T52" fmla="*/ 17 w 116"/>
                  <a:gd name="T53" fmla="*/ 45 h 180"/>
                  <a:gd name="T54" fmla="*/ 15 w 116"/>
                  <a:gd name="T55" fmla="*/ 36 h 180"/>
                  <a:gd name="T56" fmla="*/ 15 w 116"/>
                  <a:gd name="T57" fmla="*/ 25 h 180"/>
                  <a:gd name="T58" fmla="*/ 13 w 116"/>
                  <a:gd name="T59" fmla="*/ 19 h 180"/>
                  <a:gd name="T60" fmla="*/ 11 w 116"/>
                  <a:gd name="T61" fmla="*/ 11 h 180"/>
                  <a:gd name="T62" fmla="*/ 14 w 116"/>
                  <a:gd name="T63" fmla="*/ 5 h 180"/>
                  <a:gd name="T64" fmla="*/ 66 w 116"/>
                  <a:gd name="T65" fmla="*/ 5 h 180"/>
                  <a:gd name="T66" fmla="*/ 69 w 116"/>
                  <a:gd name="T67" fmla="*/ 6 h 180"/>
                  <a:gd name="T68" fmla="*/ 76 w 116"/>
                  <a:gd name="T69" fmla="*/ 2 h 180"/>
                  <a:gd name="T70" fmla="*/ 83 w 116"/>
                  <a:gd name="T71" fmla="*/ 2 h 180"/>
                  <a:gd name="T72" fmla="*/ 83 w 116"/>
                  <a:gd name="T73" fmla="*/ 3 h 180"/>
                  <a:gd name="T74" fmla="*/ 83 w 116"/>
                  <a:gd name="T75" fmla="*/ 7 h 180"/>
                  <a:gd name="T76" fmla="*/ 83 w 116"/>
                  <a:gd name="T77" fmla="*/ 14 h 180"/>
                  <a:gd name="T78" fmla="*/ 91 w 116"/>
                  <a:gd name="T79" fmla="*/ 22 h 180"/>
                  <a:gd name="T80" fmla="*/ 95 w 116"/>
                  <a:gd name="T81" fmla="*/ 31 h 180"/>
                  <a:gd name="T82" fmla="*/ 93 w 116"/>
                  <a:gd name="T83" fmla="*/ 44 h 180"/>
                  <a:gd name="T84" fmla="*/ 94 w 116"/>
                  <a:gd name="T85" fmla="*/ 48 h 180"/>
                  <a:gd name="T86" fmla="*/ 97 w 116"/>
                  <a:gd name="T87" fmla="*/ 54 h 180"/>
                  <a:gd name="T88" fmla="*/ 93 w 116"/>
                  <a:gd name="T89" fmla="*/ 67 h 180"/>
                  <a:gd name="T90" fmla="*/ 98 w 116"/>
                  <a:gd name="T91" fmla="*/ 73 h 180"/>
                  <a:gd name="T92" fmla="*/ 100 w 116"/>
                  <a:gd name="T93" fmla="*/ 84 h 180"/>
                  <a:gd name="T94" fmla="*/ 99 w 116"/>
                  <a:gd name="T95" fmla="*/ 93 h 180"/>
                  <a:gd name="T96" fmla="*/ 97 w 116"/>
                  <a:gd name="T97" fmla="*/ 101 h 180"/>
                  <a:gd name="T98" fmla="*/ 99 w 116"/>
                  <a:gd name="T99" fmla="*/ 109 h 180"/>
                  <a:gd name="T100" fmla="*/ 98 w 116"/>
                  <a:gd name="T101" fmla="*/ 116 h 180"/>
                  <a:gd name="T102" fmla="*/ 97 w 116"/>
                  <a:gd name="T103" fmla="*/ 123 h 180"/>
                  <a:gd name="T104" fmla="*/ 103 w 116"/>
                  <a:gd name="T105" fmla="*/ 132 h 180"/>
                  <a:gd name="T106" fmla="*/ 112 w 116"/>
                  <a:gd name="T107" fmla="*/ 140 h 180"/>
                  <a:gd name="T108" fmla="*/ 114 w 116"/>
                  <a:gd name="T109" fmla="*/ 14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 h="180">
                    <a:moveTo>
                      <a:pt x="114" y="142"/>
                    </a:moveTo>
                    <a:cubicBezTo>
                      <a:pt x="114" y="142"/>
                      <a:pt x="113" y="143"/>
                      <a:pt x="112" y="144"/>
                    </a:cubicBezTo>
                    <a:cubicBezTo>
                      <a:pt x="108" y="148"/>
                      <a:pt x="116" y="151"/>
                      <a:pt x="106" y="151"/>
                    </a:cubicBezTo>
                    <a:cubicBezTo>
                      <a:pt x="97" y="151"/>
                      <a:pt x="94" y="151"/>
                      <a:pt x="91" y="151"/>
                    </a:cubicBezTo>
                    <a:cubicBezTo>
                      <a:pt x="89" y="151"/>
                      <a:pt x="86" y="153"/>
                      <a:pt x="81" y="156"/>
                    </a:cubicBezTo>
                    <a:cubicBezTo>
                      <a:pt x="77" y="160"/>
                      <a:pt x="72" y="161"/>
                      <a:pt x="68" y="163"/>
                    </a:cubicBezTo>
                    <a:cubicBezTo>
                      <a:pt x="64" y="165"/>
                      <a:pt x="66" y="168"/>
                      <a:pt x="58" y="170"/>
                    </a:cubicBezTo>
                    <a:cubicBezTo>
                      <a:pt x="51" y="171"/>
                      <a:pt x="47" y="168"/>
                      <a:pt x="43" y="173"/>
                    </a:cubicBezTo>
                    <a:cubicBezTo>
                      <a:pt x="39" y="178"/>
                      <a:pt x="34" y="180"/>
                      <a:pt x="31" y="178"/>
                    </a:cubicBezTo>
                    <a:cubicBezTo>
                      <a:pt x="28" y="176"/>
                      <a:pt x="25" y="177"/>
                      <a:pt x="19" y="173"/>
                    </a:cubicBezTo>
                    <a:cubicBezTo>
                      <a:pt x="17" y="172"/>
                      <a:pt x="16" y="171"/>
                      <a:pt x="16" y="170"/>
                    </a:cubicBezTo>
                    <a:cubicBezTo>
                      <a:pt x="16" y="167"/>
                      <a:pt x="16" y="161"/>
                      <a:pt x="16" y="159"/>
                    </a:cubicBezTo>
                    <a:cubicBezTo>
                      <a:pt x="16" y="157"/>
                      <a:pt x="15" y="156"/>
                      <a:pt x="11" y="155"/>
                    </a:cubicBezTo>
                    <a:cubicBezTo>
                      <a:pt x="8" y="155"/>
                      <a:pt x="12" y="153"/>
                      <a:pt x="10" y="149"/>
                    </a:cubicBezTo>
                    <a:cubicBezTo>
                      <a:pt x="7" y="145"/>
                      <a:pt x="8" y="145"/>
                      <a:pt x="7" y="142"/>
                    </a:cubicBezTo>
                    <a:cubicBezTo>
                      <a:pt x="6" y="139"/>
                      <a:pt x="5" y="136"/>
                      <a:pt x="3" y="131"/>
                    </a:cubicBezTo>
                    <a:cubicBezTo>
                      <a:pt x="1" y="127"/>
                      <a:pt x="3" y="127"/>
                      <a:pt x="2" y="122"/>
                    </a:cubicBezTo>
                    <a:cubicBezTo>
                      <a:pt x="0" y="118"/>
                      <a:pt x="3" y="118"/>
                      <a:pt x="6" y="114"/>
                    </a:cubicBezTo>
                    <a:cubicBezTo>
                      <a:pt x="9" y="111"/>
                      <a:pt x="10" y="110"/>
                      <a:pt x="11" y="107"/>
                    </a:cubicBezTo>
                    <a:cubicBezTo>
                      <a:pt x="12" y="104"/>
                      <a:pt x="12" y="102"/>
                      <a:pt x="12" y="98"/>
                    </a:cubicBezTo>
                    <a:cubicBezTo>
                      <a:pt x="12" y="94"/>
                      <a:pt x="13" y="94"/>
                      <a:pt x="17" y="90"/>
                    </a:cubicBezTo>
                    <a:cubicBezTo>
                      <a:pt x="20" y="86"/>
                      <a:pt x="21" y="82"/>
                      <a:pt x="22" y="78"/>
                    </a:cubicBezTo>
                    <a:cubicBezTo>
                      <a:pt x="23" y="74"/>
                      <a:pt x="21" y="72"/>
                      <a:pt x="21" y="67"/>
                    </a:cubicBezTo>
                    <a:cubicBezTo>
                      <a:pt x="20" y="61"/>
                      <a:pt x="19" y="63"/>
                      <a:pt x="16" y="57"/>
                    </a:cubicBezTo>
                    <a:cubicBezTo>
                      <a:pt x="13" y="52"/>
                      <a:pt x="17" y="55"/>
                      <a:pt x="17" y="52"/>
                    </a:cubicBezTo>
                    <a:cubicBezTo>
                      <a:pt x="17" y="51"/>
                      <a:pt x="17" y="50"/>
                      <a:pt x="16" y="49"/>
                    </a:cubicBezTo>
                    <a:cubicBezTo>
                      <a:pt x="17" y="48"/>
                      <a:pt x="17" y="45"/>
                      <a:pt x="17" y="45"/>
                    </a:cubicBezTo>
                    <a:cubicBezTo>
                      <a:pt x="16" y="44"/>
                      <a:pt x="15" y="40"/>
                      <a:pt x="15" y="36"/>
                    </a:cubicBezTo>
                    <a:cubicBezTo>
                      <a:pt x="15" y="32"/>
                      <a:pt x="16" y="26"/>
                      <a:pt x="15" y="25"/>
                    </a:cubicBezTo>
                    <a:cubicBezTo>
                      <a:pt x="13" y="24"/>
                      <a:pt x="14" y="22"/>
                      <a:pt x="13" y="19"/>
                    </a:cubicBezTo>
                    <a:cubicBezTo>
                      <a:pt x="12" y="17"/>
                      <a:pt x="11" y="14"/>
                      <a:pt x="11" y="11"/>
                    </a:cubicBezTo>
                    <a:cubicBezTo>
                      <a:pt x="11" y="9"/>
                      <a:pt x="11" y="5"/>
                      <a:pt x="14" y="5"/>
                    </a:cubicBezTo>
                    <a:cubicBezTo>
                      <a:pt x="17" y="4"/>
                      <a:pt x="65" y="4"/>
                      <a:pt x="66" y="5"/>
                    </a:cubicBezTo>
                    <a:cubicBezTo>
                      <a:pt x="68" y="5"/>
                      <a:pt x="67" y="6"/>
                      <a:pt x="69" y="6"/>
                    </a:cubicBezTo>
                    <a:cubicBezTo>
                      <a:pt x="70" y="6"/>
                      <a:pt x="73" y="4"/>
                      <a:pt x="76" y="2"/>
                    </a:cubicBezTo>
                    <a:cubicBezTo>
                      <a:pt x="79" y="0"/>
                      <a:pt x="83" y="2"/>
                      <a:pt x="83" y="2"/>
                    </a:cubicBezTo>
                    <a:cubicBezTo>
                      <a:pt x="83" y="2"/>
                      <a:pt x="83" y="2"/>
                      <a:pt x="83" y="3"/>
                    </a:cubicBezTo>
                    <a:cubicBezTo>
                      <a:pt x="84" y="3"/>
                      <a:pt x="84" y="5"/>
                      <a:pt x="83" y="7"/>
                    </a:cubicBezTo>
                    <a:cubicBezTo>
                      <a:pt x="82" y="10"/>
                      <a:pt x="79" y="11"/>
                      <a:pt x="83" y="14"/>
                    </a:cubicBezTo>
                    <a:cubicBezTo>
                      <a:pt x="86" y="17"/>
                      <a:pt x="89" y="20"/>
                      <a:pt x="91" y="22"/>
                    </a:cubicBezTo>
                    <a:cubicBezTo>
                      <a:pt x="93" y="24"/>
                      <a:pt x="96" y="26"/>
                      <a:pt x="95" y="31"/>
                    </a:cubicBezTo>
                    <a:cubicBezTo>
                      <a:pt x="93" y="36"/>
                      <a:pt x="93" y="41"/>
                      <a:pt x="93" y="44"/>
                    </a:cubicBezTo>
                    <a:cubicBezTo>
                      <a:pt x="93" y="46"/>
                      <a:pt x="93" y="48"/>
                      <a:pt x="94" y="48"/>
                    </a:cubicBezTo>
                    <a:cubicBezTo>
                      <a:pt x="95" y="49"/>
                      <a:pt x="98" y="49"/>
                      <a:pt x="97" y="54"/>
                    </a:cubicBezTo>
                    <a:cubicBezTo>
                      <a:pt x="97" y="58"/>
                      <a:pt x="94" y="64"/>
                      <a:pt x="93" y="67"/>
                    </a:cubicBezTo>
                    <a:cubicBezTo>
                      <a:pt x="91" y="70"/>
                      <a:pt x="94" y="69"/>
                      <a:pt x="98" y="73"/>
                    </a:cubicBezTo>
                    <a:cubicBezTo>
                      <a:pt x="103" y="78"/>
                      <a:pt x="102" y="81"/>
                      <a:pt x="100" y="84"/>
                    </a:cubicBezTo>
                    <a:cubicBezTo>
                      <a:pt x="99" y="87"/>
                      <a:pt x="99" y="89"/>
                      <a:pt x="99" y="93"/>
                    </a:cubicBezTo>
                    <a:cubicBezTo>
                      <a:pt x="99" y="97"/>
                      <a:pt x="96" y="95"/>
                      <a:pt x="97" y="101"/>
                    </a:cubicBezTo>
                    <a:cubicBezTo>
                      <a:pt x="98" y="107"/>
                      <a:pt x="99" y="105"/>
                      <a:pt x="99" y="109"/>
                    </a:cubicBezTo>
                    <a:cubicBezTo>
                      <a:pt x="99" y="112"/>
                      <a:pt x="100" y="113"/>
                      <a:pt x="98" y="116"/>
                    </a:cubicBezTo>
                    <a:cubicBezTo>
                      <a:pt x="97" y="120"/>
                      <a:pt x="93" y="119"/>
                      <a:pt x="97" y="123"/>
                    </a:cubicBezTo>
                    <a:cubicBezTo>
                      <a:pt x="101" y="128"/>
                      <a:pt x="99" y="129"/>
                      <a:pt x="103" y="132"/>
                    </a:cubicBezTo>
                    <a:cubicBezTo>
                      <a:pt x="107" y="136"/>
                      <a:pt x="109" y="138"/>
                      <a:pt x="112" y="140"/>
                    </a:cubicBezTo>
                    <a:cubicBezTo>
                      <a:pt x="113" y="141"/>
                      <a:pt x="114" y="141"/>
                      <a:pt x="114" y="142"/>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5" name="Freeform 930"/>
              <p:cNvSpPr>
                <a:spLocks/>
              </p:cNvSpPr>
              <p:nvPr/>
            </p:nvSpPr>
            <p:spPr bwMode="auto">
              <a:xfrm>
                <a:off x="2535" y="1859"/>
                <a:ext cx="29" cy="84"/>
              </a:xfrm>
              <a:custGeom>
                <a:avLst/>
                <a:gdLst>
                  <a:gd name="T0" fmla="*/ 49 w 49"/>
                  <a:gd name="T1" fmla="*/ 134 h 140"/>
                  <a:gd name="T2" fmla="*/ 47 w 49"/>
                  <a:gd name="T3" fmla="*/ 135 h 140"/>
                  <a:gd name="T4" fmla="*/ 40 w 49"/>
                  <a:gd name="T5" fmla="*/ 137 h 140"/>
                  <a:gd name="T6" fmla="*/ 35 w 49"/>
                  <a:gd name="T7" fmla="*/ 140 h 140"/>
                  <a:gd name="T8" fmla="*/ 33 w 49"/>
                  <a:gd name="T9" fmla="*/ 138 h 140"/>
                  <a:gd name="T10" fmla="*/ 24 w 49"/>
                  <a:gd name="T11" fmla="*/ 130 h 140"/>
                  <a:gd name="T12" fmla="*/ 18 w 49"/>
                  <a:gd name="T13" fmla="*/ 121 h 140"/>
                  <a:gd name="T14" fmla="*/ 19 w 49"/>
                  <a:gd name="T15" fmla="*/ 114 h 140"/>
                  <a:gd name="T16" fmla="*/ 20 w 49"/>
                  <a:gd name="T17" fmla="*/ 107 h 140"/>
                  <a:gd name="T18" fmla="*/ 18 w 49"/>
                  <a:gd name="T19" fmla="*/ 99 h 140"/>
                  <a:gd name="T20" fmla="*/ 20 w 49"/>
                  <a:gd name="T21" fmla="*/ 91 h 140"/>
                  <a:gd name="T22" fmla="*/ 21 w 49"/>
                  <a:gd name="T23" fmla="*/ 82 h 140"/>
                  <a:gd name="T24" fmla="*/ 19 w 49"/>
                  <a:gd name="T25" fmla="*/ 71 h 140"/>
                  <a:gd name="T26" fmla="*/ 14 w 49"/>
                  <a:gd name="T27" fmla="*/ 65 h 140"/>
                  <a:gd name="T28" fmla="*/ 18 w 49"/>
                  <a:gd name="T29" fmla="*/ 52 h 140"/>
                  <a:gd name="T30" fmla="*/ 15 w 49"/>
                  <a:gd name="T31" fmla="*/ 46 h 140"/>
                  <a:gd name="T32" fmla="*/ 14 w 49"/>
                  <a:gd name="T33" fmla="*/ 42 h 140"/>
                  <a:gd name="T34" fmla="*/ 16 w 49"/>
                  <a:gd name="T35" fmla="*/ 29 h 140"/>
                  <a:gd name="T36" fmla="*/ 12 w 49"/>
                  <a:gd name="T37" fmla="*/ 20 h 140"/>
                  <a:gd name="T38" fmla="*/ 4 w 49"/>
                  <a:gd name="T39" fmla="*/ 12 h 140"/>
                  <a:gd name="T40" fmla="*/ 4 w 49"/>
                  <a:gd name="T41" fmla="*/ 5 h 140"/>
                  <a:gd name="T42" fmla="*/ 4 w 49"/>
                  <a:gd name="T43" fmla="*/ 1 h 140"/>
                  <a:gd name="T44" fmla="*/ 10 w 49"/>
                  <a:gd name="T45" fmla="*/ 1 h 140"/>
                  <a:gd name="T46" fmla="*/ 19 w 49"/>
                  <a:gd name="T47" fmla="*/ 3 h 140"/>
                  <a:gd name="T48" fmla="*/ 28 w 49"/>
                  <a:gd name="T49" fmla="*/ 3 h 140"/>
                  <a:gd name="T50" fmla="*/ 28 w 49"/>
                  <a:gd name="T51" fmla="*/ 4 h 140"/>
                  <a:gd name="T52" fmla="*/ 26 w 49"/>
                  <a:gd name="T53" fmla="*/ 10 h 140"/>
                  <a:gd name="T54" fmla="*/ 25 w 49"/>
                  <a:gd name="T55" fmla="*/ 16 h 140"/>
                  <a:gd name="T56" fmla="*/ 30 w 49"/>
                  <a:gd name="T57" fmla="*/ 25 h 140"/>
                  <a:gd name="T58" fmla="*/ 38 w 49"/>
                  <a:gd name="T59" fmla="*/ 30 h 140"/>
                  <a:gd name="T60" fmla="*/ 39 w 49"/>
                  <a:gd name="T61" fmla="*/ 37 h 140"/>
                  <a:gd name="T62" fmla="*/ 40 w 49"/>
                  <a:gd name="T63" fmla="*/ 44 h 140"/>
                  <a:gd name="T64" fmla="*/ 41 w 49"/>
                  <a:gd name="T65" fmla="*/ 49 h 140"/>
                  <a:gd name="T66" fmla="*/ 44 w 49"/>
                  <a:gd name="T67" fmla="*/ 56 h 140"/>
                  <a:gd name="T68" fmla="*/ 45 w 49"/>
                  <a:gd name="T69" fmla="*/ 70 h 140"/>
                  <a:gd name="T70" fmla="*/ 46 w 49"/>
                  <a:gd name="T71" fmla="*/ 116 h 140"/>
                  <a:gd name="T72" fmla="*/ 44 w 49"/>
                  <a:gd name="T73" fmla="*/ 123 h 140"/>
                  <a:gd name="T74" fmla="*/ 49 w 49"/>
                  <a:gd name="T75"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140">
                    <a:moveTo>
                      <a:pt x="49" y="134"/>
                    </a:moveTo>
                    <a:cubicBezTo>
                      <a:pt x="49" y="134"/>
                      <a:pt x="48" y="134"/>
                      <a:pt x="47" y="135"/>
                    </a:cubicBezTo>
                    <a:cubicBezTo>
                      <a:pt x="42" y="136"/>
                      <a:pt x="45" y="133"/>
                      <a:pt x="40" y="137"/>
                    </a:cubicBezTo>
                    <a:cubicBezTo>
                      <a:pt x="37" y="139"/>
                      <a:pt x="36" y="139"/>
                      <a:pt x="35" y="140"/>
                    </a:cubicBezTo>
                    <a:cubicBezTo>
                      <a:pt x="35" y="139"/>
                      <a:pt x="34" y="139"/>
                      <a:pt x="33" y="138"/>
                    </a:cubicBezTo>
                    <a:cubicBezTo>
                      <a:pt x="30" y="136"/>
                      <a:pt x="28" y="134"/>
                      <a:pt x="24" y="130"/>
                    </a:cubicBezTo>
                    <a:cubicBezTo>
                      <a:pt x="20" y="127"/>
                      <a:pt x="22" y="126"/>
                      <a:pt x="18" y="121"/>
                    </a:cubicBezTo>
                    <a:cubicBezTo>
                      <a:pt x="14" y="117"/>
                      <a:pt x="18" y="118"/>
                      <a:pt x="19" y="114"/>
                    </a:cubicBezTo>
                    <a:cubicBezTo>
                      <a:pt x="21" y="111"/>
                      <a:pt x="20" y="110"/>
                      <a:pt x="20" y="107"/>
                    </a:cubicBezTo>
                    <a:cubicBezTo>
                      <a:pt x="20" y="103"/>
                      <a:pt x="19" y="105"/>
                      <a:pt x="18" y="99"/>
                    </a:cubicBezTo>
                    <a:cubicBezTo>
                      <a:pt x="17" y="93"/>
                      <a:pt x="20" y="95"/>
                      <a:pt x="20" y="91"/>
                    </a:cubicBezTo>
                    <a:cubicBezTo>
                      <a:pt x="20" y="87"/>
                      <a:pt x="20" y="85"/>
                      <a:pt x="21" y="82"/>
                    </a:cubicBezTo>
                    <a:cubicBezTo>
                      <a:pt x="23" y="79"/>
                      <a:pt x="24" y="76"/>
                      <a:pt x="19" y="71"/>
                    </a:cubicBezTo>
                    <a:cubicBezTo>
                      <a:pt x="15" y="67"/>
                      <a:pt x="12" y="68"/>
                      <a:pt x="14" y="65"/>
                    </a:cubicBezTo>
                    <a:cubicBezTo>
                      <a:pt x="15" y="62"/>
                      <a:pt x="18" y="56"/>
                      <a:pt x="18" y="52"/>
                    </a:cubicBezTo>
                    <a:cubicBezTo>
                      <a:pt x="19" y="47"/>
                      <a:pt x="16" y="47"/>
                      <a:pt x="15" y="46"/>
                    </a:cubicBezTo>
                    <a:cubicBezTo>
                      <a:pt x="14" y="46"/>
                      <a:pt x="14" y="44"/>
                      <a:pt x="14" y="42"/>
                    </a:cubicBezTo>
                    <a:cubicBezTo>
                      <a:pt x="14" y="39"/>
                      <a:pt x="14" y="34"/>
                      <a:pt x="16" y="29"/>
                    </a:cubicBezTo>
                    <a:cubicBezTo>
                      <a:pt x="17" y="24"/>
                      <a:pt x="14" y="22"/>
                      <a:pt x="12" y="20"/>
                    </a:cubicBezTo>
                    <a:cubicBezTo>
                      <a:pt x="10" y="18"/>
                      <a:pt x="7" y="15"/>
                      <a:pt x="4" y="12"/>
                    </a:cubicBezTo>
                    <a:cubicBezTo>
                      <a:pt x="0" y="9"/>
                      <a:pt x="3" y="8"/>
                      <a:pt x="4" y="5"/>
                    </a:cubicBezTo>
                    <a:cubicBezTo>
                      <a:pt x="5" y="3"/>
                      <a:pt x="5" y="1"/>
                      <a:pt x="4" y="1"/>
                    </a:cubicBezTo>
                    <a:cubicBezTo>
                      <a:pt x="6" y="1"/>
                      <a:pt x="8" y="0"/>
                      <a:pt x="10" y="1"/>
                    </a:cubicBezTo>
                    <a:cubicBezTo>
                      <a:pt x="13" y="2"/>
                      <a:pt x="14" y="2"/>
                      <a:pt x="19" y="3"/>
                    </a:cubicBezTo>
                    <a:cubicBezTo>
                      <a:pt x="23" y="3"/>
                      <a:pt x="27" y="2"/>
                      <a:pt x="28" y="3"/>
                    </a:cubicBezTo>
                    <a:cubicBezTo>
                      <a:pt x="28" y="3"/>
                      <a:pt x="28" y="4"/>
                      <a:pt x="28" y="4"/>
                    </a:cubicBezTo>
                    <a:cubicBezTo>
                      <a:pt x="28" y="6"/>
                      <a:pt x="28" y="8"/>
                      <a:pt x="26" y="10"/>
                    </a:cubicBezTo>
                    <a:cubicBezTo>
                      <a:pt x="25" y="12"/>
                      <a:pt x="25" y="12"/>
                      <a:pt x="25" y="16"/>
                    </a:cubicBezTo>
                    <a:cubicBezTo>
                      <a:pt x="26" y="21"/>
                      <a:pt x="27" y="23"/>
                      <a:pt x="30" y="25"/>
                    </a:cubicBezTo>
                    <a:cubicBezTo>
                      <a:pt x="34" y="28"/>
                      <a:pt x="37" y="27"/>
                      <a:pt x="38" y="30"/>
                    </a:cubicBezTo>
                    <a:cubicBezTo>
                      <a:pt x="38" y="33"/>
                      <a:pt x="39" y="34"/>
                      <a:pt x="39" y="37"/>
                    </a:cubicBezTo>
                    <a:cubicBezTo>
                      <a:pt x="39" y="40"/>
                      <a:pt x="39" y="41"/>
                      <a:pt x="40" y="44"/>
                    </a:cubicBezTo>
                    <a:cubicBezTo>
                      <a:pt x="40" y="46"/>
                      <a:pt x="39" y="46"/>
                      <a:pt x="41" y="49"/>
                    </a:cubicBezTo>
                    <a:cubicBezTo>
                      <a:pt x="43" y="52"/>
                      <a:pt x="43" y="54"/>
                      <a:pt x="44" y="56"/>
                    </a:cubicBezTo>
                    <a:cubicBezTo>
                      <a:pt x="45" y="58"/>
                      <a:pt x="45" y="68"/>
                      <a:pt x="45" y="70"/>
                    </a:cubicBezTo>
                    <a:cubicBezTo>
                      <a:pt x="45" y="72"/>
                      <a:pt x="46" y="116"/>
                      <a:pt x="46" y="116"/>
                    </a:cubicBezTo>
                    <a:cubicBezTo>
                      <a:pt x="46" y="116"/>
                      <a:pt x="42" y="119"/>
                      <a:pt x="44" y="123"/>
                    </a:cubicBezTo>
                    <a:cubicBezTo>
                      <a:pt x="46" y="126"/>
                      <a:pt x="49" y="133"/>
                      <a:pt x="49" y="134"/>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6" name="Freeform 931"/>
              <p:cNvSpPr>
                <a:spLocks/>
              </p:cNvSpPr>
              <p:nvPr/>
            </p:nvSpPr>
            <p:spPr bwMode="auto">
              <a:xfrm>
                <a:off x="2550" y="1837"/>
                <a:ext cx="47" cy="103"/>
              </a:xfrm>
              <a:custGeom>
                <a:avLst/>
                <a:gdLst>
                  <a:gd name="T0" fmla="*/ 70 w 78"/>
                  <a:gd name="T1" fmla="*/ 58 h 173"/>
                  <a:gd name="T2" fmla="*/ 72 w 78"/>
                  <a:gd name="T3" fmla="*/ 67 h 173"/>
                  <a:gd name="T4" fmla="*/ 66 w 78"/>
                  <a:gd name="T5" fmla="*/ 73 h 173"/>
                  <a:gd name="T6" fmla="*/ 59 w 78"/>
                  <a:gd name="T7" fmla="*/ 84 h 173"/>
                  <a:gd name="T8" fmla="*/ 57 w 78"/>
                  <a:gd name="T9" fmla="*/ 92 h 173"/>
                  <a:gd name="T10" fmla="*/ 49 w 78"/>
                  <a:gd name="T11" fmla="*/ 96 h 173"/>
                  <a:gd name="T12" fmla="*/ 49 w 78"/>
                  <a:gd name="T13" fmla="*/ 135 h 173"/>
                  <a:gd name="T14" fmla="*/ 50 w 78"/>
                  <a:gd name="T15" fmla="*/ 147 h 173"/>
                  <a:gd name="T16" fmla="*/ 49 w 78"/>
                  <a:gd name="T17" fmla="*/ 155 h 173"/>
                  <a:gd name="T18" fmla="*/ 49 w 78"/>
                  <a:gd name="T19" fmla="*/ 163 h 173"/>
                  <a:gd name="T20" fmla="*/ 48 w 78"/>
                  <a:gd name="T21" fmla="*/ 168 h 173"/>
                  <a:gd name="T22" fmla="*/ 43 w 78"/>
                  <a:gd name="T23" fmla="*/ 169 h 173"/>
                  <a:gd name="T24" fmla="*/ 24 w 78"/>
                  <a:gd name="T25" fmla="*/ 172 h 173"/>
                  <a:gd name="T26" fmla="*/ 19 w 78"/>
                  <a:gd name="T27" fmla="*/ 161 h 173"/>
                  <a:gd name="T28" fmla="*/ 21 w 78"/>
                  <a:gd name="T29" fmla="*/ 154 h 173"/>
                  <a:gd name="T30" fmla="*/ 20 w 78"/>
                  <a:gd name="T31" fmla="*/ 108 h 173"/>
                  <a:gd name="T32" fmla="*/ 19 w 78"/>
                  <a:gd name="T33" fmla="*/ 94 h 173"/>
                  <a:gd name="T34" fmla="*/ 16 w 78"/>
                  <a:gd name="T35" fmla="*/ 87 h 173"/>
                  <a:gd name="T36" fmla="*/ 15 w 78"/>
                  <a:gd name="T37" fmla="*/ 82 h 173"/>
                  <a:gd name="T38" fmla="*/ 14 w 78"/>
                  <a:gd name="T39" fmla="*/ 75 h 173"/>
                  <a:gd name="T40" fmla="*/ 13 w 78"/>
                  <a:gd name="T41" fmla="*/ 68 h 173"/>
                  <a:gd name="T42" fmla="*/ 5 w 78"/>
                  <a:gd name="T43" fmla="*/ 63 h 173"/>
                  <a:gd name="T44" fmla="*/ 0 w 78"/>
                  <a:gd name="T45" fmla="*/ 54 h 173"/>
                  <a:gd name="T46" fmla="*/ 1 w 78"/>
                  <a:gd name="T47" fmla="*/ 48 h 173"/>
                  <a:gd name="T48" fmla="*/ 3 w 78"/>
                  <a:gd name="T49" fmla="*/ 42 h 173"/>
                  <a:gd name="T50" fmla="*/ 3 w 78"/>
                  <a:gd name="T51" fmla="*/ 41 h 173"/>
                  <a:gd name="T52" fmla="*/ 6 w 78"/>
                  <a:gd name="T53" fmla="*/ 37 h 173"/>
                  <a:gd name="T54" fmla="*/ 11 w 78"/>
                  <a:gd name="T55" fmla="*/ 31 h 173"/>
                  <a:gd name="T56" fmla="*/ 20 w 78"/>
                  <a:gd name="T57" fmla="*/ 28 h 173"/>
                  <a:gd name="T58" fmla="*/ 29 w 78"/>
                  <a:gd name="T59" fmla="*/ 28 h 173"/>
                  <a:gd name="T60" fmla="*/ 35 w 78"/>
                  <a:gd name="T61" fmla="*/ 24 h 173"/>
                  <a:gd name="T62" fmla="*/ 40 w 78"/>
                  <a:gd name="T63" fmla="*/ 16 h 173"/>
                  <a:gd name="T64" fmla="*/ 40 w 78"/>
                  <a:gd name="T65" fmla="*/ 14 h 173"/>
                  <a:gd name="T66" fmla="*/ 40 w 78"/>
                  <a:gd name="T67" fmla="*/ 6 h 173"/>
                  <a:gd name="T68" fmla="*/ 49 w 78"/>
                  <a:gd name="T69" fmla="*/ 2 h 173"/>
                  <a:gd name="T70" fmla="*/ 57 w 78"/>
                  <a:gd name="T71" fmla="*/ 5 h 173"/>
                  <a:gd name="T72" fmla="*/ 68 w 78"/>
                  <a:gd name="T73" fmla="*/ 16 h 173"/>
                  <a:gd name="T74" fmla="*/ 70 w 78"/>
                  <a:gd name="T75" fmla="*/ 19 h 173"/>
                  <a:gd name="T76" fmla="*/ 67 w 78"/>
                  <a:gd name="T77" fmla="*/ 24 h 173"/>
                  <a:gd name="T78" fmla="*/ 74 w 78"/>
                  <a:gd name="T79" fmla="*/ 37 h 173"/>
                  <a:gd name="T80" fmla="*/ 74 w 78"/>
                  <a:gd name="T81" fmla="*/ 49 h 173"/>
                  <a:gd name="T82" fmla="*/ 70 w 78"/>
                  <a:gd name="T83" fmla="*/ 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173">
                    <a:moveTo>
                      <a:pt x="70" y="58"/>
                    </a:moveTo>
                    <a:cubicBezTo>
                      <a:pt x="69" y="59"/>
                      <a:pt x="70" y="63"/>
                      <a:pt x="72" y="67"/>
                    </a:cubicBezTo>
                    <a:cubicBezTo>
                      <a:pt x="73" y="71"/>
                      <a:pt x="69" y="69"/>
                      <a:pt x="66" y="73"/>
                    </a:cubicBezTo>
                    <a:cubicBezTo>
                      <a:pt x="64" y="77"/>
                      <a:pt x="61" y="81"/>
                      <a:pt x="59" y="84"/>
                    </a:cubicBezTo>
                    <a:cubicBezTo>
                      <a:pt x="57" y="87"/>
                      <a:pt x="58" y="91"/>
                      <a:pt x="57" y="92"/>
                    </a:cubicBezTo>
                    <a:cubicBezTo>
                      <a:pt x="56" y="93"/>
                      <a:pt x="50" y="95"/>
                      <a:pt x="49" y="96"/>
                    </a:cubicBezTo>
                    <a:cubicBezTo>
                      <a:pt x="48" y="97"/>
                      <a:pt x="48" y="132"/>
                      <a:pt x="49" y="135"/>
                    </a:cubicBezTo>
                    <a:cubicBezTo>
                      <a:pt x="49" y="138"/>
                      <a:pt x="53" y="144"/>
                      <a:pt x="50" y="147"/>
                    </a:cubicBezTo>
                    <a:cubicBezTo>
                      <a:pt x="47" y="149"/>
                      <a:pt x="47" y="153"/>
                      <a:pt x="49" y="155"/>
                    </a:cubicBezTo>
                    <a:cubicBezTo>
                      <a:pt x="50" y="157"/>
                      <a:pt x="49" y="162"/>
                      <a:pt x="49" y="163"/>
                    </a:cubicBezTo>
                    <a:cubicBezTo>
                      <a:pt x="48" y="163"/>
                      <a:pt x="48" y="166"/>
                      <a:pt x="48" y="168"/>
                    </a:cubicBezTo>
                    <a:cubicBezTo>
                      <a:pt x="48" y="167"/>
                      <a:pt x="47" y="167"/>
                      <a:pt x="43" y="169"/>
                    </a:cubicBezTo>
                    <a:cubicBezTo>
                      <a:pt x="36" y="173"/>
                      <a:pt x="29" y="172"/>
                      <a:pt x="24" y="172"/>
                    </a:cubicBezTo>
                    <a:cubicBezTo>
                      <a:pt x="24" y="170"/>
                      <a:pt x="21" y="164"/>
                      <a:pt x="19" y="161"/>
                    </a:cubicBezTo>
                    <a:cubicBezTo>
                      <a:pt x="17" y="157"/>
                      <a:pt x="21" y="154"/>
                      <a:pt x="21" y="154"/>
                    </a:cubicBezTo>
                    <a:cubicBezTo>
                      <a:pt x="21" y="154"/>
                      <a:pt x="20" y="110"/>
                      <a:pt x="20" y="108"/>
                    </a:cubicBezTo>
                    <a:cubicBezTo>
                      <a:pt x="20" y="106"/>
                      <a:pt x="20" y="96"/>
                      <a:pt x="19" y="94"/>
                    </a:cubicBezTo>
                    <a:cubicBezTo>
                      <a:pt x="18" y="92"/>
                      <a:pt x="18" y="90"/>
                      <a:pt x="16" y="87"/>
                    </a:cubicBezTo>
                    <a:cubicBezTo>
                      <a:pt x="14" y="84"/>
                      <a:pt x="15" y="84"/>
                      <a:pt x="15" y="82"/>
                    </a:cubicBezTo>
                    <a:cubicBezTo>
                      <a:pt x="14" y="79"/>
                      <a:pt x="14" y="78"/>
                      <a:pt x="14" y="75"/>
                    </a:cubicBezTo>
                    <a:cubicBezTo>
                      <a:pt x="14" y="72"/>
                      <a:pt x="13" y="71"/>
                      <a:pt x="13" y="68"/>
                    </a:cubicBezTo>
                    <a:cubicBezTo>
                      <a:pt x="12" y="65"/>
                      <a:pt x="9" y="66"/>
                      <a:pt x="5" y="63"/>
                    </a:cubicBezTo>
                    <a:cubicBezTo>
                      <a:pt x="2" y="61"/>
                      <a:pt x="1" y="59"/>
                      <a:pt x="0" y="54"/>
                    </a:cubicBezTo>
                    <a:cubicBezTo>
                      <a:pt x="0" y="50"/>
                      <a:pt x="0" y="50"/>
                      <a:pt x="1" y="48"/>
                    </a:cubicBezTo>
                    <a:cubicBezTo>
                      <a:pt x="3" y="46"/>
                      <a:pt x="3" y="44"/>
                      <a:pt x="3" y="42"/>
                    </a:cubicBezTo>
                    <a:cubicBezTo>
                      <a:pt x="3" y="41"/>
                      <a:pt x="3" y="41"/>
                      <a:pt x="3" y="41"/>
                    </a:cubicBezTo>
                    <a:cubicBezTo>
                      <a:pt x="4" y="40"/>
                      <a:pt x="5" y="39"/>
                      <a:pt x="6" y="37"/>
                    </a:cubicBezTo>
                    <a:cubicBezTo>
                      <a:pt x="8" y="32"/>
                      <a:pt x="9" y="33"/>
                      <a:pt x="11" y="31"/>
                    </a:cubicBezTo>
                    <a:cubicBezTo>
                      <a:pt x="14" y="29"/>
                      <a:pt x="16" y="29"/>
                      <a:pt x="20" y="28"/>
                    </a:cubicBezTo>
                    <a:cubicBezTo>
                      <a:pt x="23" y="27"/>
                      <a:pt x="25" y="28"/>
                      <a:pt x="29" y="28"/>
                    </a:cubicBezTo>
                    <a:cubicBezTo>
                      <a:pt x="33" y="28"/>
                      <a:pt x="33" y="25"/>
                      <a:pt x="35" y="24"/>
                    </a:cubicBezTo>
                    <a:cubicBezTo>
                      <a:pt x="37" y="22"/>
                      <a:pt x="39" y="21"/>
                      <a:pt x="40" y="16"/>
                    </a:cubicBezTo>
                    <a:cubicBezTo>
                      <a:pt x="40" y="15"/>
                      <a:pt x="40" y="14"/>
                      <a:pt x="40" y="14"/>
                    </a:cubicBezTo>
                    <a:cubicBezTo>
                      <a:pt x="40" y="11"/>
                      <a:pt x="40" y="11"/>
                      <a:pt x="40" y="6"/>
                    </a:cubicBezTo>
                    <a:cubicBezTo>
                      <a:pt x="40" y="0"/>
                      <a:pt x="44" y="4"/>
                      <a:pt x="49" y="2"/>
                    </a:cubicBezTo>
                    <a:cubicBezTo>
                      <a:pt x="53" y="0"/>
                      <a:pt x="51" y="2"/>
                      <a:pt x="57" y="5"/>
                    </a:cubicBezTo>
                    <a:cubicBezTo>
                      <a:pt x="62" y="8"/>
                      <a:pt x="63" y="14"/>
                      <a:pt x="68" y="16"/>
                    </a:cubicBezTo>
                    <a:cubicBezTo>
                      <a:pt x="69" y="17"/>
                      <a:pt x="70" y="18"/>
                      <a:pt x="70" y="19"/>
                    </a:cubicBezTo>
                    <a:cubicBezTo>
                      <a:pt x="71" y="20"/>
                      <a:pt x="69" y="22"/>
                      <a:pt x="67" y="24"/>
                    </a:cubicBezTo>
                    <a:cubicBezTo>
                      <a:pt x="63" y="27"/>
                      <a:pt x="71" y="34"/>
                      <a:pt x="74" y="37"/>
                    </a:cubicBezTo>
                    <a:cubicBezTo>
                      <a:pt x="78" y="40"/>
                      <a:pt x="74" y="47"/>
                      <a:pt x="74" y="49"/>
                    </a:cubicBezTo>
                    <a:cubicBezTo>
                      <a:pt x="75" y="51"/>
                      <a:pt x="72" y="57"/>
                      <a:pt x="70" y="58"/>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7" name="Freeform 932"/>
              <p:cNvSpPr>
                <a:spLocks/>
              </p:cNvSpPr>
              <p:nvPr/>
            </p:nvSpPr>
            <p:spPr bwMode="auto">
              <a:xfrm>
                <a:off x="2456" y="1792"/>
                <a:ext cx="118" cy="96"/>
              </a:xfrm>
              <a:custGeom>
                <a:avLst/>
                <a:gdLst>
                  <a:gd name="T0" fmla="*/ 197 w 197"/>
                  <a:gd name="T1" fmla="*/ 91 h 160"/>
                  <a:gd name="T2" fmla="*/ 186 w 197"/>
                  <a:gd name="T3" fmla="*/ 103 h 160"/>
                  <a:gd name="T4" fmla="*/ 168 w 197"/>
                  <a:gd name="T5" fmla="*/ 106 h 160"/>
                  <a:gd name="T6" fmla="*/ 160 w 197"/>
                  <a:gd name="T7" fmla="*/ 116 h 160"/>
                  <a:gd name="T8" fmla="*/ 142 w 197"/>
                  <a:gd name="T9" fmla="*/ 114 h 160"/>
                  <a:gd name="T10" fmla="*/ 136 w 197"/>
                  <a:gd name="T11" fmla="*/ 113 h 160"/>
                  <a:gd name="T12" fmla="*/ 122 w 197"/>
                  <a:gd name="T13" fmla="*/ 117 h 160"/>
                  <a:gd name="T14" fmla="*/ 67 w 197"/>
                  <a:gd name="T15" fmla="*/ 116 h 160"/>
                  <a:gd name="T16" fmla="*/ 66 w 197"/>
                  <a:gd name="T17" fmla="*/ 130 h 160"/>
                  <a:gd name="T18" fmla="*/ 68 w 197"/>
                  <a:gd name="T19" fmla="*/ 147 h 160"/>
                  <a:gd name="T20" fmla="*/ 70 w 197"/>
                  <a:gd name="T21" fmla="*/ 160 h 160"/>
                  <a:gd name="T22" fmla="*/ 60 w 197"/>
                  <a:gd name="T23" fmla="*/ 148 h 160"/>
                  <a:gd name="T24" fmla="*/ 34 w 197"/>
                  <a:gd name="T25" fmla="*/ 149 h 160"/>
                  <a:gd name="T26" fmla="*/ 16 w 197"/>
                  <a:gd name="T27" fmla="*/ 149 h 160"/>
                  <a:gd name="T28" fmla="*/ 4 w 197"/>
                  <a:gd name="T29" fmla="*/ 135 h 160"/>
                  <a:gd name="T30" fmla="*/ 1 w 197"/>
                  <a:gd name="T31" fmla="*/ 126 h 160"/>
                  <a:gd name="T32" fmla="*/ 8 w 197"/>
                  <a:gd name="T33" fmla="*/ 103 h 160"/>
                  <a:gd name="T34" fmla="*/ 19 w 197"/>
                  <a:gd name="T35" fmla="*/ 87 h 160"/>
                  <a:gd name="T36" fmla="*/ 27 w 197"/>
                  <a:gd name="T37" fmla="*/ 68 h 160"/>
                  <a:gd name="T38" fmla="*/ 33 w 197"/>
                  <a:gd name="T39" fmla="*/ 55 h 160"/>
                  <a:gd name="T40" fmla="*/ 46 w 197"/>
                  <a:gd name="T41" fmla="*/ 53 h 160"/>
                  <a:gd name="T42" fmla="*/ 57 w 197"/>
                  <a:gd name="T43" fmla="*/ 44 h 160"/>
                  <a:gd name="T44" fmla="*/ 66 w 197"/>
                  <a:gd name="T45" fmla="*/ 37 h 160"/>
                  <a:gd name="T46" fmla="*/ 83 w 197"/>
                  <a:gd name="T47" fmla="*/ 27 h 160"/>
                  <a:gd name="T48" fmla="*/ 105 w 197"/>
                  <a:gd name="T49" fmla="*/ 14 h 160"/>
                  <a:gd name="T50" fmla="*/ 133 w 197"/>
                  <a:gd name="T51" fmla="*/ 2 h 160"/>
                  <a:gd name="T52" fmla="*/ 143 w 197"/>
                  <a:gd name="T53" fmla="*/ 4 h 160"/>
                  <a:gd name="T54" fmla="*/ 145 w 197"/>
                  <a:gd name="T55" fmla="*/ 22 h 160"/>
                  <a:gd name="T56" fmla="*/ 162 w 197"/>
                  <a:gd name="T57" fmla="*/ 43 h 160"/>
                  <a:gd name="T58" fmla="*/ 166 w 197"/>
                  <a:gd name="T59" fmla="*/ 59 h 160"/>
                  <a:gd name="T60" fmla="*/ 184 w 197"/>
                  <a:gd name="T61" fmla="*/ 68 h 160"/>
                  <a:gd name="T62" fmla="*/ 193 w 197"/>
                  <a:gd name="T63" fmla="*/ 77 h 160"/>
                  <a:gd name="T64" fmla="*/ 197 w 197"/>
                  <a:gd name="T65" fmla="*/ 8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 h="160">
                    <a:moveTo>
                      <a:pt x="197" y="89"/>
                    </a:moveTo>
                    <a:cubicBezTo>
                      <a:pt x="197" y="89"/>
                      <a:pt x="197" y="90"/>
                      <a:pt x="197" y="91"/>
                    </a:cubicBezTo>
                    <a:cubicBezTo>
                      <a:pt x="196" y="96"/>
                      <a:pt x="194" y="97"/>
                      <a:pt x="192" y="99"/>
                    </a:cubicBezTo>
                    <a:cubicBezTo>
                      <a:pt x="190" y="100"/>
                      <a:pt x="190" y="103"/>
                      <a:pt x="186" y="103"/>
                    </a:cubicBezTo>
                    <a:cubicBezTo>
                      <a:pt x="182" y="103"/>
                      <a:pt x="180" y="102"/>
                      <a:pt x="177" y="103"/>
                    </a:cubicBezTo>
                    <a:cubicBezTo>
                      <a:pt x="173" y="104"/>
                      <a:pt x="171" y="104"/>
                      <a:pt x="168" y="106"/>
                    </a:cubicBezTo>
                    <a:cubicBezTo>
                      <a:pt x="166" y="108"/>
                      <a:pt x="165" y="107"/>
                      <a:pt x="163" y="112"/>
                    </a:cubicBezTo>
                    <a:cubicBezTo>
                      <a:pt x="162" y="114"/>
                      <a:pt x="161" y="116"/>
                      <a:pt x="160" y="116"/>
                    </a:cubicBezTo>
                    <a:cubicBezTo>
                      <a:pt x="159" y="115"/>
                      <a:pt x="155" y="116"/>
                      <a:pt x="151" y="116"/>
                    </a:cubicBezTo>
                    <a:cubicBezTo>
                      <a:pt x="146" y="115"/>
                      <a:pt x="145" y="115"/>
                      <a:pt x="142" y="114"/>
                    </a:cubicBezTo>
                    <a:cubicBezTo>
                      <a:pt x="140" y="113"/>
                      <a:pt x="138" y="114"/>
                      <a:pt x="136" y="114"/>
                    </a:cubicBezTo>
                    <a:cubicBezTo>
                      <a:pt x="136" y="113"/>
                      <a:pt x="136" y="113"/>
                      <a:pt x="136" y="113"/>
                    </a:cubicBezTo>
                    <a:cubicBezTo>
                      <a:pt x="136" y="113"/>
                      <a:pt x="132" y="111"/>
                      <a:pt x="129" y="113"/>
                    </a:cubicBezTo>
                    <a:cubicBezTo>
                      <a:pt x="126" y="115"/>
                      <a:pt x="123" y="117"/>
                      <a:pt x="122" y="117"/>
                    </a:cubicBezTo>
                    <a:cubicBezTo>
                      <a:pt x="120" y="117"/>
                      <a:pt x="121" y="116"/>
                      <a:pt x="119" y="116"/>
                    </a:cubicBezTo>
                    <a:cubicBezTo>
                      <a:pt x="118" y="115"/>
                      <a:pt x="70" y="115"/>
                      <a:pt x="67" y="116"/>
                    </a:cubicBezTo>
                    <a:cubicBezTo>
                      <a:pt x="64" y="116"/>
                      <a:pt x="64" y="120"/>
                      <a:pt x="64" y="122"/>
                    </a:cubicBezTo>
                    <a:cubicBezTo>
                      <a:pt x="64" y="125"/>
                      <a:pt x="65" y="128"/>
                      <a:pt x="66" y="130"/>
                    </a:cubicBezTo>
                    <a:cubicBezTo>
                      <a:pt x="67" y="133"/>
                      <a:pt x="66" y="135"/>
                      <a:pt x="68" y="136"/>
                    </a:cubicBezTo>
                    <a:cubicBezTo>
                      <a:pt x="69" y="137"/>
                      <a:pt x="68" y="143"/>
                      <a:pt x="68" y="147"/>
                    </a:cubicBezTo>
                    <a:cubicBezTo>
                      <a:pt x="68" y="151"/>
                      <a:pt x="69" y="155"/>
                      <a:pt x="70" y="156"/>
                    </a:cubicBezTo>
                    <a:cubicBezTo>
                      <a:pt x="70" y="157"/>
                      <a:pt x="70" y="159"/>
                      <a:pt x="70" y="160"/>
                    </a:cubicBezTo>
                    <a:cubicBezTo>
                      <a:pt x="68" y="159"/>
                      <a:pt x="66" y="159"/>
                      <a:pt x="65" y="157"/>
                    </a:cubicBezTo>
                    <a:cubicBezTo>
                      <a:pt x="62" y="154"/>
                      <a:pt x="61" y="150"/>
                      <a:pt x="60" y="148"/>
                    </a:cubicBezTo>
                    <a:cubicBezTo>
                      <a:pt x="60" y="146"/>
                      <a:pt x="46" y="147"/>
                      <a:pt x="41" y="147"/>
                    </a:cubicBezTo>
                    <a:cubicBezTo>
                      <a:pt x="35" y="147"/>
                      <a:pt x="36" y="148"/>
                      <a:pt x="34" y="149"/>
                    </a:cubicBezTo>
                    <a:cubicBezTo>
                      <a:pt x="32" y="151"/>
                      <a:pt x="29" y="154"/>
                      <a:pt x="26" y="154"/>
                    </a:cubicBezTo>
                    <a:cubicBezTo>
                      <a:pt x="23" y="154"/>
                      <a:pt x="21" y="153"/>
                      <a:pt x="16" y="149"/>
                    </a:cubicBezTo>
                    <a:cubicBezTo>
                      <a:pt x="11" y="144"/>
                      <a:pt x="13" y="144"/>
                      <a:pt x="12" y="139"/>
                    </a:cubicBezTo>
                    <a:cubicBezTo>
                      <a:pt x="11" y="134"/>
                      <a:pt x="7" y="136"/>
                      <a:pt x="4" y="135"/>
                    </a:cubicBezTo>
                    <a:cubicBezTo>
                      <a:pt x="2" y="135"/>
                      <a:pt x="1" y="133"/>
                      <a:pt x="0" y="132"/>
                    </a:cubicBezTo>
                    <a:cubicBezTo>
                      <a:pt x="3" y="130"/>
                      <a:pt x="0" y="129"/>
                      <a:pt x="1" y="126"/>
                    </a:cubicBezTo>
                    <a:cubicBezTo>
                      <a:pt x="3" y="123"/>
                      <a:pt x="1" y="123"/>
                      <a:pt x="1" y="117"/>
                    </a:cubicBezTo>
                    <a:cubicBezTo>
                      <a:pt x="1" y="111"/>
                      <a:pt x="7" y="109"/>
                      <a:pt x="8" y="103"/>
                    </a:cubicBezTo>
                    <a:cubicBezTo>
                      <a:pt x="10" y="98"/>
                      <a:pt x="4" y="97"/>
                      <a:pt x="4" y="93"/>
                    </a:cubicBezTo>
                    <a:cubicBezTo>
                      <a:pt x="4" y="89"/>
                      <a:pt x="13" y="89"/>
                      <a:pt x="19" y="87"/>
                    </a:cubicBezTo>
                    <a:cubicBezTo>
                      <a:pt x="25" y="84"/>
                      <a:pt x="25" y="84"/>
                      <a:pt x="26" y="78"/>
                    </a:cubicBezTo>
                    <a:cubicBezTo>
                      <a:pt x="27" y="72"/>
                      <a:pt x="30" y="72"/>
                      <a:pt x="27" y="68"/>
                    </a:cubicBezTo>
                    <a:cubicBezTo>
                      <a:pt x="24" y="64"/>
                      <a:pt x="31" y="68"/>
                      <a:pt x="33" y="65"/>
                    </a:cubicBezTo>
                    <a:cubicBezTo>
                      <a:pt x="36" y="62"/>
                      <a:pt x="33" y="61"/>
                      <a:pt x="33" y="55"/>
                    </a:cubicBezTo>
                    <a:cubicBezTo>
                      <a:pt x="34" y="48"/>
                      <a:pt x="35" y="54"/>
                      <a:pt x="37" y="49"/>
                    </a:cubicBezTo>
                    <a:cubicBezTo>
                      <a:pt x="40" y="44"/>
                      <a:pt x="41" y="50"/>
                      <a:pt x="46" y="53"/>
                    </a:cubicBezTo>
                    <a:cubicBezTo>
                      <a:pt x="50" y="57"/>
                      <a:pt x="49" y="53"/>
                      <a:pt x="55" y="52"/>
                    </a:cubicBezTo>
                    <a:cubicBezTo>
                      <a:pt x="60" y="50"/>
                      <a:pt x="56" y="49"/>
                      <a:pt x="57" y="44"/>
                    </a:cubicBezTo>
                    <a:cubicBezTo>
                      <a:pt x="58" y="39"/>
                      <a:pt x="58" y="41"/>
                      <a:pt x="61" y="41"/>
                    </a:cubicBezTo>
                    <a:cubicBezTo>
                      <a:pt x="64" y="41"/>
                      <a:pt x="65" y="41"/>
                      <a:pt x="66" y="37"/>
                    </a:cubicBezTo>
                    <a:cubicBezTo>
                      <a:pt x="68" y="33"/>
                      <a:pt x="70" y="29"/>
                      <a:pt x="71" y="25"/>
                    </a:cubicBezTo>
                    <a:cubicBezTo>
                      <a:pt x="73" y="22"/>
                      <a:pt x="78" y="26"/>
                      <a:pt x="83" y="27"/>
                    </a:cubicBezTo>
                    <a:cubicBezTo>
                      <a:pt x="89" y="29"/>
                      <a:pt x="87" y="22"/>
                      <a:pt x="92" y="19"/>
                    </a:cubicBezTo>
                    <a:cubicBezTo>
                      <a:pt x="97" y="16"/>
                      <a:pt x="101" y="16"/>
                      <a:pt x="105" y="14"/>
                    </a:cubicBezTo>
                    <a:cubicBezTo>
                      <a:pt x="110" y="11"/>
                      <a:pt x="114" y="4"/>
                      <a:pt x="119" y="2"/>
                    </a:cubicBezTo>
                    <a:cubicBezTo>
                      <a:pt x="124" y="0"/>
                      <a:pt x="124" y="2"/>
                      <a:pt x="133" y="2"/>
                    </a:cubicBezTo>
                    <a:cubicBezTo>
                      <a:pt x="142" y="3"/>
                      <a:pt x="138" y="4"/>
                      <a:pt x="142" y="4"/>
                    </a:cubicBezTo>
                    <a:cubicBezTo>
                      <a:pt x="142" y="4"/>
                      <a:pt x="143" y="4"/>
                      <a:pt x="143" y="4"/>
                    </a:cubicBezTo>
                    <a:cubicBezTo>
                      <a:pt x="142" y="7"/>
                      <a:pt x="145" y="10"/>
                      <a:pt x="145" y="13"/>
                    </a:cubicBezTo>
                    <a:cubicBezTo>
                      <a:pt x="145" y="15"/>
                      <a:pt x="139" y="13"/>
                      <a:pt x="145" y="22"/>
                    </a:cubicBezTo>
                    <a:cubicBezTo>
                      <a:pt x="150" y="31"/>
                      <a:pt x="145" y="27"/>
                      <a:pt x="151" y="35"/>
                    </a:cubicBezTo>
                    <a:cubicBezTo>
                      <a:pt x="157" y="43"/>
                      <a:pt x="158" y="40"/>
                      <a:pt x="162" y="43"/>
                    </a:cubicBezTo>
                    <a:cubicBezTo>
                      <a:pt x="165" y="45"/>
                      <a:pt x="167" y="46"/>
                      <a:pt x="165" y="49"/>
                    </a:cubicBezTo>
                    <a:cubicBezTo>
                      <a:pt x="163" y="52"/>
                      <a:pt x="162" y="55"/>
                      <a:pt x="166" y="59"/>
                    </a:cubicBezTo>
                    <a:cubicBezTo>
                      <a:pt x="169" y="64"/>
                      <a:pt x="169" y="66"/>
                      <a:pt x="175" y="67"/>
                    </a:cubicBezTo>
                    <a:cubicBezTo>
                      <a:pt x="181" y="68"/>
                      <a:pt x="180" y="70"/>
                      <a:pt x="184" y="68"/>
                    </a:cubicBezTo>
                    <a:cubicBezTo>
                      <a:pt x="189" y="67"/>
                      <a:pt x="193" y="65"/>
                      <a:pt x="193" y="69"/>
                    </a:cubicBezTo>
                    <a:cubicBezTo>
                      <a:pt x="193" y="73"/>
                      <a:pt x="194" y="76"/>
                      <a:pt x="193" y="77"/>
                    </a:cubicBezTo>
                    <a:cubicBezTo>
                      <a:pt x="192" y="77"/>
                      <a:pt x="187" y="83"/>
                      <a:pt x="190" y="85"/>
                    </a:cubicBezTo>
                    <a:cubicBezTo>
                      <a:pt x="193" y="87"/>
                      <a:pt x="196" y="88"/>
                      <a:pt x="197" y="89"/>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8" name="Freeform 933"/>
              <p:cNvSpPr>
                <a:spLocks/>
              </p:cNvSpPr>
              <p:nvPr/>
            </p:nvSpPr>
            <p:spPr bwMode="auto">
              <a:xfrm>
                <a:off x="3351" y="2395"/>
                <a:ext cx="12" cy="12"/>
              </a:xfrm>
              <a:custGeom>
                <a:avLst/>
                <a:gdLst>
                  <a:gd name="T0" fmla="*/ 2 w 19"/>
                  <a:gd name="T1" fmla="*/ 6 h 20"/>
                  <a:gd name="T2" fmla="*/ 7 w 19"/>
                  <a:gd name="T3" fmla="*/ 19 h 20"/>
                  <a:gd name="T4" fmla="*/ 18 w 19"/>
                  <a:gd name="T5" fmla="*/ 15 h 20"/>
                  <a:gd name="T6" fmla="*/ 16 w 19"/>
                  <a:gd name="T7" fmla="*/ 6 h 20"/>
                  <a:gd name="T8" fmla="*/ 8 w 19"/>
                  <a:gd name="T9" fmla="*/ 2 h 20"/>
                  <a:gd name="T10" fmla="*/ 2 w 19"/>
                  <a:gd name="T11" fmla="*/ 6 h 20"/>
                </a:gdLst>
                <a:ahLst/>
                <a:cxnLst>
                  <a:cxn ang="0">
                    <a:pos x="T0" y="T1"/>
                  </a:cxn>
                  <a:cxn ang="0">
                    <a:pos x="T2" y="T3"/>
                  </a:cxn>
                  <a:cxn ang="0">
                    <a:pos x="T4" y="T5"/>
                  </a:cxn>
                  <a:cxn ang="0">
                    <a:pos x="T6" y="T7"/>
                  </a:cxn>
                  <a:cxn ang="0">
                    <a:pos x="T8" y="T9"/>
                  </a:cxn>
                  <a:cxn ang="0">
                    <a:pos x="T10" y="T11"/>
                  </a:cxn>
                </a:cxnLst>
                <a:rect l="0" t="0" r="r" b="b"/>
                <a:pathLst>
                  <a:path w="19" h="20">
                    <a:moveTo>
                      <a:pt x="2" y="6"/>
                    </a:moveTo>
                    <a:cubicBezTo>
                      <a:pt x="2" y="11"/>
                      <a:pt x="3" y="17"/>
                      <a:pt x="7" y="19"/>
                    </a:cubicBezTo>
                    <a:cubicBezTo>
                      <a:pt x="12" y="20"/>
                      <a:pt x="18" y="19"/>
                      <a:pt x="18" y="15"/>
                    </a:cubicBezTo>
                    <a:cubicBezTo>
                      <a:pt x="18" y="10"/>
                      <a:pt x="19" y="11"/>
                      <a:pt x="16" y="6"/>
                    </a:cubicBezTo>
                    <a:cubicBezTo>
                      <a:pt x="13" y="2"/>
                      <a:pt x="11" y="1"/>
                      <a:pt x="8" y="2"/>
                    </a:cubicBezTo>
                    <a:cubicBezTo>
                      <a:pt x="6" y="3"/>
                      <a:pt x="0" y="0"/>
                      <a:pt x="2"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9" name="Freeform 934"/>
              <p:cNvSpPr>
                <a:spLocks/>
              </p:cNvSpPr>
              <p:nvPr/>
            </p:nvSpPr>
            <p:spPr bwMode="auto">
              <a:xfrm>
                <a:off x="3384" y="2380"/>
                <a:ext cx="8" cy="11"/>
              </a:xfrm>
              <a:custGeom>
                <a:avLst/>
                <a:gdLst>
                  <a:gd name="T0" fmla="*/ 6 w 14"/>
                  <a:gd name="T1" fmla="*/ 6 h 18"/>
                  <a:gd name="T2" fmla="*/ 1 w 14"/>
                  <a:gd name="T3" fmla="*/ 15 h 18"/>
                  <a:gd name="T4" fmla="*/ 9 w 14"/>
                  <a:gd name="T5" fmla="*/ 18 h 18"/>
                  <a:gd name="T6" fmla="*/ 13 w 14"/>
                  <a:gd name="T7" fmla="*/ 12 h 18"/>
                  <a:gd name="T8" fmla="*/ 6 w 14"/>
                  <a:gd name="T9" fmla="*/ 6 h 18"/>
                </a:gdLst>
                <a:ahLst/>
                <a:cxnLst>
                  <a:cxn ang="0">
                    <a:pos x="T0" y="T1"/>
                  </a:cxn>
                  <a:cxn ang="0">
                    <a:pos x="T2" y="T3"/>
                  </a:cxn>
                  <a:cxn ang="0">
                    <a:pos x="T4" y="T5"/>
                  </a:cxn>
                  <a:cxn ang="0">
                    <a:pos x="T6" y="T7"/>
                  </a:cxn>
                  <a:cxn ang="0">
                    <a:pos x="T8" y="T9"/>
                  </a:cxn>
                </a:cxnLst>
                <a:rect l="0" t="0" r="r" b="b"/>
                <a:pathLst>
                  <a:path w="14" h="18">
                    <a:moveTo>
                      <a:pt x="6" y="6"/>
                    </a:moveTo>
                    <a:cubicBezTo>
                      <a:pt x="4" y="8"/>
                      <a:pt x="0" y="12"/>
                      <a:pt x="1" y="15"/>
                    </a:cubicBezTo>
                    <a:cubicBezTo>
                      <a:pt x="2" y="18"/>
                      <a:pt x="6" y="18"/>
                      <a:pt x="9" y="18"/>
                    </a:cubicBezTo>
                    <a:cubicBezTo>
                      <a:pt x="11" y="17"/>
                      <a:pt x="14" y="17"/>
                      <a:pt x="13" y="12"/>
                    </a:cubicBezTo>
                    <a:cubicBezTo>
                      <a:pt x="12" y="7"/>
                      <a:pt x="11" y="0"/>
                      <a:pt x="6"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0" name="Freeform 935"/>
              <p:cNvSpPr>
                <a:spLocks/>
              </p:cNvSpPr>
              <p:nvPr/>
            </p:nvSpPr>
            <p:spPr bwMode="auto">
              <a:xfrm>
                <a:off x="3180" y="2233"/>
                <a:ext cx="7" cy="15"/>
              </a:xfrm>
              <a:custGeom>
                <a:avLst/>
                <a:gdLst>
                  <a:gd name="T0" fmla="*/ 4 w 11"/>
                  <a:gd name="T1" fmla="*/ 7 h 26"/>
                  <a:gd name="T2" fmla="*/ 10 w 11"/>
                  <a:gd name="T3" fmla="*/ 10 h 26"/>
                  <a:gd name="T4" fmla="*/ 10 w 11"/>
                  <a:gd name="T5" fmla="*/ 24 h 26"/>
                  <a:gd name="T6" fmla="*/ 6 w 11"/>
                  <a:gd name="T7" fmla="*/ 23 h 26"/>
                  <a:gd name="T8" fmla="*/ 1 w 11"/>
                  <a:gd name="T9" fmla="*/ 16 h 26"/>
                  <a:gd name="T10" fmla="*/ 4 w 11"/>
                  <a:gd name="T11" fmla="*/ 7 h 26"/>
                </a:gdLst>
                <a:ahLst/>
                <a:cxnLst>
                  <a:cxn ang="0">
                    <a:pos x="T0" y="T1"/>
                  </a:cxn>
                  <a:cxn ang="0">
                    <a:pos x="T2" y="T3"/>
                  </a:cxn>
                  <a:cxn ang="0">
                    <a:pos x="T4" y="T5"/>
                  </a:cxn>
                  <a:cxn ang="0">
                    <a:pos x="T6" y="T7"/>
                  </a:cxn>
                  <a:cxn ang="0">
                    <a:pos x="T8" y="T9"/>
                  </a:cxn>
                  <a:cxn ang="0">
                    <a:pos x="T10" y="T11"/>
                  </a:cxn>
                </a:cxnLst>
                <a:rect l="0" t="0" r="r" b="b"/>
                <a:pathLst>
                  <a:path w="11" h="26">
                    <a:moveTo>
                      <a:pt x="4" y="7"/>
                    </a:moveTo>
                    <a:cubicBezTo>
                      <a:pt x="8" y="7"/>
                      <a:pt x="9" y="0"/>
                      <a:pt x="10" y="10"/>
                    </a:cubicBezTo>
                    <a:cubicBezTo>
                      <a:pt x="11" y="20"/>
                      <a:pt x="10" y="22"/>
                      <a:pt x="10" y="24"/>
                    </a:cubicBezTo>
                    <a:cubicBezTo>
                      <a:pt x="9" y="26"/>
                      <a:pt x="8" y="26"/>
                      <a:pt x="6" y="23"/>
                    </a:cubicBezTo>
                    <a:cubicBezTo>
                      <a:pt x="4" y="20"/>
                      <a:pt x="0" y="19"/>
                      <a:pt x="1" y="16"/>
                    </a:cubicBezTo>
                    <a:cubicBezTo>
                      <a:pt x="3" y="13"/>
                      <a:pt x="4" y="7"/>
                      <a:pt x="4" y="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1" name="Freeform 936"/>
              <p:cNvSpPr>
                <a:spLocks/>
              </p:cNvSpPr>
              <p:nvPr/>
            </p:nvSpPr>
            <p:spPr bwMode="auto">
              <a:xfrm>
                <a:off x="3197" y="2248"/>
                <a:ext cx="7" cy="8"/>
              </a:xfrm>
              <a:custGeom>
                <a:avLst/>
                <a:gdLst>
                  <a:gd name="T0" fmla="*/ 1 w 13"/>
                  <a:gd name="T1" fmla="*/ 6 h 12"/>
                  <a:gd name="T2" fmla="*/ 6 w 13"/>
                  <a:gd name="T3" fmla="*/ 9 h 12"/>
                  <a:gd name="T4" fmla="*/ 10 w 13"/>
                  <a:gd name="T5" fmla="*/ 9 h 12"/>
                  <a:gd name="T6" fmla="*/ 9 w 13"/>
                  <a:gd name="T7" fmla="*/ 3 h 12"/>
                  <a:gd name="T8" fmla="*/ 1 w 13"/>
                  <a:gd name="T9" fmla="*/ 2 h 12"/>
                  <a:gd name="T10" fmla="*/ 1 w 13"/>
                  <a:gd name="T11" fmla="*/ 6 h 12"/>
                </a:gdLst>
                <a:ahLst/>
                <a:cxnLst>
                  <a:cxn ang="0">
                    <a:pos x="T0" y="T1"/>
                  </a:cxn>
                  <a:cxn ang="0">
                    <a:pos x="T2" y="T3"/>
                  </a:cxn>
                  <a:cxn ang="0">
                    <a:pos x="T4" y="T5"/>
                  </a:cxn>
                  <a:cxn ang="0">
                    <a:pos x="T6" y="T7"/>
                  </a:cxn>
                  <a:cxn ang="0">
                    <a:pos x="T8" y="T9"/>
                  </a:cxn>
                  <a:cxn ang="0">
                    <a:pos x="T10" y="T11"/>
                  </a:cxn>
                </a:cxnLst>
                <a:rect l="0" t="0" r="r" b="b"/>
                <a:pathLst>
                  <a:path w="13" h="12">
                    <a:moveTo>
                      <a:pt x="1" y="6"/>
                    </a:moveTo>
                    <a:cubicBezTo>
                      <a:pt x="3" y="7"/>
                      <a:pt x="4" y="7"/>
                      <a:pt x="6" y="9"/>
                    </a:cubicBezTo>
                    <a:cubicBezTo>
                      <a:pt x="8" y="12"/>
                      <a:pt x="10" y="12"/>
                      <a:pt x="10" y="9"/>
                    </a:cubicBezTo>
                    <a:cubicBezTo>
                      <a:pt x="10" y="7"/>
                      <a:pt x="13" y="4"/>
                      <a:pt x="9" y="3"/>
                    </a:cubicBezTo>
                    <a:cubicBezTo>
                      <a:pt x="6" y="1"/>
                      <a:pt x="1" y="0"/>
                      <a:pt x="1" y="2"/>
                    </a:cubicBezTo>
                    <a:cubicBezTo>
                      <a:pt x="0" y="3"/>
                      <a:pt x="0" y="3"/>
                      <a:pt x="1" y="6"/>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2" name="Freeform 937"/>
              <p:cNvSpPr>
                <a:spLocks/>
              </p:cNvSpPr>
              <p:nvPr/>
            </p:nvSpPr>
            <p:spPr bwMode="auto">
              <a:xfrm>
                <a:off x="3187" y="2251"/>
                <a:ext cx="5" cy="5"/>
              </a:xfrm>
              <a:custGeom>
                <a:avLst/>
                <a:gdLst>
                  <a:gd name="T0" fmla="*/ 1 w 8"/>
                  <a:gd name="T1" fmla="*/ 1 h 7"/>
                  <a:gd name="T2" fmla="*/ 8 w 8"/>
                  <a:gd name="T3" fmla="*/ 2 h 7"/>
                  <a:gd name="T4" fmla="*/ 4 w 8"/>
                  <a:gd name="T5" fmla="*/ 5 h 7"/>
                  <a:gd name="T6" fmla="*/ 1 w 8"/>
                  <a:gd name="T7" fmla="*/ 1 h 7"/>
                </a:gdLst>
                <a:ahLst/>
                <a:cxnLst>
                  <a:cxn ang="0">
                    <a:pos x="T0" y="T1"/>
                  </a:cxn>
                  <a:cxn ang="0">
                    <a:pos x="T2" y="T3"/>
                  </a:cxn>
                  <a:cxn ang="0">
                    <a:pos x="T4" y="T5"/>
                  </a:cxn>
                  <a:cxn ang="0">
                    <a:pos x="T6" y="T7"/>
                  </a:cxn>
                </a:cxnLst>
                <a:rect l="0" t="0" r="r" b="b"/>
                <a:pathLst>
                  <a:path w="8" h="7">
                    <a:moveTo>
                      <a:pt x="1" y="1"/>
                    </a:moveTo>
                    <a:cubicBezTo>
                      <a:pt x="3" y="1"/>
                      <a:pt x="8" y="0"/>
                      <a:pt x="8" y="2"/>
                    </a:cubicBezTo>
                    <a:cubicBezTo>
                      <a:pt x="8" y="5"/>
                      <a:pt x="6" y="7"/>
                      <a:pt x="4" y="5"/>
                    </a:cubicBezTo>
                    <a:cubicBezTo>
                      <a:pt x="2" y="3"/>
                      <a:pt x="0" y="4"/>
                      <a:pt x="1" y="1"/>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 name="Freeform 938"/>
              <p:cNvSpPr>
                <a:spLocks/>
              </p:cNvSpPr>
              <p:nvPr/>
            </p:nvSpPr>
            <p:spPr bwMode="auto">
              <a:xfrm>
                <a:off x="3207" y="2258"/>
                <a:ext cx="6" cy="7"/>
              </a:xfrm>
              <a:custGeom>
                <a:avLst/>
                <a:gdLst>
                  <a:gd name="T0" fmla="*/ 3 w 10"/>
                  <a:gd name="T1" fmla="*/ 2 h 12"/>
                  <a:gd name="T2" fmla="*/ 3 w 10"/>
                  <a:gd name="T3" fmla="*/ 12 h 12"/>
                  <a:gd name="T4" fmla="*/ 7 w 10"/>
                  <a:gd name="T5" fmla="*/ 10 h 12"/>
                  <a:gd name="T6" fmla="*/ 8 w 10"/>
                  <a:gd name="T7" fmla="*/ 4 h 12"/>
                  <a:gd name="T8" fmla="*/ 3 w 10"/>
                  <a:gd name="T9" fmla="*/ 2 h 12"/>
                </a:gdLst>
                <a:ahLst/>
                <a:cxnLst>
                  <a:cxn ang="0">
                    <a:pos x="T0" y="T1"/>
                  </a:cxn>
                  <a:cxn ang="0">
                    <a:pos x="T2" y="T3"/>
                  </a:cxn>
                  <a:cxn ang="0">
                    <a:pos x="T4" y="T5"/>
                  </a:cxn>
                  <a:cxn ang="0">
                    <a:pos x="T6" y="T7"/>
                  </a:cxn>
                  <a:cxn ang="0">
                    <a:pos x="T8" y="T9"/>
                  </a:cxn>
                </a:cxnLst>
                <a:rect l="0" t="0" r="r" b="b"/>
                <a:pathLst>
                  <a:path w="10" h="12">
                    <a:moveTo>
                      <a:pt x="3" y="2"/>
                    </a:moveTo>
                    <a:cubicBezTo>
                      <a:pt x="3" y="5"/>
                      <a:pt x="0" y="11"/>
                      <a:pt x="3" y="12"/>
                    </a:cubicBezTo>
                    <a:cubicBezTo>
                      <a:pt x="6" y="12"/>
                      <a:pt x="5" y="12"/>
                      <a:pt x="7" y="10"/>
                    </a:cubicBezTo>
                    <a:cubicBezTo>
                      <a:pt x="8" y="8"/>
                      <a:pt x="10" y="6"/>
                      <a:pt x="8" y="4"/>
                    </a:cubicBezTo>
                    <a:cubicBezTo>
                      <a:pt x="6" y="2"/>
                      <a:pt x="2" y="0"/>
                      <a:pt x="3"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4" name="Freeform 939"/>
              <p:cNvSpPr>
                <a:spLocks/>
              </p:cNvSpPr>
              <p:nvPr/>
            </p:nvSpPr>
            <p:spPr bwMode="auto">
              <a:xfrm>
                <a:off x="3337" y="2065"/>
                <a:ext cx="13" cy="7"/>
              </a:xfrm>
              <a:custGeom>
                <a:avLst/>
                <a:gdLst>
                  <a:gd name="T0" fmla="*/ 8 w 22"/>
                  <a:gd name="T1" fmla="*/ 8 h 11"/>
                  <a:gd name="T2" fmla="*/ 10 w 22"/>
                  <a:gd name="T3" fmla="*/ 7 h 11"/>
                  <a:gd name="T4" fmla="*/ 14 w 22"/>
                  <a:gd name="T5" fmla="*/ 9 h 11"/>
                  <a:gd name="T6" fmla="*/ 16 w 22"/>
                  <a:gd name="T7" fmla="*/ 10 h 11"/>
                  <a:gd name="T8" fmla="*/ 19 w 22"/>
                  <a:gd name="T9" fmla="*/ 9 h 11"/>
                  <a:gd name="T10" fmla="*/ 21 w 22"/>
                  <a:gd name="T11" fmla="*/ 7 h 11"/>
                  <a:gd name="T12" fmla="*/ 17 w 22"/>
                  <a:gd name="T13" fmla="*/ 3 h 11"/>
                  <a:gd name="T14" fmla="*/ 11 w 22"/>
                  <a:gd name="T15" fmla="*/ 1 h 11"/>
                  <a:gd name="T16" fmla="*/ 6 w 22"/>
                  <a:gd name="T17" fmla="*/ 1 h 11"/>
                  <a:gd name="T18" fmla="*/ 2 w 22"/>
                  <a:gd name="T19" fmla="*/ 2 h 11"/>
                  <a:gd name="T20" fmla="*/ 3 w 22"/>
                  <a:gd name="T21" fmla="*/ 6 h 11"/>
                  <a:gd name="T22" fmla="*/ 8 w 22"/>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1">
                    <a:moveTo>
                      <a:pt x="8" y="8"/>
                    </a:moveTo>
                    <a:cubicBezTo>
                      <a:pt x="8" y="7"/>
                      <a:pt x="8" y="6"/>
                      <a:pt x="10" y="7"/>
                    </a:cubicBezTo>
                    <a:cubicBezTo>
                      <a:pt x="12" y="8"/>
                      <a:pt x="14" y="8"/>
                      <a:pt x="14" y="9"/>
                    </a:cubicBezTo>
                    <a:cubicBezTo>
                      <a:pt x="15" y="10"/>
                      <a:pt x="15" y="11"/>
                      <a:pt x="16" y="10"/>
                    </a:cubicBezTo>
                    <a:cubicBezTo>
                      <a:pt x="17" y="10"/>
                      <a:pt x="18" y="10"/>
                      <a:pt x="19" y="9"/>
                    </a:cubicBezTo>
                    <a:cubicBezTo>
                      <a:pt x="19" y="9"/>
                      <a:pt x="22" y="8"/>
                      <a:pt x="21" y="7"/>
                    </a:cubicBezTo>
                    <a:cubicBezTo>
                      <a:pt x="20" y="5"/>
                      <a:pt x="20" y="4"/>
                      <a:pt x="17" y="3"/>
                    </a:cubicBezTo>
                    <a:cubicBezTo>
                      <a:pt x="15" y="1"/>
                      <a:pt x="14" y="2"/>
                      <a:pt x="11" y="1"/>
                    </a:cubicBezTo>
                    <a:cubicBezTo>
                      <a:pt x="7" y="0"/>
                      <a:pt x="8" y="2"/>
                      <a:pt x="6" y="1"/>
                    </a:cubicBezTo>
                    <a:cubicBezTo>
                      <a:pt x="3" y="0"/>
                      <a:pt x="3" y="0"/>
                      <a:pt x="2" y="2"/>
                    </a:cubicBezTo>
                    <a:cubicBezTo>
                      <a:pt x="2" y="4"/>
                      <a:pt x="0" y="5"/>
                      <a:pt x="3" y="6"/>
                    </a:cubicBezTo>
                    <a:cubicBezTo>
                      <a:pt x="6" y="8"/>
                      <a:pt x="7" y="9"/>
                      <a:pt x="8"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5" name="Freeform 940"/>
              <p:cNvSpPr>
                <a:spLocks/>
              </p:cNvSpPr>
              <p:nvPr/>
            </p:nvSpPr>
            <p:spPr bwMode="auto">
              <a:xfrm>
                <a:off x="3350" y="2059"/>
                <a:ext cx="12" cy="5"/>
              </a:xfrm>
              <a:custGeom>
                <a:avLst/>
                <a:gdLst>
                  <a:gd name="T0" fmla="*/ 6 w 19"/>
                  <a:gd name="T1" fmla="*/ 7 h 9"/>
                  <a:gd name="T2" fmla="*/ 10 w 19"/>
                  <a:gd name="T3" fmla="*/ 8 h 9"/>
                  <a:gd name="T4" fmla="*/ 12 w 19"/>
                  <a:gd name="T5" fmla="*/ 8 h 9"/>
                  <a:gd name="T6" fmla="*/ 14 w 19"/>
                  <a:gd name="T7" fmla="*/ 9 h 9"/>
                  <a:gd name="T8" fmla="*/ 16 w 19"/>
                  <a:gd name="T9" fmla="*/ 8 h 9"/>
                  <a:gd name="T10" fmla="*/ 18 w 19"/>
                  <a:gd name="T11" fmla="*/ 6 h 9"/>
                  <a:gd name="T12" fmla="*/ 15 w 19"/>
                  <a:gd name="T13" fmla="*/ 2 h 9"/>
                  <a:gd name="T14" fmla="*/ 10 w 19"/>
                  <a:gd name="T15" fmla="*/ 2 h 9"/>
                  <a:gd name="T16" fmla="*/ 4 w 19"/>
                  <a:gd name="T17" fmla="*/ 0 h 9"/>
                  <a:gd name="T18" fmla="*/ 4 w 19"/>
                  <a:gd name="T19" fmla="*/ 3 h 9"/>
                  <a:gd name="T20" fmla="*/ 2 w 19"/>
                  <a:gd name="T21" fmla="*/ 5 h 9"/>
                  <a:gd name="T22" fmla="*/ 6 w 19"/>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6" y="7"/>
                    </a:moveTo>
                    <a:cubicBezTo>
                      <a:pt x="7" y="6"/>
                      <a:pt x="8" y="8"/>
                      <a:pt x="10" y="8"/>
                    </a:cubicBezTo>
                    <a:cubicBezTo>
                      <a:pt x="11" y="9"/>
                      <a:pt x="12" y="7"/>
                      <a:pt x="12" y="8"/>
                    </a:cubicBezTo>
                    <a:cubicBezTo>
                      <a:pt x="12" y="8"/>
                      <a:pt x="13" y="9"/>
                      <a:pt x="14" y="9"/>
                    </a:cubicBezTo>
                    <a:cubicBezTo>
                      <a:pt x="15" y="9"/>
                      <a:pt x="16" y="9"/>
                      <a:pt x="16" y="8"/>
                    </a:cubicBezTo>
                    <a:cubicBezTo>
                      <a:pt x="16" y="7"/>
                      <a:pt x="19" y="7"/>
                      <a:pt x="18" y="6"/>
                    </a:cubicBezTo>
                    <a:cubicBezTo>
                      <a:pt x="17" y="4"/>
                      <a:pt x="17" y="3"/>
                      <a:pt x="15" y="2"/>
                    </a:cubicBezTo>
                    <a:cubicBezTo>
                      <a:pt x="12" y="1"/>
                      <a:pt x="13" y="3"/>
                      <a:pt x="10" y="2"/>
                    </a:cubicBezTo>
                    <a:cubicBezTo>
                      <a:pt x="7" y="2"/>
                      <a:pt x="6" y="1"/>
                      <a:pt x="4" y="0"/>
                    </a:cubicBezTo>
                    <a:cubicBezTo>
                      <a:pt x="2" y="0"/>
                      <a:pt x="5" y="1"/>
                      <a:pt x="4" y="3"/>
                    </a:cubicBezTo>
                    <a:cubicBezTo>
                      <a:pt x="4" y="5"/>
                      <a:pt x="0" y="4"/>
                      <a:pt x="2" y="5"/>
                    </a:cubicBezTo>
                    <a:cubicBezTo>
                      <a:pt x="5" y="7"/>
                      <a:pt x="6" y="7"/>
                      <a:pt x="6"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6" name="Freeform 941"/>
              <p:cNvSpPr>
                <a:spLocks/>
              </p:cNvSpPr>
              <p:nvPr/>
            </p:nvSpPr>
            <p:spPr bwMode="auto">
              <a:xfrm>
                <a:off x="2159" y="1754"/>
                <a:ext cx="13" cy="12"/>
              </a:xfrm>
              <a:custGeom>
                <a:avLst/>
                <a:gdLst>
                  <a:gd name="T0" fmla="*/ 9 w 21"/>
                  <a:gd name="T1" fmla="*/ 5 h 20"/>
                  <a:gd name="T2" fmla="*/ 5 w 21"/>
                  <a:gd name="T3" fmla="*/ 13 h 20"/>
                  <a:gd name="T4" fmla="*/ 13 w 21"/>
                  <a:gd name="T5" fmla="*/ 16 h 20"/>
                  <a:gd name="T6" fmla="*/ 20 w 21"/>
                  <a:gd name="T7" fmla="*/ 16 h 20"/>
                  <a:gd name="T8" fmla="*/ 17 w 21"/>
                  <a:gd name="T9" fmla="*/ 7 h 20"/>
                  <a:gd name="T10" fmla="*/ 12 w 21"/>
                  <a:gd name="T11" fmla="*/ 2 h 20"/>
                  <a:gd name="T12" fmla="*/ 9 w 21"/>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9" y="5"/>
                    </a:moveTo>
                    <a:cubicBezTo>
                      <a:pt x="6" y="9"/>
                      <a:pt x="0" y="10"/>
                      <a:pt x="5" y="13"/>
                    </a:cubicBezTo>
                    <a:cubicBezTo>
                      <a:pt x="11" y="16"/>
                      <a:pt x="9" y="12"/>
                      <a:pt x="13" y="16"/>
                    </a:cubicBezTo>
                    <a:cubicBezTo>
                      <a:pt x="17" y="19"/>
                      <a:pt x="21" y="20"/>
                      <a:pt x="20" y="16"/>
                    </a:cubicBezTo>
                    <a:cubicBezTo>
                      <a:pt x="19" y="12"/>
                      <a:pt x="17" y="11"/>
                      <a:pt x="17" y="7"/>
                    </a:cubicBezTo>
                    <a:cubicBezTo>
                      <a:pt x="17" y="3"/>
                      <a:pt x="12" y="2"/>
                      <a:pt x="12" y="2"/>
                    </a:cubicBezTo>
                    <a:cubicBezTo>
                      <a:pt x="12" y="2"/>
                      <a:pt x="7" y="0"/>
                      <a:pt x="9"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7" name="Freeform 942"/>
              <p:cNvSpPr>
                <a:spLocks/>
              </p:cNvSpPr>
              <p:nvPr/>
            </p:nvSpPr>
            <p:spPr bwMode="auto">
              <a:xfrm>
                <a:off x="2196" y="1771"/>
                <a:ext cx="10" cy="9"/>
              </a:xfrm>
              <a:custGeom>
                <a:avLst/>
                <a:gdLst>
                  <a:gd name="T0" fmla="*/ 4 w 16"/>
                  <a:gd name="T1" fmla="*/ 4 h 16"/>
                  <a:gd name="T2" fmla="*/ 3 w 16"/>
                  <a:gd name="T3" fmla="*/ 10 h 16"/>
                  <a:gd name="T4" fmla="*/ 12 w 16"/>
                  <a:gd name="T5" fmla="*/ 12 h 16"/>
                  <a:gd name="T6" fmla="*/ 12 w 16"/>
                  <a:gd name="T7" fmla="*/ 3 h 16"/>
                  <a:gd name="T8" fmla="*/ 4 w 16"/>
                  <a:gd name="T9" fmla="*/ 4 h 16"/>
                </a:gdLst>
                <a:ahLst/>
                <a:cxnLst>
                  <a:cxn ang="0">
                    <a:pos x="T0" y="T1"/>
                  </a:cxn>
                  <a:cxn ang="0">
                    <a:pos x="T2" y="T3"/>
                  </a:cxn>
                  <a:cxn ang="0">
                    <a:pos x="T4" y="T5"/>
                  </a:cxn>
                  <a:cxn ang="0">
                    <a:pos x="T6" y="T7"/>
                  </a:cxn>
                  <a:cxn ang="0">
                    <a:pos x="T8" y="T9"/>
                  </a:cxn>
                </a:cxnLst>
                <a:rect l="0" t="0" r="r" b="b"/>
                <a:pathLst>
                  <a:path w="16" h="16">
                    <a:moveTo>
                      <a:pt x="4" y="4"/>
                    </a:moveTo>
                    <a:cubicBezTo>
                      <a:pt x="5" y="8"/>
                      <a:pt x="0" y="6"/>
                      <a:pt x="3" y="10"/>
                    </a:cubicBezTo>
                    <a:cubicBezTo>
                      <a:pt x="6" y="15"/>
                      <a:pt x="9" y="16"/>
                      <a:pt x="12" y="12"/>
                    </a:cubicBezTo>
                    <a:cubicBezTo>
                      <a:pt x="14" y="9"/>
                      <a:pt x="16" y="6"/>
                      <a:pt x="12" y="3"/>
                    </a:cubicBezTo>
                    <a:cubicBezTo>
                      <a:pt x="7" y="0"/>
                      <a:pt x="5" y="3"/>
                      <a:pt x="4"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8" name="Freeform 943"/>
              <p:cNvSpPr>
                <a:spLocks/>
              </p:cNvSpPr>
              <p:nvPr/>
            </p:nvSpPr>
            <p:spPr bwMode="auto">
              <a:xfrm>
                <a:off x="2185" y="1786"/>
                <a:ext cx="7" cy="14"/>
              </a:xfrm>
              <a:custGeom>
                <a:avLst/>
                <a:gdLst>
                  <a:gd name="T0" fmla="*/ 2 w 12"/>
                  <a:gd name="T1" fmla="*/ 5 h 23"/>
                  <a:gd name="T2" fmla="*/ 2 w 12"/>
                  <a:gd name="T3" fmla="*/ 13 h 23"/>
                  <a:gd name="T4" fmla="*/ 8 w 12"/>
                  <a:gd name="T5" fmla="*/ 18 h 23"/>
                  <a:gd name="T6" fmla="*/ 9 w 12"/>
                  <a:gd name="T7" fmla="*/ 7 h 23"/>
                  <a:gd name="T8" fmla="*/ 4 w 12"/>
                  <a:gd name="T9" fmla="*/ 1 h 23"/>
                  <a:gd name="T10" fmla="*/ 2 w 12"/>
                  <a:gd name="T11" fmla="*/ 5 h 23"/>
                </a:gdLst>
                <a:ahLst/>
                <a:cxnLst>
                  <a:cxn ang="0">
                    <a:pos x="T0" y="T1"/>
                  </a:cxn>
                  <a:cxn ang="0">
                    <a:pos x="T2" y="T3"/>
                  </a:cxn>
                  <a:cxn ang="0">
                    <a:pos x="T4" y="T5"/>
                  </a:cxn>
                  <a:cxn ang="0">
                    <a:pos x="T6" y="T7"/>
                  </a:cxn>
                  <a:cxn ang="0">
                    <a:pos x="T8" y="T9"/>
                  </a:cxn>
                  <a:cxn ang="0">
                    <a:pos x="T10" y="T11"/>
                  </a:cxn>
                </a:cxnLst>
                <a:rect l="0" t="0" r="r" b="b"/>
                <a:pathLst>
                  <a:path w="12" h="23">
                    <a:moveTo>
                      <a:pt x="2" y="5"/>
                    </a:moveTo>
                    <a:cubicBezTo>
                      <a:pt x="3" y="8"/>
                      <a:pt x="1" y="9"/>
                      <a:pt x="2" y="13"/>
                    </a:cubicBezTo>
                    <a:cubicBezTo>
                      <a:pt x="4" y="17"/>
                      <a:pt x="6" y="23"/>
                      <a:pt x="8" y="18"/>
                    </a:cubicBezTo>
                    <a:cubicBezTo>
                      <a:pt x="10" y="13"/>
                      <a:pt x="12" y="11"/>
                      <a:pt x="9" y="7"/>
                    </a:cubicBezTo>
                    <a:cubicBezTo>
                      <a:pt x="7" y="3"/>
                      <a:pt x="5" y="1"/>
                      <a:pt x="4" y="1"/>
                    </a:cubicBezTo>
                    <a:cubicBezTo>
                      <a:pt x="2" y="0"/>
                      <a:pt x="0" y="4"/>
                      <a:pt x="2"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944"/>
              <p:cNvSpPr>
                <a:spLocks/>
              </p:cNvSpPr>
              <p:nvPr/>
            </p:nvSpPr>
            <p:spPr bwMode="auto">
              <a:xfrm>
                <a:off x="2173" y="1790"/>
                <a:ext cx="6" cy="11"/>
              </a:xfrm>
              <a:custGeom>
                <a:avLst/>
                <a:gdLst>
                  <a:gd name="T0" fmla="*/ 3 w 10"/>
                  <a:gd name="T1" fmla="*/ 4 h 19"/>
                  <a:gd name="T2" fmla="*/ 4 w 10"/>
                  <a:gd name="T3" fmla="*/ 14 h 19"/>
                  <a:gd name="T4" fmla="*/ 10 w 10"/>
                  <a:gd name="T5" fmla="*/ 14 h 19"/>
                  <a:gd name="T6" fmla="*/ 6 w 10"/>
                  <a:gd name="T7" fmla="*/ 2 h 19"/>
                  <a:gd name="T8" fmla="*/ 3 w 10"/>
                  <a:gd name="T9" fmla="*/ 4 h 19"/>
                </a:gdLst>
                <a:ahLst/>
                <a:cxnLst>
                  <a:cxn ang="0">
                    <a:pos x="T0" y="T1"/>
                  </a:cxn>
                  <a:cxn ang="0">
                    <a:pos x="T2" y="T3"/>
                  </a:cxn>
                  <a:cxn ang="0">
                    <a:pos x="T4" y="T5"/>
                  </a:cxn>
                  <a:cxn ang="0">
                    <a:pos x="T6" y="T7"/>
                  </a:cxn>
                  <a:cxn ang="0">
                    <a:pos x="T8" y="T9"/>
                  </a:cxn>
                </a:cxnLst>
                <a:rect l="0" t="0" r="r" b="b"/>
                <a:pathLst>
                  <a:path w="10" h="19">
                    <a:moveTo>
                      <a:pt x="3" y="4"/>
                    </a:moveTo>
                    <a:cubicBezTo>
                      <a:pt x="6" y="9"/>
                      <a:pt x="2" y="12"/>
                      <a:pt x="4" y="14"/>
                    </a:cubicBezTo>
                    <a:cubicBezTo>
                      <a:pt x="6" y="15"/>
                      <a:pt x="10" y="19"/>
                      <a:pt x="10" y="14"/>
                    </a:cubicBezTo>
                    <a:cubicBezTo>
                      <a:pt x="10" y="8"/>
                      <a:pt x="8" y="4"/>
                      <a:pt x="6" y="2"/>
                    </a:cubicBezTo>
                    <a:cubicBezTo>
                      <a:pt x="5" y="0"/>
                      <a:pt x="0" y="0"/>
                      <a:pt x="3"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945"/>
              <p:cNvSpPr>
                <a:spLocks/>
              </p:cNvSpPr>
              <p:nvPr/>
            </p:nvSpPr>
            <p:spPr bwMode="auto">
              <a:xfrm>
                <a:off x="2176" y="1763"/>
                <a:ext cx="7" cy="9"/>
              </a:xfrm>
              <a:custGeom>
                <a:avLst/>
                <a:gdLst>
                  <a:gd name="T0" fmla="*/ 10 w 13"/>
                  <a:gd name="T1" fmla="*/ 6 h 16"/>
                  <a:gd name="T2" fmla="*/ 1 w 13"/>
                  <a:gd name="T3" fmla="*/ 6 h 16"/>
                  <a:gd name="T4" fmla="*/ 5 w 13"/>
                  <a:gd name="T5" fmla="*/ 14 h 16"/>
                  <a:gd name="T6" fmla="*/ 13 w 13"/>
                  <a:gd name="T7" fmla="*/ 12 h 16"/>
                  <a:gd name="T8" fmla="*/ 10 w 13"/>
                  <a:gd name="T9" fmla="*/ 6 h 16"/>
                </a:gdLst>
                <a:ahLst/>
                <a:cxnLst>
                  <a:cxn ang="0">
                    <a:pos x="T0" y="T1"/>
                  </a:cxn>
                  <a:cxn ang="0">
                    <a:pos x="T2" y="T3"/>
                  </a:cxn>
                  <a:cxn ang="0">
                    <a:pos x="T4" y="T5"/>
                  </a:cxn>
                  <a:cxn ang="0">
                    <a:pos x="T6" y="T7"/>
                  </a:cxn>
                  <a:cxn ang="0">
                    <a:pos x="T8" y="T9"/>
                  </a:cxn>
                </a:cxnLst>
                <a:rect l="0" t="0" r="r" b="b"/>
                <a:pathLst>
                  <a:path w="13" h="16">
                    <a:moveTo>
                      <a:pt x="10" y="6"/>
                    </a:moveTo>
                    <a:cubicBezTo>
                      <a:pt x="5" y="5"/>
                      <a:pt x="0" y="0"/>
                      <a:pt x="1" y="6"/>
                    </a:cubicBezTo>
                    <a:cubicBezTo>
                      <a:pt x="2" y="13"/>
                      <a:pt x="2" y="14"/>
                      <a:pt x="5" y="14"/>
                    </a:cubicBezTo>
                    <a:cubicBezTo>
                      <a:pt x="9" y="14"/>
                      <a:pt x="12" y="16"/>
                      <a:pt x="13" y="12"/>
                    </a:cubicBezTo>
                    <a:cubicBezTo>
                      <a:pt x="13" y="8"/>
                      <a:pt x="11" y="10"/>
                      <a:pt x="10"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946"/>
              <p:cNvSpPr>
                <a:spLocks/>
              </p:cNvSpPr>
              <p:nvPr/>
            </p:nvSpPr>
            <p:spPr bwMode="auto">
              <a:xfrm>
                <a:off x="2194" y="1786"/>
                <a:ext cx="7" cy="10"/>
              </a:xfrm>
              <a:custGeom>
                <a:avLst/>
                <a:gdLst>
                  <a:gd name="T0" fmla="*/ 1 w 12"/>
                  <a:gd name="T1" fmla="*/ 5 h 16"/>
                  <a:gd name="T2" fmla="*/ 5 w 12"/>
                  <a:gd name="T3" fmla="*/ 15 h 16"/>
                  <a:gd name="T4" fmla="*/ 10 w 12"/>
                  <a:gd name="T5" fmla="*/ 10 h 16"/>
                  <a:gd name="T6" fmla="*/ 5 w 12"/>
                  <a:gd name="T7" fmla="*/ 4 h 16"/>
                  <a:gd name="T8" fmla="*/ 1 w 12"/>
                  <a:gd name="T9" fmla="*/ 5 h 16"/>
                </a:gdLst>
                <a:ahLst/>
                <a:cxnLst>
                  <a:cxn ang="0">
                    <a:pos x="T0" y="T1"/>
                  </a:cxn>
                  <a:cxn ang="0">
                    <a:pos x="T2" y="T3"/>
                  </a:cxn>
                  <a:cxn ang="0">
                    <a:pos x="T4" y="T5"/>
                  </a:cxn>
                  <a:cxn ang="0">
                    <a:pos x="T6" y="T7"/>
                  </a:cxn>
                  <a:cxn ang="0">
                    <a:pos x="T8" y="T9"/>
                  </a:cxn>
                </a:cxnLst>
                <a:rect l="0" t="0" r="r" b="b"/>
                <a:pathLst>
                  <a:path w="12" h="16">
                    <a:moveTo>
                      <a:pt x="1" y="5"/>
                    </a:moveTo>
                    <a:cubicBezTo>
                      <a:pt x="1" y="9"/>
                      <a:pt x="2" y="14"/>
                      <a:pt x="5" y="15"/>
                    </a:cubicBezTo>
                    <a:cubicBezTo>
                      <a:pt x="8" y="16"/>
                      <a:pt x="12" y="13"/>
                      <a:pt x="10" y="10"/>
                    </a:cubicBezTo>
                    <a:cubicBezTo>
                      <a:pt x="8" y="7"/>
                      <a:pt x="10" y="8"/>
                      <a:pt x="5" y="4"/>
                    </a:cubicBezTo>
                    <a:cubicBezTo>
                      <a:pt x="0" y="0"/>
                      <a:pt x="4" y="1"/>
                      <a:pt x="1"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947"/>
              <p:cNvSpPr>
                <a:spLocks/>
              </p:cNvSpPr>
              <p:nvPr/>
            </p:nvSpPr>
            <p:spPr bwMode="auto">
              <a:xfrm>
                <a:off x="2333" y="1553"/>
                <a:ext cx="17" cy="21"/>
              </a:xfrm>
              <a:custGeom>
                <a:avLst/>
                <a:gdLst>
                  <a:gd name="T0" fmla="*/ 9 w 27"/>
                  <a:gd name="T1" fmla="*/ 17 h 35"/>
                  <a:gd name="T2" fmla="*/ 6 w 27"/>
                  <a:gd name="T3" fmla="*/ 25 h 35"/>
                  <a:gd name="T4" fmla="*/ 1 w 27"/>
                  <a:gd name="T5" fmla="*/ 32 h 35"/>
                  <a:gd name="T6" fmla="*/ 6 w 27"/>
                  <a:gd name="T7" fmla="*/ 34 h 35"/>
                  <a:gd name="T8" fmla="*/ 16 w 27"/>
                  <a:gd name="T9" fmla="*/ 30 h 35"/>
                  <a:gd name="T10" fmla="*/ 16 w 27"/>
                  <a:gd name="T11" fmla="*/ 21 h 35"/>
                  <a:gd name="T12" fmla="*/ 15 w 27"/>
                  <a:gd name="T13" fmla="*/ 16 h 35"/>
                  <a:gd name="T14" fmla="*/ 17 w 27"/>
                  <a:gd name="T15" fmla="*/ 12 h 35"/>
                  <a:gd name="T16" fmla="*/ 24 w 27"/>
                  <a:gd name="T17" fmla="*/ 10 h 35"/>
                  <a:gd name="T18" fmla="*/ 22 w 27"/>
                  <a:gd name="T19" fmla="*/ 2 h 35"/>
                  <a:gd name="T20" fmla="*/ 14 w 27"/>
                  <a:gd name="T21" fmla="*/ 7 h 35"/>
                  <a:gd name="T22" fmla="*/ 11 w 27"/>
                  <a:gd name="T23" fmla="*/ 12 h 35"/>
                  <a:gd name="T24" fmla="*/ 9 w 27"/>
                  <a:gd name="T2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5">
                    <a:moveTo>
                      <a:pt x="9" y="17"/>
                    </a:moveTo>
                    <a:cubicBezTo>
                      <a:pt x="9" y="23"/>
                      <a:pt x="9" y="21"/>
                      <a:pt x="6" y="25"/>
                    </a:cubicBezTo>
                    <a:cubicBezTo>
                      <a:pt x="4" y="29"/>
                      <a:pt x="0" y="30"/>
                      <a:pt x="1" y="32"/>
                    </a:cubicBezTo>
                    <a:cubicBezTo>
                      <a:pt x="3" y="33"/>
                      <a:pt x="0" y="35"/>
                      <a:pt x="6" y="34"/>
                    </a:cubicBezTo>
                    <a:cubicBezTo>
                      <a:pt x="12" y="32"/>
                      <a:pt x="16" y="34"/>
                      <a:pt x="16" y="30"/>
                    </a:cubicBezTo>
                    <a:cubicBezTo>
                      <a:pt x="16" y="25"/>
                      <a:pt x="16" y="24"/>
                      <a:pt x="16" y="21"/>
                    </a:cubicBezTo>
                    <a:cubicBezTo>
                      <a:pt x="16" y="18"/>
                      <a:pt x="15" y="18"/>
                      <a:pt x="15" y="16"/>
                    </a:cubicBezTo>
                    <a:cubicBezTo>
                      <a:pt x="16" y="14"/>
                      <a:pt x="13" y="13"/>
                      <a:pt x="17" y="12"/>
                    </a:cubicBezTo>
                    <a:cubicBezTo>
                      <a:pt x="22" y="11"/>
                      <a:pt x="24" y="15"/>
                      <a:pt x="24" y="10"/>
                    </a:cubicBezTo>
                    <a:cubicBezTo>
                      <a:pt x="25" y="5"/>
                      <a:pt x="27" y="0"/>
                      <a:pt x="22" y="2"/>
                    </a:cubicBezTo>
                    <a:cubicBezTo>
                      <a:pt x="17" y="4"/>
                      <a:pt x="16" y="5"/>
                      <a:pt x="14" y="7"/>
                    </a:cubicBezTo>
                    <a:cubicBezTo>
                      <a:pt x="12" y="9"/>
                      <a:pt x="11" y="10"/>
                      <a:pt x="11" y="12"/>
                    </a:cubicBezTo>
                    <a:cubicBezTo>
                      <a:pt x="10" y="14"/>
                      <a:pt x="7" y="14"/>
                      <a:pt x="9" y="1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948"/>
              <p:cNvSpPr>
                <a:spLocks/>
              </p:cNvSpPr>
              <p:nvPr/>
            </p:nvSpPr>
            <p:spPr bwMode="auto">
              <a:xfrm>
                <a:off x="2312" y="1572"/>
                <a:ext cx="9" cy="10"/>
              </a:xfrm>
              <a:custGeom>
                <a:avLst/>
                <a:gdLst>
                  <a:gd name="T0" fmla="*/ 2 w 14"/>
                  <a:gd name="T1" fmla="*/ 3 h 16"/>
                  <a:gd name="T2" fmla="*/ 2 w 14"/>
                  <a:gd name="T3" fmla="*/ 10 h 16"/>
                  <a:gd name="T4" fmla="*/ 7 w 14"/>
                  <a:gd name="T5" fmla="*/ 13 h 16"/>
                  <a:gd name="T6" fmla="*/ 12 w 14"/>
                  <a:gd name="T7" fmla="*/ 7 h 16"/>
                  <a:gd name="T8" fmla="*/ 12 w 14"/>
                  <a:gd name="T9" fmla="*/ 0 h 16"/>
                  <a:gd name="T10" fmla="*/ 6 w 14"/>
                  <a:gd name="T11" fmla="*/ 0 h 16"/>
                  <a:gd name="T12" fmla="*/ 2 w 14"/>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2" y="3"/>
                    </a:moveTo>
                    <a:cubicBezTo>
                      <a:pt x="1" y="5"/>
                      <a:pt x="0" y="8"/>
                      <a:pt x="2" y="10"/>
                    </a:cubicBezTo>
                    <a:cubicBezTo>
                      <a:pt x="5" y="13"/>
                      <a:pt x="4" y="16"/>
                      <a:pt x="7" y="13"/>
                    </a:cubicBezTo>
                    <a:cubicBezTo>
                      <a:pt x="10" y="10"/>
                      <a:pt x="10" y="9"/>
                      <a:pt x="12" y="7"/>
                    </a:cubicBezTo>
                    <a:cubicBezTo>
                      <a:pt x="13" y="4"/>
                      <a:pt x="14" y="1"/>
                      <a:pt x="12" y="0"/>
                    </a:cubicBezTo>
                    <a:cubicBezTo>
                      <a:pt x="10" y="0"/>
                      <a:pt x="8" y="0"/>
                      <a:pt x="6" y="0"/>
                    </a:cubicBezTo>
                    <a:cubicBezTo>
                      <a:pt x="4" y="0"/>
                      <a:pt x="1" y="1"/>
                      <a:pt x="2" y="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949"/>
              <p:cNvSpPr>
                <a:spLocks/>
              </p:cNvSpPr>
              <p:nvPr/>
            </p:nvSpPr>
            <p:spPr bwMode="auto">
              <a:xfrm>
                <a:off x="2296" y="1562"/>
                <a:ext cx="16" cy="15"/>
              </a:xfrm>
              <a:custGeom>
                <a:avLst/>
                <a:gdLst>
                  <a:gd name="T0" fmla="*/ 2 w 26"/>
                  <a:gd name="T1" fmla="*/ 12 h 25"/>
                  <a:gd name="T2" fmla="*/ 5 w 26"/>
                  <a:gd name="T3" fmla="*/ 18 h 25"/>
                  <a:gd name="T4" fmla="*/ 9 w 26"/>
                  <a:gd name="T5" fmla="*/ 21 h 25"/>
                  <a:gd name="T6" fmla="*/ 15 w 26"/>
                  <a:gd name="T7" fmla="*/ 15 h 25"/>
                  <a:gd name="T8" fmla="*/ 21 w 26"/>
                  <a:gd name="T9" fmla="*/ 10 h 25"/>
                  <a:gd name="T10" fmla="*/ 21 w 26"/>
                  <a:gd name="T11" fmla="*/ 3 h 25"/>
                  <a:gd name="T12" fmla="*/ 13 w 26"/>
                  <a:gd name="T13" fmla="*/ 7 h 25"/>
                  <a:gd name="T14" fmla="*/ 7 w 26"/>
                  <a:gd name="T15" fmla="*/ 8 h 25"/>
                  <a:gd name="T16" fmla="*/ 2 w 26"/>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 y="12"/>
                    </a:moveTo>
                    <a:cubicBezTo>
                      <a:pt x="4" y="16"/>
                      <a:pt x="4" y="14"/>
                      <a:pt x="5" y="18"/>
                    </a:cubicBezTo>
                    <a:cubicBezTo>
                      <a:pt x="6" y="21"/>
                      <a:pt x="5" y="25"/>
                      <a:pt x="9" y="21"/>
                    </a:cubicBezTo>
                    <a:cubicBezTo>
                      <a:pt x="13" y="18"/>
                      <a:pt x="12" y="18"/>
                      <a:pt x="15" y="15"/>
                    </a:cubicBezTo>
                    <a:cubicBezTo>
                      <a:pt x="19" y="12"/>
                      <a:pt x="19" y="16"/>
                      <a:pt x="21" y="10"/>
                    </a:cubicBezTo>
                    <a:cubicBezTo>
                      <a:pt x="22" y="4"/>
                      <a:pt x="26" y="0"/>
                      <a:pt x="21" y="3"/>
                    </a:cubicBezTo>
                    <a:cubicBezTo>
                      <a:pt x="15" y="6"/>
                      <a:pt x="15" y="7"/>
                      <a:pt x="13" y="7"/>
                    </a:cubicBezTo>
                    <a:cubicBezTo>
                      <a:pt x="10" y="7"/>
                      <a:pt x="10" y="7"/>
                      <a:pt x="7" y="8"/>
                    </a:cubicBezTo>
                    <a:cubicBezTo>
                      <a:pt x="3" y="10"/>
                      <a:pt x="0" y="9"/>
                      <a:pt x="2" y="12"/>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950"/>
              <p:cNvSpPr>
                <a:spLocks/>
              </p:cNvSpPr>
              <p:nvPr/>
            </p:nvSpPr>
            <p:spPr bwMode="auto">
              <a:xfrm>
                <a:off x="2281" y="1557"/>
                <a:ext cx="6" cy="11"/>
              </a:xfrm>
              <a:custGeom>
                <a:avLst/>
                <a:gdLst>
                  <a:gd name="T0" fmla="*/ 3 w 10"/>
                  <a:gd name="T1" fmla="*/ 9 h 19"/>
                  <a:gd name="T2" fmla="*/ 5 w 10"/>
                  <a:gd name="T3" fmla="*/ 16 h 19"/>
                  <a:gd name="T4" fmla="*/ 9 w 10"/>
                  <a:gd name="T5" fmla="*/ 16 h 19"/>
                  <a:gd name="T6" fmla="*/ 10 w 10"/>
                  <a:gd name="T7" fmla="*/ 9 h 19"/>
                  <a:gd name="T8" fmla="*/ 4 w 10"/>
                  <a:gd name="T9" fmla="*/ 3 h 19"/>
                  <a:gd name="T10" fmla="*/ 3 w 10"/>
                  <a:gd name="T11" fmla="*/ 9 h 19"/>
                </a:gdLst>
                <a:ahLst/>
                <a:cxnLst>
                  <a:cxn ang="0">
                    <a:pos x="T0" y="T1"/>
                  </a:cxn>
                  <a:cxn ang="0">
                    <a:pos x="T2" y="T3"/>
                  </a:cxn>
                  <a:cxn ang="0">
                    <a:pos x="T4" y="T5"/>
                  </a:cxn>
                  <a:cxn ang="0">
                    <a:pos x="T6" y="T7"/>
                  </a:cxn>
                  <a:cxn ang="0">
                    <a:pos x="T8" y="T9"/>
                  </a:cxn>
                  <a:cxn ang="0">
                    <a:pos x="T10" y="T11"/>
                  </a:cxn>
                </a:cxnLst>
                <a:rect l="0" t="0" r="r" b="b"/>
                <a:pathLst>
                  <a:path w="10" h="19">
                    <a:moveTo>
                      <a:pt x="3" y="9"/>
                    </a:moveTo>
                    <a:cubicBezTo>
                      <a:pt x="3" y="11"/>
                      <a:pt x="3" y="15"/>
                      <a:pt x="5" y="16"/>
                    </a:cubicBezTo>
                    <a:cubicBezTo>
                      <a:pt x="6" y="18"/>
                      <a:pt x="8" y="19"/>
                      <a:pt x="9" y="16"/>
                    </a:cubicBezTo>
                    <a:cubicBezTo>
                      <a:pt x="10" y="13"/>
                      <a:pt x="10" y="13"/>
                      <a:pt x="10" y="9"/>
                    </a:cubicBezTo>
                    <a:cubicBezTo>
                      <a:pt x="9" y="4"/>
                      <a:pt x="8" y="0"/>
                      <a:pt x="4" y="3"/>
                    </a:cubicBezTo>
                    <a:cubicBezTo>
                      <a:pt x="0" y="6"/>
                      <a:pt x="1" y="6"/>
                      <a:pt x="3" y="9"/>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951"/>
              <p:cNvSpPr>
                <a:spLocks/>
              </p:cNvSpPr>
              <p:nvPr/>
            </p:nvSpPr>
            <p:spPr bwMode="auto">
              <a:xfrm>
                <a:off x="2290" y="1570"/>
                <a:ext cx="6" cy="7"/>
              </a:xfrm>
              <a:custGeom>
                <a:avLst/>
                <a:gdLst>
                  <a:gd name="T0" fmla="*/ 3 w 11"/>
                  <a:gd name="T1" fmla="*/ 3 h 11"/>
                  <a:gd name="T2" fmla="*/ 2 w 11"/>
                  <a:gd name="T3" fmla="*/ 7 h 11"/>
                  <a:gd name="T4" fmla="*/ 5 w 11"/>
                  <a:gd name="T5" fmla="*/ 10 h 11"/>
                  <a:gd name="T6" fmla="*/ 9 w 11"/>
                  <a:gd name="T7" fmla="*/ 8 h 11"/>
                  <a:gd name="T8" fmla="*/ 10 w 11"/>
                  <a:gd name="T9" fmla="*/ 3 h 11"/>
                  <a:gd name="T10" fmla="*/ 6 w 11"/>
                  <a:gd name="T11" fmla="*/ 0 h 11"/>
                  <a:gd name="T12" fmla="*/ 3 w 11"/>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3" y="3"/>
                    </a:moveTo>
                    <a:cubicBezTo>
                      <a:pt x="2" y="6"/>
                      <a:pt x="0" y="6"/>
                      <a:pt x="2" y="7"/>
                    </a:cubicBezTo>
                    <a:cubicBezTo>
                      <a:pt x="4" y="8"/>
                      <a:pt x="3" y="11"/>
                      <a:pt x="5" y="10"/>
                    </a:cubicBezTo>
                    <a:cubicBezTo>
                      <a:pt x="8" y="9"/>
                      <a:pt x="8" y="11"/>
                      <a:pt x="9" y="8"/>
                    </a:cubicBezTo>
                    <a:cubicBezTo>
                      <a:pt x="10" y="5"/>
                      <a:pt x="11" y="6"/>
                      <a:pt x="10" y="3"/>
                    </a:cubicBezTo>
                    <a:cubicBezTo>
                      <a:pt x="8" y="1"/>
                      <a:pt x="7" y="1"/>
                      <a:pt x="6" y="0"/>
                    </a:cubicBezTo>
                    <a:cubicBezTo>
                      <a:pt x="5" y="0"/>
                      <a:pt x="1" y="2"/>
                      <a:pt x="3" y="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952"/>
              <p:cNvSpPr>
                <a:spLocks/>
              </p:cNvSpPr>
              <p:nvPr/>
            </p:nvSpPr>
            <p:spPr bwMode="auto">
              <a:xfrm>
                <a:off x="2279" y="1576"/>
                <a:ext cx="5" cy="8"/>
              </a:xfrm>
              <a:custGeom>
                <a:avLst/>
                <a:gdLst>
                  <a:gd name="T0" fmla="*/ 2 w 8"/>
                  <a:gd name="T1" fmla="*/ 3 h 13"/>
                  <a:gd name="T2" fmla="*/ 2 w 8"/>
                  <a:gd name="T3" fmla="*/ 7 h 13"/>
                  <a:gd name="T4" fmla="*/ 5 w 8"/>
                  <a:gd name="T5" fmla="*/ 11 h 13"/>
                  <a:gd name="T6" fmla="*/ 7 w 8"/>
                  <a:gd name="T7" fmla="*/ 7 h 13"/>
                  <a:gd name="T8" fmla="*/ 7 w 8"/>
                  <a:gd name="T9" fmla="*/ 0 h 13"/>
                  <a:gd name="T10" fmla="*/ 2 w 8"/>
                  <a:gd name="T11" fmla="*/ 3 h 13"/>
                </a:gdLst>
                <a:ahLst/>
                <a:cxnLst>
                  <a:cxn ang="0">
                    <a:pos x="T0" y="T1"/>
                  </a:cxn>
                  <a:cxn ang="0">
                    <a:pos x="T2" y="T3"/>
                  </a:cxn>
                  <a:cxn ang="0">
                    <a:pos x="T4" y="T5"/>
                  </a:cxn>
                  <a:cxn ang="0">
                    <a:pos x="T6" y="T7"/>
                  </a:cxn>
                  <a:cxn ang="0">
                    <a:pos x="T8" y="T9"/>
                  </a:cxn>
                  <a:cxn ang="0">
                    <a:pos x="T10" y="T11"/>
                  </a:cxn>
                </a:cxnLst>
                <a:rect l="0" t="0" r="r" b="b"/>
                <a:pathLst>
                  <a:path w="8" h="13">
                    <a:moveTo>
                      <a:pt x="2" y="3"/>
                    </a:moveTo>
                    <a:cubicBezTo>
                      <a:pt x="2" y="5"/>
                      <a:pt x="0" y="4"/>
                      <a:pt x="2" y="7"/>
                    </a:cubicBezTo>
                    <a:cubicBezTo>
                      <a:pt x="3" y="11"/>
                      <a:pt x="4" y="13"/>
                      <a:pt x="5" y="11"/>
                    </a:cubicBezTo>
                    <a:cubicBezTo>
                      <a:pt x="7" y="9"/>
                      <a:pt x="6" y="11"/>
                      <a:pt x="7" y="7"/>
                    </a:cubicBezTo>
                    <a:cubicBezTo>
                      <a:pt x="8" y="4"/>
                      <a:pt x="8" y="0"/>
                      <a:pt x="7" y="0"/>
                    </a:cubicBezTo>
                    <a:cubicBezTo>
                      <a:pt x="5" y="1"/>
                      <a:pt x="0" y="1"/>
                      <a:pt x="2" y="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953"/>
              <p:cNvSpPr>
                <a:spLocks/>
              </p:cNvSpPr>
              <p:nvPr/>
            </p:nvSpPr>
            <p:spPr bwMode="auto">
              <a:xfrm>
                <a:off x="4778" y="2725"/>
                <a:ext cx="170" cy="105"/>
              </a:xfrm>
              <a:custGeom>
                <a:avLst/>
                <a:gdLst>
                  <a:gd name="T0" fmla="*/ 4 w 284"/>
                  <a:gd name="T1" fmla="*/ 150 h 175"/>
                  <a:gd name="T2" fmla="*/ 15 w 284"/>
                  <a:gd name="T3" fmla="*/ 145 h 175"/>
                  <a:gd name="T4" fmla="*/ 25 w 284"/>
                  <a:gd name="T5" fmla="*/ 137 h 175"/>
                  <a:gd name="T6" fmla="*/ 34 w 284"/>
                  <a:gd name="T7" fmla="*/ 128 h 175"/>
                  <a:gd name="T8" fmla="*/ 52 w 284"/>
                  <a:gd name="T9" fmla="*/ 121 h 175"/>
                  <a:gd name="T10" fmla="*/ 66 w 284"/>
                  <a:gd name="T11" fmla="*/ 115 h 175"/>
                  <a:gd name="T12" fmla="*/ 84 w 284"/>
                  <a:gd name="T13" fmla="*/ 105 h 175"/>
                  <a:gd name="T14" fmla="*/ 105 w 284"/>
                  <a:gd name="T15" fmla="*/ 96 h 175"/>
                  <a:gd name="T16" fmla="*/ 118 w 284"/>
                  <a:gd name="T17" fmla="*/ 89 h 175"/>
                  <a:gd name="T18" fmla="*/ 135 w 284"/>
                  <a:gd name="T19" fmla="*/ 79 h 175"/>
                  <a:gd name="T20" fmla="*/ 154 w 284"/>
                  <a:gd name="T21" fmla="*/ 72 h 175"/>
                  <a:gd name="T22" fmla="*/ 171 w 284"/>
                  <a:gd name="T23" fmla="*/ 66 h 175"/>
                  <a:gd name="T24" fmla="*/ 189 w 284"/>
                  <a:gd name="T25" fmla="*/ 49 h 175"/>
                  <a:gd name="T26" fmla="*/ 214 w 284"/>
                  <a:gd name="T27" fmla="*/ 33 h 175"/>
                  <a:gd name="T28" fmla="*/ 232 w 284"/>
                  <a:gd name="T29" fmla="*/ 19 h 175"/>
                  <a:gd name="T30" fmla="*/ 250 w 284"/>
                  <a:gd name="T31" fmla="*/ 3 h 175"/>
                  <a:gd name="T32" fmla="*/ 259 w 284"/>
                  <a:gd name="T33" fmla="*/ 5 h 175"/>
                  <a:gd name="T34" fmla="*/ 255 w 284"/>
                  <a:gd name="T35" fmla="*/ 10 h 175"/>
                  <a:gd name="T36" fmla="*/ 257 w 284"/>
                  <a:gd name="T37" fmla="*/ 15 h 175"/>
                  <a:gd name="T38" fmla="*/ 252 w 284"/>
                  <a:gd name="T39" fmla="*/ 24 h 175"/>
                  <a:gd name="T40" fmla="*/ 263 w 284"/>
                  <a:gd name="T41" fmla="*/ 20 h 175"/>
                  <a:gd name="T42" fmla="*/ 271 w 284"/>
                  <a:gd name="T43" fmla="*/ 13 h 175"/>
                  <a:gd name="T44" fmla="*/ 276 w 284"/>
                  <a:gd name="T45" fmla="*/ 18 h 175"/>
                  <a:gd name="T46" fmla="*/ 282 w 284"/>
                  <a:gd name="T47" fmla="*/ 18 h 175"/>
                  <a:gd name="T48" fmla="*/ 276 w 284"/>
                  <a:gd name="T49" fmla="*/ 25 h 175"/>
                  <a:gd name="T50" fmla="*/ 269 w 284"/>
                  <a:gd name="T51" fmla="*/ 27 h 175"/>
                  <a:gd name="T52" fmla="*/ 266 w 284"/>
                  <a:gd name="T53" fmla="*/ 37 h 175"/>
                  <a:gd name="T54" fmla="*/ 253 w 284"/>
                  <a:gd name="T55" fmla="*/ 49 h 175"/>
                  <a:gd name="T56" fmla="*/ 238 w 284"/>
                  <a:gd name="T57" fmla="*/ 57 h 175"/>
                  <a:gd name="T58" fmla="*/ 224 w 284"/>
                  <a:gd name="T59" fmla="*/ 68 h 175"/>
                  <a:gd name="T60" fmla="*/ 211 w 284"/>
                  <a:gd name="T61" fmla="*/ 75 h 175"/>
                  <a:gd name="T62" fmla="*/ 198 w 284"/>
                  <a:gd name="T63" fmla="*/ 82 h 175"/>
                  <a:gd name="T64" fmla="*/ 195 w 284"/>
                  <a:gd name="T65" fmla="*/ 90 h 175"/>
                  <a:gd name="T66" fmla="*/ 198 w 284"/>
                  <a:gd name="T67" fmla="*/ 96 h 175"/>
                  <a:gd name="T68" fmla="*/ 190 w 284"/>
                  <a:gd name="T69" fmla="*/ 97 h 175"/>
                  <a:gd name="T70" fmla="*/ 181 w 284"/>
                  <a:gd name="T71" fmla="*/ 95 h 175"/>
                  <a:gd name="T72" fmla="*/ 174 w 284"/>
                  <a:gd name="T73" fmla="*/ 98 h 175"/>
                  <a:gd name="T74" fmla="*/ 158 w 284"/>
                  <a:gd name="T75" fmla="*/ 105 h 175"/>
                  <a:gd name="T76" fmla="*/ 140 w 284"/>
                  <a:gd name="T77" fmla="*/ 112 h 175"/>
                  <a:gd name="T78" fmla="*/ 128 w 284"/>
                  <a:gd name="T79" fmla="*/ 123 h 175"/>
                  <a:gd name="T80" fmla="*/ 117 w 284"/>
                  <a:gd name="T81" fmla="*/ 133 h 175"/>
                  <a:gd name="T82" fmla="*/ 106 w 284"/>
                  <a:gd name="T83" fmla="*/ 146 h 175"/>
                  <a:gd name="T84" fmla="*/ 91 w 284"/>
                  <a:gd name="T85" fmla="*/ 153 h 175"/>
                  <a:gd name="T86" fmla="*/ 80 w 284"/>
                  <a:gd name="T87" fmla="*/ 161 h 175"/>
                  <a:gd name="T88" fmla="*/ 62 w 284"/>
                  <a:gd name="T89" fmla="*/ 167 h 175"/>
                  <a:gd name="T90" fmla="*/ 48 w 284"/>
                  <a:gd name="T91" fmla="*/ 172 h 175"/>
                  <a:gd name="T92" fmla="*/ 35 w 284"/>
                  <a:gd name="T93" fmla="*/ 172 h 175"/>
                  <a:gd name="T94" fmla="*/ 30 w 284"/>
                  <a:gd name="T95" fmla="*/ 169 h 175"/>
                  <a:gd name="T96" fmla="*/ 28 w 284"/>
                  <a:gd name="T97" fmla="*/ 165 h 175"/>
                  <a:gd name="T98" fmla="*/ 22 w 284"/>
                  <a:gd name="T99" fmla="*/ 163 h 175"/>
                  <a:gd name="T100" fmla="*/ 19 w 284"/>
                  <a:gd name="T101" fmla="*/ 160 h 175"/>
                  <a:gd name="T102" fmla="*/ 13 w 284"/>
                  <a:gd name="T103" fmla="*/ 162 h 175"/>
                  <a:gd name="T104" fmla="*/ 9 w 284"/>
                  <a:gd name="T105" fmla="*/ 163 h 175"/>
                  <a:gd name="T106" fmla="*/ 5 w 284"/>
                  <a:gd name="T107" fmla="*/ 161 h 175"/>
                  <a:gd name="T108" fmla="*/ 1 w 284"/>
                  <a:gd name="T109" fmla="*/ 160 h 175"/>
                  <a:gd name="T110" fmla="*/ 3 w 284"/>
                  <a:gd name="T111" fmla="*/ 156 h 175"/>
                  <a:gd name="T112" fmla="*/ 1 w 284"/>
                  <a:gd name="T113" fmla="*/ 152 h 175"/>
                  <a:gd name="T114" fmla="*/ 4 w 284"/>
                  <a:gd name="T115" fmla="*/ 1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175">
                    <a:moveTo>
                      <a:pt x="4" y="150"/>
                    </a:moveTo>
                    <a:cubicBezTo>
                      <a:pt x="11" y="147"/>
                      <a:pt x="9" y="148"/>
                      <a:pt x="15" y="145"/>
                    </a:cubicBezTo>
                    <a:cubicBezTo>
                      <a:pt x="21" y="142"/>
                      <a:pt x="19" y="138"/>
                      <a:pt x="25" y="137"/>
                    </a:cubicBezTo>
                    <a:cubicBezTo>
                      <a:pt x="31" y="136"/>
                      <a:pt x="24" y="131"/>
                      <a:pt x="34" y="128"/>
                    </a:cubicBezTo>
                    <a:cubicBezTo>
                      <a:pt x="45" y="126"/>
                      <a:pt x="44" y="121"/>
                      <a:pt x="52" y="121"/>
                    </a:cubicBezTo>
                    <a:cubicBezTo>
                      <a:pt x="59" y="120"/>
                      <a:pt x="61" y="119"/>
                      <a:pt x="66" y="115"/>
                    </a:cubicBezTo>
                    <a:cubicBezTo>
                      <a:pt x="70" y="112"/>
                      <a:pt x="72" y="106"/>
                      <a:pt x="84" y="105"/>
                    </a:cubicBezTo>
                    <a:cubicBezTo>
                      <a:pt x="97" y="103"/>
                      <a:pt x="96" y="101"/>
                      <a:pt x="105" y="96"/>
                    </a:cubicBezTo>
                    <a:cubicBezTo>
                      <a:pt x="114" y="92"/>
                      <a:pt x="106" y="92"/>
                      <a:pt x="118" y="89"/>
                    </a:cubicBezTo>
                    <a:cubicBezTo>
                      <a:pt x="129" y="85"/>
                      <a:pt x="123" y="82"/>
                      <a:pt x="135" y="79"/>
                    </a:cubicBezTo>
                    <a:cubicBezTo>
                      <a:pt x="147" y="75"/>
                      <a:pt x="146" y="74"/>
                      <a:pt x="154" y="72"/>
                    </a:cubicBezTo>
                    <a:cubicBezTo>
                      <a:pt x="161" y="70"/>
                      <a:pt x="161" y="72"/>
                      <a:pt x="171" y="66"/>
                    </a:cubicBezTo>
                    <a:cubicBezTo>
                      <a:pt x="181" y="60"/>
                      <a:pt x="176" y="55"/>
                      <a:pt x="189" y="49"/>
                    </a:cubicBezTo>
                    <a:cubicBezTo>
                      <a:pt x="202" y="43"/>
                      <a:pt x="201" y="40"/>
                      <a:pt x="214" y="33"/>
                    </a:cubicBezTo>
                    <a:cubicBezTo>
                      <a:pt x="226" y="25"/>
                      <a:pt x="228" y="25"/>
                      <a:pt x="232" y="19"/>
                    </a:cubicBezTo>
                    <a:cubicBezTo>
                      <a:pt x="235" y="12"/>
                      <a:pt x="240" y="6"/>
                      <a:pt x="250" y="3"/>
                    </a:cubicBezTo>
                    <a:cubicBezTo>
                      <a:pt x="259" y="0"/>
                      <a:pt x="261" y="3"/>
                      <a:pt x="259" y="5"/>
                    </a:cubicBezTo>
                    <a:cubicBezTo>
                      <a:pt x="256" y="6"/>
                      <a:pt x="253" y="9"/>
                      <a:pt x="255" y="10"/>
                    </a:cubicBezTo>
                    <a:cubicBezTo>
                      <a:pt x="257" y="12"/>
                      <a:pt x="260" y="12"/>
                      <a:pt x="257" y="15"/>
                    </a:cubicBezTo>
                    <a:cubicBezTo>
                      <a:pt x="254" y="19"/>
                      <a:pt x="248" y="24"/>
                      <a:pt x="252" y="24"/>
                    </a:cubicBezTo>
                    <a:cubicBezTo>
                      <a:pt x="257" y="25"/>
                      <a:pt x="259" y="23"/>
                      <a:pt x="263" y="20"/>
                    </a:cubicBezTo>
                    <a:cubicBezTo>
                      <a:pt x="267" y="17"/>
                      <a:pt x="269" y="15"/>
                      <a:pt x="271" y="13"/>
                    </a:cubicBezTo>
                    <a:cubicBezTo>
                      <a:pt x="273" y="12"/>
                      <a:pt x="274" y="22"/>
                      <a:pt x="276" y="18"/>
                    </a:cubicBezTo>
                    <a:cubicBezTo>
                      <a:pt x="277" y="14"/>
                      <a:pt x="284" y="14"/>
                      <a:pt x="282" y="18"/>
                    </a:cubicBezTo>
                    <a:cubicBezTo>
                      <a:pt x="280" y="21"/>
                      <a:pt x="278" y="25"/>
                      <a:pt x="276" y="25"/>
                    </a:cubicBezTo>
                    <a:cubicBezTo>
                      <a:pt x="273" y="25"/>
                      <a:pt x="267" y="24"/>
                      <a:pt x="269" y="27"/>
                    </a:cubicBezTo>
                    <a:cubicBezTo>
                      <a:pt x="271" y="31"/>
                      <a:pt x="271" y="32"/>
                      <a:pt x="266" y="37"/>
                    </a:cubicBezTo>
                    <a:cubicBezTo>
                      <a:pt x="261" y="43"/>
                      <a:pt x="258" y="43"/>
                      <a:pt x="253" y="49"/>
                    </a:cubicBezTo>
                    <a:cubicBezTo>
                      <a:pt x="248" y="54"/>
                      <a:pt x="244" y="52"/>
                      <a:pt x="238" y="57"/>
                    </a:cubicBezTo>
                    <a:cubicBezTo>
                      <a:pt x="232" y="63"/>
                      <a:pt x="227" y="64"/>
                      <a:pt x="224" y="68"/>
                    </a:cubicBezTo>
                    <a:cubicBezTo>
                      <a:pt x="220" y="72"/>
                      <a:pt x="217" y="70"/>
                      <a:pt x="211" y="75"/>
                    </a:cubicBezTo>
                    <a:cubicBezTo>
                      <a:pt x="205" y="80"/>
                      <a:pt x="199" y="77"/>
                      <a:pt x="198" y="82"/>
                    </a:cubicBezTo>
                    <a:cubicBezTo>
                      <a:pt x="197" y="87"/>
                      <a:pt x="193" y="89"/>
                      <a:pt x="195" y="90"/>
                    </a:cubicBezTo>
                    <a:cubicBezTo>
                      <a:pt x="196" y="92"/>
                      <a:pt x="201" y="94"/>
                      <a:pt x="198" y="96"/>
                    </a:cubicBezTo>
                    <a:cubicBezTo>
                      <a:pt x="195" y="97"/>
                      <a:pt x="196" y="97"/>
                      <a:pt x="190" y="97"/>
                    </a:cubicBezTo>
                    <a:cubicBezTo>
                      <a:pt x="184" y="96"/>
                      <a:pt x="184" y="92"/>
                      <a:pt x="181" y="95"/>
                    </a:cubicBezTo>
                    <a:cubicBezTo>
                      <a:pt x="179" y="99"/>
                      <a:pt x="179" y="94"/>
                      <a:pt x="174" y="98"/>
                    </a:cubicBezTo>
                    <a:cubicBezTo>
                      <a:pt x="169" y="102"/>
                      <a:pt x="164" y="101"/>
                      <a:pt x="158" y="105"/>
                    </a:cubicBezTo>
                    <a:cubicBezTo>
                      <a:pt x="152" y="109"/>
                      <a:pt x="143" y="108"/>
                      <a:pt x="140" y="112"/>
                    </a:cubicBezTo>
                    <a:cubicBezTo>
                      <a:pt x="137" y="116"/>
                      <a:pt x="130" y="120"/>
                      <a:pt x="128" y="123"/>
                    </a:cubicBezTo>
                    <a:cubicBezTo>
                      <a:pt x="127" y="126"/>
                      <a:pt x="119" y="129"/>
                      <a:pt x="117" y="133"/>
                    </a:cubicBezTo>
                    <a:cubicBezTo>
                      <a:pt x="116" y="137"/>
                      <a:pt x="111" y="139"/>
                      <a:pt x="106" y="146"/>
                    </a:cubicBezTo>
                    <a:cubicBezTo>
                      <a:pt x="101" y="152"/>
                      <a:pt x="97" y="150"/>
                      <a:pt x="91" y="153"/>
                    </a:cubicBezTo>
                    <a:cubicBezTo>
                      <a:pt x="85" y="156"/>
                      <a:pt x="85" y="158"/>
                      <a:pt x="80" y="161"/>
                    </a:cubicBezTo>
                    <a:cubicBezTo>
                      <a:pt x="74" y="165"/>
                      <a:pt x="66" y="164"/>
                      <a:pt x="62" y="167"/>
                    </a:cubicBezTo>
                    <a:cubicBezTo>
                      <a:pt x="59" y="170"/>
                      <a:pt x="53" y="170"/>
                      <a:pt x="48" y="172"/>
                    </a:cubicBezTo>
                    <a:cubicBezTo>
                      <a:pt x="43" y="175"/>
                      <a:pt x="41" y="173"/>
                      <a:pt x="35" y="172"/>
                    </a:cubicBezTo>
                    <a:cubicBezTo>
                      <a:pt x="30" y="171"/>
                      <a:pt x="29" y="171"/>
                      <a:pt x="30" y="169"/>
                    </a:cubicBezTo>
                    <a:cubicBezTo>
                      <a:pt x="31" y="167"/>
                      <a:pt x="31" y="165"/>
                      <a:pt x="28" y="165"/>
                    </a:cubicBezTo>
                    <a:cubicBezTo>
                      <a:pt x="25" y="165"/>
                      <a:pt x="22" y="165"/>
                      <a:pt x="22" y="163"/>
                    </a:cubicBezTo>
                    <a:cubicBezTo>
                      <a:pt x="22" y="161"/>
                      <a:pt x="20" y="158"/>
                      <a:pt x="19" y="160"/>
                    </a:cubicBezTo>
                    <a:cubicBezTo>
                      <a:pt x="17" y="162"/>
                      <a:pt x="15" y="161"/>
                      <a:pt x="13" y="162"/>
                    </a:cubicBezTo>
                    <a:cubicBezTo>
                      <a:pt x="11" y="164"/>
                      <a:pt x="11" y="164"/>
                      <a:pt x="9" y="163"/>
                    </a:cubicBezTo>
                    <a:cubicBezTo>
                      <a:pt x="7" y="162"/>
                      <a:pt x="8" y="161"/>
                      <a:pt x="5" y="161"/>
                    </a:cubicBezTo>
                    <a:cubicBezTo>
                      <a:pt x="2" y="161"/>
                      <a:pt x="0" y="162"/>
                      <a:pt x="1" y="160"/>
                    </a:cubicBezTo>
                    <a:cubicBezTo>
                      <a:pt x="2" y="158"/>
                      <a:pt x="5" y="158"/>
                      <a:pt x="3" y="156"/>
                    </a:cubicBezTo>
                    <a:cubicBezTo>
                      <a:pt x="2" y="153"/>
                      <a:pt x="0" y="153"/>
                      <a:pt x="1" y="152"/>
                    </a:cubicBezTo>
                    <a:cubicBezTo>
                      <a:pt x="2" y="151"/>
                      <a:pt x="3" y="151"/>
                      <a:pt x="4" y="15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954"/>
              <p:cNvSpPr>
                <a:spLocks/>
              </p:cNvSpPr>
              <p:nvPr/>
            </p:nvSpPr>
            <p:spPr bwMode="auto">
              <a:xfrm>
                <a:off x="4948" y="2624"/>
                <a:ext cx="99" cy="124"/>
              </a:xfrm>
              <a:custGeom>
                <a:avLst/>
                <a:gdLst>
                  <a:gd name="T0" fmla="*/ 9 w 165"/>
                  <a:gd name="T1" fmla="*/ 187 h 207"/>
                  <a:gd name="T2" fmla="*/ 30 w 165"/>
                  <a:gd name="T3" fmla="*/ 170 h 207"/>
                  <a:gd name="T4" fmla="*/ 30 w 165"/>
                  <a:gd name="T5" fmla="*/ 152 h 207"/>
                  <a:gd name="T6" fmla="*/ 30 w 165"/>
                  <a:gd name="T7" fmla="*/ 130 h 207"/>
                  <a:gd name="T8" fmla="*/ 53 w 165"/>
                  <a:gd name="T9" fmla="*/ 115 h 207"/>
                  <a:gd name="T10" fmla="*/ 67 w 165"/>
                  <a:gd name="T11" fmla="*/ 103 h 207"/>
                  <a:gd name="T12" fmla="*/ 74 w 165"/>
                  <a:gd name="T13" fmla="*/ 88 h 207"/>
                  <a:gd name="T14" fmla="*/ 83 w 165"/>
                  <a:gd name="T15" fmla="*/ 75 h 207"/>
                  <a:gd name="T16" fmla="*/ 76 w 165"/>
                  <a:gd name="T17" fmla="*/ 67 h 207"/>
                  <a:gd name="T18" fmla="*/ 86 w 165"/>
                  <a:gd name="T19" fmla="*/ 54 h 207"/>
                  <a:gd name="T20" fmla="*/ 79 w 165"/>
                  <a:gd name="T21" fmla="*/ 54 h 207"/>
                  <a:gd name="T22" fmla="*/ 76 w 165"/>
                  <a:gd name="T23" fmla="*/ 36 h 207"/>
                  <a:gd name="T24" fmla="*/ 75 w 165"/>
                  <a:gd name="T25" fmla="*/ 20 h 207"/>
                  <a:gd name="T26" fmla="*/ 76 w 165"/>
                  <a:gd name="T27" fmla="*/ 3 h 207"/>
                  <a:gd name="T28" fmla="*/ 85 w 165"/>
                  <a:gd name="T29" fmla="*/ 12 h 207"/>
                  <a:gd name="T30" fmla="*/ 101 w 165"/>
                  <a:gd name="T31" fmla="*/ 23 h 207"/>
                  <a:gd name="T32" fmla="*/ 99 w 165"/>
                  <a:gd name="T33" fmla="*/ 40 h 207"/>
                  <a:gd name="T34" fmla="*/ 94 w 165"/>
                  <a:gd name="T35" fmla="*/ 57 h 207"/>
                  <a:gd name="T36" fmla="*/ 93 w 165"/>
                  <a:gd name="T37" fmla="*/ 71 h 207"/>
                  <a:gd name="T38" fmla="*/ 97 w 165"/>
                  <a:gd name="T39" fmla="*/ 77 h 207"/>
                  <a:gd name="T40" fmla="*/ 107 w 165"/>
                  <a:gd name="T41" fmla="*/ 60 h 207"/>
                  <a:gd name="T42" fmla="*/ 107 w 165"/>
                  <a:gd name="T43" fmla="*/ 82 h 207"/>
                  <a:gd name="T44" fmla="*/ 117 w 165"/>
                  <a:gd name="T45" fmla="*/ 98 h 207"/>
                  <a:gd name="T46" fmla="*/ 143 w 165"/>
                  <a:gd name="T47" fmla="*/ 93 h 207"/>
                  <a:gd name="T48" fmla="*/ 160 w 165"/>
                  <a:gd name="T49" fmla="*/ 94 h 207"/>
                  <a:gd name="T50" fmla="*/ 146 w 165"/>
                  <a:gd name="T51" fmla="*/ 110 h 207"/>
                  <a:gd name="T52" fmla="*/ 133 w 165"/>
                  <a:gd name="T53" fmla="*/ 120 h 207"/>
                  <a:gd name="T54" fmla="*/ 120 w 165"/>
                  <a:gd name="T55" fmla="*/ 135 h 207"/>
                  <a:gd name="T56" fmla="*/ 108 w 165"/>
                  <a:gd name="T57" fmla="*/ 132 h 207"/>
                  <a:gd name="T58" fmla="*/ 90 w 165"/>
                  <a:gd name="T59" fmla="*/ 143 h 207"/>
                  <a:gd name="T60" fmla="*/ 80 w 165"/>
                  <a:gd name="T61" fmla="*/ 159 h 207"/>
                  <a:gd name="T62" fmla="*/ 65 w 165"/>
                  <a:gd name="T63" fmla="*/ 166 h 207"/>
                  <a:gd name="T64" fmla="*/ 51 w 165"/>
                  <a:gd name="T65" fmla="*/ 179 h 207"/>
                  <a:gd name="T66" fmla="*/ 36 w 165"/>
                  <a:gd name="T67" fmla="*/ 188 h 207"/>
                  <a:gd name="T68" fmla="*/ 22 w 165"/>
                  <a:gd name="T69" fmla="*/ 200 h 207"/>
                  <a:gd name="T70" fmla="*/ 9 w 165"/>
                  <a:gd name="T71" fmla="*/ 202 h 207"/>
                  <a:gd name="T72" fmla="*/ 1 w 165"/>
                  <a:gd name="T73" fmla="*/ 19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07">
                    <a:moveTo>
                      <a:pt x="1" y="192"/>
                    </a:moveTo>
                    <a:cubicBezTo>
                      <a:pt x="2" y="189"/>
                      <a:pt x="4" y="190"/>
                      <a:pt x="9" y="187"/>
                    </a:cubicBezTo>
                    <a:cubicBezTo>
                      <a:pt x="15" y="183"/>
                      <a:pt x="13" y="183"/>
                      <a:pt x="20" y="178"/>
                    </a:cubicBezTo>
                    <a:cubicBezTo>
                      <a:pt x="27" y="173"/>
                      <a:pt x="26" y="174"/>
                      <a:pt x="30" y="170"/>
                    </a:cubicBezTo>
                    <a:cubicBezTo>
                      <a:pt x="35" y="166"/>
                      <a:pt x="40" y="166"/>
                      <a:pt x="37" y="161"/>
                    </a:cubicBezTo>
                    <a:cubicBezTo>
                      <a:pt x="33" y="156"/>
                      <a:pt x="34" y="154"/>
                      <a:pt x="30" y="152"/>
                    </a:cubicBezTo>
                    <a:cubicBezTo>
                      <a:pt x="26" y="150"/>
                      <a:pt x="18" y="146"/>
                      <a:pt x="20" y="139"/>
                    </a:cubicBezTo>
                    <a:cubicBezTo>
                      <a:pt x="21" y="132"/>
                      <a:pt x="23" y="130"/>
                      <a:pt x="30" y="130"/>
                    </a:cubicBezTo>
                    <a:cubicBezTo>
                      <a:pt x="36" y="130"/>
                      <a:pt x="39" y="130"/>
                      <a:pt x="44" y="126"/>
                    </a:cubicBezTo>
                    <a:cubicBezTo>
                      <a:pt x="49" y="122"/>
                      <a:pt x="50" y="118"/>
                      <a:pt x="53" y="115"/>
                    </a:cubicBezTo>
                    <a:cubicBezTo>
                      <a:pt x="57" y="112"/>
                      <a:pt x="58" y="108"/>
                      <a:pt x="61" y="107"/>
                    </a:cubicBezTo>
                    <a:cubicBezTo>
                      <a:pt x="64" y="105"/>
                      <a:pt x="67" y="108"/>
                      <a:pt x="67" y="103"/>
                    </a:cubicBezTo>
                    <a:cubicBezTo>
                      <a:pt x="67" y="97"/>
                      <a:pt x="68" y="97"/>
                      <a:pt x="70" y="95"/>
                    </a:cubicBezTo>
                    <a:cubicBezTo>
                      <a:pt x="72" y="94"/>
                      <a:pt x="74" y="89"/>
                      <a:pt x="74" y="88"/>
                    </a:cubicBezTo>
                    <a:cubicBezTo>
                      <a:pt x="74" y="86"/>
                      <a:pt x="73" y="84"/>
                      <a:pt x="76" y="80"/>
                    </a:cubicBezTo>
                    <a:cubicBezTo>
                      <a:pt x="80" y="76"/>
                      <a:pt x="79" y="77"/>
                      <a:pt x="83" y="75"/>
                    </a:cubicBezTo>
                    <a:cubicBezTo>
                      <a:pt x="87" y="73"/>
                      <a:pt x="87" y="71"/>
                      <a:pt x="84" y="71"/>
                    </a:cubicBezTo>
                    <a:cubicBezTo>
                      <a:pt x="81" y="71"/>
                      <a:pt x="76" y="69"/>
                      <a:pt x="76" y="67"/>
                    </a:cubicBezTo>
                    <a:cubicBezTo>
                      <a:pt x="77" y="64"/>
                      <a:pt x="78" y="61"/>
                      <a:pt x="82" y="61"/>
                    </a:cubicBezTo>
                    <a:cubicBezTo>
                      <a:pt x="86" y="60"/>
                      <a:pt x="84" y="57"/>
                      <a:pt x="86" y="54"/>
                    </a:cubicBezTo>
                    <a:cubicBezTo>
                      <a:pt x="88" y="51"/>
                      <a:pt x="90" y="47"/>
                      <a:pt x="86" y="50"/>
                    </a:cubicBezTo>
                    <a:cubicBezTo>
                      <a:pt x="82" y="53"/>
                      <a:pt x="82" y="58"/>
                      <a:pt x="79" y="54"/>
                    </a:cubicBezTo>
                    <a:cubicBezTo>
                      <a:pt x="75" y="50"/>
                      <a:pt x="75" y="50"/>
                      <a:pt x="76" y="46"/>
                    </a:cubicBezTo>
                    <a:cubicBezTo>
                      <a:pt x="76" y="43"/>
                      <a:pt x="75" y="40"/>
                      <a:pt x="76" y="36"/>
                    </a:cubicBezTo>
                    <a:cubicBezTo>
                      <a:pt x="76" y="32"/>
                      <a:pt x="76" y="30"/>
                      <a:pt x="75" y="27"/>
                    </a:cubicBezTo>
                    <a:cubicBezTo>
                      <a:pt x="74" y="23"/>
                      <a:pt x="72" y="22"/>
                      <a:pt x="75" y="20"/>
                    </a:cubicBezTo>
                    <a:cubicBezTo>
                      <a:pt x="78" y="19"/>
                      <a:pt x="80" y="18"/>
                      <a:pt x="79" y="13"/>
                    </a:cubicBezTo>
                    <a:cubicBezTo>
                      <a:pt x="78" y="9"/>
                      <a:pt x="72" y="6"/>
                      <a:pt x="76" y="3"/>
                    </a:cubicBezTo>
                    <a:cubicBezTo>
                      <a:pt x="81" y="0"/>
                      <a:pt x="84" y="1"/>
                      <a:pt x="84" y="4"/>
                    </a:cubicBezTo>
                    <a:cubicBezTo>
                      <a:pt x="84" y="7"/>
                      <a:pt x="82" y="9"/>
                      <a:pt x="85" y="12"/>
                    </a:cubicBezTo>
                    <a:cubicBezTo>
                      <a:pt x="88" y="14"/>
                      <a:pt x="89" y="15"/>
                      <a:pt x="95" y="17"/>
                    </a:cubicBezTo>
                    <a:cubicBezTo>
                      <a:pt x="101" y="19"/>
                      <a:pt x="98" y="22"/>
                      <a:pt x="101" y="23"/>
                    </a:cubicBezTo>
                    <a:cubicBezTo>
                      <a:pt x="103" y="24"/>
                      <a:pt x="107" y="24"/>
                      <a:pt x="104" y="30"/>
                    </a:cubicBezTo>
                    <a:cubicBezTo>
                      <a:pt x="101" y="36"/>
                      <a:pt x="105" y="39"/>
                      <a:pt x="99" y="40"/>
                    </a:cubicBezTo>
                    <a:cubicBezTo>
                      <a:pt x="94" y="42"/>
                      <a:pt x="95" y="49"/>
                      <a:pt x="97" y="51"/>
                    </a:cubicBezTo>
                    <a:cubicBezTo>
                      <a:pt x="99" y="54"/>
                      <a:pt x="96" y="53"/>
                      <a:pt x="94" y="57"/>
                    </a:cubicBezTo>
                    <a:cubicBezTo>
                      <a:pt x="92" y="61"/>
                      <a:pt x="88" y="63"/>
                      <a:pt x="90" y="66"/>
                    </a:cubicBezTo>
                    <a:cubicBezTo>
                      <a:pt x="92" y="69"/>
                      <a:pt x="91" y="73"/>
                      <a:pt x="93" y="71"/>
                    </a:cubicBezTo>
                    <a:cubicBezTo>
                      <a:pt x="95" y="68"/>
                      <a:pt x="97" y="65"/>
                      <a:pt x="98" y="68"/>
                    </a:cubicBezTo>
                    <a:cubicBezTo>
                      <a:pt x="98" y="70"/>
                      <a:pt x="93" y="77"/>
                      <a:pt x="97" y="77"/>
                    </a:cubicBezTo>
                    <a:cubicBezTo>
                      <a:pt x="100" y="76"/>
                      <a:pt x="101" y="74"/>
                      <a:pt x="104" y="70"/>
                    </a:cubicBezTo>
                    <a:cubicBezTo>
                      <a:pt x="107" y="65"/>
                      <a:pt x="105" y="57"/>
                      <a:pt x="107" y="60"/>
                    </a:cubicBezTo>
                    <a:cubicBezTo>
                      <a:pt x="109" y="63"/>
                      <a:pt x="113" y="65"/>
                      <a:pt x="111" y="69"/>
                    </a:cubicBezTo>
                    <a:cubicBezTo>
                      <a:pt x="110" y="74"/>
                      <a:pt x="108" y="77"/>
                      <a:pt x="107" y="82"/>
                    </a:cubicBezTo>
                    <a:cubicBezTo>
                      <a:pt x="106" y="87"/>
                      <a:pt x="100" y="87"/>
                      <a:pt x="105" y="91"/>
                    </a:cubicBezTo>
                    <a:cubicBezTo>
                      <a:pt x="110" y="94"/>
                      <a:pt x="111" y="96"/>
                      <a:pt x="117" y="98"/>
                    </a:cubicBezTo>
                    <a:cubicBezTo>
                      <a:pt x="123" y="99"/>
                      <a:pt x="131" y="101"/>
                      <a:pt x="134" y="99"/>
                    </a:cubicBezTo>
                    <a:cubicBezTo>
                      <a:pt x="137" y="96"/>
                      <a:pt x="139" y="95"/>
                      <a:pt x="143" y="93"/>
                    </a:cubicBezTo>
                    <a:cubicBezTo>
                      <a:pt x="147" y="92"/>
                      <a:pt x="149" y="89"/>
                      <a:pt x="153" y="89"/>
                    </a:cubicBezTo>
                    <a:cubicBezTo>
                      <a:pt x="157" y="89"/>
                      <a:pt x="165" y="90"/>
                      <a:pt x="160" y="94"/>
                    </a:cubicBezTo>
                    <a:cubicBezTo>
                      <a:pt x="155" y="98"/>
                      <a:pt x="153" y="96"/>
                      <a:pt x="151" y="101"/>
                    </a:cubicBezTo>
                    <a:cubicBezTo>
                      <a:pt x="150" y="106"/>
                      <a:pt x="148" y="107"/>
                      <a:pt x="146" y="110"/>
                    </a:cubicBezTo>
                    <a:cubicBezTo>
                      <a:pt x="145" y="113"/>
                      <a:pt x="142" y="113"/>
                      <a:pt x="140" y="116"/>
                    </a:cubicBezTo>
                    <a:cubicBezTo>
                      <a:pt x="138" y="118"/>
                      <a:pt x="136" y="118"/>
                      <a:pt x="133" y="120"/>
                    </a:cubicBezTo>
                    <a:cubicBezTo>
                      <a:pt x="130" y="122"/>
                      <a:pt x="127" y="121"/>
                      <a:pt x="125" y="124"/>
                    </a:cubicBezTo>
                    <a:cubicBezTo>
                      <a:pt x="124" y="128"/>
                      <a:pt x="120" y="131"/>
                      <a:pt x="120" y="135"/>
                    </a:cubicBezTo>
                    <a:cubicBezTo>
                      <a:pt x="120" y="139"/>
                      <a:pt x="120" y="140"/>
                      <a:pt x="116" y="135"/>
                    </a:cubicBezTo>
                    <a:cubicBezTo>
                      <a:pt x="113" y="130"/>
                      <a:pt x="114" y="130"/>
                      <a:pt x="108" y="132"/>
                    </a:cubicBezTo>
                    <a:cubicBezTo>
                      <a:pt x="103" y="134"/>
                      <a:pt x="103" y="133"/>
                      <a:pt x="99" y="136"/>
                    </a:cubicBezTo>
                    <a:cubicBezTo>
                      <a:pt x="95" y="139"/>
                      <a:pt x="90" y="140"/>
                      <a:pt x="90" y="143"/>
                    </a:cubicBezTo>
                    <a:cubicBezTo>
                      <a:pt x="89" y="147"/>
                      <a:pt x="90" y="146"/>
                      <a:pt x="87" y="151"/>
                    </a:cubicBezTo>
                    <a:cubicBezTo>
                      <a:pt x="84" y="156"/>
                      <a:pt x="83" y="156"/>
                      <a:pt x="80" y="159"/>
                    </a:cubicBezTo>
                    <a:cubicBezTo>
                      <a:pt x="77" y="161"/>
                      <a:pt x="75" y="164"/>
                      <a:pt x="72" y="164"/>
                    </a:cubicBezTo>
                    <a:cubicBezTo>
                      <a:pt x="68" y="165"/>
                      <a:pt x="66" y="163"/>
                      <a:pt x="65" y="166"/>
                    </a:cubicBezTo>
                    <a:cubicBezTo>
                      <a:pt x="63" y="168"/>
                      <a:pt x="60" y="171"/>
                      <a:pt x="57" y="173"/>
                    </a:cubicBezTo>
                    <a:cubicBezTo>
                      <a:pt x="54" y="176"/>
                      <a:pt x="53" y="177"/>
                      <a:pt x="51" y="179"/>
                    </a:cubicBezTo>
                    <a:cubicBezTo>
                      <a:pt x="48" y="181"/>
                      <a:pt x="46" y="183"/>
                      <a:pt x="44" y="184"/>
                    </a:cubicBezTo>
                    <a:cubicBezTo>
                      <a:pt x="42" y="185"/>
                      <a:pt x="42" y="186"/>
                      <a:pt x="36" y="188"/>
                    </a:cubicBezTo>
                    <a:cubicBezTo>
                      <a:pt x="30" y="191"/>
                      <a:pt x="30" y="192"/>
                      <a:pt x="28" y="195"/>
                    </a:cubicBezTo>
                    <a:cubicBezTo>
                      <a:pt x="26" y="198"/>
                      <a:pt x="26" y="198"/>
                      <a:pt x="22" y="200"/>
                    </a:cubicBezTo>
                    <a:cubicBezTo>
                      <a:pt x="18" y="202"/>
                      <a:pt x="19" y="203"/>
                      <a:pt x="14" y="204"/>
                    </a:cubicBezTo>
                    <a:cubicBezTo>
                      <a:pt x="10" y="204"/>
                      <a:pt x="9" y="207"/>
                      <a:pt x="9" y="202"/>
                    </a:cubicBezTo>
                    <a:cubicBezTo>
                      <a:pt x="9" y="197"/>
                      <a:pt x="10" y="196"/>
                      <a:pt x="7" y="196"/>
                    </a:cubicBezTo>
                    <a:cubicBezTo>
                      <a:pt x="4" y="196"/>
                      <a:pt x="0" y="197"/>
                      <a:pt x="1" y="19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955"/>
              <p:cNvSpPr>
                <a:spLocks/>
              </p:cNvSpPr>
              <p:nvPr/>
            </p:nvSpPr>
            <p:spPr bwMode="auto">
              <a:xfrm>
                <a:off x="5030" y="2780"/>
                <a:ext cx="12" cy="8"/>
              </a:xfrm>
              <a:custGeom>
                <a:avLst/>
                <a:gdLst>
                  <a:gd name="T0" fmla="*/ 6 w 20"/>
                  <a:gd name="T1" fmla="*/ 3 h 14"/>
                  <a:gd name="T2" fmla="*/ 6 w 20"/>
                  <a:gd name="T3" fmla="*/ 8 h 14"/>
                  <a:gd name="T4" fmla="*/ 4 w 20"/>
                  <a:gd name="T5" fmla="*/ 13 h 14"/>
                  <a:gd name="T6" fmla="*/ 11 w 20"/>
                  <a:gd name="T7" fmla="*/ 10 h 14"/>
                  <a:gd name="T8" fmla="*/ 14 w 20"/>
                  <a:gd name="T9" fmla="*/ 6 h 14"/>
                  <a:gd name="T10" fmla="*/ 18 w 20"/>
                  <a:gd name="T11" fmla="*/ 1 h 14"/>
                  <a:gd name="T12" fmla="*/ 13 w 20"/>
                  <a:gd name="T13" fmla="*/ 1 h 14"/>
                  <a:gd name="T14" fmla="*/ 6 w 20"/>
                  <a:gd name="T15" fmla="*/ 1 h 14"/>
                  <a:gd name="T16" fmla="*/ 6 w 2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6" y="3"/>
                    </a:moveTo>
                    <a:cubicBezTo>
                      <a:pt x="7" y="7"/>
                      <a:pt x="7" y="7"/>
                      <a:pt x="6" y="8"/>
                    </a:cubicBezTo>
                    <a:cubicBezTo>
                      <a:pt x="5" y="9"/>
                      <a:pt x="0" y="13"/>
                      <a:pt x="4" y="13"/>
                    </a:cubicBezTo>
                    <a:cubicBezTo>
                      <a:pt x="8" y="14"/>
                      <a:pt x="8" y="12"/>
                      <a:pt x="11" y="10"/>
                    </a:cubicBezTo>
                    <a:cubicBezTo>
                      <a:pt x="14" y="9"/>
                      <a:pt x="12" y="8"/>
                      <a:pt x="14" y="6"/>
                    </a:cubicBezTo>
                    <a:cubicBezTo>
                      <a:pt x="17" y="4"/>
                      <a:pt x="20" y="3"/>
                      <a:pt x="18" y="1"/>
                    </a:cubicBezTo>
                    <a:cubicBezTo>
                      <a:pt x="16" y="0"/>
                      <a:pt x="15" y="0"/>
                      <a:pt x="13" y="1"/>
                    </a:cubicBezTo>
                    <a:cubicBezTo>
                      <a:pt x="10" y="2"/>
                      <a:pt x="6" y="1"/>
                      <a:pt x="6" y="1"/>
                    </a:cubicBezTo>
                    <a:cubicBezTo>
                      <a:pt x="5" y="1"/>
                      <a:pt x="5" y="2"/>
                      <a:pt x="6"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956"/>
              <p:cNvSpPr>
                <a:spLocks/>
              </p:cNvSpPr>
              <p:nvPr/>
            </p:nvSpPr>
            <p:spPr bwMode="auto">
              <a:xfrm>
                <a:off x="4704" y="2891"/>
                <a:ext cx="11" cy="8"/>
              </a:xfrm>
              <a:custGeom>
                <a:avLst/>
                <a:gdLst>
                  <a:gd name="T0" fmla="*/ 5 w 19"/>
                  <a:gd name="T1" fmla="*/ 7 h 14"/>
                  <a:gd name="T2" fmla="*/ 3 w 19"/>
                  <a:gd name="T3" fmla="*/ 13 h 14"/>
                  <a:gd name="T4" fmla="*/ 9 w 19"/>
                  <a:gd name="T5" fmla="*/ 11 h 14"/>
                  <a:gd name="T6" fmla="*/ 14 w 19"/>
                  <a:gd name="T7" fmla="*/ 7 h 14"/>
                  <a:gd name="T8" fmla="*/ 18 w 19"/>
                  <a:gd name="T9" fmla="*/ 3 h 14"/>
                  <a:gd name="T10" fmla="*/ 14 w 19"/>
                  <a:gd name="T11" fmla="*/ 2 h 14"/>
                  <a:gd name="T12" fmla="*/ 8 w 19"/>
                  <a:gd name="T13" fmla="*/ 4 h 14"/>
                  <a:gd name="T14" fmla="*/ 5 w 19"/>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5" y="7"/>
                    </a:moveTo>
                    <a:cubicBezTo>
                      <a:pt x="5" y="10"/>
                      <a:pt x="0" y="11"/>
                      <a:pt x="3" y="13"/>
                    </a:cubicBezTo>
                    <a:cubicBezTo>
                      <a:pt x="7" y="14"/>
                      <a:pt x="7" y="13"/>
                      <a:pt x="9" y="11"/>
                    </a:cubicBezTo>
                    <a:cubicBezTo>
                      <a:pt x="11" y="9"/>
                      <a:pt x="12" y="9"/>
                      <a:pt x="14" y="7"/>
                    </a:cubicBezTo>
                    <a:cubicBezTo>
                      <a:pt x="16" y="5"/>
                      <a:pt x="19" y="5"/>
                      <a:pt x="18" y="3"/>
                    </a:cubicBezTo>
                    <a:cubicBezTo>
                      <a:pt x="16" y="1"/>
                      <a:pt x="16" y="0"/>
                      <a:pt x="14" y="2"/>
                    </a:cubicBezTo>
                    <a:cubicBezTo>
                      <a:pt x="12" y="4"/>
                      <a:pt x="9" y="1"/>
                      <a:pt x="8" y="4"/>
                    </a:cubicBezTo>
                    <a:cubicBezTo>
                      <a:pt x="6" y="6"/>
                      <a:pt x="4" y="6"/>
                      <a:pt x="5"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957"/>
              <p:cNvSpPr>
                <a:spLocks/>
              </p:cNvSpPr>
              <p:nvPr/>
            </p:nvSpPr>
            <p:spPr bwMode="auto">
              <a:xfrm>
                <a:off x="4177" y="2224"/>
                <a:ext cx="597" cy="482"/>
              </a:xfrm>
              <a:custGeom>
                <a:avLst/>
                <a:gdLst>
                  <a:gd name="T0" fmla="*/ 24 w 996"/>
                  <a:gd name="T1" fmla="*/ 682 h 802"/>
                  <a:gd name="T2" fmla="*/ 94 w 996"/>
                  <a:gd name="T3" fmla="*/ 670 h 802"/>
                  <a:gd name="T4" fmla="*/ 157 w 996"/>
                  <a:gd name="T5" fmla="*/ 649 h 802"/>
                  <a:gd name="T6" fmla="*/ 218 w 996"/>
                  <a:gd name="T7" fmla="*/ 645 h 802"/>
                  <a:gd name="T8" fmla="*/ 280 w 996"/>
                  <a:gd name="T9" fmla="*/ 609 h 802"/>
                  <a:gd name="T10" fmla="*/ 373 w 996"/>
                  <a:gd name="T11" fmla="*/ 589 h 802"/>
                  <a:gd name="T12" fmla="*/ 446 w 996"/>
                  <a:gd name="T13" fmla="*/ 598 h 802"/>
                  <a:gd name="T14" fmla="*/ 469 w 996"/>
                  <a:gd name="T15" fmla="*/ 630 h 802"/>
                  <a:gd name="T16" fmla="*/ 484 w 996"/>
                  <a:gd name="T17" fmla="*/ 683 h 802"/>
                  <a:gd name="T18" fmla="*/ 539 w 996"/>
                  <a:gd name="T19" fmla="*/ 641 h 802"/>
                  <a:gd name="T20" fmla="*/ 534 w 996"/>
                  <a:gd name="T21" fmla="*/ 656 h 802"/>
                  <a:gd name="T22" fmla="*/ 520 w 996"/>
                  <a:gd name="T23" fmla="*/ 687 h 802"/>
                  <a:gd name="T24" fmla="*/ 539 w 996"/>
                  <a:gd name="T25" fmla="*/ 693 h 802"/>
                  <a:gd name="T26" fmla="*/ 558 w 996"/>
                  <a:gd name="T27" fmla="*/ 723 h 802"/>
                  <a:gd name="T28" fmla="*/ 608 w 996"/>
                  <a:gd name="T29" fmla="*/ 790 h 802"/>
                  <a:gd name="T30" fmla="*/ 657 w 996"/>
                  <a:gd name="T31" fmla="*/ 771 h 802"/>
                  <a:gd name="T32" fmla="*/ 677 w 996"/>
                  <a:gd name="T33" fmla="*/ 799 h 802"/>
                  <a:gd name="T34" fmla="*/ 775 w 996"/>
                  <a:gd name="T35" fmla="*/ 756 h 802"/>
                  <a:gd name="T36" fmla="*/ 838 w 996"/>
                  <a:gd name="T37" fmla="*/ 681 h 802"/>
                  <a:gd name="T38" fmla="*/ 922 w 996"/>
                  <a:gd name="T39" fmla="*/ 597 h 802"/>
                  <a:gd name="T40" fmla="*/ 982 w 996"/>
                  <a:gd name="T41" fmla="*/ 472 h 802"/>
                  <a:gd name="T42" fmla="*/ 991 w 996"/>
                  <a:gd name="T43" fmla="*/ 419 h 802"/>
                  <a:gd name="T44" fmla="*/ 963 w 996"/>
                  <a:gd name="T45" fmla="*/ 370 h 802"/>
                  <a:gd name="T46" fmla="*/ 953 w 996"/>
                  <a:gd name="T47" fmla="*/ 331 h 802"/>
                  <a:gd name="T48" fmla="*/ 933 w 996"/>
                  <a:gd name="T49" fmla="*/ 309 h 802"/>
                  <a:gd name="T50" fmla="*/ 928 w 996"/>
                  <a:gd name="T51" fmla="*/ 278 h 802"/>
                  <a:gd name="T52" fmla="*/ 898 w 996"/>
                  <a:gd name="T53" fmla="*/ 248 h 802"/>
                  <a:gd name="T54" fmla="*/ 871 w 996"/>
                  <a:gd name="T55" fmla="*/ 208 h 802"/>
                  <a:gd name="T56" fmla="*/ 866 w 996"/>
                  <a:gd name="T57" fmla="*/ 157 h 802"/>
                  <a:gd name="T58" fmla="*/ 859 w 996"/>
                  <a:gd name="T59" fmla="*/ 111 h 802"/>
                  <a:gd name="T60" fmla="*/ 832 w 996"/>
                  <a:gd name="T61" fmla="*/ 73 h 802"/>
                  <a:gd name="T62" fmla="*/ 819 w 996"/>
                  <a:gd name="T63" fmla="*/ 17 h 802"/>
                  <a:gd name="T64" fmla="*/ 797 w 996"/>
                  <a:gd name="T65" fmla="*/ 31 h 802"/>
                  <a:gd name="T66" fmla="*/ 779 w 996"/>
                  <a:gd name="T67" fmla="*/ 86 h 802"/>
                  <a:gd name="T68" fmla="*/ 759 w 996"/>
                  <a:gd name="T69" fmla="*/ 171 h 802"/>
                  <a:gd name="T70" fmla="*/ 698 w 996"/>
                  <a:gd name="T71" fmla="*/ 174 h 802"/>
                  <a:gd name="T72" fmla="*/ 629 w 996"/>
                  <a:gd name="T73" fmla="*/ 125 h 802"/>
                  <a:gd name="T74" fmla="*/ 649 w 996"/>
                  <a:gd name="T75" fmla="*/ 73 h 802"/>
                  <a:gd name="T76" fmla="*/ 661 w 996"/>
                  <a:gd name="T77" fmla="*/ 40 h 802"/>
                  <a:gd name="T78" fmla="*/ 634 w 996"/>
                  <a:gd name="T79" fmla="*/ 41 h 802"/>
                  <a:gd name="T80" fmla="*/ 599 w 996"/>
                  <a:gd name="T81" fmla="*/ 36 h 802"/>
                  <a:gd name="T82" fmla="*/ 565 w 996"/>
                  <a:gd name="T83" fmla="*/ 19 h 802"/>
                  <a:gd name="T84" fmla="*/ 557 w 996"/>
                  <a:gd name="T85" fmla="*/ 44 h 802"/>
                  <a:gd name="T86" fmla="*/ 500 w 996"/>
                  <a:gd name="T87" fmla="*/ 66 h 802"/>
                  <a:gd name="T88" fmla="*/ 476 w 996"/>
                  <a:gd name="T89" fmla="*/ 108 h 802"/>
                  <a:gd name="T90" fmla="*/ 458 w 996"/>
                  <a:gd name="T91" fmla="*/ 117 h 802"/>
                  <a:gd name="T92" fmla="*/ 414 w 996"/>
                  <a:gd name="T93" fmla="*/ 89 h 802"/>
                  <a:gd name="T94" fmla="*/ 383 w 996"/>
                  <a:gd name="T95" fmla="*/ 110 h 802"/>
                  <a:gd name="T96" fmla="*/ 353 w 996"/>
                  <a:gd name="T97" fmla="*/ 134 h 802"/>
                  <a:gd name="T98" fmla="*/ 322 w 996"/>
                  <a:gd name="T99" fmla="*/ 157 h 802"/>
                  <a:gd name="T100" fmla="*/ 310 w 996"/>
                  <a:gd name="T101" fmla="*/ 173 h 802"/>
                  <a:gd name="T102" fmla="*/ 286 w 996"/>
                  <a:gd name="T103" fmla="*/ 211 h 802"/>
                  <a:gd name="T104" fmla="*/ 211 w 996"/>
                  <a:gd name="T105" fmla="*/ 262 h 802"/>
                  <a:gd name="T106" fmla="*/ 132 w 996"/>
                  <a:gd name="T107" fmla="*/ 282 h 802"/>
                  <a:gd name="T108" fmla="*/ 66 w 996"/>
                  <a:gd name="T109" fmla="*/ 330 h 802"/>
                  <a:gd name="T110" fmla="*/ 41 w 996"/>
                  <a:gd name="T111" fmla="*/ 369 h 802"/>
                  <a:gd name="T112" fmla="*/ 37 w 996"/>
                  <a:gd name="T113" fmla="*/ 433 h 802"/>
                  <a:gd name="T114" fmla="*/ 21 w 996"/>
                  <a:gd name="T115" fmla="*/ 440 h 802"/>
                  <a:gd name="T116" fmla="*/ 37 w 996"/>
                  <a:gd name="T117" fmla="*/ 548 h 802"/>
                  <a:gd name="T118" fmla="*/ 24 w 996"/>
                  <a:gd name="T119" fmla="*/ 63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6" h="802">
                    <a:moveTo>
                      <a:pt x="1" y="653"/>
                    </a:moveTo>
                    <a:cubicBezTo>
                      <a:pt x="1" y="653"/>
                      <a:pt x="0" y="665"/>
                      <a:pt x="1" y="665"/>
                    </a:cubicBezTo>
                    <a:cubicBezTo>
                      <a:pt x="2" y="666"/>
                      <a:pt x="7" y="664"/>
                      <a:pt x="10" y="667"/>
                    </a:cubicBezTo>
                    <a:cubicBezTo>
                      <a:pt x="13" y="670"/>
                      <a:pt x="12" y="669"/>
                      <a:pt x="16" y="674"/>
                    </a:cubicBezTo>
                    <a:cubicBezTo>
                      <a:pt x="19" y="679"/>
                      <a:pt x="18" y="680"/>
                      <a:pt x="24" y="682"/>
                    </a:cubicBezTo>
                    <a:cubicBezTo>
                      <a:pt x="29" y="685"/>
                      <a:pt x="35" y="685"/>
                      <a:pt x="38" y="685"/>
                    </a:cubicBezTo>
                    <a:cubicBezTo>
                      <a:pt x="40" y="685"/>
                      <a:pt x="46" y="686"/>
                      <a:pt x="55" y="686"/>
                    </a:cubicBezTo>
                    <a:cubicBezTo>
                      <a:pt x="64" y="686"/>
                      <a:pt x="67" y="685"/>
                      <a:pt x="71" y="682"/>
                    </a:cubicBezTo>
                    <a:cubicBezTo>
                      <a:pt x="75" y="680"/>
                      <a:pt x="81" y="675"/>
                      <a:pt x="86" y="672"/>
                    </a:cubicBezTo>
                    <a:cubicBezTo>
                      <a:pt x="90" y="670"/>
                      <a:pt x="90" y="667"/>
                      <a:pt x="94" y="670"/>
                    </a:cubicBezTo>
                    <a:cubicBezTo>
                      <a:pt x="97" y="672"/>
                      <a:pt x="98" y="671"/>
                      <a:pt x="102" y="669"/>
                    </a:cubicBezTo>
                    <a:cubicBezTo>
                      <a:pt x="107" y="666"/>
                      <a:pt x="104" y="663"/>
                      <a:pt x="110" y="660"/>
                    </a:cubicBezTo>
                    <a:cubicBezTo>
                      <a:pt x="117" y="657"/>
                      <a:pt x="112" y="653"/>
                      <a:pt x="124" y="653"/>
                    </a:cubicBezTo>
                    <a:cubicBezTo>
                      <a:pt x="135" y="654"/>
                      <a:pt x="141" y="653"/>
                      <a:pt x="145" y="651"/>
                    </a:cubicBezTo>
                    <a:cubicBezTo>
                      <a:pt x="149" y="650"/>
                      <a:pt x="155" y="647"/>
                      <a:pt x="157" y="649"/>
                    </a:cubicBezTo>
                    <a:cubicBezTo>
                      <a:pt x="159" y="651"/>
                      <a:pt x="175" y="650"/>
                      <a:pt x="175" y="650"/>
                    </a:cubicBezTo>
                    <a:cubicBezTo>
                      <a:pt x="175" y="650"/>
                      <a:pt x="170" y="655"/>
                      <a:pt x="176" y="655"/>
                    </a:cubicBezTo>
                    <a:cubicBezTo>
                      <a:pt x="182" y="654"/>
                      <a:pt x="183" y="650"/>
                      <a:pt x="189" y="652"/>
                    </a:cubicBezTo>
                    <a:cubicBezTo>
                      <a:pt x="194" y="654"/>
                      <a:pt x="198" y="656"/>
                      <a:pt x="203" y="655"/>
                    </a:cubicBezTo>
                    <a:cubicBezTo>
                      <a:pt x="207" y="653"/>
                      <a:pt x="215" y="648"/>
                      <a:pt x="218" y="645"/>
                    </a:cubicBezTo>
                    <a:cubicBezTo>
                      <a:pt x="220" y="642"/>
                      <a:pt x="224" y="637"/>
                      <a:pt x="226" y="635"/>
                    </a:cubicBezTo>
                    <a:cubicBezTo>
                      <a:pt x="228" y="633"/>
                      <a:pt x="230" y="629"/>
                      <a:pt x="235" y="628"/>
                    </a:cubicBezTo>
                    <a:cubicBezTo>
                      <a:pt x="240" y="628"/>
                      <a:pt x="244" y="627"/>
                      <a:pt x="251" y="624"/>
                    </a:cubicBezTo>
                    <a:cubicBezTo>
                      <a:pt x="258" y="620"/>
                      <a:pt x="262" y="616"/>
                      <a:pt x="267" y="614"/>
                    </a:cubicBezTo>
                    <a:cubicBezTo>
                      <a:pt x="271" y="612"/>
                      <a:pt x="273" y="611"/>
                      <a:pt x="280" y="609"/>
                    </a:cubicBezTo>
                    <a:cubicBezTo>
                      <a:pt x="287" y="608"/>
                      <a:pt x="290" y="605"/>
                      <a:pt x="292" y="606"/>
                    </a:cubicBezTo>
                    <a:cubicBezTo>
                      <a:pt x="295" y="608"/>
                      <a:pt x="299" y="610"/>
                      <a:pt x="303" y="610"/>
                    </a:cubicBezTo>
                    <a:cubicBezTo>
                      <a:pt x="307" y="609"/>
                      <a:pt x="307" y="612"/>
                      <a:pt x="322" y="606"/>
                    </a:cubicBezTo>
                    <a:cubicBezTo>
                      <a:pt x="337" y="601"/>
                      <a:pt x="339" y="598"/>
                      <a:pt x="349" y="595"/>
                    </a:cubicBezTo>
                    <a:cubicBezTo>
                      <a:pt x="358" y="592"/>
                      <a:pt x="365" y="589"/>
                      <a:pt x="373" y="589"/>
                    </a:cubicBezTo>
                    <a:cubicBezTo>
                      <a:pt x="381" y="589"/>
                      <a:pt x="388" y="586"/>
                      <a:pt x="391" y="586"/>
                    </a:cubicBezTo>
                    <a:cubicBezTo>
                      <a:pt x="393" y="586"/>
                      <a:pt x="399" y="588"/>
                      <a:pt x="403" y="589"/>
                    </a:cubicBezTo>
                    <a:cubicBezTo>
                      <a:pt x="408" y="589"/>
                      <a:pt x="413" y="582"/>
                      <a:pt x="417" y="586"/>
                    </a:cubicBezTo>
                    <a:cubicBezTo>
                      <a:pt x="421" y="590"/>
                      <a:pt x="427" y="599"/>
                      <a:pt x="434" y="601"/>
                    </a:cubicBezTo>
                    <a:cubicBezTo>
                      <a:pt x="442" y="602"/>
                      <a:pt x="444" y="596"/>
                      <a:pt x="446" y="598"/>
                    </a:cubicBezTo>
                    <a:cubicBezTo>
                      <a:pt x="448" y="599"/>
                      <a:pt x="461" y="605"/>
                      <a:pt x="463" y="605"/>
                    </a:cubicBezTo>
                    <a:cubicBezTo>
                      <a:pt x="465" y="605"/>
                      <a:pt x="469" y="606"/>
                      <a:pt x="467" y="609"/>
                    </a:cubicBezTo>
                    <a:cubicBezTo>
                      <a:pt x="465" y="613"/>
                      <a:pt x="473" y="616"/>
                      <a:pt x="474" y="616"/>
                    </a:cubicBezTo>
                    <a:cubicBezTo>
                      <a:pt x="474" y="616"/>
                      <a:pt x="477" y="618"/>
                      <a:pt x="471" y="620"/>
                    </a:cubicBezTo>
                    <a:cubicBezTo>
                      <a:pt x="466" y="622"/>
                      <a:pt x="467" y="627"/>
                      <a:pt x="469" y="630"/>
                    </a:cubicBezTo>
                    <a:cubicBezTo>
                      <a:pt x="471" y="633"/>
                      <a:pt x="478" y="632"/>
                      <a:pt x="478" y="636"/>
                    </a:cubicBezTo>
                    <a:cubicBezTo>
                      <a:pt x="478" y="640"/>
                      <a:pt x="473" y="644"/>
                      <a:pt x="478" y="650"/>
                    </a:cubicBezTo>
                    <a:cubicBezTo>
                      <a:pt x="483" y="655"/>
                      <a:pt x="485" y="661"/>
                      <a:pt x="481" y="665"/>
                    </a:cubicBezTo>
                    <a:cubicBezTo>
                      <a:pt x="477" y="668"/>
                      <a:pt x="470" y="666"/>
                      <a:pt x="472" y="670"/>
                    </a:cubicBezTo>
                    <a:cubicBezTo>
                      <a:pt x="474" y="675"/>
                      <a:pt x="482" y="682"/>
                      <a:pt x="484" y="683"/>
                    </a:cubicBezTo>
                    <a:cubicBezTo>
                      <a:pt x="487" y="684"/>
                      <a:pt x="490" y="682"/>
                      <a:pt x="491" y="680"/>
                    </a:cubicBezTo>
                    <a:cubicBezTo>
                      <a:pt x="491" y="678"/>
                      <a:pt x="487" y="677"/>
                      <a:pt x="493" y="672"/>
                    </a:cubicBezTo>
                    <a:cubicBezTo>
                      <a:pt x="499" y="667"/>
                      <a:pt x="499" y="665"/>
                      <a:pt x="508" y="660"/>
                    </a:cubicBezTo>
                    <a:cubicBezTo>
                      <a:pt x="517" y="654"/>
                      <a:pt x="521" y="648"/>
                      <a:pt x="525" y="648"/>
                    </a:cubicBezTo>
                    <a:cubicBezTo>
                      <a:pt x="529" y="648"/>
                      <a:pt x="533" y="649"/>
                      <a:pt x="539" y="641"/>
                    </a:cubicBezTo>
                    <a:cubicBezTo>
                      <a:pt x="544" y="634"/>
                      <a:pt x="553" y="628"/>
                      <a:pt x="554" y="626"/>
                    </a:cubicBezTo>
                    <a:cubicBezTo>
                      <a:pt x="556" y="624"/>
                      <a:pt x="560" y="615"/>
                      <a:pt x="559" y="621"/>
                    </a:cubicBezTo>
                    <a:cubicBezTo>
                      <a:pt x="558" y="627"/>
                      <a:pt x="556" y="632"/>
                      <a:pt x="553" y="636"/>
                    </a:cubicBezTo>
                    <a:cubicBezTo>
                      <a:pt x="549" y="639"/>
                      <a:pt x="549" y="643"/>
                      <a:pt x="545" y="647"/>
                    </a:cubicBezTo>
                    <a:cubicBezTo>
                      <a:pt x="542" y="651"/>
                      <a:pt x="538" y="649"/>
                      <a:pt x="534" y="656"/>
                    </a:cubicBezTo>
                    <a:cubicBezTo>
                      <a:pt x="530" y="663"/>
                      <a:pt x="531" y="668"/>
                      <a:pt x="528" y="673"/>
                    </a:cubicBezTo>
                    <a:cubicBezTo>
                      <a:pt x="526" y="677"/>
                      <a:pt x="527" y="680"/>
                      <a:pt x="522" y="682"/>
                    </a:cubicBezTo>
                    <a:cubicBezTo>
                      <a:pt x="517" y="683"/>
                      <a:pt x="508" y="684"/>
                      <a:pt x="507" y="686"/>
                    </a:cubicBezTo>
                    <a:cubicBezTo>
                      <a:pt x="507" y="689"/>
                      <a:pt x="504" y="692"/>
                      <a:pt x="506" y="692"/>
                    </a:cubicBezTo>
                    <a:cubicBezTo>
                      <a:pt x="509" y="692"/>
                      <a:pt x="517" y="688"/>
                      <a:pt x="520" y="687"/>
                    </a:cubicBezTo>
                    <a:cubicBezTo>
                      <a:pt x="523" y="687"/>
                      <a:pt x="530" y="687"/>
                      <a:pt x="534" y="680"/>
                    </a:cubicBezTo>
                    <a:cubicBezTo>
                      <a:pt x="538" y="674"/>
                      <a:pt x="545" y="663"/>
                      <a:pt x="545" y="662"/>
                    </a:cubicBezTo>
                    <a:cubicBezTo>
                      <a:pt x="546" y="661"/>
                      <a:pt x="548" y="660"/>
                      <a:pt x="548" y="663"/>
                    </a:cubicBezTo>
                    <a:cubicBezTo>
                      <a:pt x="548" y="666"/>
                      <a:pt x="548" y="682"/>
                      <a:pt x="548" y="682"/>
                    </a:cubicBezTo>
                    <a:cubicBezTo>
                      <a:pt x="548" y="682"/>
                      <a:pt x="542" y="689"/>
                      <a:pt x="539" y="693"/>
                    </a:cubicBezTo>
                    <a:cubicBezTo>
                      <a:pt x="536" y="698"/>
                      <a:pt x="522" y="702"/>
                      <a:pt x="529" y="703"/>
                    </a:cubicBezTo>
                    <a:cubicBezTo>
                      <a:pt x="536" y="703"/>
                      <a:pt x="548" y="700"/>
                      <a:pt x="551" y="698"/>
                    </a:cubicBezTo>
                    <a:cubicBezTo>
                      <a:pt x="554" y="696"/>
                      <a:pt x="563" y="688"/>
                      <a:pt x="562" y="694"/>
                    </a:cubicBezTo>
                    <a:cubicBezTo>
                      <a:pt x="560" y="699"/>
                      <a:pt x="551" y="698"/>
                      <a:pt x="554" y="705"/>
                    </a:cubicBezTo>
                    <a:cubicBezTo>
                      <a:pt x="558" y="712"/>
                      <a:pt x="558" y="718"/>
                      <a:pt x="558" y="723"/>
                    </a:cubicBezTo>
                    <a:cubicBezTo>
                      <a:pt x="557" y="727"/>
                      <a:pt x="558" y="732"/>
                      <a:pt x="554" y="737"/>
                    </a:cubicBezTo>
                    <a:cubicBezTo>
                      <a:pt x="550" y="742"/>
                      <a:pt x="547" y="751"/>
                      <a:pt x="551" y="757"/>
                    </a:cubicBezTo>
                    <a:cubicBezTo>
                      <a:pt x="555" y="764"/>
                      <a:pt x="567" y="774"/>
                      <a:pt x="569" y="776"/>
                    </a:cubicBezTo>
                    <a:cubicBezTo>
                      <a:pt x="571" y="778"/>
                      <a:pt x="582" y="776"/>
                      <a:pt x="590" y="777"/>
                    </a:cubicBezTo>
                    <a:cubicBezTo>
                      <a:pt x="598" y="778"/>
                      <a:pt x="606" y="790"/>
                      <a:pt x="608" y="790"/>
                    </a:cubicBezTo>
                    <a:cubicBezTo>
                      <a:pt x="610" y="790"/>
                      <a:pt x="621" y="789"/>
                      <a:pt x="625" y="785"/>
                    </a:cubicBezTo>
                    <a:cubicBezTo>
                      <a:pt x="629" y="781"/>
                      <a:pt x="639" y="779"/>
                      <a:pt x="644" y="777"/>
                    </a:cubicBezTo>
                    <a:cubicBezTo>
                      <a:pt x="648" y="775"/>
                      <a:pt x="648" y="778"/>
                      <a:pt x="648" y="773"/>
                    </a:cubicBezTo>
                    <a:cubicBezTo>
                      <a:pt x="648" y="767"/>
                      <a:pt x="645" y="768"/>
                      <a:pt x="652" y="766"/>
                    </a:cubicBezTo>
                    <a:cubicBezTo>
                      <a:pt x="659" y="764"/>
                      <a:pt x="662" y="766"/>
                      <a:pt x="657" y="771"/>
                    </a:cubicBezTo>
                    <a:cubicBezTo>
                      <a:pt x="652" y="777"/>
                      <a:pt x="648" y="784"/>
                      <a:pt x="653" y="782"/>
                    </a:cubicBezTo>
                    <a:cubicBezTo>
                      <a:pt x="658" y="779"/>
                      <a:pt x="667" y="770"/>
                      <a:pt x="666" y="774"/>
                    </a:cubicBezTo>
                    <a:cubicBezTo>
                      <a:pt x="665" y="779"/>
                      <a:pt x="661" y="784"/>
                      <a:pt x="665" y="786"/>
                    </a:cubicBezTo>
                    <a:cubicBezTo>
                      <a:pt x="668" y="788"/>
                      <a:pt x="669" y="794"/>
                      <a:pt x="671" y="794"/>
                    </a:cubicBezTo>
                    <a:cubicBezTo>
                      <a:pt x="674" y="794"/>
                      <a:pt x="675" y="802"/>
                      <a:pt x="677" y="799"/>
                    </a:cubicBezTo>
                    <a:cubicBezTo>
                      <a:pt x="680" y="795"/>
                      <a:pt x="669" y="792"/>
                      <a:pt x="681" y="788"/>
                    </a:cubicBezTo>
                    <a:cubicBezTo>
                      <a:pt x="694" y="785"/>
                      <a:pt x="699" y="782"/>
                      <a:pt x="706" y="778"/>
                    </a:cubicBezTo>
                    <a:cubicBezTo>
                      <a:pt x="713" y="774"/>
                      <a:pt x="722" y="765"/>
                      <a:pt x="731" y="765"/>
                    </a:cubicBezTo>
                    <a:cubicBezTo>
                      <a:pt x="740" y="765"/>
                      <a:pt x="751" y="765"/>
                      <a:pt x="759" y="762"/>
                    </a:cubicBezTo>
                    <a:cubicBezTo>
                      <a:pt x="768" y="760"/>
                      <a:pt x="767" y="760"/>
                      <a:pt x="775" y="756"/>
                    </a:cubicBezTo>
                    <a:cubicBezTo>
                      <a:pt x="784" y="751"/>
                      <a:pt x="786" y="752"/>
                      <a:pt x="788" y="744"/>
                    </a:cubicBezTo>
                    <a:cubicBezTo>
                      <a:pt x="790" y="736"/>
                      <a:pt x="792" y="735"/>
                      <a:pt x="800" y="725"/>
                    </a:cubicBezTo>
                    <a:cubicBezTo>
                      <a:pt x="808" y="714"/>
                      <a:pt x="807" y="713"/>
                      <a:pt x="815" y="706"/>
                    </a:cubicBezTo>
                    <a:cubicBezTo>
                      <a:pt x="823" y="698"/>
                      <a:pt x="821" y="694"/>
                      <a:pt x="828" y="691"/>
                    </a:cubicBezTo>
                    <a:cubicBezTo>
                      <a:pt x="835" y="687"/>
                      <a:pt x="828" y="692"/>
                      <a:pt x="838" y="681"/>
                    </a:cubicBezTo>
                    <a:cubicBezTo>
                      <a:pt x="848" y="671"/>
                      <a:pt x="843" y="670"/>
                      <a:pt x="852" y="663"/>
                    </a:cubicBezTo>
                    <a:cubicBezTo>
                      <a:pt x="862" y="656"/>
                      <a:pt x="861" y="649"/>
                      <a:pt x="870" y="642"/>
                    </a:cubicBezTo>
                    <a:cubicBezTo>
                      <a:pt x="880" y="635"/>
                      <a:pt x="887" y="626"/>
                      <a:pt x="894" y="623"/>
                    </a:cubicBezTo>
                    <a:cubicBezTo>
                      <a:pt x="901" y="620"/>
                      <a:pt x="902" y="619"/>
                      <a:pt x="909" y="615"/>
                    </a:cubicBezTo>
                    <a:cubicBezTo>
                      <a:pt x="917" y="610"/>
                      <a:pt x="919" y="599"/>
                      <a:pt x="922" y="597"/>
                    </a:cubicBezTo>
                    <a:cubicBezTo>
                      <a:pt x="924" y="595"/>
                      <a:pt x="935" y="581"/>
                      <a:pt x="942" y="573"/>
                    </a:cubicBezTo>
                    <a:cubicBezTo>
                      <a:pt x="948" y="566"/>
                      <a:pt x="950" y="554"/>
                      <a:pt x="953" y="547"/>
                    </a:cubicBezTo>
                    <a:cubicBezTo>
                      <a:pt x="957" y="540"/>
                      <a:pt x="962" y="534"/>
                      <a:pt x="965" y="527"/>
                    </a:cubicBezTo>
                    <a:cubicBezTo>
                      <a:pt x="969" y="521"/>
                      <a:pt x="980" y="509"/>
                      <a:pt x="980" y="503"/>
                    </a:cubicBezTo>
                    <a:cubicBezTo>
                      <a:pt x="980" y="496"/>
                      <a:pt x="984" y="473"/>
                      <a:pt x="982" y="472"/>
                    </a:cubicBezTo>
                    <a:cubicBezTo>
                      <a:pt x="981" y="470"/>
                      <a:pt x="980" y="464"/>
                      <a:pt x="982" y="463"/>
                    </a:cubicBezTo>
                    <a:cubicBezTo>
                      <a:pt x="984" y="461"/>
                      <a:pt x="984" y="457"/>
                      <a:pt x="986" y="450"/>
                    </a:cubicBezTo>
                    <a:cubicBezTo>
                      <a:pt x="987" y="443"/>
                      <a:pt x="984" y="443"/>
                      <a:pt x="987" y="439"/>
                    </a:cubicBezTo>
                    <a:cubicBezTo>
                      <a:pt x="991" y="436"/>
                      <a:pt x="996" y="431"/>
                      <a:pt x="993" y="428"/>
                    </a:cubicBezTo>
                    <a:cubicBezTo>
                      <a:pt x="990" y="425"/>
                      <a:pt x="989" y="425"/>
                      <a:pt x="991" y="419"/>
                    </a:cubicBezTo>
                    <a:cubicBezTo>
                      <a:pt x="993" y="414"/>
                      <a:pt x="996" y="412"/>
                      <a:pt x="991" y="409"/>
                    </a:cubicBezTo>
                    <a:cubicBezTo>
                      <a:pt x="987" y="407"/>
                      <a:pt x="985" y="411"/>
                      <a:pt x="985" y="403"/>
                    </a:cubicBezTo>
                    <a:cubicBezTo>
                      <a:pt x="985" y="396"/>
                      <a:pt x="978" y="392"/>
                      <a:pt x="977" y="386"/>
                    </a:cubicBezTo>
                    <a:cubicBezTo>
                      <a:pt x="975" y="380"/>
                      <a:pt x="979" y="375"/>
                      <a:pt x="972" y="375"/>
                    </a:cubicBezTo>
                    <a:cubicBezTo>
                      <a:pt x="966" y="375"/>
                      <a:pt x="962" y="375"/>
                      <a:pt x="963" y="370"/>
                    </a:cubicBezTo>
                    <a:cubicBezTo>
                      <a:pt x="963" y="365"/>
                      <a:pt x="965" y="358"/>
                      <a:pt x="961" y="360"/>
                    </a:cubicBezTo>
                    <a:cubicBezTo>
                      <a:pt x="957" y="361"/>
                      <a:pt x="954" y="362"/>
                      <a:pt x="955" y="358"/>
                    </a:cubicBezTo>
                    <a:cubicBezTo>
                      <a:pt x="956" y="354"/>
                      <a:pt x="956" y="350"/>
                      <a:pt x="958" y="345"/>
                    </a:cubicBezTo>
                    <a:cubicBezTo>
                      <a:pt x="960" y="341"/>
                      <a:pt x="963" y="330"/>
                      <a:pt x="960" y="329"/>
                    </a:cubicBezTo>
                    <a:cubicBezTo>
                      <a:pt x="956" y="328"/>
                      <a:pt x="954" y="329"/>
                      <a:pt x="953" y="331"/>
                    </a:cubicBezTo>
                    <a:cubicBezTo>
                      <a:pt x="952" y="333"/>
                      <a:pt x="952" y="337"/>
                      <a:pt x="950" y="332"/>
                    </a:cubicBezTo>
                    <a:cubicBezTo>
                      <a:pt x="947" y="327"/>
                      <a:pt x="943" y="319"/>
                      <a:pt x="942" y="324"/>
                    </a:cubicBezTo>
                    <a:cubicBezTo>
                      <a:pt x="941" y="329"/>
                      <a:pt x="944" y="339"/>
                      <a:pt x="938" y="334"/>
                    </a:cubicBezTo>
                    <a:cubicBezTo>
                      <a:pt x="933" y="329"/>
                      <a:pt x="932" y="330"/>
                      <a:pt x="932" y="322"/>
                    </a:cubicBezTo>
                    <a:cubicBezTo>
                      <a:pt x="933" y="315"/>
                      <a:pt x="932" y="310"/>
                      <a:pt x="933" y="309"/>
                    </a:cubicBezTo>
                    <a:cubicBezTo>
                      <a:pt x="935" y="307"/>
                      <a:pt x="938" y="308"/>
                      <a:pt x="935" y="306"/>
                    </a:cubicBezTo>
                    <a:cubicBezTo>
                      <a:pt x="932" y="304"/>
                      <a:pt x="930" y="306"/>
                      <a:pt x="930" y="299"/>
                    </a:cubicBezTo>
                    <a:cubicBezTo>
                      <a:pt x="930" y="291"/>
                      <a:pt x="934" y="291"/>
                      <a:pt x="928" y="288"/>
                    </a:cubicBezTo>
                    <a:cubicBezTo>
                      <a:pt x="922" y="286"/>
                      <a:pt x="919" y="286"/>
                      <a:pt x="920" y="282"/>
                    </a:cubicBezTo>
                    <a:cubicBezTo>
                      <a:pt x="922" y="277"/>
                      <a:pt x="931" y="282"/>
                      <a:pt x="928" y="278"/>
                    </a:cubicBezTo>
                    <a:cubicBezTo>
                      <a:pt x="926" y="274"/>
                      <a:pt x="929" y="274"/>
                      <a:pt x="925" y="270"/>
                    </a:cubicBezTo>
                    <a:cubicBezTo>
                      <a:pt x="920" y="266"/>
                      <a:pt x="921" y="263"/>
                      <a:pt x="918" y="265"/>
                    </a:cubicBezTo>
                    <a:cubicBezTo>
                      <a:pt x="915" y="267"/>
                      <a:pt x="914" y="265"/>
                      <a:pt x="910" y="261"/>
                    </a:cubicBezTo>
                    <a:cubicBezTo>
                      <a:pt x="907" y="257"/>
                      <a:pt x="907" y="259"/>
                      <a:pt x="903" y="256"/>
                    </a:cubicBezTo>
                    <a:cubicBezTo>
                      <a:pt x="898" y="253"/>
                      <a:pt x="899" y="250"/>
                      <a:pt x="898" y="248"/>
                    </a:cubicBezTo>
                    <a:cubicBezTo>
                      <a:pt x="897" y="246"/>
                      <a:pt x="903" y="245"/>
                      <a:pt x="894" y="244"/>
                    </a:cubicBezTo>
                    <a:cubicBezTo>
                      <a:pt x="885" y="244"/>
                      <a:pt x="887" y="245"/>
                      <a:pt x="881" y="240"/>
                    </a:cubicBezTo>
                    <a:cubicBezTo>
                      <a:pt x="875" y="236"/>
                      <a:pt x="872" y="238"/>
                      <a:pt x="874" y="230"/>
                    </a:cubicBezTo>
                    <a:cubicBezTo>
                      <a:pt x="876" y="223"/>
                      <a:pt x="877" y="222"/>
                      <a:pt x="873" y="217"/>
                    </a:cubicBezTo>
                    <a:cubicBezTo>
                      <a:pt x="869" y="211"/>
                      <a:pt x="867" y="215"/>
                      <a:pt x="871" y="208"/>
                    </a:cubicBezTo>
                    <a:cubicBezTo>
                      <a:pt x="875" y="201"/>
                      <a:pt x="875" y="198"/>
                      <a:pt x="875" y="193"/>
                    </a:cubicBezTo>
                    <a:cubicBezTo>
                      <a:pt x="876" y="189"/>
                      <a:pt x="870" y="187"/>
                      <a:pt x="873" y="182"/>
                    </a:cubicBezTo>
                    <a:cubicBezTo>
                      <a:pt x="876" y="178"/>
                      <a:pt x="880" y="176"/>
                      <a:pt x="875" y="175"/>
                    </a:cubicBezTo>
                    <a:cubicBezTo>
                      <a:pt x="870" y="174"/>
                      <a:pt x="868" y="177"/>
                      <a:pt x="867" y="170"/>
                    </a:cubicBezTo>
                    <a:cubicBezTo>
                      <a:pt x="866" y="163"/>
                      <a:pt x="863" y="163"/>
                      <a:pt x="866" y="157"/>
                    </a:cubicBezTo>
                    <a:cubicBezTo>
                      <a:pt x="868" y="151"/>
                      <a:pt x="869" y="155"/>
                      <a:pt x="868" y="147"/>
                    </a:cubicBezTo>
                    <a:cubicBezTo>
                      <a:pt x="866" y="139"/>
                      <a:pt x="862" y="141"/>
                      <a:pt x="866" y="134"/>
                    </a:cubicBezTo>
                    <a:cubicBezTo>
                      <a:pt x="871" y="127"/>
                      <a:pt x="865" y="130"/>
                      <a:pt x="867" y="125"/>
                    </a:cubicBezTo>
                    <a:cubicBezTo>
                      <a:pt x="869" y="120"/>
                      <a:pt x="874" y="123"/>
                      <a:pt x="867" y="118"/>
                    </a:cubicBezTo>
                    <a:cubicBezTo>
                      <a:pt x="861" y="114"/>
                      <a:pt x="862" y="115"/>
                      <a:pt x="859" y="111"/>
                    </a:cubicBezTo>
                    <a:cubicBezTo>
                      <a:pt x="855" y="106"/>
                      <a:pt x="855" y="107"/>
                      <a:pt x="853" y="104"/>
                    </a:cubicBezTo>
                    <a:cubicBezTo>
                      <a:pt x="851" y="100"/>
                      <a:pt x="843" y="102"/>
                      <a:pt x="841" y="105"/>
                    </a:cubicBezTo>
                    <a:cubicBezTo>
                      <a:pt x="839" y="108"/>
                      <a:pt x="836" y="111"/>
                      <a:pt x="833" y="106"/>
                    </a:cubicBezTo>
                    <a:cubicBezTo>
                      <a:pt x="831" y="100"/>
                      <a:pt x="829" y="99"/>
                      <a:pt x="831" y="92"/>
                    </a:cubicBezTo>
                    <a:cubicBezTo>
                      <a:pt x="832" y="85"/>
                      <a:pt x="832" y="81"/>
                      <a:pt x="832" y="73"/>
                    </a:cubicBezTo>
                    <a:cubicBezTo>
                      <a:pt x="832" y="66"/>
                      <a:pt x="828" y="66"/>
                      <a:pt x="829" y="59"/>
                    </a:cubicBezTo>
                    <a:cubicBezTo>
                      <a:pt x="830" y="51"/>
                      <a:pt x="824" y="49"/>
                      <a:pt x="825" y="46"/>
                    </a:cubicBezTo>
                    <a:cubicBezTo>
                      <a:pt x="827" y="43"/>
                      <a:pt x="829" y="40"/>
                      <a:pt x="824" y="37"/>
                    </a:cubicBezTo>
                    <a:cubicBezTo>
                      <a:pt x="820" y="34"/>
                      <a:pt x="820" y="34"/>
                      <a:pt x="821" y="28"/>
                    </a:cubicBezTo>
                    <a:cubicBezTo>
                      <a:pt x="822" y="23"/>
                      <a:pt x="819" y="21"/>
                      <a:pt x="819" y="17"/>
                    </a:cubicBezTo>
                    <a:cubicBezTo>
                      <a:pt x="820" y="12"/>
                      <a:pt x="820" y="17"/>
                      <a:pt x="819" y="10"/>
                    </a:cubicBezTo>
                    <a:cubicBezTo>
                      <a:pt x="818" y="4"/>
                      <a:pt x="815" y="0"/>
                      <a:pt x="813" y="3"/>
                    </a:cubicBezTo>
                    <a:cubicBezTo>
                      <a:pt x="811" y="6"/>
                      <a:pt x="805" y="6"/>
                      <a:pt x="805" y="9"/>
                    </a:cubicBezTo>
                    <a:cubicBezTo>
                      <a:pt x="805" y="13"/>
                      <a:pt x="801" y="15"/>
                      <a:pt x="801" y="19"/>
                    </a:cubicBezTo>
                    <a:cubicBezTo>
                      <a:pt x="801" y="24"/>
                      <a:pt x="797" y="24"/>
                      <a:pt x="797" y="31"/>
                    </a:cubicBezTo>
                    <a:cubicBezTo>
                      <a:pt x="796" y="38"/>
                      <a:pt x="799" y="38"/>
                      <a:pt x="794" y="40"/>
                    </a:cubicBezTo>
                    <a:cubicBezTo>
                      <a:pt x="789" y="42"/>
                      <a:pt x="787" y="49"/>
                      <a:pt x="787" y="51"/>
                    </a:cubicBezTo>
                    <a:cubicBezTo>
                      <a:pt x="788" y="53"/>
                      <a:pt x="794" y="58"/>
                      <a:pt x="794" y="60"/>
                    </a:cubicBezTo>
                    <a:cubicBezTo>
                      <a:pt x="794" y="63"/>
                      <a:pt x="788" y="59"/>
                      <a:pt x="786" y="65"/>
                    </a:cubicBezTo>
                    <a:cubicBezTo>
                      <a:pt x="783" y="71"/>
                      <a:pt x="782" y="78"/>
                      <a:pt x="779" y="86"/>
                    </a:cubicBezTo>
                    <a:cubicBezTo>
                      <a:pt x="776" y="93"/>
                      <a:pt x="776" y="102"/>
                      <a:pt x="776" y="107"/>
                    </a:cubicBezTo>
                    <a:cubicBezTo>
                      <a:pt x="776" y="112"/>
                      <a:pt x="776" y="116"/>
                      <a:pt x="775" y="124"/>
                    </a:cubicBezTo>
                    <a:cubicBezTo>
                      <a:pt x="774" y="132"/>
                      <a:pt x="771" y="135"/>
                      <a:pt x="769" y="140"/>
                    </a:cubicBezTo>
                    <a:cubicBezTo>
                      <a:pt x="768" y="146"/>
                      <a:pt x="767" y="148"/>
                      <a:pt x="765" y="155"/>
                    </a:cubicBezTo>
                    <a:cubicBezTo>
                      <a:pt x="762" y="162"/>
                      <a:pt x="763" y="163"/>
                      <a:pt x="759" y="171"/>
                    </a:cubicBezTo>
                    <a:cubicBezTo>
                      <a:pt x="755" y="179"/>
                      <a:pt x="754" y="183"/>
                      <a:pt x="750" y="186"/>
                    </a:cubicBezTo>
                    <a:cubicBezTo>
                      <a:pt x="746" y="188"/>
                      <a:pt x="743" y="199"/>
                      <a:pt x="734" y="199"/>
                    </a:cubicBezTo>
                    <a:cubicBezTo>
                      <a:pt x="725" y="199"/>
                      <a:pt x="731" y="202"/>
                      <a:pt x="722" y="198"/>
                    </a:cubicBezTo>
                    <a:cubicBezTo>
                      <a:pt x="713" y="193"/>
                      <a:pt x="706" y="192"/>
                      <a:pt x="706" y="185"/>
                    </a:cubicBezTo>
                    <a:cubicBezTo>
                      <a:pt x="706" y="178"/>
                      <a:pt x="703" y="176"/>
                      <a:pt x="698" y="174"/>
                    </a:cubicBezTo>
                    <a:cubicBezTo>
                      <a:pt x="693" y="173"/>
                      <a:pt x="692" y="179"/>
                      <a:pt x="686" y="169"/>
                    </a:cubicBezTo>
                    <a:cubicBezTo>
                      <a:pt x="680" y="160"/>
                      <a:pt x="680" y="160"/>
                      <a:pt x="674" y="157"/>
                    </a:cubicBezTo>
                    <a:cubicBezTo>
                      <a:pt x="668" y="153"/>
                      <a:pt x="666" y="153"/>
                      <a:pt x="660" y="152"/>
                    </a:cubicBezTo>
                    <a:cubicBezTo>
                      <a:pt x="655" y="151"/>
                      <a:pt x="648" y="146"/>
                      <a:pt x="645" y="142"/>
                    </a:cubicBezTo>
                    <a:cubicBezTo>
                      <a:pt x="642" y="138"/>
                      <a:pt x="633" y="128"/>
                      <a:pt x="629" y="125"/>
                    </a:cubicBezTo>
                    <a:cubicBezTo>
                      <a:pt x="625" y="121"/>
                      <a:pt x="623" y="119"/>
                      <a:pt x="628" y="115"/>
                    </a:cubicBezTo>
                    <a:cubicBezTo>
                      <a:pt x="632" y="110"/>
                      <a:pt x="636" y="103"/>
                      <a:pt x="640" y="97"/>
                    </a:cubicBezTo>
                    <a:cubicBezTo>
                      <a:pt x="644" y="91"/>
                      <a:pt x="641" y="91"/>
                      <a:pt x="638" y="86"/>
                    </a:cubicBezTo>
                    <a:cubicBezTo>
                      <a:pt x="636" y="81"/>
                      <a:pt x="645" y="77"/>
                      <a:pt x="646" y="76"/>
                    </a:cubicBezTo>
                    <a:cubicBezTo>
                      <a:pt x="647" y="75"/>
                      <a:pt x="643" y="71"/>
                      <a:pt x="649" y="73"/>
                    </a:cubicBezTo>
                    <a:cubicBezTo>
                      <a:pt x="655" y="76"/>
                      <a:pt x="657" y="74"/>
                      <a:pt x="660" y="71"/>
                    </a:cubicBezTo>
                    <a:cubicBezTo>
                      <a:pt x="664" y="68"/>
                      <a:pt x="653" y="64"/>
                      <a:pt x="659" y="61"/>
                    </a:cubicBezTo>
                    <a:cubicBezTo>
                      <a:pt x="666" y="59"/>
                      <a:pt x="666" y="57"/>
                      <a:pt x="668" y="54"/>
                    </a:cubicBezTo>
                    <a:cubicBezTo>
                      <a:pt x="670" y="50"/>
                      <a:pt x="675" y="47"/>
                      <a:pt x="670" y="44"/>
                    </a:cubicBezTo>
                    <a:cubicBezTo>
                      <a:pt x="666" y="41"/>
                      <a:pt x="661" y="44"/>
                      <a:pt x="661" y="40"/>
                    </a:cubicBezTo>
                    <a:cubicBezTo>
                      <a:pt x="661" y="36"/>
                      <a:pt x="660" y="30"/>
                      <a:pt x="657" y="36"/>
                    </a:cubicBezTo>
                    <a:cubicBezTo>
                      <a:pt x="654" y="41"/>
                      <a:pt x="658" y="55"/>
                      <a:pt x="652" y="50"/>
                    </a:cubicBezTo>
                    <a:cubicBezTo>
                      <a:pt x="646" y="45"/>
                      <a:pt x="645" y="47"/>
                      <a:pt x="645" y="42"/>
                    </a:cubicBezTo>
                    <a:cubicBezTo>
                      <a:pt x="645" y="37"/>
                      <a:pt x="649" y="34"/>
                      <a:pt x="645" y="35"/>
                    </a:cubicBezTo>
                    <a:cubicBezTo>
                      <a:pt x="641" y="36"/>
                      <a:pt x="637" y="39"/>
                      <a:pt x="634" y="41"/>
                    </a:cubicBezTo>
                    <a:cubicBezTo>
                      <a:pt x="631" y="44"/>
                      <a:pt x="631" y="46"/>
                      <a:pt x="625" y="44"/>
                    </a:cubicBezTo>
                    <a:cubicBezTo>
                      <a:pt x="619" y="42"/>
                      <a:pt x="620" y="41"/>
                      <a:pt x="619" y="39"/>
                    </a:cubicBezTo>
                    <a:cubicBezTo>
                      <a:pt x="618" y="37"/>
                      <a:pt x="618" y="37"/>
                      <a:pt x="614" y="39"/>
                    </a:cubicBezTo>
                    <a:cubicBezTo>
                      <a:pt x="610" y="40"/>
                      <a:pt x="613" y="42"/>
                      <a:pt x="607" y="40"/>
                    </a:cubicBezTo>
                    <a:cubicBezTo>
                      <a:pt x="601" y="37"/>
                      <a:pt x="600" y="40"/>
                      <a:pt x="599" y="36"/>
                    </a:cubicBezTo>
                    <a:cubicBezTo>
                      <a:pt x="597" y="31"/>
                      <a:pt x="598" y="26"/>
                      <a:pt x="594" y="29"/>
                    </a:cubicBezTo>
                    <a:cubicBezTo>
                      <a:pt x="589" y="32"/>
                      <a:pt x="590" y="34"/>
                      <a:pt x="586" y="31"/>
                    </a:cubicBezTo>
                    <a:cubicBezTo>
                      <a:pt x="582" y="28"/>
                      <a:pt x="578" y="29"/>
                      <a:pt x="577" y="25"/>
                    </a:cubicBezTo>
                    <a:cubicBezTo>
                      <a:pt x="575" y="21"/>
                      <a:pt x="571" y="19"/>
                      <a:pt x="570" y="21"/>
                    </a:cubicBezTo>
                    <a:cubicBezTo>
                      <a:pt x="568" y="23"/>
                      <a:pt x="565" y="22"/>
                      <a:pt x="565" y="19"/>
                    </a:cubicBezTo>
                    <a:cubicBezTo>
                      <a:pt x="565" y="17"/>
                      <a:pt x="566" y="14"/>
                      <a:pt x="562" y="16"/>
                    </a:cubicBezTo>
                    <a:cubicBezTo>
                      <a:pt x="558" y="17"/>
                      <a:pt x="551" y="12"/>
                      <a:pt x="550" y="16"/>
                    </a:cubicBezTo>
                    <a:cubicBezTo>
                      <a:pt x="548" y="20"/>
                      <a:pt x="542" y="23"/>
                      <a:pt x="550" y="25"/>
                    </a:cubicBezTo>
                    <a:cubicBezTo>
                      <a:pt x="558" y="27"/>
                      <a:pt x="564" y="30"/>
                      <a:pt x="564" y="33"/>
                    </a:cubicBezTo>
                    <a:cubicBezTo>
                      <a:pt x="564" y="36"/>
                      <a:pt x="564" y="44"/>
                      <a:pt x="557" y="44"/>
                    </a:cubicBezTo>
                    <a:cubicBezTo>
                      <a:pt x="551" y="45"/>
                      <a:pt x="544" y="47"/>
                      <a:pt x="539" y="47"/>
                    </a:cubicBezTo>
                    <a:cubicBezTo>
                      <a:pt x="535" y="47"/>
                      <a:pt x="532" y="41"/>
                      <a:pt x="524" y="44"/>
                    </a:cubicBezTo>
                    <a:cubicBezTo>
                      <a:pt x="517" y="47"/>
                      <a:pt x="522" y="53"/>
                      <a:pt x="521" y="53"/>
                    </a:cubicBezTo>
                    <a:cubicBezTo>
                      <a:pt x="519" y="54"/>
                      <a:pt x="510" y="51"/>
                      <a:pt x="507" y="55"/>
                    </a:cubicBezTo>
                    <a:cubicBezTo>
                      <a:pt x="505" y="60"/>
                      <a:pt x="500" y="63"/>
                      <a:pt x="500" y="66"/>
                    </a:cubicBezTo>
                    <a:cubicBezTo>
                      <a:pt x="500" y="70"/>
                      <a:pt x="499" y="70"/>
                      <a:pt x="500" y="72"/>
                    </a:cubicBezTo>
                    <a:cubicBezTo>
                      <a:pt x="501" y="74"/>
                      <a:pt x="503" y="78"/>
                      <a:pt x="497" y="79"/>
                    </a:cubicBezTo>
                    <a:cubicBezTo>
                      <a:pt x="491" y="79"/>
                      <a:pt x="489" y="81"/>
                      <a:pt x="489" y="85"/>
                    </a:cubicBezTo>
                    <a:cubicBezTo>
                      <a:pt x="488" y="88"/>
                      <a:pt x="488" y="91"/>
                      <a:pt x="483" y="95"/>
                    </a:cubicBezTo>
                    <a:cubicBezTo>
                      <a:pt x="478" y="99"/>
                      <a:pt x="470" y="103"/>
                      <a:pt x="476" y="108"/>
                    </a:cubicBezTo>
                    <a:cubicBezTo>
                      <a:pt x="482" y="113"/>
                      <a:pt x="479" y="115"/>
                      <a:pt x="479" y="120"/>
                    </a:cubicBezTo>
                    <a:cubicBezTo>
                      <a:pt x="479" y="125"/>
                      <a:pt x="476" y="130"/>
                      <a:pt x="475" y="124"/>
                    </a:cubicBezTo>
                    <a:cubicBezTo>
                      <a:pt x="474" y="119"/>
                      <a:pt x="470" y="118"/>
                      <a:pt x="470" y="121"/>
                    </a:cubicBezTo>
                    <a:cubicBezTo>
                      <a:pt x="470" y="125"/>
                      <a:pt x="466" y="132"/>
                      <a:pt x="466" y="125"/>
                    </a:cubicBezTo>
                    <a:cubicBezTo>
                      <a:pt x="466" y="118"/>
                      <a:pt x="464" y="117"/>
                      <a:pt x="458" y="117"/>
                    </a:cubicBezTo>
                    <a:cubicBezTo>
                      <a:pt x="451" y="117"/>
                      <a:pt x="453" y="121"/>
                      <a:pt x="448" y="122"/>
                    </a:cubicBezTo>
                    <a:cubicBezTo>
                      <a:pt x="444" y="124"/>
                      <a:pt x="442" y="132"/>
                      <a:pt x="442" y="122"/>
                    </a:cubicBezTo>
                    <a:cubicBezTo>
                      <a:pt x="442" y="111"/>
                      <a:pt x="442" y="111"/>
                      <a:pt x="437" y="107"/>
                    </a:cubicBezTo>
                    <a:cubicBezTo>
                      <a:pt x="433" y="102"/>
                      <a:pt x="431" y="94"/>
                      <a:pt x="426" y="92"/>
                    </a:cubicBezTo>
                    <a:cubicBezTo>
                      <a:pt x="422" y="90"/>
                      <a:pt x="415" y="83"/>
                      <a:pt x="414" y="89"/>
                    </a:cubicBezTo>
                    <a:cubicBezTo>
                      <a:pt x="413" y="95"/>
                      <a:pt x="415" y="100"/>
                      <a:pt x="409" y="99"/>
                    </a:cubicBezTo>
                    <a:cubicBezTo>
                      <a:pt x="403" y="98"/>
                      <a:pt x="402" y="93"/>
                      <a:pt x="401" y="96"/>
                    </a:cubicBezTo>
                    <a:cubicBezTo>
                      <a:pt x="400" y="99"/>
                      <a:pt x="390" y="93"/>
                      <a:pt x="392" y="97"/>
                    </a:cubicBezTo>
                    <a:cubicBezTo>
                      <a:pt x="394" y="101"/>
                      <a:pt x="390" y="105"/>
                      <a:pt x="389" y="108"/>
                    </a:cubicBezTo>
                    <a:cubicBezTo>
                      <a:pt x="388" y="111"/>
                      <a:pt x="385" y="113"/>
                      <a:pt x="383" y="110"/>
                    </a:cubicBezTo>
                    <a:cubicBezTo>
                      <a:pt x="381" y="106"/>
                      <a:pt x="376" y="108"/>
                      <a:pt x="374" y="111"/>
                    </a:cubicBezTo>
                    <a:cubicBezTo>
                      <a:pt x="371" y="113"/>
                      <a:pt x="369" y="111"/>
                      <a:pt x="370" y="116"/>
                    </a:cubicBezTo>
                    <a:cubicBezTo>
                      <a:pt x="371" y="121"/>
                      <a:pt x="376" y="127"/>
                      <a:pt x="372" y="126"/>
                    </a:cubicBezTo>
                    <a:cubicBezTo>
                      <a:pt x="369" y="125"/>
                      <a:pt x="366" y="123"/>
                      <a:pt x="362" y="127"/>
                    </a:cubicBezTo>
                    <a:cubicBezTo>
                      <a:pt x="358" y="131"/>
                      <a:pt x="357" y="132"/>
                      <a:pt x="353" y="134"/>
                    </a:cubicBezTo>
                    <a:cubicBezTo>
                      <a:pt x="348" y="136"/>
                      <a:pt x="343" y="133"/>
                      <a:pt x="345" y="139"/>
                    </a:cubicBezTo>
                    <a:cubicBezTo>
                      <a:pt x="346" y="145"/>
                      <a:pt x="351" y="147"/>
                      <a:pt x="350" y="150"/>
                    </a:cubicBezTo>
                    <a:cubicBezTo>
                      <a:pt x="348" y="153"/>
                      <a:pt x="348" y="164"/>
                      <a:pt x="344" y="162"/>
                    </a:cubicBezTo>
                    <a:cubicBezTo>
                      <a:pt x="339" y="159"/>
                      <a:pt x="340" y="163"/>
                      <a:pt x="334" y="160"/>
                    </a:cubicBezTo>
                    <a:cubicBezTo>
                      <a:pt x="329" y="157"/>
                      <a:pt x="321" y="153"/>
                      <a:pt x="322" y="157"/>
                    </a:cubicBezTo>
                    <a:cubicBezTo>
                      <a:pt x="323" y="161"/>
                      <a:pt x="318" y="166"/>
                      <a:pt x="319" y="168"/>
                    </a:cubicBezTo>
                    <a:cubicBezTo>
                      <a:pt x="321" y="170"/>
                      <a:pt x="333" y="180"/>
                      <a:pt x="328" y="180"/>
                    </a:cubicBezTo>
                    <a:cubicBezTo>
                      <a:pt x="324" y="179"/>
                      <a:pt x="321" y="175"/>
                      <a:pt x="321" y="180"/>
                    </a:cubicBezTo>
                    <a:cubicBezTo>
                      <a:pt x="321" y="185"/>
                      <a:pt x="315" y="196"/>
                      <a:pt x="315" y="189"/>
                    </a:cubicBezTo>
                    <a:cubicBezTo>
                      <a:pt x="314" y="183"/>
                      <a:pt x="309" y="178"/>
                      <a:pt x="310" y="173"/>
                    </a:cubicBezTo>
                    <a:cubicBezTo>
                      <a:pt x="311" y="167"/>
                      <a:pt x="314" y="158"/>
                      <a:pt x="309" y="161"/>
                    </a:cubicBezTo>
                    <a:cubicBezTo>
                      <a:pt x="304" y="163"/>
                      <a:pt x="308" y="162"/>
                      <a:pt x="301" y="168"/>
                    </a:cubicBezTo>
                    <a:cubicBezTo>
                      <a:pt x="295" y="175"/>
                      <a:pt x="289" y="175"/>
                      <a:pt x="284" y="180"/>
                    </a:cubicBezTo>
                    <a:cubicBezTo>
                      <a:pt x="280" y="185"/>
                      <a:pt x="281" y="198"/>
                      <a:pt x="282" y="202"/>
                    </a:cubicBezTo>
                    <a:cubicBezTo>
                      <a:pt x="283" y="206"/>
                      <a:pt x="290" y="209"/>
                      <a:pt x="286" y="211"/>
                    </a:cubicBezTo>
                    <a:cubicBezTo>
                      <a:pt x="283" y="214"/>
                      <a:pt x="276" y="218"/>
                      <a:pt x="273" y="221"/>
                    </a:cubicBezTo>
                    <a:cubicBezTo>
                      <a:pt x="269" y="223"/>
                      <a:pt x="264" y="231"/>
                      <a:pt x="264" y="233"/>
                    </a:cubicBezTo>
                    <a:cubicBezTo>
                      <a:pt x="264" y="234"/>
                      <a:pt x="261" y="245"/>
                      <a:pt x="251" y="249"/>
                    </a:cubicBezTo>
                    <a:cubicBezTo>
                      <a:pt x="241" y="252"/>
                      <a:pt x="247" y="254"/>
                      <a:pt x="232" y="258"/>
                    </a:cubicBezTo>
                    <a:cubicBezTo>
                      <a:pt x="218" y="261"/>
                      <a:pt x="222" y="261"/>
                      <a:pt x="211" y="262"/>
                    </a:cubicBezTo>
                    <a:cubicBezTo>
                      <a:pt x="199" y="264"/>
                      <a:pt x="196" y="265"/>
                      <a:pt x="191" y="269"/>
                    </a:cubicBezTo>
                    <a:cubicBezTo>
                      <a:pt x="186" y="273"/>
                      <a:pt x="181" y="271"/>
                      <a:pt x="177" y="272"/>
                    </a:cubicBezTo>
                    <a:cubicBezTo>
                      <a:pt x="173" y="273"/>
                      <a:pt x="174" y="273"/>
                      <a:pt x="165" y="277"/>
                    </a:cubicBezTo>
                    <a:cubicBezTo>
                      <a:pt x="155" y="281"/>
                      <a:pt x="161" y="282"/>
                      <a:pt x="151" y="281"/>
                    </a:cubicBezTo>
                    <a:cubicBezTo>
                      <a:pt x="141" y="280"/>
                      <a:pt x="137" y="279"/>
                      <a:pt x="132" y="282"/>
                    </a:cubicBezTo>
                    <a:cubicBezTo>
                      <a:pt x="127" y="284"/>
                      <a:pt x="122" y="283"/>
                      <a:pt x="120" y="287"/>
                    </a:cubicBezTo>
                    <a:cubicBezTo>
                      <a:pt x="117" y="292"/>
                      <a:pt x="114" y="290"/>
                      <a:pt x="108" y="297"/>
                    </a:cubicBezTo>
                    <a:cubicBezTo>
                      <a:pt x="102" y="303"/>
                      <a:pt x="95" y="306"/>
                      <a:pt x="89" y="309"/>
                    </a:cubicBezTo>
                    <a:cubicBezTo>
                      <a:pt x="83" y="313"/>
                      <a:pt x="78" y="310"/>
                      <a:pt x="74" y="319"/>
                    </a:cubicBezTo>
                    <a:cubicBezTo>
                      <a:pt x="70" y="327"/>
                      <a:pt x="67" y="338"/>
                      <a:pt x="66" y="330"/>
                    </a:cubicBezTo>
                    <a:cubicBezTo>
                      <a:pt x="64" y="322"/>
                      <a:pt x="70" y="312"/>
                      <a:pt x="65" y="315"/>
                    </a:cubicBezTo>
                    <a:cubicBezTo>
                      <a:pt x="60" y="317"/>
                      <a:pt x="60" y="321"/>
                      <a:pt x="56" y="327"/>
                    </a:cubicBezTo>
                    <a:cubicBezTo>
                      <a:pt x="53" y="333"/>
                      <a:pt x="47" y="337"/>
                      <a:pt x="49" y="341"/>
                    </a:cubicBezTo>
                    <a:cubicBezTo>
                      <a:pt x="51" y="346"/>
                      <a:pt x="55" y="350"/>
                      <a:pt x="51" y="355"/>
                    </a:cubicBezTo>
                    <a:cubicBezTo>
                      <a:pt x="48" y="360"/>
                      <a:pt x="42" y="363"/>
                      <a:pt x="41" y="369"/>
                    </a:cubicBezTo>
                    <a:cubicBezTo>
                      <a:pt x="39" y="375"/>
                      <a:pt x="33" y="379"/>
                      <a:pt x="35" y="388"/>
                    </a:cubicBezTo>
                    <a:cubicBezTo>
                      <a:pt x="37" y="396"/>
                      <a:pt x="37" y="402"/>
                      <a:pt x="40" y="410"/>
                    </a:cubicBezTo>
                    <a:cubicBezTo>
                      <a:pt x="44" y="418"/>
                      <a:pt x="48" y="425"/>
                      <a:pt x="47" y="432"/>
                    </a:cubicBezTo>
                    <a:cubicBezTo>
                      <a:pt x="45" y="439"/>
                      <a:pt x="43" y="442"/>
                      <a:pt x="41" y="440"/>
                    </a:cubicBezTo>
                    <a:cubicBezTo>
                      <a:pt x="38" y="437"/>
                      <a:pt x="40" y="443"/>
                      <a:pt x="37" y="433"/>
                    </a:cubicBezTo>
                    <a:cubicBezTo>
                      <a:pt x="35" y="423"/>
                      <a:pt x="29" y="413"/>
                      <a:pt x="28" y="420"/>
                    </a:cubicBezTo>
                    <a:cubicBezTo>
                      <a:pt x="28" y="427"/>
                      <a:pt x="29" y="431"/>
                      <a:pt x="31" y="434"/>
                    </a:cubicBezTo>
                    <a:cubicBezTo>
                      <a:pt x="33" y="438"/>
                      <a:pt x="38" y="451"/>
                      <a:pt x="34" y="448"/>
                    </a:cubicBezTo>
                    <a:cubicBezTo>
                      <a:pt x="29" y="444"/>
                      <a:pt x="28" y="440"/>
                      <a:pt x="28" y="437"/>
                    </a:cubicBezTo>
                    <a:cubicBezTo>
                      <a:pt x="27" y="435"/>
                      <a:pt x="21" y="434"/>
                      <a:pt x="21" y="440"/>
                    </a:cubicBezTo>
                    <a:cubicBezTo>
                      <a:pt x="22" y="447"/>
                      <a:pt x="33" y="458"/>
                      <a:pt x="33" y="466"/>
                    </a:cubicBezTo>
                    <a:cubicBezTo>
                      <a:pt x="33" y="474"/>
                      <a:pt x="32" y="477"/>
                      <a:pt x="33" y="485"/>
                    </a:cubicBezTo>
                    <a:cubicBezTo>
                      <a:pt x="33" y="494"/>
                      <a:pt x="38" y="498"/>
                      <a:pt x="39" y="508"/>
                    </a:cubicBezTo>
                    <a:cubicBezTo>
                      <a:pt x="40" y="517"/>
                      <a:pt x="39" y="526"/>
                      <a:pt x="39" y="530"/>
                    </a:cubicBezTo>
                    <a:cubicBezTo>
                      <a:pt x="38" y="533"/>
                      <a:pt x="38" y="540"/>
                      <a:pt x="37" y="548"/>
                    </a:cubicBezTo>
                    <a:cubicBezTo>
                      <a:pt x="36" y="557"/>
                      <a:pt x="32" y="557"/>
                      <a:pt x="36" y="570"/>
                    </a:cubicBezTo>
                    <a:cubicBezTo>
                      <a:pt x="39" y="584"/>
                      <a:pt x="43" y="590"/>
                      <a:pt x="40" y="596"/>
                    </a:cubicBezTo>
                    <a:cubicBezTo>
                      <a:pt x="37" y="602"/>
                      <a:pt x="33" y="609"/>
                      <a:pt x="33" y="613"/>
                    </a:cubicBezTo>
                    <a:cubicBezTo>
                      <a:pt x="33" y="618"/>
                      <a:pt x="28" y="620"/>
                      <a:pt x="28" y="627"/>
                    </a:cubicBezTo>
                    <a:cubicBezTo>
                      <a:pt x="27" y="634"/>
                      <a:pt x="30" y="635"/>
                      <a:pt x="24" y="639"/>
                    </a:cubicBezTo>
                    <a:cubicBezTo>
                      <a:pt x="18" y="643"/>
                      <a:pt x="16" y="645"/>
                      <a:pt x="12" y="645"/>
                    </a:cubicBezTo>
                    <a:cubicBezTo>
                      <a:pt x="8" y="646"/>
                      <a:pt x="3" y="646"/>
                      <a:pt x="3" y="648"/>
                    </a:cubicBezTo>
                    <a:cubicBezTo>
                      <a:pt x="3" y="650"/>
                      <a:pt x="1" y="652"/>
                      <a:pt x="1" y="65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958"/>
              <p:cNvSpPr>
                <a:spLocks/>
              </p:cNvSpPr>
              <p:nvPr/>
            </p:nvSpPr>
            <p:spPr bwMode="auto">
              <a:xfrm>
                <a:off x="4537" y="2710"/>
                <a:ext cx="8" cy="11"/>
              </a:xfrm>
              <a:custGeom>
                <a:avLst/>
                <a:gdLst>
                  <a:gd name="T0" fmla="*/ 7 w 13"/>
                  <a:gd name="T1" fmla="*/ 3 h 19"/>
                  <a:gd name="T2" fmla="*/ 2 w 13"/>
                  <a:gd name="T3" fmla="*/ 8 h 19"/>
                  <a:gd name="T4" fmla="*/ 1 w 13"/>
                  <a:gd name="T5" fmla="*/ 15 h 19"/>
                  <a:gd name="T6" fmla="*/ 5 w 13"/>
                  <a:gd name="T7" fmla="*/ 16 h 19"/>
                  <a:gd name="T8" fmla="*/ 11 w 13"/>
                  <a:gd name="T9" fmla="*/ 10 h 19"/>
                  <a:gd name="T10" fmla="*/ 11 w 13"/>
                  <a:gd name="T11" fmla="*/ 3 h 19"/>
                  <a:gd name="T12" fmla="*/ 7 w 13"/>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3"/>
                    </a:moveTo>
                    <a:cubicBezTo>
                      <a:pt x="6" y="4"/>
                      <a:pt x="2" y="5"/>
                      <a:pt x="2" y="8"/>
                    </a:cubicBezTo>
                    <a:cubicBezTo>
                      <a:pt x="2" y="11"/>
                      <a:pt x="0" y="13"/>
                      <a:pt x="1" y="15"/>
                    </a:cubicBezTo>
                    <a:cubicBezTo>
                      <a:pt x="2" y="17"/>
                      <a:pt x="1" y="19"/>
                      <a:pt x="5" y="16"/>
                    </a:cubicBezTo>
                    <a:cubicBezTo>
                      <a:pt x="8" y="14"/>
                      <a:pt x="9" y="13"/>
                      <a:pt x="11" y="10"/>
                    </a:cubicBezTo>
                    <a:cubicBezTo>
                      <a:pt x="13" y="8"/>
                      <a:pt x="11" y="6"/>
                      <a:pt x="11" y="3"/>
                    </a:cubicBezTo>
                    <a:cubicBezTo>
                      <a:pt x="11" y="0"/>
                      <a:pt x="7" y="1"/>
                      <a:pt x="7"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4" name="Freeform 959"/>
              <p:cNvSpPr>
                <a:spLocks/>
              </p:cNvSpPr>
              <p:nvPr/>
            </p:nvSpPr>
            <p:spPr bwMode="auto">
              <a:xfrm>
                <a:off x="4592" y="2711"/>
                <a:ext cx="9" cy="17"/>
              </a:xfrm>
              <a:custGeom>
                <a:avLst/>
                <a:gdLst>
                  <a:gd name="T0" fmla="*/ 5 w 15"/>
                  <a:gd name="T1" fmla="*/ 9 h 28"/>
                  <a:gd name="T2" fmla="*/ 5 w 15"/>
                  <a:gd name="T3" fmla="*/ 18 h 28"/>
                  <a:gd name="T4" fmla="*/ 1 w 15"/>
                  <a:gd name="T5" fmla="*/ 23 h 28"/>
                  <a:gd name="T6" fmla="*/ 4 w 15"/>
                  <a:gd name="T7" fmla="*/ 27 h 28"/>
                  <a:gd name="T8" fmla="*/ 10 w 15"/>
                  <a:gd name="T9" fmla="*/ 22 h 28"/>
                  <a:gd name="T10" fmla="*/ 13 w 15"/>
                  <a:gd name="T11" fmla="*/ 14 h 28"/>
                  <a:gd name="T12" fmla="*/ 12 w 15"/>
                  <a:gd name="T13" fmla="*/ 5 h 28"/>
                  <a:gd name="T14" fmla="*/ 4 w 15"/>
                  <a:gd name="T15" fmla="*/ 3 h 28"/>
                  <a:gd name="T16" fmla="*/ 5 w 15"/>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5" y="9"/>
                    </a:moveTo>
                    <a:cubicBezTo>
                      <a:pt x="5" y="13"/>
                      <a:pt x="6" y="15"/>
                      <a:pt x="5" y="18"/>
                    </a:cubicBezTo>
                    <a:cubicBezTo>
                      <a:pt x="3" y="20"/>
                      <a:pt x="0" y="19"/>
                      <a:pt x="1" y="23"/>
                    </a:cubicBezTo>
                    <a:cubicBezTo>
                      <a:pt x="2" y="26"/>
                      <a:pt x="0" y="28"/>
                      <a:pt x="4" y="27"/>
                    </a:cubicBezTo>
                    <a:cubicBezTo>
                      <a:pt x="8" y="26"/>
                      <a:pt x="10" y="26"/>
                      <a:pt x="10" y="22"/>
                    </a:cubicBezTo>
                    <a:cubicBezTo>
                      <a:pt x="10" y="18"/>
                      <a:pt x="11" y="17"/>
                      <a:pt x="13" y="14"/>
                    </a:cubicBezTo>
                    <a:cubicBezTo>
                      <a:pt x="15" y="10"/>
                      <a:pt x="13" y="7"/>
                      <a:pt x="12" y="5"/>
                    </a:cubicBezTo>
                    <a:cubicBezTo>
                      <a:pt x="10" y="4"/>
                      <a:pt x="4" y="0"/>
                      <a:pt x="4" y="3"/>
                    </a:cubicBezTo>
                    <a:cubicBezTo>
                      <a:pt x="4" y="6"/>
                      <a:pt x="2" y="8"/>
                      <a:pt x="5"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960"/>
              <p:cNvSpPr>
                <a:spLocks/>
              </p:cNvSpPr>
              <p:nvPr/>
            </p:nvSpPr>
            <p:spPr bwMode="auto">
              <a:xfrm>
                <a:off x="4470" y="2645"/>
                <a:ext cx="23" cy="8"/>
              </a:xfrm>
              <a:custGeom>
                <a:avLst/>
                <a:gdLst>
                  <a:gd name="T0" fmla="*/ 11 w 39"/>
                  <a:gd name="T1" fmla="*/ 2 h 13"/>
                  <a:gd name="T2" fmla="*/ 2 w 39"/>
                  <a:gd name="T3" fmla="*/ 6 h 13"/>
                  <a:gd name="T4" fmla="*/ 5 w 39"/>
                  <a:gd name="T5" fmla="*/ 13 h 13"/>
                  <a:gd name="T6" fmla="*/ 15 w 39"/>
                  <a:gd name="T7" fmla="*/ 11 h 13"/>
                  <a:gd name="T8" fmla="*/ 18 w 39"/>
                  <a:gd name="T9" fmla="*/ 9 h 13"/>
                  <a:gd name="T10" fmla="*/ 25 w 39"/>
                  <a:gd name="T11" fmla="*/ 12 h 13"/>
                  <a:gd name="T12" fmla="*/ 29 w 39"/>
                  <a:gd name="T13" fmla="*/ 7 h 13"/>
                  <a:gd name="T14" fmla="*/ 37 w 39"/>
                  <a:gd name="T15" fmla="*/ 7 h 13"/>
                  <a:gd name="T16" fmla="*/ 35 w 39"/>
                  <a:gd name="T17" fmla="*/ 3 h 13"/>
                  <a:gd name="T18" fmla="*/ 29 w 39"/>
                  <a:gd name="T19" fmla="*/ 2 h 13"/>
                  <a:gd name="T20" fmla="*/ 21 w 39"/>
                  <a:gd name="T21" fmla="*/ 0 h 13"/>
                  <a:gd name="T22" fmla="*/ 11 w 39"/>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3">
                    <a:moveTo>
                      <a:pt x="11" y="2"/>
                    </a:moveTo>
                    <a:cubicBezTo>
                      <a:pt x="5" y="4"/>
                      <a:pt x="2" y="3"/>
                      <a:pt x="2" y="6"/>
                    </a:cubicBezTo>
                    <a:cubicBezTo>
                      <a:pt x="2" y="8"/>
                      <a:pt x="0" y="13"/>
                      <a:pt x="5" y="13"/>
                    </a:cubicBezTo>
                    <a:cubicBezTo>
                      <a:pt x="10" y="13"/>
                      <a:pt x="12" y="13"/>
                      <a:pt x="15" y="11"/>
                    </a:cubicBezTo>
                    <a:cubicBezTo>
                      <a:pt x="17" y="8"/>
                      <a:pt x="17" y="7"/>
                      <a:pt x="18" y="9"/>
                    </a:cubicBezTo>
                    <a:cubicBezTo>
                      <a:pt x="20" y="12"/>
                      <a:pt x="24" y="13"/>
                      <a:pt x="25" y="12"/>
                    </a:cubicBezTo>
                    <a:cubicBezTo>
                      <a:pt x="27" y="10"/>
                      <a:pt x="23" y="7"/>
                      <a:pt x="29" y="7"/>
                    </a:cubicBezTo>
                    <a:cubicBezTo>
                      <a:pt x="34" y="8"/>
                      <a:pt x="37" y="9"/>
                      <a:pt x="37" y="7"/>
                    </a:cubicBezTo>
                    <a:cubicBezTo>
                      <a:pt x="38" y="5"/>
                      <a:pt x="39" y="3"/>
                      <a:pt x="35" y="3"/>
                    </a:cubicBezTo>
                    <a:cubicBezTo>
                      <a:pt x="32" y="3"/>
                      <a:pt x="30" y="4"/>
                      <a:pt x="29" y="2"/>
                    </a:cubicBezTo>
                    <a:cubicBezTo>
                      <a:pt x="29" y="1"/>
                      <a:pt x="26" y="0"/>
                      <a:pt x="21" y="0"/>
                    </a:cubicBezTo>
                    <a:cubicBezTo>
                      <a:pt x="17" y="0"/>
                      <a:pt x="11" y="0"/>
                      <a:pt x="11"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6" name="Freeform 961"/>
              <p:cNvSpPr>
                <a:spLocks/>
              </p:cNvSpPr>
              <p:nvPr/>
            </p:nvSpPr>
            <p:spPr bwMode="auto">
              <a:xfrm>
                <a:off x="4476" y="2233"/>
                <a:ext cx="24" cy="15"/>
              </a:xfrm>
              <a:custGeom>
                <a:avLst/>
                <a:gdLst>
                  <a:gd name="T0" fmla="*/ 12 w 40"/>
                  <a:gd name="T1" fmla="*/ 3 h 24"/>
                  <a:gd name="T2" fmla="*/ 4 w 40"/>
                  <a:gd name="T3" fmla="*/ 10 h 24"/>
                  <a:gd name="T4" fmla="*/ 2 w 40"/>
                  <a:gd name="T5" fmla="*/ 18 h 24"/>
                  <a:gd name="T6" fmla="*/ 11 w 40"/>
                  <a:gd name="T7" fmla="*/ 21 h 24"/>
                  <a:gd name="T8" fmla="*/ 20 w 40"/>
                  <a:gd name="T9" fmla="*/ 20 h 24"/>
                  <a:gd name="T10" fmla="*/ 29 w 40"/>
                  <a:gd name="T11" fmla="*/ 21 h 24"/>
                  <a:gd name="T12" fmla="*/ 35 w 40"/>
                  <a:gd name="T13" fmla="*/ 14 h 24"/>
                  <a:gd name="T14" fmla="*/ 39 w 40"/>
                  <a:gd name="T15" fmla="*/ 8 h 24"/>
                  <a:gd name="T16" fmla="*/ 35 w 40"/>
                  <a:gd name="T17" fmla="*/ 2 h 24"/>
                  <a:gd name="T18" fmla="*/ 29 w 40"/>
                  <a:gd name="T19" fmla="*/ 4 h 24"/>
                  <a:gd name="T20" fmla="*/ 21 w 40"/>
                  <a:gd name="T21" fmla="*/ 6 h 24"/>
                  <a:gd name="T22" fmla="*/ 16 w 40"/>
                  <a:gd name="T23" fmla="*/ 4 h 24"/>
                  <a:gd name="T24" fmla="*/ 12 w 40"/>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12" y="3"/>
                    </a:moveTo>
                    <a:cubicBezTo>
                      <a:pt x="8" y="7"/>
                      <a:pt x="4" y="7"/>
                      <a:pt x="4" y="10"/>
                    </a:cubicBezTo>
                    <a:cubicBezTo>
                      <a:pt x="3" y="13"/>
                      <a:pt x="0" y="15"/>
                      <a:pt x="2" y="18"/>
                    </a:cubicBezTo>
                    <a:cubicBezTo>
                      <a:pt x="4" y="21"/>
                      <a:pt x="8" y="21"/>
                      <a:pt x="11" y="21"/>
                    </a:cubicBezTo>
                    <a:cubicBezTo>
                      <a:pt x="14" y="20"/>
                      <a:pt x="17" y="19"/>
                      <a:pt x="20" y="20"/>
                    </a:cubicBezTo>
                    <a:cubicBezTo>
                      <a:pt x="22" y="21"/>
                      <a:pt x="24" y="24"/>
                      <a:pt x="29" y="21"/>
                    </a:cubicBezTo>
                    <a:cubicBezTo>
                      <a:pt x="34" y="18"/>
                      <a:pt x="32" y="19"/>
                      <a:pt x="35" y="14"/>
                    </a:cubicBezTo>
                    <a:cubicBezTo>
                      <a:pt x="37" y="10"/>
                      <a:pt x="40" y="12"/>
                      <a:pt x="39" y="8"/>
                    </a:cubicBezTo>
                    <a:cubicBezTo>
                      <a:pt x="38" y="4"/>
                      <a:pt x="39" y="0"/>
                      <a:pt x="35" y="2"/>
                    </a:cubicBezTo>
                    <a:cubicBezTo>
                      <a:pt x="31" y="3"/>
                      <a:pt x="32" y="3"/>
                      <a:pt x="29" y="4"/>
                    </a:cubicBezTo>
                    <a:cubicBezTo>
                      <a:pt x="26" y="6"/>
                      <a:pt x="25" y="6"/>
                      <a:pt x="21" y="6"/>
                    </a:cubicBezTo>
                    <a:cubicBezTo>
                      <a:pt x="17" y="6"/>
                      <a:pt x="19" y="6"/>
                      <a:pt x="16" y="4"/>
                    </a:cubicBezTo>
                    <a:cubicBezTo>
                      <a:pt x="14" y="2"/>
                      <a:pt x="13" y="1"/>
                      <a:pt x="1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962"/>
              <p:cNvSpPr>
                <a:spLocks/>
              </p:cNvSpPr>
              <p:nvPr/>
            </p:nvSpPr>
            <p:spPr bwMode="auto">
              <a:xfrm>
                <a:off x="4798" y="2089"/>
                <a:ext cx="35" cy="41"/>
              </a:xfrm>
              <a:custGeom>
                <a:avLst/>
                <a:gdLst>
                  <a:gd name="T0" fmla="*/ 46 w 58"/>
                  <a:gd name="T1" fmla="*/ 45 h 68"/>
                  <a:gd name="T2" fmla="*/ 44 w 58"/>
                  <a:gd name="T3" fmla="*/ 36 h 68"/>
                  <a:gd name="T4" fmla="*/ 30 w 58"/>
                  <a:gd name="T5" fmla="*/ 24 h 68"/>
                  <a:gd name="T6" fmla="*/ 16 w 58"/>
                  <a:gd name="T7" fmla="*/ 16 h 68"/>
                  <a:gd name="T8" fmla="*/ 10 w 58"/>
                  <a:gd name="T9" fmla="*/ 11 h 68"/>
                  <a:gd name="T10" fmla="*/ 2 w 58"/>
                  <a:gd name="T11" fmla="*/ 4 h 68"/>
                  <a:gd name="T12" fmla="*/ 10 w 58"/>
                  <a:gd name="T13" fmla="*/ 4 h 68"/>
                  <a:gd name="T14" fmla="*/ 20 w 58"/>
                  <a:gd name="T15" fmla="*/ 12 h 68"/>
                  <a:gd name="T16" fmla="*/ 28 w 58"/>
                  <a:gd name="T17" fmla="*/ 17 h 68"/>
                  <a:gd name="T18" fmla="*/ 39 w 58"/>
                  <a:gd name="T19" fmla="*/ 23 h 68"/>
                  <a:gd name="T20" fmla="*/ 46 w 58"/>
                  <a:gd name="T21" fmla="*/ 31 h 68"/>
                  <a:gd name="T22" fmla="*/ 53 w 58"/>
                  <a:gd name="T23" fmla="*/ 40 h 68"/>
                  <a:gd name="T24" fmla="*/ 58 w 58"/>
                  <a:gd name="T25" fmla="*/ 50 h 68"/>
                  <a:gd name="T26" fmla="*/ 54 w 58"/>
                  <a:gd name="T27" fmla="*/ 64 h 68"/>
                  <a:gd name="T28" fmla="*/ 46 w 58"/>
                  <a:gd name="T29" fmla="*/ 62 h 68"/>
                  <a:gd name="T30" fmla="*/ 46 w 58"/>
                  <a:gd name="T31" fmla="*/ 50 h 68"/>
                  <a:gd name="T32" fmla="*/ 46 w 58"/>
                  <a:gd name="T3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68">
                    <a:moveTo>
                      <a:pt x="46" y="45"/>
                    </a:moveTo>
                    <a:cubicBezTo>
                      <a:pt x="44" y="36"/>
                      <a:pt x="53" y="43"/>
                      <a:pt x="44" y="36"/>
                    </a:cubicBezTo>
                    <a:cubicBezTo>
                      <a:pt x="34" y="28"/>
                      <a:pt x="41" y="28"/>
                      <a:pt x="30" y="24"/>
                    </a:cubicBezTo>
                    <a:cubicBezTo>
                      <a:pt x="19" y="21"/>
                      <a:pt x="19" y="19"/>
                      <a:pt x="16" y="16"/>
                    </a:cubicBezTo>
                    <a:cubicBezTo>
                      <a:pt x="13" y="13"/>
                      <a:pt x="15" y="13"/>
                      <a:pt x="10" y="11"/>
                    </a:cubicBezTo>
                    <a:cubicBezTo>
                      <a:pt x="5" y="8"/>
                      <a:pt x="0" y="6"/>
                      <a:pt x="2" y="4"/>
                    </a:cubicBezTo>
                    <a:cubicBezTo>
                      <a:pt x="4" y="2"/>
                      <a:pt x="6" y="0"/>
                      <a:pt x="10" y="4"/>
                    </a:cubicBezTo>
                    <a:cubicBezTo>
                      <a:pt x="14" y="9"/>
                      <a:pt x="16" y="9"/>
                      <a:pt x="20" y="12"/>
                    </a:cubicBezTo>
                    <a:cubicBezTo>
                      <a:pt x="24" y="15"/>
                      <a:pt x="21" y="14"/>
                      <a:pt x="28" y="17"/>
                    </a:cubicBezTo>
                    <a:cubicBezTo>
                      <a:pt x="34" y="20"/>
                      <a:pt x="36" y="20"/>
                      <a:pt x="39" y="23"/>
                    </a:cubicBezTo>
                    <a:cubicBezTo>
                      <a:pt x="43" y="27"/>
                      <a:pt x="42" y="28"/>
                      <a:pt x="46" y="31"/>
                    </a:cubicBezTo>
                    <a:cubicBezTo>
                      <a:pt x="50" y="34"/>
                      <a:pt x="51" y="36"/>
                      <a:pt x="53" y="40"/>
                    </a:cubicBezTo>
                    <a:cubicBezTo>
                      <a:pt x="55" y="45"/>
                      <a:pt x="58" y="46"/>
                      <a:pt x="58" y="50"/>
                    </a:cubicBezTo>
                    <a:cubicBezTo>
                      <a:pt x="58" y="55"/>
                      <a:pt x="55" y="62"/>
                      <a:pt x="54" y="64"/>
                    </a:cubicBezTo>
                    <a:cubicBezTo>
                      <a:pt x="52" y="65"/>
                      <a:pt x="46" y="68"/>
                      <a:pt x="46" y="62"/>
                    </a:cubicBezTo>
                    <a:cubicBezTo>
                      <a:pt x="46" y="57"/>
                      <a:pt x="46" y="51"/>
                      <a:pt x="46" y="50"/>
                    </a:cubicBezTo>
                    <a:cubicBezTo>
                      <a:pt x="46" y="49"/>
                      <a:pt x="43" y="45"/>
                      <a:pt x="46" y="4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8" name="Freeform 963"/>
              <p:cNvSpPr>
                <a:spLocks/>
              </p:cNvSpPr>
              <p:nvPr/>
            </p:nvSpPr>
            <p:spPr bwMode="auto">
              <a:xfrm>
                <a:off x="4732" y="2074"/>
                <a:ext cx="19" cy="10"/>
              </a:xfrm>
              <a:custGeom>
                <a:avLst/>
                <a:gdLst>
                  <a:gd name="T0" fmla="*/ 5 w 31"/>
                  <a:gd name="T1" fmla="*/ 11 h 16"/>
                  <a:gd name="T2" fmla="*/ 11 w 31"/>
                  <a:gd name="T3" fmla="*/ 6 h 16"/>
                  <a:gd name="T4" fmla="*/ 20 w 31"/>
                  <a:gd name="T5" fmla="*/ 3 h 16"/>
                  <a:gd name="T6" fmla="*/ 25 w 31"/>
                  <a:gd name="T7" fmla="*/ 11 h 16"/>
                  <a:gd name="T8" fmla="*/ 13 w 31"/>
                  <a:gd name="T9" fmla="*/ 15 h 16"/>
                  <a:gd name="T10" fmla="*/ 7 w 31"/>
                  <a:gd name="T11" fmla="*/ 15 h 16"/>
                  <a:gd name="T12" fmla="*/ 5 w 3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5" y="11"/>
                    </a:moveTo>
                    <a:cubicBezTo>
                      <a:pt x="5" y="7"/>
                      <a:pt x="8" y="5"/>
                      <a:pt x="11" y="6"/>
                    </a:cubicBezTo>
                    <a:cubicBezTo>
                      <a:pt x="14" y="7"/>
                      <a:pt x="17" y="0"/>
                      <a:pt x="20" y="3"/>
                    </a:cubicBezTo>
                    <a:cubicBezTo>
                      <a:pt x="24" y="6"/>
                      <a:pt x="31" y="9"/>
                      <a:pt x="25" y="11"/>
                    </a:cubicBezTo>
                    <a:cubicBezTo>
                      <a:pt x="18" y="14"/>
                      <a:pt x="16" y="15"/>
                      <a:pt x="13" y="15"/>
                    </a:cubicBezTo>
                    <a:cubicBezTo>
                      <a:pt x="9" y="15"/>
                      <a:pt x="9" y="14"/>
                      <a:pt x="7" y="15"/>
                    </a:cubicBezTo>
                    <a:cubicBezTo>
                      <a:pt x="5" y="16"/>
                      <a:pt x="0" y="8"/>
                      <a:pt x="5" y="1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964"/>
              <p:cNvSpPr>
                <a:spLocks/>
              </p:cNvSpPr>
              <p:nvPr/>
            </p:nvSpPr>
            <p:spPr bwMode="auto">
              <a:xfrm>
                <a:off x="4783" y="2085"/>
                <a:ext cx="13" cy="8"/>
              </a:xfrm>
              <a:custGeom>
                <a:avLst/>
                <a:gdLst>
                  <a:gd name="T0" fmla="*/ 5 w 22"/>
                  <a:gd name="T1" fmla="*/ 7 h 13"/>
                  <a:gd name="T2" fmla="*/ 14 w 22"/>
                  <a:gd name="T3" fmla="*/ 8 h 13"/>
                  <a:gd name="T4" fmla="*/ 19 w 22"/>
                  <a:gd name="T5" fmla="*/ 7 h 13"/>
                  <a:gd name="T6" fmla="*/ 17 w 22"/>
                  <a:gd name="T7" fmla="*/ 1 h 13"/>
                  <a:gd name="T8" fmla="*/ 7 w 22"/>
                  <a:gd name="T9" fmla="*/ 0 h 13"/>
                  <a:gd name="T10" fmla="*/ 5 w 22"/>
                  <a:gd name="T11" fmla="*/ 7 h 13"/>
                </a:gdLst>
                <a:ahLst/>
                <a:cxnLst>
                  <a:cxn ang="0">
                    <a:pos x="T0" y="T1"/>
                  </a:cxn>
                  <a:cxn ang="0">
                    <a:pos x="T2" y="T3"/>
                  </a:cxn>
                  <a:cxn ang="0">
                    <a:pos x="T4" y="T5"/>
                  </a:cxn>
                  <a:cxn ang="0">
                    <a:pos x="T6" y="T7"/>
                  </a:cxn>
                  <a:cxn ang="0">
                    <a:pos x="T8" y="T9"/>
                  </a:cxn>
                  <a:cxn ang="0">
                    <a:pos x="T10" y="T11"/>
                  </a:cxn>
                </a:cxnLst>
                <a:rect l="0" t="0" r="r" b="b"/>
                <a:pathLst>
                  <a:path w="22" h="13">
                    <a:moveTo>
                      <a:pt x="5" y="7"/>
                    </a:moveTo>
                    <a:cubicBezTo>
                      <a:pt x="11" y="9"/>
                      <a:pt x="10" y="7"/>
                      <a:pt x="14" y="8"/>
                    </a:cubicBezTo>
                    <a:cubicBezTo>
                      <a:pt x="17" y="9"/>
                      <a:pt x="19" y="13"/>
                      <a:pt x="19" y="7"/>
                    </a:cubicBezTo>
                    <a:cubicBezTo>
                      <a:pt x="19" y="2"/>
                      <a:pt x="22" y="2"/>
                      <a:pt x="17" y="1"/>
                    </a:cubicBezTo>
                    <a:cubicBezTo>
                      <a:pt x="13" y="0"/>
                      <a:pt x="9" y="0"/>
                      <a:pt x="7" y="0"/>
                    </a:cubicBezTo>
                    <a:cubicBezTo>
                      <a:pt x="5" y="0"/>
                      <a:pt x="0" y="1"/>
                      <a:pt x="5"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0" name="Freeform 965"/>
              <p:cNvSpPr>
                <a:spLocks/>
              </p:cNvSpPr>
              <p:nvPr/>
            </p:nvSpPr>
            <p:spPr bwMode="auto">
              <a:xfrm>
                <a:off x="4646" y="2089"/>
                <a:ext cx="144" cy="138"/>
              </a:xfrm>
              <a:custGeom>
                <a:avLst/>
                <a:gdLst>
                  <a:gd name="T0" fmla="*/ 227 w 240"/>
                  <a:gd name="T1" fmla="*/ 227 h 229"/>
                  <a:gd name="T2" fmla="*/ 210 w 240"/>
                  <a:gd name="T3" fmla="*/ 220 h 229"/>
                  <a:gd name="T4" fmla="*/ 183 w 240"/>
                  <a:gd name="T5" fmla="*/ 213 h 229"/>
                  <a:gd name="T6" fmla="*/ 165 w 240"/>
                  <a:gd name="T7" fmla="*/ 212 h 229"/>
                  <a:gd name="T8" fmla="*/ 151 w 240"/>
                  <a:gd name="T9" fmla="*/ 195 h 229"/>
                  <a:gd name="T10" fmla="*/ 139 w 240"/>
                  <a:gd name="T11" fmla="*/ 177 h 229"/>
                  <a:gd name="T12" fmla="*/ 128 w 240"/>
                  <a:gd name="T13" fmla="*/ 155 h 229"/>
                  <a:gd name="T14" fmla="*/ 103 w 240"/>
                  <a:gd name="T15" fmla="*/ 150 h 229"/>
                  <a:gd name="T16" fmla="*/ 85 w 240"/>
                  <a:gd name="T17" fmla="*/ 143 h 229"/>
                  <a:gd name="T18" fmla="*/ 70 w 240"/>
                  <a:gd name="T19" fmla="*/ 153 h 229"/>
                  <a:gd name="T20" fmla="*/ 51 w 240"/>
                  <a:gd name="T21" fmla="*/ 160 h 229"/>
                  <a:gd name="T22" fmla="*/ 58 w 240"/>
                  <a:gd name="T23" fmla="*/ 175 h 229"/>
                  <a:gd name="T24" fmla="*/ 36 w 240"/>
                  <a:gd name="T25" fmla="*/ 187 h 229"/>
                  <a:gd name="T26" fmla="*/ 14 w 240"/>
                  <a:gd name="T27" fmla="*/ 185 h 229"/>
                  <a:gd name="T28" fmla="*/ 1 w 240"/>
                  <a:gd name="T29" fmla="*/ 185 h 229"/>
                  <a:gd name="T30" fmla="*/ 1 w 240"/>
                  <a:gd name="T31" fmla="*/ 155 h 229"/>
                  <a:gd name="T32" fmla="*/ 1 w 240"/>
                  <a:gd name="T33" fmla="*/ 117 h 229"/>
                  <a:gd name="T34" fmla="*/ 10 w 240"/>
                  <a:gd name="T35" fmla="*/ 44 h 229"/>
                  <a:gd name="T36" fmla="*/ 10 w 240"/>
                  <a:gd name="T37" fmla="*/ 0 h 229"/>
                  <a:gd name="T38" fmla="*/ 33 w 240"/>
                  <a:gd name="T39" fmla="*/ 10 h 229"/>
                  <a:gd name="T40" fmla="*/ 62 w 240"/>
                  <a:gd name="T41" fmla="*/ 22 h 229"/>
                  <a:gd name="T42" fmla="*/ 84 w 240"/>
                  <a:gd name="T43" fmla="*/ 35 h 229"/>
                  <a:gd name="T44" fmla="*/ 117 w 240"/>
                  <a:gd name="T45" fmla="*/ 52 h 229"/>
                  <a:gd name="T46" fmla="*/ 127 w 240"/>
                  <a:gd name="T47" fmla="*/ 75 h 229"/>
                  <a:gd name="T48" fmla="*/ 142 w 240"/>
                  <a:gd name="T49" fmla="*/ 86 h 229"/>
                  <a:gd name="T50" fmla="*/ 161 w 240"/>
                  <a:gd name="T51" fmla="*/ 95 h 229"/>
                  <a:gd name="T52" fmla="*/ 178 w 240"/>
                  <a:gd name="T53" fmla="*/ 111 h 229"/>
                  <a:gd name="T54" fmla="*/ 153 w 240"/>
                  <a:gd name="T55" fmla="*/ 124 h 229"/>
                  <a:gd name="T56" fmla="*/ 162 w 240"/>
                  <a:gd name="T57" fmla="*/ 141 h 229"/>
                  <a:gd name="T58" fmla="*/ 180 w 240"/>
                  <a:gd name="T59" fmla="*/ 155 h 229"/>
                  <a:gd name="T60" fmla="*/ 187 w 240"/>
                  <a:gd name="T61" fmla="*/ 180 h 229"/>
                  <a:gd name="T62" fmla="*/ 205 w 240"/>
                  <a:gd name="T63" fmla="*/ 182 h 229"/>
                  <a:gd name="T64" fmla="*/ 213 w 240"/>
                  <a:gd name="T65" fmla="*/ 196 h 229"/>
                  <a:gd name="T66" fmla="*/ 216 w 240"/>
                  <a:gd name="T67" fmla="*/ 205 h 229"/>
                  <a:gd name="T68" fmla="*/ 226 w 240"/>
                  <a:gd name="T69" fmla="*/ 211 h 229"/>
                  <a:gd name="T70" fmla="*/ 236 w 240"/>
                  <a:gd name="T71"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29">
                    <a:moveTo>
                      <a:pt x="236" y="223"/>
                    </a:moveTo>
                    <a:cubicBezTo>
                      <a:pt x="236" y="225"/>
                      <a:pt x="233" y="226"/>
                      <a:pt x="227" y="227"/>
                    </a:cubicBezTo>
                    <a:cubicBezTo>
                      <a:pt x="222" y="228"/>
                      <a:pt x="220" y="229"/>
                      <a:pt x="219" y="225"/>
                    </a:cubicBezTo>
                    <a:cubicBezTo>
                      <a:pt x="217" y="221"/>
                      <a:pt x="214" y="223"/>
                      <a:pt x="210" y="220"/>
                    </a:cubicBezTo>
                    <a:cubicBezTo>
                      <a:pt x="206" y="217"/>
                      <a:pt x="197" y="217"/>
                      <a:pt x="195" y="215"/>
                    </a:cubicBezTo>
                    <a:cubicBezTo>
                      <a:pt x="193" y="213"/>
                      <a:pt x="188" y="215"/>
                      <a:pt x="183" y="213"/>
                    </a:cubicBezTo>
                    <a:cubicBezTo>
                      <a:pt x="179" y="212"/>
                      <a:pt x="177" y="213"/>
                      <a:pt x="175" y="212"/>
                    </a:cubicBezTo>
                    <a:cubicBezTo>
                      <a:pt x="172" y="212"/>
                      <a:pt x="170" y="215"/>
                      <a:pt x="165" y="212"/>
                    </a:cubicBezTo>
                    <a:cubicBezTo>
                      <a:pt x="160" y="210"/>
                      <a:pt x="158" y="209"/>
                      <a:pt x="157" y="205"/>
                    </a:cubicBezTo>
                    <a:cubicBezTo>
                      <a:pt x="157" y="200"/>
                      <a:pt x="153" y="201"/>
                      <a:pt x="151" y="195"/>
                    </a:cubicBezTo>
                    <a:cubicBezTo>
                      <a:pt x="148" y="189"/>
                      <a:pt x="149" y="191"/>
                      <a:pt x="147" y="187"/>
                    </a:cubicBezTo>
                    <a:cubicBezTo>
                      <a:pt x="145" y="183"/>
                      <a:pt x="141" y="182"/>
                      <a:pt x="139" y="177"/>
                    </a:cubicBezTo>
                    <a:cubicBezTo>
                      <a:pt x="136" y="173"/>
                      <a:pt x="135" y="170"/>
                      <a:pt x="135" y="166"/>
                    </a:cubicBezTo>
                    <a:cubicBezTo>
                      <a:pt x="135" y="162"/>
                      <a:pt x="129" y="161"/>
                      <a:pt x="128" y="155"/>
                    </a:cubicBezTo>
                    <a:cubicBezTo>
                      <a:pt x="127" y="149"/>
                      <a:pt x="122" y="152"/>
                      <a:pt x="117" y="149"/>
                    </a:cubicBezTo>
                    <a:cubicBezTo>
                      <a:pt x="112" y="147"/>
                      <a:pt x="103" y="151"/>
                      <a:pt x="103" y="150"/>
                    </a:cubicBezTo>
                    <a:cubicBezTo>
                      <a:pt x="103" y="148"/>
                      <a:pt x="97" y="143"/>
                      <a:pt x="94" y="141"/>
                    </a:cubicBezTo>
                    <a:cubicBezTo>
                      <a:pt x="91" y="139"/>
                      <a:pt x="91" y="142"/>
                      <a:pt x="85" y="143"/>
                    </a:cubicBezTo>
                    <a:cubicBezTo>
                      <a:pt x="80" y="144"/>
                      <a:pt x="81" y="145"/>
                      <a:pt x="77" y="145"/>
                    </a:cubicBezTo>
                    <a:cubicBezTo>
                      <a:pt x="74" y="145"/>
                      <a:pt x="76" y="151"/>
                      <a:pt x="70" y="153"/>
                    </a:cubicBezTo>
                    <a:cubicBezTo>
                      <a:pt x="65" y="156"/>
                      <a:pt x="69" y="156"/>
                      <a:pt x="64" y="157"/>
                    </a:cubicBezTo>
                    <a:cubicBezTo>
                      <a:pt x="58" y="158"/>
                      <a:pt x="60" y="156"/>
                      <a:pt x="51" y="160"/>
                    </a:cubicBezTo>
                    <a:cubicBezTo>
                      <a:pt x="41" y="165"/>
                      <a:pt x="50" y="164"/>
                      <a:pt x="57" y="167"/>
                    </a:cubicBezTo>
                    <a:cubicBezTo>
                      <a:pt x="65" y="169"/>
                      <a:pt x="58" y="169"/>
                      <a:pt x="58" y="175"/>
                    </a:cubicBezTo>
                    <a:cubicBezTo>
                      <a:pt x="58" y="182"/>
                      <a:pt x="56" y="181"/>
                      <a:pt x="50" y="185"/>
                    </a:cubicBezTo>
                    <a:cubicBezTo>
                      <a:pt x="44" y="189"/>
                      <a:pt x="42" y="189"/>
                      <a:pt x="36" y="187"/>
                    </a:cubicBezTo>
                    <a:cubicBezTo>
                      <a:pt x="30" y="186"/>
                      <a:pt x="34" y="187"/>
                      <a:pt x="27" y="185"/>
                    </a:cubicBezTo>
                    <a:cubicBezTo>
                      <a:pt x="20" y="183"/>
                      <a:pt x="20" y="185"/>
                      <a:pt x="14" y="185"/>
                    </a:cubicBezTo>
                    <a:cubicBezTo>
                      <a:pt x="7" y="184"/>
                      <a:pt x="7" y="185"/>
                      <a:pt x="2" y="185"/>
                    </a:cubicBezTo>
                    <a:cubicBezTo>
                      <a:pt x="1" y="185"/>
                      <a:pt x="1" y="185"/>
                      <a:pt x="1" y="185"/>
                    </a:cubicBezTo>
                    <a:cubicBezTo>
                      <a:pt x="1" y="181"/>
                      <a:pt x="1" y="181"/>
                      <a:pt x="1" y="181"/>
                    </a:cubicBezTo>
                    <a:cubicBezTo>
                      <a:pt x="1" y="181"/>
                      <a:pt x="1" y="164"/>
                      <a:pt x="1" y="155"/>
                    </a:cubicBezTo>
                    <a:cubicBezTo>
                      <a:pt x="1" y="145"/>
                      <a:pt x="3" y="142"/>
                      <a:pt x="6" y="135"/>
                    </a:cubicBezTo>
                    <a:cubicBezTo>
                      <a:pt x="9" y="128"/>
                      <a:pt x="2" y="126"/>
                      <a:pt x="1" y="117"/>
                    </a:cubicBezTo>
                    <a:cubicBezTo>
                      <a:pt x="0" y="108"/>
                      <a:pt x="5" y="86"/>
                      <a:pt x="5" y="79"/>
                    </a:cubicBezTo>
                    <a:cubicBezTo>
                      <a:pt x="5" y="72"/>
                      <a:pt x="9" y="52"/>
                      <a:pt x="10" y="44"/>
                    </a:cubicBezTo>
                    <a:cubicBezTo>
                      <a:pt x="11" y="35"/>
                      <a:pt x="9" y="19"/>
                      <a:pt x="10" y="16"/>
                    </a:cubicBezTo>
                    <a:cubicBezTo>
                      <a:pt x="11" y="14"/>
                      <a:pt x="10" y="4"/>
                      <a:pt x="10" y="0"/>
                    </a:cubicBezTo>
                    <a:cubicBezTo>
                      <a:pt x="12" y="0"/>
                      <a:pt x="14" y="1"/>
                      <a:pt x="17" y="2"/>
                    </a:cubicBezTo>
                    <a:cubicBezTo>
                      <a:pt x="23" y="4"/>
                      <a:pt x="21" y="4"/>
                      <a:pt x="33" y="10"/>
                    </a:cubicBezTo>
                    <a:cubicBezTo>
                      <a:pt x="45" y="17"/>
                      <a:pt x="37" y="13"/>
                      <a:pt x="44" y="16"/>
                    </a:cubicBezTo>
                    <a:cubicBezTo>
                      <a:pt x="51" y="19"/>
                      <a:pt x="52" y="20"/>
                      <a:pt x="62" y="22"/>
                    </a:cubicBezTo>
                    <a:cubicBezTo>
                      <a:pt x="72" y="25"/>
                      <a:pt x="66" y="24"/>
                      <a:pt x="72" y="27"/>
                    </a:cubicBezTo>
                    <a:cubicBezTo>
                      <a:pt x="79" y="30"/>
                      <a:pt x="81" y="34"/>
                      <a:pt x="84" y="35"/>
                    </a:cubicBezTo>
                    <a:cubicBezTo>
                      <a:pt x="88" y="36"/>
                      <a:pt x="98" y="41"/>
                      <a:pt x="104" y="46"/>
                    </a:cubicBezTo>
                    <a:cubicBezTo>
                      <a:pt x="110" y="51"/>
                      <a:pt x="108" y="49"/>
                      <a:pt x="117" y="52"/>
                    </a:cubicBezTo>
                    <a:cubicBezTo>
                      <a:pt x="126" y="55"/>
                      <a:pt x="124" y="59"/>
                      <a:pt x="125" y="60"/>
                    </a:cubicBezTo>
                    <a:cubicBezTo>
                      <a:pt x="125" y="61"/>
                      <a:pt x="130" y="71"/>
                      <a:pt x="127" y="75"/>
                    </a:cubicBezTo>
                    <a:cubicBezTo>
                      <a:pt x="124" y="79"/>
                      <a:pt x="124" y="78"/>
                      <a:pt x="126" y="80"/>
                    </a:cubicBezTo>
                    <a:cubicBezTo>
                      <a:pt x="128" y="82"/>
                      <a:pt x="130" y="83"/>
                      <a:pt x="142" y="86"/>
                    </a:cubicBezTo>
                    <a:cubicBezTo>
                      <a:pt x="153" y="88"/>
                      <a:pt x="147" y="87"/>
                      <a:pt x="151" y="91"/>
                    </a:cubicBezTo>
                    <a:cubicBezTo>
                      <a:pt x="155" y="94"/>
                      <a:pt x="157" y="95"/>
                      <a:pt x="161" y="95"/>
                    </a:cubicBezTo>
                    <a:cubicBezTo>
                      <a:pt x="164" y="95"/>
                      <a:pt x="171" y="100"/>
                      <a:pt x="174" y="101"/>
                    </a:cubicBezTo>
                    <a:cubicBezTo>
                      <a:pt x="177" y="103"/>
                      <a:pt x="177" y="108"/>
                      <a:pt x="178" y="111"/>
                    </a:cubicBezTo>
                    <a:cubicBezTo>
                      <a:pt x="178" y="114"/>
                      <a:pt x="167" y="118"/>
                      <a:pt x="157" y="118"/>
                    </a:cubicBezTo>
                    <a:cubicBezTo>
                      <a:pt x="147" y="118"/>
                      <a:pt x="153" y="119"/>
                      <a:pt x="153" y="124"/>
                    </a:cubicBezTo>
                    <a:cubicBezTo>
                      <a:pt x="153" y="128"/>
                      <a:pt x="156" y="130"/>
                      <a:pt x="159" y="134"/>
                    </a:cubicBezTo>
                    <a:cubicBezTo>
                      <a:pt x="161" y="138"/>
                      <a:pt x="162" y="141"/>
                      <a:pt x="162" y="141"/>
                    </a:cubicBezTo>
                    <a:cubicBezTo>
                      <a:pt x="164" y="142"/>
                      <a:pt x="171" y="150"/>
                      <a:pt x="176" y="151"/>
                    </a:cubicBezTo>
                    <a:cubicBezTo>
                      <a:pt x="180" y="152"/>
                      <a:pt x="180" y="153"/>
                      <a:pt x="180" y="155"/>
                    </a:cubicBezTo>
                    <a:cubicBezTo>
                      <a:pt x="180" y="158"/>
                      <a:pt x="179" y="163"/>
                      <a:pt x="181" y="167"/>
                    </a:cubicBezTo>
                    <a:cubicBezTo>
                      <a:pt x="184" y="171"/>
                      <a:pt x="185" y="174"/>
                      <a:pt x="187" y="180"/>
                    </a:cubicBezTo>
                    <a:cubicBezTo>
                      <a:pt x="189" y="185"/>
                      <a:pt x="191" y="181"/>
                      <a:pt x="195" y="180"/>
                    </a:cubicBezTo>
                    <a:cubicBezTo>
                      <a:pt x="199" y="179"/>
                      <a:pt x="204" y="180"/>
                      <a:pt x="205" y="182"/>
                    </a:cubicBezTo>
                    <a:cubicBezTo>
                      <a:pt x="206" y="184"/>
                      <a:pt x="202" y="189"/>
                      <a:pt x="202" y="192"/>
                    </a:cubicBezTo>
                    <a:cubicBezTo>
                      <a:pt x="202" y="196"/>
                      <a:pt x="207" y="196"/>
                      <a:pt x="213" y="196"/>
                    </a:cubicBezTo>
                    <a:cubicBezTo>
                      <a:pt x="219" y="196"/>
                      <a:pt x="220" y="196"/>
                      <a:pt x="221" y="197"/>
                    </a:cubicBezTo>
                    <a:cubicBezTo>
                      <a:pt x="222" y="199"/>
                      <a:pt x="219" y="201"/>
                      <a:pt x="216" y="205"/>
                    </a:cubicBezTo>
                    <a:cubicBezTo>
                      <a:pt x="211" y="206"/>
                      <a:pt x="218" y="209"/>
                      <a:pt x="218" y="209"/>
                    </a:cubicBezTo>
                    <a:cubicBezTo>
                      <a:pt x="219" y="210"/>
                      <a:pt x="222" y="211"/>
                      <a:pt x="226" y="211"/>
                    </a:cubicBezTo>
                    <a:cubicBezTo>
                      <a:pt x="231" y="211"/>
                      <a:pt x="232" y="215"/>
                      <a:pt x="236" y="215"/>
                    </a:cubicBezTo>
                    <a:cubicBezTo>
                      <a:pt x="240" y="216"/>
                      <a:pt x="235" y="221"/>
                      <a:pt x="236" y="22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966"/>
              <p:cNvSpPr>
                <a:spLocks/>
              </p:cNvSpPr>
              <p:nvPr/>
            </p:nvSpPr>
            <p:spPr bwMode="auto">
              <a:xfrm>
                <a:off x="5032" y="2359"/>
                <a:ext cx="9" cy="8"/>
              </a:xfrm>
              <a:custGeom>
                <a:avLst/>
                <a:gdLst>
                  <a:gd name="T0" fmla="*/ 5 w 14"/>
                  <a:gd name="T1" fmla="*/ 3 h 13"/>
                  <a:gd name="T2" fmla="*/ 3 w 14"/>
                  <a:gd name="T3" fmla="*/ 8 h 13"/>
                  <a:gd name="T4" fmla="*/ 9 w 14"/>
                  <a:gd name="T5" fmla="*/ 11 h 13"/>
                  <a:gd name="T6" fmla="*/ 13 w 14"/>
                  <a:gd name="T7" fmla="*/ 9 h 13"/>
                  <a:gd name="T8" fmla="*/ 11 w 14"/>
                  <a:gd name="T9" fmla="*/ 2 h 13"/>
                  <a:gd name="T10" fmla="*/ 7 w 14"/>
                  <a:gd name="T11" fmla="*/ 0 h 13"/>
                  <a:gd name="T12" fmla="*/ 5 w 14"/>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5" y="3"/>
                    </a:moveTo>
                    <a:cubicBezTo>
                      <a:pt x="3" y="6"/>
                      <a:pt x="0" y="6"/>
                      <a:pt x="3" y="8"/>
                    </a:cubicBezTo>
                    <a:cubicBezTo>
                      <a:pt x="6" y="10"/>
                      <a:pt x="5" y="11"/>
                      <a:pt x="9" y="11"/>
                    </a:cubicBezTo>
                    <a:cubicBezTo>
                      <a:pt x="13" y="12"/>
                      <a:pt x="14" y="13"/>
                      <a:pt x="13" y="9"/>
                    </a:cubicBezTo>
                    <a:cubicBezTo>
                      <a:pt x="12" y="5"/>
                      <a:pt x="12" y="3"/>
                      <a:pt x="11" y="2"/>
                    </a:cubicBezTo>
                    <a:cubicBezTo>
                      <a:pt x="11" y="1"/>
                      <a:pt x="9" y="0"/>
                      <a:pt x="7" y="0"/>
                    </a:cubicBezTo>
                    <a:cubicBezTo>
                      <a:pt x="6" y="0"/>
                      <a:pt x="4" y="1"/>
                      <a:pt x="5"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2" name="Freeform 967"/>
              <p:cNvSpPr>
                <a:spLocks/>
              </p:cNvSpPr>
              <p:nvPr/>
            </p:nvSpPr>
            <p:spPr bwMode="auto">
              <a:xfrm>
                <a:off x="5035" y="2371"/>
                <a:ext cx="4" cy="7"/>
              </a:xfrm>
              <a:custGeom>
                <a:avLst/>
                <a:gdLst>
                  <a:gd name="T0" fmla="*/ 5 w 6"/>
                  <a:gd name="T1" fmla="*/ 2 h 12"/>
                  <a:gd name="T2" fmla="*/ 6 w 6"/>
                  <a:gd name="T3" fmla="*/ 8 h 12"/>
                  <a:gd name="T4" fmla="*/ 3 w 6"/>
                  <a:gd name="T5" fmla="*/ 10 h 12"/>
                  <a:gd name="T6" fmla="*/ 1 w 6"/>
                  <a:gd name="T7" fmla="*/ 5 h 12"/>
                  <a:gd name="T8" fmla="*/ 1 w 6"/>
                  <a:gd name="T9" fmla="*/ 0 h 12"/>
                  <a:gd name="T10" fmla="*/ 5 w 6"/>
                  <a:gd name="T11" fmla="*/ 2 h 12"/>
                </a:gdLst>
                <a:ahLst/>
                <a:cxnLst>
                  <a:cxn ang="0">
                    <a:pos x="T0" y="T1"/>
                  </a:cxn>
                  <a:cxn ang="0">
                    <a:pos x="T2" y="T3"/>
                  </a:cxn>
                  <a:cxn ang="0">
                    <a:pos x="T4" y="T5"/>
                  </a:cxn>
                  <a:cxn ang="0">
                    <a:pos x="T6" y="T7"/>
                  </a:cxn>
                  <a:cxn ang="0">
                    <a:pos x="T8" y="T9"/>
                  </a:cxn>
                  <a:cxn ang="0">
                    <a:pos x="T10" y="T11"/>
                  </a:cxn>
                </a:cxnLst>
                <a:rect l="0" t="0" r="r" b="b"/>
                <a:pathLst>
                  <a:path w="6" h="12">
                    <a:moveTo>
                      <a:pt x="5" y="2"/>
                    </a:moveTo>
                    <a:cubicBezTo>
                      <a:pt x="6" y="4"/>
                      <a:pt x="6" y="5"/>
                      <a:pt x="6" y="8"/>
                    </a:cubicBezTo>
                    <a:cubicBezTo>
                      <a:pt x="6" y="10"/>
                      <a:pt x="5" y="12"/>
                      <a:pt x="3" y="10"/>
                    </a:cubicBezTo>
                    <a:cubicBezTo>
                      <a:pt x="1" y="7"/>
                      <a:pt x="1" y="7"/>
                      <a:pt x="1" y="5"/>
                    </a:cubicBezTo>
                    <a:cubicBezTo>
                      <a:pt x="0" y="3"/>
                      <a:pt x="0" y="1"/>
                      <a:pt x="1" y="0"/>
                    </a:cubicBezTo>
                    <a:cubicBezTo>
                      <a:pt x="2" y="0"/>
                      <a:pt x="5" y="0"/>
                      <a:pt x="5"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968"/>
              <p:cNvSpPr>
                <a:spLocks/>
              </p:cNvSpPr>
              <p:nvPr/>
            </p:nvSpPr>
            <p:spPr bwMode="auto">
              <a:xfrm>
                <a:off x="5009" y="2289"/>
                <a:ext cx="20" cy="39"/>
              </a:xfrm>
              <a:custGeom>
                <a:avLst/>
                <a:gdLst>
                  <a:gd name="T0" fmla="*/ 6 w 32"/>
                  <a:gd name="T1" fmla="*/ 20 h 66"/>
                  <a:gd name="T2" fmla="*/ 10 w 32"/>
                  <a:gd name="T3" fmla="*/ 5 h 66"/>
                  <a:gd name="T4" fmla="*/ 15 w 32"/>
                  <a:gd name="T5" fmla="*/ 20 h 66"/>
                  <a:gd name="T6" fmla="*/ 20 w 32"/>
                  <a:gd name="T7" fmla="*/ 25 h 66"/>
                  <a:gd name="T8" fmla="*/ 16 w 32"/>
                  <a:gd name="T9" fmla="*/ 33 h 66"/>
                  <a:gd name="T10" fmla="*/ 20 w 32"/>
                  <a:gd name="T11" fmla="*/ 42 h 66"/>
                  <a:gd name="T12" fmla="*/ 31 w 32"/>
                  <a:gd name="T13" fmla="*/ 52 h 66"/>
                  <a:gd name="T14" fmla="*/ 23 w 32"/>
                  <a:gd name="T15" fmla="*/ 60 h 66"/>
                  <a:gd name="T16" fmla="*/ 18 w 32"/>
                  <a:gd name="T17" fmla="*/ 51 h 66"/>
                  <a:gd name="T18" fmla="*/ 5 w 32"/>
                  <a:gd name="T19" fmla="*/ 36 h 66"/>
                  <a:gd name="T20" fmla="*/ 5 w 32"/>
                  <a:gd name="T21" fmla="*/ 25 h 66"/>
                  <a:gd name="T22" fmla="*/ 6 w 32"/>
                  <a:gd name="T23"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6">
                    <a:moveTo>
                      <a:pt x="6" y="20"/>
                    </a:moveTo>
                    <a:cubicBezTo>
                      <a:pt x="5" y="9"/>
                      <a:pt x="5" y="0"/>
                      <a:pt x="10" y="5"/>
                    </a:cubicBezTo>
                    <a:cubicBezTo>
                      <a:pt x="14" y="10"/>
                      <a:pt x="12" y="20"/>
                      <a:pt x="15" y="20"/>
                    </a:cubicBezTo>
                    <a:cubicBezTo>
                      <a:pt x="18" y="19"/>
                      <a:pt x="20" y="22"/>
                      <a:pt x="20" y="25"/>
                    </a:cubicBezTo>
                    <a:cubicBezTo>
                      <a:pt x="20" y="28"/>
                      <a:pt x="15" y="29"/>
                      <a:pt x="16" y="33"/>
                    </a:cubicBezTo>
                    <a:cubicBezTo>
                      <a:pt x="16" y="37"/>
                      <a:pt x="15" y="38"/>
                      <a:pt x="20" y="42"/>
                    </a:cubicBezTo>
                    <a:cubicBezTo>
                      <a:pt x="26" y="47"/>
                      <a:pt x="30" y="46"/>
                      <a:pt x="31" y="52"/>
                    </a:cubicBezTo>
                    <a:cubicBezTo>
                      <a:pt x="32" y="59"/>
                      <a:pt x="29" y="66"/>
                      <a:pt x="23" y="60"/>
                    </a:cubicBezTo>
                    <a:cubicBezTo>
                      <a:pt x="17" y="53"/>
                      <a:pt x="22" y="57"/>
                      <a:pt x="18" y="51"/>
                    </a:cubicBezTo>
                    <a:cubicBezTo>
                      <a:pt x="14" y="45"/>
                      <a:pt x="11" y="42"/>
                      <a:pt x="5" y="36"/>
                    </a:cubicBezTo>
                    <a:cubicBezTo>
                      <a:pt x="0" y="29"/>
                      <a:pt x="5" y="31"/>
                      <a:pt x="5" y="25"/>
                    </a:cubicBezTo>
                    <a:cubicBezTo>
                      <a:pt x="6" y="20"/>
                      <a:pt x="0" y="18"/>
                      <a:pt x="6" y="2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 name="Freeform 969"/>
              <p:cNvSpPr>
                <a:spLocks/>
              </p:cNvSpPr>
              <p:nvPr/>
            </p:nvSpPr>
            <p:spPr bwMode="auto">
              <a:xfrm>
                <a:off x="5129" y="2407"/>
                <a:ext cx="9" cy="9"/>
              </a:xfrm>
              <a:custGeom>
                <a:avLst/>
                <a:gdLst>
                  <a:gd name="T0" fmla="*/ 4 w 14"/>
                  <a:gd name="T1" fmla="*/ 5 h 16"/>
                  <a:gd name="T2" fmla="*/ 4 w 14"/>
                  <a:gd name="T3" fmla="*/ 13 h 16"/>
                  <a:gd name="T4" fmla="*/ 14 w 14"/>
                  <a:gd name="T5" fmla="*/ 10 h 16"/>
                  <a:gd name="T6" fmla="*/ 4 w 14"/>
                  <a:gd name="T7" fmla="*/ 5 h 16"/>
                </a:gdLst>
                <a:ahLst/>
                <a:cxnLst>
                  <a:cxn ang="0">
                    <a:pos x="T0" y="T1"/>
                  </a:cxn>
                  <a:cxn ang="0">
                    <a:pos x="T2" y="T3"/>
                  </a:cxn>
                  <a:cxn ang="0">
                    <a:pos x="T4" y="T5"/>
                  </a:cxn>
                  <a:cxn ang="0">
                    <a:pos x="T6" y="T7"/>
                  </a:cxn>
                </a:cxnLst>
                <a:rect l="0" t="0" r="r" b="b"/>
                <a:pathLst>
                  <a:path w="14" h="16">
                    <a:moveTo>
                      <a:pt x="4" y="5"/>
                    </a:moveTo>
                    <a:cubicBezTo>
                      <a:pt x="4" y="5"/>
                      <a:pt x="0" y="11"/>
                      <a:pt x="4" y="13"/>
                    </a:cubicBezTo>
                    <a:cubicBezTo>
                      <a:pt x="8" y="16"/>
                      <a:pt x="14" y="14"/>
                      <a:pt x="14" y="10"/>
                    </a:cubicBezTo>
                    <a:cubicBezTo>
                      <a:pt x="14" y="6"/>
                      <a:pt x="2" y="0"/>
                      <a:pt x="4"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970"/>
              <p:cNvSpPr>
                <a:spLocks/>
              </p:cNvSpPr>
              <p:nvPr/>
            </p:nvSpPr>
            <p:spPr bwMode="auto">
              <a:xfrm>
                <a:off x="5000" y="2058"/>
                <a:ext cx="9" cy="9"/>
              </a:xfrm>
              <a:custGeom>
                <a:avLst/>
                <a:gdLst>
                  <a:gd name="T0" fmla="*/ 5 w 15"/>
                  <a:gd name="T1" fmla="*/ 11 h 15"/>
                  <a:gd name="T2" fmla="*/ 13 w 15"/>
                  <a:gd name="T3" fmla="*/ 10 h 15"/>
                  <a:gd name="T4" fmla="*/ 9 w 15"/>
                  <a:gd name="T5" fmla="*/ 1 h 15"/>
                  <a:gd name="T6" fmla="*/ 5 w 15"/>
                  <a:gd name="T7" fmla="*/ 11 h 15"/>
                </a:gdLst>
                <a:ahLst/>
                <a:cxnLst>
                  <a:cxn ang="0">
                    <a:pos x="T0" y="T1"/>
                  </a:cxn>
                  <a:cxn ang="0">
                    <a:pos x="T2" y="T3"/>
                  </a:cxn>
                  <a:cxn ang="0">
                    <a:pos x="T4" y="T5"/>
                  </a:cxn>
                  <a:cxn ang="0">
                    <a:pos x="T6" y="T7"/>
                  </a:cxn>
                </a:cxnLst>
                <a:rect l="0" t="0" r="r" b="b"/>
                <a:pathLst>
                  <a:path w="15" h="15">
                    <a:moveTo>
                      <a:pt x="5" y="11"/>
                    </a:moveTo>
                    <a:cubicBezTo>
                      <a:pt x="5" y="11"/>
                      <a:pt x="11" y="14"/>
                      <a:pt x="13" y="10"/>
                    </a:cubicBezTo>
                    <a:cubicBezTo>
                      <a:pt x="15" y="5"/>
                      <a:pt x="12" y="0"/>
                      <a:pt x="9" y="1"/>
                    </a:cubicBezTo>
                    <a:cubicBezTo>
                      <a:pt x="5" y="1"/>
                      <a:pt x="0" y="15"/>
                      <a:pt x="5" y="1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971"/>
              <p:cNvSpPr>
                <a:spLocks/>
              </p:cNvSpPr>
              <p:nvPr/>
            </p:nvSpPr>
            <p:spPr bwMode="auto">
              <a:xfrm>
                <a:off x="5027" y="1919"/>
                <a:ext cx="8" cy="26"/>
              </a:xfrm>
              <a:custGeom>
                <a:avLst/>
                <a:gdLst>
                  <a:gd name="T0" fmla="*/ 5 w 13"/>
                  <a:gd name="T1" fmla="*/ 6 h 42"/>
                  <a:gd name="T2" fmla="*/ 1 w 13"/>
                  <a:gd name="T3" fmla="*/ 14 h 42"/>
                  <a:gd name="T4" fmla="*/ 1 w 13"/>
                  <a:gd name="T5" fmla="*/ 30 h 42"/>
                  <a:gd name="T6" fmla="*/ 5 w 13"/>
                  <a:gd name="T7" fmla="*/ 33 h 42"/>
                  <a:gd name="T8" fmla="*/ 5 w 13"/>
                  <a:gd name="T9" fmla="*/ 21 h 42"/>
                  <a:gd name="T10" fmla="*/ 8 w 13"/>
                  <a:gd name="T11" fmla="*/ 8 h 42"/>
                  <a:gd name="T12" fmla="*/ 5 w 13"/>
                  <a:gd name="T13" fmla="*/ 6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5" y="6"/>
                    </a:moveTo>
                    <a:cubicBezTo>
                      <a:pt x="3" y="8"/>
                      <a:pt x="2" y="9"/>
                      <a:pt x="1" y="14"/>
                    </a:cubicBezTo>
                    <a:cubicBezTo>
                      <a:pt x="0" y="19"/>
                      <a:pt x="1" y="24"/>
                      <a:pt x="1" y="30"/>
                    </a:cubicBezTo>
                    <a:cubicBezTo>
                      <a:pt x="2" y="35"/>
                      <a:pt x="3" y="42"/>
                      <a:pt x="5" y="33"/>
                    </a:cubicBezTo>
                    <a:cubicBezTo>
                      <a:pt x="6" y="25"/>
                      <a:pt x="3" y="29"/>
                      <a:pt x="5" y="21"/>
                    </a:cubicBezTo>
                    <a:cubicBezTo>
                      <a:pt x="7" y="13"/>
                      <a:pt x="4" y="10"/>
                      <a:pt x="8" y="8"/>
                    </a:cubicBezTo>
                    <a:cubicBezTo>
                      <a:pt x="13" y="6"/>
                      <a:pt x="11" y="0"/>
                      <a:pt x="5"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972"/>
              <p:cNvSpPr>
                <a:spLocks/>
              </p:cNvSpPr>
              <p:nvPr/>
            </p:nvSpPr>
            <p:spPr bwMode="auto">
              <a:xfrm>
                <a:off x="5030" y="1942"/>
                <a:ext cx="23" cy="7"/>
              </a:xfrm>
              <a:custGeom>
                <a:avLst/>
                <a:gdLst>
                  <a:gd name="T0" fmla="*/ 4 w 39"/>
                  <a:gd name="T1" fmla="*/ 8 h 12"/>
                  <a:gd name="T2" fmla="*/ 8 w 39"/>
                  <a:gd name="T3" fmla="*/ 11 h 12"/>
                  <a:gd name="T4" fmla="*/ 17 w 39"/>
                  <a:gd name="T5" fmla="*/ 9 h 12"/>
                  <a:gd name="T6" fmla="*/ 30 w 39"/>
                  <a:gd name="T7" fmla="*/ 5 h 12"/>
                  <a:gd name="T8" fmla="*/ 33 w 39"/>
                  <a:gd name="T9" fmla="*/ 1 h 12"/>
                  <a:gd name="T10" fmla="*/ 23 w 39"/>
                  <a:gd name="T11" fmla="*/ 1 h 12"/>
                  <a:gd name="T12" fmla="*/ 17 w 39"/>
                  <a:gd name="T13" fmla="*/ 3 h 12"/>
                  <a:gd name="T14" fmla="*/ 6 w 39"/>
                  <a:gd name="T15" fmla="*/ 3 h 12"/>
                  <a:gd name="T16" fmla="*/ 4 w 39"/>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2">
                    <a:moveTo>
                      <a:pt x="4" y="8"/>
                    </a:moveTo>
                    <a:cubicBezTo>
                      <a:pt x="4" y="8"/>
                      <a:pt x="0" y="12"/>
                      <a:pt x="8" y="11"/>
                    </a:cubicBezTo>
                    <a:cubicBezTo>
                      <a:pt x="15" y="10"/>
                      <a:pt x="10" y="10"/>
                      <a:pt x="17" y="9"/>
                    </a:cubicBezTo>
                    <a:cubicBezTo>
                      <a:pt x="25" y="8"/>
                      <a:pt x="28" y="8"/>
                      <a:pt x="30" y="5"/>
                    </a:cubicBezTo>
                    <a:cubicBezTo>
                      <a:pt x="33" y="3"/>
                      <a:pt x="39" y="1"/>
                      <a:pt x="33" y="1"/>
                    </a:cubicBezTo>
                    <a:cubicBezTo>
                      <a:pt x="27" y="1"/>
                      <a:pt x="25" y="2"/>
                      <a:pt x="23" y="1"/>
                    </a:cubicBezTo>
                    <a:cubicBezTo>
                      <a:pt x="21" y="0"/>
                      <a:pt x="19" y="3"/>
                      <a:pt x="17" y="3"/>
                    </a:cubicBezTo>
                    <a:cubicBezTo>
                      <a:pt x="15" y="4"/>
                      <a:pt x="9" y="4"/>
                      <a:pt x="6" y="3"/>
                    </a:cubicBezTo>
                    <a:cubicBezTo>
                      <a:pt x="4" y="3"/>
                      <a:pt x="4" y="8"/>
                      <a:pt x="4"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 name="Freeform 973"/>
              <p:cNvSpPr>
                <a:spLocks/>
              </p:cNvSpPr>
              <p:nvPr/>
            </p:nvSpPr>
            <p:spPr bwMode="auto">
              <a:xfrm>
                <a:off x="5060" y="1919"/>
                <a:ext cx="12" cy="26"/>
              </a:xfrm>
              <a:custGeom>
                <a:avLst/>
                <a:gdLst>
                  <a:gd name="T0" fmla="*/ 5 w 19"/>
                  <a:gd name="T1" fmla="*/ 37 h 44"/>
                  <a:gd name="T2" fmla="*/ 13 w 19"/>
                  <a:gd name="T3" fmla="*/ 18 h 44"/>
                  <a:gd name="T4" fmla="*/ 15 w 19"/>
                  <a:gd name="T5" fmla="*/ 8 h 44"/>
                  <a:gd name="T6" fmla="*/ 8 w 19"/>
                  <a:gd name="T7" fmla="*/ 6 h 44"/>
                  <a:gd name="T8" fmla="*/ 6 w 19"/>
                  <a:gd name="T9" fmla="*/ 18 h 44"/>
                  <a:gd name="T10" fmla="*/ 0 w 19"/>
                  <a:gd name="T11" fmla="*/ 32 h 44"/>
                  <a:gd name="T12" fmla="*/ 5 w 19"/>
                  <a:gd name="T13" fmla="*/ 37 h 44"/>
                </a:gdLst>
                <a:ahLst/>
                <a:cxnLst>
                  <a:cxn ang="0">
                    <a:pos x="T0" y="T1"/>
                  </a:cxn>
                  <a:cxn ang="0">
                    <a:pos x="T2" y="T3"/>
                  </a:cxn>
                  <a:cxn ang="0">
                    <a:pos x="T4" y="T5"/>
                  </a:cxn>
                  <a:cxn ang="0">
                    <a:pos x="T6" y="T7"/>
                  </a:cxn>
                  <a:cxn ang="0">
                    <a:pos x="T8" y="T9"/>
                  </a:cxn>
                  <a:cxn ang="0">
                    <a:pos x="T10" y="T11"/>
                  </a:cxn>
                  <a:cxn ang="0">
                    <a:pos x="T12" y="T13"/>
                  </a:cxn>
                </a:cxnLst>
                <a:rect l="0" t="0" r="r" b="b"/>
                <a:pathLst>
                  <a:path w="19" h="44">
                    <a:moveTo>
                      <a:pt x="5" y="37"/>
                    </a:moveTo>
                    <a:cubicBezTo>
                      <a:pt x="5" y="28"/>
                      <a:pt x="10" y="25"/>
                      <a:pt x="13" y="18"/>
                    </a:cubicBezTo>
                    <a:cubicBezTo>
                      <a:pt x="15" y="12"/>
                      <a:pt x="19" y="10"/>
                      <a:pt x="15" y="8"/>
                    </a:cubicBezTo>
                    <a:cubicBezTo>
                      <a:pt x="11" y="5"/>
                      <a:pt x="11" y="0"/>
                      <a:pt x="8" y="6"/>
                    </a:cubicBezTo>
                    <a:cubicBezTo>
                      <a:pt x="5" y="13"/>
                      <a:pt x="6" y="10"/>
                      <a:pt x="6" y="18"/>
                    </a:cubicBezTo>
                    <a:cubicBezTo>
                      <a:pt x="6" y="27"/>
                      <a:pt x="0" y="27"/>
                      <a:pt x="0" y="32"/>
                    </a:cubicBezTo>
                    <a:cubicBezTo>
                      <a:pt x="0" y="37"/>
                      <a:pt x="5" y="44"/>
                      <a:pt x="5" y="3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974"/>
              <p:cNvSpPr>
                <a:spLocks/>
              </p:cNvSpPr>
              <p:nvPr/>
            </p:nvSpPr>
            <p:spPr bwMode="auto">
              <a:xfrm>
                <a:off x="4645" y="1759"/>
                <a:ext cx="11" cy="28"/>
              </a:xfrm>
              <a:custGeom>
                <a:avLst/>
                <a:gdLst>
                  <a:gd name="T0" fmla="*/ 11 w 18"/>
                  <a:gd name="T1" fmla="*/ 16 h 47"/>
                  <a:gd name="T2" fmla="*/ 4 w 18"/>
                  <a:gd name="T3" fmla="*/ 41 h 47"/>
                  <a:gd name="T4" fmla="*/ 11 w 18"/>
                  <a:gd name="T5" fmla="*/ 39 h 47"/>
                  <a:gd name="T6" fmla="*/ 11 w 18"/>
                  <a:gd name="T7" fmla="*/ 16 h 47"/>
                </a:gdLst>
                <a:ahLst/>
                <a:cxnLst>
                  <a:cxn ang="0">
                    <a:pos x="T0" y="T1"/>
                  </a:cxn>
                  <a:cxn ang="0">
                    <a:pos x="T2" y="T3"/>
                  </a:cxn>
                  <a:cxn ang="0">
                    <a:pos x="T4" y="T5"/>
                  </a:cxn>
                  <a:cxn ang="0">
                    <a:pos x="T6" y="T7"/>
                  </a:cxn>
                </a:cxnLst>
                <a:rect l="0" t="0" r="r" b="b"/>
                <a:pathLst>
                  <a:path w="18" h="47">
                    <a:moveTo>
                      <a:pt x="11" y="16"/>
                    </a:moveTo>
                    <a:cubicBezTo>
                      <a:pt x="4" y="26"/>
                      <a:pt x="7" y="39"/>
                      <a:pt x="4" y="41"/>
                    </a:cubicBezTo>
                    <a:cubicBezTo>
                      <a:pt x="0" y="43"/>
                      <a:pt x="5" y="47"/>
                      <a:pt x="11" y="39"/>
                    </a:cubicBezTo>
                    <a:cubicBezTo>
                      <a:pt x="18" y="31"/>
                      <a:pt x="17" y="0"/>
                      <a:pt x="11" y="1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0" name="Freeform 975"/>
              <p:cNvSpPr>
                <a:spLocks/>
              </p:cNvSpPr>
              <p:nvPr/>
            </p:nvSpPr>
            <p:spPr bwMode="auto">
              <a:xfrm>
                <a:off x="4625" y="1808"/>
                <a:ext cx="8" cy="14"/>
              </a:xfrm>
              <a:custGeom>
                <a:avLst/>
                <a:gdLst>
                  <a:gd name="T0" fmla="*/ 7 w 14"/>
                  <a:gd name="T1" fmla="*/ 1 h 22"/>
                  <a:gd name="T2" fmla="*/ 2 w 14"/>
                  <a:gd name="T3" fmla="*/ 20 h 22"/>
                  <a:gd name="T4" fmla="*/ 10 w 14"/>
                  <a:gd name="T5" fmla="*/ 18 h 22"/>
                  <a:gd name="T6" fmla="*/ 13 w 14"/>
                  <a:gd name="T7" fmla="*/ 8 h 22"/>
                  <a:gd name="T8" fmla="*/ 7 w 14"/>
                  <a:gd name="T9" fmla="*/ 1 h 22"/>
                </a:gdLst>
                <a:ahLst/>
                <a:cxnLst>
                  <a:cxn ang="0">
                    <a:pos x="T0" y="T1"/>
                  </a:cxn>
                  <a:cxn ang="0">
                    <a:pos x="T2" y="T3"/>
                  </a:cxn>
                  <a:cxn ang="0">
                    <a:pos x="T4" y="T5"/>
                  </a:cxn>
                  <a:cxn ang="0">
                    <a:pos x="T6" y="T7"/>
                  </a:cxn>
                  <a:cxn ang="0">
                    <a:pos x="T8" y="T9"/>
                  </a:cxn>
                </a:cxnLst>
                <a:rect l="0" t="0" r="r" b="b"/>
                <a:pathLst>
                  <a:path w="14" h="22">
                    <a:moveTo>
                      <a:pt x="7" y="1"/>
                    </a:moveTo>
                    <a:cubicBezTo>
                      <a:pt x="3" y="10"/>
                      <a:pt x="0" y="19"/>
                      <a:pt x="2" y="20"/>
                    </a:cubicBezTo>
                    <a:cubicBezTo>
                      <a:pt x="5" y="22"/>
                      <a:pt x="7" y="22"/>
                      <a:pt x="10" y="18"/>
                    </a:cubicBezTo>
                    <a:cubicBezTo>
                      <a:pt x="13" y="14"/>
                      <a:pt x="14" y="12"/>
                      <a:pt x="13" y="8"/>
                    </a:cubicBezTo>
                    <a:cubicBezTo>
                      <a:pt x="13" y="3"/>
                      <a:pt x="8" y="0"/>
                      <a:pt x="7"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976"/>
              <p:cNvSpPr>
                <a:spLocks/>
              </p:cNvSpPr>
              <p:nvPr/>
            </p:nvSpPr>
            <p:spPr bwMode="auto">
              <a:xfrm>
                <a:off x="4535" y="1916"/>
                <a:ext cx="26" cy="23"/>
              </a:xfrm>
              <a:custGeom>
                <a:avLst/>
                <a:gdLst>
                  <a:gd name="T0" fmla="*/ 36 w 44"/>
                  <a:gd name="T1" fmla="*/ 4 h 38"/>
                  <a:gd name="T2" fmla="*/ 12 w 44"/>
                  <a:gd name="T3" fmla="*/ 27 h 38"/>
                  <a:gd name="T4" fmla="*/ 16 w 44"/>
                  <a:gd name="T5" fmla="*/ 33 h 38"/>
                  <a:gd name="T6" fmla="*/ 33 w 44"/>
                  <a:gd name="T7" fmla="*/ 19 h 38"/>
                  <a:gd name="T8" fmla="*/ 44 w 44"/>
                  <a:gd name="T9" fmla="*/ 4 h 38"/>
                  <a:gd name="T10" fmla="*/ 36 w 44"/>
                  <a:gd name="T11" fmla="*/ 4 h 38"/>
                </a:gdLst>
                <a:ahLst/>
                <a:cxnLst>
                  <a:cxn ang="0">
                    <a:pos x="T0" y="T1"/>
                  </a:cxn>
                  <a:cxn ang="0">
                    <a:pos x="T2" y="T3"/>
                  </a:cxn>
                  <a:cxn ang="0">
                    <a:pos x="T4" y="T5"/>
                  </a:cxn>
                  <a:cxn ang="0">
                    <a:pos x="T6" y="T7"/>
                  </a:cxn>
                  <a:cxn ang="0">
                    <a:pos x="T8" y="T9"/>
                  </a:cxn>
                  <a:cxn ang="0">
                    <a:pos x="T10" y="T11"/>
                  </a:cxn>
                </a:cxnLst>
                <a:rect l="0" t="0" r="r" b="b"/>
                <a:pathLst>
                  <a:path w="44" h="38">
                    <a:moveTo>
                      <a:pt x="36" y="4"/>
                    </a:moveTo>
                    <a:cubicBezTo>
                      <a:pt x="30" y="14"/>
                      <a:pt x="12" y="27"/>
                      <a:pt x="12" y="27"/>
                    </a:cubicBezTo>
                    <a:cubicBezTo>
                      <a:pt x="12" y="27"/>
                      <a:pt x="0" y="38"/>
                      <a:pt x="16" y="33"/>
                    </a:cubicBezTo>
                    <a:cubicBezTo>
                      <a:pt x="31" y="27"/>
                      <a:pt x="24" y="24"/>
                      <a:pt x="33" y="19"/>
                    </a:cubicBezTo>
                    <a:cubicBezTo>
                      <a:pt x="41" y="14"/>
                      <a:pt x="44" y="7"/>
                      <a:pt x="44" y="4"/>
                    </a:cubicBezTo>
                    <a:cubicBezTo>
                      <a:pt x="44" y="1"/>
                      <a:pt x="39" y="0"/>
                      <a:pt x="36"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977"/>
              <p:cNvSpPr>
                <a:spLocks/>
              </p:cNvSpPr>
              <p:nvPr/>
            </p:nvSpPr>
            <p:spPr bwMode="auto">
              <a:xfrm>
                <a:off x="5073" y="2326"/>
                <a:ext cx="19" cy="18"/>
              </a:xfrm>
              <a:custGeom>
                <a:avLst/>
                <a:gdLst>
                  <a:gd name="T0" fmla="*/ 8 w 32"/>
                  <a:gd name="T1" fmla="*/ 12 h 30"/>
                  <a:gd name="T2" fmla="*/ 7 w 32"/>
                  <a:gd name="T3" fmla="*/ 1 h 30"/>
                  <a:gd name="T4" fmla="*/ 16 w 32"/>
                  <a:gd name="T5" fmla="*/ 3 h 30"/>
                  <a:gd name="T6" fmla="*/ 23 w 32"/>
                  <a:gd name="T7" fmla="*/ 7 h 30"/>
                  <a:gd name="T8" fmla="*/ 22 w 32"/>
                  <a:gd name="T9" fmla="*/ 13 h 30"/>
                  <a:gd name="T10" fmla="*/ 29 w 32"/>
                  <a:gd name="T11" fmla="*/ 17 h 30"/>
                  <a:gd name="T12" fmla="*/ 23 w 32"/>
                  <a:gd name="T13" fmla="*/ 20 h 30"/>
                  <a:gd name="T14" fmla="*/ 19 w 32"/>
                  <a:gd name="T15" fmla="*/ 27 h 30"/>
                  <a:gd name="T16" fmla="*/ 14 w 32"/>
                  <a:gd name="T17" fmla="*/ 25 h 30"/>
                  <a:gd name="T18" fmla="*/ 7 w 32"/>
                  <a:gd name="T19" fmla="*/ 23 h 30"/>
                  <a:gd name="T20" fmla="*/ 1 w 32"/>
                  <a:gd name="T21" fmla="*/ 19 h 30"/>
                  <a:gd name="T22" fmla="*/ 8 w 32"/>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0">
                    <a:moveTo>
                      <a:pt x="8" y="12"/>
                    </a:moveTo>
                    <a:cubicBezTo>
                      <a:pt x="8" y="10"/>
                      <a:pt x="4" y="2"/>
                      <a:pt x="7" y="1"/>
                    </a:cubicBezTo>
                    <a:cubicBezTo>
                      <a:pt x="9" y="0"/>
                      <a:pt x="15" y="2"/>
                      <a:pt x="16" y="3"/>
                    </a:cubicBezTo>
                    <a:cubicBezTo>
                      <a:pt x="16" y="4"/>
                      <a:pt x="24" y="6"/>
                      <a:pt x="23" y="7"/>
                    </a:cubicBezTo>
                    <a:cubicBezTo>
                      <a:pt x="23" y="9"/>
                      <a:pt x="19" y="11"/>
                      <a:pt x="22" y="13"/>
                    </a:cubicBezTo>
                    <a:cubicBezTo>
                      <a:pt x="25" y="16"/>
                      <a:pt x="32" y="14"/>
                      <a:pt x="29" y="17"/>
                    </a:cubicBezTo>
                    <a:cubicBezTo>
                      <a:pt x="26" y="20"/>
                      <a:pt x="28" y="20"/>
                      <a:pt x="23" y="20"/>
                    </a:cubicBezTo>
                    <a:cubicBezTo>
                      <a:pt x="19" y="20"/>
                      <a:pt x="21" y="26"/>
                      <a:pt x="19" y="27"/>
                    </a:cubicBezTo>
                    <a:cubicBezTo>
                      <a:pt x="17" y="29"/>
                      <a:pt x="16" y="30"/>
                      <a:pt x="14" y="25"/>
                    </a:cubicBezTo>
                    <a:cubicBezTo>
                      <a:pt x="11" y="20"/>
                      <a:pt x="8" y="21"/>
                      <a:pt x="7" y="23"/>
                    </a:cubicBezTo>
                    <a:cubicBezTo>
                      <a:pt x="5" y="25"/>
                      <a:pt x="0" y="24"/>
                      <a:pt x="1" y="19"/>
                    </a:cubicBezTo>
                    <a:cubicBezTo>
                      <a:pt x="3" y="14"/>
                      <a:pt x="8" y="12"/>
                      <a:pt x="8"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978"/>
              <p:cNvSpPr>
                <a:spLocks/>
              </p:cNvSpPr>
              <p:nvPr/>
            </p:nvSpPr>
            <p:spPr bwMode="auto">
              <a:xfrm>
                <a:off x="1683" y="2926"/>
                <a:ext cx="62" cy="38"/>
              </a:xfrm>
              <a:custGeom>
                <a:avLst/>
                <a:gdLst>
                  <a:gd name="T0" fmla="*/ 89 w 103"/>
                  <a:gd name="T1" fmla="*/ 59 h 63"/>
                  <a:gd name="T2" fmla="*/ 82 w 103"/>
                  <a:gd name="T3" fmla="*/ 63 h 63"/>
                  <a:gd name="T4" fmla="*/ 30 w 103"/>
                  <a:gd name="T5" fmla="*/ 60 h 63"/>
                  <a:gd name="T6" fmla="*/ 25 w 103"/>
                  <a:gd name="T7" fmla="*/ 48 h 63"/>
                  <a:gd name="T8" fmla="*/ 8 w 103"/>
                  <a:gd name="T9" fmla="*/ 21 h 63"/>
                  <a:gd name="T10" fmla="*/ 3 w 103"/>
                  <a:gd name="T11" fmla="*/ 6 h 63"/>
                  <a:gd name="T12" fmla="*/ 0 w 103"/>
                  <a:gd name="T13" fmla="*/ 0 h 63"/>
                  <a:gd name="T14" fmla="*/ 3 w 103"/>
                  <a:gd name="T15" fmla="*/ 0 h 63"/>
                  <a:gd name="T16" fmla="*/ 14 w 103"/>
                  <a:gd name="T17" fmla="*/ 10 h 63"/>
                  <a:gd name="T18" fmla="*/ 13 w 103"/>
                  <a:gd name="T19" fmla="*/ 15 h 63"/>
                  <a:gd name="T20" fmla="*/ 17 w 103"/>
                  <a:gd name="T21" fmla="*/ 16 h 63"/>
                  <a:gd name="T22" fmla="*/ 25 w 103"/>
                  <a:gd name="T23" fmla="*/ 25 h 63"/>
                  <a:gd name="T24" fmla="*/ 35 w 103"/>
                  <a:gd name="T25" fmla="*/ 29 h 63"/>
                  <a:gd name="T26" fmla="*/ 48 w 103"/>
                  <a:gd name="T27" fmla="*/ 37 h 63"/>
                  <a:gd name="T28" fmla="*/ 56 w 103"/>
                  <a:gd name="T29" fmla="*/ 42 h 63"/>
                  <a:gd name="T30" fmla="*/ 69 w 103"/>
                  <a:gd name="T31" fmla="*/ 48 h 63"/>
                  <a:gd name="T32" fmla="*/ 80 w 103"/>
                  <a:gd name="T33" fmla="*/ 52 h 63"/>
                  <a:gd name="T34" fmla="*/ 90 w 103"/>
                  <a:gd name="T35" fmla="*/ 52 h 63"/>
                  <a:gd name="T36" fmla="*/ 100 w 103"/>
                  <a:gd name="T37" fmla="*/ 55 h 63"/>
                  <a:gd name="T38" fmla="*/ 89 w 103"/>
                  <a:gd name="T39"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63">
                    <a:moveTo>
                      <a:pt x="89" y="59"/>
                    </a:moveTo>
                    <a:cubicBezTo>
                      <a:pt x="83" y="60"/>
                      <a:pt x="83" y="61"/>
                      <a:pt x="82" y="63"/>
                    </a:cubicBezTo>
                    <a:cubicBezTo>
                      <a:pt x="55" y="54"/>
                      <a:pt x="30" y="60"/>
                      <a:pt x="30" y="60"/>
                    </a:cubicBezTo>
                    <a:cubicBezTo>
                      <a:pt x="27" y="58"/>
                      <a:pt x="26" y="51"/>
                      <a:pt x="25" y="48"/>
                    </a:cubicBezTo>
                    <a:cubicBezTo>
                      <a:pt x="23" y="44"/>
                      <a:pt x="9" y="25"/>
                      <a:pt x="8" y="21"/>
                    </a:cubicBezTo>
                    <a:cubicBezTo>
                      <a:pt x="7" y="18"/>
                      <a:pt x="3" y="8"/>
                      <a:pt x="3" y="6"/>
                    </a:cubicBezTo>
                    <a:cubicBezTo>
                      <a:pt x="2" y="5"/>
                      <a:pt x="1" y="2"/>
                      <a:pt x="0" y="0"/>
                    </a:cubicBezTo>
                    <a:cubicBezTo>
                      <a:pt x="1" y="0"/>
                      <a:pt x="2" y="0"/>
                      <a:pt x="3" y="0"/>
                    </a:cubicBezTo>
                    <a:cubicBezTo>
                      <a:pt x="6" y="0"/>
                      <a:pt x="9" y="4"/>
                      <a:pt x="14" y="10"/>
                    </a:cubicBezTo>
                    <a:cubicBezTo>
                      <a:pt x="18" y="16"/>
                      <a:pt x="14" y="10"/>
                      <a:pt x="13" y="15"/>
                    </a:cubicBezTo>
                    <a:cubicBezTo>
                      <a:pt x="12" y="19"/>
                      <a:pt x="13" y="15"/>
                      <a:pt x="17" y="16"/>
                    </a:cubicBezTo>
                    <a:cubicBezTo>
                      <a:pt x="22" y="17"/>
                      <a:pt x="23" y="23"/>
                      <a:pt x="25" y="25"/>
                    </a:cubicBezTo>
                    <a:cubicBezTo>
                      <a:pt x="26" y="26"/>
                      <a:pt x="28" y="28"/>
                      <a:pt x="35" y="29"/>
                    </a:cubicBezTo>
                    <a:cubicBezTo>
                      <a:pt x="42" y="30"/>
                      <a:pt x="43" y="35"/>
                      <a:pt x="48" y="37"/>
                    </a:cubicBezTo>
                    <a:cubicBezTo>
                      <a:pt x="53" y="39"/>
                      <a:pt x="52" y="40"/>
                      <a:pt x="56" y="42"/>
                    </a:cubicBezTo>
                    <a:cubicBezTo>
                      <a:pt x="60" y="43"/>
                      <a:pt x="62" y="45"/>
                      <a:pt x="69" y="48"/>
                    </a:cubicBezTo>
                    <a:cubicBezTo>
                      <a:pt x="76" y="50"/>
                      <a:pt x="73" y="50"/>
                      <a:pt x="80" y="52"/>
                    </a:cubicBezTo>
                    <a:cubicBezTo>
                      <a:pt x="87" y="54"/>
                      <a:pt x="86" y="53"/>
                      <a:pt x="90" y="52"/>
                    </a:cubicBezTo>
                    <a:cubicBezTo>
                      <a:pt x="93" y="50"/>
                      <a:pt x="96" y="52"/>
                      <a:pt x="100" y="55"/>
                    </a:cubicBezTo>
                    <a:cubicBezTo>
                      <a:pt x="103" y="58"/>
                      <a:pt x="97" y="59"/>
                      <a:pt x="89" y="5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4" name="Freeform 979"/>
              <p:cNvSpPr>
                <a:spLocks/>
              </p:cNvSpPr>
              <p:nvPr/>
            </p:nvSpPr>
            <p:spPr bwMode="auto">
              <a:xfrm>
                <a:off x="660" y="1070"/>
                <a:ext cx="62" cy="31"/>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980"/>
              <p:cNvSpPr>
                <a:spLocks/>
              </p:cNvSpPr>
              <p:nvPr/>
            </p:nvSpPr>
            <p:spPr bwMode="auto">
              <a:xfrm>
                <a:off x="563" y="1042"/>
                <a:ext cx="27" cy="11"/>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6" name="Freeform 981"/>
              <p:cNvSpPr>
                <a:spLocks/>
              </p:cNvSpPr>
              <p:nvPr/>
            </p:nvSpPr>
            <p:spPr bwMode="auto">
              <a:xfrm>
                <a:off x="596" y="996"/>
                <a:ext cx="21" cy="9"/>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982"/>
              <p:cNvSpPr>
                <a:spLocks/>
              </p:cNvSpPr>
              <p:nvPr/>
            </p:nvSpPr>
            <p:spPr bwMode="auto">
              <a:xfrm>
                <a:off x="540" y="884"/>
                <a:ext cx="510" cy="251"/>
              </a:xfrm>
              <a:custGeom>
                <a:avLst/>
                <a:gdLst>
                  <a:gd name="T0" fmla="*/ 660 w 851"/>
                  <a:gd name="T1" fmla="*/ 404 h 419"/>
                  <a:gd name="T2" fmla="*/ 644 w 851"/>
                  <a:gd name="T3" fmla="*/ 394 h 419"/>
                  <a:gd name="T4" fmla="*/ 620 w 851"/>
                  <a:gd name="T5" fmla="*/ 404 h 419"/>
                  <a:gd name="T6" fmla="*/ 590 w 851"/>
                  <a:gd name="T7" fmla="*/ 389 h 419"/>
                  <a:gd name="T8" fmla="*/ 622 w 851"/>
                  <a:gd name="T9" fmla="*/ 372 h 419"/>
                  <a:gd name="T10" fmla="*/ 643 w 851"/>
                  <a:gd name="T11" fmla="*/ 346 h 419"/>
                  <a:gd name="T12" fmla="*/ 596 w 851"/>
                  <a:gd name="T13" fmla="*/ 339 h 419"/>
                  <a:gd name="T14" fmla="*/ 646 w 851"/>
                  <a:gd name="T15" fmla="*/ 312 h 419"/>
                  <a:gd name="T16" fmla="*/ 596 w 851"/>
                  <a:gd name="T17" fmla="*/ 319 h 419"/>
                  <a:gd name="T18" fmla="*/ 571 w 851"/>
                  <a:gd name="T19" fmla="*/ 284 h 419"/>
                  <a:gd name="T20" fmla="*/ 516 w 851"/>
                  <a:gd name="T21" fmla="*/ 278 h 419"/>
                  <a:gd name="T22" fmla="*/ 474 w 851"/>
                  <a:gd name="T23" fmla="*/ 266 h 419"/>
                  <a:gd name="T24" fmla="*/ 443 w 851"/>
                  <a:gd name="T25" fmla="*/ 260 h 419"/>
                  <a:gd name="T26" fmla="*/ 422 w 851"/>
                  <a:gd name="T27" fmla="*/ 279 h 419"/>
                  <a:gd name="T28" fmla="*/ 378 w 851"/>
                  <a:gd name="T29" fmla="*/ 286 h 419"/>
                  <a:gd name="T30" fmla="*/ 326 w 851"/>
                  <a:gd name="T31" fmla="*/ 293 h 419"/>
                  <a:gd name="T32" fmla="*/ 392 w 851"/>
                  <a:gd name="T33" fmla="*/ 259 h 419"/>
                  <a:gd name="T34" fmla="*/ 377 w 851"/>
                  <a:gd name="T35" fmla="*/ 256 h 419"/>
                  <a:gd name="T36" fmla="*/ 327 w 851"/>
                  <a:gd name="T37" fmla="*/ 279 h 419"/>
                  <a:gd name="T38" fmla="*/ 285 w 851"/>
                  <a:gd name="T39" fmla="*/ 303 h 419"/>
                  <a:gd name="T40" fmla="*/ 223 w 851"/>
                  <a:gd name="T41" fmla="*/ 331 h 419"/>
                  <a:gd name="T42" fmla="*/ 157 w 851"/>
                  <a:gd name="T43" fmla="*/ 357 h 419"/>
                  <a:gd name="T44" fmla="*/ 91 w 851"/>
                  <a:gd name="T45" fmla="*/ 384 h 419"/>
                  <a:gd name="T46" fmla="*/ 38 w 851"/>
                  <a:gd name="T47" fmla="*/ 397 h 419"/>
                  <a:gd name="T48" fmla="*/ 28 w 851"/>
                  <a:gd name="T49" fmla="*/ 404 h 419"/>
                  <a:gd name="T50" fmla="*/ 23 w 851"/>
                  <a:gd name="T51" fmla="*/ 386 h 419"/>
                  <a:gd name="T52" fmla="*/ 89 w 851"/>
                  <a:gd name="T53" fmla="*/ 362 h 419"/>
                  <a:gd name="T54" fmla="*/ 160 w 851"/>
                  <a:gd name="T55" fmla="*/ 336 h 419"/>
                  <a:gd name="T56" fmla="*/ 177 w 851"/>
                  <a:gd name="T57" fmla="*/ 304 h 419"/>
                  <a:gd name="T58" fmla="*/ 124 w 851"/>
                  <a:gd name="T59" fmla="*/ 312 h 419"/>
                  <a:gd name="T60" fmla="*/ 135 w 851"/>
                  <a:gd name="T61" fmla="*/ 288 h 419"/>
                  <a:gd name="T62" fmla="*/ 97 w 851"/>
                  <a:gd name="T63" fmla="*/ 269 h 419"/>
                  <a:gd name="T64" fmla="*/ 122 w 851"/>
                  <a:gd name="T65" fmla="*/ 249 h 419"/>
                  <a:gd name="T66" fmla="*/ 151 w 851"/>
                  <a:gd name="T67" fmla="*/ 219 h 419"/>
                  <a:gd name="T68" fmla="*/ 200 w 851"/>
                  <a:gd name="T69" fmla="*/ 199 h 419"/>
                  <a:gd name="T70" fmla="*/ 254 w 851"/>
                  <a:gd name="T71" fmla="*/ 188 h 419"/>
                  <a:gd name="T72" fmla="*/ 306 w 851"/>
                  <a:gd name="T73" fmla="*/ 171 h 419"/>
                  <a:gd name="T74" fmla="*/ 273 w 851"/>
                  <a:gd name="T75" fmla="*/ 165 h 419"/>
                  <a:gd name="T76" fmla="*/ 241 w 851"/>
                  <a:gd name="T77" fmla="*/ 146 h 419"/>
                  <a:gd name="T78" fmla="*/ 287 w 851"/>
                  <a:gd name="T79" fmla="*/ 119 h 419"/>
                  <a:gd name="T80" fmla="*/ 319 w 851"/>
                  <a:gd name="T81" fmla="*/ 123 h 419"/>
                  <a:gd name="T82" fmla="*/ 361 w 851"/>
                  <a:gd name="T83" fmla="*/ 121 h 419"/>
                  <a:gd name="T84" fmla="*/ 372 w 851"/>
                  <a:gd name="T85" fmla="*/ 107 h 419"/>
                  <a:gd name="T86" fmla="*/ 346 w 851"/>
                  <a:gd name="T87" fmla="*/ 70 h 419"/>
                  <a:gd name="T88" fmla="*/ 404 w 851"/>
                  <a:gd name="T89" fmla="*/ 54 h 419"/>
                  <a:gd name="T90" fmla="*/ 467 w 851"/>
                  <a:gd name="T91" fmla="*/ 36 h 419"/>
                  <a:gd name="T92" fmla="*/ 522 w 851"/>
                  <a:gd name="T93" fmla="*/ 21 h 419"/>
                  <a:gd name="T94" fmla="*/ 617 w 851"/>
                  <a:gd name="T95" fmla="*/ 5 h 419"/>
                  <a:gd name="T96" fmla="*/ 665 w 851"/>
                  <a:gd name="T97" fmla="*/ 11 h 419"/>
                  <a:gd name="T98" fmla="*/ 714 w 851"/>
                  <a:gd name="T99" fmla="*/ 20 h 419"/>
                  <a:gd name="T100" fmla="*/ 795 w 851"/>
                  <a:gd name="T101" fmla="*/ 30 h 419"/>
                  <a:gd name="T102" fmla="*/ 851 w 851"/>
                  <a:gd name="T103" fmla="*/ 40 h 419"/>
                  <a:gd name="T104" fmla="*/ 610 w 851"/>
                  <a:gd name="T105" fmla="*/ 269 h 419"/>
                  <a:gd name="T106" fmla="*/ 608 w 851"/>
                  <a:gd name="T107" fmla="*/ 304 h 419"/>
                  <a:gd name="T108" fmla="*/ 654 w 851"/>
                  <a:gd name="T109" fmla="*/ 286 h 419"/>
                  <a:gd name="T110" fmla="*/ 667 w 851"/>
                  <a:gd name="T111" fmla="*/ 297 h 419"/>
                  <a:gd name="T112" fmla="*/ 668 w 851"/>
                  <a:gd name="T113" fmla="*/ 334 h 419"/>
                  <a:gd name="T114" fmla="*/ 666 w 851"/>
                  <a:gd name="T115" fmla="*/ 36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1" h="419">
                    <a:moveTo>
                      <a:pt x="681" y="381"/>
                    </a:moveTo>
                    <a:cubicBezTo>
                      <a:pt x="680" y="383"/>
                      <a:pt x="679" y="384"/>
                      <a:pt x="676" y="386"/>
                    </a:cubicBezTo>
                    <a:cubicBezTo>
                      <a:pt x="673" y="388"/>
                      <a:pt x="671" y="388"/>
                      <a:pt x="668" y="393"/>
                    </a:cubicBezTo>
                    <a:cubicBezTo>
                      <a:pt x="665" y="398"/>
                      <a:pt x="666" y="401"/>
                      <a:pt x="660" y="404"/>
                    </a:cubicBezTo>
                    <a:cubicBezTo>
                      <a:pt x="654" y="408"/>
                      <a:pt x="648" y="409"/>
                      <a:pt x="645" y="412"/>
                    </a:cubicBezTo>
                    <a:cubicBezTo>
                      <a:pt x="643" y="413"/>
                      <a:pt x="638" y="413"/>
                      <a:pt x="636" y="414"/>
                    </a:cubicBezTo>
                    <a:cubicBezTo>
                      <a:pt x="638" y="406"/>
                      <a:pt x="640" y="410"/>
                      <a:pt x="646" y="405"/>
                    </a:cubicBezTo>
                    <a:cubicBezTo>
                      <a:pt x="652" y="399"/>
                      <a:pt x="641" y="399"/>
                      <a:pt x="644" y="394"/>
                    </a:cubicBezTo>
                    <a:cubicBezTo>
                      <a:pt x="648" y="388"/>
                      <a:pt x="640" y="394"/>
                      <a:pt x="629" y="391"/>
                    </a:cubicBezTo>
                    <a:cubicBezTo>
                      <a:pt x="619" y="388"/>
                      <a:pt x="636" y="386"/>
                      <a:pt x="639" y="382"/>
                    </a:cubicBezTo>
                    <a:cubicBezTo>
                      <a:pt x="641" y="377"/>
                      <a:pt x="634" y="378"/>
                      <a:pt x="625" y="385"/>
                    </a:cubicBezTo>
                    <a:cubicBezTo>
                      <a:pt x="617" y="392"/>
                      <a:pt x="623" y="393"/>
                      <a:pt x="620" y="404"/>
                    </a:cubicBezTo>
                    <a:cubicBezTo>
                      <a:pt x="618" y="415"/>
                      <a:pt x="616" y="408"/>
                      <a:pt x="607" y="414"/>
                    </a:cubicBezTo>
                    <a:cubicBezTo>
                      <a:pt x="597" y="419"/>
                      <a:pt x="593" y="410"/>
                      <a:pt x="591" y="406"/>
                    </a:cubicBezTo>
                    <a:cubicBezTo>
                      <a:pt x="589" y="402"/>
                      <a:pt x="600" y="398"/>
                      <a:pt x="602" y="393"/>
                    </a:cubicBezTo>
                    <a:cubicBezTo>
                      <a:pt x="603" y="388"/>
                      <a:pt x="591" y="393"/>
                      <a:pt x="590" y="389"/>
                    </a:cubicBezTo>
                    <a:cubicBezTo>
                      <a:pt x="590" y="386"/>
                      <a:pt x="591" y="386"/>
                      <a:pt x="593" y="384"/>
                    </a:cubicBezTo>
                    <a:cubicBezTo>
                      <a:pt x="594" y="382"/>
                      <a:pt x="599" y="384"/>
                      <a:pt x="605" y="384"/>
                    </a:cubicBezTo>
                    <a:cubicBezTo>
                      <a:pt x="611" y="384"/>
                      <a:pt x="614" y="384"/>
                      <a:pt x="614" y="375"/>
                    </a:cubicBezTo>
                    <a:cubicBezTo>
                      <a:pt x="614" y="366"/>
                      <a:pt x="620" y="373"/>
                      <a:pt x="622" y="372"/>
                    </a:cubicBezTo>
                    <a:cubicBezTo>
                      <a:pt x="623" y="370"/>
                      <a:pt x="630" y="368"/>
                      <a:pt x="633" y="367"/>
                    </a:cubicBezTo>
                    <a:cubicBezTo>
                      <a:pt x="637" y="365"/>
                      <a:pt x="648" y="359"/>
                      <a:pt x="652" y="352"/>
                    </a:cubicBezTo>
                    <a:cubicBezTo>
                      <a:pt x="657" y="345"/>
                      <a:pt x="654" y="340"/>
                      <a:pt x="653" y="331"/>
                    </a:cubicBezTo>
                    <a:cubicBezTo>
                      <a:pt x="652" y="323"/>
                      <a:pt x="651" y="338"/>
                      <a:pt x="643" y="346"/>
                    </a:cubicBezTo>
                    <a:cubicBezTo>
                      <a:pt x="635" y="353"/>
                      <a:pt x="635" y="347"/>
                      <a:pt x="617" y="347"/>
                    </a:cubicBezTo>
                    <a:cubicBezTo>
                      <a:pt x="599" y="347"/>
                      <a:pt x="617" y="352"/>
                      <a:pt x="610" y="365"/>
                    </a:cubicBezTo>
                    <a:cubicBezTo>
                      <a:pt x="603" y="378"/>
                      <a:pt x="588" y="373"/>
                      <a:pt x="593" y="369"/>
                    </a:cubicBezTo>
                    <a:cubicBezTo>
                      <a:pt x="598" y="365"/>
                      <a:pt x="596" y="349"/>
                      <a:pt x="596" y="339"/>
                    </a:cubicBezTo>
                    <a:cubicBezTo>
                      <a:pt x="597" y="330"/>
                      <a:pt x="606" y="337"/>
                      <a:pt x="607" y="336"/>
                    </a:cubicBezTo>
                    <a:cubicBezTo>
                      <a:pt x="609" y="335"/>
                      <a:pt x="619" y="335"/>
                      <a:pt x="629" y="331"/>
                    </a:cubicBezTo>
                    <a:cubicBezTo>
                      <a:pt x="639" y="328"/>
                      <a:pt x="636" y="331"/>
                      <a:pt x="647" y="326"/>
                    </a:cubicBezTo>
                    <a:cubicBezTo>
                      <a:pt x="658" y="321"/>
                      <a:pt x="647" y="319"/>
                      <a:pt x="646" y="312"/>
                    </a:cubicBezTo>
                    <a:cubicBezTo>
                      <a:pt x="644" y="306"/>
                      <a:pt x="646" y="312"/>
                      <a:pt x="633" y="321"/>
                    </a:cubicBezTo>
                    <a:cubicBezTo>
                      <a:pt x="620" y="330"/>
                      <a:pt x="628" y="319"/>
                      <a:pt x="628" y="309"/>
                    </a:cubicBezTo>
                    <a:cubicBezTo>
                      <a:pt x="628" y="300"/>
                      <a:pt x="622" y="307"/>
                      <a:pt x="618" y="320"/>
                    </a:cubicBezTo>
                    <a:cubicBezTo>
                      <a:pt x="614" y="333"/>
                      <a:pt x="599" y="323"/>
                      <a:pt x="596" y="319"/>
                    </a:cubicBezTo>
                    <a:cubicBezTo>
                      <a:pt x="592" y="316"/>
                      <a:pt x="592" y="309"/>
                      <a:pt x="592" y="306"/>
                    </a:cubicBezTo>
                    <a:cubicBezTo>
                      <a:pt x="593" y="304"/>
                      <a:pt x="591" y="300"/>
                      <a:pt x="583" y="296"/>
                    </a:cubicBezTo>
                    <a:cubicBezTo>
                      <a:pt x="576" y="292"/>
                      <a:pt x="576" y="290"/>
                      <a:pt x="583" y="286"/>
                    </a:cubicBezTo>
                    <a:cubicBezTo>
                      <a:pt x="589" y="282"/>
                      <a:pt x="585" y="283"/>
                      <a:pt x="571" y="284"/>
                    </a:cubicBezTo>
                    <a:cubicBezTo>
                      <a:pt x="557" y="285"/>
                      <a:pt x="562" y="284"/>
                      <a:pt x="561" y="281"/>
                    </a:cubicBezTo>
                    <a:cubicBezTo>
                      <a:pt x="560" y="278"/>
                      <a:pt x="555" y="281"/>
                      <a:pt x="548" y="278"/>
                    </a:cubicBezTo>
                    <a:cubicBezTo>
                      <a:pt x="541" y="275"/>
                      <a:pt x="538" y="277"/>
                      <a:pt x="534" y="274"/>
                    </a:cubicBezTo>
                    <a:cubicBezTo>
                      <a:pt x="529" y="272"/>
                      <a:pt x="522" y="277"/>
                      <a:pt x="516" y="278"/>
                    </a:cubicBezTo>
                    <a:cubicBezTo>
                      <a:pt x="510" y="279"/>
                      <a:pt x="500" y="282"/>
                      <a:pt x="503" y="277"/>
                    </a:cubicBezTo>
                    <a:cubicBezTo>
                      <a:pt x="506" y="273"/>
                      <a:pt x="489" y="270"/>
                      <a:pt x="485" y="268"/>
                    </a:cubicBezTo>
                    <a:cubicBezTo>
                      <a:pt x="482" y="266"/>
                      <a:pt x="466" y="273"/>
                      <a:pt x="460" y="272"/>
                    </a:cubicBezTo>
                    <a:cubicBezTo>
                      <a:pt x="454" y="271"/>
                      <a:pt x="467" y="266"/>
                      <a:pt x="474" y="266"/>
                    </a:cubicBezTo>
                    <a:cubicBezTo>
                      <a:pt x="482" y="266"/>
                      <a:pt x="477" y="261"/>
                      <a:pt x="478" y="255"/>
                    </a:cubicBezTo>
                    <a:cubicBezTo>
                      <a:pt x="479" y="250"/>
                      <a:pt x="468" y="252"/>
                      <a:pt x="466" y="250"/>
                    </a:cubicBezTo>
                    <a:cubicBezTo>
                      <a:pt x="464" y="248"/>
                      <a:pt x="455" y="253"/>
                      <a:pt x="449" y="251"/>
                    </a:cubicBezTo>
                    <a:cubicBezTo>
                      <a:pt x="444" y="250"/>
                      <a:pt x="459" y="256"/>
                      <a:pt x="443" y="260"/>
                    </a:cubicBezTo>
                    <a:cubicBezTo>
                      <a:pt x="427" y="264"/>
                      <a:pt x="441" y="266"/>
                      <a:pt x="435" y="267"/>
                    </a:cubicBezTo>
                    <a:cubicBezTo>
                      <a:pt x="428" y="268"/>
                      <a:pt x="429" y="269"/>
                      <a:pt x="433" y="272"/>
                    </a:cubicBezTo>
                    <a:cubicBezTo>
                      <a:pt x="437" y="276"/>
                      <a:pt x="438" y="276"/>
                      <a:pt x="434" y="279"/>
                    </a:cubicBezTo>
                    <a:cubicBezTo>
                      <a:pt x="429" y="283"/>
                      <a:pt x="425" y="282"/>
                      <a:pt x="422" y="279"/>
                    </a:cubicBezTo>
                    <a:cubicBezTo>
                      <a:pt x="419" y="277"/>
                      <a:pt x="420" y="279"/>
                      <a:pt x="413" y="278"/>
                    </a:cubicBezTo>
                    <a:cubicBezTo>
                      <a:pt x="405" y="277"/>
                      <a:pt x="408" y="278"/>
                      <a:pt x="403" y="277"/>
                    </a:cubicBezTo>
                    <a:cubicBezTo>
                      <a:pt x="397" y="276"/>
                      <a:pt x="397" y="279"/>
                      <a:pt x="392" y="279"/>
                    </a:cubicBezTo>
                    <a:cubicBezTo>
                      <a:pt x="388" y="279"/>
                      <a:pt x="388" y="283"/>
                      <a:pt x="378" y="286"/>
                    </a:cubicBezTo>
                    <a:cubicBezTo>
                      <a:pt x="368" y="289"/>
                      <a:pt x="372" y="289"/>
                      <a:pt x="362" y="292"/>
                    </a:cubicBezTo>
                    <a:cubicBezTo>
                      <a:pt x="352" y="295"/>
                      <a:pt x="355" y="294"/>
                      <a:pt x="343" y="297"/>
                    </a:cubicBezTo>
                    <a:cubicBezTo>
                      <a:pt x="330" y="300"/>
                      <a:pt x="335" y="301"/>
                      <a:pt x="324" y="301"/>
                    </a:cubicBezTo>
                    <a:cubicBezTo>
                      <a:pt x="313" y="301"/>
                      <a:pt x="323" y="296"/>
                      <a:pt x="326" y="293"/>
                    </a:cubicBezTo>
                    <a:cubicBezTo>
                      <a:pt x="329" y="291"/>
                      <a:pt x="337" y="287"/>
                      <a:pt x="339" y="284"/>
                    </a:cubicBezTo>
                    <a:cubicBezTo>
                      <a:pt x="340" y="281"/>
                      <a:pt x="349" y="281"/>
                      <a:pt x="355" y="279"/>
                    </a:cubicBezTo>
                    <a:cubicBezTo>
                      <a:pt x="360" y="277"/>
                      <a:pt x="366" y="272"/>
                      <a:pt x="371" y="268"/>
                    </a:cubicBezTo>
                    <a:cubicBezTo>
                      <a:pt x="377" y="264"/>
                      <a:pt x="384" y="261"/>
                      <a:pt x="392" y="259"/>
                    </a:cubicBezTo>
                    <a:cubicBezTo>
                      <a:pt x="399" y="256"/>
                      <a:pt x="401" y="255"/>
                      <a:pt x="412" y="253"/>
                    </a:cubicBezTo>
                    <a:cubicBezTo>
                      <a:pt x="422" y="252"/>
                      <a:pt x="419" y="252"/>
                      <a:pt x="422" y="249"/>
                    </a:cubicBezTo>
                    <a:cubicBezTo>
                      <a:pt x="424" y="245"/>
                      <a:pt x="408" y="249"/>
                      <a:pt x="396" y="251"/>
                    </a:cubicBezTo>
                    <a:cubicBezTo>
                      <a:pt x="384" y="253"/>
                      <a:pt x="387" y="254"/>
                      <a:pt x="377" y="256"/>
                    </a:cubicBezTo>
                    <a:cubicBezTo>
                      <a:pt x="367" y="259"/>
                      <a:pt x="371" y="261"/>
                      <a:pt x="367" y="261"/>
                    </a:cubicBezTo>
                    <a:cubicBezTo>
                      <a:pt x="363" y="262"/>
                      <a:pt x="366" y="264"/>
                      <a:pt x="352" y="268"/>
                    </a:cubicBezTo>
                    <a:cubicBezTo>
                      <a:pt x="339" y="272"/>
                      <a:pt x="348" y="271"/>
                      <a:pt x="340" y="273"/>
                    </a:cubicBezTo>
                    <a:cubicBezTo>
                      <a:pt x="331" y="275"/>
                      <a:pt x="338" y="279"/>
                      <a:pt x="327" y="279"/>
                    </a:cubicBezTo>
                    <a:cubicBezTo>
                      <a:pt x="317" y="279"/>
                      <a:pt x="321" y="281"/>
                      <a:pt x="311" y="282"/>
                    </a:cubicBezTo>
                    <a:cubicBezTo>
                      <a:pt x="301" y="282"/>
                      <a:pt x="308" y="287"/>
                      <a:pt x="297" y="288"/>
                    </a:cubicBezTo>
                    <a:cubicBezTo>
                      <a:pt x="286" y="289"/>
                      <a:pt x="283" y="293"/>
                      <a:pt x="278" y="296"/>
                    </a:cubicBezTo>
                    <a:cubicBezTo>
                      <a:pt x="273" y="299"/>
                      <a:pt x="281" y="301"/>
                      <a:pt x="285" y="303"/>
                    </a:cubicBezTo>
                    <a:cubicBezTo>
                      <a:pt x="288" y="305"/>
                      <a:pt x="283" y="309"/>
                      <a:pt x="277" y="313"/>
                    </a:cubicBezTo>
                    <a:cubicBezTo>
                      <a:pt x="271" y="316"/>
                      <a:pt x="271" y="316"/>
                      <a:pt x="261" y="320"/>
                    </a:cubicBezTo>
                    <a:cubicBezTo>
                      <a:pt x="251" y="323"/>
                      <a:pt x="256" y="321"/>
                      <a:pt x="241" y="325"/>
                    </a:cubicBezTo>
                    <a:cubicBezTo>
                      <a:pt x="226" y="328"/>
                      <a:pt x="235" y="327"/>
                      <a:pt x="223" y="331"/>
                    </a:cubicBezTo>
                    <a:cubicBezTo>
                      <a:pt x="212" y="335"/>
                      <a:pt x="221" y="332"/>
                      <a:pt x="203" y="339"/>
                    </a:cubicBezTo>
                    <a:cubicBezTo>
                      <a:pt x="185" y="346"/>
                      <a:pt x="199" y="341"/>
                      <a:pt x="188" y="342"/>
                    </a:cubicBezTo>
                    <a:cubicBezTo>
                      <a:pt x="177" y="343"/>
                      <a:pt x="185" y="344"/>
                      <a:pt x="174" y="350"/>
                    </a:cubicBezTo>
                    <a:cubicBezTo>
                      <a:pt x="162" y="355"/>
                      <a:pt x="169" y="354"/>
                      <a:pt x="157" y="357"/>
                    </a:cubicBezTo>
                    <a:cubicBezTo>
                      <a:pt x="146" y="360"/>
                      <a:pt x="149" y="361"/>
                      <a:pt x="139" y="361"/>
                    </a:cubicBezTo>
                    <a:cubicBezTo>
                      <a:pt x="129" y="361"/>
                      <a:pt x="124" y="367"/>
                      <a:pt x="114" y="367"/>
                    </a:cubicBezTo>
                    <a:cubicBezTo>
                      <a:pt x="104" y="367"/>
                      <a:pt x="111" y="369"/>
                      <a:pt x="99" y="373"/>
                    </a:cubicBezTo>
                    <a:cubicBezTo>
                      <a:pt x="87" y="377"/>
                      <a:pt x="97" y="377"/>
                      <a:pt x="91" y="384"/>
                    </a:cubicBezTo>
                    <a:cubicBezTo>
                      <a:pt x="86" y="392"/>
                      <a:pt x="81" y="384"/>
                      <a:pt x="73" y="386"/>
                    </a:cubicBezTo>
                    <a:cubicBezTo>
                      <a:pt x="65" y="388"/>
                      <a:pt x="60" y="391"/>
                      <a:pt x="57" y="388"/>
                    </a:cubicBezTo>
                    <a:cubicBezTo>
                      <a:pt x="54" y="385"/>
                      <a:pt x="47" y="390"/>
                      <a:pt x="44" y="390"/>
                    </a:cubicBezTo>
                    <a:cubicBezTo>
                      <a:pt x="41" y="390"/>
                      <a:pt x="44" y="392"/>
                      <a:pt x="38" y="397"/>
                    </a:cubicBezTo>
                    <a:cubicBezTo>
                      <a:pt x="32" y="402"/>
                      <a:pt x="41" y="399"/>
                      <a:pt x="47" y="401"/>
                    </a:cubicBezTo>
                    <a:cubicBezTo>
                      <a:pt x="52" y="402"/>
                      <a:pt x="48" y="404"/>
                      <a:pt x="42" y="408"/>
                    </a:cubicBezTo>
                    <a:cubicBezTo>
                      <a:pt x="36" y="412"/>
                      <a:pt x="36" y="409"/>
                      <a:pt x="30" y="409"/>
                    </a:cubicBezTo>
                    <a:cubicBezTo>
                      <a:pt x="23" y="409"/>
                      <a:pt x="31" y="404"/>
                      <a:pt x="28" y="404"/>
                    </a:cubicBezTo>
                    <a:cubicBezTo>
                      <a:pt x="24" y="405"/>
                      <a:pt x="22" y="404"/>
                      <a:pt x="22" y="401"/>
                    </a:cubicBezTo>
                    <a:cubicBezTo>
                      <a:pt x="21" y="398"/>
                      <a:pt x="18" y="403"/>
                      <a:pt x="9" y="402"/>
                    </a:cubicBezTo>
                    <a:cubicBezTo>
                      <a:pt x="0" y="402"/>
                      <a:pt x="8" y="398"/>
                      <a:pt x="10" y="394"/>
                    </a:cubicBezTo>
                    <a:cubicBezTo>
                      <a:pt x="13" y="390"/>
                      <a:pt x="23" y="392"/>
                      <a:pt x="23" y="386"/>
                    </a:cubicBezTo>
                    <a:cubicBezTo>
                      <a:pt x="23" y="381"/>
                      <a:pt x="31" y="385"/>
                      <a:pt x="42" y="384"/>
                    </a:cubicBezTo>
                    <a:cubicBezTo>
                      <a:pt x="53" y="383"/>
                      <a:pt x="45" y="383"/>
                      <a:pt x="50" y="380"/>
                    </a:cubicBezTo>
                    <a:cubicBezTo>
                      <a:pt x="56" y="378"/>
                      <a:pt x="58" y="375"/>
                      <a:pt x="72" y="370"/>
                    </a:cubicBezTo>
                    <a:cubicBezTo>
                      <a:pt x="85" y="366"/>
                      <a:pt x="79" y="367"/>
                      <a:pt x="89" y="362"/>
                    </a:cubicBezTo>
                    <a:cubicBezTo>
                      <a:pt x="98" y="356"/>
                      <a:pt x="97" y="360"/>
                      <a:pt x="107" y="359"/>
                    </a:cubicBezTo>
                    <a:cubicBezTo>
                      <a:pt x="117" y="357"/>
                      <a:pt x="115" y="354"/>
                      <a:pt x="120" y="350"/>
                    </a:cubicBezTo>
                    <a:cubicBezTo>
                      <a:pt x="125" y="345"/>
                      <a:pt x="128" y="345"/>
                      <a:pt x="143" y="343"/>
                    </a:cubicBezTo>
                    <a:cubicBezTo>
                      <a:pt x="158" y="341"/>
                      <a:pt x="152" y="342"/>
                      <a:pt x="160" y="336"/>
                    </a:cubicBezTo>
                    <a:cubicBezTo>
                      <a:pt x="168" y="330"/>
                      <a:pt x="167" y="330"/>
                      <a:pt x="172" y="326"/>
                    </a:cubicBezTo>
                    <a:cubicBezTo>
                      <a:pt x="178" y="321"/>
                      <a:pt x="186" y="319"/>
                      <a:pt x="198" y="314"/>
                    </a:cubicBezTo>
                    <a:cubicBezTo>
                      <a:pt x="211" y="309"/>
                      <a:pt x="198" y="311"/>
                      <a:pt x="190" y="312"/>
                    </a:cubicBezTo>
                    <a:cubicBezTo>
                      <a:pt x="182" y="313"/>
                      <a:pt x="181" y="310"/>
                      <a:pt x="177" y="304"/>
                    </a:cubicBezTo>
                    <a:cubicBezTo>
                      <a:pt x="174" y="299"/>
                      <a:pt x="168" y="311"/>
                      <a:pt x="164" y="314"/>
                    </a:cubicBezTo>
                    <a:cubicBezTo>
                      <a:pt x="161" y="317"/>
                      <a:pt x="159" y="319"/>
                      <a:pt x="151" y="318"/>
                    </a:cubicBezTo>
                    <a:cubicBezTo>
                      <a:pt x="143" y="317"/>
                      <a:pt x="150" y="308"/>
                      <a:pt x="146" y="304"/>
                    </a:cubicBezTo>
                    <a:cubicBezTo>
                      <a:pt x="143" y="300"/>
                      <a:pt x="131" y="308"/>
                      <a:pt x="124" y="312"/>
                    </a:cubicBezTo>
                    <a:cubicBezTo>
                      <a:pt x="117" y="317"/>
                      <a:pt x="120" y="315"/>
                      <a:pt x="104" y="317"/>
                    </a:cubicBezTo>
                    <a:cubicBezTo>
                      <a:pt x="88" y="320"/>
                      <a:pt x="98" y="310"/>
                      <a:pt x="102" y="309"/>
                    </a:cubicBezTo>
                    <a:cubicBezTo>
                      <a:pt x="107" y="309"/>
                      <a:pt x="111" y="307"/>
                      <a:pt x="120" y="298"/>
                    </a:cubicBezTo>
                    <a:cubicBezTo>
                      <a:pt x="130" y="289"/>
                      <a:pt x="134" y="291"/>
                      <a:pt x="135" y="288"/>
                    </a:cubicBezTo>
                    <a:cubicBezTo>
                      <a:pt x="137" y="285"/>
                      <a:pt x="148" y="272"/>
                      <a:pt x="148" y="267"/>
                    </a:cubicBezTo>
                    <a:cubicBezTo>
                      <a:pt x="148" y="262"/>
                      <a:pt x="139" y="277"/>
                      <a:pt x="124" y="281"/>
                    </a:cubicBezTo>
                    <a:cubicBezTo>
                      <a:pt x="108" y="285"/>
                      <a:pt x="108" y="283"/>
                      <a:pt x="102" y="282"/>
                    </a:cubicBezTo>
                    <a:cubicBezTo>
                      <a:pt x="95" y="281"/>
                      <a:pt x="98" y="277"/>
                      <a:pt x="97" y="269"/>
                    </a:cubicBezTo>
                    <a:cubicBezTo>
                      <a:pt x="96" y="262"/>
                      <a:pt x="108" y="263"/>
                      <a:pt x="113" y="261"/>
                    </a:cubicBezTo>
                    <a:cubicBezTo>
                      <a:pt x="118" y="260"/>
                      <a:pt x="133" y="261"/>
                      <a:pt x="136" y="258"/>
                    </a:cubicBezTo>
                    <a:cubicBezTo>
                      <a:pt x="140" y="254"/>
                      <a:pt x="128" y="257"/>
                      <a:pt x="118" y="256"/>
                    </a:cubicBezTo>
                    <a:cubicBezTo>
                      <a:pt x="107" y="255"/>
                      <a:pt x="116" y="252"/>
                      <a:pt x="122" y="249"/>
                    </a:cubicBezTo>
                    <a:cubicBezTo>
                      <a:pt x="128" y="245"/>
                      <a:pt x="117" y="244"/>
                      <a:pt x="118" y="240"/>
                    </a:cubicBezTo>
                    <a:cubicBezTo>
                      <a:pt x="118" y="236"/>
                      <a:pt x="118" y="236"/>
                      <a:pt x="120" y="234"/>
                    </a:cubicBezTo>
                    <a:cubicBezTo>
                      <a:pt x="121" y="232"/>
                      <a:pt x="127" y="231"/>
                      <a:pt x="132" y="229"/>
                    </a:cubicBezTo>
                    <a:cubicBezTo>
                      <a:pt x="137" y="227"/>
                      <a:pt x="142" y="224"/>
                      <a:pt x="151" y="219"/>
                    </a:cubicBezTo>
                    <a:cubicBezTo>
                      <a:pt x="160" y="214"/>
                      <a:pt x="156" y="218"/>
                      <a:pt x="162" y="215"/>
                    </a:cubicBezTo>
                    <a:cubicBezTo>
                      <a:pt x="168" y="212"/>
                      <a:pt x="174" y="215"/>
                      <a:pt x="175" y="210"/>
                    </a:cubicBezTo>
                    <a:cubicBezTo>
                      <a:pt x="177" y="206"/>
                      <a:pt x="181" y="208"/>
                      <a:pt x="186" y="204"/>
                    </a:cubicBezTo>
                    <a:cubicBezTo>
                      <a:pt x="190" y="200"/>
                      <a:pt x="191" y="202"/>
                      <a:pt x="200" y="199"/>
                    </a:cubicBezTo>
                    <a:cubicBezTo>
                      <a:pt x="209" y="195"/>
                      <a:pt x="214" y="192"/>
                      <a:pt x="215" y="198"/>
                    </a:cubicBezTo>
                    <a:cubicBezTo>
                      <a:pt x="215" y="203"/>
                      <a:pt x="218" y="200"/>
                      <a:pt x="223" y="199"/>
                    </a:cubicBezTo>
                    <a:cubicBezTo>
                      <a:pt x="229" y="198"/>
                      <a:pt x="235" y="194"/>
                      <a:pt x="236" y="193"/>
                    </a:cubicBezTo>
                    <a:cubicBezTo>
                      <a:pt x="237" y="192"/>
                      <a:pt x="250" y="188"/>
                      <a:pt x="254" y="188"/>
                    </a:cubicBezTo>
                    <a:cubicBezTo>
                      <a:pt x="258" y="187"/>
                      <a:pt x="261" y="188"/>
                      <a:pt x="266" y="186"/>
                    </a:cubicBezTo>
                    <a:cubicBezTo>
                      <a:pt x="271" y="185"/>
                      <a:pt x="270" y="187"/>
                      <a:pt x="279" y="188"/>
                    </a:cubicBezTo>
                    <a:cubicBezTo>
                      <a:pt x="289" y="188"/>
                      <a:pt x="287" y="184"/>
                      <a:pt x="292" y="178"/>
                    </a:cubicBezTo>
                    <a:cubicBezTo>
                      <a:pt x="296" y="173"/>
                      <a:pt x="299" y="173"/>
                      <a:pt x="306" y="171"/>
                    </a:cubicBezTo>
                    <a:cubicBezTo>
                      <a:pt x="313" y="168"/>
                      <a:pt x="321" y="163"/>
                      <a:pt x="329" y="155"/>
                    </a:cubicBezTo>
                    <a:cubicBezTo>
                      <a:pt x="337" y="147"/>
                      <a:pt x="326" y="156"/>
                      <a:pt x="317" y="158"/>
                    </a:cubicBezTo>
                    <a:cubicBezTo>
                      <a:pt x="308" y="160"/>
                      <a:pt x="306" y="161"/>
                      <a:pt x="294" y="164"/>
                    </a:cubicBezTo>
                    <a:cubicBezTo>
                      <a:pt x="283" y="166"/>
                      <a:pt x="281" y="166"/>
                      <a:pt x="273" y="165"/>
                    </a:cubicBezTo>
                    <a:cubicBezTo>
                      <a:pt x="265" y="163"/>
                      <a:pt x="267" y="165"/>
                      <a:pt x="250" y="162"/>
                    </a:cubicBezTo>
                    <a:cubicBezTo>
                      <a:pt x="233" y="160"/>
                      <a:pt x="236" y="166"/>
                      <a:pt x="220" y="163"/>
                    </a:cubicBezTo>
                    <a:cubicBezTo>
                      <a:pt x="204" y="160"/>
                      <a:pt x="220" y="153"/>
                      <a:pt x="223" y="150"/>
                    </a:cubicBezTo>
                    <a:cubicBezTo>
                      <a:pt x="226" y="147"/>
                      <a:pt x="237" y="149"/>
                      <a:pt x="241" y="146"/>
                    </a:cubicBezTo>
                    <a:cubicBezTo>
                      <a:pt x="244" y="144"/>
                      <a:pt x="221" y="144"/>
                      <a:pt x="217" y="137"/>
                    </a:cubicBezTo>
                    <a:cubicBezTo>
                      <a:pt x="213" y="130"/>
                      <a:pt x="227" y="134"/>
                      <a:pt x="240" y="129"/>
                    </a:cubicBezTo>
                    <a:cubicBezTo>
                      <a:pt x="252" y="123"/>
                      <a:pt x="251" y="125"/>
                      <a:pt x="268" y="124"/>
                    </a:cubicBezTo>
                    <a:cubicBezTo>
                      <a:pt x="284" y="123"/>
                      <a:pt x="280" y="124"/>
                      <a:pt x="287" y="119"/>
                    </a:cubicBezTo>
                    <a:cubicBezTo>
                      <a:pt x="294" y="113"/>
                      <a:pt x="297" y="116"/>
                      <a:pt x="300" y="115"/>
                    </a:cubicBezTo>
                    <a:cubicBezTo>
                      <a:pt x="303" y="113"/>
                      <a:pt x="313" y="112"/>
                      <a:pt x="323" y="110"/>
                    </a:cubicBezTo>
                    <a:cubicBezTo>
                      <a:pt x="333" y="109"/>
                      <a:pt x="332" y="114"/>
                      <a:pt x="329" y="115"/>
                    </a:cubicBezTo>
                    <a:cubicBezTo>
                      <a:pt x="327" y="116"/>
                      <a:pt x="325" y="118"/>
                      <a:pt x="319" y="123"/>
                    </a:cubicBezTo>
                    <a:cubicBezTo>
                      <a:pt x="314" y="128"/>
                      <a:pt x="321" y="125"/>
                      <a:pt x="329" y="126"/>
                    </a:cubicBezTo>
                    <a:cubicBezTo>
                      <a:pt x="337" y="127"/>
                      <a:pt x="334" y="126"/>
                      <a:pt x="340" y="125"/>
                    </a:cubicBezTo>
                    <a:cubicBezTo>
                      <a:pt x="346" y="124"/>
                      <a:pt x="345" y="126"/>
                      <a:pt x="354" y="126"/>
                    </a:cubicBezTo>
                    <a:cubicBezTo>
                      <a:pt x="363" y="126"/>
                      <a:pt x="359" y="124"/>
                      <a:pt x="361" y="121"/>
                    </a:cubicBezTo>
                    <a:cubicBezTo>
                      <a:pt x="364" y="118"/>
                      <a:pt x="364" y="121"/>
                      <a:pt x="372" y="122"/>
                    </a:cubicBezTo>
                    <a:cubicBezTo>
                      <a:pt x="380" y="122"/>
                      <a:pt x="372" y="115"/>
                      <a:pt x="372" y="114"/>
                    </a:cubicBezTo>
                    <a:cubicBezTo>
                      <a:pt x="372" y="112"/>
                      <a:pt x="378" y="109"/>
                      <a:pt x="382" y="106"/>
                    </a:cubicBezTo>
                    <a:cubicBezTo>
                      <a:pt x="387" y="102"/>
                      <a:pt x="375" y="107"/>
                      <a:pt x="372" y="107"/>
                    </a:cubicBezTo>
                    <a:cubicBezTo>
                      <a:pt x="369" y="107"/>
                      <a:pt x="361" y="103"/>
                      <a:pt x="359" y="103"/>
                    </a:cubicBezTo>
                    <a:cubicBezTo>
                      <a:pt x="356" y="102"/>
                      <a:pt x="357" y="95"/>
                      <a:pt x="359" y="94"/>
                    </a:cubicBezTo>
                    <a:cubicBezTo>
                      <a:pt x="361" y="92"/>
                      <a:pt x="357" y="86"/>
                      <a:pt x="357" y="85"/>
                    </a:cubicBezTo>
                    <a:cubicBezTo>
                      <a:pt x="357" y="83"/>
                      <a:pt x="348" y="73"/>
                      <a:pt x="346" y="70"/>
                    </a:cubicBezTo>
                    <a:cubicBezTo>
                      <a:pt x="344" y="66"/>
                      <a:pt x="355" y="65"/>
                      <a:pt x="359" y="61"/>
                    </a:cubicBezTo>
                    <a:cubicBezTo>
                      <a:pt x="362" y="58"/>
                      <a:pt x="367" y="60"/>
                      <a:pt x="375" y="59"/>
                    </a:cubicBezTo>
                    <a:cubicBezTo>
                      <a:pt x="382" y="58"/>
                      <a:pt x="385" y="58"/>
                      <a:pt x="390" y="58"/>
                    </a:cubicBezTo>
                    <a:cubicBezTo>
                      <a:pt x="395" y="57"/>
                      <a:pt x="395" y="56"/>
                      <a:pt x="404" y="54"/>
                    </a:cubicBezTo>
                    <a:cubicBezTo>
                      <a:pt x="413" y="52"/>
                      <a:pt x="412" y="53"/>
                      <a:pt x="421" y="51"/>
                    </a:cubicBezTo>
                    <a:cubicBezTo>
                      <a:pt x="430" y="49"/>
                      <a:pt x="427" y="50"/>
                      <a:pt x="438" y="49"/>
                    </a:cubicBezTo>
                    <a:cubicBezTo>
                      <a:pt x="448" y="47"/>
                      <a:pt x="449" y="42"/>
                      <a:pt x="449" y="42"/>
                    </a:cubicBezTo>
                    <a:cubicBezTo>
                      <a:pt x="449" y="42"/>
                      <a:pt x="461" y="39"/>
                      <a:pt x="467" y="36"/>
                    </a:cubicBezTo>
                    <a:cubicBezTo>
                      <a:pt x="473" y="34"/>
                      <a:pt x="474" y="34"/>
                      <a:pt x="480" y="31"/>
                    </a:cubicBezTo>
                    <a:cubicBezTo>
                      <a:pt x="485" y="28"/>
                      <a:pt x="489" y="28"/>
                      <a:pt x="495" y="24"/>
                    </a:cubicBezTo>
                    <a:cubicBezTo>
                      <a:pt x="501" y="21"/>
                      <a:pt x="507" y="25"/>
                      <a:pt x="510" y="24"/>
                    </a:cubicBezTo>
                    <a:cubicBezTo>
                      <a:pt x="513" y="22"/>
                      <a:pt x="515" y="23"/>
                      <a:pt x="522" y="21"/>
                    </a:cubicBezTo>
                    <a:cubicBezTo>
                      <a:pt x="528" y="19"/>
                      <a:pt x="539" y="21"/>
                      <a:pt x="543" y="19"/>
                    </a:cubicBezTo>
                    <a:cubicBezTo>
                      <a:pt x="547" y="17"/>
                      <a:pt x="553" y="17"/>
                      <a:pt x="565" y="13"/>
                    </a:cubicBezTo>
                    <a:cubicBezTo>
                      <a:pt x="577" y="9"/>
                      <a:pt x="578" y="14"/>
                      <a:pt x="586" y="13"/>
                    </a:cubicBezTo>
                    <a:cubicBezTo>
                      <a:pt x="595" y="12"/>
                      <a:pt x="602" y="9"/>
                      <a:pt x="617" y="5"/>
                    </a:cubicBezTo>
                    <a:cubicBezTo>
                      <a:pt x="633" y="0"/>
                      <a:pt x="623" y="2"/>
                      <a:pt x="632" y="1"/>
                    </a:cubicBezTo>
                    <a:cubicBezTo>
                      <a:pt x="642" y="1"/>
                      <a:pt x="643" y="5"/>
                      <a:pt x="651" y="6"/>
                    </a:cubicBezTo>
                    <a:cubicBezTo>
                      <a:pt x="660" y="6"/>
                      <a:pt x="655" y="7"/>
                      <a:pt x="651" y="10"/>
                    </a:cubicBezTo>
                    <a:cubicBezTo>
                      <a:pt x="647" y="12"/>
                      <a:pt x="652" y="11"/>
                      <a:pt x="665" y="11"/>
                    </a:cubicBezTo>
                    <a:cubicBezTo>
                      <a:pt x="679" y="11"/>
                      <a:pt x="675" y="9"/>
                      <a:pt x="684" y="10"/>
                    </a:cubicBezTo>
                    <a:cubicBezTo>
                      <a:pt x="692" y="11"/>
                      <a:pt x="689" y="15"/>
                      <a:pt x="687" y="20"/>
                    </a:cubicBezTo>
                    <a:cubicBezTo>
                      <a:pt x="685" y="25"/>
                      <a:pt x="689" y="22"/>
                      <a:pt x="697" y="21"/>
                    </a:cubicBezTo>
                    <a:cubicBezTo>
                      <a:pt x="705" y="19"/>
                      <a:pt x="702" y="20"/>
                      <a:pt x="714" y="20"/>
                    </a:cubicBezTo>
                    <a:cubicBezTo>
                      <a:pt x="725" y="20"/>
                      <a:pt x="722" y="21"/>
                      <a:pt x="730" y="22"/>
                    </a:cubicBezTo>
                    <a:cubicBezTo>
                      <a:pt x="738" y="23"/>
                      <a:pt x="745" y="25"/>
                      <a:pt x="755" y="27"/>
                    </a:cubicBezTo>
                    <a:cubicBezTo>
                      <a:pt x="764" y="29"/>
                      <a:pt x="761" y="27"/>
                      <a:pt x="773" y="25"/>
                    </a:cubicBezTo>
                    <a:cubicBezTo>
                      <a:pt x="785" y="24"/>
                      <a:pt x="779" y="26"/>
                      <a:pt x="795" y="30"/>
                    </a:cubicBezTo>
                    <a:cubicBezTo>
                      <a:pt x="810" y="33"/>
                      <a:pt x="800" y="30"/>
                      <a:pt x="810" y="27"/>
                    </a:cubicBezTo>
                    <a:cubicBezTo>
                      <a:pt x="820" y="25"/>
                      <a:pt x="815" y="27"/>
                      <a:pt x="826" y="27"/>
                    </a:cubicBezTo>
                    <a:cubicBezTo>
                      <a:pt x="837" y="27"/>
                      <a:pt x="834" y="29"/>
                      <a:pt x="844" y="36"/>
                    </a:cubicBezTo>
                    <a:cubicBezTo>
                      <a:pt x="849" y="40"/>
                      <a:pt x="851" y="40"/>
                      <a:pt x="851" y="40"/>
                    </a:cubicBezTo>
                    <a:cubicBezTo>
                      <a:pt x="823" y="63"/>
                      <a:pt x="590" y="249"/>
                      <a:pt x="575" y="269"/>
                    </a:cubicBezTo>
                    <a:cubicBezTo>
                      <a:pt x="584" y="270"/>
                      <a:pt x="580" y="273"/>
                      <a:pt x="589" y="272"/>
                    </a:cubicBezTo>
                    <a:cubicBezTo>
                      <a:pt x="597" y="270"/>
                      <a:pt x="600" y="268"/>
                      <a:pt x="604" y="268"/>
                    </a:cubicBezTo>
                    <a:cubicBezTo>
                      <a:pt x="608" y="268"/>
                      <a:pt x="614" y="266"/>
                      <a:pt x="610" y="269"/>
                    </a:cubicBezTo>
                    <a:cubicBezTo>
                      <a:pt x="607" y="273"/>
                      <a:pt x="604" y="273"/>
                      <a:pt x="604" y="276"/>
                    </a:cubicBezTo>
                    <a:cubicBezTo>
                      <a:pt x="605" y="280"/>
                      <a:pt x="605" y="280"/>
                      <a:pt x="606" y="286"/>
                    </a:cubicBezTo>
                    <a:cubicBezTo>
                      <a:pt x="608" y="292"/>
                      <a:pt x="611" y="292"/>
                      <a:pt x="609" y="296"/>
                    </a:cubicBezTo>
                    <a:cubicBezTo>
                      <a:pt x="607" y="300"/>
                      <a:pt x="605" y="303"/>
                      <a:pt x="608" y="304"/>
                    </a:cubicBezTo>
                    <a:cubicBezTo>
                      <a:pt x="610" y="304"/>
                      <a:pt x="612" y="306"/>
                      <a:pt x="616" y="304"/>
                    </a:cubicBezTo>
                    <a:cubicBezTo>
                      <a:pt x="620" y="301"/>
                      <a:pt x="624" y="301"/>
                      <a:pt x="630" y="298"/>
                    </a:cubicBezTo>
                    <a:cubicBezTo>
                      <a:pt x="635" y="296"/>
                      <a:pt x="639" y="292"/>
                      <a:pt x="641" y="290"/>
                    </a:cubicBezTo>
                    <a:cubicBezTo>
                      <a:pt x="643" y="288"/>
                      <a:pt x="648" y="287"/>
                      <a:pt x="654" y="286"/>
                    </a:cubicBezTo>
                    <a:cubicBezTo>
                      <a:pt x="659" y="285"/>
                      <a:pt x="660" y="285"/>
                      <a:pt x="662" y="285"/>
                    </a:cubicBezTo>
                    <a:cubicBezTo>
                      <a:pt x="663" y="284"/>
                      <a:pt x="666" y="282"/>
                      <a:pt x="668" y="284"/>
                    </a:cubicBezTo>
                    <a:cubicBezTo>
                      <a:pt x="670" y="286"/>
                      <a:pt x="670" y="286"/>
                      <a:pt x="669" y="289"/>
                    </a:cubicBezTo>
                    <a:cubicBezTo>
                      <a:pt x="667" y="292"/>
                      <a:pt x="665" y="293"/>
                      <a:pt x="667" y="297"/>
                    </a:cubicBezTo>
                    <a:cubicBezTo>
                      <a:pt x="670" y="301"/>
                      <a:pt x="671" y="303"/>
                      <a:pt x="670" y="306"/>
                    </a:cubicBezTo>
                    <a:cubicBezTo>
                      <a:pt x="669" y="309"/>
                      <a:pt x="674" y="311"/>
                      <a:pt x="673" y="314"/>
                    </a:cubicBezTo>
                    <a:cubicBezTo>
                      <a:pt x="673" y="314"/>
                      <a:pt x="670" y="318"/>
                      <a:pt x="670" y="322"/>
                    </a:cubicBezTo>
                    <a:cubicBezTo>
                      <a:pt x="670" y="326"/>
                      <a:pt x="667" y="331"/>
                      <a:pt x="668" y="334"/>
                    </a:cubicBezTo>
                    <a:cubicBezTo>
                      <a:pt x="668" y="338"/>
                      <a:pt x="666" y="342"/>
                      <a:pt x="665" y="347"/>
                    </a:cubicBezTo>
                    <a:cubicBezTo>
                      <a:pt x="664" y="351"/>
                      <a:pt x="663" y="351"/>
                      <a:pt x="662" y="354"/>
                    </a:cubicBezTo>
                    <a:cubicBezTo>
                      <a:pt x="661" y="358"/>
                      <a:pt x="658" y="361"/>
                      <a:pt x="659" y="363"/>
                    </a:cubicBezTo>
                    <a:cubicBezTo>
                      <a:pt x="660" y="365"/>
                      <a:pt x="663" y="366"/>
                      <a:pt x="666" y="368"/>
                    </a:cubicBezTo>
                    <a:cubicBezTo>
                      <a:pt x="669" y="370"/>
                      <a:pt x="668" y="369"/>
                      <a:pt x="673" y="373"/>
                    </a:cubicBezTo>
                    <a:cubicBezTo>
                      <a:pt x="677" y="377"/>
                      <a:pt x="681" y="379"/>
                      <a:pt x="681" y="38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983"/>
              <p:cNvSpPr>
                <a:spLocks/>
              </p:cNvSpPr>
              <p:nvPr/>
            </p:nvSpPr>
            <p:spPr bwMode="auto">
              <a:xfrm>
                <a:off x="1711" y="1206"/>
                <a:ext cx="42" cy="20"/>
              </a:xfrm>
              <a:custGeom>
                <a:avLst/>
                <a:gdLst>
                  <a:gd name="T0" fmla="*/ 10 w 70"/>
                  <a:gd name="T1" fmla="*/ 8 h 33"/>
                  <a:gd name="T2" fmla="*/ 21 w 70"/>
                  <a:gd name="T3" fmla="*/ 17 h 33"/>
                  <a:gd name="T4" fmla="*/ 33 w 70"/>
                  <a:gd name="T5" fmla="*/ 25 h 33"/>
                  <a:gd name="T6" fmla="*/ 60 w 70"/>
                  <a:gd name="T7" fmla="*/ 32 h 33"/>
                  <a:gd name="T8" fmla="*/ 63 w 70"/>
                  <a:gd name="T9" fmla="*/ 24 h 33"/>
                  <a:gd name="T10" fmla="*/ 48 w 70"/>
                  <a:gd name="T11" fmla="*/ 14 h 33"/>
                  <a:gd name="T12" fmla="*/ 32 w 70"/>
                  <a:gd name="T13" fmla="*/ 8 h 33"/>
                  <a:gd name="T14" fmla="*/ 10 w 70"/>
                  <a:gd name="T15" fmla="*/ 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3">
                    <a:moveTo>
                      <a:pt x="10" y="8"/>
                    </a:moveTo>
                    <a:cubicBezTo>
                      <a:pt x="17" y="13"/>
                      <a:pt x="19" y="11"/>
                      <a:pt x="21" y="17"/>
                    </a:cubicBezTo>
                    <a:cubicBezTo>
                      <a:pt x="23" y="22"/>
                      <a:pt x="20" y="21"/>
                      <a:pt x="33" y="25"/>
                    </a:cubicBezTo>
                    <a:cubicBezTo>
                      <a:pt x="46" y="29"/>
                      <a:pt x="57" y="31"/>
                      <a:pt x="60" y="32"/>
                    </a:cubicBezTo>
                    <a:cubicBezTo>
                      <a:pt x="62" y="33"/>
                      <a:pt x="70" y="29"/>
                      <a:pt x="63" y="24"/>
                    </a:cubicBezTo>
                    <a:cubicBezTo>
                      <a:pt x="57" y="20"/>
                      <a:pt x="56" y="18"/>
                      <a:pt x="48" y="14"/>
                    </a:cubicBezTo>
                    <a:cubicBezTo>
                      <a:pt x="41" y="11"/>
                      <a:pt x="44" y="9"/>
                      <a:pt x="32" y="8"/>
                    </a:cubicBezTo>
                    <a:cubicBezTo>
                      <a:pt x="20" y="7"/>
                      <a:pt x="0" y="0"/>
                      <a:pt x="10"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984"/>
              <p:cNvSpPr>
                <a:spLocks/>
              </p:cNvSpPr>
              <p:nvPr/>
            </p:nvSpPr>
            <p:spPr bwMode="auto">
              <a:xfrm>
                <a:off x="1696" y="1255"/>
                <a:ext cx="32" cy="20"/>
              </a:xfrm>
              <a:custGeom>
                <a:avLst/>
                <a:gdLst>
                  <a:gd name="T0" fmla="*/ 3 w 53"/>
                  <a:gd name="T1" fmla="*/ 11 h 33"/>
                  <a:gd name="T2" fmla="*/ 8 w 53"/>
                  <a:gd name="T3" fmla="*/ 17 h 33"/>
                  <a:gd name="T4" fmla="*/ 11 w 53"/>
                  <a:gd name="T5" fmla="*/ 22 h 33"/>
                  <a:gd name="T6" fmla="*/ 16 w 53"/>
                  <a:gd name="T7" fmla="*/ 26 h 33"/>
                  <a:gd name="T8" fmla="*/ 25 w 53"/>
                  <a:gd name="T9" fmla="*/ 27 h 33"/>
                  <a:gd name="T10" fmla="*/ 28 w 53"/>
                  <a:gd name="T11" fmla="*/ 29 h 33"/>
                  <a:gd name="T12" fmla="*/ 33 w 53"/>
                  <a:gd name="T13" fmla="*/ 33 h 33"/>
                  <a:gd name="T14" fmla="*/ 39 w 53"/>
                  <a:gd name="T15" fmla="*/ 29 h 33"/>
                  <a:gd name="T16" fmla="*/ 43 w 53"/>
                  <a:gd name="T17" fmla="*/ 23 h 33"/>
                  <a:gd name="T18" fmla="*/ 50 w 53"/>
                  <a:gd name="T19" fmla="*/ 22 h 33"/>
                  <a:gd name="T20" fmla="*/ 48 w 53"/>
                  <a:gd name="T21" fmla="*/ 18 h 33"/>
                  <a:gd name="T22" fmla="*/ 37 w 53"/>
                  <a:gd name="T23" fmla="*/ 20 h 33"/>
                  <a:gd name="T24" fmla="*/ 27 w 53"/>
                  <a:gd name="T25" fmla="*/ 20 h 33"/>
                  <a:gd name="T26" fmla="*/ 21 w 53"/>
                  <a:gd name="T27" fmla="*/ 17 h 33"/>
                  <a:gd name="T28" fmla="*/ 14 w 53"/>
                  <a:gd name="T29" fmla="*/ 16 h 33"/>
                  <a:gd name="T30" fmla="*/ 12 w 53"/>
                  <a:gd name="T31" fmla="*/ 9 h 33"/>
                  <a:gd name="T32" fmla="*/ 15 w 53"/>
                  <a:gd name="T33" fmla="*/ 4 h 33"/>
                  <a:gd name="T34" fmla="*/ 8 w 53"/>
                  <a:gd name="T35" fmla="*/ 3 h 33"/>
                  <a:gd name="T36" fmla="*/ 1 w 53"/>
                  <a:gd name="T37" fmla="*/ 9 h 33"/>
                  <a:gd name="T38" fmla="*/ 3 w 53"/>
                  <a:gd name="T3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3">
                    <a:moveTo>
                      <a:pt x="3" y="11"/>
                    </a:moveTo>
                    <a:cubicBezTo>
                      <a:pt x="5" y="15"/>
                      <a:pt x="7" y="14"/>
                      <a:pt x="8" y="17"/>
                    </a:cubicBezTo>
                    <a:cubicBezTo>
                      <a:pt x="8" y="20"/>
                      <a:pt x="9" y="19"/>
                      <a:pt x="11" y="22"/>
                    </a:cubicBezTo>
                    <a:cubicBezTo>
                      <a:pt x="13" y="24"/>
                      <a:pt x="12" y="26"/>
                      <a:pt x="16" y="26"/>
                    </a:cubicBezTo>
                    <a:cubicBezTo>
                      <a:pt x="20" y="27"/>
                      <a:pt x="22" y="29"/>
                      <a:pt x="25" y="27"/>
                    </a:cubicBezTo>
                    <a:cubicBezTo>
                      <a:pt x="27" y="25"/>
                      <a:pt x="27" y="27"/>
                      <a:pt x="28" y="29"/>
                    </a:cubicBezTo>
                    <a:cubicBezTo>
                      <a:pt x="29" y="31"/>
                      <a:pt x="30" y="33"/>
                      <a:pt x="33" y="33"/>
                    </a:cubicBezTo>
                    <a:cubicBezTo>
                      <a:pt x="36" y="33"/>
                      <a:pt x="37" y="33"/>
                      <a:pt x="39" y="29"/>
                    </a:cubicBezTo>
                    <a:cubicBezTo>
                      <a:pt x="41" y="25"/>
                      <a:pt x="38" y="24"/>
                      <a:pt x="43" y="23"/>
                    </a:cubicBezTo>
                    <a:cubicBezTo>
                      <a:pt x="47" y="22"/>
                      <a:pt x="46" y="24"/>
                      <a:pt x="50" y="22"/>
                    </a:cubicBezTo>
                    <a:cubicBezTo>
                      <a:pt x="53" y="19"/>
                      <a:pt x="53" y="18"/>
                      <a:pt x="48" y="18"/>
                    </a:cubicBezTo>
                    <a:cubicBezTo>
                      <a:pt x="43" y="18"/>
                      <a:pt x="41" y="19"/>
                      <a:pt x="37" y="20"/>
                    </a:cubicBezTo>
                    <a:cubicBezTo>
                      <a:pt x="33" y="20"/>
                      <a:pt x="30" y="21"/>
                      <a:pt x="27" y="20"/>
                    </a:cubicBezTo>
                    <a:cubicBezTo>
                      <a:pt x="25" y="19"/>
                      <a:pt x="26" y="18"/>
                      <a:pt x="21" y="17"/>
                    </a:cubicBezTo>
                    <a:cubicBezTo>
                      <a:pt x="16" y="16"/>
                      <a:pt x="16" y="20"/>
                      <a:pt x="14" y="16"/>
                    </a:cubicBezTo>
                    <a:cubicBezTo>
                      <a:pt x="12" y="12"/>
                      <a:pt x="10" y="12"/>
                      <a:pt x="12" y="9"/>
                    </a:cubicBezTo>
                    <a:cubicBezTo>
                      <a:pt x="14" y="7"/>
                      <a:pt x="15" y="7"/>
                      <a:pt x="15" y="4"/>
                    </a:cubicBezTo>
                    <a:cubicBezTo>
                      <a:pt x="14" y="2"/>
                      <a:pt x="12" y="0"/>
                      <a:pt x="8" y="3"/>
                    </a:cubicBezTo>
                    <a:cubicBezTo>
                      <a:pt x="3" y="7"/>
                      <a:pt x="0" y="8"/>
                      <a:pt x="1" y="9"/>
                    </a:cubicBezTo>
                    <a:cubicBezTo>
                      <a:pt x="3" y="11"/>
                      <a:pt x="2" y="10"/>
                      <a:pt x="3" y="1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0" name="Freeform 985"/>
              <p:cNvSpPr>
                <a:spLocks/>
              </p:cNvSpPr>
              <p:nvPr/>
            </p:nvSpPr>
            <p:spPr bwMode="auto">
              <a:xfrm>
                <a:off x="1770" y="1182"/>
                <a:ext cx="91" cy="83"/>
              </a:xfrm>
              <a:custGeom>
                <a:avLst/>
                <a:gdLst>
                  <a:gd name="T0" fmla="*/ 9 w 152"/>
                  <a:gd name="T1" fmla="*/ 96 h 138"/>
                  <a:gd name="T2" fmla="*/ 23 w 152"/>
                  <a:gd name="T3" fmla="*/ 88 h 138"/>
                  <a:gd name="T4" fmla="*/ 17 w 152"/>
                  <a:gd name="T5" fmla="*/ 84 h 138"/>
                  <a:gd name="T6" fmla="*/ 18 w 152"/>
                  <a:gd name="T7" fmla="*/ 79 h 138"/>
                  <a:gd name="T8" fmla="*/ 29 w 152"/>
                  <a:gd name="T9" fmla="*/ 74 h 138"/>
                  <a:gd name="T10" fmla="*/ 44 w 152"/>
                  <a:gd name="T11" fmla="*/ 66 h 138"/>
                  <a:gd name="T12" fmla="*/ 46 w 152"/>
                  <a:gd name="T13" fmla="*/ 58 h 138"/>
                  <a:gd name="T14" fmla="*/ 57 w 152"/>
                  <a:gd name="T15" fmla="*/ 44 h 138"/>
                  <a:gd name="T16" fmla="*/ 72 w 152"/>
                  <a:gd name="T17" fmla="*/ 27 h 138"/>
                  <a:gd name="T18" fmla="*/ 91 w 152"/>
                  <a:gd name="T19" fmla="*/ 13 h 138"/>
                  <a:gd name="T20" fmla="*/ 106 w 152"/>
                  <a:gd name="T21" fmla="*/ 4 h 138"/>
                  <a:gd name="T22" fmla="*/ 123 w 152"/>
                  <a:gd name="T23" fmla="*/ 3 h 138"/>
                  <a:gd name="T24" fmla="*/ 111 w 152"/>
                  <a:gd name="T25" fmla="*/ 11 h 138"/>
                  <a:gd name="T26" fmla="*/ 108 w 152"/>
                  <a:gd name="T27" fmla="*/ 21 h 138"/>
                  <a:gd name="T28" fmla="*/ 96 w 152"/>
                  <a:gd name="T29" fmla="*/ 32 h 138"/>
                  <a:gd name="T30" fmla="*/ 79 w 152"/>
                  <a:gd name="T31" fmla="*/ 49 h 138"/>
                  <a:gd name="T32" fmla="*/ 93 w 152"/>
                  <a:gd name="T33" fmla="*/ 42 h 138"/>
                  <a:gd name="T34" fmla="*/ 111 w 152"/>
                  <a:gd name="T35" fmla="*/ 45 h 138"/>
                  <a:gd name="T36" fmla="*/ 92 w 152"/>
                  <a:gd name="T37" fmla="*/ 57 h 138"/>
                  <a:gd name="T38" fmla="*/ 106 w 152"/>
                  <a:gd name="T39" fmla="*/ 58 h 138"/>
                  <a:gd name="T40" fmla="*/ 119 w 152"/>
                  <a:gd name="T41" fmla="*/ 61 h 138"/>
                  <a:gd name="T42" fmla="*/ 126 w 152"/>
                  <a:gd name="T43" fmla="*/ 59 h 138"/>
                  <a:gd name="T44" fmla="*/ 142 w 152"/>
                  <a:gd name="T45" fmla="*/ 60 h 138"/>
                  <a:gd name="T46" fmla="*/ 134 w 152"/>
                  <a:gd name="T47" fmla="*/ 76 h 138"/>
                  <a:gd name="T48" fmla="*/ 141 w 152"/>
                  <a:gd name="T49" fmla="*/ 84 h 138"/>
                  <a:gd name="T50" fmla="*/ 145 w 152"/>
                  <a:gd name="T51" fmla="*/ 90 h 138"/>
                  <a:gd name="T52" fmla="*/ 128 w 152"/>
                  <a:gd name="T53" fmla="*/ 100 h 138"/>
                  <a:gd name="T54" fmla="*/ 132 w 152"/>
                  <a:gd name="T55" fmla="*/ 107 h 138"/>
                  <a:gd name="T56" fmla="*/ 146 w 152"/>
                  <a:gd name="T57" fmla="*/ 95 h 138"/>
                  <a:gd name="T58" fmla="*/ 136 w 152"/>
                  <a:gd name="T59" fmla="*/ 112 h 138"/>
                  <a:gd name="T60" fmla="*/ 135 w 152"/>
                  <a:gd name="T61" fmla="*/ 132 h 138"/>
                  <a:gd name="T62" fmla="*/ 118 w 152"/>
                  <a:gd name="T63" fmla="*/ 132 h 138"/>
                  <a:gd name="T64" fmla="*/ 119 w 152"/>
                  <a:gd name="T65" fmla="*/ 123 h 138"/>
                  <a:gd name="T66" fmla="*/ 114 w 152"/>
                  <a:gd name="T67" fmla="*/ 120 h 138"/>
                  <a:gd name="T68" fmla="*/ 117 w 152"/>
                  <a:gd name="T69" fmla="*/ 102 h 138"/>
                  <a:gd name="T70" fmla="*/ 103 w 152"/>
                  <a:gd name="T71" fmla="*/ 116 h 138"/>
                  <a:gd name="T72" fmla="*/ 86 w 152"/>
                  <a:gd name="T73" fmla="*/ 125 h 138"/>
                  <a:gd name="T74" fmla="*/ 68 w 152"/>
                  <a:gd name="T75" fmla="*/ 126 h 138"/>
                  <a:gd name="T76" fmla="*/ 82 w 152"/>
                  <a:gd name="T77" fmla="*/ 118 h 138"/>
                  <a:gd name="T78" fmla="*/ 97 w 152"/>
                  <a:gd name="T79" fmla="*/ 107 h 138"/>
                  <a:gd name="T80" fmla="*/ 81 w 152"/>
                  <a:gd name="T81" fmla="*/ 114 h 138"/>
                  <a:gd name="T82" fmla="*/ 77 w 152"/>
                  <a:gd name="T83" fmla="*/ 108 h 138"/>
                  <a:gd name="T84" fmla="*/ 65 w 152"/>
                  <a:gd name="T85" fmla="*/ 108 h 138"/>
                  <a:gd name="T86" fmla="*/ 45 w 152"/>
                  <a:gd name="T87" fmla="*/ 108 h 138"/>
                  <a:gd name="T88" fmla="*/ 24 w 152"/>
                  <a:gd name="T89" fmla="*/ 106 h 138"/>
                  <a:gd name="T90" fmla="*/ 8 w 152"/>
                  <a:gd name="T91" fmla="*/ 109 h 138"/>
                  <a:gd name="T92" fmla="*/ 3 w 152"/>
                  <a:gd name="T9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138">
                    <a:moveTo>
                      <a:pt x="3" y="100"/>
                    </a:moveTo>
                    <a:cubicBezTo>
                      <a:pt x="5" y="98"/>
                      <a:pt x="6" y="97"/>
                      <a:pt x="9" y="96"/>
                    </a:cubicBezTo>
                    <a:cubicBezTo>
                      <a:pt x="12" y="94"/>
                      <a:pt x="11" y="95"/>
                      <a:pt x="15" y="93"/>
                    </a:cubicBezTo>
                    <a:cubicBezTo>
                      <a:pt x="20" y="91"/>
                      <a:pt x="19" y="90"/>
                      <a:pt x="23" y="88"/>
                    </a:cubicBezTo>
                    <a:cubicBezTo>
                      <a:pt x="26" y="87"/>
                      <a:pt x="33" y="85"/>
                      <a:pt x="29" y="84"/>
                    </a:cubicBezTo>
                    <a:cubicBezTo>
                      <a:pt x="25" y="84"/>
                      <a:pt x="20" y="82"/>
                      <a:pt x="17" y="84"/>
                    </a:cubicBezTo>
                    <a:cubicBezTo>
                      <a:pt x="13" y="85"/>
                      <a:pt x="12" y="86"/>
                      <a:pt x="13" y="83"/>
                    </a:cubicBezTo>
                    <a:cubicBezTo>
                      <a:pt x="14" y="81"/>
                      <a:pt x="15" y="79"/>
                      <a:pt x="18" y="79"/>
                    </a:cubicBezTo>
                    <a:cubicBezTo>
                      <a:pt x="21" y="79"/>
                      <a:pt x="21" y="78"/>
                      <a:pt x="24" y="78"/>
                    </a:cubicBezTo>
                    <a:cubicBezTo>
                      <a:pt x="28" y="77"/>
                      <a:pt x="28" y="77"/>
                      <a:pt x="29" y="74"/>
                    </a:cubicBezTo>
                    <a:cubicBezTo>
                      <a:pt x="30" y="72"/>
                      <a:pt x="29" y="70"/>
                      <a:pt x="32" y="70"/>
                    </a:cubicBezTo>
                    <a:cubicBezTo>
                      <a:pt x="36" y="69"/>
                      <a:pt x="46" y="68"/>
                      <a:pt x="44" y="66"/>
                    </a:cubicBezTo>
                    <a:cubicBezTo>
                      <a:pt x="42" y="64"/>
                      <a:pt x="41" y="63"/>
                      <a:pt x="43" y="60"/>
                    </a:cubicBezTo>
                    <a:cubicBezTo>
                      <a:pt x="45" y="58"/>
                      <a:pt x="43" y="58"/>
                      <a:pt x="46" y="58"/>
                    </a:cubicBezTo>
                    <a:cubicBezTo>
                      <a:pt x="49" y="57"/>
                      <a:pt x="53" y="57"/>
                      <a:pt x="53" y="53"/>
                    </a:cubicBezTo>
                    <a:cubicBezTo>
                      <a:pt x="54" y="49"/>
                      <a:pt x="55" y="45"/>
                      <a:pt x="57" y="44"/>
                    </a:cubicBezTo>
                    <a:cubicBezTo>
                      <a:pt x="58" y="43"/>
                      <a:pt x="63" y="41"/>
                      <a:pt x="66" y="37"/>
                    </a:cubicBezTo>
                    <a:cubicBezTo>
                      <a:pt x="68" y="32"/>
                      <a:pt x="68" y="30"/>
                      <a:pt x="72" y="27"/>
                    </a:cubicBezTo>
                    <a:cubicBezTo>
                      <a:pt x="77" y="25"/>
                      <a:pt x="81" y="24"/>
                      <a:pt x="84" y="21"/>
                    </a:cubicBezTo>
                    <a:cubicBezTo>
                      <a:pt x="87" y="17"/>
                      <a:pt x="87" y="15"/>
                      <a:pt x="91" y="13"/>
                    </a:cubicBezTo>
                    <a:cubicBezTo>
                      <a:pt x="94" y="11"/>
                      <a:pt x="93" y="10"/>
                      <a:pt x="97" y="8"/>
                    </a:cubicBezTo>
                    <a:cubicBezTo>
                      <a:pt x="102" y="5"/>
                      <a:pt x="100" y="5"/>
                      <a:pt x="106" y="4"/>
                    </a:cubicBezTo>
                    <a:cubicBezTo>
                      <a:pt x="112" y="3"/>
                      <a:pt x="112" y="0"/>
                      <a:pt x="116" y="0"/>
                    </a:cubicBezTo>
                    <a:cubicBezTo>
                      <a:pt x="120" y="0"/>
                      <a:pt x="125" y="0"/>
                      <a:pt x="123" y="3"/>
                    </a:cubicBezTo>
                    <a:cubicBezTo>
                      <a:pt x="122" y="6"/>
                      <a:pt x="117" y="6"/>
                      <a:pt x="114" y="7"/>
                    </a:cubicBezTo>
                    <a:cubicBezTo>
                      <a:pt x="111" y="9"/>
                      <a:pt x="108" y="11"/>
                      <a:pt x="111" y="11"/>
                    </a:cubicBezTo>
                    <a:cubicBezTo>
                      <a:pt x="114" y="12"/>
                      <a:pt x="118" y="11"/>
                      <a:pt x="116" y="14"/>
                    </a:cubicBezTo>
                    <a:cubicBezTo>
                      <a:pt x="114" y="17"/>
                      <a:pt x="112" y="19"/>
                      <a:pt x="108" y="21"/>
                    </a:cubicBezTo>
                    <a:cubicBezTo>
                      <a:pt x="105" y="24"/>
                      <a:pt x="101" y="25"/>
                      <a:pt x="101" y="26"/>
                    </a:cubicBezTo>
                    <a:cubicBezTo>
                      <a:pt x="100" y="27"/>
                      <a:pt x="99" y="28"/>
                      <a:pt x="96" y="32"/>
                    </a:cubicBezTo>
                    <a:cubicBezTo>
                      <a:pt x="92" y="35"/>
                      <a:pt x="90" y="38"/>
                      <a:pt x="88" y="40"/>
                    </a:cubicBezTo>
                    <a:cubicBezTo>
                      <a:pt x="86" y="43"/>
                      <a:pt x="80" y="47"/>
                      <a:pt x="79" y="49"/>
                    </a:cubicBezTo>
                    <a:cubicBezTo>
                      <a:pt x="78" y="52"/>
                      <a:pt x="77" y="56"/>
                      <a:pt x="80" y="54"/>
                    </a:cubicBezTo>
                    <a:cubicBezTo>
                      <a:pt x="83" y="51"/>
                      <a:pt x="91" y="42"/>
                      <a:pt x="93" y="42"/>
                    </a:cubicBezTo>
                    <a:cubicBezTo>
                      <a:pt x="95" y="42"/>
                      <a:pt x="96" y="43"/>
                      <a:pt x="102" y="43"/>
                    </a:cubicBezTo>
                    <a:cubicBezTo>
                      <a:pt x="107" y="44"/>
                      <a:pt x="114" y="43"/>
                      <a:pt x="111" y="45"/>
                    </a:cubicBezTo>
                    <a:cubicBezTo>
                      <a:pt x="108" y="47"/>
                      <a:pt x="102" y="50"/>
                      <a:pt x="99" y="52"/>
                    </a:cubicBezTo>
                    <a:cubicBezTo>
                      <a:pt x="95" y="53"/>
                      <a:pt x="88" y="55"/>
                      <a:pt x="92" y="57"/>
                    </a:cubicBezTo>
                    <a:cubicBezTo>
                      <a:pt x="97" y="58"/>
                      <a:pt x="97" y="57"/>
                      <a:pt x="99" y="58"/>
                    </a:cubicBezTo>
                    <a:cubicBezTo>
                      <a:pt x="101" y="59"/>
                      <a:pt x="104" y="54"/>
                      <a:pt x="106" y="58"/>
                    </a:cubicBezTo>
                    <a:cubicBezTo>
                      <a:pt x="108" y="63"/>
                      <a:pt x="109" y="66"/>
                      <a:pt x="112" y="64"/>
                    </a:cubicBezTo>
                    <a:cubicBezTo>
                      <a:pt x="115" y="62"/>
                      <a:pt x="118" y="63"/>
                      <a:pt x="119" y="61"/>
                    </a:cubicBezTo>
                    <a:cubicBezTo>
                      <a:pt x="121" y="58"/>
                      <a:pt x="120" y="55"/>
                      <a:pt x="122" y="55"/>
                    </a:cubicBezTo>
                    <a:cubicBezTo>
                      <a:pt x="124" y="55"/>
                      <a:pt x="123" y="58"/>
                      <a:pt x="126" y="59"/>
                    </a:cubicBezTo>
                    <a:cubicBezTo>
                      <a:pt x="129" y="60"/>
                      <a:pt x="128" y="59"/>
                      <a:pt x="134" y="59"/>
                    </a:cubicBezTo>
                    <a:cubicBezTo>
                      <a:pt x="140" y="59"/>
                      <a:pt x="140" y="57"/>
                      <a:pt x="142" y="60"/>
                    </a:cubicBezTo>
                    <a:cubicBezTo>
                      <a:pt x="144" y="64"/>
                      <a:pt x="149" y="63"/>
                      <a:pt x="144" y="66"/>
                    </a:cubicBezTo>
                    <a:cubicBezTo>
                      <a:pt x="140" y="69"/>
                      <a:pt x="133" y="73"/>
                      <a:pt x="134" y="76"/>
                    </a:cubicBezTo>
                    <a:cubicBezTo>
                      <a:pt x="135" y="78"/>
                      <a:pt x="128" y="80"/>
                      <a:pt x="133" y="82"/>
                    </a:cubicBezTo>
                    <a:cubicBezTo>
                      <a:pt x="137" y="85"/>
                      <a:pt x="138" y="87"/>
                      <a:pt x="141" y="84"/>
                    </a:cubicBezTo>
                    <a:cubicBezTo>
                      <a:pt x="144" y="80"/>
                      <a:pt x="149" y="78"/>
                      <a:pt x="149" y="82"/>
                    </a:cubicBezTo>
                    <a:cubicBezTo>
                      <a:pt x="149" y="85"/>
                      <a:pt x="152" y="87"/>
                      <a:pt x="145" y="90"/>
                    </a:cubicBezTo>
                    <a:cubicBezTo>
                      <a:pt x="139" y="92"/>
                      <a:pt x="136" y="93"/>
                      <a:pt x="134" y="95"/>
                    </a:cubicBezTo>
                    <a:cubicBezTo>
                      <a:pt x="132" y="97"/>
                      <a:pt x="129" y="97"/>
                      <a:pt x="128" y="100"/>
                    </a:cubicBezTo>
                    <a:cubicBezTo>
                      <a:pt x="127" y="102"/>
                      <a:pt x="121" y="102"/>
                      <a:pt x="125" y="106"/>
                    </a:cubicBezTo>
                    <a:cubicBezTo>
                      <a:pt x="129" y="109"/>
                      <a:pt x="128" y="112"/>
                      <a:pt x="132" y="107"/>
                    </a:cubicBezTo>
                    <a:cubicBezTo>
                      <a:pt x="136" y="102"/>
                      <a:pt x="135" y="101"/>
                      <a:pt x="140" y="99"/>
                    </a:cubicBezTo>
                    <a:cubicBezTo>
                      <a:pt x="144" y="96"/>
                      <a:pt x="146" y="91"/>
                      <a:pt x="146" y="95"/>
                    </a:cubicBezTo>
                    <a:cubicBezTo>
                      <a:pt x="147" y="98"/>
                      <a:pt x="148" y="101"/>
                      <a:pt x="144" y="104"/>
                    </a:cubicBezTo>
                    <a:cubicBezTo>
                      <a:pt x="139" y="107"/>
                      <a:pt x="135" y="110"/>
                      <a:pt x="136" y="112"/>
                    </a:cubicBezTo>
                    <a:cubicBezTo>
                      <a:pt x="137" y="113"/>
                      <a:pt x="148" y="106"/>
                      <a:pt x="146" y="112"/>
                    </a:cubicBezTo>
                    <a:cubicBezTo>
                      <a:pt x="144" y="118"/>
                      <a:pt x="138" y="128"/>
                      <a:pt x="135" y="132"/>
                    </a:cubicBezTo>
                    <a:cubicBezTo>
                      <a:pt x="131" y="136"/>
                      <a:pt x="128" y="133"/>
                      <a:pt x="125" y="135"/>
                    </a:cubicBezTo>
                    <a:cubicBezTo>
                      <a:pt x="121" y="137"/>
                      <a:pt x="114" y="138"/>
                      <a:pt x="118" y="132"/>
                    </a:cubicBezTo>
                    <a:cubicBezTo>
                      <a:pt x="122" y="126"/>
                      <a:pt x="123" y="126"/>
                      <a:pt x="123" y="124"/>
                    </a:cubicBezTo>
                    <a:cubicBezTo>
                      <a:pt x="124" y="121"/>
                      <a:pt x="123" y="118"/>
                      <a:pt x="119" y="123"/>
                    </a:cubicBezTo>
                    <a:cubicBezTo>
                      <a:pt x="115" y="129"/>
                      <a:pt x="114" y="138"/>
                      <a:pt x="111" y="130"/>
                    </a:cubicBezTo>
                    <a:cubicBezTo>
                      <a:pt x="109" y="122"/>
                      <a:pt x="110" y="124"/>
                      <a:pt x="114" y="120"/>
                    </a:cubicBezTo>
                    <a:cubicBezTo>
                      <a:pt x="118" y="116"/>
                      <a:pt x="119" y="114"/>
                      <a:pt x="119" y="110"/>
                    </a:cubicBezTo>
                    <a:cubicBezTo>
                      <a:pt x="119" y="107"/>
                      <a:pt x="118" y="99"/>
                      <a:pt x="117" y="102"/>
                    </a:cubicBezTo>
                    <a:cubicBezTo>
                      <a:pt x="115" y="106"/>
                      <a:pt x="115" y="108"/>
                      <a:pt x="111" y="111"/>
                    </a:cubicBezTo>
                    <a:cubicBezTo>
                      <a:pt x="107" y="114"/>
                      <a:pt x="107" y="114"/>
                      <a:pt x="103" y="116"/>
                    </a:cubicBezTo>
                    <a:cubicBezTo>
                      <a:pt x="99" y="118"/>
                      <a:pt x="97" y="116"/>
                      <a:pt x="93" y="120"/>
                    </a:cubicBezTo>
                    <a:cubicBezTo>
                      <a:pt x="90" y="123"/>
                      <a:pt x="91" y="122"/>
                      <a:pt x="86" y="125"/>
                    </a:cubicBezTo>
                    <a:cubicBezTo>
                      <a:pt x="80" y="128"/>
                      <a:pt x="81" y="129"/>
                      <a:pt x="77" y="129"/>
                    </a:cubicBezTo>
                    <a:cubicBezTo>
                      <a:pt x="73" y="130"/>
                      <a:pt x="68" y="128"/>
                      <a:pt x="68" y="126"/>
                    </a:cubicBezTo>
                    <a:cubicBezTo>
                      <a:pt x="68" y="123"/>
                      <a:pt x="67" y="124"/>
                      <a:pt x="73" y="123"/>
                    </a:cubicBezTo>
                    <a:cubicBezTo>
                      <a:pt x="78" y="121"/>
                      <a:pt x="75" y="121"/>
                      <a:pt x="82" y="118"/>
                    </a:cubicBezTo>
                    <a:cubicBezTo>
                      <a:pt x="90" y="115"/>
                      <a:pt x="88" y="116"/>
                      <a:pt x="93" y="113"/>
                    </a:cubicBezTo>
                    <a:cubicBezTo>
                      <a:pt x="98" y="109"/>
                      <a:pt x="101" y="108"/>
                      <a:pt x="97" y="107"/>
                    </a:cubicBezTo>
                    <a:cubicBezTo>
                      <a:pt x="92" y="106"/>
                      <a:pt x="91" y="104"/>
                      <a:pt x="88" y="108"/>
                    </a:cubicBezTo>
                    <a:cubicBezTo>
                      <a:pt x="84" y="112"/>
                      <a:pt x="85" y="113"/>
                      <a:pt x="81" y="114"/>
                    </a:cubicBezTo>
                    <a:cubicBezTo>
                      <a:pt x="76" y="114"/>
                      <a:pt x="73" y="116"/>
                      <a:pt x="73" y="113"/>
                    </a:cubicBezTo>
                    <a:cubicBezTo>
                      <a:pt x="73" y="110"/>
                      <a:pt x="76" y="109"/>
                      <a:pt x="77" y="108"/>
                    </a:cubicBezTo>
                    <a:cubicBezTo>
                      <a:pt x="78" y="107"/>
                      <a:pt x="75" y="104"/>
                      <a:pt x="72" y="105"/>
                    </a:cubicBezTo>
                    <a:cubicBezTo>
                      <a:pt x="68" y="105"/>
                      <a:pt x="69" y="105"/>
                      <a:pt x="65" y="108"/>
                    </a:cubicBezTo>
                    <a:cubicBezTo>
                      <a:pt x="61" y="111"/>
                      <a:pt x="60" y="111"/>
                      <a:pt x="56" y="111"/>
                    </a:cubicBezTo>
                    <a:cubicBezTo>
                      <a:pt x="52" y="111"/>
                      <a:pt x="51" y="108"/>
                      <a:pt x="45" y="108"/>
                    </a:cubicBezTo>
                    <a:cubicBezTo>
                      <a:pt x="40" y="108"/>
                      <a:pt x="38" y="108"/>
                      <a:pt x="34" y="108"/>
                    </a:cubicBezTo>
                    <a:cubicBezTo>
                      <a:pt x="31" y="108"/>
                      <a:pt x="27" y="105"/>
                      <a:pt x="24" y="106"/>
                    </a:cubicBezTo>
                    <a:cubicBezTo>
                      <a:pt x="21" y="108"/>
                      <a:pt x="24" y="110"/>
                      <a:pt x="18" y="110"/>
                    </a:cubicBezTo>
                    <a:cubicBezTo>
                      <a:pt x="13" y="109"/>
                      <a:pt x="12" y="109"/>
                      <a:pt x="8" y="109"/>
                    </a:cubicBezTo>
                    <a:cubicBezTo>
                      <a:pt x="4" y="109"/>
                      <a:pt x="1" y="109"/>
                      <a:pt x="1" y="107"/>
                    </a:cubicBezTo>
                    <a:cubicBezTo>
                      <a:pt x="0" y="105"/>
                      <a:pt x="2" y="103"/>
                      <a:pt x="3" y="10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986"/>
              <p:cNvSpPr>
                <a:spLocks/>
              </p:cNvSpPr>
              <p:nvPr/>
            </p:nvSpPr>
            <p:spPr bwMode="auto">
              <a:xfrm>
                <a:off x="1258" y="837"/>
                <a:ext cx="137" cy="51"/>
              </a:xfrm>
              <a:custGeom>
                <a:avLst/>
                <a:gdLst>
                  <a:gd name="T0" fmla="*/ 90 w 229"/>
                  <a:gd name="T1" fmla="*/ 11 h 84"/>
                  <a:gd name="T2" fmla="*/ 79 w 229"/>
                  <a:gd name="T3" fmla="*/ 25 h 84"/>
                  <a:gd name="T4" fmla="*/ 55 w 229"/>
                  <a:gd name="T5" fmla="*/ 33 h 84"/>
                  <a:gd name="T6" fmla="*/ 45 w 229"/>
                  <a:gd name="T7" fmla="*/ 43 h 84"/>
                  <a:gd name="T8" fmla="*/ 25 w 229"/>
                  <a:gd name="T9" fmla="*/ 52 h 84"/>
                  <a:gd name="T10" fmla="*/ 6 w 229"/>
                  <a:gd name="T11" fmla="*/ 61 h 84"/>
                  <a:gd name="T12" fmla="*/ 22 w 229"/>
                  <a:gd name="T13" fmla="*/ 72 h 84"/>
                  <a:gd name="T14" fmla="*/ 23 w 229"/>
                  <a:gd name="T15" fmla="*/ 84 h 84"/>
                  <a:gd name="T16" fmla="*/ 47 w 229"/>
                  <a:gd name="T17" fmla="*/ 80 h 84"/>
                  <a:gd name="T18" fmla="*/ 73 w 229"/>
                  <a:gd name="T19" fmla="*/ 74 h 84"/>
                  <a:gd name="T20" fmla="*/ 86 w 229"/>
                  <a:gd name="T21" fmla="*/ 67 h 84"/>
                  <a:gd name="T22" fmla="*/ 106 w 229"/>
                  <a:gd name="T23" fmla="*/ 57 h 84"/>
                  <a:gd name="T24" fmla="*/ 118 w 229"/>
                  <a:gd name="T25" fmla="*/ 53 h 84"/>
                  <a:gd name="T26" fmla="*/ 147 w 229"/>
                  <a:gd name="T27" fmla="*/ 45 h 84"/>
                  <a:gd name="T28" fmla="*/ 162 w 229"/>
                  <a:gd name="T29" fmla="*/ 41 h 84"/>
                  <a:gd name="T30" fmla="*/ 199 w 229"/>
                  <a:gd name="T31" fmla="*/ 33 h 84"/>
                  <a:gd name="T32" fmla="*/ 227 w 229"/>
                  <a:gd name="T33" fmla="*/ 27 h 84"/>
                  <a:gd name="T34" fmla="*/ 220 w 229"/>
                  <a:gd name="T35" fmla="*/ 15 h 84"/>
                  <a:gd name="T36" fmla="*/ 197 w 229"/>
                  <a:gd name="T37" fmla="*/ 11 h 84"/>
                  <a:gd name="T38" fmla="*/ 180 w 229"/>
                  <a:gd name="T39" fmla="*/ 11 h 84"/>
                  <a:gd name="T40" fmla="*/ 164 w 229"/>
                  <a:gd name="T41" fmla="*/ 3 h 84"/>
                  <a:gd name="T42" fmla="*/ 150 w 229"/>
                  <a:gd name="T43" fmla="*/ 1 h 84"/>
                  <a:gd name="T44" fmla="*/ 131 w 229"/>
                  <a:gd name="T45" fmla="*/ 4 h 84"/>
                  <a:gd name="T46" fmla="*/ 107 w 229"/>
                  <a:gd name="T47" fmla="*/ 8 h 84"/>
                  <a:gd name="T48" fmla="*/ 90 w 229"/>
                  <a:gd name="T49" fmla="*/ 1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84">
                    <a:moveTo>
                      <a:pt x="90" y="11"/>
                    </a:moveTo>
                    <a:cubicBezTo>
                      <a:pt x="89" y="22"/>
                      <a:pt x="91" y="20"/>
                      <a:pt x="79" y="25"/>
                    </a:cubicBezTo>
                    <a:cubicBezTo>
                      <a:pt x="66" y="30"/>
                      <a:pt x="57" y="27"/>
                      <a:pt x="55" y="33"/>
                    </a:cubicBezTo>
                    <a:cubicBezTo>
                      <a:pt x="53" y="39"/>
                      <a:pt x="54" y="39"/>
                      <a:pt x="45" y="43"/>
                    </a:cubicBezTo>
                    <a:cubicBezTo>
                      <a:pt x="35" y="46"/>
                      <a:pt x="37" y="45"/>
                      <a:pt x="25" y="52"/>
                    </a:cubicBezTo>
                    <a:cubicBezTo>
                      <a:pt x="13" y="59"/>
                      <a:pt x="0" y="56"/>
                      <a:pt x="6" y="61"/>
                    </a:cubicBezTo>
                    <a:cubicBezTo>
                      <a:pt x="13" y="66"/>
                      <a:pt x="25" y="68"/>
                      <a:pt x="22" y="72"/>
                    </a:cubicBezTo>
                    <a:cubicBezTo>
                      <a:pt x="20" y="76"/>
                      <a:pt x="13" y="84"/>
                      <a:pt x="23" y="84"/>
                    </a:cubicBezTo>
                    <a:cubicBezTo>
                      <a:pt x="34" y="84"/>
                      <a:pt x="39" y="83"/>
                      <a:pt x="47" y="80"/>
                    </a:cubicBezTo>
                    <a:cubicBezTo>
                      <a:pt x="55" y="77"/>
                      <a:pt x="64" y="78"/>
                      <a:pt x="73" y="74"/>
                    </a:cubicBezTo>
                    <a:cubicBezTo>
                      <a:pt x="82" y="70"/>
                      <a:pt x="72" y="74"/>
                      <a:pt x="86" y="67"/>
                    </a:cubicBezTo>
                    <a:cubicBezTo>
                      <a:pt x="101" y="60"/>
                      <a:pt x="94" y="61"/>
                      <a:pt x="106" y="57"/>
                    </a:cubicBezTo>
                    <a:cubicBezTo>
                      <a:pt x="118" y="53"/>
                      <a:pt x="107" y="55"/>
                      <a:pt x="118" y="53"/>
                    </a:cubicBezTo>
                    <a:cubicBezTo>
                      <a:pt x="129" y="51"/>
                      <a:pt x="139" y="49"/>
                      <a:pt x="147" y="45"/>
                    </a:cubicBezTo>
                    <a:cubicBezTo>
                      <a:pt x="155" y="42"/>
                      <a:pt x="130" y="44"/>
                      <a:pt x="162" y="41"/>
                    </a:cubicBezTo>
                    <a:cubicBezTo>
                      <a:pt x="193" y="37"/>
                      <a:pt x="185" y="35"/>
                      <a:pt x="199" y="33"/>
                    </a:cubicBezTo>
                    <a:cubicBezTo>
                      <a:pt x="213" y="30"/>
                      <a:pt x="229" y="36"/>
                      <a:pt x="227" y="27"/>
                    </a:cubicBezTo>
                    <a:cubicBezTo>
                      <a:pt x="225" y="18"/>
                      <a:pt x="226" y="16"/>
                      <a:pt x="220" y="15"/>
                    </a:cubicBezTo>
                    <a:cubicBezTo>
                      <a:pt x="215" y="14"/>
                      <a:pt x="202" y="12"/>
                      <a:pt x="197" y="11"/>
                    </a:cubicBezTo>
                    <a:cubicBezTo>
                      <a:pt x="193" y="10"/>
                      <a:pt x="189" y="11"/>
                      <a:pt x="180" y="11"/>
                    </a:cubicBezTo>
                    <a:cubicBezTo>
                      <a:pt x="172" y="11"/>
                      <a:pt x="165" y="6"/>
                      <a:pt x="164" y="3"/>
                    </a:cubicBezTo>
                    <a:cubicBezTo>
                      <a:pt x="162" y="1"/>
                      <a:pt x="156" y="0"/>
                      <a:pt x="150" y="1"/>
                    </a:cubicBezTo>
                    <a:cubicBezTo>
                      <a:pt x="145" y="2"/>
                      <a:pt x="145" y="2"/>
                      <a:pt x="131" y="4"/>
                    </a:cubicBezTo>
                    <a:cubicBezTo>
                      <a:pt x="117" y="7"/>
                      <a:pt x="117" y="6"/>
                      <a:pt x="107" y="8"/>
                    </a:cubicBezTo>
                    <a:cubicBezTo>
                      <a:pt x="97" y="9"/>
                      <a:pt x="86" y="4"/>
                      <a:pt x="90" y="1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2" name="Freeform 987"/>
              <p:cNvSpPr>
                <a:spLocks/>
              </p:cNvSpPr>
              <p:nvPr/>
            </p:nvSpPr>
            <p:spPr bwMode="auto">
              <a:xfrm>
                <a:off x="1512" y="845"/>
                <a:ext cx="77" cy="40"/>
              </a:xfrm>
              <a:custGeom>
                <a:avLst/>
                <a:gdLst>
                  <a:gd name="T0" fmla="*/ 3 w 129"/>
                  <a:gd name="T1" fmla="*/ 33 h 67"/>
                  <a:gd name="T2" fmla="*/ 12 w 129"/>
                  <a:gd name="T3" fmla="*/ 26 h 67"/>
                  <a:gd name="T4" fmla="*/ 24 w 129"/>
                  <a:gd name="T5" fmla="*/ 24 h 67"/>
                  <a:gd name="T6" fmla="*/ 27 w 129"/>
                  <a:gd name="T7" fmla="*/ 33 h 67"/>
                  <a:gd name="T8" fmla="*/ 38 w 129"/>
                  <a:gd name="T9" fmla="*/ 33 h 67"/>
                  <a:gd name="T10" fmla="*/ 49 w 129"/>
                  <a:gd name="T11" fmla="*/ 27 h 67"/>
                  <a:gd name="T12" fmla="*/ 54 w 129"/>
                  <a:gd name="T13" fmla="*/ 23 h 67"/>
                  <a:gd name="T14" fmla="*/ 47 w 129"/>
                  <a:gd name="T15" fmla="*/ 20 h 67"/>
                  <a:gd name="T16" fmla="*/ 42 w 129"/>
                  <a:gd name="T17" fmla="*/ 14 h 67"/>
                  <a:gd name="T18" fmla="*/ 52 w 129"/>
                  <a:gd name="T19" fmla="*/ 14 h 67"/>
                  <a:gd name="T20" fmla="*/ 57 w 129"/>
                  <a:gd name="T21" fmla="*/ 13 h 67"/>
                  <a:gd name="T22" fmla="*/ 61 w 129"/>
                  <a:gd name="T23" fmla="*/ 9 h 67"/>
                  <a:gd name="T24" fmla="*/ 72 w 129"/>
                  <a:gd name="T25" fmla="*/ 5 h 67"/>
                  <a:gd name="T26" fmla="*/ 81 w 129"/>
                  <a:gd name="T27" fmla="*/ 5 h 67"/>
                  <a:gd name="T28" fmla="*/ 88 w 129"/>
                  <a:gd name="T29" fmla="*/ 9 h 67"/>
                  <a:gd name="T30" fmla="*/ 94 w 129"/>
                  <a:gd name="T31" fmla="*/ 9 h 67"/>
                  <a:gd name="T32" fmla="*/ 100 w 129"/>
                  <a:gd name="T33" fmla="*/ 5 h 67"/>
                  <a:gd name="T34" fmla="*/ 109 w 129"/>
                  <a:gd name="T35" fmla="*/ 4 h 67"/>
                  <a:gd name="T36" fmla="*/ 123 w 129"/>
                  <a:gd name="T37" fmla="*/ 1 h 67"/>
                  <a:gd name="T38" fmla="*/ 119 w 129"/>
                  <a:gd name="T39" fmla="*/ 7 h 67"/>
                  <a:gd name="T40" fmla="*/ 125 w 129"/>
                  <a:gd name="T41" fmla="*/ 10 h 67"/>
                  <a:gd name="T42" fmla="*/ 122 w 129"/>
                  <a:gd name="T43" fmla="*/ 15 h 67"/>
                  <a:gd name="T44" fmla="*/ 111 w 129"/>
                  <a:gd name="T45" fmla="*/ 17 h 67"/>
                  <a:gd name="T46" fmla="*/ 101 w 129"/>
                  <a:gd name="T47" fmla="*/ 21 h 67"/>
                  <a:gd name="T48" fmla="*/ 88 w 129"/>
                  <a:gd name="T49" fmla="*/ 26 h 67"/>
                  <a:gd name="T50" fmla="*/ 95 w 129"/>
                  <a:gd name="T51" fmla="*/ 28 h 67"/>
                  <a:gd name="T52" fmla="*/ 101 w 129"/>
                  <a:gd name="T53" fmla="*/ 28 h 67"/>
                  <a:gd name="T54" fmla="*/ 106 w 129"/>
                  <a:gd name="T55" fmla="*/ 32 h 67"/>
                  <a:gd name="T56" fmla="*/ 112 w 129"/>
                  <a:gd name="T57" fmla="*/ 24 h 67"/>
                  <a:gd name="T58" fmla="*/ 116 w 129"/>
                  <a:gd name="T59" fmla="*/ 27 h 67"/>
                  <a:gd name="T60" fmla="*/ 109 w 129"/>
                  <a:gd name="T61" fmla="*/ 36 h 67"/>
                  <a:gd name="T62" fmla="*/ 101 w 129"/>
                  <a:gd name="T63" fmla="*/ 43 h 67"/>
                  <a:gd name="T64" fmla="*/ 92 w 129"/>
                  <a:gd name="T65" fmla="*/ 51 h 67"/>
                  <a:gd name="T66" fmla="*/ 83 w 129"/>
                  <a:gd name="T67" fmla="*/ 56 h 67"/>
                  <a:gd name="T68" fmla="*/ 64 w 129"/>
                  <a:gd name="T69" fmla="*/ 59 h 67"/>
                  <a:gd name="T70" fmla="*/ 59 w 129"/>
                  <a:gd name="T71" fmla="*/ 59 h 67"/>
                  <a:gd name="T72" fmla="*/ 51 w 129"/>
                  <a:gd name="T73" fmla="*/ 59 h 67"/>
                  <a:gd name="T74" fmla="*/ 49 w 129"/>
                  <a:gd name="T75" fmla="*/ 65 h 67"/>
                  <a:gd name="T76" fmla="*/ 36 w 129"/>
                  <a:gd name="T77" fmla="*/ 65 h 67"/>
                  <a:gd name="T78" fmla="*/ 28 w 129"/>
                  <a:gd name="T79" fmla="*/ 62 h 67"/>
                  <a:gd name="T80" fmla="*/ 27 w 129"/>
                  <a:gd name="T81" fmla="*/ 54 h 67"/>
                  <a:gd name="T82" fmla="*/ 15 w 129"/>
                  <a:gd name="T83" fmla="*/ 43 h 67"/>
                  <a:gd name="T84" fmla="*/ 6 w 129"/>
                  <a:gd name="T85" fmla="*/ 41 h 67"/>
                  <a:gd name="T86" fmla="*/ 3 w 129"/>
                  <a:gd name="T87"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 h="67">
                    <a:moveTo>
                      <a:pt x="3" y="33"/>
                    </a:moveTo>
                    <a:cubicBezTo>
                      <a:pt x="6" y="27"/>
                      <a:pt x="10" y="26"/>
                      <a:pt x="12" y="26"/>
                    </a:cubicBezTo>
                    <a:cubicBezTo>
                      <a:pt x="13" y="27"/>
                      <a:pt x="23" y="21"/>
                      <a:pt x="24" y="24"/>
                    </a:cubicBezTo>
                    <a:cubicBezTo>
                      <a:pt x="26" y="27"/>
                      <a:pt x="21" y="33"/>
                      <a:pt x="27" y="33"/>
                    </a:cubicBezTo>
                    <a:cubicBezTo>
                      <a:pt x="33" y="34"/>
                      <a:pt x="31" y="34"/>
                      <a:pt x="38" y="33"/>
                    </a:cubicBezTo>
                    <a:cubicBezTo>
                      <a:pt x="46" y="32"/>
                      <a:pt x="44" y="29"/>
                      <a:pt x="49" y="27"/>
                    </a:cubicBezTo>
                    <a:cubicBezTo>
                      <a:pt x="54" y="25"/>
                      <a:pt x="58" y="24"/>
                      <a:pt x="54" y="23"/>
                    </a:cubicBezTo>
                    <a:cubicBezTo>
                      <a:pt x="51" y="21"/>
                      <a:pt x="52" y="21"/>
                      <a:pt x="47" y="20"/>
                    </a:cubicBezTo>
                    <a:cubicBezTo>
                      <a:pt x="42" y="18"/>
                      <a:pt x="38" y="15"/>
                      <a:pt x="42" y="14"/>
                    </a:cubicBezTo>
                    <a:cubicBezTo>
                      <a:pt x="46" y="14"/>
                      <a:pt x="48" y="15"/>
                      <a:pt x="52" y="14"/>
                    </a:cubicBezTo>
                    <a:cubicBezTo>
                      <a:pt x="55" y="14"/>
                      <a:pt x="57" y="17"/>
                      <a:pt x="57" y="13"/>
                    </a:cubicBezTo>
                    <a:cubicBezTo>
                      <a:pt x="57" y="10"/>
                      <a:pt x="56" y="9"/>
                      <a:pt x="61" y="9"/>
                    </a:cubicBezTo>
                    <a:cubicBezTo>
                      <a:pt x="67" y="8"/>
                      <a:pt x="68" y="4"/>
                      <a:pt x="72" y="5"/>
                    </a:cubicBezTo>
                    <a:cubicBezTo>
                      <a:pt x="76" y="6"/>
                      <a:pt x="78" y="3"/>
                      <a:pt x="81" y="5"/>
                    </a:cubicBezTo>
                    <a:cubicBezTo>
                      <a:pt x="84" y="7"/>
                      <a:pt x="84" y="8"/>
                      <a:pt x="88" y="9"/>
                    </a:cubicBezTo>
                    <a:cubicBezTo>
                      <a:pt x="91" y="9"/>
                      <a:pt x="94" y="12"/>
                      <a:pt x="94" y="9"/>
                    </a:cubicBezTo>
                    <a:cubicBezTo>
                      <a:pt x="94" y="6"/>
                      <a:pt x="93" y="5"/>
                      <a:pt x="100" y="5"/>
                    </a:cubicBezTo>
                    <a:cubicBezTo>
                      <a:pt x="106" y="5"/>
                      <a:pt x="101" y="5"/>
                      <a:pt x="109" y="4"/>
                    </a:cubicBezTo>
                    <a:cubicBezTo>
                      <a:pt x="116" y="3"/>
                      <a:pt x="123" y="0"/>
                      <a:pt x="123" y="1"/>
                    </a:cubicBezTo>
                    <a:cubicBezTo>
                      <a:pt x="124" y="2"/>
                      <a:pt x="114" y="4"/>
                      <a:pt x="119" y="7"/>
                    </a:cubicBezTo>
                    <a:cubicBezTo>
                      <a:pt x="123" y="9"/>
                      <a:pt x="125" y="7"/>
                      <a:pt x="125" y="10"/>
                    </a:cubicBezTo>
                    <a:cubicBezTo>
                      <a:pt x="125" y="12"/>
                      <a:pt x="129" y="15"/>
                      <a:pt x="122" y="15"/>
                    </a:cubicBezTo>
                    <a:cubicBezTo>
                      <a:pt x="116" y="15"/>
                      <a:pt x="112" y="16"/>
                      <a:pt x="111" y="17"/>
                    </a:cubicBezTo>
                    <a:cubicBezTo>
                      <a:pt x="109" y="18"/>
                      <a:pt x="108" y="18"/>
                      <a:pt x="101" y="21"/>
                    </a:cubicBezTo>
                    <a:cubicBezTo>
                      <a:pt x="94" y="24"/>
                      <a:pt x="87" y="25"/>
                      <a:pt x="88" y="26"/>
                    </a:cubicBezTo>
                    <a:cubicBezTo>
                      <a:pt x="89" y="28"/>
                      <a:pt x="88" y="28"/>
                      <a:pt x="95" y="28"/>
                    </a:cubicBezTo>
                    <a:cubicBezTo>
                      <a:pt x="101" y="28"/>
                      <a:pt x="99" y="23"/>
                      <a:pt x="101" y="28"/>
                    </a:cubicBezTo>
                    <a:cubicBezTo>
                      <a:pt x="103" y="33"/>
                      <a:pt x="105" y="36"/>
                      <a:pt x="106" y="32"/>
                    </a:cubicBezTo>
                    <a:cubicBezTo>
                      <a:pt x="107" y="28"/>
                      <a:pt x="109" y="24"/>
                      <a:pt x="112" y="24"/>
                    </a:cubicBezTo>
                    <a:cubicBezTo>
                      <a:pt x="115" y="24"/>
                      <a:pt x="117" y="24"/>
                      <a:pt x="116" y="27"/>
                    </a:cubicBezTo>
                    <a:cubicBezTo>
                      <a:pt x="114" y="30"/>
                      <a:pt x="110" y="33"/>
                      <a:pt x="109" y="36"/>
                    </a:cubicBezTo>
                    <a:cubicBezTo>
                      <a:pt x="109" y="39"/>
                      <a:pt x="104" y="39"/>
                      <a:pt x="101" y="43"/>
                    </a:cubicBezTo>
                    <a:cubicBezTo>
                      <a:pt x="97" y="47"/>
                      <a:pt x="96" y="47"/>
                      <a:pt x="92" y="51"/>
                    </a:cubicBezTo>
                    <a:cubicBezTo>
                      <a:pt x="89" y="54"/>
                      <a:pt x="94" y="55"/>
                      <a:pt x="83" y="56"/>
                    </a:cubicBezTo>
                    <a:cubicBezTo>
                      <a:pt x="72" y="58"/>
                      <a:pt x="68" y="59"/>
                      <a:pt x="64" y="59"/>
                    </a:cubicBezTo>
                    <a:cubicBezTo>
                      <a:pt x="61" y="60"/>
                      <a:pt x="62" y="58"/>
                      <a:pt x="59" y="59"/>
                    </a:cubicBezTo>
                    <a:cubicBezTo>
                      <a:pt x="55" y="60"/>
                      <a:pt x="51" y="56"/>
                      <a:pt x="51" y="59"/>
                    </a:cubicBezTo>
                    <a:cubicBezTo>
                      <a:pt x="52" y="63"/>
                      <a:pt x="56" y="64"/>
                      <a:pt x="49" y="65"/>
                    </a:cubicBezTo>
                    <a:cubicBezTo>
                      <a:pt x="43" y="66"/>
                      <a:pt x="43" y="64"/>
                      <a:pt x="36" y="65"/>
                    </a:cubicBezTo>
                    <a:cubicBezTo>
                      <a:pt x="30" y="66"/>
                      <a:pt x="26" y="67"/>
                      <a:pt x="28" y="62"/>
                    </a:cubicBezTo>
                    <a:cubicBezTo>
                      <a:pt x="30" y="57"/>
                      <a:pt x="35" y="60"/>
                      <a:pt x="27" y="54"/>
                    </a:cubicBezTo>
                    <a:cubicBezTo>
                      <a:pt x="18" y="49"/>
                      <a:pt x="19" y="45"/>
                      <a:pt x="15" y="43"/>
                    </a:cubicBezTo>
                    <a:cubicBezTo>
                      <a:pt x="10" y="42"/>
                      <a:pt x="10" y="43"/>
                      <a:pt x="6" y="41"/>
                    </a:cubicBezTo>
                    <a:cubicBezTo>
                      <a:pt x="1" y="38"/>
                      <a:pt x="0" y="37"/>
                      <a:pt x="3" y="3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988"/>
              <p:cNvSpPr>
                <a:spLocks/>
              </p:cNvSpPr>
              <p:nvPr/>
            </p:nvSpPr>
            <p:spPr bwMode="auto">
              <a:xfrm>
                <a:off x="1365" y="801"/>
                <a:ext cx="99" cy="24"/>
              </a:xfrm>
              <a:custGeom>
                <a:avLst/>
                <a:gdLst>
                  <a:gd name="T0" fmla="*/ 4 w 165"/>
                  <a:gd name="T1" fmla="*/ 28 h 40"/>
                  <a:gd name="T2" fmla="*/ 28 w 165"/>
                  <a:gd name="T3" fmla="*/ 24 h 40"/>
                  <a:gd name="T4" fmla="*/ 58 w 165"/>
                  <a:gd name="T5" fmla="*/ 17 h 40"/>
                  <a:gd name="T6" fmla="*/ 74 w 165"/>
                  <a:gd name="T7" fmla="*/ 11 h 40"/>
                  <a:gd name="T8" fmla="*/ 109 w 165"/>
                  <a:gd name="T9" fmla="*/ 6 h 40"/>
                  <a:gd name="T10" fmla="*/ 134 w 165"/>
                  <a:gd name="T11" fmla="*/ 3 h 40"/>
                  <a:gd name="T12" fmla="*/ 164 w 165"/>
                  <a:gd name="T13" fmla="*/ 3 h 40"/>
                  <a:gd name="T14" fmla="*/ 149 w 165"/>
                  <a:gd name="T15" fmla="*/ 10 h 40"/>
                  <a:gd name="T16" fmla="*/ 142 w 165"/>
                  <a:gd name="T17" fmla="*/ 14 h 40"/>
                  <a:gd name="T18" fmla="*/ 133 w 165"/>
                  <a:gd name="T19" fmla="*/ 20 h 40"/>
                  <a:gd name="T20" fmla="*/ 112 w 165"/>
                  <a:gd name="T21" fmla="*/ 22 h 40"/>
                  <a:gd name="T22" fmla="*/ 94 w 165"/>
                  <a:gd name="T23" fmla="*/ 26 h 40"/>
                  <a:gd name="T24" fmla="*/ 93 w 165"/>
                  <a:gd name="T25" fmla="*/ 18 h 40"/>
                  <a:gd name="T26" fmla="*/ 78 w 165"/>
                  <a:gd name="T27" fmla="*/ 25 h 40"/>
                  <a:gd name="T28" fmla="*/ 70 w 165"/>
                  <a:gd name="T29" fmla="*/ 30 h 40"/>
                  <a:gd name="T30" fmla="*/ 60 w 165"/>
                  <a:gd name="T31" fmla="*/ 32 h 40"/>
                  <a:gd name="T32" fmla="*/ 43 w 165"/>
                  <a:gd name="T33" fmla="*/ 37 h 40"/>
                  <a:gd name="T34" fmla="*/ 34 w 165"/>
                  <a:gd name="T35" fmla="*/ 35 h 40"/>
                  <a:gd name="T36" fmla="*/ 21 w 165"/>
                  <a:gd name="T37" fmla="*/ 39 h 40"/>
                  <a:gd name="T38" fmla="*/ 7 w 165"/>
                  <a:gd name="T39" fmla="*/ 37 h 40"/>
                  <a:gd name="T40" fmla="*/ 0 w 165"/>
                  <a:gd name="T41" fmla="*/ 34 h 40"/>
                  <a:gd name="T42" fmla="*/ 4 w 165"/>
                  <a:gd name="T43"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40">
                    <a:moveTo>
                      <a:pt x="4" y="28"/>
                    </a:moveTo>
                    <a:cubicBezTo>
                      <a:pt x="14" y="25"/>
                      <a:pt x="10" y="25"/>
                      <a:pt x="28" y="24"/>
                    </a:cubicBezTo>
                    <a:cubicBezTo>
                      <a:pt x="46" y="24"/>
                      <a:pt x="47" y="19"/>
                      <a:pt x="58" y="17"/>
                    </a:cubicBezTo>
                    <a:cubicBezTo>
                      <a:pt x="70" y="14"/>
                      <a:pt x="46" y="15"/>
                      <a:pt x="74" y="11"/>
                    </a:cubicBezTo>
                    <a:cubicBezTo>
                      <a:pt x="102" y="7"/>
                      <a:pt x="92" y="8"/>
                      <a:pt x="109" y="6"/>
                    </a:cubicBezTo>
                    <a:cubicBezTo>
                      <a:pt x="127" y="3"/>
                      <a:pt x="119" y="6"/>
                      <a:pt x="134" y="3"/>
                    </a:cubicBezTo>
                    <a:cubicBezTo>
                      <a:pt x="149" y="0"/>
                      <a:pt x="165" y="0"/>
                      <a:pt x="164" y="3"/>
                    </a:cubicBezTo>
                    <a:cubicBezTo>
                      <a:pt x="163" y="6"/>
                      <a:pt x="153" y="8"/>
                      <a:pt x="149" y="10"/>
                    </a:cubicBezTo>
                    <a:cubicBezTo>
                      <a:pt x="144" y="12"/>
                      <a:pt x="145" y="10"/>
                      <a:pt x="142" y="14"/>
                    </a:cubicBezTo>
                    <a:cubicBezTo>
                      <a:pt x="138" y="18"/>
                      <a:pt x="143" y="18"/>
                      <a:pt x="133" y="20"/>
                    </a:cubicBezTo>
                    <a:cubicBezTo>
                      <a:pt x="122" y="21"/>
                      <a:pt x="118" y="17"/>
                      <a:pt x="112" y="22"/>
                    </a:cubicBezTo>
                    <a:cubicBezTo>
                      <a:pt x="106" y="27"/>
                      <a:pt x="89" y="31"/>
                      <a:pt x="94" y="26"/>
                    </a:cubicBezTo>
                    <a:cubicBezTo>
                      <a:pt x="100" y="22"/>
                      <a:pt x="99" y="16"/>
                      <a:pt x="93" y="18"/>
                    </a:cubicBezTo>
                    <a:cubicBezTo>
                      <a:pt x="88" y="20"/>
                      <a:pt x="81" y="21"/>
                      <a:pt x="78" y="25"/>
                    </a:cubicBezTo>
                    <a:cubicBezTo>
                      <a:pt x="74" y="29"/>
                      <a:pt x="74" y="29"/>
                      <a:pt x="70" y="30"/>
                    </a:cubicBezTo>
                    <a:cubicBezTo>
                      <a:pt x="66" y="31"/>
                      <a:pt x="66" y="28"/>
                      <a:pt x="60" y="32"/>
                    </a:cubicBezTo>
                    <a:cubicBezTo>
                      <a:pt x="54" y="36"/>
                      <a:pt x="45" y="36"/>
                      <a:pt x="43" y="37"/>
                    </a:cubicBezTo>
                    <a:cubicBezTo>
                      <a:pt x="41" y="38"/>
                      <a:pt x="38" y="33"/>
                      <a:pt x="34" y="35"/>
                    </a:cubicBezTo>
                    <a:cubicBezTo>
                      <a:pt x="30" y="37"/>
                      <a:pt x="25" y="37"/>
                      <a:pt x="21" y="39"/>
                    </a:cubicBezTo>
                    <a:cubicBezTo>
                      <a:pt x="17" y="40"/>
                      <a:pt x="11" y="37"/>
                      <a:pt x="7" y="37"/>
                    </a:cubicBezTo>
                    <a:cubicBezTo>
                      <a:pt x="3" y="37"/>
                      <a:pt x="0" y="37"/>
                      <a:pt x="0" y="34"/>
                    </a:cubicBezTo>
                    <a:cubicBezTo>
                      <a:pt x="0" y="32"/>
                      <a:pt x="1" y="29"/>
                      <a:pt x="4" y="2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4" name="Freeform 989"/>
              <p:cNvSpPr>
                <a:spLocks/>
              </p:cNvSpPr>
              <p:nvPr/>
            </p:nvSpPr>
            <p:spPr bwMode="auto">
              <a:xfrm>
                <a:off x="1400" y="810"/>
                <a:ext cx="137" cy="36"/>
              </a:xfrm>
              <a:custGeom>
                <a:avLst/>
                <a:gdLst>
                  <a:gd name="T0" fmla="*/ 13 w 229"/>
                  <a:gd name="T1" fmla="*/ 36 h 60"/>
                  <a:gd name="T2" fmla="*/ 30 w 229"/>
                  <a:gd name="T3" fmla="*/ 41 h 60"/>
                  <a:gd name="T4" fmla="*/ 47 w 229"/>
                  <a:gd name="T5" fmla="*/ 39 h 60"/>
                  <a:gd name="T6" fmla="*/ 65 w 229"/>
                  <a:gd name="T7" fmla="*/ 34 h 60"/>
                  <a:gd name="T8" fmla="*/ 85 w 229"/>
                  <a:gd name="T9" fmla="*/ 36 h 60"/>
                  <a:gd name="T10" fmla="*/ 94 w 229"/>
                  <a:gd name="T11" fmla="*/ 38 h 60"/>
                  <a:gd name="T12" fmla="*/ 70 w 229"/>
                  <a:gd name="T13" fmla="*/ 41 h 60"/>
                  <a:gd name="T14" fmla="*/ 41 w 229"/>
                  <a:gd name="T15" fmla="*/ 47 h 60"/>
                  <a:gd name="T16" fmla="*/ 46 w 229"/>
                  <a:gd name="T17" fmla="*/ 58 h 60"/>
                  <a:gd name="T18" fmla="*/ 70 w 229"/>
                  <a:gd name="T19" fmla="*/ 56 h 60"/>
                  <a:gd name="T20" fmla="*/ 88 w 229"/>
                  <a:gd name="T21" fmla="*/ 51 h 60"/>
                  <a:gd name="T22" fmla="*/ 100 w 229"/>
                  <a:gd name="T23" fmla="*/ 46 h 60"/>
                  <a:gd name="T24" fmla="*/ 118 w 229"/>
                  <a:gd name="T25" fmla="*/ 45 h 60"/>
                  <a:gd name="T26" fmla="*/ 151 w 229"/>
                  <a:gd name="T27" fmla="*/ 42 h 60"/>
                  <a:gd name="T28" fmla="*/ 159 w 229"/>
                  <a:gd name="T29" fmla="*/ 41 h 60"/>
                  <a:gd name="T30" fmla="*/ 178 w 229"/>
                  <a:gd name="T31" fmla="*/ 41 h 60"/>
                  <a:gd name="T32" fmla="*/ 212 w 229"/>
                  <a:gd name="T33" fmla="*/ 31 h 60"/>
                  <a:gd name="T34" fmla="*/ 227 w 229"/>
                  <a:gd name="T35" fmla="*/ 21 h 60"/>
                  <a:gd name="T36" fmla="*/ 210 w 229"/>
                  <a:gd name="T37" fmla="*/ 15 h 60"/>
                  <a:gd name="T38" fmla="*/ 198 w 229"/>
                  <a:gd name="T39" fmla="*/ 21 h 60"/>
                  <a:gd name="T40" fmla="*/ 187 w 229"/>
                  <a:gd name="T41" fmla="*/ 18 h 60"/>
                  <a:gd name="T42" fmla="*/ 193 w 229"/>
                  <a:gd name="T43" fmla="*/ 14 h 60"/>
                  <a:gd name="T44" fmla="*/ 197 w 229"/>
                  <a:gd name="T45" fmla="*/ 5 h 60"/>
                  <a:gd name="T46" fmla="*/ 197 w 229"/>
                  <a:gd name="T47" fmla="*/ 1 h 60"/>
                  <a:gd name="T48" fmla="*/ 182 w 229"/>
                  <a:gd name="T49" fmla="*/ 3 h 60"/>
                  <a:gd name="T50" fmla="*/ 169 w 229"/>
                  <a:gd name="T51" fmla="*/ 9 h 60"/>
                  <a:gd name="T52" fmla="*/ 160 w 229"/>
                  <a:gd name="T53" fmla="*/ 12 h 60"/>
                  <a:gd name="T54" fmla="*/ 165 w 229"/>
                  <a:gd name="T55" fmla="*/ 18 h 60"/>
                  <a:gd name="T56" fmla="*/ 154 w 229"/>
                  <a:gd name="T57" fmla="*/ 22 h 60"/>
                  <a:gd name="T58" fmla="*/ 158 w 229"/>
                  <a:gd name="T59" fmla="*/ 30 h 60"/>
                  <a:gd name="T60" fmla="*/ 132 w 229"/>
                  <a:gd name="T61" fmla="*/ 30 h 60"/>
                  <a:gd name="T62" fmla="*/ 122 w 229"/>
                  <a:gd name="T63" fmla="*/ 24 h 60"/>
                  <a:gd name="T64" fmla="*/ 123 w 229"/>
                  <a:gd name="T65" fmla="*/ 18 h 60"/>
                  <a:gd name="T66" fmla="*/ 110 w 229"/>
                  <a:gd name="T67" fmla="*/ 13 h 60"/>
                  <a:gd name="T68" fmla="*/ 99 w 229"/>
                  <a:gd name="T69" fmla="*/ 12 h 60"/>
                  <a:gd name="T70" fmla="*/ 88 w 229"/>
                  <a:gd name="T71" fmla="*/ 7 h 60"/>
                  <a:gd name="T72" fmla="*/ 78 w 229"/>
                  <a:gd name="T73" fmla="*/ 9 h 60"/>
                  <a:gd name="T74" fmla="*/ 65 w 229"/>
                  <a:gd name="T75" fmla="*/ 13 h 60"/>
                  <a:gd name="T76" fmla="*/ 56 w 229"/>
                  <a:gd name="T77" fmla="*/ 16 h 60"/>
                  <a:gd name="T78" fmla="*/ 40 w 229"/>
                  <a:gd name="T79" fmla="*/ 20 h 60"/>
                  <a:gd name="T80" fmla="*/ 31 w 229"/>
                  <a:gd name="T81" fmla="*/ 24 h 60"/>
                  <a:gd name="T82" fmla="*/ 19 w 229"/>
                  <a:gd name="T83" fmla="*/ 30 h 60"/>
                  <a:gd name="T84" fmla="*/ 4 w 229"/>
                  <a:gd name="T85" fmla="*/ 36 h 60"/>
                  <a:gd name="T86" fmla="*/ 8 w 229"/>
                  <a:gd name="T87" fmla="*/ 40 h 60"/>
                  <a:gd name="T88" fmla="*/ 13 w 229"/>
                  <a:gd name="T8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 h="60">
                    <a:moveTo>
                      <a:pt x="13" y="36"/>
                    </a:moveTo>
                    <a:cubicBezTo>
                      <a:pt x="24" y="42"/>
                      <a:pt x="16" y="41"/>
                      <a:pt x="30" y="41"/>
                    </a:cubicBezTo>
                    <a:cubicBezTo>
                      <a:pt x="43" y="41"/>
                      <a:pt x="31" y="41"/>
                      <a:pt x="47" y="39"/>
                    </a:cubicBezTo>
                    <a:cubicBezTo>
                      <a:pt x="63" y="36"/>
                      <a:pt x="60" y="33"/>
                      <a:pt x="65" y="34"/>
                    </a:cubicBezTo>
                    <a:cubicBezTo>
                      <a:pt x="70" y="35"/>
                      <a:pt x="79" y="36"/>
                      <a:pt x="85" y="36"/>
                    </a:cubicBezTo>
                    <a:cubicBezTo>
                      <a:pt x="91" y="36"/>
                      <a:pt x="104" y="35"/>
                      <a:pt x="94" y="38"/>
                    </a:cubicBezTo>
                    <a:cubicBezTo>
                      <a:pt x="83" y="40"/>
                      <a:pt x="85" y="37"/>
                      <a:pt x="70" y="41"/>
                    </a:cubicBezTo>
                    <a:cubicBezTo>
                      <a:pt x="55" y="45"/>
                      <a:pt x="39" y="40"/>
                      <a:pt x="41" y="47"/>
                    </a:cubicBezTo>
                    <a:cubicBezTo>
                      <a:pt x="43" y="54"/>
                      <a:pt x="36" y="57"/>
                      <a:pt x="46" y="58"/>
                    </a:cubicBezTo>
                    <a:cubicBezTo>
                      <a:pt x="56" y="58"/>
                      <a:pt x="59" y="60"/>
                      <a:pt x="70" y="56"/>
                    </a:cubicBezTo>
                    <a:cubicBezTo>
                      <a:pt x="81" y="52"/>
                      <a:pt x="76" y="55"/>
                      <a:pt x="88" y="51"/>
                    </a:cubicBezTo>
                    <a:cubicBezTo>
                      <a:pt x="100" y="46"/>
                      <a:pt x="84" y="47"/>
                      <a:pt x="100" y="46"/>
                    </a:cubicBezTo>
                    <a:cubicBezTo>
                      <a:pt x="116" y="45"/>
                      <a:pt x="108" y="46"/>
                      <a:pt x="118" y="45"/>
                    </a:cubicBezTo>
                    <a:cubicBezTo>
                      <a:pt x="128" y="44"/>
                      <a:pt x="150" y="42"/>
                      <a:pt x="151" y="42"/>
                    </a:cubicBezTo>
                    <a:cubicBezTo>
                      <a:pt x="152" y="42"/>
                      <a:pt x="144" y="40"/>
                      <a:pt x="159" y="41"/>
                    </a:cubicBezTo>
                    <a:cubicBezTo>
                      <a:pt x="174" y="41"/>
                      <a:pt x="158" y="46"/>
                      <a:pt x="178" y="41"/>
                    </a:cubicBezTo>
                    <a:cubicBezTo>
                      <a:pt x="199" y="36"/>
                      <a:pt x="207" y="35"/>
                      <a:pt x="212" y="31"/>
                    </a:cubicBezTo>
                    <a:cubicBezTo>
                      <a:pt x="218" y="27"/>
                      <a:pt x="229" y="27"/>
                      <a:pt x="227" y="21"/>
                    </a:cubicBezTo>
                    <a:cubicBezTo>
                      <a:pt x="225" y="15"/>
                      <a:pt x="218" y="12"/>
                      <a:pt x="210" y="15"/>
                    </a:cubicBezTo>
                    <a:cubicBezTo>
                      <a:pt x="202" y="18"/>
                      <a:pt x="208" y="19"/>
                      <a:pt x="198" y="21"/>
                    </a:cubicBezTo>
                    <a:cubicBezTo>
                      <a:pt x="188" y="22"/>
                      <a:pt x="183" y="21"/>
                      <a:pt x="187" y="18"/>
                    </a:cubicBezTo>
                    <a:cubicBezTo>
                      <a:pt x="191" y="15"/>
                      <a:pt x="190" y="17"/>
                      <a:pt x="193" y="14"/>
                    </a:cubicBezTo>
                    <a:cubicBezTo>
                      <a:pt x="197" y="11"/>
                      <a:pt x="195" y="6"/>
                      <a:pt x="197" y="5"/>
                    </a:cubicBezTo>
                    <a:cubicBezTo>
                      <a:pt x="199" y="4"/>
                      <a:pt x="204" y="1"/>
                      <a:pt x="197" y="1"/>
                    </a:cubicBezTo>
                    <a:cubicBezTo>
                      <a:pt x="191" y="1"/>
                      <a:pt x="184" y="0"/>
                      <a:pt x="182" y="3"/>
                    </a:cubicBezTo>
                    <a:cubicBezTo>
                      <a:pt x="180" y="6"/>
                      <a:pt x="172" y="7"/>
                      <a:pt x="169" y="9"/>
                    </a:cubicBezTo>
                    <a:cubicBezTo>
                      <a:pt x="166" y="11"/>
                      <a:pt x="157" y="9"/>
                      <a:pt x="160" y="12"/>
                    </a:cubicBezTo>
                    <a:cubicBezTo>
                      <a:pt x="164" y="15"/>
                      <a:pt x="170" y="16"/>
                      <a:pt x="165" y="18"/>
                    </a:cubicBezTo>
                    <a:cubicBezTo>
                      <a:pt x="160" y="21"/>
                      <a:pt x="151" y="20"/>
                      <a:pt x="154" y="22"/>
                    </a:cubicBezTo>
                    <a:cubicBezTo>
                      <a:pt x="157" y="24"/>
                      <a:pt x="167" y="30"/>
                      <a:pt x="158" y="30"/>
                    </a:cubicBezTo>
                    <a:cubicBezTo>
                      <a:pt x="148" y="29"/>
                      <a:pt x="139" y="30"/>
                      <a:pt x="132" y="30"/>
                    </a:cubicBezTo>
                    <a:cubicBezTo>
                      <a:pt x="124" y="29"/>
                      <a:pt x="121" y="26"/>
                      <a:pt x="122" y="24"/>
                    </a:cubicBezTo>
                    <a:cubicBezTo>
                      <a:pt x="123" y="23"/>
                      <a:pt x="131" y="20"/>
                      <a:pt x="123" y="18"/>
                    </a:cubicBezTo>
                    <a:cubicBezTo>
                      <a:pt x="115" y="16"/>
                      <a:pt x="112" y="13"/>
                      <a:pt x="110" y="13"/>
                    </a:cubicBezTo>
                    <a:cubicBezTo>
                      <a:pt x="108" y="13"/>
                      <a:pt x="102" y="11"/>
                      <a:pt x="99" y="12"/>
                    </a:cubicBezTo>
                    <a:cubicBezTo>
                      <a:pt x="96" y="12"/>
                      <a:pt x="92" y="7"/>
                      <a:pt x="88" y="7"/>
                    </a:cubicBezTo>
                    <a:cubicBezTo>
                      <a:pt x="84" y="8"/>
                      <a:pt x="82" y="5"/>
                      <a:pt x="78" y="9"/>
                    </a:cubicBezTo>
                    <a:cubicBezTo>
                      <a:pt x="74" y="13"/>
                      <a:pt x="70" y="11"/>
                      <a:pt x="65" y="13"/>
                    </a:cubicBezTo>
                    <a:cubicBezTo>
                      <a:pt x="60" y="15"/>
                      <a:pt x="66" y="12"/>
                      <a:pt x="56" y="16"/>
                    </a:cubicBezTo>
                    <a:cubicBezTo>
                      <a:pt x="45" y="20"/>
                      <a:pt x="44" y="17"/>
                      <a:pt x="40" y="20"/>
                    </a:cubicBezTo>
                    <a:cubicBezTo>
                      <a:pt x="35" y="23"/>
                      <a:pt x="39" y="19"/>
                      <a:pt x="31" y="24"/>
                    </a:cubicBezTo>
                    <a:cubicBezTo>
                      <a:pt x="22" y="29"/>
                      <a:pt x="27" y="24"/>
                      <a:pt x="19" y="30"/>
                    </a:cubicBezTo>
                    <a:cubicBezTo>
                      <a:pt x="11" y="35"/>
                      <a:pt x="0" y="34"/>
                      <a:pt x="4" y="36"/>
                    </a:cubicBezTo>
                    <a:cubicBezTo>
                      <a:pt x="8" y="38"/>
                      <a:pt x="7" y="40"/>
                      <a:pt x="8" y="40"/>
                    </a:cubicBezTo>
                    <a:cubicBezTo>
                      <a:pt x="9" y="39"/>
                      <a:pt x="12" y="36"/>
                      <a:pt x="13" y="3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990"/>
              <p:cNvSpPr>
                <a:spLocks/>
              </p:cNvSpPr>
              <p:nvPr/>
            </p:nvSpPr>
            <p:spPr bwMode="auto">
              <a:xfrm>
                <a:off x="1392" y="819"/>
                <a:ext cx="28" cy="9"/>
              </a:xfrm>
              <a:custGeom>
                <a:avLst/>
                <a:gdLst>
                  <a:gd name="T0" fmla="*/ 3 w 46"/>
                  <a:gd name="T1" fmla="*/ 14 h 14"/>
                  <a:gd name="T2" fmla="*/ 13 w 46"/>
                  <a:gd name="T3" fmla="*/ 13 h 14"/>
                  <a:gd name="T4" fmla="*/ 21 w 46"/>
                  <a:gd name="T5" fmla="*/ 11 h 14"/>
                  <a:gd name="T6" fmla="*/ 27 w 46"/>
                  <a:gd name="T7" fmla="*/ 9 h 14"/>
                  <a:gd name="T8" fmla="*/ 35 w 46"/>
                  <a:gd name="T9" fmla="*/ 7 h 14"/>
                  <a:gd name="T10" fmla="*/ 39 w 46"/>
                  <a:gd name="T11" fmla="*/ 5 h 14"/>
                  <a:gd name="T12" fmla="*/ 43 w 46"/>
                  <a:gd name="T13" fmla="*/ 2 h 14"/>
                  <a:gd name="T14" fmla="*/ 35 w 46"/>
                  <a:gd name="T15" fmla="*/ 1 h 14"/>
                  <a:gd name="T16" fmla="*/ 27 w 46"/>
                  <a:gd name="T17" fmla="*/ 3 h 14"/>
                  <a:gd name="T18" fmla="*/ 20 w 46"/>
                  <a:gd name="T19" fmla="*/ 5 h 14"/>
                  <a:gd name="T20" fmla="*/ 13 w 46"/>
                  <a:gd name="T21" fmla="*/ 8 h 14"/>
                  <a:gd name="T22" fmla="*/ 4 w 46"/>
                  <a:gd name="T23" fmla="*/ 10 h 14"/>
                  <a:gd name="T24" fmla="*/ 3 w 4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4">
                    <a:moveTo>
                      <a:pt x="3" y="14"/>
                    </a:moveTo>
                    <a:cubicBezTo>
                      <a:pt x="8" y="14"/>
                      <a:pt x="10" y="13"/>
                      <a:pt x="13" y="13"/>
                    </a:cubicBezTo>
                    <a:cubicBezTo>
                      <a:pt x="17" y="12"/>
                      <a:pt x="18" y="13"/>
                      <a:pt x="21" y="11"/>
                    </a:cubicBezTo>
                    <a:cubicBezTo>
                      <a:pt x="25" y="10"/>
                      <a:pt x="23" y="11"/>
                      <a:pt x="27" y="9"/>
                    </a:cubicBezTo>
                    <a:cubicBezTo>
                      <a:pt x="32" y="7"/>
                      <a:pt x="31" y="8"/>
                      <a:pt x="35" y="7"/>
                    </a:cubicBezTo>
                    <a:cubicBezTo>
                      <a:pt x="38" y="6"/>
                      <a:pt x="36" y="7"/>
                      <a:pt x="39" y="5"/>
                    </a:cubicBezTo>
                    <a:cubicBezTo>
                      <a:pt x="43" y="3"/>
                      <a:pt x="46" y="3"/>
                      <a:pt x="43" y="2"/>
                    </a:cubicBezTo>
                    <a:cubicBezTo>
                      <a:pt x="40" y="1"/>
                      <a:pt x="38" y="0"/>
                      <a:pt x="35" y="1"/>
                    </a:cubicBezTo>
                    <a:cubicBezTo>
                      <a:pt x="31" y="2"/>
                      <a:pt x="30" y="2"/>
                      <a:pt x="27" y="3"/>
                    </a:cubicBezTo>
                    <a:cubicBezTo>
                      <a:pt x="24" y="4"/>
                      <a:pt x="23" y="4"/>
                      <a:pt x="20" y="5"/>
                    </a:cubicBezTo>
                    <a:cubicBezTo>
                      <a:pt x="17" y="6"/>
                      <a:pt x="18" y="6"/>
                      <a:pt x="13" y="8"/>
                    </a:cubicBezTo>
                    <a:cubicBezTo>
                      <a:pt x="9" y="9"/>
                      <a:pt x="8" y="7"/>
                      <a:pt x="4" y="10"/>
                    </a:cubicBezTo>
                    <a:cubicBezTo>
                      <a:pt x="0" y="13"/>
                      <a:pt x="1" y="14"/>
                      <a:pt x="3" y="1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991"/>
              <p:cNvSpPr>
                <a:spLocks/>
              </p:cNvSpPr>
              <p:nvPr/>
            </p:nvSpPr>
            <p:spPr bwMode="auto">
              <a:xfrm>
                <a:off x="1488" y="793"/>
                <a:ext cx="47" cy="12"/>
              </a:xfrm>
              <a:custGeom>
                <a:avLst/>
                <a:gdLst>
                  <a:gd name="T0" fmla="*/ 10 w 78"/>
                  <a:gd name="T1" fmla="*/ 9 h 20"/>
                  <a:gd name="T2" fmla="*/ 3 w 78"/>
                  <a:gd name="T3" fmla="*/ 17 h 20"/>
                  <a:gd name="T4" fmla="*/ 16 w 78"/>
                  <a:gd name="T5" fmla="*/ 20 h 20"/>
                  <a:gd name="T6" fmla="*/ 30 w 78"/>
                  <a:gd name="T7" fmla="*/ 18 h 20"/>
                  <a:gd name="T8" fmla="*/ 46 w 78"/>
                  <a:gd name="T9" fmla="*/ 17 h 20"/>
                  <a:gd name="T10" fmla="*/ 59 w 78"/>
                  <a:gd name="T11" fmla="*/ 13 h 20"/>
                  <a:gd name="T12" fmla="*/ 59 w 78"/>
                  <a:gd name="T13" fmla="*/ 8 h 20"/>
                  <a:gd name="T14" fmla="*/ 77 w 78"/>
                  <a:gd name="T15" fmla="*/ 5 h 20"/>
                  <a:gd name="T16" fmla="*/ 67 w 78"/>
                  <a:gd name="T17" fmla="*/ 2 h 20"/>
                  <a:gd name="T18" fmla="*/ 51 w 78"/>
                  <a:gd name="T19" fmla="*/ 2 h 20"/>
                  <a:gd name="T20" fmla="*/ 43 w 78"/>
                  <a:gd name="T21" fmla="*/ 5 h 20"/>
                  <a:gd name="T22" fmla="*/ 32 w 78"/>
                  <a:gd name="T23" fmla="*/ 6 h 20"/>
                  <a:gd name="T24" fmla="*/ 19 w 78"/>
                  <a:gd name="T25" fmla="*/ 7 h 20"/>
                  <a:gd name="T26" fmla="*/ 10 w 78"/>
                  <a:gd name="T2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0">
                    <a:moveTo>
                      <a:pt x="10" y="9"/>
                    </a:moveTo>
                    <a:cubicBezTo>
                      <a:pt x="5" y="11"/>
                      <a:pt x="0" y="13"/>
                      <a:pt x="3" y="17"/>
                    </a:cubicBezTo>
                    <a:cubicBezTo>
                      <a:pt x="6" y="20"/>
                      <a:pt x="7" y="20"/>
                      <a:pt x="16" y="20"/>
                    </a:cubicBezTo>
                    <a:cubicBezTo>
                      <a:pt x="25" y="19"/>
                      <a:pt x="20" y="18"/>
                      <a:pt x="30" y="18"/>
                    </a:cubicBezTo>
                    <a:cubicBezTo>
                      <a:pt x="40" y="18"/>
                      <a:pt x="35" y="19"/>
                      <a:pt x="46" y="17"/>
                    </a:cubicBezTo>
                    <a:cubicBezTo>
                      <a:pt x="56" y="15"/>
                      <a:pt x="57" y="16"/>
                      <a:pt x="59" y="13"/>
                    </a:cubicBezTo>
                    <a:cubicBezTo>
                      <a:pt x="60" y="10"/>
                      <a:pt x="50" y="8"/>
                      <a:pt x="59" y="8"/>
                    </a:cubicBezTo>
                    <a:cubicBezTo>
                      <a:pt x="67" y="7"/>
                      <a:pt x="75" y="7"/>
                      <a:pt x="77" y="5"/>
                    </a:cubicBezTo>
                    <a:cubicBezTo>
                      <a:pt x="78" y="4"/>
                      <a:pt x="75" y="2"/>
                      <a:pt x="67" y="2"/>
                    </a:cubicBezTo>
                    <a:cubicBezTo>
                      <a:pt x="58" y="2"/>
                      <a:pt x="55" y="0"/>
                      <a:pt x="51" y="2"/>
                    </a:cubicBezTo>
                    <a:cubicBezTo>
                      <a:pt x="48" y="4"/>
                      <a:pt x="48" y="5"/>
                      <a:pt x="43" y="5"/>
                    </a:cubicBezTo>
                    <a:cubicBezTo>
                      <a:pt x="38" y="5"/>
                      <a:pt x="37" y="6"/>
                      <a:pt x="32" y="6"/>
                    </a:cubicBezTo>
                    <a:cubicBezTo>
                      <a:pt x="27" y="7"/>
                      <a:pt x="26" y="7"/>
                      <a:pt x="19" y="7"/>
                    </a:cubicBezTo>
                    <a:cubicBezTo>
                      <a:pt x="12" y="8"/>
                      <a:pt x="9" y="7"/>
                      <a:pt x="10"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992"/>
              <p:cNvSpPr>
                <a:spLocks/>
              </p:cNvSpPr>
              <p:nvPr/>
            </p:nvSpPr>
            <p:spPr bwMode="auto">
              <a:xfrm>
                <a:off x="1504" y="785"/>
                <a:ext cx="45" cy="10"/>
              </a:xfrm>
              <a:custGeom>
                <a:avLst/>
                <a:gdLst>
                  <a:gd name="T0" fmla="*/ 8 w 74"/>
                  <a:gd name="T1" fmla="*/ 7 h 17"/>
                  <a:gd name="T2" fmla="*/ 24 w 74"/>
                  <a:gd name="T3" fmla="*/ 5 h 17"/>
                  <a:gd name="T4" fmla="*/ 38 w 74"/>
                  <a:gd name="T5" fmla="*/ 4 h 17"/>
                  <a:gd name="T6" fmla="*/ 53 w 74"/>
                  <a:gd name="T7" fmla="*/ 1 h 17"/>
                  <a:gd name="T8" fmla="*/ 65 w 74"/>
                  <a:gd name="T9" fmla="*/ 4 h 17"/>
                  <a:gd name="T10" fmla="*/ 68 w 74"/>
                  <a:gd name="T11" fmla="*/ 9 h 17"/>
                  <a:gd name="T12" fmla="*/ 56 w 74"/>
                  <a:gd name="T13" fmla="*/ 12 h 17"/>
                  <a:gd name="T14" fmla="*/ 42 w 74"/>
                  <a:gd name="T15" fmla="*/ 11 h 17"/>
                  <a:gd name="T16" fmla="*/ 24 w 74"/>
                  <a:gd name="T17" fmla="*/ 10 h 17"/>
                  <a:gd name="T18" fmla="*/ 13 w 74"/>
                  <a:gd name="T19" fmla="*/ 12 h 17"/>
                  <a:gd name="T20" fmla="*/ 1 w 74"/>
                  <a:gd name="T21" fmla="*/ 13 h 17"/>
                  <a:gd name="T22" fmla="*/ 8 w 74"/>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7">
                    <a:moveTo>
                      <a:pt x="8" y="7"/>
                    </a:moveTo>
                    <a:cubicBezTo>
                      <a:pt x="15" y="6"/>
                      <a:pt x="16" y="6"/>
                      <a:pt x="24" y="5"/>
                    </a:cubicBezTo>
                    <a:cubicBezTo>
                      <a:pt x="31" y="4"/>
                      <a:pt x="29" y="6"/>
                      <a:pt x="38" y="4"/>
                    </a:cubicBezTo>
                    <a:cubicBezTo>
                      <a:pt x="47" y="2"/>
                      <a:pt x="44" y="1"/>
                      <a:pt x="53" y="1"/>
                    </a:cubicBezTo>
                    <a:cubicBezTo>
                      <a:pt x="61" y="2"/>
                      <a:pt x="64" y="0"/>
                      <a:pt x="65" y="4"/>
                    </a:cubicBezTo>
                    <a:cubicBezTo>
                      <a:pt x="67" y="7"/>
                      <a:pt x="74" y="7"/>
                      <a:pt x="68" y="9"/>
                    </a:cubicBezTo>
                    <a:cubicBezTo>
                      <a:pt x="62" y="11"/>
                      <a:pt x="64" y="12"/>
                      <a:pt x="56" y="12"/>
                    </a:cubicBezTo>
                    <a:cubicBezTo>
                      <a:pt x="48" y="12"/>
                      <a:pt x="50" y="11"/>
                      <a:pt x="42" y="11"/>
                    </a:cubicBezTo>
                    <a:cubicBezTo>
                      <a:pt x="35" y="10"/>
                      <a:pt x="29" y="9"/>
                      <a:pt x="24" y="10"/>
                    </a:cubicBezTo>
                    <a:cubicBezTo>
                      <a:pt x="19" y="10"/>
                      <a:pt x="21" y="10"/>
                      <a:pt x="13" y="12"/>
                    </a:cubicBezTo>
                    <a:cubicBezTo>
                      <a:pt x="5" y="13"/>
                      <a:pt x="2" y="17"/>
                      <a:pt x="1" y="13"/>
                    </a:cubicBezTo>
                    <a:cubicBezTo>
                      <a:pt x="0" y="9"/>
                      <a:pt x="4" y="7"/>
                      <a:pt x="8"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8" name="Freeform 993"/>
              <p:cNvSpPr>
                <a:spLocks/>
              </p:cNvSpPr>
              <p:nvPr/>
            </p:nvSpPr>
            <p:spPr bwMode="auto">
              <a:xfrm>
                <a:off x="1586" y="778"/>
                <a:ext cx="57" cy="23"/>
              </a:xfrm>
              <a:custGeom>
                <a:avLst/>
                <a:gdLst>
                  <a:gd name="T0" fmla="*/ 34 w 95"/>
                  <a:gd name="T1" fmla="*/ 3 h 38"/>
                  <a:gd name="T2" fmla="*/ 19 w 95"/>
                  <a:gd name="T3" fmla="*/ 5 h 38"/>
                  <a:gd name="T4" fmla="*/ 12 w 95"/>
                  <a:gd name="T5" fmla="*/ 7 h 38"/>
                  <a:gd name="T6" fmla="*/ 21 w 95"/>
                  <a:gd name="T7" fmla="*/ 14 h 38"/>
                  <a:gd name="T8" fmla="*/ 30 w 95"/>
                  <a:gd name="T9" fmla="*/ 16 h 38"/>
                  <a:gd name="T10" fmla="*/ 25 w 95"/>
                  <a:gd name="T11" fmla="*/ 20 h 38"/>
                  <a:gd name="T12" fmla="*/ 11 w 95"/>
                  <a:gd name="T13" fmla="*/ 21 h 38"/>
                  <a:gd name="T14" fmla="*/ 2 w 95"/>
                  <a:gd name="T15" fmla="*/ 22 h 38"/>
                  <a:gd name="T16" fmla="*/ 13 w 95"/>
                  <a:gd name="T17" fmla="*/ 26 h 38"/>
                  <a:gd name="T18" fmla="*/ 26 w 95"/>
                  <a:gd name="T19" fmla="*/ 25 h 38"/>
                  <a:gd name="T20" fmla="*/ 41 w 95"/>
                  <a:gd name="T21" fmla="*/ 26 h 38"/>
                  <a:gd name="T22" fmla="*/ 52 w 95"/>
                  <a:gd name="T23" fmla="*/ 29 h 38"/>
                  <a:gd name="T24" fmla="*/ 57 w 95"/>
                  <a:gd name="T25" fmla="*/ 32 h 38"/>
                  <a:gd name="T26" fmla="*/ 70 w 95"/>
                  <a:gd name="T27" fmla="*/ 35 h 38"/>
                  <a:gd name="T28" fmla="*/ 81 w 95"/>
                  <a:gd name="T29" fmla="*/ 32 h 38"/>
                  <a:gd name="T30" fmla="*/ 84 w 95"/>
                  <a:gd name="T31" fmla="*/ 24 h 38"/>
                  <a:gd name="T32" fmla="*/ 88 w 95"/>
                  <a:gd name="T33" fmla="*/ 19 h 38"/>
                  <a:gd name="T34" fmla="*/ 87 w 95"/>
                  <a:gd name="T35" fmla="*/ 14 h 38"/>
                  <a:gd name="T36" fmla="*/ 72 w 95"/>
                  <a:gd name="T37" fmla="*/ 10 h 38"/>
                  <a:gd name="T38" fmla="*/ 61 w 95"/>
                  <a:gd name="T39" fmla="*/ 8 h 38"/>
                  <a:gd name="T40" fmla="*/ 56 w 95"/>
                  <a:gd name="T41" fmla="*/ 11 h 38"/>
                  <a:gd name="T42" fmla="*/ 50 w 95"/>
                  <a:gd name="T43" fmla="*/ 3 h 38"/>
                  <a:gd name="T44" fmla="*/ 36 w 95"/>
                  <a:gd name="T45" fmla="*/ 2 h 38"/>
                  <a:gd name="T46" fmla="*/ 34 w 95"/>
                  <a:gd name="T4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38">
                    <a:moveTo>
                      <a:pt x="34" y="3"/>
                    </a:moveTo>
                    <a:cubicBezTo>
                      <a:pt x="27" y="2"/>
                      <a:pt x="21" y="4"/>
                      <a:pt x="19" y="5"/>
                    </a:cubicBezTo>
                    <a:cubicBezTo>
                      <a:pt x="16" y="6"/>
                      <a:pt x="6" y="0"/>
                      <a:pt x="12" y="7"/>
                    </a:cubicBezTo>
                    <a:cubicBezTo>
                      <a:pt x="17" y="14"/>
                      <a:pt x="17" y="12"/>
                      <a:pt x="21" y="14"/>
                    </a:cubicBezTo>
                    <a:cubicBezTo>
                      <a:pt x="25" y="16"/>
                      <a:pt x="31" y="13"/>
                      <a:pt x="30" y="16"/>
                    </a:cubicBezTo>
                    <a:cubicBezTo>
                      <a:pt x="28" y="19"/>
                      <a:pt x="35" y="20"/>
                      <a:pt x="25" y="20"/>
                    </a:cubicBezTo>
                    <a:cubicBezTo>
                      <a:pt x="16" y="19"/>
                      <a:pt x="15" y="20"/>
                      <a:pt x="11" y="21"/>
                    </a:cubicBezTo>
                    <a:cubicBezTo>
                      <a:pt x="8" y="21"/>
                      <a:pt x="0" y="18"/>
                      <a:pt x="2" y="22"/>
                    </a:cubicBezTo>
                    <a:cubicBezTo>
                      <a:pt x="4" y="26"/>
                      <a:pt x="6" y="27"/>
                      <a:pt x="13" y="26"/>
                    </a:cubicBezTo>
                    <a:cubicBezTo>
                      <a:pt x="19" y="25"/>
                      <a:pt x="26" y="23"/>
                      <a:pt x="26" y="25"/>
                    </a:cubicBezTo>
                    <a:cubicBezTo>
                      <a:pt x="26" y="28"/>
                      <a:pt x="36" y="24"/>
                      <a:pt x="41" y="26"/>
                    </a:cubicBezTo>
                    <a:cubicBezTo>
                      <a:pt x="45" y="27"/>
                      <a:pt x="47" y="26"/>
                      <a:pt x="52" y="29"/>
                    </a:cubicBezTo>
                    <a:cubicBezTo>
                      <a:pt x="56" y="31"/>
                      <a:pt x="50" y="29"/>
                      <a:pt x="57" y="32"/>
                    </a:cubicBezTo>
                    <a:cubicBezTo>
                      <a:pt x="64" y="35"/>
                      <a:pt x="58" y="35"/>
                      <a:pt x="70" y="35"/>
                    </a:cubicBezTo>
                    <a:cubicBezTo>
                      <a:pt x="81" y="35"/>
                      <a:pt x="78" y="38"/>
                      <a:pt x="81" y="32"/>
                    </a:cubicBezTo>
                    <a:cubicBezTo>
                      <a:pt x="85" y="27"/>
                      <a:pt x="83" y="28"/>
                      <a:pt x="84" y="24"/>
                    </a:cubicBezTo>
                    <a:cubicBezTo>
                      <a:pt x="86" y="21"/>
                      <a:pt x="87" y="23"/>
                      <a:pt x="88" y="19"/>
                    </a:cubicBezTo>
                    <a:cubicBezTo>
                      <a:pt x="89" y="16"/>
                      <a:pt x="95" y="15"/>
                      <a:pt x="87" y="14"/>
                    </a:cubicBezTo>
                    <a:cubicBezTo>
                      <a:pt x="79" y="13"/>
                      <a:pt x="74" y="10"/>
                      <a:pt x="72" y="10"/>
                    </a:cubicBezTo>
                    <a:cubicBezTo>
                      <a:pt x="71" y="10"/>
                      <a:pt x="63" y="6"/>
                      <a:pt x="61" y="8"/>
                    </a:cubicBezTo>
                    <a:cubicBezTo>
                      <a:pt x="59" y="11"/>
                      <a:pt x="56" y="16"/>
                      <a:pt x="56" y="11"/>
                    </a:cubicBezTo>
                    <a:cubicBezTo>
                      <a:pt x="56" y="5"/>
                      <a:pt x="54" y="3"/>
                      <a:pt x="50" y="3"/>
                    </a:cubicBezTo>
                    <a:cubicBezTo>
                      <a:pt x="46" y="3"/>
                      <a:pt x="37" y="1"/>
                      <a:pt x="36" y="2"/>
                    </a:cubicBezTo>
                    <a:cubicBezTo>
                      <a:pt x="35" y="2"/>
                      <a:pt x="37" y="6"/>
                      <a:pt x="34"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994"/>
              <p:cNvSpPr>
                <a:spLocks/>
              </p:cNvSpPr>
              <p:nvPr/>
            </p:nvSpPr>
            <p:spPr bwMode="auto">
              <a:xfrm>
                <a:off x="1558" y="798"/>
                <a:ext cx="14" cy="11"/>
              </a:xfrm>
              <a:custGeom>
                <a:avLst/>
                <a:gdLst>
                  <a:gd name="T0" fmla="*/ 7 w 24"/>
                  <a:gd name="T1" fmla="*/ 3 h 18"/>
                  <a:gd name="T2" fmla="*/ 4 w 24"/>
                  <a:gd name="T3" fmla="*/ 10 h 18"/>
                  <a:gd name="T4" fmla="*/ 13 w 24"/>
                  <a:gd name="T5" fmla="*/ 15 h 18"/>
                  <a:gd name="T6" fmla="*/ 22 w 24"/>
                  <a:gd name="T7" fmla="*/ 14 h 18"/>
                  <a:gd name="T8" fmla="*/ 19 w 24"/>
                  <a:gd name="T9" fmla="*/ 5 h 18"/>
                  <a:gd name="T10" fmla="*/ 8 w 24"/>
                  <a:gd name="T11" fmla="*/ 0 h 18"/>
                  <a:gd name="T12" fmla="*/ 7 w 24"/>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7" y="3"/>
                    </a:moveTo>
                    <a:cubicBezTo>
                      <a:pt x="7" y="6"/>
                      <a:pt x="0" y="5"/>
                      <a:pt x="4" y="10"/>
                    </a:cubicBezTo>
                    <a:cubicBezTo>
                      <a:pt x="9" y="15"/>
                      <a:pt x="5" y="13"/>
                      <a:pt x="13" y="15"/>
                    </a:cubicBezTo>
                    <a:cubicBezTo>
                      <a:pt x="21" y="17"/>
                      <a:pt x="24" y="18"/>
                      <a:pt x="22" y="14"/>
                    </a:cubicBezTo>
                    <a:cubicBezTo>
                      <a:pt x="20" y="10"/>
                      <a:pt x="20" y="8"/>
                      <a:pt x="19" y="5"/>
                    </a:cubicBezTo>
                    <a:cubicBezTo>
                      <a:pt x="19" y="2"/>
                      <a:pt x="8" y="0"/>
                      <a:pt x="8" y="0"/>
                    </a:cubicBezTo>
                    <a:cubicBezTo>
                      <a:pt x="7" y="1"/>
                      <a:pt x="9" y="3"/>
                      <a:pt x="7"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0" name="Freeform 995"/>
              <p:cNvSpPr>
                <a:spLocks/>
              </p:cNvSpPr>
              <p:nvPr/>
            </p:nvSpPr>
            <p:spPr bwMode="auto">
              <a:xfrm>
                <a:off x="1529" y="827"/>
                <a:ext cx="14" cy="11"/>
              </a:xfrm>
              <a:custGeom>
                <a:avLst/>
                <a:gdLst>
                  <a:gd name="T0" fmla="*/ 10 w 24"/>
                  <a:gd name="T1" fmla="*/ 4 h 18"/>
                  <a:gd name="T2" fmla="*/ 20 w 24"/>
                  <a:gd name="T3" fmla="*/ 2 h 18"/>
                  <a:gd name="T4" fmla="*/ 22 w 24"/>
                  <a:gd name="T5" fmla="*/ 9 h 18"/>
                  <a:gd name="T6" fmla="*/ 14 w 24"/>
                  <a:gd name="T7" fmla="*/ 13 h 18"/>
                  <a:gd name="T8" fmla="*/ 2 w 24"/>
                  <a:gd name="T9" fmla="*/ 13 h 18"/>
                  <a:gd name="T10" fmla="*/ 10 w 24"/>
                  <a:gd name="T11" fmla="*/ 4 h 18"/>
                </a:gdLst>
                <a:ahLst/>
                <a:cxnLst>
                  <a:cxn ang="0">
                    <a:pos x="T0" y="T1"/>
                  </a:cxn>
                  <a:cxn ang="0">
                    <a:pos x="T2" y="T3"/>
                  </a:cxn>
                  <a:cxn ang="0">
                    <a:pos x="T4" y="T5"/>
                  </a:cxn>
                  <a:cxn ang="0">
                    <a:pos x="T6" y="T7"/>
                  </a:cxn>
                  <a:cxn ang="0">
                    <a:pos x="T8" y="T9"/>
                  </a:cxn>
                  <a:cxn ang="0">
                    <a:pos x="T10" y="T11"/>
                  </a:cxn>
                </a:cxnLst>
                <a:rect l="0" t="0" r="r" b="b"/>
                <a:pathLst>
                  <a:path w="24" h="18">
                    <a:moveTo>
                      <a:pt x="10" y="4"/>
                    </a:moveTo>
                    <a:cubicBezTo>
                      <a:pt x="17" y="1"/>
                      <a:pt x="19" y="0"/>
                      <a:pt x="20" y="2"/>
                    </a:cubicBezTo>
                    <a:cubicBezTo>
                      <a:pt x="22" y="4"/>
                      <a:pt x="24" y="7"/>
                      <a:pt x="22" y="9"/>
                    </a:cubicBezTo>
                    <a:cubicBezTo>
                      <a:pt x="20" y="11"/>
                      <a:pt x="20" y="13"/>
                      <a:pt x="14" y="13"/>
                    </a:cubicBezTo>
                    <a:cubicBezTo>
                      <a:pt x="9" y="13"/>
                      <a:pt x="0" y="18"/>
                      <a:pt x="2" y="13"/>
                    </a:cubicBezTo>
                    <a:cubicBezTo>
                      <a:pt x="3" y="8"/>
                      <a:pt x="5" y="4"/>
                      <a:pt x="10"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996"/>
              <p:cNvSpPr>
                <a:spLocks/>
              </p:cNvSpPr>
              <p:nvPr/>
            </p:nvSpPr>
            <p:spPr bwMode="auto">
              <a:xfrm>
                <a:off x="1548" y="810"/>
                <a:ext cx="75" cy="26"/>
              </a:xfrm>
              <a:custGeom>
                <a:avLst/>
                <a:gdLst>
                  <a:gd name="T0" fmla="*/ 15 w 124"/>
                  <a:gd name="T1" fmla="*/ 6 h 42"/>
                  <a:gd name="T2" fmla="*/ 25 w 124"/>
                  <a:gd name="T3" fmla="*/ 4 h 42"/>
                  <a:gd name="T4" fmla="*/ 36 w 124"/>
                  <a:gd name="T5" fmla="*/ 9 h 42"/>
                  <a:gd name="T6" fmla="*/ 40 w 124"/>
                  <a:gd name="T7" fmla="*/ 19 h 42"/>
                  <a:gd name="T8" fmla="*/ 47 w 124"/>
                  <a:gd name="T9" fmla="*/ 20 h 42"/>
                  <a:gd name="T10" fmla="*/ 48 w 124"/>
                  <a:gd name="T11" fmla="*/ 12 h 42"/>
                  <a:gd name="T12" fmla="*/ 59 w 124"/>
                  <a:gd name="T13" fmla="*/ 8 h 42"/>
                  <a:gd name="T14" fmla="*/ 65 w 124"/>
                  <a:gd name="T15" fmla="*/ 13 h 42"/>
                  <a:gd name="T16" fmla="*/ 72 w 124"/>
                  <a:gd name="T17" fmla="*/ 19 h 42"/>
                  <a:gd name="T18" fmla="*/ 76 w 124"/>
                  <a:gd name="T19" fmla="*/ 18 h 42"/>
                  <a:gd name="T20" fmla="*/ 75 w 124"/>
                  <a:gd name="T21" fmla="*/ 13 h 42"/>
                  <a:gd name="T22" fmla="*/ 69 w 124"/>
                  <a:gd name="T23" fmla="*/ 8 h 42"/>
                  <a:gd name="T24" fmla="*/ 68 w 124"/>
                  <a:gd name="T25" fmla="*/ 4 h 42"/>
                  <a:gd name="T26" fmla="*/ 75 w 124"/>
                  <a:gd name="T27" fmla="*/ 3 h 42"/>
                  <a:gd name="T28" fmla="*/ 88 w 124"/>
                  <a:gd name="T29" fmla="*/ 3 h 42"/>
                  <a:gd name="T30" fmla="*/ 99 w 124"/>
                  <a:gd name="T31" fmla="*/ 2 h 42"/>
                  <a:gd name="T32" fmla="*/ 104 w 124"/>
                  <a:gd name="T33" fmla="*/ 4 h 42"/>
                  <a:gd name="T34" fmla="*/ 115 w 124"/>
                  <a:gd name="T35" fmla="*/ 5 h 42"/>
                  <a:gd name="T36" fmla="*/ 123 w 124"/>
                  <a:gd name="T37" fmla="*/ 12 h 42"/>
                  <a:gd name="T38" fmla="*/ 115 w 124"/>
                  <a:gd name="T39" fmla="*/ 19 h 42"/>
                  <a:gd name="T40" fmla="*/ 109 w 124"/>
                  <a:gd name="T41" fmla="*/ 22 h 42"/>
                  <a:gd name="T42" fmla="*/ 105 w 124"/>
                  <a:gd name="T43" fmla="*/ 27 h 42"/>
                  <a:gd name="T44" fmla="*/ 97 w 124"/>
                  <a:gd name="T45" fmla="*/ 31 h 42"/>
                  <a:gd name="T46" fmla="*/ 91 w 124"/>
                  <a:gd name="T47" fmla="*/ 35 h 42"/>
                  <a:gd name="T48" fmla="*/ 84 w 124"/>
                  <a:gd name="T49" fmla="*/ 39 h 42"/>
                  <a:gd name="T50" fmla="*/ 72 w 124"/>
                  <a:gd name="T51" fmla="*/ 41 h 42"/>
                  <a:gd name="T52" fmla="*/ 58 w 124"/>
                  <a:gd name="T53" fmla="*/ 41 h 42"/>
                  <a:gd name="T54" fmla="*/ 48 w 124"/>
                  <a:gd name="T55" fmla="*/ 41 h 42"/>
                  <a:gd name="T56" fmla="*/ 45 w 124"/>
                  <a:gd name="T57" fmla="*/ 37 h 42"/>
                  <a:gd name="T58" fmla="*/ 48 w 124"/>
                  <a:gd name="T59" fmla="*/ 32 h 42"/>
                  <a:gd name="T60" fmla="*/ 39 w 124"/>
                  <a:gd name="T61" fmla="*/ 27 h 42"/>
                  <a:gd name="T62" fmla="*/ 34 w 124"/>
                  <a:gd name="T63" fmla="*/ 28 h 42"/>
                  <a:gd name="T64" fmla="*/ 24 w 124"/>
                  <a:gd name="T65" fmla="*/ 29 h 42"/>
                  <a:gd name="T66" fmla="*/ 15 w 124"/>
                  <a:gd name="T67" fmla="*/ 27 h 42"/>
                  <a:gd name="T68" fmla="*/ 11 w 124"/>
                  <a:gd name="T69" fmla="*/ 23 h 42"/>
                  <a:gd name="T70" fmla="*/ 7 w 124"/>
                  <a:gd name="T71" fmla="*/ 19 h 42"/>
                  <a:gd name="T72" fmla="*/ 2 w 124"/>
                  <a:gd name="T73" fmla="*/ 15 h 42"/>
                  <a:gd name="T74" fmla="*/ 7 w 124"/>
                  <a:gd name="T75" fmla="*/ 10 h 42"/>
                  <a:gd name="T76" fmla="*/ 15 w 124"/>
                  <a:gd name="T7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42">
                    <a:moveTo>
                      <a:pt x="15" y="6"/>
                    </a:moveTo>
                    <a:cubicBezTo>
                      <a:pt x="21" y="4"/>
                      <a:pt x="23" y="3"/>
                      <a:pt x="25" y="4"/>
                    </a:cubicBezTo>
                    <a:cubicBezTo>
                      <a:pt x="27" y="6"/>
                      <a:pt x="36" y="6"/>
                      <a:pt x="36" y="9"/>
                    </a:cubicBezTo>
                    <a:cubicBezTo>
                      <a:pt x="36" y="13"/>
                      <a:pt x="34" y="17"/>
                      <a:pt x="40" y="19"/>
                    </a:cubicBezTo>
                    <a:cubicBezTo>
                      <a:pt x="46" y="21"/>
                      <a:pt x="47" y="24"/>
                      <a:pt x="47" y="20"/>
                    </a:cubicBezTo>
                    <a:cubicBezTo>
                      <a:pt x="47" y="16"/>
                      <a:pt x="39" y="14"/>
                      <a:pt x="48" y="12"/>
                    </a:cubicBezTo>
                    <a:cubicBezTo>
                      <a:pt x="56" y="10"/>
                      <a:pt x="56" y="5"/>
                      <a:pt x="59" y="8"/>
                    </a:cubicBezTo>
                    <a:cubicBezTo>
                      <a:pt x="61" y="10"/>
                      <a:pt x="60" y="9"/>
                      <a:pt x="65" y="13"/>
                    </a:cubicBezTo>
                    <a:cubicBezTo>
                      <a:pt x="69" y="17"/>
                      <a:pt x="69" y="17"/>
                      <a:pt x="72" y="19"/>
                    </a:cubicBezTo>
                    <a:cubicBezTo>
                      <a:pt x="75" y="21"/>
                      <a:pt x="76" y="21"/>
                      <a:pt x="76" y="18"/>
                    </a:cubicBezTo>
                    <a:cubicBezTo>
                      <a:pt x="76" y="16"/>
                      <a:pt x="77" y="15"/>
                      <a:pt x="75" y="13"/>
                    </a:cubicBezTo>
                    <a:cubicBezTo>
                      <a:pt x="72" y="11"/>
                      <a:pt x="71" y="9"/>
                      <a:pt x="69" y="8"/>
                    </a:cubicBezTo>
                    <a:cubicBezTo>
                      <a:pt x="68" y="6"/>
                      <a:pt x="62" y="5"/>
                      <a:pt x="68" y="4"/>
                    </a:cubicBezTo>
                    <a:cubicBezTo>
                      <a:pt x="73" y="4"/>
                      <a:pt x="65" y="3"/>
                      <a:pt x="75" y="3"/>
                    </a:cubicBezTo>
                    <a:cubicBezTo>
                      <a:pt x="86" y="3"/>
                      <a:pt x="81" y="3"/>
                      <a:pt x="88" y="3"/>
                    </a:cubicBezTo>
                    <a:cubicBezTo>
                      <a:pt x="94" y="2"/>
                      <a:pt x="96" y="0"/>
                      <a:pt x="99" y="2"/>
                    </a:cubicBezTo>
                    <a:cubicBezTo>
                      <a:pt x="103" y="3"/>
                      <a:pt x="98" y="3"/>
                      <a:pt x="104" y="4"/>
                    </a:cubicBezTo>
                    <a:cubicBezTo>
                      <a:pt x="111" y="5"/>
                      <a:pt x="114" y="4"/>
                      <a:pt x="115" y="5"/>
                    </a:cubicBezTo>
                    <a:cubicBezTo>
                      <a:pt x="117" y="7"/>
                      <a:pt x="124" y="9"/>
                      <a:pt x="123" y="12"/>
                    </a:cubicBezTo>
                    <a:cubicBezTo>
                      <a:pt x="122" y="14"/>
                      <a:pt x="118" y="17"/>
                      <a:pt x="115" y="19"/>
                    </a:cubicBezTo>
                    <a:cubicBezTo>
                      <a:pt x="113" y="21"/>
                      <a:pt x="110" y="19"/>
                      <a:pt x="109" y="22"/>
                    </a:cubicBezTo>
                    <a:cubicBezTo>
                      <a:pt x="108" y="26"/>
                      <a:pt x="107" y="24"/>
                      <a:pt x="105" y="27"/>
                    </a:cubicBezTo>
                    <a:cubicBezTo>
                      <a:pt x="103" y="30"/>
                      <a:pt x="98" y="28"/>
                      <a:pt x="97" y="31"/>
                    </a:cubicBezTo>
                    <a:cubicBezTo>
                      <a:pt x="96" y="33"/>
                      <a:pt x="91" y="32"/>
                      <a:pt x="91" y="35"/>
                    </a:cubicBezTo>
                    <a:cubicBezTo>
                      <a:pt x="91" y="37"/>
                      <a:pt x="90" y="37"/>
                      <a:pt x="84" y="39"/>
                    </a:cubicBezTo>
                    <a:cubicBezTo>
                      <a:pt x="79" y="40"/>
                      <a:pt x="78" y="40"/>
                      <a:pt x="72" y="41"/>
                    </a:cubicBezTo>
                    <a:cubicBezTo>
                      <a:pt x="66" y="42"/>
                      <a:pt x="64" y="40"/>
                      <a:pt x="58" y="41"/>
                    </a:cubicBezTo>
                    <a:cubicBezTo>
                      <a:pt x="52" y="42"/>
                      <a:pt x="51" y="41"/>
                      <a:pt x="48" y="41"/>
                    </a:cubicBezTo>
                    <a:cubicBezTo>
                      <a:pt x="45" y="41"/>
                      <a:pt x="42" y="39"/>
                      <a:pt x="45" y="37"/>
                    </a:cubicBezTo>
                    <a:cubicBezTo>
                      <a:pt x="48" y="35"/>
                      <a:pt x="52" y="34"/>
                      <a:pt x="48" y="32"/>
                    </a:cubicBezTo>
                    <a:cubicBezTo>
                      <a:pt x="44" y="31"/>
                      <a:pt x="40" y="26"/>
                      <a:pt x="39" y="27"/>
                    </a:cubicBezTo>
                    <a:cubicBezTo>
                      <a:pt x="37" y="28"/>
                      <a:pt x="38" y="26"/>
                      <a:pt x="34" y="28"/>
                    </a:cubicBezTo>
                    <a:cubicBezTo>
                      <a:pt x="30" y="29"/>
                      <a:pt x="30" y="28"/>
                      <a:pt x="24" y="29"/>
                    </a:cubicBezTo>
                    <a:cubicBezTo>
                      <a:pt x="19" y="29"/>
                      <a:pt x="16" y="28"/>
                      <a:pt x="15" y="27"/>
                    </a:cubicBezTo>
                    <a:cubicBezTo>
                      <a:pt x="14" y="26"/>
                      <a:pt x="12" y="24"/>
                      <a:pt x="11" y="23"/>
                    </a:cubicBezTo>
                    <a:cubicBezTo>
                      <a:pt x="9" y="22"/>
                      <a:pt x="12" y="21"/>
                      <a:pt x="7" y="19"/>
                    </a:cubicBezTo>
                    <a:cubicBezTo>
                      <a:pt x="2" y="17"/>
                      <a:pt x="0" y="16"/>
                      <a:pt x="2" y="15"/>
                    </a:cubicBezTo>
                    <a:cubicBezTo>
                      <a:pt x="4" y="14"/>
                      <a:pt x="5" y="10"/>
                      <a:pt x="7" y="10"/>
                    </a:cubicBezTo>
                    <a:cubicBezTo>
                      <a:pt x="9" y="10"/>
                      <a:pt x="13" y="4"/>
                      <a:pt x="15"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997"/>
              <p:cNvSpPr>
                <a:spLocks/>
              </p:cNvSpPr>
              <p:nvPr/>
            </p:nvSpPr>
            <p:spPr bwMode="auto">
              <a:xfrm>
                <a:off x="1596" y="795"/>
                <a:ext cx="19" cy="6"/>
              </a:xfrm>
              <a:custGeom>
                <a:avLst/>
                <a:gdLst>
                  <a:gd name="T0" fmla="*/ 5 w 32"/>
                  <a:gd name="T1" fmla="*/ 9 h 10"/>
                  <a:gd name="T2" fmla="*/ 20 w 32"/>
                  <a:gd name="T3" fmla="*/ 9 h 10"/>
                  <a:gd name="T4" fmla="*/ 27 w 32"/>
                  <a:gd name="T5" fmla="*/ 6 h 10"/>
                  <a:gd name="T6" fmla="*/ 15 w 32"/>
                  <a:gd name="T7" fmla="*/ 1 h 10"/>
                  <a:gd name="T8" fmla="*/ 4 w 32"/>
                  <a:gd name="T9" fmla="*/ 3 h 10"/>
                  <a:gd name="T10" fmla="*/ 5 w 32"/>
                  <a:gd name="T11" fmla="*/ 9 h 10"/>
                </a:gdLst>
                <a:ahLst/>
                <a:cxnLst>
                  <a:cxn ang="0">
                    <a:pos x="T0" y="T1"/>
                  </a:cxn>
                  <a:cxn ang="0">
                    <a:pos x="T2" y="T3"/>
                  </a:cxn>
                  <a:cxn ang="0">
                    <a:pos x="T4" y="T5"/>
                  </a:cxn>
                  <a:cxn ang="0">
                    <a:pos x="T6" y="T7"/>
                  </a:cxn>
                  <a:cxn ang="0">
                    <a:pos x="T8" y="T9"/>
                  </a:cxn>
                  <a:cxn ang="0">
                    <a:pos x="T10" y="T11"/>
                  </a:cxn>
                </a:cxnLst>
                <a:rect l="0" t="0" r="r" b="b"/>
                <a:pathLst>
                  <a:path w="32" h="10">
                    <a:moveTo>
                      <a:pt x="5" y="9"/>
                    </a:moveTo>
                    <a:cubicBezTo>
                      <a:pt x="12" y="9"/>
                      <a:pt x="13" y="10"/>
                      <a:pt x="20" y="9"/>
                    </a:cubicBezTo>
                    <a:cubicBezTo>
                      <a:pt x="26" y="9"/>
                      <a:pt x="32" y="9"/>
                      <a:pt x="27" y="6"/>
                    </a:cubicBezTo>
                    <a:cubicBezTo>
                      <a:pt x="21" y="4"/>
                      <a:pt x="18" y="0"/>
                      <a:pt x="15" y="1"/>
                    </a:cubicBezTo>
                    <a:cubicBezTo>
                      <a:pt x="12" y="1"/>
                      <a:pt x="4" y="0"/>
                      <a:pt x="4" y="3"/>
                    </a:cubicBezTo>
                    <a:cubicBezTo>
                      <a:pt x="4" y="6"/>
                      <a:pt x="0" y="6"/>
                      <a:pt x="5"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998"/>
              <p:cNvSpPr>
                <a:spLocks/>
              </p:cNvSpPr>
              <p:nvPr/>
            </p:nvSpPr>
            <p:spPr bwMode="auto">
              <a:xfrm>
                <a:off x="1610" y="825"/>
                <a:ext cx="35" cy="15"/>
              </a:xfrm>
              <a:custGeom>
                <a:avLst/>
                <a:gdLst>
                  <a:gd name="T0" fmla="*/ 10 w 58"/>
                  <a:gd name="T1" fmla="*/ 12 h 25"/>
                  <a:gd name="T2" fmla="*/ 20 w 58"/>
                  <a:gd name="T3" fmla="*/ 6 h 25"/>
                  <a:gd name="T4" fmla="*/ 28 w 58"/>
                  <a:gd name="T5" fmla="*/ 3 h 25"/>
                  <a:gd name="T6" fmla="*/ 42 w 58"/>
                  <a:gd name="T7" fmla="*/ 1 h 25"/>
                  <a:gd name="T8" fmla="*/ 56 w 58"/>
                  <a:gd name="T9" fmla="*/ 5 h 25"/>
                  <a:gd name="T10" fmla="*/ 53 w 58"/>
                  <a:gd name="T11" fmla="*/ 18 h 25"/>
                  <a:gd name="T12" fmla="*/ 44 w 58"/>
                  <a:gd name="T13" fmla="*/ 19 h 25"/>
                  <a:gd name="T14" fmla="*/ 33 w 58"/>
                  <a:gd name="T15" fmla="*/ 24 h 25"/>
                  <a:gd name="T16" fmla="*/ 22 w 58"/>
                  <a:gd name="T17" fmla="*/ 24 h 25"/>
                  <a:gd name="T18" fmla="*/ 6 w 58"/>
                  <a:gd name="T19" fmla="*/ 19 h 25"/>
                  <a:gd name="T20" fmla="*/ 3 w 58"/>
                  <a:gd name="T21" fmla="*/ 14 h 25"/>
                  <a:gd name="T22" fmla="*/ 10 w 58"/>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5">
                    <a:moveTo>
                      <a:pt x="10" y="12"/>
                    </a:moveTo>
                    <a:cubicBezTo>
                      <a:pt x="12" y="11"/>
                      <a:pt x="16" y="8"/>
                      <a:pt x="20" y="6"/>
                    </a:cubicBezTo>
                    <a:cubicBezTo>
                      <a:pt x="24" y="3"/>
                      <a:pt x="21" y="2"/>
                      <a:pt x="28" y="3"/>
                    </a:cubicBezTo>
                    <a:cubicBezTo>
                      <a:pt x="36" y="3"/>
                      <a:pt x="38" y="0"/>
                      <a:pt x="42" y="1"/>
                    </a:cubicBezTo>
                    <a:cubicBezTo>
                      <a:pt x="46" y="2"/>
                      <a:pt x="56" y="1"/>
                      <a:pt x="56" y="5"/>
                    </a:cubicBezTo>
                    <a:cubicBezTo>
                      <a:pt x="56" y="8"/>
                      <a:pt x="58" y="16"/>
                      <a:pt x="53" y="18"/>
                    </a:cubicBezTo>
                    <a:cubicBezTo>
                      <a:pt x="49" y="19"/>
                      <a:pt x="50" y="16"/>
                      <a:pt x="44" y="19"/>
                    </a:cubicBezTo>
                    <a:cubicBezTo>
                      <a:pt x="37" y="23"/>
                      <a:pt x="41" y="23"/>
                      <a:pt x="33" y="24"/>
                    </a:cubicBezTo>
                    <a:cubicBezTo>
                      <a:pt x="26" y="25"/>
                      <a:pt x="28" y="24"/>
                      <a:pt x="22" y="24"/>
                    </a:cubicBezTo>
                    <a:cubicBezTo>
                      <a:pt x="16" y="24"/>
                      <a:pt x="12" y="23"/>
                      <a:pt x="6" y="19"/>
                    </a:cubicBezTo>
                    <a:cubicBezTo>
                      <a:pt x="0" y="16"/>
                      <a:pt x="2" y="14"/>
                      <a:pt x="3" y="14"/>
                    </a:cubicBezTo>
                    <a:cubicBezTo>
                      <a:pt x="4" y="14"/>
                      <a:pt x="6" y="10"/>
                      <a:pt x="10"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999"/>
              <p:cNvSpPr>
                <a:spLocks/>
              </p:cNvSpPr>
              <p:nvPr/>
            </p:nvSpPr>
            <p:spPr bwMode="auto">
              <a:xfrm>
                <a:off x="1651" y="785"/>
                <a:ext cx="38" cy="21"/>
              </a:xfrm>
              <a:custGeom>
                <a:avLst/>
                <a:gdLst>
                  <a:gd name="T0" fmla="*/ 2 w 64"/>
                  <a:gd name="T1" fmla="*/ 17 h 34"/>
                  <a:gd name="T2" fmla="*/ 5 w 64"/>
                  <a:gd name="T3" fmla="*/ 7 h 34"/>
                  <a:gd name="T4" fmla="*/ 15 w 64"/>
                  <a:gd name="T5" fmla="*/ 1 h 34"/>
                  <a:gd name="T6" fmla="*/ 28 w 64"/>
                  <a:gd name="T7" fmla="*/ 4 h 34"/>
                  <a:gd name="T8" fmla="*/ 40 w 64"/>
                  <a:gd name="T9" fmla="*/ 8 h 34"/>
                  <a:gd name="T10" fmla="*/ 60 w 64"/>
                  <a:gd name="T11" fmla="*/ 9 h 34"/>
                  <a:gd name="T12" fmla="*/ 47 w 64"/>
                  <a:gd name="T13" fmla="*/ 14 h 34"/>
                  <a:gd name="T14" fmla="*/ 41 w 64"/>
                  <a:gd name="T15" fmla="*/ 18 h 34"/>
                  <a:gd name="T16" fmla="*/ 25 w 64"/>
                  <a:gd name="T17" fmla="*/ 19 h 34"/>
                  <a:gd name="T18" fmla="*/ 16 w 64"/>
                  <a:gd name="T19" fmla="*/ 19 h 34"/>
                  <a:gd name="T20" fmla="*/ 20 w 64"/>
                  <a:gd name="T21" fmla="*/ 24 h 34"/>
                  <a:gd name="T22" fmla="*/ 43 w 64"/>
                  <a:gd name="T23" fmla="*/ 24 h 34"/>
                  <a:gd name="T24" fmla="*/ 57 w 64"/>
                  <a:gd name="T25" fmla="*/ 22 h 34"/>
                  <a:gd name="T26" fmla="*/ 57 w 64"/>
                  <a:gd name="T27" fmla="*/ 28 h 34"/>
                  <a:gd name="T28" fmla="*/ 44 w 64"/>
                  <a:gd name="T29" fmla="*/ 31 h 34"/>
                  <a:gd name="T30" fmla="*/ 29 w 64"/>
                  <a:gd name="T31" fmla="*/ 33 h 34"/>
                  <a:gd name="T32" fmla="*/ 12 w 64"/>
                  <a:gd name="T33" fmla="*/ 33 h 34"/>
                  <a:gd name="T34" fmla="*/ 6 w 64"/>
                  <a:gd name="T35" fmla="*/ 27 h 34"/>
                  <a:gd name="T36" fmla="*/ 7 w 64"/>
                  <a:gd name="T37" fmla="*/ 22 h 34"/>
                  <a:gd name="T38" fmla="*/ 2 w 64"/>
                  <a:gd name="T3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4">
                    <a:moveTo>
                      <a:pt x="2" y="17"/>
                    </a:moveTo>
                    <a:cubicBezTo>
                      <a:pt x="2" y="9"/>
                      <a:pt x="0" y="8"/>
                      <a:pt x="5" y="7"/>
                    </a:cubicBezTo>
                    <a:cubicBezTo>
                      <a:pt x="10" y="6"/>
                      <a:pt x="8" y="0"/>
                      <a:pt x="15" y="1"/>
                    </a:cubicBezTo>
                    <a:cubicBezTo>
                      <a:pt x="22" y="2"/>
                      <a:pt x="23" y="1"/>
                      <a:pt x="28" y="4"/>
                    </a:cubicBezTo>
                    <a:cubicBezTo>
                      <a:pt x="33" y="8"/>
                      <a:pt x="36" y="6"/>
                      <a:pt x="40" y="8"/>
                    </a:cubicBezTo>
                    <a:cubicBezTo>
                      <a:pt x="44" y="10"/>
                      <a:pt x="64" y="5"/>
                      <a:pt x="60" y="9"/>
                    </a:cubicBezTo>
                    <a:cubicBezTo>
                      <a:pt x="55" y="13"/>
                      <a:pt x="49" y="12"/>
                      <a:pt x="47" y="14"/>
                    </a:cubicBezTo>
                    <a:cubicBezTo>
                      <a:pt x="45" y="16"/>
                      <a:pt x="43" y="17"/>
                      <a:pt x="41" y="18"/>
                    </a:cubicBezTo>
                    <a:cubicBezTo>
                      <a:pt x="39" y="19"/>
                      <a:pt x="28" y="19"/>
                      <a:pt x="25" y="19"/>
                    </a:cubicBezTo>
                    <a:cubicBezTo>
                      <a:pt x="22" y="20"/>
                      <a:pt x="16" y="17"/>
                      <a:pt x="16" y="19"/>
                    </a:cubicBezTo>
                    <a:cubicBezTo>
                      <a:pt x="16" y="22"/>
                      <a:pt x="7" y="23"/>
                      <a:pt x="20" y="24"/>
                    </a:cubicBezTo>
                    <a:cubicBezTo>
                      <a:pt x="34" y="25"/>
                      <a:pt x="32" y="24"/>
                      <a:pt x="43" y="24"/>
                    </a:cubicBezTo>
                    <a:cubicBezTo>
                      <a:pt x="53" y="23"/>
                      <a:pt x="56" y="21"/>
                      <a:pt x="57" y="22"/>
                    </a:cubicBezTo>
                    <a:cubicBezTo>
                      <a:pt x="59" y="24"/>
                      <a:pt x="64" y="26"/>
                      <a:pt x="57" y="28"/>
                    </a:cubicBezTo>
                    <a:cubicBezTo>
                      <a:pt x="50" y="30"/>
                      <a:pt x="53" y="30"/>
                      <a:pt x="44" y="31"/>
                    </a:cubicBezTo>
                    <a:cubicBezTo>
                      <a:pt x="34" y="31"/>
                      <a:pt x="34" y="32"/>
                      <a:pt x="29" y="33"/>
                    </a:cubicBezTo>
                    <a:cubicBezTo>
                      <a:pt x="23" y="34"/>
                      <a:pt x="15" y="33"/>
                      <a:pt x="12" y="33"/>
                    </a:cubicBezTo>
                    <a:cubicBezTo>
                      <a:pt x="10" y="33"/>
                      <a:pt x="5" y="29"/>
                      <a:pt x="6" y="27"/>
                    </a:cubicBezTo>
                    <a:cubicBezTo>
                      <a:pt x="7" y="25"/>
                      <a:pt x="12" y="23"/>
                      <a:pt x="7" y="22"/>
                    </a:cubicBezTo>
                    <a:cubicBezTo>
                      <a:pt x="3" y="22"/>
                      <a:pt x="6" y="16"/>
                      <a:pt x="2" y="1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1000"/>
              <p:cNvSpPr>
                <a:spLocks/>
              </p:cNvSpPr>
              <p:nvPr/>
            </p:nvSpPr>
            <p:spPr bwMode="auto">
              <a:xfrm>
                <a:off x="1633" y="736"/>
                <a:ext cx="417" cy="107"/>
              </a:xfrm>
              <a:custGeom>
                <a:avLst/>
                <a:gdLst>
                  <a:gd name="T0" fmla="*/ 7 w 695"/>
                  <a:gd name="T1" fmla="*/ 128 h 178"/>
                  <a:gd name="T2" fmla="*/ 44 w 695"/>
                  <a:gd name="T3" fmla="*/ 123 h 178"/>
                  <a:gd name="T4" fmla="*/ 93 w 695"/>
                  <a:gd name="T5" fmla="*/ 128 h 178"/>
                  <a:gd name="T6" fmla="*/ 133 w 695"/>
                  <a:gd name="T7" fmla="*/ 124 h 178"/>
                  <a:gd name="T8" fmla="*/ 175 w 695"/>
                  <a:gd name="T9" fmla="*/ 107 h 178"/>
                  <a:gd name="T10" fmla="*/ 222 w 695"/>
                  <a:gd name="T11" fmla="*/ 111 h 178"/>
                  <a:gd name="T12" fmla="*/ 207 w 695"/>
                  <a:gd name="T13" fmla="*/ 97 h 178"/>
                  <a:gd name="T14" fmla="*/ 183 w 695"/>
                  <a:gd name="T15" fmla="*/ 94 h 178"/>
                  <a:gd name="T16" fmla="*/ 150 w 695"/>
                  <a:gd name="T17" fmla="*/ 97 h 178"/>
                  <a:gd name="T18" fmla="*/ 112 w 695"/>
                  <a:gd name="T19" fmla="*/ 82 h 178"/>
                  <a:gd name="T20" fmla="*/ 133 w 695"/>
                  <a:gd name="T21" fmla="*/ 69 h 178"/>
                  <a:gd name="T22" fmla="*/ 98 w 695"/>
                  <a:gd name="T23" fmla="*/ 61 h 178"/>
                  <a:gd name="T24" fmla="*/ 141 w 695"/>
                  <a:gd name="T25" fmla="*/ 48 h 178"/>
                  <a:gd name="T26" fmla="*/ 199 w 695"/>
                  <a:gd name="T27" fmla="*/ 40 h 178"/>
                  <a:gd name="T28" fmla="*/ 232 w 695"/>
                  <a:gd name="T29" fmla="*/ 57 h 178"/>
                  <a:gd name="T30" fmla="*/ 254 w 695"/>
                  <a:gd name="T31" fmla="*/ 79 h 178"/>
                  <a:gd name="T32" fmla="*/ 266 w 695"/>
                  <a:gd name="T33" fmla="*/ 71 h 178"/>
                  <a:gd name="T34" fmla="*/ 299 w 695"/>
                  <a:gd name="T35" fmla="*/ 55 h 178"/>
                  <a:gd name="T36" fmla="*/ 322 w 695"/>
                  <a:gd name="T37" fmla="*/ 53 h 178"/>
                  <a:gd name="T38" fmla="*/ 287 w 695"/>
                  <a:gd name="T39" fmla="*/ 48 h 178"/>
                  <a:gd name="T40" fmla="*/ 230 w 695"/>
                  <a:gd name="T41" fmla="*/ 38 h 178"/>
                  <a:gd name="T42" fmla="*/ 268 w 695"/>
                  <a:gd name="T43" fmla="*/ 24 h 178"/>
                  <a:gd name="T44" fmla="*/ 358 w 695"/>
                  <a:gd name="T45" fmla="*/ 17 h 178"/>
                  <a:gd name="T46" fmla="*/ 418 w 695"/>
                  <a:gd name="T47" fmla="*/ 7 h 178"/>
                  <a:gd name="T48" fmla="*/ 492 w 695"/>
                  <a:gd name="T49" fmla="*/ 7 h 178"/>
                  <a:gd name="T50" fmla="*/ 574 w 695"/>
                  <a:gd name="T51" fmla="*/ 8 h 178"/>
                  <a:gd name="T52" fmla="*/ 659 w 695"/>
                  <a:gd name="T53" fmla="*/ 11 h 178"/>
                  <a:gd name="T54" fmla="*/ 634 w 695"/>
                  <a:gd name="T55" fmla="*/ 30 h 178"/>
                  <a:gd name="T56" fmla="*/ 588 w 695"/>
                  <a:gd name="T57" fmla="*/ 43 h 178"/>
                  <a:gd name="T58" fmla="*/ 496 w 695"/>
                  <a:gd name="T59" fmla="*/ 63 h 178"/>
                  <a:gd name="T60" fmla="*/ 434 w 695"/>
                  <a:gd name="T61" fmla="*/ 73 h 178"/>
                  <a:gd name="T62" fmla="*/ 385 w 695"/>
                  <a:gd name="T63" fmla="*/ 96 h 178"/>
                  <a:gd name="T64" fmla="*/ 303 w 695"/>
                  <a:gd name="T65" fmla="*/ 118 h 178"/>
                  <a:gd name="T66" fmla="*/ 270 w 695"/>
                  <a:gd name="T67" fmla="*/ 136 h 178"/>
                  <a:gd name="T68" fmla="*/ 193 w 695"/>
                  <a:gd name="T69" fmla="*/ 134 h 178"/>
                  <a:gd name="T70" fmla="*/ 114 w 695"/>
                  <a:gd name="T71" fmla="*/ 141 h 178"/>
                  <a:gd name="T72" fmla="*/ 167 w 695"/>
                  <a:gd name="T73" fmla="*/ 151 h 178"/>
                  <a:gd name="T74" fmla="*/ 240 w 695"/>
                  <a:gd name="T75" fmla="*/ 148 h 178"/>
                  <a:gd name="T76" fmla="*/ 222 w 695"/>
                  <a:gd name="T77" fmla="*/ 171 h 178"/>
                  <a:gd name="T78" fmla="*/ 158 w 695"/>
                  <a:gd name="T79" fmla="*/ 174 h 178"/>
                  <a:gd name="T80" fmla="*/ 90 w 695"/>
                  <a:gd name="T81" fmla="*/ 173 h 178"/>
                  <a:gd name="T82" fmla="*/ 37 w 695"/>
                  <a:gd name="T83" fmla="*/ 167 h 178"/>
                  <a:gd name="T84" fmla="*/ 54 w 695"/>
                  <a:gd name="T85" fmla="*/ 145 h 178"/>
                  <a:gd name="T86" fmla="*/ 28 w 695"/>
                  <a:gd name="T87" fmla="*/ 1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5" h="178">
                    <a:moveTo>
                      <a:pt x="28" y="138"/>
                    </a:moveTo>
                    <a:cubicBezTo>
                      <a:pt x="21" y="136"/>
                      <a:pt x="23" y="136"/>
                      <a:pt x="17" y="134"/>
                    </a:cubicBezTo>
                    <a:cubicBezTo>
                      <a:pt x="11" y="132"/>
                      <a:pt x="6" y="133"/>
                      <a:pt x="7" y="128"/>
                    </a:cubicBezTo>
                    <a:cubicBezTo>
                      <a:pt x="8" y="124"/>
                      <a:pt x="0" y="121"/>
                      <a:pt x="12" y="122"/>
                    </a:cubicBezTo>
                    <a:cubicBezTo>
                      <a:pt x="24" y="123"/>
                      <a:pt x="19" y="121"/>
                      <a:pt x="28" y="122"/>
                    </a:cubicBezTo>
                    <a:cubicBezTo>
                      <a:pt x="37" y="123"/>
                      <a:pt x="37" y="122"/>
                      <a:pt x="44" y="123"/>
                    </a:cubicBezTo>
                    <a:cubicBezTo>
                      <a:pt x="52" y="125"/>
                      <a:pt x="63" y="122"/>
                      <a:pt x="65" y="125"/>
                    </a:cubicBezTo>
                    <a:cubicBezTo>
                      <a:pt x="66" y="128"/>
                      <a:pt x="65" y="128"/>
                      <a:pt x="74" y="128"/>
                    </a:cubicBezTo>
                    <a:cubicBezTo>
                      <a:pt x="82" y="128"/>
                      <a:pt x="90" y="126"/>
                      <a:pt x="93" y="128"/>
                    </a:cubicBezTo>
                    <a:cubicBezTo>
                      <a:pt x="95" y="130"/>
                      <a:pt x="109" y="135"/>
                      <a:pt x="109" y="131"/>
                    </a:cubicBezTo>
                    <a:cubicBezTo>
                      <a:pt x="109" y="127"/>
                      <a:pt x="116" y="125"/>
                      <a:pt x="118" y="125"/>
                    </a:cubicBezTo>
                    <a:cubicBezTo>
                      <a:pt x="121" y="125"/>
                      <a:pt x="129" y="127"/>
                      <a:pt x="133" y="124"/>
                    </a:cubicBezTo>
                    <a:cubicBezTo>
                      <a:pt x="137" y="121"/>
                      <a:pt x="134" y="119"/>
                      <a:pt x="148" y="118"/>
                    </a:cubicBezTo>
                    <a:cubicBezTo>
                      <a:pt x="162" y="117"/>
                      <a:pt x="174" y="115"/>
                      <a:pt x="177" y="115"/>
                    </a:cubicBezTo>
                    <a:cubicBezTo>
                      <a:pt x="180" y="115"/>
                      <a:pt x="172" y="110"/>
                      <a:pt x="175" y="107"/>
                    </a:cubicBezTo>
                    <a:cubicBezTo>
                      <a:pt x="179" y="105"/>
                      <a:pt x="186" y="101"/>
                      <a:pt x="193" y="103"/>
                    </a:cubicBezTo>
                    <a:cubicBezTo>
                      <a:pt x="200" y="106"/>
                      <a:pt x="197" y="106"/>
                      <a:pt x="206" y="109"/>
                    </a:cubicBezTo>
                    <a:cubicBezTo>
                      <a:pt x="216" y="111"/>
                      <a:pt x="220" y="115"/>
                      <a:pt x="222" y="111"/>
                    </a:cubicBezTo>
                    <a:cubicBezTo>
                      <a:pt x="225" y="108"/>
                      <a:pt x="225" y="104"/>
                      <a:pt x="224" y="104"/>
                    </a:cubicBezTo>
                    <a:cubicBezTo>
                      <a:pt x="223" y="104"/>
                      <a:pt x="223" y="94"/>
                      <a:pt x="220" y="96"/>
                    </a:cubicBezTo>
                    <a:cubicBezTo>
                      <a:pt x="216" y="97"/>
                      <a:pt x="210" y="96"/>
                      <a:pt x="207" y="97"/>
                    </a:cubicBezTo>
                    <a:cubicBezTo>
                      <a:pt x="203" y="98"/>
                      <a:pt x="189" y="100"/>
                      <a:pt x="197" y="96"/>
                    </a:cubicBezTo>
                    <a:cubicBezTo>
                      <a:pt x="205" y="91"/>
                      <a:pt x="200" y="83"/>
                      <a:pt x="197" y="85"/>
                    </a:cubicBezTo>
                    <a:cubicBezTo>
                      <a:pt x="194" y="88"/>
                      <a:pt x="184" y="93"/>
                      <a:pt x="183" y="94"/>
                    </a:cubicBezTo>
                    <a:cubicBezTo>
                      <a:pt x="182" y="95"/>
                      <a:pt x="172" y="95"/>
                      <a:pt x="171" y="96"/>
                    </a:cubicBezTo>
                    <a:cubicBezTo>
                      <a:pt x="169" y="98"/>
                      <a:pt x="163" y="89"/>
                      <a:pt x="161" y="92"/>
                    </a:cubicBezTo>
                    <a:cubicBezTo>
                      <a:pt x="158" y="95"/>
                      <a:pt x="156" y="94"/>
                      <a:pt x="150" y="97"/>
                    </a:cubicBezTo>
                    <a:cubicBezTo>
                      <a:pt x="145" y="99"/>
                      <a:pt x="136" y="100"/>
                      <a:pt x="133" y="99"/>
                    </a:cubicBezTo>
                    <a:cubicBezTo>
                      <a:pt x="131" y="99"/>
                      <a:pt x="118" y="96"/>
                      <a:pt x="116" y="96"/>
                    </a:cubicBezTo>
                    <a:cubicBezTo>
                      <a:pt x="115" y="95"/>
                      <a:pt x="96" y="82"/>
                      <a:pt x="112" y="82"/>
                    </a:cubicBezTo>
                    <a:cubicBezTo>
                      <a:pt x="129" y="81"/>
                      <a:pt x="134" y="78"/>
                      <a:pt x="141" y="78"/>
                    </a:cubicBezTo>
                    <a:cubicBezTo>
                      <a:pt x="148" y="78"/>
                      <a:pt x="156" y="74"/>
                      <a:pt x="149" y="72"/>
                    </a:cubicBezTo>
                    <a:cubicBezTo>
                      <a:pt x="141" y="70"/>
                      <a:pt x="143" y="67"/>
                      <a:pt x="133" y="69"/>
                    </a:cubicBezTo>
                    <a:cubicBezTo>
                      <a:pt x="124" y="70"/>
                      <a:pt x="124" y="72"/>
                      <a:pt x="113" y="73"/>
                    </a:cubicBezTo>
                    <a:cubicBezTo>
                      <a:pt x="101" y="75"/>
                      <a:pt x="99" y="81"/>
                      <a:pt x="99" y="74"/>
                    </a:cubicBezTo>
                    <a:cubicBezTo>
                      <a:pt x="98" y="66"/>
                      <a:pt x="88" y="64"/>
                      <a:pt x="98" y="61"/>
                    </a:cubicBezTo>
                    <a:cubicBezTo>
                      <a:pt x="108" y="58"/>
                      <a:pt x="110" y="50"/>
                      <a:pt x="115" y="51"/>
                    </a:cubicBezTo>
                    <a:cubicBezTo>
                      <a:pt x="120" y="52"/>
                      <a:pt x="123" y="51"/>
                      <a:pt x="128" y="51"/>
                    </a:cubicBezTo>
                    <a:cubicBezTo>
                      <a:pt x="134" y="52"/>
                      <a:pt x="137" y="49"/>
                      <a:pt x="141" y="48"/>
                    </a:cubicBezTo>
                    <a:cubicBezTo>
                      <a:pt x="146" y="48"/>
                      <a:pt x="147" y="40"/>
                      <a:pt x="159" y="41"/>
                    </a:cubicBezTo>
                    <a:cubicBezTo>
                      <a:pt x="170" y="41"/>
                      <a:pt x="173" y="38"/>
                      <a:pt x="177" y="38"/>
                    </a:cubicBezTo>
                    <a:cubicBezTo>
                      <a:pt x="182" y="38"/>
                      <a:pt x="195" y="36"/>
                      <a:pt x="199" y="40"/>
                    </a:cubicBezTo>
                    <a:cubicBezTo>
                      <a:pt x="203" y="44"/>
                      <a:pt x="212" y="40"/>
                      <a:pt x="215" y="45"/>
                    </a:cubicBezTo>
                    <a:cubicBezTo>
                      <a:pt x="217" y="49"/>
                      <a:pt x="223" y="47"/>
                      <a:pt x="224" y="51"/>
                    </a:cubicBezTo>
                    <a:cubicBezTo>
                      <a:pt x="226" y="55"/>
                      <a:pt x="222" y="61"/>
                      <a:pt x="232" y="57"/>
                    </a:cubicBezTo>
                    <a:cubicBezTo>
                      <a:pt x="242" y="53"/>
                      <a:pt x="246" y="57"/>
                      <a:pt x="247" y="59"/>
                    </a:cubicBezTo>
                    <a:cubicBezTo>
                      <a:pt x="247" y="61"/>
                      <a:pt x="231" y="69"/>
                      <a:pt x="241" y="69"/>
                    </a:cubicBezTo>
                    <a:cubicBezTo>
                      <a:pt x="252" y="70"/>
                      <a:pt x="249" y="74"/>
                      <a:pt x="254" y="79"/>
                    </a:cubicBezTo>
                    <a:cubicBezTo>
                      <a:pt x="259" y="83"/>
                      <a:pt x="259" y="79"/>
                      <a:pt x="269" y="83"/>
                    </a:cubicBezTo>
                    <a:cubicBezTo>
                      <a:pt x="279" y="87"/>
                      <a:pt x="294" y="85"/>
                      <a:pt x="284" y="82"/>
                    </a:cubicBezTo>
                    <a:cubicBezTo>
                      <a:pt x="274" y="79"/>
                      <a:pt x="274" y="78"/>
                      <a:pt x="266" y="71"/>
                    </a:cubicBezTo>
                    <a:cubicBezTo>
                      <a:pt x="259" y="63"/>
                      <a:pt x="253" y="67"/>
                      <a:pt x="258" y="62"/>
                    </a:cubicBezTo>
                    <a:cubicBezTo>
                      <a:pt x="263" y="57"/>
                      <a:pt x="259" y="56"/>
                      <a:pt x="271" y="56"/>
                    </a:cubicBezTo>
                    <a:cubicBezTo>
                      <a:pt x="282" y="56"/>
                      <a:pt x="291" y="53"/>
                      <a:pt x="299" y="55"/>
                    </a:cubicBezTo>
                    <a:cubicBezTo>
                      <a:pt x="307" y="57"/>
                      <a:pt x="313" y="63"/>
                      <a:pt x="319" y="66"/>
                    </a:cubicBezTo>
                    <a:cubicBezTo>
                      <a:pt x="326" y="69"/>
                      <a:pt x="333" y="65"/>
                      <a:pt x="326" y="61"/>
                    </a:cubicBezTo>
                    <a:cubicBezTo>
                      <a:pt x="320" y="57"/>
                      <a:pt x="315" y="57"/>
                      <a:pt x="322" y="53"/>
                    </a:cubicBezTo>
                    <a:cubicBezTo>
                      <a:pt x="329" y="49"/>
                      <a:pt x="332" y="47"/>
                      <a:pt x="326" y="47"/>
                    </a:cubicBezTo>
                    <a:cubicBezTo>
                      <a:pt x="319" y="47"/>
                      <a:pt x="320" y="45"/>
                      <a:pt x="310" y="47"/>
                    </a:cubicBezTo>
                    <a:cubicBezTo>
                      <a:pt x="301" y="49"/>
                      <a:pt x="297" y="48"/>
                      <a:pt x="287" y="48"/>
                    </a:cubicBezTo>
                    <a:cubicBezTo>
                      <a:pt x="277" y="48"/>
                      <a:pt x="268" y="47"/>
                      <a:pt x="261" y="48"/>
                    </a:cubicBezTo>
                    <a:cubicBezTo>
                      <a:pt x="254" y="50"/>
                      <a:pt x="255" y="49"/>
                      <a:pt x="245" y="46"/>
                    </a:cubicBezTo>
                    <a:cubicBezTo>
                      <a:pt x="235" y="42"/>
                      <a:pt x="234" y="38"/>
                      <a:pt x="230" y="38"/>
                    </a:cubicBezTo>
                    <a:cubicBezTo>
                      <a:pt x="225" y="37"/>
                      <a:pt x="212" y="32"/>
                      <a:pt x="224" y="30"/>
                    </a:cubicBezTo>
                    <a:cubicBezTo>
                      <a:pt x="236" y="27"/>
                      <a:pt x="237" y="23"/>
                      <a:pt x="248" y="24"/>
                    </a:cubicBezTo>
                    <a:cubicBezTo>
                      <a:pt x="260" y="25"/>
                      <a:pt x="256" y="25"/>
                      <a:pt x="268" y="24"/>
                    </a:cubicBezTo>
                    <a:cubicBezTo>
                      <a:pt x="281" y="24"/>
                      <a:pt x="294" y="23"/>
                      <a:pt x="298" y="23"/>
                    </a:cubicBezTo>
                    <a:cubicBezTo>
                      <a:pt x="303" y="23"/>
                      <a:pt x="316" y="15"/>
                      <a:pt x="329" y="15"/>
                    </a:cubicBezTo>
                    <a:cubicBezTo>
                      <a:pt x="343" y="16"/>
                      <a:pt x="350" y="13"/>
                      <a:pt x="358" y="17"/>
                    </a:cubicBezTo>
                    <a:cubicBezTo>
                      <a:pt x="366" y="21"/>
                      <a:pt x="368" y="15"/>
                      <a:pt x="377" y="12"/>
                    </a:cubicBezTo>
                    <a:cubicBezTo>
                      <a:pt x="387" y="10"/>
                      <a:pt x="378" y="7"/>
                      <a:pt x="395" y="7"/>
                    </a:cubicBezTo>
                    <a:cubicBezTo>
                      <a:pt x="412" y="8"/>
                      <a:pt x="403" y="5"/>
                      <a:pt x="418" y="7"/>
                    </a:cubicBezTo>
                    <a:cubicBezTo>
                      <a:pt x="433" y="9"/>
                      <a:pt x="429" y="9"/>
                      <a:pt x="442" y="9"/>
                    </a:cubicBezTo>
                    <a:cubicBezTo>
                      <a:pt x="455" y="10"/>
                      <a:pt x="459" y="7"/>
                      <a:pt x="463" y="8"/>
                    </a:cubicBezTo>
                    <a:cubicBezTo>
                      <a:pt x="466" y="9"/>
                      <a:pt x="481" y="4"/>
                      <a:pt x="492" y="7"/>
                    </a:cubicBezTo>
                    <a:cubicBezTo>
                      <a:pt x="503" y="9"/>
                      <a:pt x="499" y="7"/>
                      <a:pt x="515" y="8"/>
                    </a:cubicBezTo>
                    <a:cubicBezTo>
                      <a:pt x="531" y="10"/>
                      <a:pt x="527" y="3"/>
                      <a:pt x="544" y="6"/>
                    </a:cubicBezTo>
                    <a:cubicBezTo>
                      <a:pt x="561" y="9"/>
                      <a:pt x="561" y="10"/>
                      <a:pt x="574" y="8"/>
                    </a:cubicBezTo>
                    <a:cubicBezTo>
                      <a:pt x="587" y="7"/>
                      <a:pt x="578" y="0"/>
                      <a:pt x="596" y="3"/>
                    </a:cubicBezTo>
                    <a:cubicBezTo>
                      <a:pt x="614" y="6"/>
                      <a:pt x="615" y="5"/>
                      <a:pt x="630" y="6"/>
                    </a:cubicBezTo>
                    <a:cubicBezTo>
                      <a:pt x="645" y="7"/>
                      <a:pt x="647" y="9"/>
                      <a:pt x="659" y="11"/>
                    </a:cubicBezTo>
                    <a:cubicBezTo>
                      <a:pt x="671" y="13"/>
                      <a:pt x="695" y="11"/>
                      <a:pt x="689" y="16"/>
                    </a:cubicBezTo>
                    <a:cubicBezTo>
                      <a:pt x="683" y="21"/>
                      <a:pt x="675" y="23"/>
                      <a:pt x="665" y="25"/>
                    </a:cubicBezTo>
                    <a:cubicBezTo>
                      <a:pt x="654" y="28"/>
                      <a:pt x="641" y="29"/>
                      <a:pt x="634" y="30"/>
                    </a:cubicBezTo>
                    <a:cubicBezTo>
                      <a:pt x="627" y="32"/>
                      <a:pt x="617" y="31"/>
                      <a:pt x="609" y="34"/>
                    </a:cubicBezTo>
                    <a:cubicBezTo>
                      <a:pt x="601" y="37"/>
                      <a:pt x="560" y="33"/>
                      <a:pt x="572" y="36"/>
                    </a:cubicBezTo>
                    <a:cubicBezTo>
                      <a:pt x="584" y="39"/>
                      <a:pt x="605" y="41"/>
                      <a:pt x="588" y="43"/>
                    </a:cubicBezTo>
                    <a:cubicBezTo>
                      <a:pt x="571" y="45"/>
                      <a:pt x="542" y="47"/>
                      <a:pt x="533" y="49"/>
                    </a:cubicBezTo>
                    <a:cubicBezTo>
                      <a:pt x="525" y="50"/>
                      <a:pt x="537" y="45"/>
                      <a:pt x="519" y="51"/>
                    </a:cubicBezTo>
                    <a:cubicBezTo>
                      <a:pt x="500" y="58"/>
                      <a:pt x="488" y="60"/>
                      <a:pt x="496" y="63"/>
                    </a:cubicBezTo>
                    <a:cubicBezTo>
                      <a:pt x="504" y="65"/>
                      <a:pt x="481" y="69"/>
                      <a:pt x="484" y="70"/>
                    </a:cubicBezTo>
                    <a:cubicBezTo>
                      <a:pt x="487" y="71"/>
                      <a:pt x="450" y="67"/>
                      <a:pt x="452" y="70"/>
                    </a:cubicBezTo>
                    <a:cubicBezTo>
                      <a:pt x="453" y="73"/>
                      <a:pt x="435" y="69"/>
                      <a:pt x="434" y="73"/>
                    </a:cubicBezTo>
                    <a:cubicBezTo>
                      <a:pt x="434" y="77"/>
                      <a:pt x="421" y="76"/>
                      <a:pt x="406" y="76"/>
                    </a:cubicBezTo>
                    <a:cubicBezTo>
                      <a:pt x="390" y="76"/>
                      <a:pt x="373" y="81"/>
                      <a:pt x="384" y="83"/>
                    </a:cubicBezTo>
                    <a:cubicBezTo>
                      <a:pt x="396" y="86"/>
                      <a:pt x="399" y="94"/>
                      <a:pt x="385" y="96"/>
                    </a:cubicBezTo>
                    <a:cubicBezTo>
                      <a:pt x="371" y="99"/>
                      <a:pt x="353" y="100"/>
                      <a:pt x="358" y="102"/>
                    </a:cubicBezTo>
                    <a:cubicBezTo>
                      <a:pt x="363" y="103"/>
                      <a:pt x="334" y="106"/>
                      <a:pt x="335" y="110"/>
                    </a:cubicBezTo>
                    <a:cubicBezTo>
                      <a:pt x="336" y="115"/>
                      <a:pt x="301" y="116"/>
                      <a:pt x="303" y="118"/>
                    </a:cubicBezTo>
                    <a:cubicBezTo>
                      <a:pt x="305" y="121"/>
                      <a:pt x="260" y="109"/>
                      <a:pt x="274" y="117"/>
                    </a:cubicBezTo>
                    <a:cubicBezTo>
                      <a:pt x="289" y="125"/>
                      <a:pt x="314" y="128"/>
                      <a:pt x="301" y="131"/>
                    </a:cubicBezTo>
                    <a:cubicBezTo>
                      <a:pt x="288" y="134"/>
                      <a:pt x="286" y="136"/>
                      <a:pt x="270" y="136"/>
                    </a:cubicBezTo>
                    <a:cubicBezTo>
                      <a:pt x="254" y="136"/>
                      <a:pt x="252" y="121"/>
                      <a:pt x="244" y="128"/>
                    </a:cubicBezTo>
                    <a:cubicBezTo>
                      <a:pt x="235" y="135"/>
                      <a:pt x="233" y="135"/>
                      <a:pt x="219" y="135"/>
                    </a:cubicBezTo>
                    <a:cubicBezTo>
                      <a:pt x="206" y="135"/>
                      <a:pt x="201" y="131"/>
                      <a:pt x="193" y="134"/>
                    </a:cubicBezTo>
                    <a:cubicBezTo>
                      <a:pt x="184" y="137"/>
                      <a:pt x="187" y="136"/>
                      <a:pt x="171" y="138"/>
                    </a:cubicBezTo>
                    <a:cubicBezTo>
                      <a:pt x="156" y="139"/>
                      <a:pt x="150" y="135"/>
                      <a:pt x="142" y="138"/>
                    </a:cubicBezTo>
                    <a:cubicBezTo>
                      <a:pt x="134" y="141"/>
                      <a:pt x="119" y="138"/>
                      <a:pt x="114" y="141"/>
                    </a:cubicBezTo>
                    <a:cubicBezTo>
                      <a:pt x="110" y="143"/>
                      <a:pt x="101" y="147"/>
                      <a:pt x="110" y="149"/>
                    </a:cubicBezTo>
                    <a:cubicBezTo>
                      <a:pt x="119" y="151"/>
                      <a:pt x="118" y="152"/>
                      <a:pt x="141" y="153"/>
                    </a:cubicBezTo>
                    <a:cubicBezTo>
                      <a:pt x="164" y="154"/>
                      <a:pt x="152" y="152"/>
                      <a:pt x="167" y="151"/>
                    </a:cubicBezTo>
                    <a:cubicBezTo>
                      <a:pt x="183" y="150"/>
                      <a:pt x="170" y="146"/>
                      <a:pt x="189" y="147"/>
                    </a:cubicBezTo>
                    <a:cubicBezTo>
                      <a:pt x="207" y="148"/>
                      <a:pt x="197" y="147"/>
                      <a:pt x="217" y="148"/>
                    </a:cubicBezTo>
                    <a:cubicBezTo>
                      <a:pt x="236" y="149"/>
                      <a:pt x="229" y="146"/>
                      <a:pt x="240" y="148"/>
                    </a:cubicBezTo>
                    <a:cubicBezTo>
                      <a:pt x="251" y="151"/>
                      <a:pt x="255" y="153"/>
                      <a:pt x="253" y="158"/>
                    </a:cubicBezTo>
                    <a:cubicBezTo>
                      <a:pt x="251" y="163"/>
                      <a:pt x="255" y="160"/>
                      <a:pt x="242" y="164"/>
                    </a:cubicBezTo>
                    <a:cubicBezTo>
                      <a:pt x="228" y="168"/>
                      <a:pt x="234" y="166"/>
                      <a:pt x="222" y="171"/>
                    </a:cubicBezTo>
                    <a:cubicBezTo>
                      <a:pt x="210" y="175"/>
                      <a:pt x="208" y="175"/>
                      <a:pt x="196" y="176"/>
                    </a:cubicBezTo>
                    <a:cubicBezTo>
                      <a:pt x="185" y="178"/>
                      <a:pt x="175" y="170"/>
                      <a:pt x="172" y="171"/>
                    </a:cubicBezTo>
                    <a:cubicBezTo>
                      <a:pt x="170" y="172"/>
                      <a:pt x="171" y="172"/>
                      <a:pt x="158" y="174"/>
                    </a:cubicBezTo>
                    <a:cubicBezTo>
                      <a:pt x="144" y="176"/>
                      <a:pt x="153" y="173"/>
                      <a:pt x="135" y="175"/>
                    </a:cubicBezTo>
                    <a:cubicBezTo>
                      <a:pt x="117" y="177"/>
                      <a:pt x="111" y="176"/>
                      <a:pt x="105" y="177"/>
                    </a:cubicBezTo>
                    <a:cubicBezTo>
                      <a:pt x="100" y="177"/>
                      <a:pt x="95" y="173"/>
                      <a:pt x="90" y="173"/>
                    </a:cubicBezTo>
                    <a:cubicBezTo>
                      <a:pt x="84" y="173"/>
                      <a:pt x="86" y="168"/>
                      <a:pt x="75" y="171"/>
                    </a:cubicBezTo>
                    <a:cubicBezTo>
                      <a:pt x="65" y="174"/>
                      <a:pt x="56" y="172"/>
                      <a:pt x="53" y="172"/>
                    </a:cubicBezTo>
                    <a:cubicBezTo>
                      <a:pt x="50" y="173"/>
                      <a:pt x="40" y="166"/>
                      <a:pt x="37" y="167"/>
                    </a:cubicBezTo>
                    <a:cubicBezTo>
                      <a:pt x="34" y="168"/>
                      <a:pt x="24" y="163"/>
                      <a:pt x="32" y="161"/>
                    </a:cubicBezTo>
                    <a:cubicBezTo>
                      <a:pt x="40" y="158"/>
                      <a:pt x="38" y="157"/>
                      <a:pt x="44" y="154"/>
                    </a:cubicBezTo>
                    <a:cubicBezTo>
                      <a:pt x="50" y="150"/>
                      <a:pt x="51" y="150"/>
                      <a:pt x="54" y="145"/>
                    </a:cubicBezTo>
                    <a:cubicBezTo>
                      <a:pt x="57" y="141"/>
                      <a:pt x="60" y="134"/>
                      <a:pt x="53" y="134"/>
                    </a:cubicBezTo>
                    <a:cubicBezTo>
                      <a:pt x="45" y="134"/>
                      <a:pt x="45" y="135"/>
                      <a:pt x="40" y="136"/>
                    </a:cubicBezTo>
                    <a:cubicBezTo>
                      <a:pt x="36" y="137"/>
                      <a:pt x="33" y="136"/>
                      <a:pt x="28" y="13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6" name="Freeform 1001"/>
              <p:cNvSpPr>
                <a:spLocks/>
              </p:cNvSpPr>
              <p:nvPr/>
            </p:nvSpPr>
            <p:spPr bwMode="auto">
              <a:xfrm>
                <a:off x="1558" y="960"/>
                <a:ext cx="92" cy="44"/>
              </a:xfrm>
              <a:custGeom>
                <a:avLst/>
                <a:gdLst>
                  <a:gd name="T0" fmla="*/ 60 w 153"/>
                  <a:gd name="T1" fmla="*/ 16 h 73"/>
                  <a:gd name="T2" fmla="*/ 49 w 153"/>
                  <a:gd name="T3" fmla="*/ 27 h 73"/>
                  <a:gd name="T4" fmla="*/ 43 w 153"/>
                  <a:gd name="T5" fmla="*/ 35 h 73"/>
                  <a:gd name="T6" fmla="*/ 37 w 153"/>
                  <a:gd name="T7" fmla="*/ 43 h 73"/>
                  <a:gd name="T8" fmla="*/ 24 w 153"/>
                  <a:gd name="T9" fmla="*/ 48 h 73"/>
                  <a:gd name="T10" fmla="*/ 8 w 153"/>
                  <a:gd name="T11" fmla="*/ 52 h 73"/>
                  <a:gd name="T12" fmla="*/ 13 w 153"/>
                  <a:gd name="T13" fmla="*/ 60 h 73"/>
                  <a:gd name="T14" fmla="*/ 33 w 153"/>
                  <a:gd name="T15" fmla="*/ 57 h 73"/>
                  <a:gd name="T16" fmla="*/ 36 w 153"/>
                  <a:gd name="T17" fmla="*/ 58 h 73"/>
                  <a:gd name="T18" fmla="*/ 31 w 153"/>
                  <a:gd name="T19" fmla="*/ 69 h 73"/>
                  <a:gd name="T20" fmla="*/ 54 w 153"/>
                  <a:gd name="T21" fmla="*/ 67 h 73"/>
                  <a:gd name="T22" fmla="*/ 66 w 153"/>
                  <a:gd name="T23" fmla="*/ 59 h 73"/>
                  <a:gd name="T24" fmla="*/ 86 w 153"/>
                  <a:gd name="T25" fmla="*/ 46 h 73"/>
                  <a:gd name="T26" fmla="*/ 99 w 153"/>
                  <a:gd name="T27" fmla="*/ 46 h 73"/>
                  <a:gd name="T28" fmla="*/ 106 w 153"/>
                  <a:gd name="T29" fmla="*/ 54 h 73"/>
                  <a:gd name="T30" fmla="*/ 121 w 153"/>
                  <a:gd name="T31" fmla="*/ 59 h 73"/>
                  <a:gd name="T32" fmla="*/ 135 w 153"/>
                  <a:gd name="T33" fmla="*/ 58 h 73"/>
                  <a:gd name="T34" fmla="*/ 144 w 153"/>
                  <a:gd name="T35" fmla="*/ 48 h 73"/>
                  <a:gd name="T36" fmla="*/ 123 w 153"/>
                  <a:gd name="T37" fmla="*/ 44 h 73"/>
                  <a:gd name="T38" fmla="*/ 127 w 153"/>
                  <a:gd name="T39" fmla="*/ 32 h 73"/>
                  <a:gd name="T40" fmla="*/ 111 w 153"/>
                  <a:gd name="T41" fmla="*/ 27 h 73"/>
                  <a:gd name="T42" fmla="*/ 100 w 153"/>
                  <a:gd name="T43" fmla="*/ 19 h 73"/>
                  <a:gd name="T44" fmla="*/ 89 w 153"/>
                  <a:gd name="T45" fmla="*/ 13 h 73"/>
                  <a:gd name="T46" fmla="*/ 77 w 153"/>
                  <a:gd name="T47" fmla="*/ 2 h 73"/>
                  <a:gd name="T48" fmla="*/ 65 w 153"/>
                  <a:gd name="T49" fmla="*/ 11 h 73"/>
                  <a:gd name="T50" fmla="*/ 60 w 153"/>
                  <a:gd name="T5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73">
                    <a:moveTo>
                      <a:pt x="60" y="16"/>
                    </a:moveTo>
                    <a:cubicBezTo>
                      <a:pt x="54" y="22"/>
                      <a:pt x="49" y="20"/>
                      <a:pt x="49" y="27"/>
                    </a:cubicBezTo>
                    <a:cubicBezTo>
                      <a:pt x="48" y="34"/>
                      <a:pt x="45" y="30"/>
                      <a:pt x="43" y="35"/>
                    </a:cubicBezTo>
                    <a:cubicBezTo>
                      <a:pt x="41" y="40"/>
                      <a:pt x="43" y="40"/>
                      <a:pt x="37" y="43"/>
                    </a:cubicBezTo>
                    <a:cubicBezTo>
                      <a:pt x="31" y="46"/>
                      <a:pt x="29" y="45"/>
                      <a:pt x="24" y="48"/>
                    </a:cubicBezTo>
                    <a:cubicBezTo>
                      <a:pt x="19" y="50"/>
                      <a:pt x="8" y="47"/>
                      <a:pt x="8" y="52"/>
                    </a:cubicBezTo>
                    <a:cubicBezTo>
                      <a:pt x="8" y="57"/>
                      <a:pt x="0" y="64"/>
                      <a:pt x="13" y="60"/>
                    </a:cubicBezTo>
                    <a:cubicBezTo>
                      <a:pt x="26" y="57"/>
                      <a:pt x="29" y="55"/>
                      <a:pt x="33" y="57"/>
                    </a:cubicBezTo>
                    <a:cubicBezTo>
                      <a:pt x="36" y="58"/>
                      <a:pt x="37" y="54"/>
                      <a:pt x="36" y="58"/>
                    </a:cubicBezTo>
                    <a:cubicBezTo>
                      <a:pt x="35" y="62"/>
                      <a:pt x="15" y="66"/>
                      <a:pt x="31" y="69"/>
                    </a:cubicBezTo>
                    <a:cubicBezTo>
                      <a:pt x="48" y="72"/>
                      <a:pt x="47" y="73"/>
                      <a:pt x="54" y="67"/>
                    </a:cubicBezTo>
                    <a:cubicBezTo>
                      <a:pt x="62" y="61"/>
                      <a:pt x="50" y="67"/>
                      <a:pt x="66" y="59"/>
                    </a:cubicBezTo>
                    <a:cubicBezTo>
                      <a:pt x="82" y="51"/>
                      <a:pt x="80" y="46"/>
                      <a:pt x="86" y="46"/>
                    </a:cubicBezTo>
                    <a:cubicBezTo>
                      <a:pt x="92" y="46"/>
                      <a:pt x="95" y="41"/>
                      <a:pt x="99" y="46"/>
                    </a:cubicBezTo>
                    <a:cubicBezTo>
                      <a:pt x="104" y="52"/>
                      <a:pt x="99" y="50"/>
                      <a:pt x="106" y="54"/>
                    </a:cubicBezTo>
                    <a:cubicBezTo>
                      <a:pt x="112" y="58"/>
                      <a:pt x="111" y="59"/>
                      <a:pt x="121" y="59"/>
                    </a:cubicBezTo>
                    <a:cubicBezTo>
                      <a:pt x="130" y="59"/>
                      <a:pt x="116" y="60"/>
                      <a:pt x="135" y="58"/>
                    </a:cubicBezTo>
                    <a:cubicBezTo>
                      <a:pt x="153" y="56"/>
                      <a:pt x="153" y="48"/>
                      <a:pt x="144" y="48"/>
                    </a:cubicBezTo>
                    <a:cubicBezTo>
                      <a:pt x="134" y="48"/>
                      <a:pt x="121" y="52"/>
                      <a:pt x="123" y="44"/>
                    </a:cubicBezTo>
                    <a:cubicBezTo>
                      <a:pt x="126" y="36"/>
                      <a:pt x="139" y="37"/>
                      <a:pt x="127" y="32"/>
                    </a:cubicBezTo>
                    <a:cubicBezTo>
                      <a:pt x="114" y="28"/>
                      <a:pt x="113" y="28"/>
                      <a:pt x="111" y="27"/>
                    </a:cubicBezTo>
                    <a:cubicBezTo>
                      <a:pt x="108" y="27"/>
                      <a:pt x="102" y="19"/>
                      <a:pt x="100" y="19"/>
                    </a:cubicBezTo>
                    <a:cubicBezTo>
                      <a:pt x="97" y="19"/>
                      <a:pt x="90" y="12"/>
                      <a:pt x="89" y="13"/>
                    </a:cubicBezTo>
                    <a:cubicBezTo>
                      <a:pt x="87" y="13"/>
                      <a:pt x="82" y="0"/>
                      <a:pt x="77" y="2"/>
                    </a:cubicBezTo>
                    <a:cubicBezTo>
                      <a:pt x="71" y="5"/>
                      <a:pt x="66" y="8"/>
                      <a:pt x="65" y="11"/>
                    </a:cubicBezTo>
                    <a:cubicBezTo>
                      <a:pt x="65" y="13"/>
                      <a:pt x="60" y="10"/>
                      <a:pt x="60" y="1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7" name="Freeform 1002"/>
              <p:cNvSpPr>
                <a:spLocks/>
              </p:cNvSpPr>
              <p:nvPr/>
            </p:nvSpPr>
            <p:spPr bwMode="auto">
              <a:xfrm>
                <a:off x="1583" y="1003"/>
                <a:ext cx="35" cy="17"/>
              </a:xfrm>
              <a:custGeom>
                <a:avLst/>
                <a:gdLst>
                  <a:gd name="T0" fmla="*/ 23 w 58"/>
                  <a:gd name="T1" fmla="*/ 6 h 28"/>
                  <a:gd name="T2" fmla="*/ 11 w 58"/>
                  <a:gd name="T3" fmla="*/ 17 h 28"/>
                  <a:gd name="T4" fmla="*/ 13 w 58"/>
                  <a:gd name="T5" fmla="*/ 23 h 28"/>
                  <a:gd name="T6" fmla="*/ 29 w 58"/>
                  <a:gd name="T7" fmla="*/ 23 h 28"/>
                  <a:gd name="T8" fmla="*/ 43 w 58"/>
                  <a:gd name="T9" fmla="*/ 14 h 28"/>
                  <a:gd name="T10" fmla="*/ 56 w 58"/>
                  <a:gd name="T11" fmla="*/ 6 h 28"/>
                  <a:gd name="T12" fmla="*/ 52 w 58"/>
                  <a:gd name="T13" fmla="*/ 3 h 28"/>
                  <a:gd name="T14" fmla="*/ 37 w 58"/>
                  <a:gd name="T15" fmla="*/ 3 h 28"/>
                  <a:gd name="T16" fmla="*/ 23 w 58"/>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8">
                    <a:moveTo>
                      <a:pt x="23" y="6"/>
                    </a:moveTo>
                    <a:cubicBezTo>
                      <a:pt x="18" y="9"/>
                      <a:pt x="13" y="15"/>
                      <a:pt x="11" y="17"/>
                    </a:cubicBezTo>
                    <a:cubicBezTo>
                      <a:pt x="10" y="18"/>
                      <a:pt x="0" y="22"/>
                      <a:pt x="13" y="23"/>
                    </a:cubicBezTo>
                    <a:cubicBezTo>
                      <a:pt x="26" y="23"/>
                      <a:pt x="19" y="28"/>
                      <a:pt x="29" y="23"/>
                    </a:cubicBezTo>
                    <a:cubicBezTo>
                      <a:pt x="39" y="17"/>
                      <a:pt x="33" y="19"/>
                      <a:pt x="43" y="14"/>
                    </a:cubicBezTo>
                    <a:cubicBezTo>
                      <a:pt x="52" y="9"/>
                      <a:pt x="55" y="7"/>
                      <a:pt x="56" y="6"/>
                    </a:cubicBezTo>
                    <a:cubicBezTo>
                      <a:pt x="57" y="4"/>
                      <a:pt x="58" y="3"/>
                      <a:pt x="52" y="3"/>
                    </a:cubicBezTo>
                    <a:cubicBezTo>
                      <a:pt x="47" y="3"/>
                      <a:pt x="40" y="0"/>
                      <a:pt x="37" y="3"/>
                    </a:cubicBezTo>
                    <a:cubicBezTo>
                      <a:pt x="34" y="6"/>
                      <a:pt x="22" y="2"/>
                      <a:pt x="23"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8" name="Freeform 1003"/>
              <p:cNvSpPr>
                <a:spLocks/>
              </p:cNvSpPr>
              <p:nvPr/>
            </p:nvSpPr>
            <p:spPr bwMode="auto">
              <a:xfrm>
                <a:off x="1623" y="1010"/>
                <a:ext cx="17" cy="18"/>
              </a:xfrm>
              <a:custGeom>
                <a:avLst/>
                <a:gdLst>
                  <a:gd name="T0" fmla="*/ 22 w 29"/>
                  <a:gd name="T1" fmla="*/ 6 h 30"/>
                  <a:gd name="T2" fmla="*/ 6 w 29"/>
                  <a:gd name="T3" fmla="*/ 11 h 30"/>
                  <a:gd name="T4" fmla="*/ 4 w 29"/>
                  <a:gd name="T5" fmla="*/ 18 h 30"/>
                  <a:gd name="T6" fmla="*/ 9 w 29"/>
                  <a:gd name="T7" fmla="*/ 26 h 30"/>
                  <a:gd name="T8" fmla="*/ 19 w 29"/>
                  <a:gd name="T9" fmla="*/ 24 h 30"/>
                  <a:gd name="T10" fmla="*/ 26 w 29"/>
                  <a:gd name="T11" fmla="*/ 14 h 30"/>
                  <a:gd name="T12" fmla="*/ 29 w 29"/>
                  <a:gd name="T13" fmla="*/ 6 h 30"/>
                  <a:gd name="T14" fmla="*/ 22 w 29"/>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2" y="6"/>
                    </a:moveTo>
                    <a:cubicBezTo>
                      <a:pt x="18" y="9"/>
                      <a:pt x="8" y="8"/>
                      <a:pt x="6" y="11"/>
                    </a:cubicBezTo>
                    <a:cubicBezTo>
                      <a:pt x="4" y="14"/>
                      <a:pt x="0" y="11"/>
                      <a:pt x="4" y="18"/>
                    </a:cubicBezTo>
                    <a:cubicBezTo>
                      <a:pt x="7" y="24"/>
                      <a:pt x="2" y="26"/>
                      <a:pt x="9" y="26"/>
                    </a:cubicBezTo>
                    <a:cubicBezTo>
                      <a:pt x="16" y="27"/>
                      <a:pt x="14" y="30"/>
                      <a:pt x="19" y="24"/>
                    </a:cubicBezTo>
                    <a:cubicBezTo>
                      <a:pt x="25" y="17"/>
                      <a:pt x="23" y="19"/>
                      <a:pt x="26" y="14"/>
                    </a:cubicBezTo>
                    <a:cubicBezTo>
                      <a:pt x="29" y="10"/>
                      <a:pt x="29" y="9"/>
                      <a:pt x="29" y="6"/>
                    </a:cubicBezTo>
                    <a:cubicBezTo>
                      <a:pt x="29" y="4"/>
                      <a:pt x="21" y="0"/>
                      <a:pt x="22"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1004"/>
              <p:cNvSpPr>
                <a:spLocks/>
              </p:cNvSpPr>
              <p:nvPr/>
            </p:nvSpPr>
            <p:spPr bwMode="auto">
              <a:xfrm>
                <a:off x="1657" y="993"/>
                <a:ext cx="17" cy="13"/>
              </a:xfrm>
              <a:custGeom>
                <a:avLst/>
                <a:gdLst>
                  <a:gd name="T0" fmla="*/ 5 w 28"/>
                  <a:gd name="T1" fmla="*/ 6 h 21"/>
                  <a:gd name="T2" fmla="*/ 10 w 28"/>
                  <a:gd name="T3" fmla="*/ 15 h 21"/>
                  <a:gd name="T4" fmla="*/ 24 w 28"/>
                  <a:gd name="T5" fmla="*/ 15 h 21"/>
                  <a:gd name="T6" fmla="*/ 22 w 28"/>
                  <a:gd name="T7" fmla="*/ 6 h 21"/>
                  <a:gd name="T8" fmla="*/ 10 w 28"/>
                  <a:gd name="T9" fmla="*/ 2 h 21"/>
                  <a:gd name="T10" fmla="*/ 5 w 28"/>
                  <a:gd name="T11" fmla="*/ 6 h 21"/>
                </a:gdLst>
                <a:ahLst/>
                <a:cxnLst>
                  <a:cxn ang="0">
                    <a:pos x="T0" y="T1"/>
                  </a:cxn>
                  <a:cxn ang="0">
                    <a:pos x="T2" y="T3"/>
                  </a:cxn>
                  <a:cxn ang="0">
                    <a:pos x="T4" y="T5"/>
                  </a:cxn>
                  <a:cxn ang="0">
                    <a:pos x="T6" y="T7"/>
                  </a:cxn>
                  <a:cxn ang="0">
                    <a:pos x="T8" y="T9"/>
                  </a:cxn>
                  <a:cxn ang="0">
                    <a:pos x="T10" y="T11"/>
                  </a:cxn>
                </a:cxnLst>
                <a:rect l="0" t="0" r="r" b="b"/>
                <a:pathLst>
                  <a:path w="28" h="21">
                    <a:moveTo>
                      <a:pt x="5" y="6"/>
                    </a:moveTo>
                    <a:cubicBezTo>
                      <a:pt x="5" y="11"/>
                      <a:pt x="0" y="13"/>
                      <a:pt x="10" y="15"/>
                    </a:cubicBezTo>
                    <a:cubicBezTo>
                      <a:pt x="21" y="18"/>
                      <a:pt x="23" y="21"/>
                      <a:pt x="24" y="15"/>
                    </a:cubicBezTo>
                    <a:cubicBezTo>
                      <a:pt x="26" y="9"/>
                      <a:pt x="28" y="9"/>
                      <a:pt x="22" y="6"/>
                    </a:cubicBezTo>
                    <a:cubicBezTo>
                      <a:pt x="17" y="3"/>
                      <a:pt x="14" y="0"/>
                      <a:pt x="10" y="2"/>
                    </a:cubicBezTo>
                    <a:cubicBezTo>
                      <a:pt x="7" y="4"/>
                      <a:pt x="3" y="4"/>
                      <a:pt x="5"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0" name="Freeform 1005"/>
              <p:cNvSpPr>
                <a:spLocks/>
              </p:cNvSpPr>
              <p:nvPr/>
            </p:nvSpPr>
            <p:spPr bwMode="auto">
              <a:xfrm>
                <a:off x="1676" y="992"/>
                <a:ext cx="10" cy="9"/>
              </a:xfrm>
              <a:custGeom>
                <a:avLst/>
                <a:gdLst>
                  <a:gd name="T0" fmla="*/ 1 w 17"/>
                  <a:gd name="T1" fmla="*/ 4 h 14"/>
                  <a:gd name="T2" fmla="*/ 7 w 17"/>
                  <a:gd name="T3" fmla="*/ 10 h 14"/>
                  <a:gd name="T4" fmla="*/ 15 w 17"/>
                  <a:gd name="T5" fmla="*/ 10 h 14"/>
                  <a:gd name="T6" fmla="*/ 12 w 17"/>
                  <a:gd name="T7" fmla="*/ 4 h 14"/>
                  <a:gd name="T8" fmla="*/ 1 w 17"/>
                  <a:gd name="T9" fmla="*/ 0 h 14"/>
                  <a:gd name="T10" fmla="*/ 1 w 17"/>
                  <a:gd name="T11" fmla="*/ 4 h 14"/>
                </a:gdLst>
                <a:ahLst/>
                <a:cxnLst>
                  <a:cxn ang="0">
                    <a:pos x="T0" y="T1"/>
                  </a:cxn>
                  <a:cxn ang="0">
                    <a:pos x="T2" y="T3"/>
                  </a:cxn>
                  <a:cxn ang="0">
                    <a:pos x="T4" y="T5"/>
                  </a:cxn>
                  <a:cxn ang="0">
                    <a:pos x="T6" y="T7"/>
                  </a:cxn>
                  <a:cxn ang="0">
                    <a:pos x="T8" y="T9"/>
                  </a:cxn>
                  <a:cxn ang="0">
                    <a:pos x="T10" y="T11"/>
                  </a:cxn>
                </a:cxnLst>
                <a:rect l="0" t="0" r="r" b="b"/>
                <a:pathLst>
                  <a:path w="17" h="14">
                    <a:moveTo>
                      <a:pt x="1" y="4"/>
                    </a:moveTo>
                    <a:cubicBezTo>
                      <a:pt x="2" y="7"/>
                      <a:pt x="1" y="10"/>
                      <a:pt x="7" y="10"/>
                    </a:cubicBezTo>
                    <a:cubicBezTo>
                      <a:pt x="13" y="11"/>
                      <a:pt x="15" y="14"/>
                      <a:pt x="15" y="10"/>
                    </a:cubicBezTo>
                    <a:cubicBezTo>
                      <a:pt x="15" y="7"/>
                      <a:pt x="17" y="6"/>
                      <a:pt x="12" y="4"/>
                    </a:cubicBezTo>
                    <a:cubicBezTo>
                      <a:pt x="7" y="1"/>
                      <a:pt x="1" y="0"/>
                      <a:pt x="1" y="0"/>
                    </a:cubicBezTo>
                    <a:cubicBezTo>
                      <a:pt x="1" y="0"/>
                      <a:pt x="0" y="1"/>
                      <a:pt x="1"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1006"/>
              <p:cNvSpPr>
                <a:spLocks/>
              </p:cNvSpPr>
              <p:nvPr/>
            </p:nvSpPr>
            <p:spPr bwMode="auto">
              <a:xfrm>
                <a:off x="1716" y="926"/>
                <a:ext cx="36" cy="18"/>
              </a:xfrm>
              <a:custGeom>
                <a:avLst/>
                <a:gdLst>
                  <a:gd name="T0" fmla="*/ 28 w 59"/>
                  <a:gd name="T1" fmla="*/ 3 h 30"/>
                  <a:gd name="T2" fmla="*/ 9 w 59"/>
                  <a:gd name="T3" fmla="*/ 12 h 30"/>
                  <a:gd name="T4" fmla="*/ 3 w 59"/>
                  <a:gd name="T5" fmla="*/ 19 h 30"/>
                  <a:gd name="T6" fmla="*/ 12 w 59"/>
                  <a:gd name="T7" fmla="*/ 29 h 30"/>
                  <a:gd name="T8" fmla="*/ 30 w 59"/>
                  <a:gd name="T9" fmla="*/ 26 h 30"/>
                  <a:gd name="T10" fmla="*/ 42 w 59"/>
                  <a:gd name="T11" fmla="*/ 20 h 30"/>
                  <a:gd name="T12" fmla="*/ 52 w 59"/>
                  <a:gd name="T13" fmla="*/ 12 h 30"/>
                  <a:gd name="T14" fmla="*/ 54 w 59"/>
                  <a:gd name="T15" fmla="*/ 3 h 30"/>
                  <a:gd name="T16" fmla="*/ 40 w 59"/>
                  <a:gd name="T17" fmla="*/ 1 h 30"/>
                  <a:gd name="T18" fmla="*/ 29 w 59"/>
                  <a:gd name="T19" fmla="*/ 3 h 30"/>
                  <a:gd name="T20" fmla="*/ 28 w 59"/>
                  <a:gd name="T2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
                    <a:moveTo>
                      <a:pt x="28" y="3"/>
                    </a:moveTo>
                    <a:cubicBezTo>
                      <a:pt x="17" y="7"/>
                      <a:pt x="14" y="8"/>
                      <a:pt x="9" y="12"/>
                    </a:cubicBezTo>
                    <a:cubicBezTo>
                      <a:pt x="5" y="15"/>
                      <a:pt x="0" y="11"/>
                      <a:pt x="3" y="19"/>
                    </a:cubicBezTo>
                    <a:cubicBezTo>
                      <a:pt x="6" y="27"/>
                      <a:pt x="4" y="30"/>
                      <a:pt x="12" y="29"/>
                    </a:cubicBezTo>
                    <a:cubicBezTo>
                      <a:pt x="19" y="29"/>
                      <a:pt x="22" y="28"/>
                      <a:pt x="30" y="26"/>
                    </a:cubicBezTo>
                    <a:cubicBezTo>
                      <a:pt x="37" y="23"/>
                      <a:pt x="37" y="25"/>
                      <a:pt x="42" y="20"/>
                    </a:cubicBezTo>
                    <a:cubicBezTo>
                      <a:pt x="48" y="16"/>
                      <a:pt x="49" y="15"/>
                      <a:pt x="52" y="12"/>
                    </a:cubicBezTo>
                    <a:cubicBezTo>
                      <a:pt x="56" y="8"/>
                      <a:pt x="59" y="4"/>
                      <a:pt x="54" y="3"/>
                    </a:cubicBezTo>
                    <a:cubicBezTo>
                      <a:pt x="48" y="2"/>
                      <a:pt x="47" y="0"/>
                      <a:pt x="40" y="1"/>
                    </a:cubicBezTo>
                    <a:cubicBezTo>
                      <a:pt x="33" y="3"/>
                      <a:pt x="29" y="3"/>
                      <a:pt x="29" y="3"/>
                    </a:cubicBezTo>
                    <a:lnTo>
                      <a:pt x="28" y="3"/>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2" name="Freeform 1007"/>
              <p:cNvSpPr>
                <a:spLocks/>
              </p:cNvSpPr>
              <p:nvPr/>
            </p:nvSpPr>
            <p:spPr bwMode="auto">
              <a:xfrm>
                <a:off x="1568" y="1102"/>
                <a:ext cx="26" cy="16"/>
              </a:xfrm>
              <a:custGeom>
                <a:avLst/>
                <a:gdLst>
                  <a:gd name="T0" fmla="*/ 18 w 44"/>
                  <a:gd name="T1" fmla="*/ 4 h 26"/>
                  <a:gd name="T2" fmla="*/ 6 w 44"/>
                  <a:gd name="T3" fmla="*/ 9 h 26"/>
                  <a:gd name="T4" fmla="*/ 2 w 44"/>
                  <a:gd name="T5" fmla="*/ 18 h 26"/>
                  <a:gd name="T6" fmla="*/ 4 w 44"/>
                  <a:gd name="T7" fmla="*/ 23 h 26"/>
                  <a:gd name="T8" fmla="*/ 10 w 44"/>
                  <a:gd name="T9" fmla="*/ 20 h 26"/>
                  <a:gd name="T10" fmla="*/ 18 w 44"/>
                  <a:gd name="T11" fmla="*/ 22 h 26"/>
                  <a:gd name="T12" fmla="*/ 25 w 44"/>
                  <a:gd name="T13" fmla="*/ 19 h 26"/>
                  <a:gd name="T14" fmla="*/ 30 w 44"/>
                  <a:gd name="T15" fmla="*/ 12 h 26"/>
                  <a:gd name="T16" fmla="*/ 36 w 44"/>
                  <a:gd name="T17" fmla="*/ 6 h 26"/>
                  <a:gd name="T18" fmla="*/ 23 w 44"/>
                  <a:gd name="T19" fmla="*/ 1 h 26"/>
                  <a:gd name="T20" fmla="*/ 18 w 44"/>
                  <a:gd name="T2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6">
                    <a:moveTo>
                      <a:pt x="18" y="4"/>
                    </a:moveTo>
                    <a:cubicBezTo>
                      <a:pt x="12" y="7"/>
                      <a:pt x="8" y="5"/>
                      <a:pt x="6" y="9"/>
                    </a:cubicBezTo>
                    <a:cubicBezTo>
                      <a:pt x="4" y="14"/>
                      <a:pt x="2" y="16"/>
                      <a:pt x="2" y="18"/>
                    </a:cubicBezTo>
                    <a:cubicBezTo>
                      <a:pt x="1" y="20"/>
                      <a:pt x="0" y="26"/>
                      <a:pt x="4" y="23"/>
                    </a:cubicBezTo>
                    <a:cubicBezTo>
                      <a:pt x="7" y="21"/>
                      <a:pt x="6" y="20"/>
                      <a:pt x="10" y="20"/>
                    </a:cubicBezTo>
                    <a:cubicBezTo>
                      <a:pt x="15" y="21"/>
                      <a:pt x="15" y="20"/>
                      <a:pt x="18" y="22"/>
                    </a:cubicBezTo>
                    <a:cubicBezTo>
                      <a:pt x="21" y="23"/>
                      <a:pt x="24" y="23"/>
                      <a:pt x="25" y="19"/>
                    </a:cubicBezTo>
                    <a:cubicBezTo>
                      <a:pt x="26" y="14"/>
                      <a:pt x="27" y="14"/>
                      <a:pt x="30" y="12"/>
                    </a:cubicBezTo>
                    <a:cubicBezTo>
                      <a:pt x="33" y="10"/>
                      <a:pt x="44" y="6"/>
                      <a:pt x="36" y="6"/>
                    </a:cubicBezTo>
                    <a:cubicBezTo>
                      <a:pt x="28" y="5"/>
                      <a:pt x="27" y="1"/>
                      <a:pt x="23" y="1"/>
                    </a:cubicBezTo>
                    <a:cubicBezTo>
                      <a:pt x="19" y="0"/>
                      <a:pt x="25" y="3"/>
                      <a:pt x="18"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1008"/>
              <p:cNvSpPr>
                <a:spLocks/>
              </p:cNvSpPr>
              <p:nvPr/>
            </p:nvSpPr>
            <p:spPr bwMode="auto">
              <a:xfrm>
                <a:off x="1696" y="798"/>
                <a:ext cx="23" cy="11"/>
              </a:xfrm>
              <a:custGeom>
                <a:avLst/>
                <a:gdLst>
                  <a:gd name="T0" fmla="*/ 18 w 39"/>
                  <a:gd name="T1" fmla="*/ 4 h 17"/>
                  <a:gd name="T2" fmla="*/ 11 w 39"/>
                  <a:gd name="T3" fmla="*/ 10 h 17"/>
                  <a:gd name="T4" fmla="*/ 9 w 39"/>
                  <a:gd name="T5" fmla="*/ 15 h 17"/>
                  <a:gd name="T6" fmla="*/ 24 w 39"/>
                  <a:gd name="T7" fmla="*/ 11 h 17"/>
                  <a:gd name="T8" fmla="*/ 35 w 39"/>
                  <a:gd name="T9" fmla="*/ 6 h 17"/>
                  <a:gd name="T10" fmla="*/ 18 w 39"/>
                  <a:gd name="T11" fmla="*/ 4 h 17"/>
                </a:gdLst>
                <a:ahLst/>
                <a:cxnLst>
                  <a:cxn ang="0">
                    <a:pos x="T0" y="T1"/>
                  </a:cxn>
                  <a:cxn ang="0">
                    <a:pos x="T2" y="T3"/>
                  </a:cxn>
                  <a:cxn ang="0">
                    <a:pos x="T4" y="T5"/>
                  </a:cxn>
                  <a:cxn ang="0">
                    <a:pos x="T6" y="T7"/>
                  </a:cxn>
                  <a:cxn ang="0">
                    <a:pos x="T8" y="T9"/>
                  </a:cxn>
                  <a:cxn ang="0">
                    <a:pos x="T10" y="T11"/>
                  </a:cxn>
                </a:cxnLst>
                <a:rect l="0" t="0" r="r" b="b"/>
                <a:pathLst>
                  <a:path w="39" h="17">
                    <a:moveTo>
                      <a:pt x="18" y="4"/>
                    </a:moveTo>
                    <a:cubicBezTo>
                      <a:pt x="15" y="5"/>
                      <a:pt x="12" y="8"/>
                      <a:pt x="11" y="10"/>
                    </a:cubicBezTo>
                    <a:cubicBezTo>
                      <a:pt x="10" y="11"/>
                      <a:pt x="0" y="13"/>
                      <a:pt x="9" y="15"/>
                    </a:cubicBezTo>
                    <a:cubicBezTo>
                      <a:pt x="18" y="17"/>
                      <a:pt x="17" y="11"/>
                      <a:pt x="24" y="11"/>
                    </a:cubicBezTo>
                    <a:cubicBezTo>
                      <a:pt x="30" y="11"/>
                      <a:pt x="39" y="9"/>
                      <a:pt x="35" y="6"/>
                    </a:cubicBezTo>
                    <a:cubicBezTo>
                      <a:pt x="30" y="3"/>
                      <a:pt x="19" y="0"/>
                      <a:pt x="18"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4" name="Freeform 1009"/>
              <p:cNvSpPr>
                <a:spLocks/>
              </p:cNvSpPr>
              <p:nvPr/>
            </p:nvSpPr>
            <p:spPr bwMode="auto">
              <a:xfrm>
                <a:off x="1657" y="768"/>
                <a:ext cx="18" cy="10"/>
              </a:xfrm>
              <a:custGeom>
                <a:avLst/>
                <a:gdLst>
                  <a:gd name="T0" fmla="*/ 10 w 30"/>
                  <a:gd name="T1" fmla="*/ 3 h 17"/>
                  <a:gd name="T2" fmla="*/ 4 w 30"/>
                  <a:gd name="T3" fmla="*/ 11 h 17"/>
                  <a:gd name="T4" fmla="*/ 13 w 30"/>
                  <a:gd name="T5" fmla="*/ 14 h 17"/>
                  <a:gd name="T6" fmla="*/ 23 w 30"/>
                  <a:gd name="T7" fmla="*/ 14 h 17"/>
                  <a:gd name="T8" fmla="*/ 25 w 30"/>
                  <a:gd name="T9" fmla="*/ 5 h 17"/>
                  <a:gd name="T10" fmla="*/ 15 w 30"/>
                  <a:gd name="T11" fmla="*/ 1 h 17"/>
                  <a:gd name="T12" fmla="*/ 10 w 30"/>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10" y="3"/>
                    </a:moveTo>
                    <a:cubicBezTo>
                      <a:pt x="6" y="5"/>
                      <a:pt x="0" y="8"/>
                      <a:pt x="4" y="11"/>
                    </a:cubicBezTo>
                    <a:cubicBezTo>
                      <a:pt x="9" y="13"/>
                      <a:pt x="9" y="10"/>
                      <a:pt x="13" y="14"/>
                    </a:cubicBezTo>
                    <a:cubicBezTo>
                      <a:pt x="18" y="17"/>
                      <a:pt x="17" y="17"/>
                      <a:pt x="23" y="14"/>
                    </a:cubicBezTo>
                    <a:cubicBezTo>
                      <a:pt x="29" y="10"/>
                      <a:pt x="30" y="7"/>
                      <a:pt x="25" y="5"/>
                    </a:cubicBezTo>
                    <a:cubicBezTo>
                      <a:pt x="19" y="3"/>
                      <a:pt x="17" y="0"/>
                      <a:pt x="15" y="1"/>
                    </a:cubicBezTo>
                    <a:cubicBezTo>
                      <a:pt x="14" y="2"/>
                      <a:pt x="10" y="1"/>
                      <a:pt x="10"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1010"/>
              <p:cNvSpPr>
                <a:spLocks/>
              </p:cNvSpPr>
              <p:nvPr/>
            </p:nvSpPr>
            <p:spPr bwMode="auto">
              <a:xfrm>
                <a:off x="1708" y="904"/>
                <a:ext cx="25" cy="16"/>
              </a:xfrm>
              <a:custGeom>
                <a:avLst/>
                <a:gdLst>
                  <a:gd name="T0" fmla="*/ 27 w 41"/>
                  <a:gd name="T1" fmla="*/ 9 h 27"/>
                  <a:gd name="T2" fmla="*/ 17 w 41"/>
                  <a:gd name="T3" fmla="*/ 17 h 27"/>
                  <a:gd name="T4" fmla="*/ 4 w 41"/>
                  <a:gd name="T5" fmla="*/ 24 h 27"/>
                  <a:gd name="T6" fmla="*/ 23 w 41"/>
                  <a:gd name="T7" fmla="*/ 24 h 27"/>
                  <a:gd name="T8" fmla="*/ 33 w 41"/>
                  <a:gd name="T9" fmla="*/ 16 h 27"/>
                  <a:gd name="T10" fmla="*/ 37 w 41"/>
                  <a:gd name="T11" fmla="*/ 7 h 27"/>
                  <a:gd name="T12" fmla="*/ 33 w 41"/>
                  <a:gd name="T13" fmla="*/ 4 h 27"/>
                  <a:gd name="T14" fmla="*/ 27 w 41"/>
                  <a:gd name="T15" fmla="*/ 9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27" y="9"/>
                    </a:moveTo>
                    <a:cubicBezTo>
                      <a:pt x="26" y="14"/>
                      <a:pt x="25" y="15"/>
                      <a:pt x="17" y="17"/>
                    </a:cubicBezTo>
                    <a:cubicBezTo>
                      <a:pt x="10" y="20"/>
                      <a:pt x="0" y="21"/>
                      <a:pt x="4" y="24"/>
                    </a:cubicBezTo>
                    <a:cubicBezTo>
                      <a:pt x="8" y="27"/>
                      <a:pt x="18" y="27"/>
                      <a:pt x="23" y="24"/>
                    </a:cubicBezTo>
                    <a:cubicBezTo>
                      <a:pt x="28" y="21"/>
                      <a:pt x="30" y="21"/>
                      <a:pt x="33" y="16"/>
                    </a:cubicBezTo>
                    <a:cubicBezTo>
                      <a:pt x="37" y="10"/>
                      <a:pt x="34" y="7"/>
                      <a:pt x="37" y="7"/>
                    </a:cubicBezTo>
                    <a:cubicBezTo>
                      <a:pt x="41" y="6"/>
                      <a:pt x="37" y="0"/>
                      <a:pt x="33" y="4"/>
                    </a:cubicBezTo>
                    <a:cubicBezTo>
                      <a:pt x="29" y="8"/>
                      <a:pt x="26" y="4"/>
                      <a:pt x="27"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6" name="Freeform 1011"/>
              <p:cNvSpPr>
                <a:spLocks/>
              </p:cNvSpPr>
              <p:nvPr/>
            </p:nvSpPr>
            <p:spPr bwMode="auto">
              <a:xfrm>
                <a:off x="1751" y="928"/>
                <a:ext cx="19" cy="7"/>
              </a:xfrm>
              <a:custGeom>
                <a:avLst/>
                <a:gdLst>
                  <a:gd name="T0" fmla="*/ 1 w 31"/>
                  <a:gd name="T1" fmla="*/ 5 h 12"/>
                  <a:gd name="T2" fmla="*/ 11 w 31"/>
                  <a:gd name="T3" fmla="*/ 10 h 12"/>
                  <a:gd name="T4" fmla="*/ 25 w 31"/>
                  <a:gd name="T5" fmla="*/ 10 h 12"/>
                  <a:gd name="T6" fmla="*/ 25 w 31"/>
                  <a:gd name="T7" fmla="*/ 4 h 12"/>
                  <a:gd name="T8" fmla="*/ 15 w 31"/>
                  <a:gd name="T9" fmla="*/ 0 h 12"/>
                  <a:gd name="T10" fmla="*/ 4 w 31"/>
                  <a:gd name="T11" fmla="*/ 3 h 12"/>
                  <a:gd name="T12" fmla="*/ 1 w 31"/>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 y="5"/>
                    </a:moveTo>
                    <a:cubicBezTo>
                      <a:pt x="3" y="8"/>
                      <a:pt x="3" y="9"/>
                      <a:pt x="11" y="10"/>
                    </a:cubicBezTo>
                    <a:cubicBezTo>
                      <a:pt x="19" y="11"/>
                      <a:pt x="23" y="12"/>
                      <a:pt x="25" y="10"/>
                    </a:cubicBezTo>
                    <a:cubicBezTo>
                      <a:pt x="26" y="8"/>
                      <a:pt x="31" y="5"/>
                      <a:pt x="25" y="4"/>
                    </a:cubicBezTo>
                    <a:cubicBezTo>
                      <a:pt x="18" y="2"/>
                      <a:pt x="20" y="0"/>
                      <a:pt x="15" y="0"/>
                    </a:cubicBezTo>
                    <a:cubicBezTo>
                      <a:pt x="9" y="0"/>
                      <a:pt x="5" y="1"/>
                      <a:pt x="4" y="3"/>
                    </a:cubicBezTo>
                    <a:cubicBezTo>
                      <a:pt x="3" y="4"/>
                      <a:pt x="0" y="3"/>
                      <a:pt x="1"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1012"/>
              <p:cNvSpPr>
                <a:spLocks/>
              </p:cNvSpPr>
              <p:nvPr/>
            </p:nvSpPr>
            <p:spPr bwMode="auto">
              <a:xfrm>
                <a:off x="1749" y="1039"/>
                <a:ext cx="10" cy="8"/>
              </a:xfrm>
              <a:custGeom>
                <a:avLst/>
                <a:gdLst>
                  <a:gd name="T0" fmla="*/ 4 w 17"/>
                  <a:gd name="T1" fmla="*/ 7 h 14"/>
                  <a:gd name="T2" fmla="*/ 4 w 17"/>
                  <a:gd name="T3" fmla="*/ 12 h 14"/>
                  <a:gd name="T4" fmla="*/ 12 w 17"/>
                  <a:gd name="T5" fmla="*/ 11 h 14"/>
                  <a:gd name="T6" fmla="*/ 17 w 17"/>
                  <a:gd name="T7" fmla="*/ 6 h 14"/>
                  <a:gd name="T8" fmla="*/ 11 w 17"/>
                  <a:gd name="T9" fmla="*/ 2 h 14"/>
                  <a:gd name="T10" fmla="*/ 4 w 17"/>
                  <a:gd name="T11" fmla="*/ 7 h 14"/>
                </a:gdLst>
                <a:ahLst/>
                <a:cxnLst>
                  <a:cxn ang="0">
                    <a:pos x="T0" y="T1"/>
                  </a:cxn>
                  <a:cxn ang="0">
                    <a:pos x="T2" y="T3"/>
                  </a:cxn>
                  <a:cxn ang="0">
                    <a:pos x="T4" y="T5"/>
                  </a:cxn>
                  <a:cxn ang="0">
                    <a:pos x="T6" y="T7"/>
                  </a:cxn>
                  <a:cxn ang="0">
                    <a:pos x="T8" y="T9"/>
                  </a:cxn>
                  <a:cxn ang="0">
                    <a:pos x="T10" y="T11"/>
                  </a:cxn>
                </a:cxnLst>
                <a:rect l="0" t="0" r="r" b="b"/>
                <a:pathLst>
                  <a:path w="17" h="14">
                    <a:moveTo>
                      <a:pt x="4" y="7"/>
                    </a:moveTo>
                    <a:cubicBezTo>
                      <a:pt x="3" y="9"/>
                      <a:pt x="0" y="12"/>
                      <a:pt x="4" y="12"/>
                    </a:cubicBezTo>
                    <a:cubicBezTo>
                      <a:pt x="7" y="13"/>
                      <a:pt x="9" y="14"/>
                      <a:pt x="12" y="11"/>
                    </a:cubicBezTo>
                    <a:cubicBezTo>
                      <a:pt x="15" y="9"/>
                      <a:pt x="17" y="9"/>
                      <a:pt x="17" y="6"/>
                    </a:cubicBezTo>
                    <a:cubicBezTo>
                      <a:pt x="16" y="3"/>
                      <a:pt x="14" y="0"/>
                      <a:pt x="11" y="2"/>
                    </a:cubicBezTo>
                    <a:cubicBezTo>
                      <a:pt x="8" y="4"/>
                      <a:pt x="3" y="6"/>
                      <a:pt x="4"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8" name="Freeform 1013"/>
              <p:cNvSpPr>
                <a:spLocks/>
              </p:cNvSpPr>
              <p:nvPr/>
            </p:nvSpPr>
            <p:spPr bwMode="auto">
              <a:xfrm>
                <a:off x="1798" y="1020"/>
                <a:ext cx="11" cy="10"/>
              </a:xfrm>
              <a:custGeom>
                <a:avLst/>
                <a:gdLst>
                  <a:gd name="T0" fmla="*/ 1 w 18"/>
                  <a:gd name="T1" fmla="*/ 8 h 17"/>
                  <a:gd name="T2" fmla="*/ 3 w 18"/>
                  <a:gd name="T3" fmla="*/ 12 h 17"/>
                  <a:gd name="T4" fmla="*/ 10 w 18"/>
                  <a:gd name="T5" fmla="*/ 15 h 17"/>
                  <a:gd name="T6" fmla="*/ 16 w 18"/>
                  <a:gd name="T7" fmla="*/ 10 h 17"/>
                  <a:gd name="T8" fmla="*/ 12 w 18"/>
                  <a:gd name="T9" fmla="*/ 6 h 17"/>
                  <a:gd name="T10" fmla="*/ 10 w 18"/>
                  <a:gd name="T11" fmla="*/ 3 h 17"/>
                  <a:gd name="T12" fmla="*/ 4 w 18"/>
                  <a:gd name="T13" fmla="*/ 6 h 17"/>
                  <a:gd name="T14" fmla="*/ 1 w 18"/>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 y="8"/>
                    </a:moveTo>
                    <a:cubicBezTo>
                      <a:pt x="1" y="9"/>
                      <a:pt x="0" y="10"/>
                      <a:pt x="3" y="12"/>
                    </a:cubicBezTo>
                    <a:cubicBezTo>
                      <a:pt x="5" y="14"/>
                      <a:pt x="7" y="17"/>
                      <a:pt x="10" y="15"/>
                    </a:cubicBezTo>
                    <a:cubicBezTo>
                      <a:pt x="13" y="12"/>
                      <a:pt x="18" y="11"/>
                      <a:pt x="16" y="10"/>
                    </a:cubicBezTo>
                    <a:cubicBezTo>
                      <a:pt x="13" y="8"/>
                      <a:pt x="12" y="8"/>
                      <a:pt x="12" y="6"/>
                    </a:cubicBezTo>
                    <a:cubicBezTo>
                      <a:pt x="13" y="5"/>
                      <a:pt x="10" y="0"/>
                      <a:pt x="10" y="3"/>
                    </a:cubicBezTo>
                    <a:cubicBezTo>
                      <a:pt x="9" y="5"/>
                      <a:pt x="6" y="6"/>
                      <a:pt x="4" y="6"/>
                    </a:cubicBezTo>
                    <a:cubicBezTo>
                      <a:pt x="3" y="6"/>
                      <a:pt x="1" y="5"/>
                      <a:pt x="1"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1014"/>
              <p:cNvSpPr>
                <a:spLocks/>
              </p:cNvSpPr>
              <p:nvPr/>
            </p:nvSpPr>
            <p:spPr bwMode="auto">
              <a:xfrm>
                <a:off x="1737" y="910"/>
                <a:ext cx="9" cy="5"/>
              </a:xfrm>
              <a:custGeom>
                <a:avLst/>
                <a:gdLst>
                  <a:gd name="T0" fmla="*/ 4 w 16"/>
                  <a:gd name="T1" fmla="*/ 1 h 9"/>
                  <a:gd name="T2" fmla="*/ 1 w 16"/>
                  <a:gd name="T3" fmla="*/ 6 h 9"/>
                  <a:gd name="T4" fmla="*/ 7 w 16"/>
                  <a:gd name="T5" fmla="*/ 8 h 9"/>
                  <a:gd name="T6" fmla="*/ 14 w 16"/>
                  <a:gd name="T7" fmla="*/ 5 h 9"/>
                  <a:gd name="T8" fmla="*/ 12 w 16"/>
                  <a:gd name="T9" fmla="*/ 1 h 9"/>
                  <a:gd name="T10" fmla="*/ 4 w 16"/>
                  <a:gd name="T11" fmla="*/ 1 h 9"/>
                </a:gdLst>
                <a:ahLst/>
                <a:cxnLst>
                  <a:cxn ang="0">
                    <a:pos x="T0" y="T1"/>
                  </a:cxn>
                  <a:cxn ang="0">
                    <a:pos x="T2" y="T3"/>
                  </a:cxn>
                  <a:cxn ang="0">
                    <a:pos x="T4" y="T5"/>
                  </a:cxn>
                  <a:cxn ang="0">
                    <a:pos x="T6" y="T7"/>
                  </a:cxn>
                  <a:cxn ang="0">
                    <a:pos x="T8" y="T9"/>
                  </a:cxn>
                  <a:cxn ang="0">
                    <a:pos x="T10" y="T11"/>
                  </a:cxn>
                </a:cxnLst>
                <a:rect l="0" t="0" r="r" b="b"/>
                <a:pathLst>
                  <a:path w="16" h="9">
                    <a:moveTo>
                      <a:pt x="4" y="1"/>
                    </a:moveTo>
                    <a:cubicBezTo>
                      <a:pt x="3" y="2"/>
                      <a:pt x="0" y="4"/>
                      <a:pt x="1" y="6"/>
                    </a:cubicBezTo>
                    <a:cubicBezTo>
                      <a:pt x="2" y="8"/>
                      <a:pt x="4" y="9"/>
                      <a:pt x="7" y="8"/>
                    </a:cubicBezTo>
                    <a:cubicBezTo>
                      <a:pt x="10" y="7"/>
                      <a:pt x="13" y="6"/>
                      <a:pt x="14" y="5"/>
                    </a:cubicBezTo>
                    <a:cubicBezTo>
                      <a:pt x="15" y="3"/>
                      <a:pt x="16" y="2"/>
                      <a:pt x="12" y="1"/>
                    </a:cubicBezTo>
                    <a:cubicBezTo>
                      <a:pt x="8" y="1"/>
                      <a:pt x="4" y="0"/>
                      <a:pt x="4"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0" name="Freeform 1015"/>
              <p:cNvSpPr>
                <a:spLocks noEditPoints="1"/>
              </p:cNvSpPr>
              <p:nvPr/>
            </p:nvSpPr>
            <p:spPr bwMode="auto">
              <a:xfrm>
                <a:off x="1624" y="849"/>
                <a:ext cx="269" cy="177"/>
              </a:xfrm>
              <a:custGeom>
                <a:avLst/>
                <a:gdLst>
                  <a:gd name="T0" fmla="*/ 175 w 447"/>
                  <a:gd name="T1" fmla="*/ 198 h 295"/>
                  <a:gd name="T2" fmla="*/ 213 w 447"/>
                  <a:gd name="T3" fmla="*/ 171 h 295"/>
                  <a:gd name="T4" fmla="*/ 247 w 447"/>
                  <a:gd name="T5" fmla="*/ 134 h 295"/>
                  <a:gd name="T6" fmla="*/ 196 w 447"/>
                  <a:gd name="T7" fmla="*/ 121 h 295"/>
                  <a:gd name="T8" fmla="*/ 217 w 447"/>
                  <a:gd name="T9" fmla="*/ 98 h 295"/>
                  <a:gd name="T10" fmla="*/ 194 w 447"/>
                  <a:gd name="T11" fmla="*/ 82 h 295"/>
                  <a:gd name="T12" fmla="*/ 149 w 447"/>
                  <a:gd name="T13" fmla="*/ 97 h 295"/>
                  <a:gd name="T14" fmla="*/ 81 w 447"/>
                  <a:gd name="T15" fmla="*/ 86 h 295"/>
                  <a:gd name="T16" fmla="*/ 23 w 447"/>
                  <a:gd name="T17" fmla="*/ 79 h 295"/>
                  <a:gd name="T18" fmla="*/ 42 w 447"/>
                  <a:gd name="T19" fmla="*/ 62 h 295"/>
                  <a:gd name="T20" fmla="*/ 20 w 447"/>
                  <a:gd name="T21" fmla="*/ 36 h 295"/>
                  <a:gd name="T22" fmla="*/ 88 w 447"/>
                  <a:gd name="T23" fmla="*/ 5 h 295"/>
                  <a:gd name="T24" fmla="*/ 141 w 447"/>
                  <a:gd name="T25" fmla="*/ 4 h 295"/>
                  <a:gd name="T26" fmla="*/ 84 w 447"/>
                  <a:gd name="T27" fmla="*/ 36 h 295"/>
                  <a:gd name="T28" fmla="*/ 103 w 447"/>
                  <a:gd name="T29" fmla="*/ 50 h 295"/>
                  <a:gd name="T30" fmla="*/ 115 w 447"/>
                  <a:gd name="T31" fmla="*/ 23 h 295"/>
                  <a:gd name="T32" fmla="*/ 169 w 447"/>
                  <a:gd name="T33" fmla="*/ 4 h 295"/>
                  <a:gd name="T34" fmla="*/ 193 w 447"/>
                  <a:gd name="T35" fmla="*/ 28 h 295"/>
                  <a:gd name="T36" fmla="*/ 223 w 447"/>
                  <a:gd name="T37" fmla="*/ 36 h 295"/>
                  <a:gd name="T38" fmla="*/ 213 w 447"/>
                  <a:gd name="T39" fmla="*/ 7 h 295"/>
                  <a:gd name="T40" fmla="*/ 273 w 447"/>
                  <a:gd name="T41" fmla="*/ 28 h 295"/>
                  <a:gd name="T42" fmla="*/ 305 w 447"/>
                  <a:gd name="T43" fmla="*/ 54 h 295"/>
                  <a:gd name="T44" fmla="*/ 336 w 447"/>
                  <a:gd name="T45" fmla="*/ 75 h 295"/>
                  <a:gd name="T46" fmla="*/ 360 w 447"/>
                  <a:gd name="T47" fmla="*/ 97 h 295"/>
                  <a:gd name="T48" fmla="*/ 341 w 447"/>
                  <a:gd name="T49" fmla="*/ 120 h 295"/>
                  <a:gd name="T50" fmla="*/ 365 w 447"/>
                  <a:gd name="T51" fmla="*/ 131 h 295"/>
                  <a:gd name="T52" fmla="*/ 405 w 447"/>
                  <a:gd name="T53" fmla="*/ 150 h 295"/>
                  <a:gd name="T54" fmla="*/ 439 w 447"/>
                  <a:gd name="T55" fmla="*/ 162 h 295"/>
                  <a:gd name="T56" fmla="*/ 410 w 447"/>
                  <a:gd name="T57" fmla="*/ 186 h 295"/>
                  <a:gd name="T58" fmla="*/ 380 w 447"/>
                  <a:gd name="T59" fmla="*/ 205 h 295"/>
                  <a:gd name="T60" fmla="*/ 353 w 447"/>
                  <a:gd name="T61" fmla="*/ 193 h 295"/>
                  <a:gd name="T62" fmla="*/ 321 w 447"/>
                  <a:gd name="T63" fmla="*/ 180 h 295"/>
                  <a:gd name="T64" fmla="*/ 316 w 447"/>
                  <a:gd name="T65" fmla="*/ 206 h 295"/>
                  <a:gd name="T66" fmla="*/ 336 w 447"/>
                  <a:gd name="T67" fmla="*/ 244 h 295"/>
                  <a:gd name="T68" fmla="*/ 321 w 447"/>
                  <a:gd name="T69" fmla="*/ 252 h 295"/>
                  <a:gd name="T70" fmla="*/ 309 w 447"/>
                  <a:gd name="T71" fmla="*/ 263 h 295"/>
                  <a:gd name="T72" fmla="*/ 286 w 447"/>
                  <a:gd name="T73" fmla="*/ 256 h 295"/>
                  <a:gd name="T74" fmla="*/ 258 w 447"/>
                  <a:gd name="T75" fmla="*/ 240 h 295"/>
                  <a:gd name="T76" fmla="*/ 272 w 447"/>
                  <a:gd name="T77" fmla="*/ 263 h 295"/>
                  <a:gd name="T78" fmla="*/ 274 w 447"/>
                  <a:gd name="T79" fmla="*/ 285 h 295"/>
                  <a:gd name="T80" fmla="*/ 227 w 447"/>
                  <a:gd name="T81" fmla="*/ 271 h 295"/>
                  <a:gd name="T82" fmla="*/ 188 w 447"/>
                  <a:gd name="T83" fmla="*/ 250 h 295"/>
                  <a:gd name="T84" fmla="*/ 187 w 447"/>
                  <a:gd name="T85" fmla="*/ 234 h 295"/>
                  <a:gd name="T86" fmla="*/ 163 w 447"/>
                  <a:gd name="T87" fmla="*/ 218 h 295"/>
                  <a:gd name="T88" fmla="*/ 119 w 447"/>
                  <a:gd name="T89" fmla="*/ 228 h 295"/>
                  <a:gd name="T90" fmla="*/ 92 w 447"/>
                  <a:gd name="T91" fmla="*/ 211 h 295"/>
                  <a:gd name="T92" fmla="*/ 257 w 447"/>
                  <a:gd name="T93" fmla="*/ 165 h 295"/>
                  <a:gd name="T94" fmla="*/ 251 w 447"/>
                  <a:gd name="T95" fmla="*/ 183 h 295"/>
                  <a:gd name="T96" fmla="*/ 282 w 447"/>
                  <a:gd name="T97" fmla="*/ 177 h 295"/>
                  <a:gd name="T98" fmla="*/ 269 w 447"/>
                  <a:gd name="T99" fmla="*/ 16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95">
                    <a:moveTo>
                      <a:pt x="114" y="201"/>
                    </a:moveTo>
                    <a:cubicBezTo>
                      <a:pt x="116" y="200"/>
                      <a:pt x="129" y="204"/>
                      <a:pt x="140" y="204"/>
                    </a:cubicBezTo>
                    <a:cubicBezTo>
                      <a:pt x="151" y="204"/>
                      <a:pt x="152" y="204"/>
                      <a:pt x="175" y="198"/>
                    </a:cubicBezTo>
                    <a:cubicBezTo>
                      <a:pt x="198" y="191"/>
                      <a:pt x="184" y="195"/>
                      <a:pt x="192" y="193"/>
                    </a:cubicBezTo>
                    <a:cubicBezTo>
                      <a:pt x="201" y="191"/>
                      <a:pt x="190" y="184"/>
                      <a:pt x="190" y="176"/>
                    </a:cubicBezTo>
                    <a:cubicBezTo>
                      <a:pt x="190" y="167"/>
                      <a:pt x="201" y="173"/>
                      <a:pt x="213" y="171"/>
                    </a:cubicBezTo>
                    <a:cubicBezTo>
                      <a:pt x="225" y="170"/>
                      <a:pt x="224" y="170"/>
                      <a:pt x="227" y="162"/>
                    </a:cubicBezTo>
                    <a:cubicBezTo>
                      <a:pt x="231" y="154"/>
                      <a:pt x="239" y="157"/>
                      <a:pt x="246" y="151"/>
                    </a:cubicBezTo>
                    <a:cubicBezTo>
                      <a:pt x="254" y="144"/>
                      <a:pt x="248" y="142"/>
                      <a:pt x="247" y="134"/>
                    </a:cubicBezTo>
                    <a:cubicBezTo>
                      <a:pt x="247" y="125"/>
                      <a:pt x="229" y="128"/>
                      <a:pt x="231" y="124"/>
                    </a:cubicBezTo>
                    <a:cubicBezTo>
                      <a:pt x="233" y="120"/>
                      <a:pt x="215" y="126"/>
                      <a:pt x="217" y="122"/>
                    </a:cubicBezTo>
                    <a:cubicBezTo>
                      <a:pt x="219" y="118"/>
                      <a:pt x="206" y="122"/>
                      <a:pt x="196" y="121"/>
                    </a:cubicBezTo>
                    <a:cubicBezTo>
                      <a:pt x="186" y="120"/>
                      <a:pt x="200" y="115"/>
                      <a:pt x="208" y="112"/>
                    </a:cubicBezTo>
                    <a:cubicBezTo>
                      <a:pt x="216" y="110"/>
                      <a:pt x="219" y="114"/>
                      <a:pt x="220" y="108"/>
                    </a:cubicBezTo>
                    <a:cubicBezTo>
                      <a:pt x="221" y="102"/>
                      <a:pt x="215" y="104"/>
                      <a:pt x="217" y="98"/>
                    </a:cubicBezTo>
                    <a:cubicBezTo>
                      <a:pt x="219" y="92"/>
                      <a:pt x="200" y="98"/>
                      <a:pt x="204" y="93"/>
                    </a:cubicBezTo>
                    <a:cubicBezTo>
                      <a:pt x="208" y="88"/>
                      <a:pt x="192" y="94"/>
                      <a:pt x="193" y="92"/>
                    </a:cubicBezTo>
                    <a:cubicBezTo>
                      <a:pt x="193" y="90"/>
                      <a:pt x="197" y="86"/>
                      <a:pt x="194" y="82"/>
                    </a:cubicBezTo>
                    <a:cubicBezTo>
                      <a:pt x="192" y="77"/>
                      <a:pt x="187" y="84"/>
                      <a:pt x="180" y="88"/>
                    </a:cubicBezTo>
                    <a:cubicBezTo>
                      <a:pt x="174" y="91"/>
                      <a:pt x="163" y="90"/>
                      <a:pt x="153" y="89"/>
                    </a:cubicBezTo>
                    <a:cubicBezTo>
                      <a:pt x="144" y="88"/>
                      <a:pt x="148" y="92"/>
                      <a:pt x="149" y="97"/>
                    </a:cubicBezTo>
                    <a:cubicBezTo>
                      <a:pt x="150" y="102"/>
                      <a:pt x="147" y="101"/>
                      <a:pt x="138" y="99"/>
                    </a:cubicBezTo>
                    <a:cubicBezTo>
                      <a:pt x="129" y="98"/>
                      <a:pt x="141" y="90"/>
                      <a:pt x="117" y="94"/>
                    </a:cubicBezTo>
                    <a:cubicBezTo>
                      <a:pt x="94" y="97"/>
                      <a:pt x="101" y="86"/>
                      <a:pt x="81" y="86"/>
                    </a:cubicBezTo>
                    <a:cubicBezTo>
                      <a:pt x="60" y="86"/>
                      <a:pt x="69" y="87"/>
                      <a:pt x="52" y="83"/>
                    </a:cubicBezTo>
                    <a:cubicBezTo>
                      <a:pt x="35" y="79"/>
                      <a:pt x="44" y="82"/>
                      <a:pt x="39" y="85"/>
                    </a:cubicBezTo>
                    <a:cubicBezTo>
                      <a:pt x="33" y="89"/>
                      <a:pt x="33" y="81"/>
                      <a:pt x="23" y="79"/>
                    </a:cubicBezTo>
                    <a:cubicBezTo>
                      <a:pt x="13" y="78"/>
                      <a:pt x="3" y="73"/>
                      <a:pt x="2" y="65"/>
                    </a:cubicBezTo>
                    <a:cubicBezTo>
                      <a:pt x="0" y="57"/>
                      <a:pt x="19" y="66"/>
                      <a:pt x="27" y="67"/>
                    </a:cubicBezTo>
                    <a:cubicBezTo>
                      <a:pt x="35" y="68"/>
                      <a:pt x="42" y="66"/>
                      <a:pt x="42" y="62"/>
                    </a:cubicBezTo>
                    <a:cubicBezTo>
                      <a:pt x="42" y="58"/>
                      <a:pt x="37" y="59"/>
                      <a:pt x="27" y="58"/>
                    </a:cubicBezTo>
                    <a:cubicBezTo>
                      <a:pt x="17" y="57"/>
                      <a:pt x="10" y="56"/>
                      <a:pt x="8" y="50"/>
                    </a:cubicBezTo>
                    <a:cubicBezTo>
                      <a:pt x="6" y="45"/>
                      <a:pt x="20" y="42"/>
                      <a:pt x="20" y="36"/>
                    </a:cubicBezTo>
                    <a:cubicBezTo>
                      <a:pt x="21" y="31"/>
                      <a:pt x="36" y="31"/>
                      <a:pt x="42" y="25"/>
                    </a:cubicBezTo>
                    <a:cubicBezTo>
                      <a:pt x="49" y="19"/>
                      <a:pt x="55" y="17"/>
                      <a:pt x="61" y="12"/>
                    </a:cubicBezTo>
                    <a:cubicBezTo>
                      <a:pt x="66" y="8"/>
                      <a:pt x="75" y="8"/>
                      <a:pt x="88" y="5"/>
                    </a:cubicBezTo>
                    <a:cubicBezTo>
                      <a:pt x="101" y="2"/>
                      <a:pt x="98" y="3"/>
                      <a:pt x="105" y="2"/>
                    </a:cubicBezTo>
                    <a:cubicBezTo>
                      <a:pt x="112" y="0"/>
                      <a:pt x="126" y="2"/>
                      <a:pt x="134" y="2"/>
                    </a:cubicBezTo>
                    <a:cubicBezTo>
                      <a:pt x="143" y="1"/>
                      <a:pt x="143" y="3"/>
                      <a:pt x="141" y="4"/>
                    </a:cubicBezTo>
                    <a:cubicBezTo>
                      <a:pt x="138" y="5"/>
                      <a:pt x="128" y="10"/>
                      <a:pt x="118" y="13"/>
                    </a:cubicBezTo>
                    <a:cubicBezTo>
                      <a:pt x="108" y="17"/>
                      <a:pt x="106" y="13"/>
                      <a:pt x="98" y="19"/>
                    </a:cubicBezTo>
                    <a:cubicBezTo>
                      <a:pt x="91" y="25"/>
                      <a:pt x="94" y="26"/>
                      <a:pt x="84" y="36"/>
                    </a:cubicBezTo>
                    <a:cubicBezTo>
                      <a:pt x="74" y="46"/>
                      <a:pt x="83" y="43"/>
                      <a:pt x="88" y="50"/>
                    </a:cubicBezTo>
                    <a:cubicBezTo>
                      <a:pt x="93" y="57"/>
                      <a:pt x="92" y="60"/>
                      <a:pt x="98" y="59"/>
                    </a:cubicBezTo>
                    <a:cubicBezTo>
                      <a:pt x="105" y="58"/>
                      <a:pt x="102" y="56"/>
                      <a:pt x="103" y="50"/>
                    </a:cubicBezTo>
                    <a:cubicBezTo>
                      <a:pt x="104" y="45"/>
                      <a:pt x="102" y="43"/>
                      <a:pt x="103" y="39"/>
                    </a:cubicBezTo>
                    <a:cubicBezTo>
                      <a:pt x="105" y="36"/>
                      <a:pt x="115" y="40"/>
                      <a:pt x="119" y="37"/>
                    </a:cubicBezTo>
                    <a:cubicBezTo>
                      <a:pt x="123" y="35"/>
                      <a:pt x="116" y="30"/>
                      <a:pt x="115" y="23"/>
                    </a:cubicBezTo>
                    <a:cubicBezTo>
                      <a:pt x="115" y="16"/>
                      <a:pt x="127" y="20"/>
                      <a:pt x="133" y="16"/>
                    </a:cubicBezTo>
                    <a:cubicBezTo>
                      <a:pt x="138" y="12"/>
                      <a:pt x="139" y="13"/>
                      <a:pt x="148" y="11"/>
                    </a:cubicBezTo>
                    <a:cubicBezTo>
                      <a:pt x="157" y="8"/>
                      <a:pt x="159" y="9"/>
                      <a:pt x="169" y="4"/>
                    </a:cubicBezTo>
                    <a:cubicBezTo>
                      <a:pt x="179" y="0"/>
                      <a:pt x="189" y="3"/>
                      <a:pt x="197" y="2"/>
                    </a:cubicBezTo>
                    <a:cubicBezTo>
                      <a:pt x="205" y="1"/>
                      <a:pt x="202" y="8"/>
                      <a:pt x="202" y="12"/>
                    </a:cubicBezTo>
                    <a:cubicBezTo>
                      <a:pt x="202" y="15"/>
                      <a:pt x="198" y="24"/>
                      <a:pt x="193" y="28"/>
                    </a:cubicBezTo>
                    <a:cubicBezTo>
                      <a:pt x="189" y="32"/>
                      <a:pt x="175" y="29"/>
                      <a:pt x="180" y="39"/>
                    </a:cubicBezTo>
                    <a:cubicBezTo>
                      <a:pt x="185" y="49"/>
                      <a:pt x="193" y="36"/>
                      <a:pt x="200" y="33"/>
                    </a:cubicBezTo>
                    <a:cubicBezTo>
                      <a:pt x="207" y="30"/>
                      <a:pt x="218" y="38"/>
                      <a:pt x="223" y="36"/>
                    </a:cubicBezTo>
                    <a:cubicBezTo>
                      <a:pt x="229" y="34"/>
                      <a:pt x="234" y="29"/>
                      <a:pt x="243" y="25"/>
                    </a:cubicBezTo>
                    <a:cubicBezTo>
                      <a:pt x="252" y="21"/>
                      <a:pt x="229" y="24"/>
                      <a:pt x="217" y="20"/>
                    </a:cubicBezTo>
                    <a:cubicBezTo>
                      <a:pt x="205" y="16"/>
                      <a:pt x="208" y="12"/>
                      <a:pt x="213" y="7"/>
                    </a:cubicBezTo>
                    <a:cubicBezTo>
                      <a:pt x="218" y="2"/>
                      <a:pt x="233" y="5"/>
                      <a:pt x="243" y="4"/>
                    </a:cubicBezTo>
                    <a:cubicBezTo>
                      <a:pt x="253" y="3"/>
                      <a:pt x="263" y="6"/>
                      <a:pt x="278" y="13"/>
                    </a:cubicBezTo>
                    <a:cubicBezTo>
                      <a:pt x="292" y="21"/>
                      <a:pt x="290" y="23"/>
                      <a:pt x="273" y="28"/>
                    </a:cubicBezTo>
                    <a:cubicBezTo>
                      <a:pt x="256" y="33"/>
                      <a:pt x="297" y="28"/>
                      <a:pt x="291" y="36"/>
                    </a:cubicBezTo>
                    <a:cubicBezTo>
                      <a:pt x="286" y="44"/>
                      <a:pt x="307" y="36"/>
                      <a:pt x="292" y="50"/>
                    </a:cubicBezTo>
                    <a:cubicBezTo>
                      <a:pt x="278" y="65"/>
                      <a:pt x="320" y="42"/>
                      <a:pt x="305" y="54"/>
                    </a:cubicBezTo>
                    <a:cubicBezTo>
                      <a:pt x="290" y="66"/>
                      <a:pt x="330" y="52"/>
                      <a:pt x="313" y="60"/>
                    </a:cubicBezTo>
                    <a:cubicBezTo>
                      <a:pt x="295" y="69"/>
                      <a:pt x="341" y="57"/>
                      <a:pt x="324" y="65"/>
                    </a:cubicBezTo>
                    <a:cubicBezTo>
                      <a:pt x="307" y="72"/>
                      <a:pt x="354" y="64"/>
                      <a:pt x="336" y="75"/>
                    </a:cubicBezTo>
                    <a:cubicBezTo>
                      <a:pt x="318" y="86"/>
                      <a:pt x="355" y="74"/>
                      <a:pt x="350" y="78"/>
                    </a:cubicBezTo>
                    <a:cubicBezTo>
                      <a:pt x="345" y="82"/>
                      <a:pt x="379" y="81"/>
                      <a:pt x="368" y="85"/>
                    </a:cubicBezTo>
                    <a:cubicBezTo>
                      <a:pt x="358" y="89"/>
                      <a:pt x="375" y="94"/>
                      <a:pt x="360" y="97"/>
                    </a:cubicBezTo>
                    <a:cubicBezTo>
                      <a:pt x="345" y="100"/>
                      <a:pt x="367" y="103"/>
                      <a:pt x="354" y="107"/>
                    </a:cubicBezTo>
                    <a:cubicBezTo>
                      <a:pt x="340" y="111"/>
                      <a:pt x="355" y="110"/>
                      <a:pt x="349" y="115"/>
                    </a:cubicBezTo>
                    <a:cubicBezTo>
                      <a:pt x="344" y="120"/>
                      <a:pt x="328" y="118"/>
                      <a:pt x="341" y="120"/>
                    </a:cubicBezTo>
                    <a:cubicBezTo>
                      <a:pt x="354" y="121"/>
                      <a:pt x="348" y="124"/>
                      <a:pt x="351" y="124"/>
                    </a:cubicBezTo>
                    <a:cubicBezTo>
                      <a:pt x="355" y="124"/>
                      <a:pt x="355" y="131"/>
                      <a:pt x="359" y="131"/>
                    </a:cubicBezTo>
                    <a:cubicBezTo>
                      <a:pt x="363" y="132"/>
                      <a:pt x="362" y="131"/>
                      <a:pt x="365" y="131"/>
                    </a:cubicBezTo>
                    <a:cubicBezTo>
                      <a:pt x="368" y="131"/>
                      <a:pt x="371" y="140"/>
                      <a:pt x="373" y="139"/>
                    </a:cubicBezTo>
                    <a:cubicBezTo>
                      <a:pt x="375" y="138"/>
                      <a:pt x="376" y="142"/>
                      <a:pt x="388" y="142"/>
                    </a:cubicBezTo>
                    <a:cubicBezTo>
                      <a:pt x="400" y="142"/>
                      <a:pt x="398" y="150"/>
                      <a:pt x="405" y="150"/>
                    </a:cubicBezTo>
                    <a:cubicBezTo>
                      <a:pt x="413" y="150"/>
                      <a:pt x="410" y="156"/>
                      <a:pt x="413" y="156"/>
                    </a:cubicBezTo>
                    <a:cubicBezTo>
                      <a:pt x="415" y="156"/>
                      <a:pt x="422" y="159"/>
                      <a:pt x="424" y="159"/>
                    </a:cubicBezTo>
                    <a:cubicBezTo>
                      <a:pt x="426" y="159"/>
                      <a:pt x="432" y="163"/>
                      <a:pt x="439" y="162"/>
                    </a:cubicBezTo>
                    <a:cubicBezTo>
                      <a:pt x="447" y="161"/>
                      <a:pt x="436" y="173"/>
                      <a:pt x="428" y="175"/>
                    </a:cubicBezTo>
                    <a:cubicBezTo>
                      <a:pt x="420" y="177"/>
                      <a:pt x="423" y="175"/>
                      <a:pt x="416" y="177"/>
                    </a:cubicBezTo>
                    <a:cubicBezTo>
                      <a:pt x="408" y="179"/>
                      <a:pt x="413" y="184"/>
                      <a:pt x="410" y="186"/>
                    </a:cubicBezTo>
                    <a:cubicBezTo>
                      <a:pt x="407" y="188"/>
                      <a:pt x="410" y="191"/>
                      <a:pt x="404" y="191"/>
                    </a:cubicBezTo>
                    <a:cubicBezTo>
                      <a:pt x="398" y="191"/>
                      <a:pt x="404" y="194"/>
                      <a:pt x="388" y="194"/>
                    </a:cubicBezTo>
                    <a:cubicBezTo>
                      <a:pt x="372" y="195"/>
                      <a:pt x="389" y="202"/>
                      <a:pt x="380" y="205"/>
                    </a:cubicBezTo>
                    <a:cubicBezTo>
                      <a:pt x="370" y="208"/>
                      <a:pt x="378" y="214"/>
                      <a:pt x="373" y="210"/>
                    </a:cubicBezTo>
                    <a:cubicBezTo>
                      <a:pt x="367" y="206"/>
                      <a:pt x="368" y="210"/>
                      <a:pt x="363" y="205"/>
                    </a:cubicBezTo>
                    <a:cubicBezTo>
                      <a:pt x="357" y="200"/>
                      <a:pt x="355" y="201"/>
                      <a:pt x="353" y="193"/>
                    </a:cubicBezTo>
                    <a:cubicBezTo>
                      <a:pt x="352" y="185"/>
                      <a:pt x="345" y="188"/>
                      <a:pt x="345" y="179"/>
                    </a:cubicBezTo>
                    <a:cubicBezTo>
                      <a:pt x="345" y="170"/>
                      <a:pt x="338" y="179"/>
                      <a:pt x="336" y="177"/>
                    </a:cubicBezTo>
                    <a:cubicBezTo>
                      <a:pt x="333" y="175"/>
                      <a:pt x="324" y="180"/>
                      <a:pt x="321" y="180"/>
                    </a:cubicBezTo>
                    <a:cubicBezTo>
                      <a:pt x="318" y="179"/>
                      <a:pt x="307" y="184"/>
                      <a:pt x="307" y="184"/>
                    </a:cubicBezTo>
                    <a:cubicBezTo>
                      <a:pt x="307" y="184"/>
                      <a:pt x="305" y="195"/>
                      <a:pt x="310" y="198"/>
                    </a:cubicBezTo>
                    <a:cubicBezTo>
                      <a:pt x="314" y="200"/>
                      <a:pt x="313" y="204"/>
                      <a:pt x="316" y="206"/>
                    </a:cubicBezTo>
                    <a:cubicBezTo>
                      <a:pt x="319" y="208"/>
                      <a:pt x="324" y="214"/>
                      <a:pt x="330" y="219"/>
                    </a:cubicBezTo>
                    <a:cubicBezTo>
                      <a:pt x="336" y="224"/>
                      <a:pt x="325" y="226"/>
                      <a:pt x="336" y="233"/>
                    </a:cubicBezTo>
                    <a:cubicBezTo>
                      <a:pt x="348" y="240"/>
                      <a:pt x="339" y="238"/>
                      <a:pt x="336" y="244"/>
                    </a:cubicBezTo>
                    <a:cubicBezTo>
                      <a:pt x="334" y="250"/>
                      <a:pt x="336" y="245"/>
                      <a:pt x="330" y="244"/>
                    </a:cubicBezTo>
                    <a:cubicBezTo>
                      <a:pt x="324" y="243"/>
                      <a:pt x="328" y="246"/>
                      <a:pt x="324" y="245"/>
                    </a:cubicBezTo>
                    <a:cubicBezTo>
                      <a:pt x="321" y="244"/>
                      <a:pt x="324" y="245"/>
                      <a:pt x="321" y="252"/>
                    </a:cubicBezTo>
                    <a:cubicBezTo>
                      <a:pt x="318" y="259"/>
                      <a:pt x="325" y="262"/>
                      <a:pt x="318" y="263"/>
                    </a:cubicBezTo>
                    <a:cubicBezTo>
                      <a:pt x="312" y="263"/>
                      <a:pt x="318" y="268"/>
                      <a:pt x="312" y="271"/>
                    </a:cubicBezTo>
                    <a:cubicBezTo>
                      <a:pt x="305" y="274"/>
                      <a:pt x="309" y="270"/>
                      <a:pt x="309" y="263"/>
                    </a:cubicBezTo>
                    <a:cubicBezTo>
                      <a:pt x="309" y="257"/>
                      <a:pt x="305" y="263"/>
                      <a:pt x="301" y="260"/>
                    </a:cubicBezTo>
                    <a:cubicBezTo>
                      <a:pt x="297" y="256"/>
                      <a:pt x="296" y="261"/>
                      <a:pt x="292" y="257"/>
                    </a:cubicBezTo>
                    <a:cubicBezTo>
                      <a:pt x="288" y="252"/>
                      <a:pt x="292" y="259"/>
                      <a:pt x="286" y="256"/>
                    </a:cubicBezTo>
                    <a:cubicBezTo>
                      <a:pt x="280" y="253"/>
                      <a:pt x="282" y="256"/>
                      <a:pt x="276" y="250"/>
                    </a:cubicBezTo>
                    <a:cubicBezTo>
                      <a:pt x="269" y="245"/>
                      <a:pt x="272" y="252"/>
                      <a:pt x="266" y="246"/>
                    </a:cubicBezTo>
                    <a:cubicBezTo>
                      <a:pt x="260" y="239"/>
                      <a:pt x="259" y="242"/>
                      <a:pt x="258" y="240"/>
                    </a:cubicBezTo>
                    <a:cubicBezTo>
                      <a:pt x="256" y="238"/>
                      <a:pt x="250" y="240"/>
                      <a:pt x="254" y="249"/>
                    </a:cubicBezTo>
                    <a:cubicBezTo>
                      <a:pt x="258" y="257"/>
                      <a:pt x="258" y="252"/>
                      <a:pt x="263" y="256"/>
                    </a:cubicBezTo>
                    <a:cubicBezTo>
                      <a:pt x="268" y="259"/>
                      <a:pt x="269" y="262"/>
                      <a:pt x="272" y="263"/>
                    </a:cubicBezTo>
                    <a:cubicBezTo>
                      <a:pt x="275" y="264"/>
                      <a:pt x="276" y="271"/>
                      <a:pt x="285" y="278"/>
                    </a:cubicBezTo>
                    <a:cubicBezTo>
                      <a:pt x="295" y="284"/>
                      <a:pt x="286" y="282"/>
                      <a:pt x="285" y="289"/>
                    </a:cubicBezTo>
                    <a:cubicBezTo>
                      <a:pt x="285" y="295"/>
                      <a:pt x="283" y="289"/>
                      <a:pt x="274" y="285"/>
                    </a:cubicBezTo>
                    <a:cubicBezTo>
                      <a:pt x="264" y="281"/>
                      <a:pt x="270" y="283"/>
                      <a:pt x="261" y="280"/>
                    </a:cubicBezTo>
                    <a:cubicBezTo>
                      <a:pt x="251" y="276"/>
                      <a:pt x="261" y="280"/>
                      <a:pt x="241" y="276"/>
                    </a:cubicBezTo>
                    <a:cubicBezTo>
                      <a:pt x="221" y="273"/>
                      <a:pt x="232" y="276"/>
                      <a:pt x="227" y="271"/>
                    </a:cubicBezTo>
                    <a:cubicBezTo>
                      <a:pt x="223" y="266"/>
                      <a:pt x="219" y="265"/>
                      <a:pt x="214" y="263"/>
                    </a:cubicBezTo>
                    <a:cubicBezTo>
                      <a:pt x="208" y="261"/>
                      <a:pt x="209" y="272"/>
                      <a:pt x="200" y="270"/>
                    </a:cubicBezTo>
                    <a:cubicBezTo>
                      <a:pt x="192" y="268"/>
                      <a:pt x="196" y="258"/>
                      <a:pt x="188" y="250"/>
                    </a:cubicBezTo>
                    <a:cubicBezTo>
                      <a:pt x="180" y="243"/>
                      <a:pt x="194" y="251"/>
                      <a:pt x="203" y="247"/>
                    </a:cubicBezTo>
                    <a:cubicBezTo>
                      <a:pt x="211" y="242"/>
                      <a:pt x="198" y="244"/>
                      <a:pt x="198" y="240"/>
                    </a:cubicBezTo>
                    <a:cubicBezTo>
                      <a:pt x="197" y="237"/>
                      <a:pt x="186" y="240"/>
                      <a:pt x="187" y="234"/>
                    </a:cubicBezTo>
                    <a:cubicBezTo>
                      <a:pt x="189" y="228"/>
                      <a:pt x="186" y="234"/>
                      <a:pt x="179" y="226"/>
                    </a:cubicBezTo>
                    <a:cubicBezTo>
                      <a:pt x="172" y="217"/>
                      <a:pt x="179" y="226"/>
                      <a:pt x="178" y="222"/>
                    </a:cubicBezTo>
                    <a:cubicBezTo>
                      <a:pt x="177" y="218"/>
                      <a:pt x="170" y="223"/>
                      <a:pt x="163" y="218"/>
                    </a:cubicBezTo>
                    <a:cubicBezTo>
                      <a:pt x="156" y="214"/>
                      <a:pt x="161" y="222"/>
                      <a:pt x="151" y="220"/>
                    </a:cubicBezTo>
                    <a:cubicBezTo>
                      <a:pt x="141" y="217"/>
                      <a:pt x="146" y="220"/>
                      <a:pt x="141" y="218"/>
                    </a:cubicBezTo>
                    <a:cubicBezTo>
                      <a:pt x="136" y="217"/>
                      <a:pt x="132" y="223"/>
                      <a:pt x="119" y="228"/>
                    </a:cubicBezTo>
                    <a:cubicBezTo>
                      <a:pt x="107" y="233"/>
                      <a:pt x="113" y="229"/>
                      <a:pt x="99" y="228"/>
                    </a:cubicBezTo>
                    <a:cubicBezTo>
                      <a:pt x="85" y="227"/>
                      <a:pt x="95" y="224"/>
                      <a:pt x="90" y="218"/>
                    </a:cubicBezTo>
                    <a:cubicBezTo>
                      <a:pt x="85" y="212"/>
                      <a:pt x="91" y="215"/>
                      <a:pt x="92" y="211"/>
                    </a:cubicBezTo>
                    <a:cubicBezTo>
                      <a:pt x="93" y="208"/>
                      <a:pt x="99" y="209"/>
                      <a:pt x="105" y="206"/>
                    </a:cubicBezTo>
                    <a:cubicBezTo>
                      <a:pt x="102" y="200"/>
                      <a:pt x="112" y="203"/>
                      <a:pt x="114" y="201"/>
                    </a:cubicBezTo>
                    <a:close/>
                    <a:moveTo>
                      <a:pt x="257" y="165"/>
                    </a:moveTo>
                    <a:cubicBezTo>
                      <a:pt x="257" y="167"/>
                      <a:pt x="247" y="171"/>
                      <a:pt x="249" y="173"/>
                    </a:cubicBezTo>
                    <a:cubicBezTo>
                      <a:pt x="250" y="175"/>
                      <a:pt x="249" y="180"/>
                      <a:pt x="248" y="181"/>
                    </a:cubicBezTo>
                    <a:cubicBezTo>
                      <a:pt x="247" y="182"/>
                      <a:pt x="248" y="184"/>
                      <a:pt x="251" y="183"/>
                    </a:cubicBezTo>
                    <a:cubicBezTo>
                      <a:pt x="254" y="182"/>
                      <a:pt x="256" y="177"/>
                      <a:pt x="261" y="178"/>
                    </a:cubicBezTo>
                    <a:cubicBezTo>
                      <a:pt x="266" y="179"/>
                      <a:pt x="268" y="177"/>
                      <a:pt x="272" y="178"/>
                    </a:cubicBezTo>
                    <a:cubicBezTo>
                      <a:pt x="277" y="179"/>
                      <a:pt x="280" y="181"/>
                      <a:pt x="282" y="177"/>
                    </a:cubicBezTo>
                    <a:cubicBezTo>
                      <a:pt x="285" y="174"/>
                      <a:pt x="290" y="170"/>
                      <a:pt x="286" y="169"/>
                    </a:cubicBezTo>
                    <a:cubicBezTo>
                      <a:pt x="283" y="168"/>
                      <a:pt x="282" y="165"/>
                      <a:pt x="277" y="166"/>
                    </a:cubicBezTo>
                    <a:cubicBezTo>
                      <a:pt x="273" y="168"/>
                      <a:pt x="271" y="169"/>
                      <a:pt x="269" y="164"/>
                    </a:cubicBezTo>
                    <a:cubicBezTo>
                      <a:pt x="268" y="160"/>
                      <a:pt x="265" y="159"/>
                      <a:pt x="263" y="161"/>
                    </a:cubicBezTo>
                    <a:cubicBezTo>
                      <a:pt x="261" y="164"/>
                      <a:pt x="257" y="163"/>
                      <a:pt x="257" y="16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1016"/>
              <p:cNvSpPr>
                <a:spLocks noEditPoints="1"/>
              </p:cNvSpPr>
              <p:nvPr/>
            </p:nvSpPr>
            <p:spPr bwMode="auto">
              <a:xfrm>
                <a:off x="885" y="843"/>
                <a:ext cx="969" cy="473"/>
              </a:xfrm>
              <a:custGeom>
                <a:avLst/>
                <a:gdLst>
                  <a:gd name="T0" fmla="*/ 1515 w 1616"/>
                  <a:gd name="T1" fmla="*/ 518 h 788"/>
                  <a:gd name="T2" fmla="*/ 1542 w 1616"/>
                  <a:gd name="T3" fmla="*/ 454 h 788"/>
                  <a:gd name="T4" fmla="*/ 1530 w 1616"/>
                  <a:gd name="T5" fmla="*/ 376 h 788"/>
                  <a:gd name="T6" fmla="*/ 1488 w 1616"/>
                  <a:gd name="T7" fmla="*/ 359 h 788"/>
                  <a:gd name="T8" fmla="*/ 1417 w 1616"/>
                  <a:gd name="T9" fmla="*/ 374 h 788"/>
                  <a:gd name="T10" fmla="*/ 1421 w 1616"/>
                  <a:gd name="T11" fmla="*/ 322 h 788"/>
                  <a:gd name="T12" fmla="*/ 1340 w 1616"/>
                  <a:gd name="T13" fmla="*/ 287 h 788"/>
                  <a:gd name="T14" fmla="*/ 1260 w 1616"/>
                  <a:gd name="T15" fmla="*/ 319 h 788"/>
                  <a:gd name="T16" fmla="*/ 1233 w 1616"/>
                  <a:gd name="T17" fmla="*/ 400 h 788"/>
                  <a:gd name="T18" fmla="*/ 1127 w 1616"/>
                  <a:gd name="T19" fmla="*/ 498 h 788"/>
                  <a:gd name="T20" fmla="*/ 1070 w 1616"/>
                  <a:gd name="T21" fmla="*/ 578 h 788"/>
                  <a:gd name="T22" fmla="*/ 1073 w 1616"/>
                  <a:gd name="T23" fmla="*/ 523 h 788"/>
                  <a:gd name="T24" fmla="*/ 1010 w 1616"/>
                  <a:gd name="T25" fmla="*/ 456 h 788"/>
                  <a:gd name="T26" fmla="*/ 908 w 1616"/>
                  <a:gd name="T27" fmla="*/ 410 h 788"/>
                  <a:gd name="T28" fmla="*/ 964 w 1616"/>
                  <a:gd name="T29" fmla="*/ 303 h 788"/>
                  <a:gd name="T30" fmla="*/ 1076 w 1616"/>
                  <a:gd name="T31" fmla="*/ 251 h 788"/>
                  <a:gd name="T32" fmla="*/ 1139 w 1616"/>
                  <a:gd name="T33" fmla="*/ 198 h 788"/>
                  <a:gd name="T34" fmla="*/ 1245 w 1616"/>
                  <a:gd name="T35" fmla="*/ 202 h 788"/>
                  <a:gd name="T36" fmla="*/ 1316 w 1616"/>
                  <a:gd name="T37" fmla="*/ 132 h 788"/>
                  <a:gd name="T38" fmla="*/ 1278 w 1616"/>
                  <a:gd name="T39" fmla="*/ 113 h 788"/>
                  <a:gd name="T40" fmla="*/ 1219 w 1616"/>
                  <a:gd name="T41" fmla="*/ 159 h 788"/>
                  <a:gd name="T42" fmla="*/ 1173 w 1616"/>
                  <a:gd name="T43" fmla="*/ 128 h 788"/>
                  <a:gd name="T44" fmla="*/ 1182 w 1616"/>
                  <a:gd name="T45" fmla="*/ 63 h 788"/>
                  <a:gd name="T46" fmla="*/ 1233 w 1616"/>
                  <a:gd name="T47" fmla="*/ 1 h 788"/>
                  <a:gd name="T48" fmla="*/ 1138 w 1616"/>
                  <a:gd name="T49" fmla="*/ 68 h 788"/>
                  <a:gd name="T50" fmla="*/ 1105 w 1616"/>
                  <a:gd name="T51" fmla="*/ 134 h 788"/>
                  <a:gd name="T52" fmla="*/ 1089 w 1616"/>
                  <a:gd name="T53" fmla="*/ 124 h 788"/>
                  <a:gd name="T54" fmla="*/ 1035 w 1616"/>
                  <a:gd name="T55" fmla="*/ 133 h 788"/>
                  <a:gd name="T56" fmla="*/ 935 w 1616"/>
                  <a:gd name="T57" fmla="*/ 151 h 788"/>
                  <a:gd name="T58" fmla="*/ 866 w 1616"/>
                  <a:gd name="T59" fmla="*/ 145 h 788"/>
                  <a:gd name="T60" fmla="*/ 718 w 1616"/>
                  <a:gd name="T61" fmla="*/ 152 h 788"/>
                  <a:gd name="T62" fmla="*/ 603 w 1616"/>
                  <a:gd name="T63" fmla="*/ 107 h 788"/>
                  <a:gd name="T64" fmla="*/ 523 w 1616"/>
                  <a:gd name="T65" fmla="*/ 96 h 788"/>
                  <a:gd name="T66" fmla="*/ 352 w 1616"/>
                  <a:gd name="T67" fmla="*/ 117 h 788"/>
                  <a:gd name="T68" fmla="*/ 29 w 1616"/>
                  <a:gd name="T69" fmla="*/ 343 h 788"/>
                  <a:gd name="T70" fmla="*/ 94 w 1616"/>
                  <a:gd name="T71" fmla="*/ 356 h 788"/>
                  <a:gd name="T72" fmla="*/ 98 w 1616"/>
                  <a:gd name="T73" fmla="*/ 440 h 788"/>
                  <a:gd name="T74" fmla="*/ 39 w 1616"/>
                  <a:gd name="T75" fmla="*/ 508 h 788"/>
                  <a:gd name="T76" fmla="*/ 69 w 1616"/>
                  <a:gd name="T77" fmla="*/ 556 h 788"/>
                  <a:gd name="T78" fmla="*/ 704 w 1616"/>
                  <a:gd name="T79" fmla="*/ 636 h 788"/>
                  <a:gd name="T80" fmla="*/ 784 w 1616"/>
                  <a:gd name="T81" fmla="*/ 659 h 788"/>
                  <a:gd name="T82" fmla="*/ 896 w 1616"/>
                  <a:gd name="T83" fmla="*/ 646 h 788"/>
                  <a:gd name="T84" fmla="*/ 990 w 1616"/>
                  <a:gd name="T85" fmla="*/ 732 h 788"/>
                  <a:gd name="T86" fmla="*/ 1206 w 1616"/>
                  <a:gd name="T87" fmla="*/ 726 h 788"/>
                  <a:gd name="T88" fmla="*/ 1274 w 1616"/>
                  <a:gd name="T89" fmla="*/ 731 h 788"/>
                  <a:gd name="T90" fmla="*/ 1325 w 1616"/>
                  <a:gd name="T91" fmla="*/ 742 h 788"/>
                  <a:gd name="T92" fmla="*/ 1343 w 1616"/>
                  <a:gd name="T93" fmla="*/ 756 h 788"/>
                  <a:gd name="T94" fmla="*/ 1426 w 1616"/>
                  <a:gd name="T95" fmla="*/ 718 h 788"/>
                  <a:gd name="T96" fmla="*/ 1358 w 1616"/>
                  <a:gd name="T97" fmla="*/ 716 h 788"/>
                  <a:gd name="T98" fmla="*/ 1320 w 1616"/>
                  <a:gd name="T99" fmla="*/ 661 h 788"/>
                  <a:gd name="T100" fmla="*/ 1307 w 1616"/>
                  <a:gd name="T101" fmla="*/ 639 h 788"/>
                  <a:gd name="T102" fmla="*/ 1351 w 1616"/>
                  <a:gd name="T103" fmla="*/ 602 h 788"/>
                  <a:gd name="T104" fmla="*/ 1514 w 1616"/>
                  <a:gd name="T105" fmla="*/ 587 h 788"/>
                  <a:gd name="T106" fmla="*/ 492 w 1616"/>
                  <a:gd name="T107" fmla="*/ 208 h 788"/>
                  <a:gd name="T108" fmla="*/ 506 w 1616"/>
                  <a:gd name="T109" fmla="*/ 182 h 788"/>
                  <a:gd name="T110" fmla="*/ 587 w 1616"/>
                  <a:gd name="T111" fmla="*/ 187 h 788"/>
                  <a:gd name="T112" fmla="*/ 504 w 1616"/>
                  <a:gd name="T113" fmla="*/ 220 h 788"/>
                  <a:gd name="T114" fmla="*/ 605 w 1616"/>
                  <a:gd name="T115" fmla="*/ 303 h 788"/>
                  <a:gd name="T116" fmla="*/ 558 w 1616"/>
                  <a:gd name="T117" fmla="*/ 292 h 788"/>
                  <a:gd name="T118" fmla="*/ 679 w 1616"/>
                  <a:gd name="T119" fmla="*/ 279 h 788"/>
                  <a:gd name="T120" fmla="*/ 705 w 1616"/>
                  <a:gd name="T121" fmla="*/ 55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6" h="788">
                    <a:moveTo>
                      <a:pt x="1608" y="526"/>
                    </a:moveTo>
                    <a:cubicBezTo>
                      <a:pt x="1613" y="520"/>
                      <a:pt x="1616" y="518"/>
                      <a:pt x="1612" y="516"/>
                    </a:cubicBezTo>
                    <a:cubicBezTo>
                      <a:pt x="1607" y="514"/>
                      <a:pt x="1606" y="511"/>
                      <a:pt x="1603" y="511"/>
                    </a:cubicBezTo>
                    <a:cubicBezTo>
                      <a:pt x="1601" y="511"/>
                      <a:pt x="1595" y="507"/>
                      <a:pt x="1593" y="509"/>
                    </a:cubicBezTo>
                    <a:cubicBezTo>
                      <a:pt x="1591" y="511"/>
                      <a:pt x="1581" y="521"/>
                      <a:pt x="1584" y="515"/>
                    </a:cubicBezTo>
                    <a:cubicBezTo>
                      <a:pt x="1587" y="509"/>
                      <a:pt x="1592" y="506"/>
                      <a:pt x="1589" y="502"/>
                    </a:cubicBezTo>
                    <a:cubicBezTo>
                      <a:pt x="1585" y="498"/>
                      <a:pt x="1575" y="498"/>
                      <a:pt x="1571" y="500"/>
                    </a:cubicBezTo>
                    <a:cubicBezTo>
                      <a:pt x="1567" y="502"/>
                      <a:pt x="1558" y="506"/>
                      <a:pt x="1552" y="508"/>
                    </a:cubicBezTo>
                    <a:cubicBezTo>
                      <a:pt x="1546" y="511"/>
                      <a:pt x="1550" y="509"/>
                      <a:pt x="1533" y="514"/>
                    </a:cubicBezTo>
                    <a:cubicBezTo>
                      <a:pt x="1515" y="519"/>
                      <a:pt x="1508" y="523"/>
                      <a:pt x="1515" y="518"/>
                    </a:cubicBezTo>
                    <a:cubicBezTo>
                      <a:pt x="1521" y="513"/>
                      <a:pt x="1519" y="512"/>
                      <a:pt x="1531" y="509"/>
                    </a:cubicBezTo>
                    <a:cubicBezTo>
                      <a:pt x="1542" y="506"/>
                      <a:pt x="1546" y="500"/>
                      <a:pt x="1554" y="499"/>
                    </a:cubicBezTo>
                    <a:cubicBezTo>
                      <a:pt x="1563" y="498"/>
                      <a:pt x="1562" y="497"/>
                      <a:pt x="1574" y="493"/>
                    </a:cubicBezTo>
                    <a:cubicBezTo>
                      <a:pt x="1586" y="489"/>
                      <a:pt x="1600" y="490"/>
                      <a:pt x="1593" y="485"/>
                    </a:cubicBezTo>
                    <a:cubicBezTo>
                      <a:pt x="1587" y="480"/>
                      <a:pt x="1591" y="479"/>
                      <a:pt x="1580" y="478"/>
                    </a:cubicBezTo>
                    <a:cubicBezTo>
                      <a:pt x="1569" y="478"/>
                      <a:pt x="1562" y="474"/>
                      <a:pt x="1560" y="474"/>
                    </a:cubicBezTo>
                    <a:cubicBezTo>
                      <a:pt x="1557" y="474"/>
                      <a:pt x="1555" y="467"/>
                      <a:pt x="1550" y="467"/>
                    </a:cubicBezTo>
                    <a:cubicBezTo>
                      <a:pt x="1546" y="467"/>
                      <a:pt x="1537" y="467"/>
                      <a:pt x="1535" y="467"/>
                    </a:cubicBezTo>
                    <a:cubicBezTo>
                      <a:pt x="1533" y="467"/>
                      <a:pt x="1543" y="462"/>
                      <a:pt x="1542" y="460"/>
                    </a:cubicBezTo>
                    <a:cubicBezTo>
                      <a:pt x="1541" y="458"/>
                      <a:pt x="1549" y="456"/>
                      <a:pt x="1542" y="454"/>
                    </a:cubicBezTo>
                    <a:cubicBezTo>
                      <a:pt x="1535" y="452"/>
                      <a:pt x="1536" y="450"/>
                      <a:pt x="1532" y="448"/>
                    </a:cubicBezTo>
                    <a:cubicBezTo>
                      <a:pt x="1527" y="446"/>
                      <a:pt x="1521" y="442"/>
                      <a:pt x="1524" y="441"/>
                    </a:cubicBezTo>
                    <a:cubicBezTo>
                      <a:pt x="1526" y="440"/>
                      <a:pt x="1518" y="438"/>
                      <a:pt x="1527" y="434"/>
                    </a:cubicBezTo>
                    <a:cubicBezTo>
                      <a:pt x="1535" y="430"/>
                      <a:pt x="1530" y="428"/>
                      <a:pt x="1534" y="425"/>
                    </a:cubicBezTo>
                    <a:cubicBezTo>
                      <a:pt x="1539" y="422"/>
                      <a:pt x="1530" y="417"/>
                      <a:pt x="1536" y="416"/>
                    </a:cubicBezTo>
                    <a:cubicBezTo>
                      <a:pt x="1542" y="414"/>
                      <a:pt x="1533" y="412"/>
                      <a:pt x="1538" y="408"/>
                    </a:cubicBezTo>
                    <a:cubicBezTo>
                      <a:pt x="1542" y="404"/>
                      <a:pt x="1531" y="398"/>
                      <a:pt x="1534" y="397"/>
                    </a:cubicBezTo>
                    <a:cubicBezTo>
                      <a:pt x="1538" y="396"/>
                      <a:pt x="1541" y="392"/>
                      <a:pt x="1532" y="391"/>
                    </a:cubicBezTo>
                    <a:cubicBezTo>
                      <a:pt x="1523" y="390"/>
                      <a:pt x="1530" y="387"/>
                      <a:pt x="1527" y="385"/>
                    </a:cubicBezTo>
                    <a:cubicBezTo>
                      <a:pt x="1524" y="382"/>
                      <a:pt x="1534" y="381"/>
                      <a:pt x="1530" y="376"/>
                    </a:cubicBezTo>
                    <a:cubicBezTo>
                      <a:pt x="1526" y="371"/>
                      <a:pt x="1530" y="368"/>
                      <a:pt x="1528" y="366"/>
                    </a:cubicBezTo>
                    <a:cubicBezTo>
                      <a:pt x="1527" y="365"/>
                      <a:pt x="1518" y="365"/>
                      <a:pt x="1522" y="362"/>
                    </a:cubicBezTo>
                    <a:cubicBezTo>
                      <a:pt x="1526" y="360"/>
                      <a:pt x="1521" y="362"/>
                      <a:pt x="1523" y="356"/>
                    </a:cubicBezTo>
                    <a:cubicBezTo>
                      <a:pt x="1525" y="350"/>
                      <a:pt x="1518" y="349"/>
                      <a:pt x="1521" y="349"/>
                    </a:cubicBezTo>
                    <a:cubicBezTo>
                      <a:pt x="1524" y="350"/>
                      <a:pt x="1517" y="348"/>
                      <a:pt x="1519" y="344"/>
                    </a:cubicBezTo>
                    <a:cubicBezTo>
                      <a:pt x="1521" y="340"/>
                      <a:pt x="1519" y="332"/>
                      <a:pt x="1518" y="334"/>
                    </a:cubicBezTo>
                    <a:cubicBezTo>
                      <a:pt x="1516" y="336"/>
                      <a:pt x="1506" y="338"/>
                      <a:pt x="1506" y="342"/>
                    </a:cubicBezTo>
                    <a:cubicBezTo>
                      <a:pt x="1506" y="346"/>
                      <a:pt x="1501" y="348"/>
                      <a:pt x="1500" y="349"/>
                    </a:cubicBezTo>
                    <a:cubicBezTo>
                      <a:pt x="1499" y="351"/>
                      <a:pt x="1494" y="348"/>
                      <a:pt x="1494" y="352"/>
                    </a:cubicBezTo>
                    <a:cubicBezTo>
                      <a:pt x="1494" y="357"/>
                      <a:pt x="1490" y="356"/>
                      <a:pt x="1488" y="359"/>
                    </a:cubicBezTo>
                    <a:cubicBezTo>
                      <a:pt x="1486" y="363"/>
                      <a:pt x="1483" y="363"/>
                      <a:pt x="1482" y="365"/>
                    </a:cubicBezTo>
                    <a:cubicBezTo>
                      <a:pt x="1482" y="367"/>
                      <a:pt x="1475" y="367"/>
                      <a:pt x="1474" y="370"/>
                    </a:cubicBezTo>
                    <a:cubicBezTo>
                      <a:pt x="1474" y="372"/>
                      <a:pt x="1474" y="375"/>
                      <a:pt x="1468" y="376"/>
                    </a:cubicBezTo>
                    <a:cubicBezTo>
                      <a:pt x="1461" y="376"/>
                      <a:pt x="1461" y="374"/>
                      <a:pt x="1459" y="376"/>
                    </a:cubicBezTo>
                    <a:cubicBezTo>
                      <a:pt x="1456" y="379"/>
                      <a:pt x="1456" y="380"/>
                      <a:pt x="1451" y="382"/>
                    </a:cubicBezTo>
                    <a:cubicBezTo>
                      <a:pt x="1445" y="385"/>
                      <a:pt x="1441" y="386"/>
                      <a:pt x="1438" y="388"/>
                    </a:cubicBezTo>
                    <a:cubicBezTo>
                      <a:pt x="1435" y="390"/>
                      <a:pt x="1431" y="391"/>
                      <a:pt x="1430" y="391"/>
                    </a:cubicBezTo>
                    <a:cubicBezTo>
                      <a:pt x="1429" y="390"/>
                      <a:pt x="1431" y="393"/>
                      <a:pt x="1428" y="388"/>
                    </a:cubicBezTo>
                    <a:cubicBezTo>
                      <a:pt x="1425" y="383"/>
                      <a:pt x="1429" y="384"/>
                      <a:pt x="1423" y="381"/>
                    </a:cubicBezTo>
                    <a:cubicBezTo>
                      <a:pt x="1416" y="378"/>
                      <a:pt x="1416" y="377"/>
                      <a:pt x="1417" y="374"/>
                    </a:cubicBezTo>
                    <a:cubicBezTo>
                      <a:pt x="1417" y="372"/>
                      <a:pt x="1400" y="380"/>
                      <a:pt x="1402" y="374"/>
                    </a:cubicBezTo>
                    <a:cubicBezTo>
                      <a:pt x="1404" y="369"/>
                      <a:pt x="1382" y="382"/>
                      <a:pt x="1391" y="375"/>
                    </a:cubicBezTo>
                    <a:cubicBezTo>
                      <a:pt x="1401" y="368"/>
                      <a:pt x="1398" y="367"/>
                      <a:pt x="1404" y="365"/>
                    </a:cubicBezTo>
                    <a:cubicBezTo>
                      <a:pt x="1410" y="364"/>
                      <a:pt x="1406" y="363"/>
                      <a:pt x="1408" y="357"/>
                    </a:cubicBezTo>
                    <a:cubicBezTo>
                      <a:pt x="1410" y="352"/>
                      <a:pt x="1407" y="353"/>
                      <a:pt x="1410" y="348"/>
                    </a:cubicBezTo>
                    <a:cubicBezTo>
                      <a:pt x="1413" y="344"/>
                      <a:pt x="1406" y="343"/>
                      <a:pt x="1413" y="339"/>
                    </a:cubicBezTo>
                    <a:cubicBezTo>
                      <a:pt x="1421" y="335"/>
                      <a:pt x="1417" y="335"/>
                      <a:pt x="1422" y="331"/>
                    </a:cubicBezTo>
                    <a:cubicBezTo>
                      <a:pt x="1428" y="327"/>
                      <a:pt x="1426" y="326"/>
                      <a:pt x="1429" y="324"/>
                    </a:cubicBezTo>
                    <a:cubicBezTo>
                      <a:pt x="1433" y="322"/>
                      <a:pt x="1434" y="315"/>
                      <a:pt x="1430" y="319"/>
                    </a:cubicBezTo>
                    <a:cubicBezTo>
                      <a:pt x="1426" y="322"/>
                      <a:pt x="1424" y="326"/>
                      <a:pt x="1421" y="322"/>
                    </a:cubicBezTo>
                    <a:cubicBezTo>
                      <a:pt x="1418" y="319"/>
                      <a:pt x="1416" y="316"/>
                      <a:pt x="1411" y="316"/>
                    </a:cubicBezTo>
                    <a:cubicBezTo>
                      <a:pt x="1406" y="316"/>
                      <a:pt x="1398" y="315"/>
                      <a:pt x="1397" y="315"/>
                    </a:cubicBezTo>
                    <a:cubicBezTo>
                      <a:pt x="1396" y="315"/>
                      <a:pt x="1393" y="312"/>
                      <a:pt x="1396" y="307"/>
                    </a:cubicBezTo>
                    <a:cubicBezTo>
                      <a:pt x="1400" y="302"/>
                      <a:pt x="1407" y="303"/>
                      <a:pt x="1400" y="301"/>
                    </a:cubicBezTo>
                    <a:cubicBezTo>
                      <a:pt x="1393" y="298"/>
                      <a:pt x="1393" y="300"/>
                      <a:pt x="1389" y="295"/>
                    </a:cubicBezTo>
                    <a:cubicBezTo>
                      <a:pt x="1386" y="289"/>
                      <a:pt x="1384" y="287"/>
                      <a:pt x="1382" y="288"/>
                    </a:cubicBezTo>
                    <a:cubicBezTo>
                      <a:pt x="1379" y="289"/>
                      <a:pt x="1381" y="284"/>
                      <a:pt x="1375" y="284"/>
                    </a:cubicBezTo>
                    <a:cubicBezTo>
                      <a:pt x="1370" y="284"/>
                      <a:pt x="1362" y="281"/>
                      <a:pt x="1360" y="282"/>
                    </a:cubicBezTo>
                    <a:cubicBezTo>
                      <a:pt x="1358" y="284"/>
                      <a:pt x="1358" y="286"/>
                      <a:pt x="1353" y="287"/>
                    </a:cubicBezTo>
                    <a:cubicBezTo>
                      <a:pt x="1348" y="288"/>
                      <a:pt x="1347" y="287"/>
                      <a:pt x="1340" y="287"/>
                    </a:cubicBezTo>
                    <a:cubicBezTo>
                      <a:pt x="1334" y="287"/>
                      <a:pt x="1336" y="285"/>
                      <a:pt x="1330" y="285"/>
                    </a:cubicBezTo>
                    <a:cubicBezTo>
                      <a:pt x="1324" y="285"/>
                      <a:pt x="1322" y="285"/>
                      <a:pt x="1319" y="285"/>
                    </a:cubicBezTo>
                    <a:cubicBezTo>
                      <a:pt x="1315" y="284"/>
                      <a:pt x="1311" y="279"/>
                      <a:pt x="1308" y="279"/>
                    </a:cubicBezTo>
                    <a:cubicBezTo>
                      <a:pt x="1305" y="279"/>
                      <a:pt x="1299" y="279"/>
                      <a:pt x="1298" y="280"/>
                    </a:cubicBezTo>
                    <a:cubicBezTo>
                      <a:pt x="1297" y="282"/>
                      <a:pt x="1291" y="279"/>
                      <a:pt x="1288" y="283"/>
                    </a:cubicBezTo>
                    <a:cubicBezTo>
                      <a:pt x="1285" y="287"/>
                      <a:pt x="1279" y="288"/>
                      <a:pt x="1279" y="290"/>
                    </a:cubicBezTo>
                    <a:cubicBezTo>
                      <a:pt x="1279" y="293"/>
                      <a:pt x="1278" y="296"/>
                      <a:pt x="1278" y="299"/>
                    </a:cubicBezTo>
                    <a:cubicBezTo>
                      <a:pt x="1278" y="301"/>
                      <a:pt x="1284" y="302"/>
                      <a:pt x="1278" y="306"/>
                    </a:cubicBezTo>
                    <a:cubicBezTo>
                      <a:pt x="1272" y="310"/>
                      <a:pt x="1273" y="311"/>
                      <a:pt x="1268" y="315"/>
                    </a:cubicBezTo>
                    <a:cubicBezTo>
                      <a:pt x="1262" y="318"/>
                      <a:pt x="1265" y="317"/>
                      <a:pt x="1260" y="319"/>
                    </a:cubicBezTo>
                    <a:cubicBezTo>
                      <a:pt x="1254" y="322"/>
                      <a:pt x="1247" y="324"/>
                      <a:pt x="1253" y="325"/>
                    </a:cubicBezTo>
                    <a:cubicBezTo>
                      <a:pt x="1260" y="326"/>
                      <a:pt x="1267" y="324"/>
                      <a:pt x="1266" y="326"/>
                    </a:cubicBezTo>
                    <a:cubicBezTo>
                      <a:pt x="1265" y="328"/>
                      <a:pt x="1259" y="332"/>
                      <a:pt x="1259" y="334"/>
                    </a:cubicBezTo>
                    <a:cubicBezTo>
                      <a:pt x="1260" y="337"/>
                      <a:pt x="1262" y="341"/>
                      <a:pt x="1260" y="344"/>
                    </a:cubicBezTo>
                    <a:cubicBezTo>
                      <a:pt x="1258" y="346"/>
                      <a:pt x="1254" y="352"/>
                      <a:pt x="1251" y="353"/>
                    </a:cubicBezTo>
                    <a:cubicBezTo>
                      <a:pt x="1249" y="354"/>
                      <a:pt x="1249" y="354"/>
                      <a:pt x="1240" y="359"/>
                    </a:cubicBezTo>
                    <a:cubicBezTo>
                      <a:pt x="1231" y="365"/>
                      <a:pt x="1228" y="365"/>
                      <a:pt x="1225" y="368"/>
                    </a:cubicBezTo>
                    <a:cubicBezTo>
                      <a:pt x="1222" y="372"/>
                      <a:pt x="1214" y="370"/>
                      <a:pt x="1215" y="375"/>
                    </a:cubicBezTo>
                    <a:cubicBezTo>
                      <a:pt x="1216" y="380"/>
                      <a:pt x="1220" y="380"/>
                      <a:pt x="1224" y="387"/>
                    </a:cubicBezTo>
                    <a:cubicBezTo>
                      <a:pt x="1229" y="394"/>
                      <a:pt x="1235" y="394"/>
                      <a:pt x="1233" y="400"/>
                    </a:cubicBezTo>
                    <a:cubicBezTo>
                      <a:pt x="1232" y="407"/>
                      <a:pt x="1232" y="412"/>
                      <a:pt x="1230" y="419"/>
                    </a:cubicBezTo>
                    <a:cubicBezTo>
                      <a:pt x="1227" y="427"/>
                      <a:pt x="1224" y="428"/>
                      <a:pt x="1221" y="433"/>
                    </a:cubicBezTo>
                    <a:cubicBezTo>
                      <a:pt x="1218" y="439"/>
                      <a:pt x="1216" y="439"/>
                      <a:pt x="1211" y="445"/>
                    </a:cubicBezTo>
                    <a:cubicBezTo>
                      <a:pt x="1207" y="450"/>
                      <a:pt x="1195" y="456"/>
                      <a:pt x="1192" y="458"/>
                    </a:cubicBezTo>
                    <a:cubicBezTo>
                      <a:pt x="1190" y="460"/>
                      <a:pt x="1186" y="464"/>
                      <a:pt x="1179" y="466"/>
                    </a:cubicBezTo>
                    <a:cubicBezTo>
                      <a:pt x="1172" y="468"/>
                      <a:pt x="1173" y="469"/>
                      <a:pt x="1166" y="471"/>
                    </a:cubicBezTo>
                    <a:cubicBezTo>
                      <a:pt x="1159" y="473"/>
                      <a:pt x="1157" y="471"/>
                      <a:pt x="1151" y="474"/>
                    </a:cubicBezTo>
                    <a:cubicBezTo>
                      <a:pt x="1145" y="477"/>
                      <a:pt x="1138" y="480"/>
                      <a:pt x="1134" y="482"/>
                    </a:cubicBezTo>
                    <a:cubicBezTo>
                      <a:pt x="1130" y="484"/>
                      <a:pt x="1126" y="482"/>
                      <a:pt x="1126" y="486"/>
                    </a:cubicBezTo>
                    <a:cubicBezTo>
                      <a:pt x="1126" y="490"/>
                      <a:pt x="1125" y="496"/>
                      <a:pt x="1127" y="498"/>
                    </a:cubicBezTo>
                    <a:cubicBezTo>
                      <a:pt x="1129" y="500"/>
                      <a:pt x="1130" y="501"/>
                      <a:pt x="1128" y="506"/>
                    </a:cubicBezTo>
                    <a:cubicBezTo>
                      <a:pt x="1126" y="512"/>
                      <a:pt x="1119" y="518"/>
                      <a:pt x="1119" y="521"/>
                    </a:cubicBezTo>
                    <a:cubicBezTo>
                      <a:pt x="1119" y="525"/>
                      <a:pt x="1117" y="522"/>
                      <a:pt x="1117" y="528"/>
                    </a:cubicBezTo>
                    <a:cubicBezTo>
                      <a:pt x="1117" y="535"/>
                      <a:pt x="1111" y="541"/>
                      <a:pt x="1113" y="543"/>
                    </a:cubicBezTo>
                    <a:cubicBezTo>
                      <a:pt x="1115" y="546"/>
                      <a:pt x="1117" y="545"/>
                      <a:pt x="1111" y="550"/>
                    </a:cubicBezTo>
                    <a:cubicBezTo>
                      <a:pt x="1105" y="555"/>
                      <a:pt x="1099" y="557"/>
                      <a:pt x="1098" y="562"/>
                    </a:cubicBezTo>
                    <a:cubicBezTo>
                      <a:pt x="1097" y="567"/>
                      <a:pt x="1096" y="574"/>
                      <a:pt x="1094" y="571"/>
                    </a:cubicBezTo>
                    <a:cubicBezTo>
                      <a:pt x="1092" y="569"/>
                      <a:pt x="1086" y="565"/>
                      <a:pt x="1084" y="567"/>
                    </a:cubicBezTo>
                    <a:cubicBezTo>
                      <a:pt x="1083" y="569"/>
                      <a:pt x="1078" y="571"/>
                      <a:pt x="1077" y="575"/>
                    </a:cubicBezTo>
                    <a:cubicBezTo>
                      <a:pt x="1076" y="578"/>
                      <a:pt x="1073" y="583"/>
                      <a:pt x="1070" y="578"/>
                    </a:cubicBezTo>
                    <a:cubicBezTo>
                      <a:pt x="1067" y="573"/>
                      <a:pt x="1059" y="578"/>
                      <a:pt x="1060" y="573"/>
                    </a:cubicBezTo>
                    <a:cubicBezTo>
                      <a:pt x="1062" y="567"/>
                      <a:pt x="1067" y="572"/>
                      <a:pt x="1062" y="565"/>
                    </a:cubicBezTo>
                    <a:cubicBezTo>
                      <a:pt x="1057" y="557"/>
                      <a:pt x="1062" y="555"/>
                      <a:pt x="1056" y="552"/>
                    </a:cubicBezTo>
                    <a:cubicBezTo>
                      <a:pt x="1050" y="550"/>
                      <a:pt x="1046" y="547"/>
                      <a:pt x="1049" y="545"/>
                    </a:cubicBezTo>
                    <a:cubicBezTo>
                      <a:pt x="1052" y="543"/>
                      <a:pt x="1061" y="546"/>
                      <a:pt x="1054" y="541"/>
                    </a:cubicBezTo>
                    <a:cubicBezTo>
                      <a:pt x="1047" y="535"/>
                      <a:pt x="1043" y="534"/>
                      <a:pt x="1046" y="531"/>
                    </a:cubicBezTo>
                    <a:cubicBezTo>
                      <a:pt x="1049" y="527"/>
                      <a:pt x="1052" y="521"/>
                      <a:pt x="1054" y="526"/>
                    </a:cubicBezTo>
                    <a:cubicBezTo>
                      <a:pt x="1057" y="531"/>
                      <a:pt x="1055" y="533"/>
                      <a:pt x="1064" y="534"/>
                    </a:cubicBezTo>
                    <a:cubicBezTo>
                      <a:pt x="1072" y="535"/>
                      <a:pt x="1079" y="543"/>
                      <a:pt x="1078" y="534"/>
                    </a:cubicBezTo>
                    <a:cubicBezTo>
                      <a:pt x="1076" y="526"/>
                      <a:pt x="1082" y="524"/>
                      <a:pt x="1073" y="523"/>
                    </a:cubicBezTo>
                    <a:cubicBezTo>
                      <a:pt x="1064" y="522"/>
                      <a:pt x="1056" y="526"/>
                      <a:pt x="1056" y="521"/>
                    </a:cubicBezTo>
                    <a:cubicBezTo>
                      <a:pt x="1056" y="515"/>
                      <a:pt x="1057" y="511"/>
                      <a:pt x="1060" y="508"/>
                    </a:cubicBezTo>
                    <a:cubicBezTo>
                      <a:pt x="1063" y="505"/>
                      <a:pt x="1062" y="510"/>
                      <a:pt x="1062" y="501"/>
                    </a:cubicBezTo>
                    <a:cubicBezTo>
                      <a:pt x="1062" y="492"/>
                      <a:pt x="1065" y="495"/>
                      <a:pt x="1069" y="488"/>
                    </a:cubicBezTo>
                    <a:cubicBezTo>
                      <a:pt x="1073" y="481"/>
                      <a:pt x="1080" y="476"/>
                      <a:pt x="1080" y="474"/>
                    </a:cubicBezTo>
                    <a:cubicBezTo>
                      <a:pt x="1079" y="471"/>
                      <a:pt x="1081" y="470"/>
                      <a:pt x="1074" y="470"/>
                    </a:cubicBezTo>
                    <a:cubicBezTo>
                      <a:pt x="1066" y="470"/>
                      <a:pt x="1063" y="468"/>
                      <a:pt x="1056" y="468"/>
                    </a:cubicBezTo>
                    <a:cubicBezTo>
                      <a:pt x="1049" y="468"/>
                      <a:pt x="1046" y="466"/>
                      <a:pt x="1040" y="467"/>
                    </a:cubicBezTo>
                    <a:cubicBezTo>
                      <a:pt x="1033" y="468"/>
                      <a:pt x="1025" y="470"/>
                      <a:pt x="1022" y="466"/>
                    </a:cubicBezTo>
                    <a:cubicBezTo>
                      <a:pt x="1018" y="462"/>
                      <a:pt x="1019" y="459"/>
                      <a:pt x="1010" y="456"/>
                    </a:cubicBezTo>
                    <a:cubicBezTo>
                      <a:pt x="1001" y="453"/>
                      <a:pt x="998" y="451"/>
                      <a:pt x="993" y="449"/>
                    </a:cubicBezTo>
                    <a:cubicBezTo>
                      <a:pt x="989" y="448"/>
                      <a:pt x="987" y="449"/>
                      <a:pt x="985" y="444"/>
                    </a:cubicBezTo>
                    <a:cubicBezTo>
                      <a:pt x="984" y="439"/>
                      <a:pt x="984" y="438"/>
                      <a:pt x="979" y="433"/>
                    </a:cubicBezTo>
                    <a:cubicBezTo>
                      <a:pt x="974" y="429"/>
                      <a:pt x="974" y="424"/>
                      <a:pt x="967" y="424"/>
                    </a:cubicBezTo>
                    <a:cubicBezTo>
                      <a:pt x="961" y="423"/>
                      <a:pt x="965" y="422"/>
                      <a:pt x="956" y="420"/>
                    </a:cubicBezTo>
                    <a:cubicBezTo>
                      <a:pt x="947" y="418"/>
                      <a:pt x="947" y="416"/>
                      <a:pt x="939" y="416"/>
                    </a:cubicBezTo>
                    <a:cubicBezTo>
                      <a:pt x="932" y="416"/>
                      <a:pt x="929" y="414"/>
                      <a:pt x="922" y="416"/>
                    </a:cubicBezTo>
                    <a:cubicBezTo>
                      <a:pt x="915" y="419"/>
                      <a:pt x="918" y="418"/>
                      <a:pt x="910" y="420"/>
                    </a:cubicBezTo>
                    <a:cubicBezTo>
                      <a:pt x="903" y="423"/>
                      <a:pt x="894" y="429"/>
                      <a:pt x="900" y="423"/>
                    </a:cubicBezTo>
                    <a:cubicBezTo>
                      <a:pt x="906" y="417"/>
                      <a:pt x="905" y="417"/>
                      <a:pt x="908" y="410"/>
                    </a:cubicBezTo>
                    <a:cubicBezTo>
                      <a:pt x="912" y="403"/>
                      <a:pt x="912" y="404"/>
                      <a:pt x="914" y="396"/>
                    </a:cubicBezTo>
                    <a:cubicBezTo>
                      <a:pt x="916" y="388"/>
                      <a:pt x="914" y="388"/>
                      <a:pt x="917" y="380"/>
                    </a:cubicBezTo>
                    <a:cubicBezTo>
                      <a:pt x="920" y="373"/>
                      <a:pt x="918" y="374"/>
                      <a:pt x="912" y="374"/>
                    </a:cubicBezTo>
                    <a:cubicBezTo>
                      <a:pt x="907" y="374"/>
                      <a:pt x="904" y="374"/>
                      <a:pt x="901" y="375"/>
                    </a:cubicBezTo>
                    <a:cubicBezTo>
                      <a:pt x="898" y="375"/>
                      <a:pt x="889" y="379"/>
                      <a:pt x="894" y="370"/>
                    </a:cubicBezTo>
                    <a:cubicBezTo>
                      <a:pt x="899" y="362"/>
                      <a:pt x="904" y="349"/>
                      <a:pt x="911" y="344"/>
                    </a:cubicBezTo>
                    <a:cubicBezTo>
                      <a:pt x="919" y="340"/>
                      <a:pt x="911" y="339"/>
                      <a:pt x="923" y="333"/>
                    </a:cubicBezTo>
                    <a:cubicBezTo>
                      <a:pt x="936" y="327"/>
                      <a:pt x="932" y="328"/>
                      <a:pt x="941" y="322"/>
                    </a:cubicBezTo>
                    <a:cubicBezTo>
                      <a:pt x="949" y="315"/>
                      <a:pt x="948" y="315"/>
                      <a:pt x="954" y="311"/>
                    </a:cubicBezTo>
                    <a:cubicBezTo>
                      <a:pt x="961" y="306"/>
                      <a:pt x="955" y="305"/>
                      <a:pt x="964" y="303"/>
                    </a:cubicBezTo>
                    <a:cubicBezTo>
                      <a:pt x="973" y="301"/>
                      <a:pt x="972" y="301"/>
                      <a:pt x="979" y="297"/>
                    </a:cubicBezTo>
                    <a:cubicBezTo>
                      <a:pt x="987" y="294"/>
                      <a:pt x="983" y="289"/>
                      <a:pt x="994" y="286"/>
                    </a:cubicBezTo>
                    <a:cubicBezTo>
                      <a:pt x="1004" y="284"/>
                      <a:pt x="998" y="280"/>
                      <a:pt x="1007" y="279"/>
                    </a:cubicBezTo>
                    <a:cubicBezTo>
                      <a:pt x="1016" y="279"/>
                      <a:pt x="1017" y="271"/>
                      <a:pt x="1024" y="271"/>
                    </a:cubicBezTo>
                    <a:cubicBezTo>
                      <a:pt x="1032" y="271"/>
                      <a:pt x="1039" y="274"/>
                      <a:pt x="1048" y="270"/>
                    </a:cubicBezTo>
                    <a:cubicBezTo>
                      <a:pt x="1057" y="267"/>
                      <a:pt x="1065" y="263"/>
                      <a:pt x="1055" y="259"/>
                    </a:cubicBezTo>
                    <a:cubicBezTo>
                      <a:pt x="1046" y="255"/>
                      <a:pt x="1045" y="255"/>
                      <a:pt x="1038" y="252"/>
                    </a:cubicBezTo>
                    <a:cubicBezTo>
                      <a:pt x="1032" y="250"/>
                      <a:pt x="1023" y="243"/>
                      <a:pt x="1030" y="244"/>
                    </a:cubicBezTo>
                    <a:cubicBezTo>
                      <a:pt x="1038" y="245"/>
                      <a:pt x="1045" y="253"/>
                      <a:pt x="1055" y="254"/>
                    </a:cubicBezTo>
                    <a:cubicBezTo>
                      <a:pt x="1064" y="254"/>
                      <a:pt x="1068" y="257"/>
                      <a:pt x="1076" y="251"/>
                    </a:cubicBezTo>
                    <a:cubicBezTo>
                      <a:pt x="1085" y="244"/>
                      <a:pt x="1078" y="237"/>
                      <a:pt x="1086" y="239"/>
                    </a:cubicBezTo>
                    <a:cubicBezTo>
                      <a:pt x="1095" y="242"/>
                      <a:pt x="1091" y="249"/>
                      <a:pt x="1106" y="244"/>
                    </a:cubicBezTo>
                    <a:cubicBezTo>
                      <a:pt x="1121" y="239"/>
                      <a:pt x="1110" y="241"/>
                      <a:pt x="1126" y="238"/>
                    </a:cubicBezTo>
                    <a:cubicBezTo>
                      <a:pt x="1142" y="234"/>
                      <a:pt x="1137" y="232"/>
                      <a:pt x="1148" y="228"/>
                    </a:cubicBezTo>
                    <a:cubicBezTo>
                      <a:pt x="1159" y="224"/>
                      <a:pt x="1162" y="225"/>
                      <a:pt x="1162" y="219"/>
                    </a:cubicBezTo>
                    <a:cubicBezTo>
                      <a:pt x="1163" y="212"/>
                      <a:pt x="1168" y="211"/>
                      <a:pt x="1163" y="211"/>
                    </a:cubicBezTo>
                    <a:cubicBezTo>
                      <a:pt x="1157" y="211"/>
                      <a:pt x="1153" y="212"/>
                      <a:pt x="1145" y="211"/>
                    </a:cubicBezTo>
                    <a:cubicBezTo>
                      <a:pt x="1137" y="210"/>
                      <a:pt x="1131" y="215"/>
                      <a:pt x="1128" y="208"/>
                    </a:cubicBezTo>
                    <a:cubicBezTo>
                      <a:pt x="1125" y="201"/>
                      <a:pt x="1118" y="194"/>
                      <a:pt x="1125" y="196"/>
                    </a:cubicBezTo>
                    <a:cubicBezTo>
                      <a:pt x="1131" y="198"/>
                      <a:pt x="1134" y="195"/>
                      <a:pt x="1139" y="198"/>
                    </a:cubicBezTo>
                    <a:cubicBezTo>
                      <a:pt x="1144" y="200"/>
                      <a:pt x="1140" y="201"/>
                      <a:pt x="1148" y="203"/>
                    </a:cubicBezTo>
                    <a:cubicBezTo>
                      <a:pt x="1156" y="205"/>
                      <a:pt x="1153" y="206"/>
                      <a:pt x="1160" y="207"/>
                    </a:cubicBezTo>
                    <a:cubicBezTo>
                      <a:pt x="1168" y="207"/>
                      <a:pt x="1171" y="205"/>
                      <a:pt x="1175" y="204"/>
                    </a:cubicBezTo>
                    <a:cubicBezTo>
                      <a:pt x="1179" y="204"/>
                      <a:pt x="1182" y="202"/>
                      <a:pt x="1186" y="198"/>
                    </a:cubicBezTo>
                    <a:cubicBezTo>
                      <a:pt x="1191" y="195"/>
                      <a:pt x="1202" y="193"/>
                      <a:pt x="1203" y="191"/>
                    </a:cubicBezTo>
                    <a:cubicBezTo>
                      <a:pt x="1204" y="189"/>
                      <a:pt x="1192" y="184"/>
                      <a:pt x="1197" y="183"/>
                    </a:cubicBezTo>
                    <a:cubicBezTo>
                      <a:pt x="1202" y="181"/>
                      <a:pt x="1215" y="180"/>
                      <a:pt x="1218" y="181"/>
                    </a:cubicBezTo>
                    <a:cubicBezTo>
                      <a:pt x="1220" y="183"/>
                      <a:pt x="1220" y="186"/>
                      <a:pt x="1223" y="187"/>
                    </a:cubicBezTo>
                    <a:cubicBezTo>
                      <a:pt x="1226" y="188"/>
                      <a:pt x="1227" y="196"/>
                      <a:pt x="1227" y="196"/>
                    </a:cubicBezTo>
                    <a:cubicBezTo>
                      <a:pt x="1227" y="197"/>
                      <a:pt x="1241" y="203"/>
                      <a:pt x="1245" y="202"/>
                    </a:cubicBezTo>
                    <a:cubicBezTo>
                      <a:pt x="1249" y="200"/>
                      <a:pt x="1250" y="198"/>
                      <a:pt x="1246" y="195"/>
                    </a:cubicBezTo>
                    <a:cubicBezTo>
                      <a:pt x="1241" y="193"/>
                      <a:pt x="1237" y="187"/>
                      <a:pt x="1240" y="187"/>
                    </a:cubicBezTo>
                    <a:cubicBezTo>
                      <a:pt x="1244" y="188"/>
                      <a:pt x="1247" y="176"/>
                      <a:pt x="1251" y="180"/>
                    </a:cubicBezTo>
                    <a:cubicBezTo>
                      <a:pt x="1254" y="183"/>
                      <a:pt x="1245" y="193"/>
                      <a:pt x="1263" y="187"/>
                    </a:cubicBezTo>
                    <a:cubicBezTo>
                      <a:pt x="1282" y="181"/>
                      <a:pt x="1283" y="175"/>
                      <a:pt x="1288" y="175"/>
                    </a:cubicBezTo>
                    <a:cubicBezTo>
                      <a:pt x="1293" y="175"/>
                      <a:pt x="1290" y="174"/>
                      <a:pt x="1299" y="171"/>
                    </a:cubicBezTo>
                    <a:cubicBezTo>
                      <a:pt x="1309" y="167"/>
                      <a:pt x="1305" y="171"/>
                      <a:pt x="1312" y="164"/>
                    </a:cubicBezTo>
                    <a:cubicBezTo>
                      <a:pt x="1319" y="157"/>
                      <a:pt x="1321" y="159"/>
                      <a:pt x="1317" y="153"/>
                    </a:cubicBezTo>
                    <a:cubicBezTo>
                      <a:pt x="1313" y="148"/>
                      <a:pt x="1309" y="149"/>
                      <a:pt x="1312" y="142"/>
                    </a:cubicBezTo>
                    <a:cubicBezTo>
                      <a:pt x="1315" y="135"/>
                      <a:pt x="1304" y="128"/>
                      <a:pt x="1316" y="132"/>
                    </a:cubicBezTo>
                    <a:cubicBezTo>
                      <a:pt x="1328" y="135"/>
                      <a:pt x="1329" y="130"/>
                      <a:pt x="1335" y="128"/>
                    </a:cubicBezTo>
                    <a:cubicBezTo>
                      <a:pt x="1340" y="126"/>
                      <a:pt x="1342" y="122"/>
                      <a:pt x="1341" y="121"/>
                    </a:cubicBezTo>
                    <a:cubicBezTo>
                      <a:pt x="1339" y="120"/>
                      <a:pt x="1343" y="117"/>
                      <a:pt x="1339" y="115"/>
                    </a:cubicBezTo>
                    <a:cubicBezTo>
                      <a:pt x="1336" y="113"/>
                      <a:pt x="1332" y="111"/>
                      <a:pt x="1334" y="109"/>
                    </a:cubicBezTo>
                    <a:cubicBezTo>
                      <a:pt x="1336" y="108"/>
                      <a:pt x="1346" y="106"/>
                      <a:pt x="1331" y="105"/>
                    </a:cubicBezTo>
                    <a:cubicBezTo>
                      <a:pt x="1316" y="104"/>
                      <a:pt x="1316" y="104"/>
                      <a:pt x="1311" y="103"/>
                    </a:cubicBezTo>
                    <a:cubicBezTo>
                      <a:pt x="1306" y="103"/>
                      <a:pt x="1303" y="101"/>
                      <a:pt x="1300" y="102"/>
                    </a:cubicBezTo>
                    <a:cubicBezTo>
                      <a:pt x="1297" y="103"/>
                      <a:pt x="1291" y="103"/>
                      <a:pt x="1290" y="104"/>
                    </a:cubicBezTo>
                    <a:cubicBezTo>
                      <a:pt x="1288" y="104"/>
                      <a:pt x="1284" y="102"/>
                      <a:pt x="1283" y="104"/>
                    </a:cubicBezTo>
                    <a:cubicBezTo>
                      <a:pt x="1282" y="107"/>
                      <a:pt x="1278" y="109"/>
                      <a:pt x="1278" y="113"/>
                    </a:cubicBezTo>
                    <a:cubicBezTo>
                      <a:pt x="1277" y="116"/>
                      <a:pt x="1273" y="114"/>
                      <a:pt x="1275" y="117"/>
                    </a:cubicBezTo>
                    <a:cubicBezTo>
                      <a:pt x="1277" y="119"/>
                      <a:pt x="1279" y="121"/>
                      <a:pt x="1277" y="123"/>
                    </a:cubicBezTo>
                    <a:cubicBezTo>
                      <a:pt x="1274" y="125"/>
                      <a:pt x="1280" y="130"/>
                      <a:pt x="1272" y="129"/>
                    </a:cubicBezTo>
                    <a:cubicBezTo>
                      <a:pt x="1264" y="129"/>
                      <a:pt x="1263" y="127"/>
                      <a:pt x="1261" y="129"/>
                    </a:cubicBezTo>
                    <a:cubicBezTo>
                      <a:pt x="1258" y="130"/>
                      <a:pt x="1255" y="133"/>
                      <a:pt x="1252" y="137"/>
                    </a:cubicBezTo>
                    <a:cubicBezTo>
                      <a:pt x="1249" y="140"/>
                      <a:pt x="1239" y="144"/>
                      <a:pt x="1236" y="146"/>
                    </a:cubicBezTo>
                    <a:cubicBezTo>
                      <a:pt x="1236" y="146"/>
                      <a:pt x="1236" y="146"/>
                      <a:pt x="1236" y="146"/>
                    </a:cubicBezTo>
                    <a:cubicBezTo>
                      <a:pt x="1237" y="146"/>
                      <a:pt x="1243" y="138"/>
                      <a:pt x="1234" y="140"/>
                    </a:cubicBezTo>
                    <a:cubicBezTo>
                      <a:pt x="1223" y="142"/>
                      <a:pt x="1220" y="152"/>
                      <a:pt x="1221" y="153"/>
                    </a:cubicBezTo>
                    <a:cubicBezTo>
                      <a:pt x="1222" y="154"/>
                      <a:pt x="1227" y="156"/>
                      <a:pt x="1219" y="159"/>
                    </a:cubicBezTo>
                    <a:cubicBezTo>
                      <a:pt x="1211" y="161"/>
                      <a:pt x="1204" y="163"/>
                      <a:pt x="1201" y="165"/>
                    </a:cubicBezTo>
                    <a:cubicBezTo>
                      <a:pt x="1197" y="167"/>
                      <a:pt x="1194" y="168"/>
                      <a:pt x="1194" y="157"/>
                    </a:cubicBezTo>
                    <a:cubicBezTo>
                      <a:pt x="1194" y="147"/>
                      <a:pt x="1193" y="144"/>
                      <a:pt x="1197" y="142"/>
                    </a:cubicBezTo>
                    <a:cubicBezTo>
                      <a:pt x="1201" y="141"/>
                      <a:pt x="1198" y="140"/>
                      <a:pt x="1204" y="139"/>
                    </a:cubicBezTo>
                    <a:cubicBezTo>
                      <a:pt x="1210" y="138"/>
                      <a:pt x="1215" y="139"/>
                      <a:pt x="1218" y="132"/>
                    </a:cubicBezTo>
                    <a:cubicBezTo>
                      <a:pt x="1220" y="126"/>
                      <a:pt x="1222" y="117"/>
                      <a:pt x="1210" y="117"/>
                    </a:cubicBezTo>
                    <a:cubicBezTo>
                      <a:pt x="1198" y="117"/>
                      <a:pt x="1194" y="117"/>
                      <a:pt x="1189" y="122"/>
                    </a:cubicBezTo>
                    <a:cubicBezTo>
                      <a:pt x="1183" y="126"/>
                      <a:pt x="1181" y="132"/>
                      <a:pt x="1177" y="136"/>
                    </a:cubicBezTo>
                    <a:cubicBezTo>
                      <a:pt x="1173" y="141"/>
                      <a:pt x="1168" y="142"/>
                      <a:pt x="1168" y="137"/>
                    </a:cubicBezTo>
                    <a:cubicBezTo>
                      <a:pt x="1168" y="132"/>
                      <a:pt x="1169" y="134"/>
                      <a:pt x="1173" y="128"/>
                    </a:cubicBezTo>
                    <a:cubicBezTo>
                      <a:pt x="1176" y="122"/>
                      <a:pt x="1180" y="124"/>
                      <a:pt x="1176" y="119"/>
                    </a:cubicBezTo>
                    <a:cubicBezTo>
                      <a:pt x="1173" y="114"/>
                      <a:pt x="1168" y="112"/>
                      <a:pt x="1175" y="112"/>
                    </a:cubicBezTo>
                    <a:cubicBezTo>
                      <a:pt x="1182" y="112"/>
                      <a:pt x="1188" y="115"/>
                      <a:pt x="1189" y="112"/>
                    </a:cubicBezTo>
                    <a:cubicBezTo>
                      <a:pt x="1190" y="109"/>
                      <a:pt x="1198" y="104"/>
                      <a:pt x="1185" y="106"/>
                    </a:cubicBezTo>
                    <a:cubicBezTo>
                      <a:pt x="1172" y="107"/>
                      <a:pt x="1166" y="107"/>
                      <a:pt x="1163" y="107"/>
                    </a:cubicBezTo>
                    <a:cubicBezTo>
                      <a:pt x="1160" y="108"/>
                      <a:pt x="1153" y="106"/>
                      <a:pt x="1157" y="103"/>
                    </a:cubicBezTo>
                    <a:cubicBezTo>
                      <a:pt x="1162" y="99"/>
                      <a:pt x="1171" y="97"/>
                      <a:pt x="1178" y="94"/>
                    </a:cubicBezTo>
                    <a:cubicBezTo>
                      <a:pt x="1185" y="91"/>
                      <a:pt x="1185" y="89"/>
                      <a:pt x="1181" y="84"/>
                    </a:cubicBezTo>
                    <a:cubicBezTo>
                      <a:pt x="1178" y="80"/>
                      <a:pt x="1173" y="79"/>
                      <a:pt x="1178" y="73"/>
                    </a:cubicBezTo>
                    <a:cubicBezTo>
                      <a:pt x="1182" y="68"/>
                      <a:pt x="1187" y="66"/>
                      <a:pt x="1182" y="63"/>
                    </a:cubicBezTo>
                    <a:cubicBezTo>
                      <a:pt x="1178" y="60"/>
                      <a:pt x="1169" y="56"/>
                      <a:pt x="1174" y="54"/>
                    </a:cubicBezTo>
                    <a:cubicBezTo>
                      <a:pt x="1179" y="52"/>
                      <a:pt x="1183" y="51"/>
                      <a:pt x="1192" y="48"/>
                    </a:cubicBezTo>
                    <a:cubicBezTo>
                      <a:pt x="1200" y="45"/>
                      <a:pt x="1206" y="33"/>
                      <a:pt x="1211" y="35"/>
                    </a:cubicBezTo>
                    <a:cubicBezTo>
                      <a:pt x="1215" y="36"/>
                      <a:pt x="1221" y="37"/>
                      <a:pt x="1240" y="31"/>
                    </a:cubicBezTo>
                    <a:cubicBezTo>
                      <a:pt x="1258" y="25"/>
                      <a:pt x="1258" y="22"/>
                      <a:pt x="1269" y="18"/>
                    </a:cubicBezTo>
                    <a:cubicBezTo>
                      <a:pt x="1280" y="14"/>
                      <a:pt x="1281" y="11"/>
                      <a:pt x="1286" y="9"/>
                    </a:cubicBezTo>
                    <a:cubicBezTo>
                      <a:pt x="1291" y="7"/>
                      <a:pt x="1287" y="1"/>
                      <a:pt x="1278" y="3"/>
                    </a:cubicBezTo>
                    <a:cubicBezTo>
                      <a:pt x="1269" y="6"/>
                      <a:pt x="1262" y="5"/>
                      <a:pt x="1260" y="6"/>
                    </a:cubicBezTo>
                    <a:cubicBezTo>
                      <a:pt x="1258" y="6"/>
                      <a:pt x="1259" y="2"/>
                      <a:pt x="1252" y="3"/>
                    </a:cubicBezTo>
                    <a:cubicBezTo>
                      <a:pt x="1244" y="3"/>
                      <a:pt x="1239" y="0"/>
                      <a:pt x="1233" y="1"/>
                    </a:cubicBezTo>
                    <a:cubicBezTo>
                      <a:pt x="1227" y="2"/>
                      <a:pt x="1213" y="6"/>
                      <a:pt x="1210" y="7"/>
                    </a:cubicBezTo>
                    <a:cubicBezTo>
                      <a:pt x="1208" y="7"/>
                      <a:pt x="1204" y="8"/>
                      <a:pt x="1205" y="10"/>
                    </a:cubicBezTo>
                    <a:cubicBezTo>
                      <a:pt x="1206" y="12"/>
                      <a:pt x="1210" y="16"/>
                      <a:pt x="1204" y="15"/>
                    </a:cubicBezTo>
                    <a:cubicBezTo>
                      <a:pt x="1198" y="13"/>
                      <a:pt x="1197" y="10"/>
                      <a:pt x="1194" y="13"/>
                    </a:cubicBezTo>
                    <a:cubicBezTo>
                      <a:pt x="1191" y="15"/>
                      <a:pt x="1188" y="15"/>
                      <a:pt x="1184" y="22"/>
                    </a:cubicBezTo>
                    <a:cubicBezTo>
                      <a:pt x="1179" y="29"/>
                      <a:pt x="1172" y="33"/>
                      <a:pt x="1171" y="34"/>
                    </a:cubicBezTo>
                    <a:cubicBezTo>
                      <a:pt x="1170" y="35"/>
                      <a:pt x="1172" y="36"/>
                      <a:pt x="1171" y="41"/>
                    </a:cubicBezTo>
                    <a:cubicBezTo>
                      <a:pt x="1170" y="46"/>
                      <a:pt x="1160" y="48"/>
                      <a:pt x="1152" y="53"/>
                    </a:cubicBezTo>
                    <a:cubicBezTo>
                      <a:pt x="1144" y="57"/>
                      <a:pt x="1140" y="59"/>
                      <a:pt x="1140" y="61"/>
                    </a:cubicBezTo>
                    <a:cubicBezTo>
                      <a:pt x="1140" y="62"/>
                      <a:pt x="1147" y="67"/>
                      <a:pt x="1138" y="68"/>
                    </a:cubicBezTo>
                    <a:cubicBezTo>
                      <a:pt x="1129" y="68"/>
                      <a:pt x="1126" y="64"/>
                      <a:pt x="1120" y="68"/>
                    </a:cubicBezTo>
                    <a:cubicBezTo>
                      <a:pt x="1113" y="72"/>
                      <a:pt x="1107" y="75"/>
                      <a:pt x="1107" y="80"/>
                    </a:cubicBezTo>
                    <a:cubicBezTo>
                      <a:pt x="1108" y="84"/>
                      <a:pt x="1107" y="84"/>
                      <a:pt x="1102" y="90"/>
                    </a:cubicBezTo>
                    <a:cubicBezTo>
                      <a:pt x="1097" y="96"/>
                      <a:pt x="1090" y="94"/>
                      <a:pt x="1096" y="99"/>
                    </a:cubicBezTo>
                    <a:cubicBezTo>
                      <a:pt x="1102" y="104"/>
                      <a:pt x="1108" y="106"/>
                      <a:pt x="1113" y="107"/>
                    </a:cubicBezTo>
                    <a:cubicBezTo>
                      <a:pt x="1118" y="108"/>
                      <a:pt x="1122" y="109"/>
                      <a:pt x="1120" y="112"/>
                    </a:cubicBezTo>
                    <a:cubicBezTo>
                      <a:pt x="1118" y="115"/>
                      <a:pt x="1114" y="117"/>
                      <a:pt x="1112" y="119"/>
                    </a:cubicBezTo>
                    <a:cubicBezTo>
                      <a:pt x="1109" y="121"/>
                      <a:pt x="1104" y="128"/>
                      <a:pt x="1107" y="128"/>
                    </a:cubicBezTo>
                    <a:cubicBezTo>
                      <a:pt x="1109" y="128"/>
                      <a:pt x="1121" y="121"/>
                      <a:pt x="1118" y="125"/>
                    </a:cubicBezTo>
                    <a:cubicBezTo>
                      <a:pt x="1115" y="128"/>
                      <a:pt x="1112" y="133"/>
                      <a:pt x="1105" y="134"/>
                    </a:cubicBezTo>
                    <a:cubicBezTo>
                      <a:pt x="1098" y="135"/>
                      <a:pt x="1096" y="134"/>
                      <a:pt x="1090" y="138"/>
                    </a:cubicBezTo>
                    <a:cubicBezTo>
                      <a:pt x="1085" y="141"/>
                      <a:pt x="1085" y="144"/>
                      <a:pt x="1078" y="145"/>
                    </a:cubicBezTo>
                    <a:cubicBezTo>
                      <a:pt x="1071" y="146"/>
                      <a:pt x="1060" y="147"/>
                      <a:pt x="1059" y="151"/>
                    </a:cubicBezTo>
                    <a:cubicBezTo>
                      <a:pt x="1058" y="156"/>
                      <a:pt x="1061" y="160"/>
                      <a:pt x="1054" y="163"/>
                    </a:cubicBezTo>
                    <a:cubicBezTo>
                      <a:pt x="1047" y="167"/>
                      <a:pt x="1047" y="170"/>
                      <a:pt x="1042" y="165"/>
                    </a:cubicBezTo>
                    <a:cubicBezTo>
                      <a:pt x="1038" y="160"/>
                      <a:pt x="1031" y="160"/>
                      <a:pt x="1041" y="155"/>
                    </a:cubicBezTo>
                    <a:cubicBezTo>
                      <a:pt x="1052" y="149"/>
                      <a:pt x="1049" y="148"/>
                      <a:pt x="1055" y="144"/>
                    </a:cubicBezTo>
                    <a:cubicBezTo>
                      <a:pt x="1062" y="139"/>
                      <a:pt x="1034" y="136"/>
                      <a:pt x="1046" y="134"/>
                    </a:cubicBezTo>
                    <a:cubicBezTo>
                      <a:pt x="1058" y="133"/>
                      <a:pt x="1059" y="135"/>
                      <a:pt x="1070" y="131"/>
                    </a:cubicBezTo>
                    <a:cubicBezTo>
                      <a:pt x="1080" y="127"/>
                      <a:pt x="1095" y="129"/>
                      <a:pt x="1089" y="124"/>
                    </a:cubicBezTo>
                    <a:cubicBezTo>
                      <a:pt x="1083" y="119"/>
                      <a:pt x="1081" y="120"/>
                      <a:pt x="1081" y="116"/>
                    </a:cubicBezTo>
                    <a:cubicBezTo>
                      <a:pt x="1081" y="112"/>
                      <a:pt x="1102" y="110"/>
                      <a:pt x="1088" y="109"/>
                    </a:cubicBezTo>
                    <a:cubicBezTo>
                      <a:pt x="1074" y="107"/>
                      <a:pt x="1071" y="112"/>
                      <a:pt x="1068" y="106"/>
                    </a:cubicBezTo>
                    <a:cubicBezTo>
                      <a:pt x="1065" y="100"/>
                      <a:pt x="1065" y="96"/>
                      <a:pt x="1057" y="100"/>
                    </a:cubicBezTo>
                    <a:cubicBezTo>
                      <a:pt x="1049" y="105"/>
                      <a:pt x="1046" y="104"/>
                      <a:pt x="1044" y="108"/>
                    </a:cubicBezTo>
                    <a:cubicBezTo>
                      <a:pt x="1041" y="112"/>
                      <a:pt x="1041" y="115"/>
                      <a:pt x="1034" y="117"/>
                    </a:cubicBezTo>
                    <a:cubicBezTo>
                      <a:pt x="1028" y="118"/>
                      <a:pt x="1016" y="119"/>
                      <a:pt x="1015" y="120"/>
                    </a:cubicBezTo>
                    <a:cubicBezTo>
                      <a:pt x="1013" y="121"/>
                      <a:pt x="1010" y="126"/>
                      <a:pt x="1015" y="126"/>
                    </a:cubicBezTo>
                    <a:cubicBezTo>
                      <a:pt x="1020" y="127"/>
                      <a:pt x="1034" y="127"/>
                      <a:pt x="1035" y="129"/>
                    </a:cubicBezTo>
                    <a:cubicBezTo>
                      <a:pt x="1035" y="130"/>
                      <a:pt x="1039" y="131"/>
                      <a:pt x="1035" y="133"/>
                    </a:cubicBezTo>
                    <a:cubicBezTo>
                      <a:pt x="1031" y="135"/>
                      <a:pt x="1026" y="138"/>
                      <a:pt x="1023" y="138"/>
                    </a:cubicBezTo>
                    <a:cubicBezTo>
                      <a:pt x="1019" y="138"/>
                      <a:pt x="1014" y="135"/>
                      <a:pt x="1015" y="140"/>
                    </a:cubicBezTo>
                    <a:cubicBezTo>
                      <a:pt x="1017" y="145"/>
                      <a:pt x="1034" y="143"/>
                      <a:pt x="1034" y="147"/>
                    </a:cubicBezTo>
                    <a:cubicBezTo>
                      <a:pt x="1033" y="151"/>
                      <a:pt x="1030" y="153"/>
                      <a:pt x="1026" y="153"/>
                    </a:cubicBezTo>
                    <a:cubicBezTo>
                      <a:pt x="1022" y="154"/>
                      <a:pt x="1024" y="156"/>
                      <a:pt x="1015" y="151"/>
                    </a:cubicBezTo>
                    <a:cubicBezTo>
                      <a:pt x="1006" y="145"/>
                      <a:pt x="1003" y="144"/>
                      <a:pt x="1001" y="147"/>
                    </a:cubicBezTo>
                    <a:cubicBezTo>
                      <a:pt x="999" y="151"/>
                      <a:pt x="1007" y="155"/>
                      <a:pt x="995" y="152"/>
                    </a:cubicBezTo>
                    <a:cubicBezTo>
                      <a:pt x="982" y="149"/>
                      <a:pt x="988" y="147"/>
                      <a:pt x="977" y="149"/>
                    </a:cubicBezTo>
                    <a:cubicBezTo>
                      <a:pt x="966" y="151"/>
                      <a:pt x="964" y="152"/>
                      <a:pt x="955" y="152"/>
                    </a:cubicBezTo>
                    <a:cubicBezTo>
                      <a:pt x="945" y="153"/>
                      <a:pt x="945" y="154"/>
                      <a:pt x="935" y="151"/>
                    </a:cubicBezTo>
                    <a:cubicBezTo>
                      <a:pt x="925" y="148"/>
                      <a:pt x="917" y="144"/>
                      <a:pt x="911" y="144"/>
                    </a:cubicBezTo>
                    <a:cubicBezTo>
                      <a:pt x="905" y="145"/>
                      <a:pt x="901" y="146"/>
                      <a:pt x="899" y="142"/>
                    </a:cubicBezTo>
                    <a:cubicBezTo>
                      <a:pt x="897" y="138"/>
                      <a:pt x="894" y="135"/>
                      <a:pt x="895" y="132"/>
                    </a:cubicBezTo>
                    <a:cubicBezTo>
                      <a:pt x="896" y="129"/>
                      <a:pt x="908" y="122"/>
                      <a:pt x="891" y="123"/>
                    </a:cubicBezTo>
                    <a:cubicBezTo>
                      <a:pt x="875" y="124"/>
                      <a:pt x="881" y="124"/>
                      <a:pt x="867" y="127"/>
                    </a:cubicBezTo>
                    <a:cubicBezTo>
                      <a:pt x="854" y="130"/>
                      <a:pt x="847" y="130"/>
                      <a:pt x="841" y="133"/>
                    </a:cubicBezTo>
                    <a:cubicBezTo>
                      <a:pt x="835" y="135"/>
                      <a:pt x="825" y="140"/>
                      <a:pt x="831" y="142"/>
                    </a:cubicBezTo>
                    <a:cubicBezTo>
                      <a:pt x="837" y="144"/>
                      <a:pt x="850" y="141"/>
                      <a:pt x="859" y="140"/>
                    </a:cubicBezTo>
                    <a:cubicBezTo>
                      <a:pt x="869" y="138"/>
                      <a:pt x="888" y="132"/>
                      <a:pt x="885" y="136"/>
                    </a:cubicBezTo>
                    <a:cubicBezTo>
                      <a:pt x="883" y="139"/>
                      <a:pt x="877" y="143"/>
                      <a:pt x="866" y="145"/>
                    </a:cubicBezTo>
                    <a:cubicBezTo>
                      <a:pt x="856" y="146"/>
                      <a:pt x="852" y="146"/>
                      <a:pt x="845" y="148"/>
                    </a:cubicBezTo>
                    <a:cubicBezTo>
                      <a:pt x="839" y="151"/>
                      <a:pt x="828" y="152"/>
                      <a:pt x="826" y="159"/>
                    </a:cubicBezTo>
                    <a:cubicBezTo>
                      <a:pt x="825" y="166"/>
                      <a:pt x="825" y="179"/>
                      <a:pt x="820" y="171"/>
                    </a:cubicBezTo>
                    <a:cubicBezTo>
                      <a:pt x="814" y="164"/>
                      <a:pt x="820" y="166"/>
                      <a:pt x="814" y="159"/>
                    </a:cubicBezTo>
                    <a:cubicBezTo>
                      <a:pt x="808" y="153"/>
                      <a:pt x="808" y="151"/>
                      <a:pt x="803" y="151"/>
                    </a:cubicBezTo>
                    <a:cubicBezTo>
                      <a:pt x="798" y="151"/>
                      <a:pt x="798" y="146"/>
                      <a:pt x="789" y="147"/>
                    </a:cubicBezTo>
                    <a:cubicBezTo>
                      <a:pt x="781" y="149"/>
                      <a:pt x="789" y="148"/>
                      <a:pt x="776" y="150"/>
                    </a:cubicBezTo>
                    <a:cubicBezTo>
                      <a:pt x="762" y="152"/>
                      <a:pt x="759" y="152"/>
                      <a:pt x="748" y="153"/>
                    </a:cubicBezTo>
                    <a:cubicBezTo>
                      <a:pt x="738" y="154"/>
                      <a:pt x="740" y="155"/>
                      <a:pt x="730" y="154"/>
                    </a:cubicBezTo>
                    <a:cubicBezTo>
                      <a:pt x="720" y="152"/>
                      <a:pt x="730" y="152"/>
                      <a:pt x="718" y="152"/>
                    </a:cubicBezTo>
                    <a:cubicBezTo>
                      <a:pt x="705" y="151"/>
                      <a:pt x="695" y="144"/>
                      <a:pt x="705" y="142"/>
                    </a:cubicBezTo>
                    <a:cubicBezTo>
                      <a:pt x="715" y="140"/>
                      <a:pt x="729" y="142"/>
                      <a:pt x="735" y="139"/>
                    </a:cubicBezTo>
                    <a:cubicBezTo>
                      <a:pt x="741" y="136"/>
                      <a:pt x="742" y="131"/>
                      <a:pt x="733" y="128"/>
                    </a:cubicBezTo>
                    <a:cubicBezTo>
                      <a:pt x="723" y="124"/>
                      <a:pt x="718" y="123"/>
                      <a:pt x="708" y="124"/>
                    </a:cubicBezTo>
                    <a:cubicBezTo>
                      <a:pt x="698" y="125"/>
                      <a:pt x="696" y="126"/>
                      <a:pt x="690" y="125"/>
                    </a:cubicBezTo>
                    <a:cubicBezTo>
                      <a:pt x="685" y="123"/>
                      <a:pt x="687" y="123"/>
                      <a:pt x="676" y="120"/>
                    </a:cubicBezTo>
                    <a:cubicBezTo>
                      <a:pt x="666" y="116"/>
                      <a:pt x="670" y="117"/>
                      <a:pt x="660" y="114"/>
                    </a:cubicBezTo>
                    <a:cubicBezTo>
                      <a:pt x="650" y="111"/>
                      <a:pt x="653" y="110"/>
                      <a:pt x="643" y="108"/>
                    </a:cubicBezTo>
                    <a:cubicBezTo>
                      <a:pt x="633" y="105"/>
                      <a:pt x="638" y="103"/>
                      <a:pt x="625" y="104"/>
                    </a:cubicBezTo>
                    <a:cubicBezTo>
                      <a:pt x="612" y="105"/>
                      <a:pt x="607" y="106"/>
                      <a:pt x="603" y="107"/>
                    </a:cubicBezTo>
                    <a:cubicBezTo>
                      <a:pt x="600" y="108"/>
                      <a:pt x="601" y="113"/>
                      <a:pt x="591" y="115"/>
                    </a:cubicBezTo>
                    <a:cubicBezTo>
                      <a:pt x="580" y="117"/>
                      <a:pt x="564" y="115"/>
                      <a:pt x="586" y="104"/>
                    </a:cubicBezTo>
                    <a:cubicBezTo>
                      <a:pt x="591" y="99"/>
                      <a:pt x="600" y="95"/>
                      <a:pt x="592" y="96"/>
                    </a:cubicBezTo>
                    <a:cubicBezTo>
                      <a:pt x="583" y="97"/>
                      <a:pt x="574" y="97"/>
                      <a:pt x="570" y="100"/>
                    </a:cubicBezTo>
                    <a:cubicBezTo>
                      <a:pt x="566" y="103"/>
                      <a:pt x="560" y="102"/>
                      <a:pt x="556" y="107"/>
                    </a:cubicBezTo>
                    <a:cubicBezTo>
                      <a:pt x="551" y="112"/>
                      <a:pt x="546" y="116"/>
                      <a:pt x="544" y="109"/>
                    </a:cubicBezTo>
                    <a:cubicBezTo>
                      <a:pt x="542" y="102"/>
                      <a:pt x="540" y="102"/>
                      <a:pt x="544" y="99"/>
                    </a:cubicBezTo>
                    <a:cubicBezTo>
                      <a:pt x="548" y="95"/>
                      <a:pt x="557" y="86"/>
                      <a:pt x="544" y="84"/>
                    </a:cubicBezTo>
                    <a:cubicBezTo>
                      <a:pt x="530" y="82"/>
                      <a:pt x="526" y="80"/>
                      <a:pt x="528" y="87"/>
                    </a:cubicBezTo>
                    <a:cubicBezTo>
                      <a:pt x="530" y="94"/>
                      <a:pt x="532" y="94"/>
                      <a:pt x="523" y="96"/>
                    </a:cubicBezTo>
                    <a:cubicBezTo>
                      <a:pt x="514" y="98"/>
                      <a:pt x="513" y="104"/>
                      <a:pt x="507" y="104"/>
                    </a:cubicBezTo>
                    <a:cubicBezTo>
                      <a:pt x="502" y="105"/>
                      <a:pt x="498" y="106"/>
                      <a:pt x="499" y="101"/>
                    </a:cubicBezTo>
                    <a:cubicBezTo>
                      <a:pt x="501" y="95"/>
                      <a:pt x="496" y="93"/>
                      <a:pt x="486" y="94"/>
                    </a:cubicBezTo>
                    <a:cubicBezTo>
                      <a:pt x="477" y="94"/>
                      <a:pt x="464" y="94"/>
                      <a:pt x="462" y="97"/>
                    </a:cubicBezTo>
                    <a:cubicBezTo>
                      <a:pt x="460" y="100"/>
                      <a:pt x="450" y="104"/>
                      <a:pt x="445" y="104"/>
                    </a:cubicBezTo>
                    <a:cubicBezTo>
                      <a:pt x="441" y="104"/>
                      <a:pt x="439" y="101"/>
                      <a:pt x="431" y="105"/>
                    </a:cubicBezTo>
                    <a:cubicBezTo>
                      <a:pt x="422" y="109"/>
                      <a:pt x="427" y="107"/>
                      <a:pt x="417" y="110"/>
                    </a:cubicBezTo>
                    <a:cubicBezTo>
                      <a:pt x="407" y="113"/>
                      <a:pt x="410" y="107"/>
                      <a:pt x="396" y="108"/>
                    </a:cubicBezTo>
                    <a:cubicBezTo>
                      <a:pt x="381" y="109"/>
                      <a:pt x="382" y="107"/>
                      <a:pt x="370" y="110"/>
                    </a:cubicBezTo>
                    <a:cubicBezTo>
                      <a:pt x="358" y="114"/>
                      <a:pt x="353" y="111"/>
                      <a:pt x="352" y="117"/>
                    </a:cubicBezTo>
                    <a:cubicBezTo>
                      <a:pt x="350" y="123"/>
                      <a:pt x="356" y="125"/>
                      <a:pt x="343" y="124"/>
                    </a:cubicBezTo>
                    <a:cubicBezTo>
                      <a:pt x="330" y="123"/>
                      <a:pt x="335" y="129"/>
                      <a:pt x="323" y="123"/>
                    </a:cubicBezTo>
                    <a:cubicBezTo>
                      <a:pt x="311" y="116"/>
                      <a:pt x="318" y="111"/>
                      <a:pt x="305" y="110"/>
                    </a:cubicBezTo>
                    <a:cubicBezTo>
                      <a:pt x="293" y="108"/>
                      <a:pt x="289" y="106"/>
                      <a:pt x="281" y="106"/>
                    </a:cubicBezTo>
                    <a:cubicBezTo>
                      <a:pt x="278" y="106"/>
                      <a:pt x="277" y="107"/>
                      <a:pt x="276" y="107"/>
                    </a:cubicBezTo>
                    <a:cubicBezTo>
                      <a:pt x="248" y="130"/>
                      <a:pt x="15" y="316"/>
                      <a:pt x="0" y="336"/>
                    </a:cubicBezTo>
                    <a:cubicBezTo>
                      <a:pt x="9" y="337"/>
                      <a:pt x="5" y="340"/>
                      <a:pt x="14" y="339"/>
                    </a:cubicBezTo>
                    <a:cubicBezTo>
                      <a:pt x="22" y="337"/>
                      <a:pt x="25" y="335"/>
                      <a:pt x="29" y="335"/>
                    </a:cubicBezTo>
                    <a:cubicBezTo>
                      <a:pt x="33" y="335"/>
                      <a:pt x="39" y="333"/>
                      <a:pt x="35" y="336"/>
                    </a:cubicBezTo>
                    <a:cubicBezTo>
                      <a:pt x="32" y="340"/>
                      <a:pt x="29" y="340"/>
                      <a:pt x="29" y="343"/>
                    </a:cubicBezTo>
                    <a:cubicBezTo>
                      <a:pt x="30" y="347"/>
                      <a:pt x="30" y="347"/>
                      <a:pt x="31" y="353"/>
                    </a:cubicBezTo>
                    <a:cubicBezTo>
                      <a:pt x="33" y="359"/>
                      <a:pt x="36" y="359"/>
                      <a:pt x="34" y="363"/>
                    </a:cubicBezTo>
                    <a:cubicBezTo>
                      <a:pt x="32" y="367"/>
                      <a:pt x="30" y="370"/>
                      <a:pt x="33" y="371"/>
                    </a:cubicBezTo>
                    <a:cubicBezTo>
                      <a:pt x="35" y="371"/>
                      <a:pt x="37" y="373"/>
                      <a:pt x="41" y="371"/>
                    </a:cubicBezTo>
                    <a:cubicBezTo>
                      <a:pt x="45" y="368"/>
                      <a:pt x="49" y="368"/>
                      <a:pt x="55" y="365"/>
                    </a:cubicBezTo>
                    <a:cubicBezTo>
                      <a:pt x="60" y="363"/>
                      <a:pt x="64" y="359"/>
                      <a:pt x="66" y="357"/>
                    </a:cubicBezTo>
                    <a:cubicBezTo>
                      <a:pt x="68" y="355"/>
                      <a:pt x="73" y="354"/>
                      <a:pt x="79" y="353"/>
                    </a:cubicBezTo>
                    <a:cubicBezTo>
                      <a:pt x="84" y="352"/>
                      <a:pt x="85" y="352"/>
                      <a:pt x="87" y="352"/>
                    </a:cubicBezTo>
                    <a:cubicBezTo>
                      <a:pt x="88" y="351"/>
                      <a:pt x="91" y="349"/>
                      <a:pt x="93" y="351"/>
                    </a:cubicBezTo>
                    <a:cubicBezTo>
                      <a:pt x="95" y="353"/>
                      <a:pt x="95" y="353"/>
                      <a:pt x="94" y="356"/>
                    </a:cubicBezTo>
                    <a:cubicBezTo>
                      <a:pt x="92" y="359"/>
                      <a:pt x="90" y="360"/>
                      <a:pt x="92" y="364"/>
                    </a:cubicBezTo>
                    <a:cubicBezTo>
                      <a:pt x="95" y="368"/>
                      <a:pt x="96" y="370"/>
                      <a:pt x="95" y="373"/>
                    </a:cubicBezTo>
                    <a:cubicBezTo>
                      <a:pt x="94" y="376"/>
                      <a:pt x="99" y="378"/>
                      <a:pt x="98" y="381"/>
                    </a:cubicBezTo>
                    <a:cubicBezTo>
                      <a:pt x="98" y="381"/>
                      <a:pt x="95" y="385"/>
                      <a:pt x="95" y="389"/>
                    </a:cubicBezTo>
                    <a:cubicBezTo>
                      <a:pt x="95" y="393"/>
                      <a:pt x="92" y="398"/>
                      <a:pt x="93" y="401"/>
                    </a:cubicBezTo>
                    <a:cubicBezTo>
                      <a:pt x="93" y="405"/>
                      <a:pt x="91" y="409"/>
                      <a:pt x="90" y="414"/>
                    </a:cubicBezTo>
                    <a:cubicBezTo>
                      <a:pt x="89" y="418"/>
                      <a:pt x="88" y="418"/>
                      <a:pt x="87" y="421"/>
                    </a:cubicBezTo>
                    <a:cubicBezTo>
                      <a:pt x="86" y="425"/>
                      <a:pt x="83" y="428"/>
                      <a:pt x="84" y="430"/>
                    </a:cubicBezTo>
                    <a:cubicBezTo>
                      <a:pt x="85" y="432"/>
                      <a:pt x="88" y="433"/>
                      <a:pt x="91" y="435"/>
                    </a:cubicBezTo>
                    <a:cubicBezTo>
                      <a:pt x="94" y="437"/>
                      <a:pt x="93" y="436"/>
                      <a:pt x="98" y="440"/>
                    </a:cubicBezTo>
                    <a:cubicBezTo>
                      <a:pt x="102" y="444"/>
                      <a:pt x="106" y="446"/>
                      <a:pt x="106" y="448"/>
                    </a:cubicBezTo>
                    <a:cubicBezTo>
                      <a:pt x="105" y="450"/>
                      <a:pt x="104" y="451"/>
                      <a:pt x="101" y="453"/>
                    </a:cubicBezTo>
                    <a:cubicBezTo>
                      <a:pt x="98" y="455"/>
                      <a:pt x="96" y="455"/>
                      <a:pt x="93" y="460"/>
                    </a:cubicBezTo>
                    <a:cubicBezTo>
                      <a:pt x="90" y="465"/>
                      <a:pt x="91" y="468"/>
                      <a:pt x="85" y="471"/>
                    </a:cubicBezTo>
                    <a:cubicBezTo>
                      <a:pt x="79" y="475"/>
                      <a:pt x="73" y="476"/>
                      <a:pt x="70" y="479"/>
                    </a:cubicBezTo>
                    <a:cubicBezTo>
                      <a:pt x="68" y="480"/>
                      <a:pt x="63" y="480"/>
                      <a:pt x="61" y="481"/>
                    </a:cubicBezTo>
                    <a:cubicBezTo>
                      <a:pt x="61" y="481"/>
                      <a:pt x="61" y="481"/>
                      <a:pt x="61" y="482"/>
                    </a:cubicBezTo>
                    <a:cubicBezTo>
                      <a:pt x="59" y="491"/>
                      <a:pt x="62" y="494"/>
                      <a:pt x="58" y="497"/>
                    </a:cubicBezTo>
                    <a:cubicBezTo>
                      <a:pt x="54" y="501"/>
                      <a:pt x="52" y="500"/>
                      <a:pt x="48" y="504"/>
                    </a:cubicBezTo>
                    <a:cubicBezTo>
                      <a:pt x="45" y="507"/>
                      <a:pt x="41" y="501"/>
                      <a:pt x="39" y="508"/>
                    </a:cubicBezTo>
                    <a:cubicBezTo>
                      <a:pt x="38" y="516"/>
                      <a:pt x="25" y="519"/>
                      <a:pt x="37" y="520"/>
                    </a:cubicBezTo>
                    <a:cubicBezTo>
                      <a:pt x="49" y="521"/>
                      <a:pt x="38" y="521"/>
                      <a:pt x="50" y="514"/>
                    </a:cubicBezTo>
                    <a:cubicBezTo>
                      <a:pt x="61" y="506"/>
                      <a:pt x="55" y="507"/>
                      <a:pt x="64" y="504"/>
                    </a:cubicBezTo>
                    <a:cubicBezTo>
                      <a:pt x="74" y="501"/>
                      <a:pt x="79" y="489"/>
                      <a:pt x="81" y="497"/>
                    </a:cubicBezTo>
                    <a:cubicBezTo>
                      <a:pt x="83" y="506"/>
                      <a:pt x="87" y="505"/>
                      <a:pt x="75" y="511"/>
                    </a:cubicBezTo>
                    <a:cubicBezTo>
                      <a:pt x="62" y="518"/>
                      <a:pt x="60" y="522"/>
                      <a:pt x="52" y="525"/>
                    </a:cubicBezTo>
                    <a:cubicBezTo>
                      <a:pt x="45" y="527"/>
                      <a:pt x="40" y="523"/>
                      <a:pt x="41" y="530"/>
                    </a:cubicBezTo>
                    <a:cubicBezTo>
                      <a:pt x="42" y="537"/>
                      <a:pt x="53" y="527"/>
                      <a:pt x="49" y="535"/>
                    </a:cubicBezTo>
                    <a:cubicBezTo>
                      <a:pt x="45" y="543"/>
                      <a:pt x="64" y="541"/>
                      <a:pt x="58" y="546"/>
                    </a:cubicBezTo>
                    <a:cubicBezTo>
                      <a:pt x="51" y="550"/>
                      <a:pt x="81" y="549"/>
                      <a:pt x="69" y="556"/>
                    </a:cubicBezTo>
                    <a:cubicBezTo>
                      <a:pt x="58" y="562"/>
                      <a:pt x="49" y="557"/>
                      <a:pt x="45" y="566"/>
                    </a:cubicBezTo>
                    <a:cubicBezTo>
                      <a:pt x="42" y="574"/>
                      <a:pt x="32" y="585"/>
                      <a:pt x="40" y="587"/>
                    </a:cubicBezTo>
                    <a:cubicBezTo>
                      <a:pt x="48" y="588"/>
                      <a:pt x="45" y="587"/>
                      <a:pt x="56" y="590"/>
                    </a:cubicBezTo>
                    <a:cubicBezTo>
                      <a:pt x="67" y="593"/>
                      <a:pt x="67" y="588"/>
                      <a:pt x="72" y="595"/>
                    </a:cubicBezTo>
                    <a:cubicBezTo>
                      <a:pt x="77" y="603"/>
                      <a:pt x="88" y="600"/>
                      <a:pt x="85" y="604"/>
                    </a:cubicBezTo>
                    <a:cubicBezTo>
                      <a:pt x="82" y="607"/>
                      <a:pt x="89" y="605"/>
                      <a:pt x="88" y="611"/>
                    </a:cubicBezTo>
                    <a:cubicBezTo>
                      <a:pt x="87" y="617"/>
                      <a:pt x="96" y="615"/>
                      <a:pt x="95" y="621"/>
                    </a:cubicBezTo>
                    <a:cubicBezTo>
                      <a:pt x="94" y="627"/>
                      <a:pt x="105" y="628"/>
                      <a:pt x="104" y="633"/>
                    </a:cubicBezTo>
                    <a:cubicBezTo>
                      <a:pt x="104" y="634"/>
                      <a:pt x="104" y="635"/>
                      <a:pt x="104" y="636"/>
                    </a:cubicBezTo>
                    <a:cubicBezTo>
                      <a:pt x="150" y="636"/>
                      <a:pt x="697" y="639"/>
                      <a:pt x="704" y="636"/>
                    </a:cubicBezTo>
                    <a:cubicBezTo>
                      <a:pt x="711" y="633"/>
                      <a:pt x="719" y="619"/>
                      <a:pt x="719" y="627"/>
                    </a:cubicBezTo>
                    <a:cubicBezTo>
                      <a:pt x="719" y="635"/>
                      <a:pt x="713" y="643"/>
                      <a:pt x="715" y="643"/>
                    </a:cubicBezTo>
                    <a:cubicBezTo>
                      <a:pt x="717" y="643"/>
                      <a:pt x="723" y="643"/>
                      <a:pt x="726" y="645"/>
                    </a:cubicBezTo>
                    <a:cubicBezTo>
                      <a:pt x="730" y="647"/>
                      <a:pt x="733" y="649"/>
                      <a:pt x="735" y="648"/>
                    </a:cubicBezTo>
                    <a:cubicBezTo>
                      <a:pt x="738" y="647"/>
                      <a:pt x="741" y="643"/>
                      <a:pt x="745" y="644"/>
                    </a:cubicBezTo>
                    <a:cubicBezTo>
                      <a:pt x="748" y="645"/>
                      <a:pt x="751" y="647"/>
                      <a:pt x="753" y="649"/>
                    </a:cubicBezTo>
                    <a:cubicBezTo>
                      <a:pt x="755" y="650"/>
                      <a:pt x="755" y="650"/>
                      <a:pt x="757" y="653"/>
                    </a:cubicBezTo>
                    <a:cubicBezTo>
                      <a:pt x="758" y="656"/>
                      <a:pt x="761" y="652"/>
                      <a:pt x="764" y="655"/>
                    </a:cubicBezTo>
                    <a:cubicBezTo>
                      <a:pt x="767" y="658"/>
                      <a:pt x="764" y="660"/>
                      <a:pt x="771" y="660"/>
                    </a:cubicBezTo>
                    <a:cubicBezTo>
                      <a:pt x="778" y="661"/>
                      <a:pt x="779" y="659"/>
                      <a:pt x="784" y="659"/>
                    </a:cubicBezTo>
                    <a:cubicBezTo>
                      <a:pt x="789" y="658"/>
                      <a:pt x="790" y="658"/>
                      <a:pt x="792" y="660"/>
                    </a:cubicBezTo>
                    <a:cubicBezTo>
                      <a:pt x="795" y="661"/>
                      <a:pt x="809" y="666"/>
                      <a:pt x="809" y="668"/>
                    </a:cubicBezTo>
                    <a:cubicBezTo>
                      <a:pt x="810" y="669"/>
                      <a:pt x="810" y="674"/>
                      <a:pt x="810" y="674"/>
                    </a:cubicBezTo>
                    <a:cubicBezTo>
                      <a:pt x="811" y="674"/>
                      <a:pt x="811" y="674"/>
                      <a:pt x="811" y="674"/>
                    </a:cubicBezTo>
                    <a:cubicBezTo>
                      <a:pt x="814" y="674"/>
                      <a:pt x="817" y="667"/>
                      <a:pt x="819" y="665"/>
                    </a:cubicBezTo>
                    <a:cubicBezTo>
                      <a:pt x="824" y="661"/>
                      <a:pt x="823" y="656"/>
                      <a:pt x="833" y="652"/>
                    </a:cubicBezTo>
                    <a:cubicBezTo>
                      <a:pt x="842" y="649"/>
                      <a:pt x="844" y="641"/>
                      <a:pt x="849" y="642"/>
                    </a:cubicBezTo>
                    <a:cubicBezTo>
                      <a:pt x="854" y="643"/>
                      <a:pt x="856" y="637"/>
                      <a:pt x="862" y="637"/>
                    </a:cubicBezTo>
                    <a:cubicBezTo>
                      <a:pt x="868" y="637"/>
                      <a:pt x="876" y="641"/>
                      <a:pt x="882" y="641"/>
                    </a:cubicBezTo>
                    <a:cubicBezTo>
                      <a:pt x="888" y="641"/>
                      <a:pt x="896" y="642"/>
                      <a:pt x="896" y="646"/>
                    </a:cubicBezTo>
                    <a:cubicBezTo>
                      <a:pt x="895" y="651"/>
                      <a:pt x="885" y="661"/>
                      <a:pt x="896" y="663"/>
                    </a:cubicBezTo>
                    <a:cubicBezTo>
                      <a:pt x="907" y="664"/>
                      <a:pt x="914" y="661"/>
                      <a:pt x="914" y="666"/>
                    </a:cubicBezTo>
                    <a:cubicBezTo>
                      <a:pt x="913" y="670"/>
                      <a:pt x="905" y="672"/>
                      <a:pt x="911" y="676"/>
                    </a:cubicBezTo>
                    <a:cubicBezTo>
                      <a:pt x="917" y="681"/>
                      <a:pt x="908" y="688"/>
                      <a:pt x="910" y="689"/>
                    </a:cubicBezTo>
                    <a:cubicBezTo>
                      <a:pt x="911" y="690"/>
                      <a:pt x="912" y="690"/>
                      <a:pt x="909" y="695"/>
                    </a:cubicBezTo>
                    <a:cubicBezTo>
                      <a:pt x="906" y="700"/>
                      <a:pt x="906" y="703"/>
                      <a:pt x="914" y="705"/>
                    </a:cubicBezTo>
                    <a:cubicBezTo>
                      <a:pt x="921" y="708"/>
                      <a:pt x="920" y="709"/>
                      <a:pt x="931" y="710"/>
                    </a:cubicBezTo>
                    <a:cubicBezTo>
                      <a:pt x="942" y="710"/>
                      <a:pt x="941" y="710"/>
                      <a:pt x="955" y="712"/>
                    </a:cubicBezTo>
                    <a:cubicBezTo>
                      <a:pt x="969" y="715"/>
                      <a:pt x="971" y="714"/>
                      <a:pt x="977" y="720"/>
                    </a:cubicBezTo>
                    <a:cubicBezTo>
                      <a:pt x="983" y="726"/>
                      <a:pt x="992" y="720"/>
                      <a:pt x="990" y="732"/>
                    </a:cubicBezTo>
                    <a:cubicBezTo>
                      <a:pt x="989" y="739"/>
                      <a:pt x="988" y="743"/>
                      <a:pt x="988" y="747"/>
                    </a:cubicBezTo>
                    <a:cubicBezTo>
                      <a:pt x="989" y="747"/>
                      <a:pt x="990" y="748"/>
                      <a:pt x="994" y="751"/>
                    </a:cubicBezTo>
                    <a:cubicBezTo>
                      <a:pt x="1003" y="758"/>
                      <a:pt x="1029" y="759"/>
                      <a:pt x="1033" y="763"/>
                    </a:cubicBezTo>
                    <a:cubicBezTo>
                      <a:pt x="1037" y="767"/>
                      <a:pt x="1040" y="771"/>
                      <a:pt x="1045" y="772"/>
                    </a:cubicBezTo>
                    <a:cubicBezTo>
                      <a:pt x="1046" y="770"/>
                      <a:pt x="1047" y="768"/>
                      <a:pt x="1049" y="766"/>
                    </a:cubicBezTo>
                    <a:cubicBezTo>
                      <a:pt x="1054" y="760"/>
                      <a:pt x="1058" y="763"/>
                      <a:pt x="1061" y="767"/>
                    </a:cubicBezTo>
                    <a:cubicBezTo>
                      <a:pt x="1064" y="765"/>
                      <a:pt x="1073" y="761"/>
                      <a:pt x="1074" y="760"/>
                    </a:cubicBezTo>
                    <a:cubicBezTo>
                      <a:pt x="1076" y="759"/>
                      <a:pt x="1097" y="746"/>
                      <a:pt x="1097" y="746"/>
                    </a:cubicBezTo>
                    <a:cubicBezTo>
                      <a:pt x="1097" y="746"/>
                      <a:pt x="1171" y="752"/>
                      <a:pt x="1180" y="746"/>
                    </a:cubicBezTo>
                    <a:cubicBezTo>
                      <a:pt x="1188" y="739"/>
                      <a:pt x="1192" y="736"/>
                      <a:pt x="1206" y="726"/>
                    </a:cubicBezTo>
                    <a:cubicBezTo>
                      <a:pt x="1220" y="716"/>
                      <a:pt x="1219" y="711"/>
                      <a:pt x="1229" y="702"/>
                    </a:cubicBezTo>
                    <a:cubicBezTo>
                      <a:pt x="1239" y="692"/>
                      <a:pt x="1255" y="670"/>
                      <a:pt x="1256" y="676"/>
                    </a:cubicBezTo>
                    <a:cubicBezTo>
                      <a:pt x="1258" y="681"/>
                      <a:pt x="1255" y="683"/>
                      <a:pt x="1259" y="684"/>
                    </a:cubicBezTo>
                    <a:cubicBezTo>
                      <a:pt x="1263" y="685"/>
                      <a:pt x="1264" y="685"/>
                      <a:pt x="1269" y="684"/>
                    </a:cubicBezTo>
                    <a:cubicBezTo>
                      <a:pt x="1273" y="682"/>
                      <a:pt x="1280" y="679"/>
                      <a:pt x="1280" y="682"/>
                    </a:cubicBezTo>
                    <a:cubicBezTo>
                      <a:pt x="1280" y="685"/>
                      <a:pt x="1281" y="688"/>
                      <a:pt x="1280" y="692"/>
                    </a:cubicBezTo>
                    <a:cubicBezTo>
                      <a:pt x="1279" y="696"/>
                      <a:pt x="1280" y="696"/>
                      <a:pt x="1278" y="702"/>
                    </a:cubicBezTo>
                    <a:cubicBezTo>
                      <a:pt x="1275" y="709"/>
                      <a:pt x="1274" y="712"/>
                      <a:pt x="1272" y="717"/>
                    </a:cubicBezTo>
                    <a:cubicBezTo>
                      <a:pt x="1270" y="722"/>
                      <a:pt x="1269" y="726"/>
                      <a:pt x="1271" y="727"/>
                    </a:cubicBezTo>
                    <a:cubicBezTo>
                      <a:pt x="1273" y="728"/>
                      <a:pt x="1275" y="729"/>
                      <a:pt x="1274" y="731"/>
                    </a:cubicBezTo>
                    <a:cubicBezTo>
                      <a:pt x="1274" y="733"/>
                      <a:pt x="1271" y="739"/>
                      <a:pt x="1273" y="739"/>
                    </a:cubicBezTo>
                    <a:cubicBezTo>
                      <a:pt x="1274" y="739"/>
                      <a:pt x="1279" y="743"/>
                      <a:pt x="1279" y="744"/>
                    </a:cubicBezTo>
                    <a:cubicBezTo>
                      <a:pt x="1279" y="744"/>
                      <a:pt x="1279" y="745"/>
                      <a:pt x="1279" y="747"/>
                    </a:cubicBezTo>
                    <a:cubicBezTo>
                      <a:pt x="1281" y="746"/>
                      <a:pt x="1283" y="745"/>
                      <a:pt x="1287" y="744"/>
                    </a:cubicBezTo>
                    <a:cubicBezTo>
                      <a:pt x="1303" y="742"/>
                      <a:pt x="1299" y="735"/>
                      <a:pt x="1309" y="736"/>
                    </a:cubicBezTo>
                    <a:cubicBezTo>
                      <a:pt x="1318" y="737"/>
                      <a:pt x="1319" y="734"/>
                      <a:pt x="1327" y="732"/>
                    </a:cubicBezTo>
                    <a:cubicBezTo>
                      <a:pt x="1335" y="730"/>
                      <a:pt x="1346" y="718"/>
                      <a:pt x="1342" y="724"/>
                    </a:cubicBezTo>
                    <a:cubicBezTo>
                      <a:pt x="1339" y="729"/>
                      <a:pt x="1330" y="736"/>
                      <a:pt x="1337" y="736"/>
                    </a:cubicBezTo>
                    <a:cubicBezTo>
                      <a:pt x="1343" y="736"/>
                      <a:pt x="1356" y="738"/>
                      <a:pt x="1350" y="740"/>
                    </a:cubicBezTo>
                    <a:cubicBezTo>
                      <a:pt x="1344" y="742"/>
                      <a:pt x="1338" y="737"/>
                      <a:pt x="1325" y="742"/>
                    </a:cubicBezTo>
                    <a:cubicBezTo>
                      <a:pt x="1313" y="747"/>
                      <a:pt x="1310" y="752"/>
                      <a:pt x="1301" y="757"/>
                    </a:cubicBezTo>
                    <a:cubicBezTo>
                      <a:pt x="1292" y="761"/>
                      <a:pt x="1293" y="760"/>
                      <a:pt x="1291" y="765"/>
                    </a:cubicBezTo>
                    <a:cubicBezTo>
                      <a:pt x="1289" y="771"/>
                      <a:pt x="1283" y="770"/>
                      <a:pt x="1285" y="775"/>
                    </a:cubicBezTo>
                    <a:cubicBezTo>
                      <a:pt x="1287" y="779"/>
                      <a:pt x="1286" y="783"/>
                      <a:pt x="1289" y="783"/>
                    </a:cubicBezTo>
                    <a:cubicBezTo>
                      <a:pt x="1293" y="783"/>
                      <a:pt x="1290" y="788"/>
                      <a:pt x="1297" y="787"/>
                    </a:cubicBezTo>
                    <a:cubicBezTo>
                      <a:pt x="1304" y="785"/>
                      <a:pt x="1300" y="783"/>
                      <a:pt x="1306" y="781"/>
                    </a:cubicBezTo>
                    <a:cubicBezTo>
                      <a:pt x="1312" y="779"/>
                      <a:pt x="1309" y="780"/>
                      <a:pt x="1316" y="776"/>
                    </a:cubicBezTo>
                    <a:cubicBezTo>
                      <a:pt x="1323" y="772"/>
                      <a:pt x="1318" y="771"/>
                      <a:pt x="1324" y="768"/>
                    </a:cubicBezTo>
                    <a:cubicBezTo>
                      <a:pt x="1330" y="766"/>
                      <a:pt x="1330" y="766"/>
                      <a:pt x="1334" y="763"/>
                    </a:cubicBezTo>
                    <a:cubicBezTo>
                      <a:pt x="1338" y="761"/>
                      <a:pt x="1339" y="754"/>
                      <a:pt x="1343" y="756"/>
                    </a:cubicBezTo>
                    <a:cubicBezTo>
                      <a:pt x="1347" y="757"/>
                      <a:pt x="1350" y="758"/>
                      <a:pt x="1354" y="758"/>
                    </a:cubicBezTo>
                    <a:cubicBezTo>
                      <a:pt x="1359" y="758"/>
                      <a:pt x="1366" y="753"/>
                      <a:pt x="1372" y="752"/>
                    </a:cubicBezTo>
                    <a:cubicBezTo>
                      <a:pt x="1378" y="751"/>
                      <a:pt x="1375" y="752"/>
                      <a:pt x="1384" y="750"/>
                    </a:cubicBezTo>
                    <a:cubicBezTo>
                      <a:pt x="1393" y="748"/>
                      <a:pt x="1388" y="747"/>
                      <a:pt x="1397" y="744"/>
                    </a:cubicBezTo>
                    <a:cubicBezTo>
                      <a:pt x="1406" y="742"/>
                      <a:pt x="1410" y="745"/>
                      <a:pt x="1414" y="741"/>
                    </a:cubicBezTo>
                    <a:cubicBezTo>
                      <a:pt x="1418" y="736"/>
                      <a:pt x="1405" y="734"/>
                      <a:pt x="1414" y="732"/>
                    </a:cubicBezTo>
                    <a:cubicBezTo>
                      <a:pt x="1422" y="730"/>
                      <a:pt x="1419" y="734"/>
                      <a:pt x="1429" y="730"/>
                    </a:cubicBezTo>
                    <a:cubicBezTo>
                      <a:pt x="1439" y="726"/>
                      <a:pt x="1447" y="724"/>
                      <a:pt x="1449" y="719"/>
                    </a:cubicBezTo>
                    <a:cubicBezTo>
                      <a:pt x="1451" y="714"/>
                      <a:pt x="1451" y="705"/>
                      <a:pt x="1443" y="712"/>
                    </a:cubicBezTo>
                    <a:cubicBezTo>
                      <a:pt x="1434" y="720"/>
                      <a:pt x="1421" y="723"/>
                      <a:pt x="1426" y="718"/>
                    </a:cubicBezTo>
                    <a:cubicBezTo>
                      <a:pt x="1430" y="714"/>
                      <a:pt x="1435" y="712"/>
                      <a:pt x="1438" y="707"/>
                    </a:cubicBezTo>
                    <a:cubicBezTo>
                      <a:pt x="1442" y="701"/>
                      <a:pt x="1449" y="694"/>
                      <a:pt x="1445" y="693"/>
                    </a:cubicBezTo>
                    <a:cubicBezTo>
                      <a:pt x="1441" y="692"/>
                      <a:pt x="1435" y="691"/>
                      <a:pt x="1431" y="698"/>
                    </a:cubicBezTo>
                    <a:cubicBezTo>
                      <a:pt x="1426" y="706"/>
                      <a:pt x="1420" y="704"/>
                      <a:pt x="1415" y="713"/>
                    </a:cubicBezTo>
                    <a:cubicBezTo>
                      <a:pt x="1411" y="722"/>
                      <a:pt x="1412" y="727"/>
                      <a:pt x="1406" y="726"/>
                    </a:cubicBezTo>
                    <a:cubicBezTo>
                      <a:pt x="1400" y="726"/>
                      <a:pt x="1401" y="722"/>
                      <a:pt x="1395" y="724"/>
                    </a:cubicBezTo>
                    <a:cubicBezTo>
                      <a:pt x="1389" y="726"/>
                      <a:pt x="1394" y="732"/>
                      <a:pt x="1386" y="728"/>
                    </a:cubicBezTo>
                    <a:cubicBezTo>
                      <a:pt x="1379" y="724"/>
                      <a:pt x="1383" y="724"/>
                      <a:pt x="1377" y="723"/>
                    </a:cubicBezTo>
                    <a:cubicBezTo>
                      <a:pt x="1370" y="723"/>
                      <a:pt x="1369" y="722"/>
                      <a:pt x="1366" y="721"/>
                    </a:cubicBezTo>
                    <a:cubicBezTo>
                      <a:pt x="1363" y="720"/>
                      <a:pt x="1358" y="716"/>
                      <a:pt x="1358" y="716"/>
                    </a:cubicBezTo>
                    <a:cubicBezTo>
                      <a:pt x="1358" y="715"/>
                      <a:pt x="1356" y="710"/>
                      <a:pt x="1352" y="710"/>
                    </a:cubicBezTo>
                    <a:cubicBezTo>
                      <a:pt x="1348" y="711"/>
                      <a:pt x="1346" y="708"/>
                      <a:pt x="1347" y="703"/>
                    </a:cubicBezTo>
                    <a:cubicBezTo>
                      <a:pt x="1347" y="699"/>
                      <a:pt x="1344" y="697"/>
                      <a:pt x="1347" y="692"/>
                    </a:cubicBezTo>
                    <a:cubicBezTo>
                      <a:pt x="1349" y="688"/>
                      <a:pt x="1341" y="689"/>
                      <a:pt x="1346" y="684"/>
                    </a:cubicBezTo>
                    <a:cubicBezTo>
                      <a:pt x="1351" y="679"/>
                      <a:pt x="1356" y="675"/>
                      <a:pt x="1360" y="672"/>
                    </a:cubicBezTo>
                    <a:cubicBezTo>
                      <a:pt x="1363" y="668"/>
                      <a:pt x="1364" y="664"/>
                      <a:pt x="1360" y="666"/>
                    </a:cubicBezTo>
                    <a:cubicBezTo>
                      <a:pt x="1355" y="669"/>
                      <a:pt x="1353" y="668"/>
                      <a:pt x="1347" y="670"/>
                    </a:cubicBezTo>
                    <a:cubicBezTo>
                      <a:pt x="1342" y="671"/>
                      <a:pt x="1339" y="679"/>
                      <a:pt x="1336" y="673"/>
                    </a:cubicBezTo>
                    <a:cubicBezTo>
                      <a:pt x="1334" y="667"/>
                      <a:pt x="1331" y="665"/>
                      <a:pt x="1326" y="664"/>
                    </a:cubicBezTo>
                    <a:cubicBezTo>
                      <a:pt x="1321" y="664"/>
                      <a:pt x="1313" y="663"/>
                      <a:pt x="1320" y="661"/>
                    </a:cubicBezTo>
                    <a:cubicBezTo>
                      <a:pt x="1326" y="659"/>
                      <a:pt x="1324" y="658"/>
                      <a:pt x="1336" y="659"/>
                    </a:cubicBezTo>
                    <a:cubicBezTo>
                      <a:pt x="1348" y="660"/>
                      <a:pt x="1351" y="661"/>
                      <a:pt x="1355" y="660"/>
                    </a:cubicBezTo>
                    <a:cubicBezTo>
                      <a:pt x="1358" y="658"/>
                      <a:pt x="1357" y="656"/>
                      <a:pt x="1363" y="655"/>
                    </a:cubicBezTo>
                    <a:cubicBezTo>
                      <a:pt x="1369" y="653"/>
                      <a:pt x="1372" y="654"/>
                      <a:pt x="1375" y="652"/>
                    </a:cubicBezTo>
                    <a:cubicBezTo>
                      <a:pt x="1377" y="650"/>
                      <a:pt x="1379" y="647"/>
                      <a:pt x="1379" y="642"/>
                    </a:cubicBezTo>
                    <a:cubicBezTo>
                      <a:pt x="1379" y="637"/>
                      <a:pt x="1381" y="632"/>
                      <a:pt x="1376" y="632"/>
                    </a:cubicBezTo>
                    <a:cubicBezTo>
                      <a:pt x="1370" y="631"/>
                      <a:pt x="1367" y="627"/>
                      <a:pt x="1361" y="628"/>
                    </a:cubicBezTo>
                    <a:cubicBezTo>
                      <a:pt x="1356" y="629"/>
                      <a:pt x="1354" y="625"/>
                      <a:pt x="1345" y="628"/>
                    </a:cubicBezTo>
                    <a:cubicBezTo>
                      <a:pt x="1336" y="632"/>
                      <a:pt x="1346" y="629"/>
                      <a:pt x="1333" y="632"/>
                    </a:cubicBezTo>
                    <a:cubicBezTo>
                      <a:pt x="1319" y="635"/>
                      <a:pt x="1315" y="635"/>
                      <a:pt x="1307" y="639"/>
                    </a:cubicBezTo>
                    <a:cubicBezTo>
                      <a:pt x="1299" y="642"/>
                      <a:pt x="1294" y="645"/>
                      <a:pt x="1287" y="648"/>
                    </a:cubicBezTo>
                    <a:cubicBezTo>
                      <a:pt x="1280" y="651"/>
                      <a:pt x="1270" y="654"/>
                      <a:pt x="1266" y="658"/>
                    </a:cubicBezTo>
                    <a:cubicBezTo>
                      <a:pt x="1262" y="662"/>
                      <a:pt x="1259" y="666"/>
                      <a:pt x="1249" y="670"/>
                    </a:cubicBezTo>
                    <a:cubicBezTo>
                      <a:pt x="1240" y="674"/>
                      <a:pt x="1231" y="679"/>
                      <a:pt x="1240" y="670"/>
                    </a:cubicBezTo>
                    <a:cubicBezTo>
                      <a:pt x="1248" y="662"/>
                      <a:pt x="1261" y="655"/>
                      <a:pt x="1266" y="651"/>
                    </a:cubicBezTo>
                    <a:cubicBezTo>
                      <a:pt x="1271" y="647"/>
                      <a:pt x="1265" y="646"/>
                      <a:pt x="1277" y="641"/>
                    </a:cubicBezTo>
                    <a:cubicBezTo>
                      <a:pt x="1289" y="636"/>
                      <a:pt x="1294" y="633"/>
                      <a:pt x="1300" y="631"/>
                    </a:cubicBezTo>
                    <a:cubicBezTo>
                      <a:pt x="1305" y="628"/>
                      <a:pt x="1323" y="627"/>
                      <a:pt x="1326" y="623"/>
                    </a:cubicBezTo>
                    <a:cubicBezTo>
                      <a:pt x="1328" y="620"/>
                      <a:pt x="1325" y="614"/>
                      <a:pt x="1331" y="611"/>
                    </a:cubicBezTo>
                    <a:cubicBezTo>
                      <a:pt x="1338" y="608"/>
                      <a:pt x="1346" y="602"/>
                      <a:pt x="1351" y="602"/>
                    </a:cubicBezTo>
                    <a:cubicBezTo>
                      <a:pt x="1357" y="602"/>
                      <a:pt x="1366" y="600"/>
                      <a:pt x="1373" y="600"/>
                    </a:cubicBezTo>
                    <a:cubicBezTo>
                      <a:pt x="1380" y="601"/>
                      <a:pt x="1386" y="602"/>
                      <a:pt x="1389" y="602"/>
                    </a:cubicBezTo>
                    <a:cubicBezTo>
                      <a:pt x="1392" y="602"/>
                      <a:pt x="1398" y="599"/>
                      <a:pt x="1402" y="600"/>
                    </a:cubicBezTo>
                    <a:cubicBezTo>
                      <a:pt x="1406" y="601"/>
                      <a:pt x="1413" y="607"/>
                      <a:pt x="1418" y="604"/>
                    </a:cubicBezTo>
                    <a:cubicBezTo>
                      <a:pt x="1423" y="601"/>
                      <a:pt x="1420" y="598"/>
                      <a:pt x="1429" y="600"/>
                    </a:cubicBezTo>
                    <a:cubicBezTo>
                      <a:pt x="1438" y="602"/>
                      <a:pt x="1436" y="600"/>
                      <a:pt x="1445" y="603"/>
                    </a:cubicBezTo>
                    <a:cubicBezTo>
                      <a:pt x="1455" y="606"/>
                      <a:pt x="1458" y="608"/>
                      <a:pt x="1467" y="604"/>
                    </a:cubicBezTo>
                    <a:cubicBezTo>
                      <a:pt x="1476" y="601"/>
                      <a:pt x="1474" y="601"/>
                      <a:pt x="1481" y="600"/>
                    </a:cubicBezTo>
                    <a:cubicBezTo>
                      <a:pt x="1489" y="600"/>
                      <a:pt x="1486" y="604"/>
                      <a:pt x="1497" y="598"/>
                    </a:cubicBezTo>
                    <a:cubicBezTo>
                      <a:pt x="1507" y="591"/>
                      <a:pt x="1500" y="593"/>
                      <a:pt x="1514" y="587"/>
                    </a:cubicBezTo>
                    <a:cubicBezTo>
                      <a:pt x="1527" y="581"/>
                      <a:pt x="1518" y="578"/>
                      <a:pt x="1530" y="575"/>
                    </a:cubicBezTo>
                    <a:cubicBezTo>
                      <a:pt x="1543" y="573"/>
                      <a:pt x="1549" y="574"/>
                      <a:pt x="1558" y="571"/>
                    </a:cubicBezTo>
                    <a:cubicBezTo>
                      <a:pt x="1566" y="568"/>
                      <a:pt x="1570" y="571"/>
                      <a:pt x="1579" y="565"/>
                    </a:cubicBezTo>
                    <a:cubicBezTo>
                      <a:pt x="1589" y="559"/>
                      <a:pt x="1596" y="558"/>
                      <a:pt x="1602" y="552"/>
                    </a:cubicBezTo>
                    <a:cubicBezTo>
                      <a:pt x="1608" y="545"/>
                      <a:pt x="1607" y="546"/>
                      <a:pt x="1604" y="543"/>
                    </a:cubicBezTo>
                    <a:cubicBezTo>
                      <a:pt x="1601" y="541"/>
                      <a:pt x="1595" y="541"/>
                      <a:pt x="1602" y="536"/>
                    </a:cubicBezTo>
                    <a:cubicBezTo>
                      <a:pt x="1608" y="532"/>
                      <a:pt x="1609" y="530"/>
                      <a:pt x="1608" y="529"/>
                    </a:cubicBezTo>
                    <a:cubicBezTo>
                      <a:pt x="1607" y="528"/>
                      <a:pt x="1604" y="531"/>
                      <a:pt x="1608" y="526"/>
                    </a:cubicBezTo>
                    <a:close/>
                    <a:moveTo>
                      <a:pt x="476" y="212"/>
                    </a:moveTo>
                    <a:cubicBezTo>
                      <a:pt x="484" y="211"/>
                      <a:pt x="490" y="211"/>
                      <a:pt x="492" y="208"/>
                    </a:cubicBezTo>
                    <a:cubicBezTo>
                      <a:pt x="495" y="204"/>
                      <a:pt x="494" y="205"/>
                      <a:pt x="500" y="203"/>
                    </a:cubicBezTo>
                    <a:cubicBezTo>
                      <a:pt x="507" y="200"/>
                      <a:pt x="501" y="198"/>
                      <a:pt x="512" y="196"/>
                    </a:cubicBezTo>
                    <a:cubicBezTo>
                      <a:pt x="523" y="194"/>
                      <a:pt x="515" y="195"/>
                      <a:pt x="525" y="194"/>
                    </a:cubicBezTo>
                    <a:cubicBezTo>
                      <a:pt x="536" y="193"/>
                      <a:pt x="540" y="189"/>
                      <a:pt x="531" y="188"/>
                    </a:cubicBezTo>
                    <a:cubicBezTo>
                      <a:pt x="522" y="186"/>
                      <a:pt x="520" y="188"/>
                      <a:pt x="512" y="190"/>
                    </a:cubicBezTo>
                    <a:cubicBezTo>
                      <a:pt x="505" y="192"/>
                      <a:pt x="512" y="194"/>
                      <a:pt x="500" y="191"/>
                    </a:cubicBezTo>
                    <a:cubicBezTo>
                      <a:pt x="487" y="189"/>
                      <a:pt x="484" y="193"/>
                      <a:pt x="477" y="194"/>
                    </a:cubicBezTo>
                    <a:cubicBezTo>
                      <a:pt x="470" y="195"/>
                      <a:pt x="461" y="193"/>
                      <a:pt x="468" y="189"/>
                    </a:cubicBezTo>
                    <a:cubicBezTo>
                      <a:pt x="474" y="185"/>
                      <a:pt x="476" y="185"/>
                      <a:pt x="485" y="185"/>
                    </a:cubicBezTo>
                    <a:cubicBezTo>
                      <a:pt x="493" y="186"/>
                      <a:pt x="500" y="183"/>
                      <a:pt x="506" y="182"/>
                    </a:cubicBezTo>
                    <a:cubicBezTo>
                      <a:pt x="511" y="181"/>
                      <a:pt x="514" y="179"/>
                      <a:pt x="519" y="181"/>
                    </a:cubicBezTo>
                    <a:cubicBezTo>
                      <a:pt x="528" y="180"/>
                      <a:pt x="526" y="181"/>
                      <a:pt x="534" y="178"/>
                    </a:cubicBezTo>
                    <a:cubicBezTo>
                      <a:pt x="542" y="176"/>
                      <a:pt x="540" y="177"/>
                      <a:pt x="546" y="175"/>
                    </a:cubicBezTo>
                    <a:cubicBezTo>
                      <a:pt x="552" y="174"/>
                      <a:pt x="560" y="172"/>
                      <a:pt x="568" y="172"/>
                    </a:cubicBezTo>
                    <a:cubicBezTo>
                      <a:pt x="577" y="171"/>
                      <a:pt x="573" y="173"/>
                      <a:pt x="581" y="172"/>
                    </a:cubicBezTo>
                    <a:cubicBezTo>
                      <a:pt x="589" y="171"/>
                      <a:pt x="595" y="167"/>
                      <a:pt x="597" y="170"/>
                    </a:cubicBezTo>
                    <a:cubicBezTo>
                      <a:pt x="599" y="172"/>
                      <a:pt x="600" y="176"/>
                      <a:pt x="592" y="177"/>
                    </a:cubicBezTo>
                    <a:cubicBezTo>
                      <a:pt x="584" y="177"/>
                      <a:pt x="580" y="179"/>
                      <a:pt x="576" y="180"/>
                    </a:cubicBezTo>
                    <a:cubicBezTo>
                      <a:pt x="573" y="181"/>
                      <a:pt x="560" y="180"/>
                      <a:pt x="569" y="184"/>
                    </a:cubicBezTo>
                    <a:cubicBezTo>
                      <a:pt x="578" y="188"/>
                      <a:pt x="578" y="188"/>
                      <a:pt x="587" y="187"/>
                    </a:cubicBezTo>
                    <a:cubicBezTo>
                      <a:pt x="595" y="186"/>
                      <a:pt x="598" y="186"/>
                      <a:pt x="603" y="183"/>
                    </a:cubicBezTo>
                    <a:cubicBezTo>
                      <a:pt x="608" y="180"/>
                      <a:pt x="622" y="171"/>
                      <a:pt x="619" y="178"/>
                    </a:cubicBezTo>
                    <a:cubicBezTo>
                      <a:pt x="616" y="185"/>
                      <a:pt x="619" y="184"/>
                      <a:pt x="611" y="188"/>
                    </a:cubicBezTo>
                    <a:cubicBezTo>
                      <a:pt x="604" y="191"/>
                      <a:pt x="598" y="194"/>
                      <a:pt x="596" y="197"/>
                    </a:cubicBezTo>
                    <a:cubicBezTo>
                      <a:pt x="595" y="199"/>
                      <a:pt x="586" y="205"/>
                      <a:pt x="580" y="202"/>
                    </a:cubicBezTo>
                    <a:cubicBezTo>
                      <a:pt x="575" y="200"/>
                      <a:pt x="570" y="196"/>
                      <a:pt x="562" y="198"/>
                    </a:cubicBezTo>
                    <a:cubicBezTo>
                      <a:pt x="555" y="199"/>
                      <a:pt x="550" y="202"/>
                      <a:pt x="551" y="205"/>
                    </a:cubicBezTo>
                    <a:cubicBezTo>
                      <a:pt x="553" y="208"/>
                      <a:pt x="548" y="212"/>
                      <a:pt x="543" y="213"/>
                    </a:cubicBezTo>
                    <a:cubicBezTo>
                      <a:pt x="537" y="214"/>
                      <a:pt x="525" y="220"/>
                      <a:pt x="518" y="222"/>
                    </a:cubicBezTo>
                    <a:cubicBezTo>
                      <a:pt x="510" y="224"/>
                      <a:pt x="501" y="224"/>
                      <a:pt x="504" y="220"/>
                    </a:cubicBezTo>
                    <a:cubicBezTo>
                      <a:pt x="508" y="217"/>
                      <a:pt x="517" y="218"/>
                      <a:pt x="523" y="214"/>
                    </a:cubicBezTo>
                    <a:cubicBezTo>
                      <a:pt x="529" y="211"/>
                      <a:pt x="537" y="207"/>
                      <a:pt x="537" y="205"/>
                    </a:cubicBezTo>
                    <a:cubicBezTo>
                      <a:pt x="536" y="203"/>
                      <a:pt x="533" y="202"/>
                      <a:pt x="526" y="206"/>
                    </a:cubicBezTo>
                    <a:cubicBezTo>
                      <a:pt x="519" y="210"/>
                      <a:pt x="503" y="214"/>
                      <a:pt x="499" y="215"/>
                    </a:cubicBezTo>
                    <a:cubicBezTo>
                      <a:pt x="494" y="216"/>
                      <a:pt x="488" y="217"/>
                      <a:pt x="483" y="216"/>
                    </a:cubicBezTo>
                    <a:cubicBezTo>
                      <a:pt x="478" y="215"/>
                      <a:pt x="467" y="214"/>
                      <a:pt x="476" y="212"/>
                    </a:cubicBezTo>
                    <a:close/>
                    <a:moveTo>
                      <a:pt x="679" y="279"/>
                    </a:moveTo>
                    <a:cubicBezTo>
                      <a:pt x="674" y="276"/>
                      <a:pt x="671" y="275"/>
                      <a:pt x="661" y="279"/>
                    </a:cubicBezTo>
                    <a:cubicBezTo>
                      <a:pt x="651" y="282"/>
                      <a:pt x="647" y="288"/>
                      <a:pt x="632" y="292"/>
                    </a:cubicBezTo>
                    <a:cubicBezTo>
                      <a:pt x="616" y="296"/>
                      <a:pt x="616" y="301"/>
                      <a:pt x="605" y="303"/>
                    </a:cubicBezTo>
                    <a:cubicBezTo>
                      <a:pt x="593" y="305"/>
                      <a:pt x="585" y="306"/>
                      <a:pt x="577" y="308"/>
                    </a:cubicBezTo>
                    <a:cubicBezTo>
                      <a:pt x="570" y="309"/>
                      <a:pt x="572" y="310"/>
                      <a:pt x="564" y="313"/>
                    </a:cubicBezTo>
                    <a:cubicBezTo>
                      <a:pt x="555" y="317"/>
                      <a:pt x="553" y="319"/>
                      <a:pt x="540" y="322"/>
                    </a:cubicBezTo>
                    <a:cubicBezTo>
                      <a:pt x="528" y="324"/>
                      <a:pt x="519" y="327"/>
                      <a:pt x="511" y="324"/>
                    </a:cubicBezTo>
                    <a:cubicBezTo>
                      <a:pt x="503" y="322"/>
                      <a:pt x="486" y="318"/>
                      <a:pt x="487" y="315"/>
                    </a:cubicBezTo>
                    <a:cubicBezTo>
                      <a:pt x="487" y="312"/>
                      <a:pt x="490" y="312"/>
                      <a:pt x="496" y="313"/>
                    </a:cubicBezTo>
                    <a:cubicBezTo>
                      <a:pt x="504" y="312"/>
                      <a:pt x="503" y="311"/>
                      <a:pt x="514" y="311"/>
                    </a:cubicBezTo>
                    <a:cubicBezTo>
                      <a:pt x="525" y="311"/>
                      <a:pt x="532" y="306"/>
                      <a:pt x="533" y="304"/>
                    </a:cubicBezTo>
                    <a:cubicBezTo>
                      <a:pt x="534" y="302"/>
                      <a:pt x="543" y="303"/>
                      <a:pt x="549" y="301"/>
                    </a:cubicBezTo>
                    <a:cubicBezTo>
                      <a:pt x="555" y="298"/>
                      <a:pt x="560" y="298"/>
                      <a:pt x="558" y="292"/>
                    </a:cubicBezTo>
                    <a:cubicBezTo>
                      <a:pt x="557" y="286"/>
                      <a:pt x="562" y="287"/>
                      <a:pt x="558" y="282"/>
                    </a:cubicBezTo>
                    <a:cubicBezTo>
                      <a:pt x="555" y="277"/>
                      <a:pt x="551" y="274"/>
                      <a:pt x="555" y="274"/>
                    </a:cubicBezTo>
                    <a:cubicBezTo>
                      <a:pt x="558" y="274"/>
                      <a:pt x="562" y="275"/>
                      <a:pt x="571" y="279"/>
                    </a:cubicBezTo>
                    <a:cubicBezTo>
                      <a:pt x="581" y="282"/>
                      <a:pt x="581" y="283"/>
                      <a:pt x="582" y="287"/>
                    </a:cubicBezTo>
                    <a:cubicBezTo>
                      <a:pt x="582" y="291"/>
                      <a:pt x="586" y="294"/>
                      <a:pt x="590" y="294"/>
                    </a:cubicBezTo>
                    <a:cubicBezTo>
                      <a:pt x="595" y="293"/>
                      <a:pt x="605" y="293"/>
                      <a:pt x="610" y="291"/>
                    </a:cubicBezTo>
                    <a:cubicBezTo>
                      <a:pt x="616" y="288"/>
                      <a:pt x="627" y="288"/>
                      <a:pt x="634" y="282"/>
                    </a:cubicBezTo>
                    <a:cubicBezTo>
                      <a:pt x="641" y="277"/>
                      <a:pt x="646" y="274"/>
                      <a:pt x="654" y="274"/>
                    </a:cubicBezTo>
                    <a:cubicBezTo>
                      <a:pt x="662" y="274"/>
                      <a:pt x="691" y="266"/>
                      <a:pt x="688" y="272"/>
                    </a:cubicBezTo>
                    <a:cubicBezTo>
                      <a:pt x="686" y="279"/>
                      <a:pt x="683" y="282"/>
                      <a:pt x="679" y="279"/>
                    </a:cubicBezTo>
                    <a:close/>
                    <a:moveTo>
                      <a:pt x="724" y="529"/>
                    </a:moveTo>
                    <a:cubicBezTo>
                      <a:pt x="722" y="536"/>
                      <a:pt x="719" y="549"/>
                      <a:pt x="718" y="556"/>
                    </a:cubicBezTo>
                    <a:cubicBezTo>
                      <a:pt x="718" y="563"/>
                      <a:pt x="714" y="564"/>
                      <a:pt x="715" y="567"/>
                    </a:cubicBezTo>
                    <a:cubicBezTo>
                      <a:pt x="717" y="571"/>
                      <a:pt x="718" y="579"/>
                      <a:pt x="713" y="583"/>
                    </a:cubicBezTo>
                    <a:cubicBezTo>
                      <a:pt x="708" y="587"/>
                      <a:pt x="700" y="596"/>
                      <a:pt x="695" y="598"/>
                    </a:cubicBezTo>
                    <a:cubicBezTo>
                      <a:pt x="691" y="599"/>
                      <a:pt x="683" y="601"/>
                      <a:pt x="689" y="591"/>
                    </a:cubicBezTo>
                    <a:cubicBezTo>
                      <a:pt x="695" y="581"/>
                      <a:pt x="703" y="580"/>
                      <a:pt x="706" y="575"/>
                    </a:cubicBezTo>
                    <a:cubicBezTo>
                      <a:pt x="709" y="570"/>
                      <a:pt x="712" y="563"/>
                      <a:pt x="708" y="565"/>
                    </a:cubicBezTo>
                    <a:cubicBezTo>
                      <a:pt x="705" y="567"/>
                      <a:pt x="698" y="571"/>
                      <a:pt x="702" y="564"/>
                    </a:cubicBezTo>
                    <a:cubicBezTo>
                      <a:pt x="705" y="556"/>
                      <a:pt x="709" y="550"/>
                      <a:pt x="705" y="551"/>
                    </a:cubicBezTo>
                    <a:cubicBezTo>
                      <a:pt x="700" y="553"/>
                      <a:pt x="698" y="565"/>
                      <a:pt x="695" y="558"/>
                    </a:cubicBezTo>
                    <a:cubicBezTo>
                      <a:pt x="692" y="552"/>
                      <a:pt x="695" y="546"/>
                      <a:pt x="693" y="541"/>
                    </a:cubicBezTo>
                    <a:cubicBezTo>
                      <a:pt x="690" y="536"/>
                      <a:pt x="685" y="533"/>
                      <a:pt x="689" y="531"/>
                    </a:cubicBezTo>
                    <a:cubicBezTo>
                      <a:pt x="693" y="528"/>
                      <a:pt x="697" y="529"/>
                      <a:pt x="694" y="527"/>
                    </a:cubicBezTo>
                    <a:cubicBezTo>
                      <a:pt x="691" y="525"/>
                      <a:pt x="687" y="524"/>
                      <a:pt x="689" y="521"/>
                    </a:cubicBezTo>
                    <a:cubicBezTo>
                      <a:pt x="693" y="516"/>
                      <a:pt x="703" y="504"/>
                      <a:pt x="710" y="504"/>
                    </a:cubicBezTo>
                    <a:cubicBezTo>
                      <a:pt x="717" y="504"/>
                      <a:pt x="729" y="504"/>
                      <a:pt x="729" y="511"/>
                    </a:cubicBezTo>
                    <a:cubicBezTo>
                      <a:pt x="729" y="518"/>
                      <a:pt x="726" y="522"/>
                      <a:pt x="724" y="52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2" name="Freeform 1017"/>
              <p:cNvSpPr>
                <a:spLocks/>
              </p:cNvSpPr>
              <p:nvPr/>
            </p:nvSpPr>
            <p:spPr bwMode="auto">
              <a:xfrm>
                <a:off x="870" y="1139"/>
                <a:ext cx="35" cy="43"/>
              </a:xfrm>
              <a:custGeom>
                <a:avLst/>
                <a:gdLst>
                  <a:gd name="T0" fmla="*/ 18 w 57"/>
                  <a:gd name="T1" fmla="*/ 7 h 73"/>
                  <a:gd name="T2" fmla="*/ 6 w 57"/>
                  <a:gd name="T3" fmla="*/ 39 h 73"/>
                  <a:gd name="T4" fmla="*/ 6 w 57"/>
                  <a:gd name="T5" fmla="*/ 62 h 73"/>
                  <a:gd name="T6" fmla="*/ 14 w 57"/>
                  <a:gd name="T7" fmla="*/ 53 h 73"/>
                  <a:gd name="T8" fmla="*/ 25 w 57"/>
                  <a:gd name="T9" fmla="*/ 26 h 73"/>
                  <a:gd name="T10" fmla="*/ 42 w 57"/>
                  <a:gd name="T11" fmla="*/ 12 h 73"/>
                  <a:gd name="T12" fmla="*/ 46 w 57"/>
                  <a:gd name="T13" fmla="*/ 3 h 73"/>
                  <a:gd name="T14" fmla="*/ 31 w 57"/>
                  <a:gd name="T15" fmla="*/ 6 h 73"/>
                  <a:gd name="T16" fmla="*/ 27 w 57"/>
                  <a:gd name="T17" fmla="*/ 2 h 73"/>
                  <a:gd name="T18" fmla="*/ 18 w 57"/>
                  <a:gd name="T1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3">
                    <a:moveTo>
                      <a:pt x="18" y="7"/>
                    </a:moveTo>
                    <a:cubicBezTo>
                      <a:pt x="3" y="25"/>
                      <a:pt x="6" y="32"/>
                      <a:pt x="6" y="39"/>
                    </a:cubicBezTo>
                    <a:cubicBezTo>
                      <a:pt x="6" y="47"/>
                      <a:pt x="0" y="59"/>
                      <a:pt x="6" y="62"/>
                    </a:cubicBezTo>
                    <a:cubicBezTo>
                      <a:pt x="12" y="65"/>
                      <a:pt x="7" y="73"/>
                      <a:pt x="14" y="53"/>
                    </a:cubicBezTo>
                    <a:cubicBezTo>
                      <a:pt x="21" y="34"/>
                      <a:pt x="11" y="34"/>
                      <a:pt x="25" y="26"/>
                    </a:cubicBezTo>
                    <a:cubicBezTo>
                      <a:pt x="39" y="19"/>
                      <a:pt x="40" y="12"/>
                      <a:pt x="42" y="12"/>
                    </a:cubicBezTo>
                    <a:cubicBezTo>
                      <a:pt x="44" y="11"/>
                      <a:pt x="57" y="0"/>
                      <a:pt x="46" y="3"/>
                    </a:cubicBezTo>
                    <a:cubicBezTo>
                      <a:pt x="36" y="6"/>
                      <a:pt x="31" y="6"/>
                      <a:pt x="31" y="6"/>
                    </a:cubicBezTo>
                    <a:cubicBezTo>
                      <a:pt x="27" y="2"/>
                      <a:pt x="27" y="2"/>
                      <a:pt x="27" y="2"/>
                    </a:cubicBezTo>
                    <a:lnTo>
                      <a:pt x="18" y="7"/>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1018"/>
              <p:cNvSpPr>
                <a:spLocks/>
              </p:cNvSpPr>
              <p:nvPr/>
            </p:nvSpPr>
            <p:spPr bwMode="auto">
              <a:xfrm>
                <a:off x="891" y="1193"/>
                <a:ext cx="45" cy="42"/>
              </a:xfrm>
              <a:custGeom>
                <a:avLst/>
                <a:gdLst>
                  <a:gd name="T0" fmla="*/ 7 w 75"/>
                  <a:gd name="T1" fmla="*/ 4 h 70"/>
                  <a:gd name="T2" fmla="*/ 5 w 75"/>
                  <a:gd name="T3" fmla="*/ 15 h 70"/>
                  <a:gd name="T4" fmla="*/ 7 w 75"/>
                  <a:gd name="T5" fmla="*/ 20 h 70"/>
                  <a:gd name="T6" fmla="*/ 9 w 75"/>
                  <a:gd name="T7" fmla="*/ 23 h 70"/>
                  <a:gd name="T8" fmla="*/ 18 w 75"/>
                  <a:gd name="T9" fmla="*/ 25 h 70"/>
                  <a:gd name="T10" fmla="*/ 19 w 75"/>
                  <a:gd name="T11" fmla="*/ 30 h 70"/>
                  <a:gd name="T12" fmla="*/ 18 w 75"/>
                  <a:gd name="T13" fmla="*/ 34 h 70"/>
                  <a:gd name="T14" fmla="*/ 22 w 75"/>
                  <a:gd name="T15" fmla="*/ 40 h 70"/>
                  <a:gd name="T16" fmla="*/ 23 w 75"/>
                  <a:gd name="T17" fmla="*/ 45 h 70"/>
                  <a:gd name="T18" fmla="*/ 28 w 75"/>
                  <a:gd name="T19" fmla="*/ 48 h 70"/>
                  <a:gd name="T20" fmla="*/ 32 w 75"/>
                  <a:gd name="T21" fmla="*/ 54 h 70"/>
                  <a:gd name="T22" fmla="*/ 42 w 75"/>
                  <a:gd name="T23" fmla="*/ 57 h 70"/>
                  <a:gd name="T24" fmla="*/ 45 w 75"/>
                  <a:gd name="T25" fmla="*/ 67 h 70"/>
                  <a:gd name="T26" fmla="*/ 57 w 75"/>
                  <a:gd name="T27" fmla="*/ 70 h 70"/>
                  <a:gd name="T28" fmla="*/ 68 w 75"/>
                  <a:gd name="T29" fmla="*/ 67 h 70"/>
                  <a:gd name="T30" fmla="*/ 73 w 75"/>
                  <a:gd name="T31" fmla="*/ 61 h 70"/>
                  <a:gd name="T32" fmla="*/ 67 w 75"/>
                  <a:gd name="T33" fmla="*/ 50 h 70"/>
                  <a:gd name="T34" fmla="*/ 63 w 75"/>
                  <a:gd name="T35" fmla="*/ 42 h 70"/>
                  <a:gd name="T36" fmla="*/ 59 w 75"/>
                  <a:gd name="T37" fmla="*/ 33 h 70"/>
                  <a:gd name="T38" fmla="*/ 56 w 75"/>
                  <a:gd name="T39" fmla="*/ 19 h 70"/>
                  <a:gd name="T40" fmla="*/ 44 w 75"/>
                  <a:gd name="T41" fmla="*/ 13 h 70"/>
                  <a:gd name="T42" fmla="*/ 34 w 75"/>
                  <a:gd name="T43" fmla="*/ 11 h 70"/>
                  <a:gd name="T44" fmla="*/ 24 w 75"/>
                  <a:gd name="T45" fmla="*/ 8 h 70"/>
                  <a:gd name="T46" fmla="*/ 13 w 75"/>
                  <a:gd name="T47" fmla="*/ 3 h 70"/>
                  <a:gd name="T48" fmla="*/ 7 w 75"/>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0">
                    <a:moveTo>
                      <a:pt x="7" y="4"/>
                    </a:moveTo>
                    <a:cubicBezTo>
                      <a:pt x="4" y="10"/>
                      <a:pt x="2" y="14"/>
                      <a:pt x="5" y="15"/>
                    </a:cubicBezTo>
                    <a:cubicBezTo>
                      <a:pt x="9" y="16"/>
                      <a:pt x="5" y="18"/>
                      <a:pt x="7" y="20"/>
                    </a:cubicBezTo>
                    <a:cubicBezTo>
                      <a:pt x="10" y="21"/>
                      <a:pt x="0" y="22"/>
                      <a:pt x="9" y="23"/>
                    </a:cubicBezTo>
                    <a:cubicBezTo>
                      <a:pt x="18" y="25"/>
                      <a:pt x="13" y="23"/>
                      <a:pt x="18" y="25"/>
                    </a:cubicBezTo>
                    <a:cubicBezTo>
                      <a:pt x="22" y="27"/>
                      <a:pt x="15" y="28"/>
                      <a:pt x="19" y="30"/>
                    </a:cubicBezTo>
                    <a:cubicBezTo>
                      <a:pt x="23" y="32"/>
                      <a:pt x="13" y="31"/>
                      <a:pt x="18" y="34"/>
                    </a:cubicBezTo>
                    <a:cubicBezTo>
                      <a:pt x="23" y="36"/>
                      <a:pt x="20" y="39"/>
                      <a:pt x="22" y="40"/>
                    </a:cubicBezTo>
                    <a:cubicBezTo>
                      <a:pt x="24" y="41"/>
                      <a:pt x="19" y="44"/>
                      <a:pt x="23" y="45"/>
                    </a:cubicBezTo>
                    <a:cubicBezTo>
                      <a:pt x="28" y="47"/>
                      <a:pt x="24" y="48"/>
                      <a:pt x="28" y="48"/>
                    </a:cubicBezTo>
                    <a:cubicBezTo>
                      <a:pt x="31" y="48"/>
                      <a:pt x="29" y="53"/>
                      <a:pt x="32" y="54"/>
                    </a:cubicBezTo>
                    <a:cubicBezTo>
                      <a:pt x="36" y="55"/>
                      <a:pt x="33" y="57"/>
                      <a:pt x="42" y="57"/>
                    </a:cubicBezTo>
                    <a:cubicBezTo>
                      <a:pt x="51" y="58"/>
                      <a:pt x="36" y="66"/>
                      <a:pt x="45" y="67"/>
                    </a:cubicBezTo>
                    <a:cubicBezTo>
                      <a:pt x="53" y="68"/>
                      <a:pt x="50" y="70"/>
                      <a:pt x="57" y="70"/>
                    </a:cubicBezTo>
                    <a:cubicBezTo>
                      <a:pt x="63" y="70"/>
                      <a:pt x="65" y="69"/>
                      <a:pt x="68" y="67"/>
                    </a:cubicBezTo>
                    <a:cubicBezTo>
                      <a:pt x="71" y="65"/>
                      <a:pt x="72" y="66"/>
                      <a:pt x="73" y="61"/>
                    </a:cubicBezTo>
                    <a:cubicBezTo>
                      <a:pt x="75" y="56"/>
                      <a:pt x="72" y="53"/>
                      <a:pt x="67" y="50"/>
                    </a:cubicBezTo>
                    <a:cubicBezTo>
                      <a:pt x="63" y="47"/>
                      <a:pt x="68" y="46"/>
                      <a:pt x="63" y="42"/>
                    </a:cubicBezTo>
                    <a:cubicBezTo>
                      <a:pt x="59" y="38"/>
                      <a:pt x="60" y="41"/>
                      <a:pt x="59" y="33"/>
                    </a:cubicBezTo>
                    <a:cubicBezTo>
                      <a:pt x="58" y="25"/>
                      <a:pt x="58" y="21"/>
                      <a:pt x="56" y="19"/>
                    </a:cubicBezTo>
                    <a:cubicBezTo>
                      <a:pt x="53" y="17"/>
                      <a:pt x="48" y="13"/>
                      <a:pt x="44" y="13"/>
                    </a:cubicBezTo>
                    <a:cubicBezTo>
                      <a:pt x="40" y="13"/>
                      <a:pt x="39" y="13"/>
                      <a:pt x="34" y="11"/>
                    </a:cubicBezTo>
                    <a:cubicBezTo>
                      <a:pt x="29" y="10"/>
                      <a:pt x="28" y="8"/>
                      <a:pt x="24" y="8"/>
                    </a:cubicBezTo>
                    <a:cubicBezTo>
                      <a:pt x="21" y="7"/>
                      <a:pt x="15" y="3"/>
                      <a:pt x="13" y="3"/>
                    </a:cubicBezTo>
                    <a:cubicBezTo>
                      <a:pt x="10" y="3"/>
                      <a:pt x="5" y="0"/>
                      <a:pt x="7"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4" name="Freeform 1019"/>
              <p:cNvSpPr>
                <a:spLocks/>
              </p:cNvSpPr>
              <p:nvPr/>
            </p:nvSpPr>
            <p:spPr bwMode="auto">
              <a:xfrm>
                <a:off x="1429" y="1957"/>
                <a:ext cx="589" cy="657"/>
              </a:xfrm>
              <a:custGeom>
                <a:avLst/>
                <a:gdLst>
                  <a:gd name="T0" fmla="*/ 935 w 982"/>
                  <a:gd name="T1" fmla="*/ 448 h 1095"/>
                  <a:gd name="T2" fmla="*/ 883 w 982"/>
                  <a:gd name="T3" fmla="*/ 519 h 1095"/>
                  <a:gd name="T4" fmla="*/ 883 w 982"/>
                  <a:gd name="T5" fmla="*/ 619 h 1095"/>
                  <a:gd name="T6" fmla="*/ 874 w 982"/>
                  <a:gd name="T7" fmla="*/ 694 h 1095"/>
                  <a:gd name="T8" fmla="*/ 848 w 982"/>
                  <a:gd name="T9" fmla="*/ 751 h 1095"/>
                  <a:gd name="T10" fmla="*/ 802 w 982"/>
                  <a:gd name="T11" fmla="*/ 788 h 1095"/>
                  <a:gd name="T12" fmla="*/ 758 w 982"/>
                  <a:gd name="T13" fmla="*/ 806 h 1095"/>
                  <a:gd name="T14" fmla="*/ 697 w 982"/>
                  <a:gd name="T15" fmla="*/ 842 h 1095"/>
                  <a:gd name="T16" fmla="*/ 680 w 982"/>
                  <a:gd name="T17" fmla="*/ 910 h 1095"/>
                  <a:gd name="T18" fmla="*/ 651 w 982"/>
                  <a:gd name="T19" fmla="*/ 1001 h 1095"/>
                  <a:gd name="T20" fmla="*/ 620 w 982"/>
                  <a:gd name="T21" fmla="*/ 1041 h 1095"/>
                  <a:gd name="T22" fmla="*/ 627 w 982"/>
                  <a:gd name="T23" fmla="*/ 1012 h 1095"/>
                  <a:gd name="T24" fmla="*/ 611 w 982"/>
                  <a:gd name="T25" fmla="*/ 1071 h 1095"/>
                  <a:gd name="T26" fmla="*/ 586 w 982"/>
                  <a:gd name="T27" fmla="*/ 1056 h 1095"/>
                  <a:gd name="T28" fmla="*/ 518 w 982"/>
                  <a:gd name="T29" fmla="*/ 1016 h 1095"/>
                  <a:gd name="T30" fmla="*/ 490 w 982"/>
                  <a:gd name="T31" fmla="*/ 974 h 1095"/>
                  <a:gd name="T32" fmla="*/ 551 w 982"/>
                  <a:gd name="T33" fmla="*/ 902 h 1095"/>
                  <a:gd name="T34" fmla="*/ 530 w 982"/>
                  <a:gd name="T35" fmla="*/ 844 h 1095"/>
                  <a:gd name="T36" fmla="*/ 490 w 982"/>
                  <a:gd name="T37" fmla="*/ 778 h 1095"/>
                  <a:gd name="T38" fmla="*/ 432 w 982"/>
                  <a:gd name="T39" fmla="*/ 736 h 1095"/>
                  <a:gd name="T40" fmla="*/ 432 w 982"/>
                  <a:gd name="T41" fmla="*/ 655 h 1095"/>
                  <a:gd name="T42" fmla="*/ 364 w 982"/>
                  <a:gd name="T43" fmla="*/ 603 h 1095"/>
                  <a:gd name="T44" fmla="*/ 343 w 982"/>
                  <a:gd name="T45" fmla="*/ 533 h 1095"/>
                  <a:gd name="T46" fmla="*/ 247 w 982"/>
                  <a:gd name="T47" fmla="*/ 492 h 1095"/>
                  <a:gd name="T48" fmla="*/ 198 w 982"/>
                  <a:gd name="T49" fmla="*/ 425 h 1095"/>
                  <a:gd name="T50" fmla="*/ 109 w 982"/>
                  <a:gd name="T51" fmla="*/ 455 h 1095"/>
                  <a:gd name="T52" fmla="*/ 29 w 982"/>
                  <a:gd name="T53" fmla="*/ 415 h 1095"/>
                  <a:gd name="T54" fmla="*/ 20 w 982"/>
                  <a:gd name="T55" fmla="*/ 332 h 1095"/>
                  <a:gd name="T56" fmla="*/ 68 w 982"/>
                  <a:gd name="T57" fmla="*/ 271 h 1095"/>
                  <a:gd name="T58" fmla="*/ 103 w 982"/>
                  <a:gd name="T59" fmla="*/ 253 h 1095"/>
                  <a:gd name="T60" fmla="*/ 104 w 982"/>
                  <a:gd name="T61" fmla="*/ 162 h 1095"/>
                  <a:gd name="T62" fmla="*/ 99 w 982"/>
                  <a:gd name="T63" fmla="*/ 114 h 1095"/>
                  <a:gd name="T64" fmla="*/ 164 w 982"/>
                  <a:gd name="T65" fmla="*/ 90 h 1095"/>
                  <a:gd name="T66" fmla="*/ 196 w 982"/>
                  <a:gd name="T67" fmla="*/ 126 h 1095"/>
                  <a:gd name="T68" fmla="*/ 243 w 982"/>
                  <a:gd name="T69" fmla="*/ 100 h 1095"/>
                  <a:gd name="T70" fmla="*/ 240 w 982"/>
                  <a:gd name="T71" fmla="*/ 47 h 1095"/>
                  <a:gd name="T72" fmla="*/ 271 w 982"/>
                  <a:gd name="T73" fmla="*/ 44 h 1095"/>
                  <a:gd name="T74" fmla="*/ 331 w 982"/>
                  <a:gd name="T75" fmla="*/ 14 h 1095"/>
                  <a:gd name="T76" fmla="*/ 355 w 982"/>
                  <a:gd name="T77" fmla="*/ 27 h 1095"/>
                  <a:gd name="T78" fmla="*/ 354 w 982"/>
                  <a:gd name="T79" fmla="*/ 91 h 1095"/>
                  <a:gd name="T80" fmla="*/ 405 w 982"/>
                  <a:gd name="T81" fmla="*/ 99 h 1095"/>
                  <a:gd name="T82" fmla="*/ 444 w 982"/>
                  <a:gd name="T83" fmla="*/ 83 h 1095"/>
                  <a:gd name="T84" fmla="*/ 512 w 982"/>
                  <a:gd name="T85" fmla="*/ 85 h 1095"/>
                  <a:gd name="T86" fmla="*/ 558 w 982"/>
                  <a:gd name="T87" fmla="*/ 31 h 1095"/>
                  <a:gd name="T88" fmla="*/ 601 w 982"/>
                  <a:gd name="T89" fmla="*/ 112 h 1095"/>
                  <a:gd name="T90" fmla="*/ 565 w 982"/>
                  <a:gd name="T91" fmla="*/ 173 h 1095"/>
                  <a:gd name="T92" fmla="*/ 634 w 982"/>
                  <a:gd name="T93" fmla="*/ 155 h 1095"/>
                  <a:gd name="T94" fmla="*/ 624 w 982"/>
                  <a:gd name="T95" fmla="*/ 198 h 1095"/>
                  <a:gd name="T96" fmla="*/ 666 w 982"/>
                  <a:gd name="T97" fmla="*/ 168 h 1095"/>
                  <a:gd name="T98" fmla="*/ 712 w 982"/>
                  <a:gd name="T99" fmla="*/ 190 h 1095"/>
                  <a:gd name="T100" fmla="*/ 738 w 982"/>
                  <a:gd name="T101" fmla="*/ 217 h 1095"/>
                  <a:gd name="T102" fmla="*/ 825 w 982"/>
                  <a:gd name="T103" fmla="*/ 228 h 1095"/>
                  <a:gd name="T104" fmla="*/ 936 w 982"/>
                  <a:gd name="T105" fmla="*/ 293 h 1095"/>
                  <a:gd name="T106" fmla="*/ 979 w 982"/>
                  <a:gd name="T107" fmla="*/ 37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1095">
                    <a:moveTo>
                      <a:pt x="979" y="370"/>
                    </a:moveTo>
                    <a:cubicBezTo>
                      <a:pt x="979" y="373"/>
                      <a:pt x="980" y="386"/>
                      <a:pt x="977" y="392"/>
                    </a:cubicBezTo>
                    <a:cubicBezTo>
                      <a:pt x="974" y="398"/>
                      <a:pt x="972" y="404"/>
                      <a:pt x="965" y="411"/>
                    </a:cubicBezTo>
                    <a:cubicBezTo>
                      <a:pt x="959" y="418"/>
                      <a:pt x="962" y="417"/>
                      <a:pt x="955" y="427"/>
                    </a:cubicBezTo>
                    <a:cubicBezTo>
                      <a:pt x="948" y="436"/>
                      <a:pt x="953" y="432"/>
                      <a:pt x="949" y="438"/>
                    </a:cubicBezTo>
                    <a:cubicBezTo>
                      <a:pt x="945" y="443"/>
                      <a:pt x="939" y="448"/>
                      <a:pt x="935" y="448"/>
                    </a:cubicBezTo>
                    <a:cubicBezTo>
                      <a:pt x="931" y="449"/>
                      <a:pt x="929" y="456"/>
                      <a:pt x="924" y="461"/>
                    </a:cubicBezTo>
                    <a:cubicBezTo>
                      <a:pt x="920" y="465"/>
                      <a:pt x="921" y="470"/>
                      <a:pt x="917" y="476"/>
                    </a:cubicBezTo>
                    <a:cubicBezTo>
                      <a:pt x="913" y="482"/>
                      <a:pt x="914" y="489"/>
                      <a:pt x="910" y="495"/>
                    </a:cubicBezTo>
                    <a:cubicBezTo>
                      <a:pt x="907" y="501"/>
                      <a:pt x="904" y="503"/>
                      <a:pt x="901" y="511"/>
                    </a:cubicBezTo>
                    <a:cubicBezTo>
                      <a:pt x="898" y="520"/>
                      <a:pt x="894" y="512"/>
                      <a:pt x="889" y="506"/>
                    </a:cubicBezTo>
                    <a:cubicBezTo>
                      <a:pt x="883" y="500"/>
                      <a:pt x="888" y="516"/>
                      <a:pt x="883" y="519"/>
                    </a:cubicBezTo>
                    <a:cubicBezTo>
                      <a:pt x="878" y="521"/>
                      <a:pt x="881" y="526"/>
                      <a:pt x="881" y="531"/>
                    </a:cubicBezTo>
                    <a:cubicBezTo>
                      <a:pt x="880" y="537"/>
                      <a:pt x="883" y="538"/>
                      <a:pt x="884" y="545"/>
                    </a:cubicBezTo>
                    <a:cubicBezTo>
                      <a:pt x="885" y="553"/>
                      <a:pt x="883" y="553"/>
                      <a:pt x="882" y="561"/>
                    </a:cubicBezTo>
                    <a:cubicBezTo>
                      <a:pt x="881" y="569"/>
                      <a:pt x="883" y="568"/>
                      <a:pt x="885" y="578"/>
                    </a:cubicBezTo>
                    <a:cubicBezTo>
                      <a:pt x="887" y="588"/>
                      <a:pt x="889" y="601"/>
                      <a:pt x="889" y="605"/>
                    </a:cubicBezTo>
                    <a:cubicBezTo>
                      <a:pt x="888" y="608"/>
                      <a:pt x="887" y="614"/>
                      <a:pt x="883" y="619"/>
                    </a:cubicBezTo>
                    <a:cubicBezTo>
                      <a:pt x="879" y="624"/>
                      <a:pt x="882" y="624"/>
                      <a:pt x="881" y="629"/>
                    </a:cubicBezTo>
                    <a:cubicBezTo>
                      <a:pt x="880" y="634"/>
                      <a:pt x="883" y="637"/>
                      <a:pt x="883" y="642"/>
                    </a:cubicBezTo>
                    <a:cubicBezTo>
                      <a:pt x="883" y="648"/>
                      <a:pt x="883" y="648"/>
                      <a:pt x="879" y="654"/>
                    </a:cubicBezTo>
                    <a:cubicBezTo>
                      <a:pt x="874" y="660"/>
                      <a:pt x="876" y="660"/>
                      <a:pt x="873" y="666"/>
                    </a:cubicBezTo>
                    <a:cubicBezTo>
                      <a:pt x="870" y="671"/>
                      <a:pt x="872" y="673"/>
                      <a:pt x="874" y="684"/>
                    </a:cubicBezTo>
                    <a:cubicBezTo>
                      <a:pt x="876" y="695"/>
                      <a:pt x="874" y="690"/>
                      <a:pt x="874" y="694"/>
                    </a:cubicBezTo>
                    <a:cubicBezTo>
                      <a:pt x="874" y="698"/>
                      <a:pt x="871" y="700"/>
                      <a:pt x="868" y="704"/>
                    </a:cubicBezTo>
                    <a:cubicBezTo>
                      <a:pt x="865" y="708"/>
                      <a:pt x="868" y="708"/>
                      <a:pt x="865" y="713"/>
                    </a:cubicBezTo>
                    <a:cubicBezTo>
                      <a:pt x="862" y="718"/>
                      <a:pt x="863" y="718"/>
                      <a:pt x="863" y="723"/>
                    </a:cubicBezTo>
                    <a:cubicBezTo>
                      <a:pt x="863" y="728"/>
                      <a:pt x="862" y="726"/>
                      <a:pt x="857" y="730"/>
                    </a:cubicBezTo>
                    <a:cubicBezTo>
                      <a:pt x="851" y="733"/>
                      <a:pt x="854" y="734"/>
                      <a:pt x="850" y="739"/>
                    </a:cubicBezTo>
                    <a:cubicBezTo>
                      <a:pt x="846" y="743"/>
                      <a:pt x="848" y="745"/>
                      <a:pt x="848" y="751"/>
                    </a:cubicBezTo>
                    <a:cubicBezTo>
                      <a:pt x="847" y="756"/>
                      <a:pt x="846" y="757"/>
                      <a:pt x="850" y="761"/>
                    </a:cubicBezTo>
                    <a:cubicBezTo>
                      <a:pt x="853" y="765"/>
                      <a:pt x="842" y="769"/>
                      <a:pt x="839" y="770"/>
                    </a:cubicBezTo>
                    <a:cubicBezTo>
                      <a:pt x="836" y="771"/>
                      <a:pt x="838" y="772"/>
                      <a:pt x="829" y="777"/>
                    </a:cubicBezTo>
                    <a:cubicBezTo>
                      <a:pt x="821" y="782"/>
                      <a:pt x="828" y="780"/>
                      <a:pt x="826" y="788"/>
                    </a:cubicBezTo>
                    <a:cubicBezTo>
                      <a:pt x="824" y="796"/>
                      <a:pt x="817" y="792"/>
                      <a:pt x="813" y="792"/>
                    </a:cubicBezTo>
                    <a:cubicBezTo>
                      <a:pt x="809" y="793"/>
                      <a:pt x="803" y="790"/>
                      <a:pt x="802" y="788"/>
                    </a:cubicBezTo>
                    <a:cubicBezTo>
                      <a:pt x="801" y="786"/>
                      <a:pt x="798" y="792"/>
                      <a:pt x="795" y="795"/>
                    </a:cubicBezTo>
                    <a:cubicBezTo>
                      <a:pt x="793" y="798"/>
                      <a:pt x="782" y="798"/>
                      <a:pt x="778" y="797"/>
                    </a:cubicBezTo>
                    <a:cubicBezTo>
                      <a:pt x="774" y="796"/>
                      <a:pt x="784" y="795"/>
                      <a:pt x="778" y="792"/>
                    </a:cubicBezTo>
                    <a:cubicBezTo>
                      <a:pt x="772" y="790"/>
                      <a:pt x="769" y="792"/>
                      <a:pt x="763" y="792"/>
                    </a:cubicBezTo>
                    <a:cubicBezTo>
                      <a:pt x="757" y="792"/>
                      <a:pt x="763" y="795"/>
                      <a:pt x="766" y="800"/>
                    </a:cubicBezTo>
                    <a:cubicBezTo>
                      <a:pt x="768" y="805"/>
                      <a:pt x="766" y="804"/>
                      <a:pt x="758" y="806"/>
                    </a:cubicBezTo>
                    <a:cubicBezTo>
                      <a:pt x="749" y="808"/>
                      <a:pt x="749" y="808"/>
                      <a:pt x="748" y="811"/>
                    </a:cubicBezTo>
                    <a:cubicBezTo>
                      <a:pt x="746" y="813"/>
                      <a:pt x="750" y="816"/>
                      <a:pt x="749" y="820"/>
                    </a:cubicBezTo>
                    <a:cubicBezTo>
                      <a:pt x="749" y="824"/>
                      <a:pt x="744" y="823"/>
                      <a:pt x="737" y="815"/>
                    </a:cubicBezTo>
                    <a:cubicBezTo>
                      <a:pt x="731" y="807"/>
                      <a:pt x="726" y="821"/>
                      <a:pt x="718" y="824"/>
                    </a:cubicBezTo>
                    <a:cubicBezTo>
                      <a:pt x="709" y="827"/>
                      <a:pt x="716" y="828"/>
                      <a:pt x="710" y="832"/>
                    </a:cubicBezTo>
                    <a:cubicBezTo>
                      <a:pt x="704" y="837"/>
                      <a:pt x="706" y="836"/>
                      <a:pt x="697" y="842"/>
                    </a:cubicBezTo>
                    <a:cubicBezTo>
                      <a:pt x="688" y="848"/>
                      <a:pt x="691" y="847"/>
                      <a:pt x="686" y="852"/>
                    </a:cubicBezTo>
                    <a:cubicBezTo>
                      <a:pt x="681" y="856"/>
                      <a:pt x="682" y="860"/>
                      <a:pt x="677" y="861"/>
                    </a:cubicBezTo>
                    <a:cubicBezTo>
                      <a:pt x="673" y="862"/>
                      <a:pt x="679" y="869"/>
                      <a:pt x="677" y="873"/>
                    </a:cubicBezTo>
                    <a:cubicBezTo>
                      <a:pt x="676" y="877"/>
                      <a:pt x="673" y="882"/>
                      <a:pt x="675" y="888"/>
                    </a:cubicBezTo>
                    <a:cubicBezTo>
                      <a:pt x="677" y="893"/>
                      <a:pt x="677" y="895"/>
                      <a:pt x="679" y="900"/>
                    </a:cubicBezTo>
                    <a:cubicBezTo>
                      <a:pt x="681" y="904"/>
                      <a:pt x="679" y="904"/>
                      <a:pt x="680" y="910"/>
                    </a:cubicBezTo>
                    <a:cubicBezTo>
                      <a:pt x="681" y="916"/>
                      <a:pt x="680" y="922"/>
                      <a:pt x="683" y="928"/>
                    </a:cubicBezTo>
                    <a:cubicBezTo>
                      <a:pt x="686" y="935"/>
                      <a:pt x="683" y="935"/>
                      <a:pt x="681" y="946"/>
                    </a:cubicBezTo>
                    <a:cubicBezTo>
                      <a:pt x="679" y="957"/>
                      <a:pt x="675" y="954"/>
                      <a:pt x="673" y="956"/>
                    </a:cubicBezTo>
                    <a:cubicBezTo>
                      <a:pt x="670" y="958"/>
                      <a:pt x="668" y="962"/>
                      <a:pt x="663" y="967"/>
                    </a:cubicBezTo>
                    <a:cubicBezTo>
                      <a:pt x="659" y="972"/>
                      <a:pt x="659" y="980"/>
                      <a:pt x="655" y="986"/>
                    </a:cubicBezTo>
                    <a:cubicBezTo>
                      <a:pt x="652" y="992"/>
                      <a:pt x="655" y="993"/>
                      <a:pt x="651" y="1001"/>
                    </a:cubicBezTo>
                    <a:cubicBezTo>
                      <a:pt x="648" y="1010"/>
                      <a:pt x="651" y="1013"/>
                      <a:pt x="645" y="1019"/>
                    </a:cubicBezTo>
                    <a:cubicBezTo>
                      <a:pt x="639" y="1025"/>
                      <a:pt x="642" y="1024"/>
                      <a:pt x="639" y="1026"/>
                    </a:cubicBezTo>
                    <a:cubicBezTo>
                      <a:pt x="637" y="1028"/>
                      <a:pt x="635" y="1031"/>
                      <a:pt x="632" y="1036"/>
                    </a:cubicBezTo>
                    <a:cubicBezTo>
                      <a:pt x="629" y="1040"/>
                      <a:pt x="629" y="1042"/>
                      <a:pt x="626" y="1046"/>
                    </a:cubicBezTo>
                    <a:cubicBezTo>
                      <a:pt x="622" y="1050"/>
                      <a:pt x="622" y="1050"/>
                      <a:pt x="619" y="1049"/>
                    </a:cubicBezTo>
                    <a:cubicBezTo>
                      <a:pt x="615" y="1047"/>
                      <a:pt x="618" y="1045"/>
                      <a:pt x="620" y="1041"/>
                    </a:cubicBezTo>
                    <a:cubicBezTo>
                      <a:pt x="622" y="1037"/>
                      <a:pt x="626" y="1035"/>
                      <a:pt x="630" y="1028"/>
                    </a:cubicBezTo>
                    <a:cubicBezTo>
                      <a:pt x="634" y="1022"/>
                      <a:pt x="636" y="1023"/>
                      <a:pt x="638" y="1019"/>
                    </a:cubicBezTo>
                    <a:cubicBezTo>
                      <a:pt x="640" y="1014"/>
                      <a:pt x="643" y="1006"/>
                      <a:pt x="643" y="1002"/>
                    </a:cubicBezTo>
                    <a:cubicBezTo>
                      <a:pt x="643" y="998"/>
                      <a:pt x="640" y="1001"/>
                      <a:pt x="636" y="998"/>
                    </a:cubicBezTo>
                    <a:cubicBezTo>
                      <a:pt x="632" y="995"/>
                      <a:pt x="631" y="996"/>
                      <a:pt x="629" y="1000"/>
                    </a:cubicBezTo>
                    <a:cubicBezTo>
                      <a:pt x="628" y="1005"/>
                      <a:pt x="630" y="1007"/>
                      <a:pt x="627" y="1012"/>
                    </a:cubicBezTo>
                    <a:cubicBezTo>
                      <a:pt x="625" y="1017"/>
                      <a:pt x="627" y="1017"/>
                      <a:pt x="623" y="1022"/>
                    </a:cubicBezTo>
                    <a:cubicBezTo>
                      <a:pt x="619" y="1026"/>
                      <a:pt x="620" y="1025"/>
                      <a:pt x="618" y="1027"/>
                    </a:cubicBezTo>
                    <a:cubicBezTo>
                      <a:pt x="616" y="1029"/>
                      <a:pt x="616" y="1034"/>
                      <a:pt x="613" y="1039"/>
                    </a:cubicBezTo>
                    <a:cubicBezTo>
                      <a:pt x="610" y="1043"/>
                      <a:pt x="612" y="1044"/>
                      <a:pt x="614" y="1047"/>
                    </a:cubicBezTo>
                    <a:cubicBezTo>
                      <a:pt x="617" y="1051"/>
                      <a:pt x="617" y="1054"/>
                      <a:pt x="613" y="1058"/>
                    </a:cubicBezTo>
                    <a:cubicBezTo>
                      <a:pt x="609" y="1063"/>
                      <a:pt x="611" y="1064"/>
                      <a:pt x="611" y="1071"/>
                    </a:cubicBezTo>
                    <a:cubicBezTo>
                      <a:pt x="611" y="1079"/>
                      <a:pt x="610" y="1076"/>
                      <a:pt x="607" y="1080"/>
                    </a:cubicBezTo>
                    <a:cubicBezTo>
                      <a:pt x="605" y="1084"/>
                      <a:pt x="606" y="1083"/>
                      <a:pt x="603" y="1087"/>
                    </a:cubicBezTo>
                    <a:cubicBezTo>
                      <a:pt x="599" y="1091"/>
                      <a:pt x="599" y="1091"/>
                      <a:pt x="596" y="1095"/>
                    </a:cubicBezTo>
                    <a:cubicBezTo>
                      <a:pt x="593" y="1091"/>
                      <a:pt x="588" y="1086"/>
                      <a:pt x="588" y="1082"/>
                    </a:cubicBezTo>
                    <a:cubicBezTo>
                      <a:pt x="588" y="1078"/>
                      <a:pt x="593" y="1071"/>
                      <a:pt x="595" y="1066"/>
                    </a:cubicBezTo>
                    <a:cubicBezTo>
                      <a:pt x="596" y="1062"/>
                      <a:pt x="589" y="1061"/>
                      <a:pt x="586" y="1056"/>
                    </a:cubicBezTo>
                    <a:cubicBezTo>
                      <a:pt x="582" y="1051"/>
                      <a:pt x="577" y="1049"/>
                      <a:pt x="572" y="1045"/>
                    </a:cubicBezTo>
                    <a:cubicBezTo>
                      <a:pt x="567" y="1042"/>
                      <a:pt x="568" y="1042"/>
                      <a:pt x="560" y="1036"/>
                    </a:cubicBezTo>
                    <a:cubicBezTo>
                      <a:pt x="552" y="1030"/>
                      <a:pt x="554" y="1029"/>
                      <a:pt x="545" y="1027"/>
                    </a:cubicBezTo>
                    <a:cubicBezTo>
                      <a:pt x="537" y="1025"/>
                      <a:pt x="538" y="1024"/>
                      <a:pt x="533" y="1018"/>
                    </a:cubicBezTo>
                    <a:cubicBezTo>
                      <a:pt x="528" y="1012"/>
                      <a:pt x="526" y="1013"/>
                      <a:pt x="526" y="1016"/>
                    </a:cubicBezTo>
                    <a:cubicBezTo>
                      <a:pt x="526" y="1020"/>
                      <a:pt x="521" y="1021"/>
                      <a:pt x="518" y="1016"/>
                    </a:cubicBezTo>
                    <a:cubicBezTo>
                      <a:pt x="515" y="1012"/>
                      <a:pt x="515" y="1011"/>
                      <a:pt x="513" y="1007"/>
                    </a:cubicBezTo>
                    <a:cubicBezTo>
                      <a:pt x="510" y="1003"/>
                      <a:pt x="499" y="997"/>
                      <a:pt x="495" y="993"/>
                    </a:cubicBezTo>
                    <a:cubicBezTo>
                      <a:pt x="492" y="990"/>
                      <a:pt x="482" y="997"/>
                      <a:pt x="477" y="997"/>
                    </a:cubicBezTo>
                    <a:cubicBezTo>
                      <a:pt x="476" y="997"/>
                      <a:pt x="475" y="997"/>
                      <a:pt x="475" y="997"/>
                    </a:cubicBezTo>
                    <a:cubicBezTo>
                      <a:pt x="473" y="996"/>
                      <a:pt x="477" y="991"/>
                      <a:pt x="482" y="986"/>
                    </a:cubicBezTo>
                    <a:cubicBezTo>
                      <a:pt x="487" y="979"/>
                      <a:pt x="490" y="978"/>
                      <a:pt x="490" y="974"/>
                    </a:cubicBezTo>
                    <a:cubicBezTo>
                      <a:pt x="490" y="970"/>
                      <a:pt x="492" y="965"/>
                      <a:pt x="499" y="957"/>
                    </a:cubicBezTo>
                    <a:cubicBezTo>
                      <a:pt x="506" y="948"/>
                      <a:pt x="505" y="952"/>
                      <a:pt x="507" y="947"/>
                    </a:cubicBezTo>
                    <a:cubicBezTo>
                      <a:pt x="508" y="942"/>
                      <a:pt x="510" y="940"/>
                      <a:pt x="516" y="934"/>
                    </a:cubicBezTo>
                    <a:cubicBezTo>
                      <a:pt x="522" y="928"/>
                      <a:pt x="522" y="928"/>
                      <a:pt x="529" y="924"/>
                    </a:cubicBezTo>
                    <a:cubicBezTo>
                      <a:pt x="536" y="920"/>
                      <a:pt x="540" y="917"/>
                      <a:pt x="545" y="913"/>
                    </a:cubicBezTo>
                    <a:cubicBezTo>
                      <a:pt x="551" y="910"/>
                      <a:pt x="548" y="910"/>
                      <a:pt x="551" y="902"/>
                    </a:cubicBezTo>
                    <a:cubicBezTo>
                      <a:pt x="554" y="894"/>
                      <a:pt x="552" y="893"/>
                      <a:pt x="551" y="884"/>
                    </a:cubicBezTo>
                    <a:cubicBezTo>
                      <a:pt x="550" y="875"/>
                      <a:pt x="551" y="878"/>
                      <a:pt x="548" y="873"/>
                    </a:cubicBezTo>
                    <a:cubicBezTo>
                      <a:pt x="544" y="867"/>
                      <a:pt x="542" y="866"/>
                      <a:pt x="536" y="864"/>
                    </a:cubicBezTo>
                    <a:cubicBezTo>
                      <a:pt x="530" y="863"/>
                      <a:pt x="529" y="869"/>
                      <a:pt x="527" y="864"/>
                    </a:cubicBezTo>
                    <a:cubicBezTo>
                      <a:pt x="527" y="864"/>
                      <a:pt x="527" y="863"/>
                      <a:pt x="527" y="862"/>
                    </a:cubicBezTo>
                    <a:cubicBezTo>
                      <a:pt x="524" y="854"/>
                      <a:pt x="527" y="852"/>
                      <a:pt x="530" y="844"/>
                    </a:cubicBezTo>
                    <a:cubicBezTo>
                      <a:pt x="534" y="836"/>
                      <a:pt x="529" y="834"/>
                      <a:pt x="530" y="827"/>
                    </a:cubicBezTo>
                    <a:cubicBezTo>
                      <a:pt x="531" y="820"/>
                      <a:pt x="529" y="821"/>
                      <a:pt x="524" y="818"/>
                    </a:cubicBezTo>
                    <a:cubicBezTo>
                      <a:pt x="520" y="815"/>
                      <a:pt x="520" y="821"/>
                      <a:pt x="506" y="820"/>
                    </a:cubicBezTo>
                    <a:cubicBezTo>
                      <a:pt x="493" y="819"/>
                      <a:pt x="501" y="817"/>
                      <a:pt x="499" y="811"/>
                    </a:cubicBezTo>
                    <a:cubicBezTo>
                      <a:pt x="497" y="804"/>
                      <a:pt x="495" y="805"/>
                      <a:pt x="495" y="794"/>
                    </a:cubicBezTo>
                    <a:cubicBezTo>
                      <a:pt x="495" y="782"/>
                      <a:pt x="493" y="787"/>
                      <a:pt x="490" y="778"/>
                    </a:cubicBezTo>
                    <a:cubicBezTo>
                      <a:pt x="486" y="768"/>
                      <a:pt x="479" y="772"/>
                      <a:pt x="475" y="768"/>
                    </a:cubicBezTo>
                    <a:cubicBezTo>
                      <a:pt x="471" y="764"/>
                      <a:pt x="466" y="771"/>
                      <a:pt x="466" y="771"/>
                    </a:cubicBezTo>
                    <a:cubicBezTo>
                      <a:pt x="466" y="771"/>
                      <a:pt x="456" y="773"/>
                      <a:pt x="450" y="773"/>
                    </a:cubicBezTo>
                    <a:cubicBezTo>
                      <a:pt x="445" y="773"/>
                      <a:pt x="446" y="769"/>
                      <a:pt x="438" y="767"/>
                    </a:cubicBezTo>
                    <a:cubicBezTo>
                      <a:pt x="431" y="765"/>
                      <a:pt x="433" y="764"/>
                      <a:pt x="433" y="757"/>
                    </a:cubicBezTo>
                    <a:cubicBezTo>
                      <a:pt x="433" y="750"/>
                      <a:pt x="433" y="743"/>
                      <a:pt x="432" y="736"/>
                    </a:cubicBezTo>
                    <a:cubicBezTo>
                      <a:pt x="431" y="730"/>
                      <a:pt x="426" y="724"/>
                      <a:pt x="425" y="717"/>
                    </a:cubicBezTo>
                    <a:cubicBezTo>
                      <a:pt x="425" y="717"/>
                      <a:pt x="425" y="717"/>
                      <a:pt x="425" y="717"/>
                    </a:cubicBezTo>
                    <a:cubicBezTo>
                      <a:pt x="424" y="711"/>
                      <a:pt x="431" y="710"/>
                      <a:pt x="428" y="707"/>
                    </a:cubicBezTo>
                    <a:cubicBezTo>
                      <a:pt x="426" y="704"/>
                      <a:pt x="425" y="697"/>
                      <a:pt x="426" y="693"/>
                    </a:cubicBezTo>
                    <a:cubicBezTo>
                      <a:pt x="428" y="689"/>
                      <a:pt x="428" y="683"/>
                      <a:pt x="432" y="675"/>
                    </a:cubicBezTo>
                    <a:cubicBezTo>
                      <a:pt x="437" y="667"/>
                      <a:pt x="435" y="664"/>
                      <a:pt x="432" y="655"/>
                    </a:cubicBezTo>
                    <a:cubicBezTo>
                      <a:pt x="430" y="646"/>
                      <a:pt x="426" y="652"/>
                      <a:pt x="425" y="644"/>
                    </a:cubicBezTo>
                    <a:cubicBezTo>
                      <a:pt x="423" y="635"/>
                      <a:pt x="418" y="639"/>
                      <a:pt x="412" y="635"/>
                    </a:cubicBezTo>
                    <a:cubicBezTo>
                      <a:pt x="406" y="631"/>
                      <a:pt x="408" y="630"/>
                      <a:pt x="408" y="625"/>
                    </a:cubicBezTo>
                    <a:cubicBezTo>
                      <a:pt x="409" y="620"/>
                      <a:pt x="407" y="615"/>
                      <a:pt x="408" y="609"/>
                    </a:cubicBezTo>
                    <a:cubicBezTo>
                      <a:pt x="410" y="603"/>
                      <a:pt x="393" y="606"/>
                      <a:pt x="383" y="605"/>
                    </a:cubicBezTo>
                    <a:cubicBezTo>
                      <a:pt x="373" y="604"/>
                      <a:pt x="371" y="604"/>
                      <a:pt x="364" y="603"/>
                    </a:cubicBezTo>
                    <a:cubicBezTo>
                      <a:pt x="356" y="602"/>
                      <a:pt x="361" y="596"/>
                      <a:pt x="361" y="591"/>
                    </a:cubicBezTo>
                    <a:cubicBezTo>
                      <a:pt x="361" y="587"/>
                      <a:pt x="359" y="586"/>
                      <a:pt x="354" y="581"/>
                    </a:cubicBezTo>
                    <a:cubicBezTo>
                      <a:pt x="348" y="575"/>
                      <a:pt x="356" y="571"/>
                      <a:pt x="357" y="570"/>
                    </a:cubicBezTo>
                    <a:cubicBezTo>
                      <a:pt x="357" y="569"/>
                      <a:pt x="357" y="563"/>
                      <a:pt x="357" y="559"/>
                    </a:cubicBezTo>
                    <a:cubicBezTo>
                      <a:pt x="356" y="555"/>
                      <a:pt x="351" y="550"/>
                      <a:pt x="350" y="545"/>
                    </a:cubicBezTo>
                    <a:cubicBezTo>
                      <a:pt x="348" y="539"/>
                      <a:pt x="348" y="538"/>
                      <a:pt x="343" y="533"/>
                    </a:cubicBezTo>
                    <a:cubicBezTo>
                      <a:pt x="339" y="528"/>
                      <a:pt x="336" y="529"/>
                      <a:pt x="327" y="529"/>
                    </a:cubicBezTo>
                    <a:cubicBezTo>
                      <a:pt x="318" y="529"/>
                      <a:pt x="321" y="530"/>
                      <a:pt x="315" y="525"/>
                    </a:cubicBezTo>
                    <a:cubicBezTo>
                      <a:pt x="309" y="521"/>
                      <a:pt x="303" y="521"/>
                      <a:pt x="295" y="515"/>
                    </a:cubicBezTo>
                    <a:cubicBezTo>
                      <a:pt x="286" y="509"/>
                      <a:pt x="288" y="511"/>
                      <a:pt x="280" y="505"/>
                    </a:cubicBezTo>
                    <a:cubicBezTo>
                      <a:pt x="272" y="498"/>
                      <a:pt x="273" y="500"/>
                      <a:pt x="264" y="499"/>
                    </a:cubicBezTo>
                    <a:cubicBezTo>
                      <a:pt x="255" y="499"/>
                      <a:pt x="252" y="496"/>
                      <a:pt x="247" y="492"/>
                    </a:cubicBezTo>
                    <a:cubicBezTo>
                      <a:pt x="242" y="489"/>
                      <a:pt x="238" y="487"/>
                      <a:pt x="232" y="482"/>
                    </a:cubicBezTo>
                    <a:cubicBezTo>
                      <a:pt x="227" y="478"/>
                      <a:pt x="229" y="476"/>
                      <a:pt x="223" y="468"/>
                    </a:cubicBezTo>
                    <a:cubicBezTo>
                      <a:pt x="217" y="460"/>
                      <a:pt x="224" y="458"/>
                      <a:pt x="223" y="452"/>
                    </a:cubicBezTo>
                    <a:cubicBezTo>
                      <a:pt x="222" y="446"/>
                      <a:pt x="220" y="446"/>
                      <a:pt x="221" y="441"/>
                    </a:cubicBezTo>
                    <a:cubicBezTo>
                      <a:pt x="222" y="437"/>
                      <a:pt x="222" y="430"/>
                      <a:pt x="221" y="425"/>
                    </a:cubicBezTo>
                    <a:cubicBezTo>
                      <a:pt x="220" y="421"/>
                      <a:pt x="207" y="424"/>
                      <a:pt x="198" y="425"/>
                    </a:cubicBezTo>
                    <a:cubicBezTo>
                      <a:pt x="189" y="426"/>
                      <a:pt x="187" y="427"/>
                      <a:pt x="183" y="429"/>
                    </a:cubicBezTo>
                    <a:cubicBezTo>
                      <a:pt x="179" y="431"/>
                      <a:pt x="169" y="439"/>
                      <a:pt x="168" y="441"/>
                    </a:cubicBezTo>
                    <a:cubicBezTo>
                      <a:pt x="167" y="444"/>
                      <a:pt x="157" y="444"/>
                      <a:pt x="153" y="448"/>
                    </a:cubicBezTo>
                    <a:cubicBezTo>
                      <a:pt x="149" y="452"/>
                      <a:pt x="143" y="460"/>
                      <a:pt x="135" y="456"/>
                    </a:cubicBezTo>
                    <a:cubicBezTo>
                      <a:pt x="129" y="453"/>
                      <a:pt x="124" y="454"/>
                      <a:pt x="117" y="455"/>
                    </a:cubicBezTo>
                    <a:cubicBezTo>
                      <a:pt x="114" y="455"/>
                      <a:pt x="112" y="455"/>
                      <a:pt x="109" y="455"/>
                    </a:cubicBezTo>
                    <a:cubicBezTo>
                      <a:pt x="99" y="455"/>
                      <a:pt x="98" y="458"/>
                      <a:pt x="93" y="454"/>
                    </a:cubicBezTo>
                    <a:cubicBezTo>
                      <a:pt x="87" y="449"/>
                      <a:pt x="89" y="427"/>
                      <a:pt x="91" y="417"/>
                    </a:cubicBezTo>
                    <a:cubicBezTo>
                      <a:pt x="93" y="407"/>
                      <a:pt x="80" y="420"/>
                      <a:pt x="73" y="428"/>
                    </a:cubicBezTo>
                    <a:cubicBezTo>
                      <a:pt x="67" y="435"/>
                      <a:pt x="58" y="429"/>
                      <a:pt x="54" y="429"/>
                    </a:cubicBezTo>
                    <a:cubicBezTo>
                      <a:pt x="51" y="429"/>
                      <a:pt x="51" y="424"/>
                      <a:pt x="46" y="418"/>
                    </a:cubicBezTo>
                    <a:cubicBezTo>
                      <a:pt x="42" y="413"/>
                      <a:pt x="36" y="415"/>
                      <a:pt x="29" y="415"/>
                    </a:cubicBezTo>
                    <a:cubicBezTo>
                      <a:pt x="22" y="415"/>
                      <a:pt x="27" y="411"/>
                      <a:pt x="27" y="403"/>
                    </a:cubicBezTo>
                    <a:cubicBezTo>
                      <a:pt x="26" y="396"/>
                      <a:pt x="22" y="393"/>
                      <a:pt x="18" y="389"/>
                    </a:cubicBezTo>
                    <a:cubicBezTo>
                      <a:pt x="14" y="385"/>
                      <a:pt x="16" y="384"/>
                      <a:pt x="12" y="376"/>
                    </a:cubicBezTo>
                    <a:cubicBezTo>
                      <a:pt x="9" y="368"/>
                      <a:pt x="7" y="367"/>
                      <a:pt x="3" y="360"/>
                    </a:cubicBezTo>
                    <a:cubicBezTo>
                      <a:pt x="0" y="354"/>
                      <a:pt x="9" y="352"/>
                      <a:pt x="8" y="347"/>
                    </a:cubicBezTo>
                    <a:cubicBezTo>
                      <a:pt x="8" y="342"/>
                      <a:pt x="16" y="335"/>
                      <a:pt x="20" y="332"/>
                    </a:cubicBezTo>
                    <a:cubicBezTo>
                      <a:pt x="25" y="329"/>
                      <a:pt x="21" y="326"/>
                      <a:pt x="20" y="324"/>
                    </a:cubicBezTo>
                    <a:cubicBezTo>
                      <a:pt x="18" y="322"/>
                      <a:pt x="19" y="317"/>
                      <a:pt x="22" y="312"/>
                    </a:cubicBezTo>
                    <a:cubicBezTo>
                      <a:pt x="25" y="307"/>
                      <a:pt x="25" y="302"/>
                      <a:pt x="27" y="296"/>
                    </a:cubicBezTo>
                    <a:cubicBezTo>
                      <a:pt x="28" y="289"/>
                      <a:pt x="32" y="290"/>
                      <a:pt x="36" y="286"/>
                    </a:cubicBezTo>
                    <a:cubicBezTo>
                      <a:pt x="40" y="281"/>
                      <a:pt x="44" y="282"/>
                      <a:pt x="51" y="277"/>
                    </a:cubicBezTo>
                    <a:cubicBezTo>
                      <a:pt x="57" y="273"/>
                      <a:pt x="59" y="273"/>
                      <a:pt x="68" y="271"/>
                    </a:cubicBezTo>
                    <a:cubicBezTo>
                      <a:pt x="77" y="269"/>
                      <a:pt x="74" y="271"/>
                      <a:pt x="76" y="267"/>
                    </a:cubicBezTo>
                    <a:cubicBezTo>
                      <a:pt x="78" y="262"/>
                      <a:pt x="89" y="266"/>
                      <a:pt x="92" y="269"/>
                    </a:cubicBezTo>
                    <a:cubicBezTo>
                      <a:pt x="96" y="273"/>
                      <a:pt x="97" y="270"/>
                      <a:pt x="99" y="269"/>
                    </a:cubicBezTo>
                    <a:cubicBezTo>
                      <a:pt x="99" y="269"/>
                      <a:pt x="99" y="267"/>
                      <a:pt x="98" y="266"/>
                    </a:cubicBezTo>
                    <a:cubicBezTo>
                      <a:pt x="99" y="266"/>
                      <a:pt x="100" y="266"/>
                      <a:pt x="100" y="263"/>
                    </a:cubicBezTo>
                    <a:cubicBezTo>
                      <a:pt x="101" y="260"/>
                      <a:pt x="102" y="257"/>
                      <a:pt x="103" y="253"/>
                    </a:cubicBezTo>
                    <a:cubicBezTo>
                      <a:pt x="103" y="249"/>
                      <a:pt x="104" y="244"/>
                      <a:pt x="104" y="239"/>
                    </a:cubicBezTo>
                    <a:cubicBezTo>
                      <a:pt x="105" y="234"/>
                      <a:pt x="103" y="228"/>
                      <a:pt x="104" y="224"/>
                    </a:cubicBezTo>
                    <a:cubicBezTo>
                      <a:pt x="105" y="220"/>
                      <a:pt x="105" y="209"/>
                      <a:pt x="108" y="202"/>
                    </a:cubicBezTo>
                    <a:cubicBezTo>
                      <a:pt x="110" y="195"/>
                      <a:pt x="111" y="194"/>
                      <a:pt x="112" y="188"/>
                    </a:cubicBezTo>
                    <a:cubicBezTo>
                      <a:pt x="113" y="182"/>
                      <a:pt x="113" y="178"/>
                      <a:pt x="110" y="175"/>
                    </a:cubicBezTo>
                    <a:cubicBezTo>
                      <a:pt x="106" y="171"/>
                      <a:pt x="107" y="166"/>
                      <a:pt x="104" y="162"/>
                    </a:cubicBezTo>
                    <a:cubicBezTo>
                      <a:pt x="101" y="158"/>
                      <a:pt x="91" y="157"/>
                      <a:pt x="92" y="149"/>
                    </a:cubicBezTo>
                    <a:cubicBezTo>
                      <a:pt x="93" y="142"/>
                      <a:pt x="95" y="135"/>
                      <a:pt x="97" y="133"/>
                    </a:cubicBezTo>
                    <a:cubicBezTo>
                      <a:pt x="99" y="130"/>
                      <a:pt x="99" y="127"/>
                      <a:pt x="107" y="128"/>
                    </a:cubicBezTo>
                    <a:cubicBezTo>
                      <a:pt x="114" y="130"/>
                      <a:pt x="119" y="131"/>
                      <a:pt x="118" y="126"/>
                    </a:cubicBezTo>
                    <a:cubicBezTo>
                      <a:pt x="116" y="121"/>
                      <a:pt x="117" y="122"/>
                      <a:pt x="112" y="120"/>
                    </a:cubicBezTo>
                    <a:cubicBezTo>
                      <a:pt x="107" y="119"/>
                      <a:pt x="99" y="117"/>
                      <a:pt x="99" y="114"/>
                    </a:cubicBezTo>
                    <a:cubicBezTo>
                      <a:pt x="99" y="112"/>
                      <a:pt x="97" y="102"/>
                      <a:pt x="101" y="101"/>
                    </a:cubicBezTo>
                    <a:cubicBezTo>
                      <a:pt x="104" y="100"/>
                      <a:pt x="140" y="102"/>
                      <a:pt x="140" y="98"/>
                    </a:cubicBezTo>
                    <a:cubicBezTo>
                      <a:pt x="141" y="95"/>
                      <a:pt x="143" y="91"/>
                      <a:pt x="144" y="93"/>
                    </a:cubicBezTo>
                    <a:cubicBezTo>
                      <a:pt x="146" y="96"/>
                      <a:pt x="144" y="101"/>
                      <a:pt x="147" y="100"/>
                    </a:cubicBezTo>
                    <a:cubicBezTo>
                      <a:pt x="151" y="99"/>
                      <a:pt x="155" y="93"/>
                      <a:pt x="157" y="91"/>
                    </a:cubicBezTo>
                    <a:cubicBezTo>
                      <a:pt x="160" y="90"/>
                      <a:pt x="162" y="87"/>
                      <a:pt x="164" y="90"/>
                    </a:cubicBezTo>
                    <a:cubicBezTo>
                      <a:pt x="165" y="92"/>
                      <a:pt x="166" y="92"/>
                      <a:pt x="167" y="92"/>
                    </a:cubicBezTo>
                    <a:cubicBezTo>
                      <a:pt x="166" y="92"/>
                      <a:pt x="166" y="94"/>
                      <a:pt x="168" y="96"/>
                    </a:cubicBezTo>
                    <a:cubicBezTo>
                      <a:pt x="171" y="101"/>
                      <a:pt x="170" y="98"/>
                      <a:pt x="170" y="105"/>
                    </a:cubicBezTo>
                    <a:cubicBezTo>
                      <a:pt x="171" y="111"/>
                      <a:pt x="169" y="111"/>
                      <a:pt x="175" y="116"/>
                    </a:cubicBezTo>
                    <a:cubicBezTo>
                      <a:pt x="181" y="122"/>
                      <a:pt x="179" y="125"/>
                      <a:pt x="187" y="126"/>
                    </a:cubicBezTo>
                    <a:cubicBezTo>
                      <a:pt x="194" y="127"/>
                      <a:pt x="191" y="130"/>
                      <a:pt x="196" y="126"/>
                    </a:cubicBezTo>
                    <a:cubicBezTo>
                      <a:pt x="200" y="123"/>
                      <a:pt x="206" y="117"/>
                      <a:pt x="206" y="121"/>
                    </a:cubicBezTo>
                    <a:cubicBezTo>
                      <a:pt x="207" y="124"/>
                      <a:pt x="206" y="128"/>
                      <a:pt x="208" y="128"/>
                    </a:cubicBezTo>
                    <a:cubicBezTo>
                      <a:pt x="210" y="129"/>
                      <a:pt x="212" y="125"/>
                      <a:pt x="217" y="122"/>
                    </a:cubicBezTo>
                    <a:cubicBezTo>
                      <a:pt x="222" y="118"/>
                      <a:pt x="222" y="115"/>
                      <a:pt x="229" y="113"/>
                    </a:cubicBezTo>
                    <a:cubicBezTo>
                      <a:pt x="235" y="110"/>
                      <a:pt x="235" y="113"/>
                      <a:pt x="238" y="109"/>
                    </a:cubicBezTo>
                    <a:cubicBezTo>
                      <a:pt x="241" y="105"/>
                      <a:pt x="243" y="103"/>
                      <a:pt x="243" y="100"/>
                    </a:cubicBezTo>
                    <a:cubicBezTo>
                      <a:pt x="243" y="97"/>
                      <a:pt x="245" y="93"/>
                      <a:pt x="252" y="92"/>
                    </a:cubicBezTo>
                    <a:cubicBezTo>
                      <a:pt x="260" y="92"/>
                      <a:pt x="263" y="90"/>
                      <a:pt x="263" y="87"/>
                    </a:cubicBezTo>
                    <a:cubicBezTo>
                      <a:pt x="263" y="85"/>
                      <a:pt x="266" y="81"/>
                      <a:pt x="262" y="81"/>
                    </a:cubicBezTo>
                    <a:cubicBezTo>
                      <a:pt x="257" y="81"/>
                      <a:pt x="247" y="80"/>
                      <a:pt x="247" y="78"/>
                    </a:cubicBezTo>
                    <a:cubicBezTo>
                      <a:pt x="247" y="76"/>
                      <a:pt x="241" y="68"/>
                      <a:pt x="241" y="61"/>
                    </a:cubicBezTo>
                    <a:cubicBezTo>
                      <a:pt x="242" y="54"/>
                      <a:pt x="243" y="52"/>
                      <a:pt x="240" y="47"/>
                    </a:cubicBezTo>
                    <a:cubicBezTo>
                      <a:pt x="237" y="42"/>
                      <a:pt x="234" y="40"/>
                      <a:pt x="232" y="36"/>
                    </a:cubicBezTo>
                    <a:cubicBezTo>
                      <a:pt x="230" y="32"/>
                      <a:pt x="229" y="27"/>
                      <a:pt x="232" y="29"/>
                    </a:cubicBezTo>
                    <a:cubicBezTo>
                      <a:pt x="235" y="30"/>
                      <a:pt x="241" y="33"/>
                      <a:pt x="246" y="34"/>
                    </a:cubicBezTo>
                    <a:cubicBezTo>
                      <a:pt x="250" y="35"/>
                      <a:pt x="250" y="36"/>
                      <a:pt x="253" y="37"/>
                    </a:cubicBezTo>
                    <a:cubicBezTo>
                      <a:pt x="256" y="38"/>
                      <a:pt x="259" y="39"/>
                      <a:pt x="264" y="39"/>
                    </a:cubicBezTo>
                    <a:cubicBezTo>
                      <a:pt x="269" y="40"/>
                      <a:pt x="268" y="40"/>
                      <a:pt x="271" y="44"/>
                    </a:cubicBezTo>
                    <a:cubicBezTo>
                      <a:pt x="273" y="48"/>
                      <a:pt x="273" y="49"/>
                      <a:pt x="278" y="48"/>
                    </a:cubicBezTo>
                    <a:cubicBezTo>
                      <a:pt x="283" y="48"/>
                      <a:pt x="278" y="38"/>
                      <a:pt x="280" y="36"/>
                    </a:cubicBezTo>
                    <a:cubicBezTo>
                      <a:pt x="283" y="34"/>
                      <a:pt x="284" y="33"/>
                      <a:pt x="291" y="33"/>
                    </a:cubicBezTo>
                    <a:cubicBezTo>
                      <a:pt x="297" y="33"/>
                      <a:pt x="299" y="31"/>
                      <a:pt x="306" y="28"/>
                    </a:cubicBezTo>
                    <a:cubicBezTo>
                      <a:pt x="313" y="26"/>
                      <a:pt x="312" y="23"/>
                      <a:pt x="320" y="21"/>
                    </a:cubicBezTo>
                    <a:cubicBezTo>
                      <a:pt x="327" y="19"/>
                      <a:pt x="331" y="17"/>
                      <a:pt x="331" y="14"/>
                    </a:cubicBezTo>
                    <a:cubicBezTo>
                      <a:pt x="332" y="11"/>
                      <a:pt x="334" y="6"/>
                      <a:pt x="333" y="3"/>
                    </a:cubicBezTo>
                    <a:cubicBezTo>
                      <a:pt x="336" y="3"/>
                      <a:pt x="341" y="3"/>
                      <a:pt x="342" y="3"/>
                    </a:cubicBezTo>
                    <a:cubicBezTo>
                      <a:pt x="343" y="3"/>
                      <a:pt x="346" y="0"/>
                      <a:pt x="347" y="3"/>
                    </a:cubicBezTo>
                    <a:cubicBezTo>
                      <a:pt x="348" y="6"/>
                      <a:pt x="352" y="5"/>
                      <a:pt x="347" y="12"/>
                    </a:cubicBezTo>
                    <a:cubicBezTo>
                      <a:pt x="341" y="19"/>
                      <a:pt x="344" y="21"/>
                      <a:pt x="348" y="22"/>
                    </a:cubicBezTo>
                    <a:cubicBezTo>
                      <a:pt x="352" y="23"/>
                      <a:pt x="355" y="23"/>
                      <a:pt x="355" y="27"/>
                    </a:cubicBezTo>
                    <a:cubicBezTo>
                      <a:pt x="356" y="31"/>
                      <a:pt x="359" y="31"/>
                      <a:pt x="358" y="36"/>
                    </a:cubicBezTo>
                    <a:cubicBezTo>
                      <a:pt x="358" y="42"/>
                      <a:pt x="357" y="40"/>
                      <a:pt x="354" y="45"/>
                    </a:cubicBezTo>
                    <a:cubicBezTo>
                      <a:pt x="351" y="50"/>
                      <a:pt x="352" y="48"/>
                      <a:pt x="351" y="55"/>
                    </a:cubicBezTo>
                    <a:cubicBezTo>
                      <a:pt x="350" y="62"/>
                      <a:pt x="347" y="59"/>
                      <a:pt x="347" y="66"/>
                    </a:cubicBezTo>
                    <a:cubicBezTo>
                      <a:pt x="347" y="73"/>
                      <a:pt x="344" y="76"/>
                      <a:pt x="348" y="80"/>
                    </a:cubicBezTo>
                    <a:cubicBezTo>
                      <a:pt x="352" y="84"/>
                      <a:pt x="353" y="85"/>
                      <a:pt x="354" y="91"/>
                    </a:cubicBezTo>
                    <a:cubicBezTo>
                      <a:pt x="356" y="96"/>
                      <a:pt x="351" y="98"/>
                      <a:pt x="355" y="101"/>
                    </a:cubicBezTo>
                    <a:cubicBezTo>
                      <a:pt x="359" y="104"/>
                      <a:pt x="361" y="104"/>
                      <a:pt x="366" y="109"/>
                    </a:cubicBezTo>
                    <a:cubicBezTo>
                      <a:pt x="370" y="114"/>
                      <a:pt x="375" y="116"/>
                      <a:pt x="378" y="114"/>
                    </a:cubicBezTo>
                    <a:cubicBezTo>
                      <a:pt x="381" y="113"/>
                      <a:pt x="384" y="110"/>
                      <a:pt x="387" y="108"/>
                    </a:cubicBezTo>
                    <a:cubicBezTo>
                      <a:pt x="389" y="106"/>
                      <a:pt x="390" y="105"/>
                      <a:pt x="393" y="104"/>
                    </a:cubicBezTo>
                    <a:cubicBezTo>
                      <a:pt x="397" y="102"/>
                      <a:pt x="399" y="100"/>
                      <a:pt x="405" y="99"/>
                    </a:cubicBezTo>
                    <a:cubicBezTo>
                      <a:pt x="411" y="97"/>
                      <a:pt x="414" y="92"/>
                      <a:pt x="419" y="94"/>
                    </a:cubicBezTo>
                    <a:cubicBezTo>
                      <a:pt x="423" y="95"/>
                      <a:pt x="429" y="96"/>
                      <a:pt x="429" y="97"/>
                    </a:cubicBezTo>
                    <a:cubicBezTo>
                      <a:pt x="430" y="97"/>
                      <a:pt x="432" y="97"/>
                      <a:pt x="435" y="97"/>
                    </a:cubicBezTo>
                    <a:cubicBezTo>
                      <a:pt x="438" y="96"/>
                      <a:pt x="441" y="96"/>
                      <a:pt x="442" y="97"/>
                    </a:cubicBezTo>
                    <a:cubicBezTo>
                      <a:pt x="446" y="98"/>
                      <a:pt x="451" y="97"/>
                      <a:pt x="450" y="93"/>
                    </a:cubicBezTo>
                    <a:cubicBezTo>
                      <a:pt x="449" y="89"/>
                      <a:pt x="437" y="85"/>
                      <a:pt x="444" y="83"/>
                    </a:cubicBezTo>
                    <a:cubicBezTo>
                      <a:pt x="451" y="81"/>
                      <a:pt x="454" y="81"/>
                      <a:pt x="457" y="81"/>
                    </a:cubicBezTo>
                    <a:cubicBezTo>
                      <a:pt x="460" y="81"/>
                      <a:pt x="468" y="76"/>
                      <a:pt x="472" y="79"/>
                    </a:cubicBezTo>
                    <a:cubicBezTo>
                      <a:pt x="476" y="81"/>
                      <a:pt x="477" y="81"/>
                      <a:pt x="482" y="85"/>
                    </a:cubicBezTo>
                    <a:cubicBezTo>
                      <a:pt x="482" y="85"/>
                      <a:pt x="482" y="85"/>
                      <a:pt x="483" y="85"/>
                    </a:cubicBezTo>
                    <a:cubicBezTo>
                      <a:pt x="488" y="89"/>
                      <a:pt x="491" y="92"/>
                      <a:pt x="495" y="89"/>
                    </a:cubicBezTo>
                    <a:cubicBezTo>
                      <a:pt x="500" y="87"/>
                      <a:pt x="507" y="83"/>
                      <a:pt x="512" y="85"/>
                    </a:cubicBezTo>
                    <a:cubicBezTo>
                      <a:pt x="516" y="86"/>
                      <a:pt x="522" y="89"/>
                      <a:pt x="527" y="86"/>
                    </a:cubicBezTo>
                    <a:cubicBezTo>
                      <a:pt x="531" y="83"/>
                      <a:pt x="536" y="74"/>
                      <a:pt x="538" y="67"/>
                    </a:cubicBezTo>
                    <a:cubicBezTo>
                      <a:pt x="540" y="61"/>
                      <a:pt x="545" y="50"/>
                      <a:pt x="547" y="46"/>
                    </a:cubicBezTo>
                    <a:cubicBezTo>
                      <a:pt x="549" y="42"/>
                      <a:pt x="556" y="34"/>
                      <a:pt x="556" y="34"/>
                    </a:cubicBezTo>
                    <a:cubicBezTo>
                      <a:pt x="556" y="31"/>
                      <a:pt x="556" y="31"/>
                      <a:pt x="556" y="31"/>
                    </a:cubicBezTo>
                    <a:cubicBezTo>
                      <a:pt x="557" y="32"/>
                      <a:pt x="558" y="33"/>
                      <a:pt x="558" y="31"/>
                    </a:cubicBezTo>
                    <a:cubicBezTo>
                      <a:pt x="558" y="28"/>
                      <a:pt x="568" y="35"/>
                      <a:pt x="569" y="41"/>
                    </a:cubicBezTo>
                    <a:cubicBezTo>
                      <a:pt x="570" y="47"/>
                      <a:pt x="571" y="52"/>
                      <a:pt x="572" y="61"/>
                    </a:cubicBezTo>
                    <a:cubicBezTo>
                      <a:pt x="573" y="70"/>
                      <a:pt x="578" y="71"/>
                      <a:pt x="579" y="84"/>
                    </a:cubicBezTo>
                    <a:cubicBezTo>
                      <a:pt x="581" y="97"/>
                      <a:pt x="584" y="87"/>
                      <a:pt x="587" y="94"/>
                    </a:cubicBezTo>
                    <a:cubicBezTo>
                      <a:pt x="590" y="102"/>
                      <a:pt x="594" y="97"/>
                      <a:pt x="597" y="100"/>
                    </a:cubicBezTo>
                    <a:cubicBezTo>
                      <a:pt x="601" y="104"/>
                      <a:pt x="603" y="107"/>
                      <a:pt x="601" y="112"/>
                    </a:cubicBezTo>
                    <a:cubicBezTo>
                      <a:pt x="599" y="116"/>
                      <a:pt x="604" y="120"/>
                      <a:pt x="599" y="122"/>
                    </a:cubicBezTo>
                    <a:cubicBezTo>
                      <a:pt x="595" y="124"/>
                      <a:pt x="597" y="133"/>
                      <a:pt x="593" y="133"/>
                    </a:cubicBezTo>
                    <a:cubicBezTo>
                      <a:pt x="589" y="134"/>
                      <a:pt x="592" y="138"/>
                      <a:pt x="583" y="140"/>
                    </a:cubicBezTo>
                    <a:cubicBezTo>
                      <a:pt x="574" y="141"/>
                      <a:pt x="580" y="142"/>
                      <a:pt x="567" y="152"/>
                    </a:cubicBezTo>
                    <a:cubicBezTo>
                      <a:pt x="554" y="162"/>
                      <a:pt x="568" y="157"/>
                      <a:pt x="570" y="161"/>
                    </a:cubicBezTo>
                    <a:cubicBezTo>
                      <a:pt x="572" y="165"/>
                      <a:pt x="569" y="166"/>
                      <a:pt x="565" y="173"/>
                    </a:cubicBezTo>
                    <a:cubicBezTo>
                      <a:pt x="560" y="180"/>
                      <a:pt x="561" y="181"/>
                      <a:pt x="566" y="181"/>
                    </a:cubicBezTo>
                    <a:cubicBezTo>
                      <a:pt x="571" y="181"/>
                      <a:pt x="572" y="173"/>
                      <a:pt x="573" y="167"/>
                    </a:cubicBezTo>
                    <a:cubicBezTo>
                      <a:pt x="574" y="161"/>
                      <a:pt x="576" y="160"/>
                      <a:pt x="583" y="152"/>
                    </a:cubicBezTo>
                    <a:cubicBezTo>
                      <a:pt x="591" y="144"/>
                      <a:pt x="597" y="152"/>
                      <a:pt x="603" y="153"/>
                    </a:cubicBezTo>
                    <a:cubicBezTo>
                      <a:pt x="608" y="154"/>
                      <a:pt x="609" y="156"/>
                      <a:pt x="616" y="151"/>
                    </a:cubicBezTo>
                    <a:cubicBezTo>
                      <a:pt x="624" y="147"/>
                      <a:pt x="625" y="154"/>
                      <a:pt x="634" y="155"/>
                    </a:cubicBezTo>
                    <a:cubicBezTo>
                      <a:pt x="643" y="157"/>
                      <a:pt x="638" y="158"/>
                      <a:pt x="633" y="166"/>
                    </a:cubicBezTo>
                    <a:cubicBezTo>
                      <a:pt x="628" y="174"/>
                      <a:pt x="627" y="173"/>
                      <a:pt x="627" y="184"/>
                    </a:cubicBezTo>
                    <a:cubicBezTo>
                      <a:pt x="626" y="195"/>
                      <a:pt x="624" y="190"/>
                      <a:pt x="614" y="194"/>
                    </a:cubicBezTo>
                    <a:cubicBezTo>
                      <a:pt x="603" y="198"/>
                      <a:pt x="596" y="195"/>
                      <a:pt x="582" y="196"/>
                    </a:cubicBezTo>
                    <a:cubicBezTo>
                      <a:pt x="569" y="196"/>
                      <a:pt x="592" y="201"/>
                      <a:pt x="601" y="201"/>
                    </a:cubicBezTo>
                    <a:cubicBezTo>
                      <a:pt x="611" y="201"/>
                      <a:pt x="619" y="203"/>
                      <a:pt x="624" y="198"/>
                    </a:cubicBezTo>
                    <a:cubicBezTo>
                      <a:pt x="630" y="193"/>
                      <a:pt x="632" y="196"/>
                      <a:pt x="634" y="195"/>
                    </a:cubicBezTo>
                    <a:cubicBezTo>
                      <a:pt x="636" y="194"/>
                      <a:pt x="635" y="188"/>
                      <a:pt x="635" y="184"/>
                    </a:cubicBezTo>
                    <a:cubicBezTo>
                      <a:pt x="636" y="179"/>
                      <a:pt x="639" y="178"/>
                      <a:pt x="641" y="173"/>
                    </a:cubicBezTo>
                    <a:cubicBezTo>
                      <a:pt x="642" y="168"/>
                      <a:pt x="648" y="173"/>
                      <a:pt x="648" y="169"/>
                    </a:cubicBezTo>
                    <a:cubicBezTo>
                      <a:pt x="649" y="165"/>
                      <a:pt x="655" y="170"/>
                      <a:pt x="657" y="166"/>
                    </a:cubicBezTo>
                    <a:cubicBezTo>
                      <a:pt x="659" y="162"/>
                      <a:pt x="664" y="168"/>
                      <a:pt x="666" y="168"/>
                    </a:cubicBezTo>
                    <a:cubicBezTo>
                      <a:pt x="669" y="167"/>
                      <a:pt x="671" y="171"/>
                      <a:pt x="674" y="168"/>
                    </a:cubicBezTo>
                    <a:cubicBezTo>
                      <a:pt x="676" y="165"/>
                      <a:pt x="679" y="176"/>
                      <a:pt x="684" y="176"/>
                    </a:cubicBezTo>
                    <a:cubicBezTo>
                      <a:pt x="689" y="175"/>
                      <a:pt x="688" y="181"/>
                      <a:pt x="690" y="181"/>
                    </a:cubicBezTo>
                    <a:cubicBezTo>
                      <a:pt x="692" y="181"/>
                      <a:pt x="693" y="186"/>
                      <a:pt x="699" y="181"/>
                    </a:cubicBezTo>
                    <a:cubicBezTo>
                      <a:pt x="706" y="176"/>
                      <a:pt x="703" y="184"/>
                      <a:pt x="707" y="184"/>
                    </a:cubicBezTo>
                    <a:cubicBezTo>
                      <a:pt x="711" y="184"/>
                      <a:pt x="712" y="186"/>
                      <a:pt x="712" y="190"/>
                    </a:cubicBezTo>
                    <a:cubicBezTo>
                      <a:pt x="712" y="195"/>
                      <a:pt x="713" y="196"/>
                      <a:pt x="715" y="193"/>
                    </a:cubicBezTo>
                    <a:cubicBezTo>
                      <a:pt x="717" y="191"/>
                      <a:pt x="723" y="195"/>
                      <a:pt x="724" y="195"/>
                    </a:cubicBezTo>
                    <a:cubicBezTo>
                      <a:pt x="725" y="195"/>
                      <a:pt x="731" y="199"/>
                      <a:pt x="732" y="204"/>
                    </a:cubicBezTo>
                    <a:cubicBezTo>
                      <a:pt x="733" y="209"/>
                      <a:pt x="735" y="208"/>
                      <a:pt x="734" y="213"/>
                    </a:cubicBezTo>
                    <a:cubicBezTo>
                      <a:pt x="732" y="217"/>
                      <a:pt x="731" y="223"/>
                      <a:pt x="733" y="231"/>
                    </a:cubicBezTo>
                    <a:cubicBezTo>
                      <a:pt x="735" y="240"/>
                      <a:pt x="736" y="221"/>
                      <a:pt x="738" y="217"/>
                    </a:cubicBezTo>
                    <a:cubicBezTo>
                      <a:pt x="740" y="214"/>
                      <a:pt x="745" y="226"/>
                      <a:pt x="748" y="221"/>
                    </a:cubicBezTo>
                    <a:cubicBezTo>
                      <a:pt x="751" y="217"/>
                      <a:pt x="755" y="217"/>
                      <a:pt x="760" y="215"/>
                    </a:cubicBezTo>
                    <a:cubicBezTo>
                      <a:pt x="765" y="214"/>
                      <a:pt x="770" y="218"/>
                      <a:pt x="776" y="221"/>
                    </a:cubicBezTo>
                    <a:cubicBezTo>
                      <a:pt x="781" y="225"/>
                      <a:pt x="783" y="226"/>
                      <a:pt x="797" y="228"/>
                    </a:cubicBezTo>
                    <a:cubicBezTo>
                      <a:pt x="811" y="230"/>
                      <a:pt x="807" y="230"/>
                      <a:pt x="808" y="232"/>
                    </a:cubicBezTo>
                    <a:cubicBezTo>
                      <a:pt x="810" y="234"/>
                      <a:pt x="821" y="229"/>
                      <a:pt x="825" y="228"/>
                    </a:cubicBezTo>
                    <a:cubicBezTo>
                      <a:pt x="830" y="227"/>
                      <a:pt x="837" y="229"/>
                      <a:pt x="847" y="229"/>
                    </a:cubicBezTo>
                    <a:cubicBezTo>
                      <a:pt x="857" y="229"/>
                      <a:pt x="856" y="232"/>
                      <a:pt x="862" y="235"/>
                    </a:cubicBezTo>
                    <a:cubicBezTo>
                      <a:pt x="868" y="238"/>
                      <a:pt x="869" y="243"/>
                      <a:pt x="881" y="248"/>
                    </a:cubicBezTo>
                    <a:cubicBezTo>
                      <a:pt x="892" y="254"/>
                      <a:pt x="887" y="256"/>
                      <a:pt x="893" y="263"/>
                    </a:cubicBezTo>
                    <a:cubicBezTo>
                      <a:pt x="898" y="270"/>
                      <a:pt x="901" y="276"/>
                      <a:pt x="913" y="284"/>
                    </a:cubicBezTo>
                    <a:cubicBezTo>
                      <a:pt x="925" y="293"/>
                      <a:pt x="931" y="292"/>
                      <a:pt x="936" y="293"/>
                    </a:cubicBezTo>
                    <a:cubicBezTo>
                      <a:pt x="941" y="294"/>
                      <a:pt x="948" y="292"/>
                      <a:pt x="953" y="290"/>
                    </a:cubicBezTo>
                    <a:cubicBezTo>
                      <a:pt x="958" y="287"/>
                      <a:pt x="958" y="295"/>
                      <a:pt x="965" y="297"/>
                    </a:cubicBezTo>
                    <a:cubicBezTo>
                      <a:pt x="972" y="300"/>
                      <a:pt x="968" y="311"/>
                      <a:pt x="969" y="315"/>
                    </a:cubicBezTo>
                    <a:cubicBezTo>
                      <a:pt x="970" y="320"/>
                      <a:pt x="973" y="325"/>
                      <a:pt x="975" y="333"/>
                    </a:cubicBezTo>
                    <a:cubicBezTo>
                      <a:pt x="978" y="341"/>
                      <a:pt x="979" y="344"/>
                      <a:pt x="980" y="355"/>
                    </a:cubicBezTo>
                    <a:cubicBezTo>
                      <a:pt x="982" y="365"/>
                      <a:pt x="979" y="368"/>
                      <a:pt x="979" y="37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1020"/>
              <p:cNvSpPr>
                <a:spLocks/>
              </p:cNvSpPr>
              <p:nvPr/>
            </p:nvSpPr>
            <p:spPr bwMode="auto">
              <a:xfrm>
                <a:off x="870" y="1496"/>
                <a:ext cx="394" cy="306"/>
              </a:xfrm>
              <a:custGeom>
                <a:avLst/>
                <a:gdLst>
                  <a:gd name="T0" fmla="*/ 632 w 658"/>
                  <a:gd name="T1" fmla="*/ 376 h 509"/>
                  <a:gd name="T2" fmla="*/ 607 w 658"/>
                  <a:gd name="T3" fmla="*/ 398 h 509"/>
                  <a:gd name="T4" fmla="*/ 538 w 658"/>
                  <a:gd name="T5" fmla="*/ 429 h 509"/>
                  <a:gd name="T6" fmla="*/ 545 w 658"/>
                  <a:gd name="T7" fmla="*/ 466 h 509"/>
                  <a:gd name="T8" fmla="*/ 499 w 658"/>
                  <a:gd name="T9" fmla="*/ 499 h 509"/>
                  <a:gd name="T10" fmla="*/ 441 w 658"/>
                  <a:gd name="T11" fmla="*/ 458 h 509"/>
                  <a:gd name="T12" fmla="*/ 367 w 658"/>
                  <a:gd name="T13" fmla="*/ 469 h 509"/>
                  <a:gd name="T14" fmla="*/ 284 w 658"/>
                  <a:gd name="T15" fmla="*/ 432 h 509"/>
                  <a:gd name="T16" fmla="*/ 233 w 658"/>
                  <a:gd name="T17" fmla="*/ 400 h 509"/>
                  <a:gd name="T18" fmla="*/ 191 w 658"/>
                  <a:gd name="T19" fmla="*/ 344 h 509"/>
                  <a:gd name="T20" fmla="*/ 203 w 658"/>
                  <a:gd name="T21" fmla="*/ 310 h 509"/>
                  <a:gd name="T22" fmla="*/ 169 w 658"/>
                  <a:gd name="T23" fmla="*/ 241 h 509"/>
                  <a:gd name="T24" fmla="*/ 134 w 658"/>
                  <a:gd name="T25" fmla="*/ 199 h 509"/>
                  <a:gd name="T26" fmla="*/ 124 w 658"/>
                  <a:gd name="T27" fmla="*/ 156 h 509"/>
                  <a:gd name="T28" fmla="*/ 92 w 658"/>
                  <a:gd name="T29" fmla="*/ 115 h 509"/>
                  <a:gd name="T30" fmla="*/ 83 w 658"/>
                  <a:gd name="T31" fmla="*/ 82 h 509"/>
                  <a:gd name="T32" fmla="*/ 83 w 658"/>
                  <a:gd name="T33" fmla="*/ 42 h 509"/>
                  <a:gd name="T34" fmla="*/ 51 w 658"/>
                  <a:gd name="T35" fmla="*/ 33 h 509"/>
                  <a:gd name="T36" fmla="*/ 52 w 658"/>
                  <a:gd name="T37" fmla="*/ 92 h 509"/>
                  <a:gd name="T38" fmla="*/ 76 w 658"/>
                  <a:gd name="T39" fmla="*/ 157 h 509"/>
                  <a:gd name="T40" fmla="*/ 88 w 658"/>
                  <a:gd name="T41" fmla="*/ 205 h 509"/>
                  <a:gd name="T42" fmla="*/ 91 w 658"/>
                  <a:gd name="T43" fmla="*/ 236 h 509"/>
                  <a:gd name="T44" fmla="*/ 114 w 658"/>
                  <a:gd name="T45" fmla="*/ 256 h 509"/>
                  <a:gd name="T46" fmla="*/ 96 w 658"/>
                  <a:gd name="T47" fmla="*/ 263 h 509"/>
                  <a:gd name="T48" fmla="*/ 54 w 658"/>
                  <a:gd name="T49" fmla="*/ 216 h 509"/>
                  <a:gd name="T50" fmla="*/ 44 w 658"/>
                  <a:gd name="T51" fmla="*/ 168 h 509"/>
                  <a:gd name="T52" fmla="*/ 8 w 658"/>
                  <a:gd name="T53" fmla="*/ 143 h 509"/>
                  <a:gd name="T54" fmla="*/ 36 w 658"/>
                  <a:gd name="T55" fmla="*/ 121 h 509"/>
                  <a:gd name="T56" fmla="*/ 10 w 658"/>
                  <a:gd name="T57" fmla="*/ 73 h 509"/>
                  <a:gd name="T58" fmla="*/ 7 w 658"/>
                  <a:gd name="T59" fmla="*/ 28 h 509"/>
                  <a:gd name="T60" fmla="*/ 29 w 658"/>
                  <a:gd name="T61" fmla="*/ 2 h 509"/>
                  <a:gd name="T62" fmla="*/ 72 w 658"/>
                  <a:gd name="T63" fmla="*/ 12 h 509"/>
                  <a:gd name="T64" fmla="*/ 139 w 658"/>
                  <a:gd name="T65" fmla="*/ 39 h 509"/>
                  <a:gd name="T66" fmla="*/ 210 w 658"/>
                  <a:gd name="T67" fmla="*/ 26 h 509"/>
                  <a:gd name="T68" fmla="*/ 278 w 658"/>
                  <a:gd name="T69" fmla="*/ 84 h 509"/>
                  <a:gd name="T70" fmla="*/ 335 w 658"/>
                  <a:gd name="T71" fmla="*/ 80 h 509"/>
                  <a:gd name="T72" fmla="*/ 380 w 658"/>
                  <a:gd name="T73" fmla="*/ 143 h 509"/>
                  <a:gd name="T74" fmla="*/ 393 w 658"/>
                  <a:gd name="T75" fmla="*/ 179 h 509"/>
                  <a:gd name="T76" fmla="*/ 429 w 658"/>
                  <a:gd name="T77" fmla="*/ 189 h 509"/>
                  <a:gd name="T78" fmla="*/ 404 w 658"/>
                  <a:gd name="T79" fmla="*/ 241 h 509"/>
                  <a:gd name="T80" fmla="*/ 397 w 658"/>
                  <a:gd name="T81" fmla="*/ 304 h 509"/>
                  <a:gd name="T82" fmla="*/ 410 w 658"/>
                  <a:gd name="T83" fmla="*/ 353 h 509"/>
                  <a:gd name="T84" fmla="*/ 440 w 658"/>
                  <a:gd name="T85" fmla="*/ 393 h 509"/>
                  <a:gd name="T86" fmla="*/ 486 w 658"/>
                  <a:gd name="T87" fmla="*/ 401 h 509"/>
                  <a:gd name="T88" fmla="*/ 534 w 658"/>
                  <a:gd name="T89" fmla="*/ 391 h 509"/>
                  <a:gd name="T90" fmla="*/ 561 w 658"/>
                  <a:gd name="T91" fmla="*/ 345 h 509"/>
                  <a:gd name="T92" fmla="*/ 611 w 658"/>
                  <a:gd name="T93" fmla="*/ 314 h 509"/>
                  <a:gd name="T94" fmla="*/ 658 w 658"/>
                  <a:gd name="T95" fmla="*/ 32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509">
                    <a:moveTo>
                      <a:pt x="654" y="333"/>
                    </a:moveTo>
                    <a:cubicBezTo>
                      <a:pt x="650" y="338"/>
                      <a:pt x="649" y="339"/>
                      <a:pt x="641" y="346"/>
                    </a:cubicBezTo>
                    <a:cubicBezTo>
                      <a:pt x="634" y="353"/>
                      <a:pt x="637" y="358"/>
                      <a:pt x="634" y="362"/>
                    </a:cubicBezTo>
                    <a:cubicBezTo>
                      <a:pt x="632" y="365"/>
                      <a:pt x="635" y="372"/>
                      <a:pt x="632" y="376"/>
                    </a:cubicBezTo>
                    <a:cubicBezTo>
                      <a:pt x="629" y="381"/>
                      <a:pt x="629" y="388"/>
                      <a:pt x="625" y="394"/>
                    </a:cubicBezTo>
                    <a:cubicBezTo>
                      <a:pt x="622" y="400"/>
                      <a:pt x="624" y="404"/>
                      <a:pt x="619" y="406"/>
                    </a:cubicBezTo>
                    <a:cubicBezTo>
                      <a:pt x="615" y="409"/>
                      <a:pt x="618" y="395"/>
                      <a:pt x="618" y="390"/>
                    </a:cubicBezTo>
                    <a:cubicBezTo>
                      <a:pt x="618" y="386"/>
                      <a:pt x="610" y="396"/>
                      <a:pt x="607" y="398"/>
                    </a:cubicBezTo>
                    <a:cubicBezTo>
                      <a:pt x="605" y="396"/>
                      <a:pt x="597" y="406"/>
                      <a:pt x="596" y="411"/>
                    </a:cubicBezTo>
                    <a:cubicBezTo>
                      <a:pt x="594" y="416"/>
                      <a:pt x="587" y="417"/>
                      <a:pt x="584" y="417"/>
                    </a:cubicBezTo>
                    <a:cubicBezTo>
                      <a:pt x="582" y="417"/>
                      <a:pt x="547" y="416"/>
                      <a:pt x="543" y="416"/>
                    </a:cubicBezTo>
                    <a:cubicBezTo>
                      <a:pt x="539" y="416"/>
                      <a:pt x="539" y="426"/>
                      <a:pt x="538" y="429"/>
                    </a:cubicBezTo>
                    <a:cubicBezTo>
                      <a:pt x="536" y="432"/>
                      <a:pt x="530" y="433"/>
                      <a:pt x="527" y="433"/>
                    </a:cubicBezTo>
                    <a:cubicBezTo>
                      <a:pt x="524" y="433"/>
                      <a:pt x="546" y="453"/>
                      <a:pt x="548" y="454"/>
                    </a:cubicBezTo>
                    <a:cubicBezTo>
                      <a:pt x="550" y="455"/>
                      <a:pt x="548" y="461"/>
                      <a:pt x="545" y="462"/>
                    </a:cubicBezTo>
                    <a:cubicBezTo>
                      <a:pt x="543" y="462"/>
                      <a:pt x="545" y="466"/>
                      <a:pt x="545" y="466"/>
                    </a:cubicBezTo>
                    <a:cubicBezTo>
                      <a:pt x="545" y="468"/>
                      <a:pt x="517" y="466"/>
                      <a:pt x="515" y="466"/>
                    </a:cubicBezTo>
                    <a:cubicBezTo>
                      <a:pt x="513" y="466"/>
                      <a:pt x="506" y="477"/>
                      <a:pt x="504" y="481"/>
                    </a:cubicBezTo>
                    <a:cubicBezTo>
                      <a:pt x="501" y="485"/>
                      <a:pt x="502" y="488"/>
                      <a:pt x="502" y="491"/>
                    </a:cubicBezTo>
                    <a:cubicBezTo>
                      <a:pt x="502" y="494"/>
                      <a:pt x="499" y="499"/>
                      <a:pt x="499" y="499"/>
                    </a:cubicBezTo>
                    <a:cubicBezTo>
                      <a:pt x="498" y="502"/>
                      <a:pt x="498" y="506"/>
                      <a:pt x="497" y="509"/>
                    </a:cubicBezTo>
                    <a:cubicBezTo>
                      <a:pt x="496" y="508"/>
                      <a:pt x="496" y="507"/>
                      <a:pt x="495" y="506"/>
                    </a:cubicBezTo>
                    <a:cubicBezTo>
                      <a:pt x="491" y="502"/>
                      <a:pt x="464" y="471"/>
                      <a:pt x="459" y="466"/>
                    </a:cubicBezTo>
                    <a:cubicBezTo>
                      <a:pt x="454" y="461"/>
                      <a:pt x="450" y="463"/>
                      <a:pt x="441" y="458"/>
                    </a:cubicBezTo>
                    <a:cubicBezTo>
                      <a:pt x="432" y="454"/>
                      <a:pt x="437" y="459"/>
                      <a:pt x="434" y="464"/>
                    </a:cubicBezTo>
                    <a:cubicBezTo>
                      <a:pt x="431" y="468"/>
                      <a:pt x="422" y="467"/>
                      <a:pt x="416" y="473"/>
                    </a:cubicBezTo>
                    <a:cubicBezTo>
                      <a:pt x="411" y="478"/>
                      <a:pt x="396" y="477"/>
                      <a:pt x="387" y="475"/>
                    </a:cubicBezTo>
                    <a:cubicBezTo>
                      <a:pt x="378" y="473"/>
                      <a:pt x="374" y="474"/>
                      <a:pt x="367" y="469"/>
                    </a:cubicBezTo>
                    <a:cubicBezTo>
                      <a:pt x="360" y="465"/>
                      <a:pt x="357" y="465"/>
                      <a:pt x="350" y="458"/>
                    </a:cubicBezTo>
                    <a:cubicBezTo>
                      <a:pt x="342" y="451"/>
                      <a:pt x="340" y="455"/>
                      <a:pt x="331" y="450"/>
                    </a:cubicBezTo>
                    <a:cubicBezTo>
                      <a:pt x="321" y="445"/>
                      <a:pt x="314" y="446"/>
                      <a:pt x="304" y="441"/>
                    </a:cubicBezTo>
                    <a:cubicBezTo>
                      <a:pt x="294" y="436"/>
                      <a:pt x="292" y="436"/>
                      <a:pt x="284" y="432"/>
                    </a:cubicBezTo>
                    <a:cubicBezTo>
                      <a:pt x="275" y="427"/>
                      <a:pt x="276" y="420"/>
                      <a:pt x="272" y="414"/>
                    </a:cubicBezTo>
                    <a:cubicBezTo>
                      <a:pt x="269" y="409"/>
                      <a:pt x="258" y="413"/>
                      <a:pt x="255" y="412"/>
                    </a:cubicBezTo>
                    <a:cubicBezTo>
                      <a:pt x="252" y="411"/>
                      <a:pt x="247" y="410"/>
                      <a:pt x="242" y="408"/>
                    </a:cubicBezTo>
                    <a:cubicBezTo>
                      <a:pt x="236" y="406"/>
                      <a:pt x="234" y="403"/>
                      <a:pt x="233" y="400"/>
                    </a:cubicBezTo>
                    <a:cubicBezTo>
                      <a:pt x="233" y="396"/>
                      <a:pt x="225" y="392"/>
                      <a:pt x="222" y="387"/>
                    </a:cubicBezTo>
                    <a:cubicBezTo>
                      <a:pt x="218" y="382"/>
                      <a:pt x="210" y="382"/>
                      <a:pt x="207" y="379"/>
                    </a:cubicBezTo>
                    <a:cubicBezTo>
                      <a:pt x="203" y="376"/>
                      <a:pt x="201" y="370"/>
                      <a:pt x="195" y="365"/>
                    </a:cubicBezTo>
                    <a:cubicBezTo>
                      <a:pt x="190" y="360"/>
                      <a:pt x="191" y="351"/>
                      <a:pt x="191" y="344"/>
                    </a:cubicBezTo>
                    <a:cubicBezTo>
                      <a:pt x="191" y="337"/>
                      <a:pt x="195" y="342"/>
                      <a:pt x="198" y="341"/>
                    </a:cubicBezTo>
                    <a:cubicBezTo>
                      <a:pt x="201" y="340"/>
                      <a:pt x="201" y="337"/>
                      <a:pt x="199" y="336"/>
                    </a:cubicBezTo>
                    <a:cubicBezTo>
                      <a:pt x="196" y="335"/>
                      <a:pt x="202" y="329"/>
                      <a:pt x="205" y="325"/>
                    </a:cubicBezTo>
                    <a:cubicBezTo>
                      <a:pt x="209" y="321"/>
                      <a:pt x="211" y="319"/>
                      <a:pt x="203" y="310"/>
                    </a:cubicBezTo>
                    <a:cubicBezTo>
                      <a:pt x="195" y="301"/>
                      <a:pt x="200" y="294"/>
                      <a:pt x="200" y="290"/>
                    </a:cubicBezTo>
                    <a:cubicBezTo>
                      <a:pt x="199" y="285"/>
                      <a:pt x="193" y="278"/>
                      <a:pt x="192" y="275"/>
                    </a:cubicBezTo>
                    <a:cubicBezTo>
                      <a:pt x="191" y="271"/>
                      <a:pt x="185" y="262"/>
                      <a:pt x="184" y="257"/>
                    </a:cubicBezTo>
                    <a:cubicBezTo>
                      <a:pt x="184" y="251"/>
                      <a:pt x="173" y="248"/>
                      <a:pt x="169" y="241"/>
                    </a:cubicBezTo>
                    <a:cubicBezTo>
                      <a:pt x="164" y="235"/>
                      <a:pt x="161" y="234"/>
                      <a:pt x="156" y="226"/>
                    </a:cubicBezTo>
                    <a:cubicBezTo>
                      <a:pt x="152" y="218"/>
                      <a:pt x="157" y="215"/>
                      <a:pt x="156" y="212"/>
                    </a:cubicBezTo>
                    <a:cubicBezTo>
                      <a:pt x="156" y="210"/>
                      <a:pt x="144" y="208"/>
                      <a:pt x="144" y="206"/>
                    </a:cubicBezTo>
                    <a:cubicBezTo>
                      <a:pt x="144" y="204"/>
                      <a:pt x="138" y="200"/>
                      <a:pt x="134" y="199"/>
                    </a:cubicBezTo>
                    <a:cubicBezTo>
                      <a:pt x="130" y="197"/>
                      <a:pt x="130" y="195"/>
                      <a:pt x="130" y="191"/>
                    </a:cubicBezTo>
                    <a:cubicBezTo>
                      <a:pt x="130" y="187"/>
                      <a:pt x="134" y="183"/>
                      <a:pt x="139" y="182"/>
                    </a:cubicBezTo>
                    <a:cubicBezTo>
                      <a:pt x="144" y="180"/>
                      <a:pt x="138" y="175"/>
                      <a:pt x="130" y="170"/>
                    </a:cubicBezTo>
                    <a:cubicBezTo>
                      <a:pt x="122" y="166"/>
                      <a:pt x="128" y="159"/>
                      <a:pt x="124" y="156"/>
                    </a:cubicBezTo>
                    <a:cubicBezTo>
                      <a:pt x="120" y="153"/>
                      <a:pt x="117" y="153"/>
                      <a:pt x="116" y="150"/>
                    </a:cubicBezTo>
                    <a:cubicBezTo>
                      <a:pt x="115" y="146"/>
                      <a:pt x="114" y="140"/>
                      <a:pt x="115" y="136"/>
                    </a:cubicBezTo>
                    <a:cubicBezTo>
                      <a:pt x="117" y="132"/>
                      <a:pt x="102" y="132"/>
                      <a:pt x="101" y="129"/>
                    </a:cubicBezTo>
                    <a:cubicBezTo>
                      <a:pt x="101" y="126"/>
                      <a:pt x="96" y="122"/>
                      <a:pt x="92" y="115"/>
                    </a:cubicBezTo>
                    <a:cubicBezTo>
                      <a:pt x="88" y="108"/>
                      <a:pt x="90" y="107"/>
                      <a:pt x="89" y="104"/>
                    </a:cubicBezTo>
                    <a:cubicBezTo>
                      <a:pt x="88" y="102"/>
                      <a:pt x="87" y="109"/>
                      <a:pt x="81" y="110"/>
                    </a:cubicBezTo>
                    <a:cubicBezTo>
                      <a:pt x="75" y="111"/>
                      <a:pt x="79" y="100"/>
                      <a:pt x="84" y="97"/>
                    </a:cubicBezTo>
                    <a:cubicBezTo>
                      <a:pt x="88" y="94"/>
                      <a:pt x="83" y="92"/>
                      <a:pt x="83" y="82"/>
                    </a:cubicBezTo>
                    <a:cubicBezTo>
                      <a:pt x="83" y="72"/>
                      <a:pt x="84" y="73"/>
                      <a:pt x="84" y="69"/>
                    </a:cubicBezTo>
                    <a:cubicBezTo>
                      <a:pt x="84" y="64"/>
                      <a:pt x="83" y="61"/>
                      <a:pt x="82" y="57"/>
                    </a:cubicBezTo>
                    <a:cubicBezTo>
                      <a:pt x="80" y="52"/>
                      <a:pt x="83" y="50"/>
                      <a:pt x="84" y="48"/>
                    </a:cubicBezTo>
                    <a:cubicBezTo>
                      <a:pt x="85" y="47"/>
                      <a:pt x="85" y="43"/>
                      <a:pt x="83" y="42"/>
                    </a:cubicBezTo>
                    <a:cubicBezTo>
                      <a:pt x="81" y="41"/>
                      <a:pt x="75" y="38"/>
                      <a:pt x="75" y="34"/>
                    </a:cubicBezTo>
                    <a:cubicBezTo>
                      <a:pt x="74" y="29"/>
                      <a:pt x="72" y="33"/>
                      <a:pt x="67" y="34"/>
                    </a:cubicBezTo>
                    <a:cubicBezTo>
                      <a:pt x="61" y="34"/>
                      <a:pt x="59" y="31"/>
                      <a:pt x="57" y="28"/>
                    </a:cubicBezTo>
                    <a:cubicBezTo>
                      <a:pt x="55" y="26"/>
                      <a:pt x="55" y="30"/>
                      <a:pt x="51" y="33"/>
                    </a:cubicBezTo>
                    <a:cubicBezTo>
                      <a:pt x="46" y="35"/>
                      <a:pt x="46" y="41"/>
                      <a:pt x="45" y="49"/>
                    </a:cubicBezTo>
                    <a:cubicBezTo>
                      <a:pt x="44" y="56"/>
                      <a:pt x="43" y="60"/>
                      <a:pt x="40" y="66"/>
                    </a:cubicBezTo>
                    <a:cubicBezTo>
                      <a:pt x="37" y="72"/>
                      <a:pt x="42" y="72"/>
                      <a:pt x="42" y="77"/>
                    </a:cubicBezTo>
                    <a:cubicBezTo>
                      <a:pt x="43" y="82"/>
                      <a:pt x="46" y="84"/>
                      <a:pt x="52" y="92"/>
                    </a:cubicBezTo>
                    <a:cubicBezTo>
                      <a:pt x="58" y="100"/>
                      <a:pt x="51" y="98"/>
                      <a:pt x="59" y="106"/>
                    </a:cubicBezTo>
                    <a:cubicBezTo>
                      <a:pt x="66" y="115"/>
                      <a:pt x="67" y="122"/>
                      <a:pt x="65" y="127"/>
                    </a:cubicBezTo>
                    <a:cubicBezTo>
                      <a:pt x="63" y="132"/>
                      <a:pt x="67" y="132"/>
                      <a:pt x="68" y="141"/>
                    </a:cubicBezTo>
                    <a:cubicBezTo>
                      <a:pt x="69" y="151"/>
                      <a:pt x="76" y="148"/>
                      <a:pt x="76" y="157"/>
                    </a:cubicBezTo>
                    <a:cubicBezTo>
                      <a:pt x="76" y="166"/>
                      <a:pt x="77" y="161"/>
                      <a:pt x="81" y="165"/>
                    </a:cubicBezTo>
                    <a:cubicBezTo>
                      <a:pt x="84" y="168"/>
                      <a:pt x="82" y="170"/>
                      <a:pt x="84" y="180"/>
                    </a:cubicBezTo>
                    <a:cubicBezTo>
                      <a:pt x="86" y="189"/>
                      <a:pt x="85" y="187"/>
                      <a:pt x="86" y="193"/>
                    </a:cubicBezTo>
                    <a:cubicBezTo>
                      <a:pt x="87" y="199"/>
                      <a:pt x="88" y="199"/>
                      <a:pt x="88" y="205"/>
                    </a:cubicBezTo>
                    <a:cubicBezTo>
                      <a:pt x="88" y="210"/>
                      <a:pt x="91" y="210"/>
                      <a:pt x="94" y="214"/>
                    </a:cubicBezTo>
                    <a:cubicBezTo>
                      <a:pt x="96" y="218"/>
                      <a:pt x="90" y="217"/>
                      <a:pt x="90" y="217"/>
                    </a:cubicBezTo>
                    <a:cubicBezTo>
                      <a:pt x="90" y="217"/>
                      <a:pt x="90" y="222"/>
                      <a:pt x="89" y="225"/>
                    </a:cubicBezTo>
                    <a:cubicBezTo>
                      <a:pt x="87" y="228"/>
                      <a:pt x="88" y="231"/>
                      <a:pt x="91" y="236"/>
                    </a:cubicBezTo>
                    <a:cubicBezTo>
                      <a:pt x="94" y="242"/>
                      <a:pt x="97" y="236"/>
                      <a:pt x="98" y="234"/>
                    </a:cubicBezTo>
                    <a:cubicBezTo>
                      <a:pt x="99" y="231"/>
                      <a:pt x="98" y="234"/>
                      <a:pt x="106" y="238"/>
                    </a:cubicBezTo>
                    <a:cubicBezTo>
                      <a:pt x="113" y="242"/>
                      <a:pt x="110" y="237"/>
                      <a:pt x="110" y="244"/>
                    </a:cubicBezTo>
                    <a:cubicBezTo>
                      <a:pt x="110" y="250"/>
                      <a:pt x="110" y="250"/>
                      <a:pt x="114" y="256"/>
                    </a:cubicBezTo>
                    <a:cubicBezTo>
                      <a:pt x="117" y="261"/>
                      <a:pt x="115" y="261"/>
                      <a:pt x="114" y="265"/>
                    </a:cubicBezTo>
                    <a:cubicBezTo>
                      <a:pt x="112" y="269"/>
                      <a:pt x="110" y="271"/>
                      <a:pt x="106" y="274"/>
                    </a:cubicBezTo>
                    <a:cubicBezTo>
                      <a:pt x="101" y="276"/>
                      <a:pt x="100" y="274"/>
                      <a:pt x="96" y="274"/>
                    </a:cubicBezTo>
                    <a:cubicBezTo>
                      <a:pt x="93" y="274"/>
                      <a:pt x="97" y="267"/>
                      <a:pt x="96" y="263"/>
                    </a:cubicBezTo>
                    <a:cubicBezTo>
                      <a:pt x="96" y="259"/>
                      <a:pt x="91" y="256"/>
                      <a:pt x="88" y="252"/>
                    </a:cubicBezTo>
                    <a:cubicBezTo>
                      <a:pt x="85" y="248"/>
                      <a:pt x="76" y="244"/>
                      <a:pt x="73" y="238"/>
                    </a:cubicBezTo>
                    <a:cubicBezTo>
                      <a:pt x="71" y="233"/>
                      <a:pt x="64" y="229"/>
                      <a:pt x="60" y="226"/>
                    </a:cubicBezTo>
                    <a:cubicBezTo>
                      <a:pt x="56" y="223"/>
                      <a:pt x="54" y="219"/>
                      <a:pt x="54" y="216"/>
                    </a:cubicBezTo>
                    <a:cubicBezTo>
                      <a:pt x="54" y="213"/>
                      <a:pt x="57" y="208"/>
                      <a:pt x="61" y="203"/>
                    </a:cubicBezTo>
                    <a:cubicBezTo>
                      <a:pt x="65" y="198"/>
                      <a:pt x="64" y="193"/>
                      <a:pt x="63" y="188"/>
                    </a:cubicBezTo>
                    <a:cubicBezTo>
                      <a:pt x="63" y="183"/>
                      <a:pt x="58" y="181"/>
                      <a:pt x="55" y="179"/>
                    </a:cubicBezTo>
                    <a:cubicBezTo>
                      <a:pt x="52" y="177"/>
                      <a:pt x="48" y="173"/>
                      <a:pt x="44" y="168"/>
                    </a:cubicBezTo>
                    <a:cubicBezTo>
                      <a:pt x="40" y="163"/>
                      <a:pt x="37" y="169"/>
                      <a:pt x="34" y="168"/>
                    </a:cubicBezTo>
                    <a:cubicBezTo>
                      <a:pt x="30" y="167"/>
                      <a:pt x="29" y="160"/>
                      <a:pt x="26" y="159"/>
                    </a:cubicBezTo>
                    <a:cubicBezTo>
                      <a:pt x="24" y="157"/>
                      <a:pt x="19" y="153"/>
                      <a:pt x="19" y="147"/>
                    </a:cubicBezTo>
                    <a:cubicBezTo>
                      <a:pt x="19" y="141"/>
                      <a:pt x="16" y="152"/>
                      <a:pt x="8" y="143"/>
                    </a:cubicBezTo>
                    <a:cubicBezTo>
                      <a:pt x="0" y="134"/>
                      <a:pt x="17" y="139"/>
                      <a:pt x="19" y="137"/>
                    </a:cubicBezTo>
                    <a:cubicBezTo>
                      <a:pt x="21" y="135"/>
                      <a:pt x="24" y="137"/>
                      <a:pt x="29" y="139"/>
                    </a:cubicBezTo>
                    <a:cubicBezTo>
                      <a:pt x="34" y="141"/>
                      <a:pt x="30" y="134"/>
                      <a:pt x="30" y="132"/>
                    </a:cubicBezTo>
                    <a:cubicBezTo>
                      <a:pt x="30" y="130"/>
                      <a:pt x="35" y="125"/>
                      <a:pt x="36" y="121"/>
                    </a:cubicBezTo>
                    <a:cubicBezTo>
                      <a:pt x="37" y="118"/>
                      <a:pt x="32" y="112"/>
                      <a:pt x="31" y="106"/>
                    </a:cubicBezTo>
                    <a:cubicBezTo>
                      <a:pt x="29" y="101"/>
                      <a:pt x="23" y="96"/>
                      <a:pt x="20" y="92"/>
                    </a:cubicBezTo>
                    <a:cubicBezTo>
                      <a:pt x="17" y="88"/>
                      <a:pt x="14" y="87"/>
                      <a:pt x="11" y="84"/>
                    </a:cubicBezTo>
                    <a:cubicBezTo>
                      <a:pt x="8" y="80"/>
                      <a:pt x="10" y="76"/>
                      <a:pt x="10" y="73"/>
                    </a:cubicBezTo>
                    <a:cubicBezTo>
                      <a:pt x="11" y="70"/>
                      <a:pt x="10" y="64"/>
                      <a:pt x="10" y="61"/>
                    </a:cubicBezTo>
                    <a:cubicBezTo>
                      <a:pt x="10" y="58"/>
                      <a:pt x="8" y="54"/>
                      <a:pt x="7" y="49"/>
                    </a:cubicBezTo>
                    <a:cubicBezTo>
                      <a:pt x="6" y="45"/>
                      <a:pt x="6" y="43"/>
                      <a:pt x="7" y="41"/>
                    </a:cubicBezTo>
                    <a:cubicBezTo>
                      <a:pt x="8" y="38"/>
                      <a:pt x="7" y="32"/>
                      <a:pt x="7" y="28"/>
                    </a:cubicBezTo>
                    <a:cubicBezTo>
                      <a:pt x="7" y="24"/>
                      <a:pt x="7" y="22"/>
                      <a:pt x="3" y="19"/>
                    </a:cubicBezTo>
                    <a:cubicBezTo>
                      <a:pt x="1" y="17"/>
                      <a:pt x="3" y="10"/>
                      <a:pt x="3" y="5"/>
                    </a:cubicBezTo>
                    <a:cubicBezTo>
                      <a:pt x="6" y="5"/>
                      <a:pt x="10" y="4"/>
                      <a:pt x="13" y="4"/>
                    </a:cubicBezTo>
                    <a:cubicBezTo>
                      <a:pt x="16" y="4"/>
                      <a:pt x="23" y="2"/>
                      <a:pt x="29" y="2"/>
                    </a:cubicBezTo>
                    <a:cubicBezTo>
                      <a:pt x="35" y="2"/>
                      <a:pt x="40" y="0"/>
                      <a:pt x="48" y="0"/>
                    </a:cubicBezTo>
                    <a:cubicBezTo>
                      <a:pt x="55" y="0"/>
                      <a:pt x="62" y="0"/>
                      <a:pt x="62" y="2"/>
                    </a:cubicBezTo>
                    <a:cubicBezTo>
                      <a:pt x="62" y="5"/>
                      <a:pt x="56" y="5"/>
                      <a:pt x="62" y="8"/>
                    </a:cubicBezTo>
                    <a:cubicBezTo>
                      <a:pt x="68" y="10"/>
                      <a:pt x="66" y="11"/>
                      <a:pt x="72" y="12"/>
                    </a:cubicBezTo>
                    <a:cubicBezTo>
                      <a:pt x="77" y="14"/>
                      <a:pt x="79" y="13"/>
                      <a:pt x="84" y="16"/>
                    </a:cubicBezTo>
                    <a:cubicBezTo>
                      <a:pt x="89" y="19"/>
                      <a:pt x="101" y="22"/>
                      <a:pt x="104" y="24"/>
                    </a:cubicBezTo>
                    <a:cubicBezTo>
                      <a:pt x="107" y="26"/>
                      <a:pt x="112" y="28"/>
                      <a:pt x="119" y="31"/>
                    </a:cubicBezTo>
                    <a:cubicBezTo>
                      <a:pt x="126" y="34"/>
                      <a:pt x="135" y="37"/>
                      <a:pt x="139" y="39"/>
                    </a:cubicBezTo>
                    <a:cubicBezTo>
                      <a:pt x="144" y="41"/>
                      <a:pt x="159" y="39"/>
                      <a:pt x="161" y="39"/>
                    </a:cubicBezTo>
                    <a:cubicBezTo>
                      <a:pt x="164" y="40"/>
                      <a:pt x="173" y="38"/>
                      <a:pt x="181" y="38"/>
                    </a:cubicBezTo>
                    <a:cubicBezTo>
                      <a:pt x="189" y="38"/>
                      <a:pt x="196" y="41"/>
                      <a:pt x="200" y="38"/>
                    </a:cubicBezTo>
                    <a:cubicBezTo>
                      <a:pt x="203" y="36"/>
                      <a:pt x="202" y="29"/>
                      <a:pt x="210" y="26"/>
                    </a:cubicBezTo>
                    <a:cubicBezTo>
                      <a:pt x="217" y="23"/>
                      <a:pt x="247" y="25"/>
                      <a:pt x="248" y="26"/>
                    </a:cubicBezTo>
                    <a:cubicBezTo>
                      <a:pt x="249" y="26"/>
                      <a:pt x="255" y="35"/>
                      <a:pt x="260" y="40"/>
                    </a:cubicBezTo>
                    <a:cubicBezTo>
                      <a:pt x="264" y="45"/>
                      <a:pt x="275" y="54"/>
                      <a:pt x="275" y="57"/>
                    </a:cubicBezTo>
                    <a:cubicBezTo>
                      <a:pt x="276" y="60"/>
                      <a:pt x="274" y="78"/>
                      <a:pt x="278" y="84"/>
                    </a:cubicBezTo>
                    <a:cubicBezTo>
                      <a:pt x="283" y="91"/>
                      <a:pt x="286" y="93"/>
                      <a:pt x="290" y="96"/>
                    </a:cubicBezTo>
                    <a:cubicBezTo>
                      <a:pt x="294" y="99"/>
                      <a:pt x="306" y="105"/>
                      <a:pt x="308" y="102"/>
                    </a:cubicBezTo>
                    <a:cubicBezTo>
                      <a:pt x="311" y="98"/>
                      <a:pt x="317" y="86"/>
                      <a:pt x="321" y="84"/>
                    </a:cubicBezTo>
                    <a:cubicBezTo>
                      <a:pt x="326" y="82"/>
                      <a:pt x="330" y="80"/>
                      <a:pt x="335" y="80"/>
                    </a:cubicBezTo>
                    <a:cubicBezTo>
                      <a:pt x="340" y="80"/>
                      <a:pt x="351" y="79"/>
                      <a:pt x="355" y="84"/>
                    </a:cubicBezTo>
                    <a:cubicBezTo>
                      <a:pt x="359" y="90"/>
                      <a:pt x="363" y="92"/>
                      <a:pt x="365" y="102"/>
                    </a:cubicBezTo>
                    <a:cubicBezTo>
                      <a:pt x="367" y="112"/>
                      <a:pt x="368" y="116"/>
                      <a:pt x="371" y="124"/>
                    </a:cubicBezTo>
                    <a:cubicBezTo>
                      <a:pt x="374" y="132"/>
                      <a:pt x="378" y="141"/>
                      <a:pt x="380" y="143"/>
                    </a:cubicBezTo>
                    <a:cubicBezTo>
                      <a:pt x="382" y="146"/>
                      <a:pt x="385" y="147"/>
                      <a:pt x="383" y="152"/>
                    </a:cubicBezTo>
                    <a:cubicBezTo>
                      <a:pt x="381" y="157"/>
                      <a:pt x="380" y="154"/>
                      <a:pt x="382" y="161"/>
                    </a:cubicBezTo>
                    <a:cubicBezTo>
                      <a:pt x="383" y="168"/>
                      <a:pt x="384" y="172"/>
                      <a:pt x="386" y="174"/>
                    </a:cubicBezTo>
                    <a:cubicBezTo>
                      <a:pt x="388" y="176"/>
                      <a:pt x="390" y="177"/>
                      <a:pt x="393" y="179"/>
                    </a:cubicBezTo>
                    <a:cubicBezTo>
                      <a:pt x="397" y="181"/>
                      <a:pt x="401" y="185"/>
                      <a:pt x="405" y="186"/>
                    </a:cubicBezTo>
                    <a:cubicBezTo>
                      <a:pt x="409" y="187"/>
                      <a:pt x="414" y="185"/>
                      <a:pt x="417" y="189"/>
                    </a:cubicBezTo>
                    <a:cubicBezTo>
                      <a:pt x="420" y="192"/>
                      <a:pt x="427" y="191"/>
                      <a:pt x="429" y="188"/>
                    </a:cubicBezTo>
                    <a:cubicBezTo>
                      <a:pt x="429" y="188"/>
                      <a:pt x="429" y="188"/>
                      <a:pt x="429" y="189"/>
                    </a:cubicBezTo>
                    <a:cubicBezTo>
                      <a:pt x="433" y="194"/>
                      <a:pt x="430" y="193"/>
                      <a:pt x="423" y="198"/>
                    </a:cubicBezTo>
                    <a:cubicBezTo>
                      <a:pt x="416" y="204"/>
                      <a:pt x="420" y="204"/>
                      <a:pt x="417" y="209"/>
                    </a:cubicBezTo>
                    <a:cubicBezTo>
                      <a:pt x="414" y="215"/>
                      <a:pt x="416" y="215"/>
                      <a:pt x="407" y="226"/>
                    </a:cubicBezTo>
                    <a:cubicBezTo>
                      <a:pt x="398" y="237"/>
                      <a:pt x="408" y="236"/>
                      <a:pt x="404" y="241"/>
                    </a:cubicBezTo>
                    <a:cubicBezTo>
                      <a:pt x="400" y="246"/>
                      <a:pt x="400" y="252"/>
                      <a:pt x="399" y="257"/>
                    </a:cubicBezTo>
                    <a:cubicBezTo>
                      <a:pt x="398" y="262"/>
                      <a:pt x="399" y="268"/>
                      <a:pt x="397" y="274"/>
                    </a:cubicBezTo>
                    <a:cubicBezTo>
                      <a:pt x="394" y="280"/>
                      <a:pt x="398" y="279"/>
                      <a:pt x="396" y="288"/>
                    </a:cubicBezTo>
                    <a:cubicBezTo>
                      <a:pt x="393" y="296"/>
                      <a:pt x="394" y="296"/>
                      <a:pt x="397" y="304"/>
                    </a:cubicBezTo>
                    <a:cubicBezTo>
                      <a:pt x="400" y="312"/>
                      <a:pt x="398" y="306"/>
                      <a:pt x="399" y="314"/>
                    </a:cubicBezTo>
                    <a:cubicBezTo>
                      <a:pt x="399" y="321"/>
                      <a:pt x="396" y="321"/>
                      <a:pt x="396" y="325"/>
                    </a:cubicBezTo>
                    <a:cubicBezTo>
                      <a:pt x="396" y="328"/>
                      <a:pt x="401" y="335"/>
                      <a:pt x="403" y="338"/>
                    </a:cubicBezTo>
                    <a:cubicBezTo>
                      <a:pt x="405" y="341"/>
                      <a:pt x="409" y="350"/>
                      <a:pt x="410" y="353"/>
                    </a:cubicBezTo>
                    <a:cubicBezTo>
                      <a:pt x="411" y="356"/>
                      <a:pt x="411" y="363"/>
                      <a:pt x="413" y="371"/>
                    </a:cubicBezTo>
                    <a:cubicBezTo>
                      <a:pt x="416" y="380"/>
                      <a:pt x="417" y="378"/>
                      <a:pt x="422" y="384"/>
                    </a:cubicBezTo>
                    <a:cubicBezTo>
                      <a:pt x="426" y="390"/>
                      <a:pt x="426" y="393"/>
                      <a:pt x="432" y="393"/>
                    </a:cubicBezTo>
                    <a:cubicBezTo>
                      <a:pt x="438" y="393"/>
                      <a:pt x="436" y="396"/>
                      <a:pt x="440" y="393"/>
                    </a:cubicBezTo>
                    <a:cubicBezTo>
                      <a:pt x="444" y="391"/>
                      <a:pt x="445" y="396"/>
                      <a:pt x="447" y="396"/>
                    </a:cubicBezTo>
                    <a:cubicBezTo>
                      <a:pt x="450" y="396"/>
                      <a:pt x="452" y="403"/>
                      <a:pt x="459" y="407"/>
                    </a:cubicBezTo>
                    <a:cubicBezTo>
                      <a:pt x="467" y="411"/>
                      <a:pt x="464" y="407"/>
                      <a:pt x="467" y="406"/>
                    </a:cubicBezTo>
                    <a:cubicBezTo>
                      <a:pt x="470" y="406"/>
                      <a:pt x="480" y="403"/>
                      <a:pt x="486" y="401"/>
                    </a:cubicBezTo>
                    <a:cubicBezTo>
                      <a:pt x="492" y="399"/>
                      <a:pt x="495" y="397"/>
                      <a:pt x="500" y="394"/>
                    </a:cubicBezTo>
                    <a:cubicBezTo>
                      <a:pt x="505" y="392"/>
                      <a:pt x="508" y="394"/>
                      <a:pt x="519" y="394"/>
                    </a:cubicBezTo>
                    <a:cubicBezTo>
                      <a:pt x="530" y="394"/>
                      <a:pt x="525" y="398"/>
                      <a:pt x="530" y="398"/>
                    </a:cubicBezTo>
                    <a:cubicBezTo>
                      <a:pt x="534" y="398"/>
                      <a:pt x="534" y="394"/>
                      <a:pt x="534" y="391"/>
                    </a:cubicBezTo>
                    <a:cubicBezTo>
                      <a:pt x="534" y="388"/>
                      <a:pt x="538" y="386"/>
                      <a:pt x="539" y="383"/>
                    </a:cubicBezTo>
                    <a:cubicBezTo>
                      <a:pt x="540" y="380"/>
                      <a:pt x="547" y="374"/>
                      <a:pt x="548" y="370"/>
                    </a:cubicBezTo>
                    <a:cubicBezTo>
                      <a:pt x="550" y="366"/>
                      <a:pt x="557" y="362"/>
                      <a:pt x="558" y="358"/>
                    </a:cubicBezTo>
                    <a:cubicBezTo>
                      <a:pt x="559" y="354"/>
                      <a:pt x="561" y="349"/>
                      <a:pt x="561" y="345"/>
                    </a:cubicBezTo>
                    <a:cubicBezTo>
                      <a:pt x="561" y="341"/>
                      <a:pt x="566" y="337"/>
                      <a:pt x="568" y="330"/>
                    </a:cubicBezTo>
                    <a:cubicBezTo>
                      <a:pt x="569" y="324"/>
                      <a:pt x="575" y="323"/>
                      <a:pt x="579" y="322"/>
                    </a:cubicBezTo>
                    <a:cubicBezTo>
                      <a:pt x="583" y="321"/>
                      <a:pt x="591" y="321"/>
                      <a:pt x="596" y="320"/>
                    </a:cubicBezTo>
                    <a:cubicBezTo>
                      <a:pt x="600" y="319"/>
                      <a:pt x="606" y="317"/>
                      <a:pt x="611" y="314"/>
                    </a:cubicBezTo>
                    <a:cubicBezTo>
                      <a:pt x="616" y="311"/>
                      <a:pt x="620" y="312"/>
                      <a:pt x="623" y="311"/>
                    </a:cubicBezTo>
                    <a:cubicBezTo>
                      <a:pt x="627" y="310"/>
                      <a:pt x="631" y="314"/>
                      <a:pt x="638" y="315"/>
                    </a:cubicBezTo>
                    <a:cubicBezTo>
                      <a:pt x="645" y="316"/>
                      <a:pt x="643" y="316"/>
                      <a:pt x="648" y="313"/>
                    </a:cubicBezTo>
                    <a:cubicBezTo>
                      <a:pt x="652" y="309"/>
                      <a:pt x="657" y="315"/>
                      <a:pt x="658" y="320"/>
                    </a:cubicBezTo>
                    <a:cubicBezTo>
                      <a:pt x="658" y="324"/>
                      <a:pt x="658" y="329"/>
                      <a:pt x="654" y="33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6" name="Freeform 1021"/>
              <p:cNvSpPr>
                <a:spLocks/>
              </p:cNvSpPr>
              <p:nvPr/>
            </p:nvSpPr>
            <p:spPr bwMode="auto">
              <a:xfrm>
                <a:off x="1531" y="2408"/>
                <a:ext cx="231" cy="514"/>
              </a:xfrm>
              <a:custGeom>
                <a:avLst/>
                <a:gdLst>
                  <a:gd name="T0" fmla="*/ 346 w 384"/>
                  <a:gd name="T1" fmla="*/ 182 h 856"/>
                  <a:gd name="T2" fmla="*/ 312 w 384"/>
                  <a:gd name="T3" fmla="*/ 234 h 856"/>
                  <a:gd name="T4" fmla="*/ 302 w 384"/>
                  <a:gd name="T5" fmla="*/ 266 h 856"/>
                  <a:gd name="T6" fmla="*/ 303 w 384"/>
                  <a:gd name="T7" fmla="*/ 306 h 856"/>
                  <a:gd name="T8" fmla="*/ 309 w 384"/>
                  <a:gd name="T9" fmla="*/ 351 h 856"/>
                  <a:gd name="T10" fmla="*/ 323 w 384"/>
                  <a:gd name="T11" fmla="*/ 372 h 856"/>
                  <a:gd name="T12" fmla="*/ 345 w 384"/>
                  <a:gd name="T13" fmla="*/ 406 h 856"/>
                  <a:gd name="T14" fmla="*/ 369 w 384"/>
                  <a:gd name="T15" fmla="*/ 428 h 856"/>
                  <a:gd name="T16" fmla="*/ 344 w 384"/>
                  <a:gd name="T17" fmla="*/ 474 h 856"/>
                  <a:gd name="T18" fmla="*/ 284 w 384"/>
                  <a:gd name="T19" fmla="*/ 490 h 856"/>
                  <a:gd name="T20" fmla="*/ 262 w 384"/>
                  <a:gd name="T21" fmla="*/ 502 h 856"/>
                  <a:gd name="T22" fmla="*/ 268 w 384"/>
                  <a:gd name="T23" fmla="*/ 539 h 856"/>
                  <a:gd name="T24" fmla="*/ 215 w 384"/>
                  <a:gd name="T25" fmla="*/ 538 h 856"/>
                  <a:gd name="T26" fmla="*/ 213 w 384"/>
                  <a:gd name="T27" fmla="*/ 571 h 856"/>
                  <a:gd name="T28" fmla="*/ 241 w 384"/>
                  <a:gd name="T29" fmla="*/ 583 h 856"/>
                  <a:gd name="T30" fmla="*/ 254 w 384"/>
                  <a:gd name="T31" fmla="*/ 594 h 856"/>
                  <a:gd name="T32" fmla="*/ 230 w 384"/>
                  <a:gd name="T33" fmla="*/ 587 h 856"/>
                  <a:gd name="T34" fmla="*/ 236 w 384"/>
                  <a:gd name="T35" fmla="*/ 604 h 856"/>
                  <a:gd name="T36" fmla="*/ 233 w 384"/>
                  <a:gd name="T37" fmla="*/ 639 h 856"/>
                  <a:gd name="T38" fmla="*/ 219 w 384"/>
                  <a:gd name="T39" fmla="*/ 656 h 856"/>
                  <a:gd name="T40" fmla="*/ 205 w 384"/>
                  <a:gd name="T41" fmla="*/ 693 h 856"/>
                  <a:gd name="T42" fmla="*/ 247 w 384"/>
                  <a:gd name="T43" fmla="*/ 712 h 856"/>
                  <a:gd name="T44" fmla="*/ 258 w 384"/>
                  <a:gd name="T45" fmla="*/ 735 h 856"/>
                  <a:gd name="T46" fmla="*/ 238 w 384"/>
                  <a:gd name="T47" fmla="*/ 756 h 856"/>
                  <a:gd name="T48" fmla="*/ 227 w 384"/>
                  <a:gd name="T49" fmla="*/ 796 h 856"/>
                  <a:gd name="T50" fmla="*/ 231 w 384"/>
                  <a:gd name="T51" fmla="*/ 834 h 856"/>
                  <a:gd name="T52" fmla="*/ 239 w 384"/>
                  <a:gd name="T53" fmla="*/ 851 h 856"/>
                  <a:gd name="T54" fmla="*/ 159 w 384"/>
                  <a:gd name="T55" fmla="*/ 834 h 856"/>
                  <a:gd name="T56" fmla="*/ 128 w 384"/>
                  <a:gd name="T57" fmla="*/ 809 h 856"/>
                  <a:gd name="T58" fmla="*/ 112 w 384"/>
                  <a:gd name="T59" fmla="*/ 771 h 856"/>
                  <a:gd name="T60" fmla="*/ 112 w 384"/>
                  <a:gd name="T61" fmla="*/ 732 h 856"/>
                  <a:gd name="T62" fmla="*/ 113 w 384"/>
                  <a:gd name="T63" fmla="*/ 696 h 856"/>
                  <a:gd name="T64" fmla="*/ 106 w 384"/>
                  <a:gd name="T65" fmla="*/ 660 h 856"/>
                  <a:gd name="T66" fmla="*/ 103 w 384"/>
                  <a:gd name="T67" fmla="*/ 641 h 856"/>
                  <a:gd name="T68" fmla="*/ 75 w 384"/>
                  <a:gd name="T69" fmla="*/ 615 h 856"/>
                  <a:gd name="T70" fmla="*/ 58 w 384"/>
                  <a:gd name="T71" fmla="*/ 583 h 856"/>
                  <a:gd name="T72" fmla="*/ 51 w 384"/>
                  <a:gd name="T73" fmla="*/ 551 h 856"/>
                  <a:gd name="T74" fmla="*/ 43 w 384"/>
                  <a:gd name="T75" fmla="*/ 515 h 856"/>
                  <a:gd name="T76" fmla="*/ 50 w 384"/>
                  <a:gd name="T77" fmla="*/ 479 h 856"/>
                  <a:gd name="T78" fmla="*/ 30 w 384"/>
                  <a:gd name="T79" fmla="*/ 434 h 856"/>
                  <a:gd name="T80" fmla="*/ 31 w 384"/>
                  <a:gd name="T81" fmla="*/ 386 h 856"/>
                  <a:gd name="T82" fmla="*/ 34 w 384"/>
                  <a:gd name="T83" fmla="*/ 348 h 856"/>
                  <a:gd name="T84" fmla="*/ 20 w 384"/>
                  <a:gd name="T85" fmla="*/ 311 h 856"/>
                  <a:gd name="T86" fmla="*/ 1 w 384"/>
                  <a:gd name="T87" fmla="*/ 276 h 856"/>
                  <a:gd name="T88" fmla="*/ 8 w 384"/>
                  <a:gd name="T89" fmla="*/ 236 h 856"/>
                  <a:gd name="T90" fmla="*/ 6 w 384"/>
                  <a:gd name="T91" fmla="*/ 192 h 856"/>
                  <a:gd name="T92" fmla="*/ 24 w 384"/>
                  <a:gd name="T93" fmla="*/ 156 h 856"/>
                  <a:gd name="T94" fmla="*/ 19 w 384"/>
                  <a:gd name="T95" fmla="*/ 116 h 856"/>
                  <a:gd name="T96" fmla="*/ 16 w 384"/>
                  <a:gd name="T97" fmla="*/ 85 h 856"/>
                  <a:gd name="T98" fmla="*/ 44 w 384"/>
                  <a:gd name="T99" fmla="*/ 39 h 856"/>
                  <a:gd name="T100" fmla="*/ 65 w 384"/>
                  <a:gd name="T101" fmla="*/ 6 h 856"/>
                  <a:gd name="T102" fmla="*/ 116 w 384"/>
                  <a:gd name="T103" fmla="*/ 17 h 856"/>
                  <a:gd name="T104" fmla="*/ 150 w 384"/>
                  <a:gd name="T105" fmla="*/ 19 h 856"/>
                  <a:gd name="T106" fmla="*/ 199 w 384"/>
                  <a:gd name="T107" fmla="*/ 66 h 856"/>
                  <a:gd name="T108" fmla="*/ 261 w 384"/>
                  <a:gd name="T109" fmla="*/ 93 h 856"/>
                  <a:gd name="T110" fmla="*/ 279 w 384"/>
                  <a:gd name="T111" fmla="*/ 128 h 856"/>
                  <a:gd name="T112" fmla="*/ 266 w 384"/>
                  <a:gd name="T113" fmla="*/ 162 h 856"/>
                  <a:gd name="T114" fmla="*/ 319 w 384"/>
                  <a:gd name="T115" fmla="*/ 167 h 856"/>
                  <a:gd name="T116" fmla="*/ 349 w 384"/>
                  <a:gd name="T117" fmla="*/ 149 h 856"/>
                  <a:gd name="T118" fmla="*/ 357 w 384"/>
                  <a:gd name="T119" fmla="*/ 112 h 856"/>
                  <a:gd name="T120" fmla="*/ 381 w 384"/>
                  <a:gd name="T121" fmla="*/ 15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 h="856">
                    <a:moveTo>
                      <a:pt x="381" y="150"/>
                    </a:moveTo>
                    <a:cubicBezTo>
                      <a:pt x="378" y="158"/>
                      <a:pt x="381" y="158"/>
                      <a:pt x="375" y="161"/>
                    </a:cubicBezTo>
                    <a:cubicBezTo>
                      <a:pt x="370" y="165"/>
                      <a:pt x="366" y="168"/>
                      <a:pt x="359" y="172"/>
                    </a:cubicBezTo>
                    <a:cubicBezTo>
                      <a:pt x="352" y="176"/>
                      <a:pt x="352" y="176"/>
                      <a:pt x="346" y="182"/>
                    </a:cubicBezTo>
                    <a:cubicBezTo>
                      <a:pt x="340" y="188"/>
                      <a:pt x="338" y="190"/>
                      <a:pt x="337" y="195"/>
                    </a:cubicBezTo>
                    <a:cubicBezTo>
                      <a:pt x="335" y="200"/>
                      <a:pt x="336" y="196"/>
                      <a:pt x="329" y="205"/>
                    </a:cubicBezTo>
                    <a:cubicBezTo>
                      <a:pt x="322" y="213"/>
                      <a:pt x="320" y="218"/>
                      <a:pt x="320" y="222"/>
                    </a:cubicBezTo>
                    <a:cubicBezTo>
                      <a:pt x="320" y="226"/>
                      <a:pt x="317" y="227"/>
                      <a:pt x="312" y="234"/>
                    </a:cubicBezTo>
                    <a:cubicBezTo>
                      <a:pt x="307" y="239"/>
                      <a:pt x="303" y="244"/>
                      <a:pt x="305" y="245"/>
                    </a:cubicBezTo>
                    <a:cubicBezTo>
                      <a:pt x="304" y="246"/>
                      <a:pt x="302" y="248"/>
                      <a:pt x="301" y="249"/>
                    </a:cubicBezTo>
                    <a:cubicBezTo>
                      <a:pt x="298" y="252"/>
                      <a:pt x="302" y="253"/>
                      <a:pt x="302" y="255"/>
                    </a:cubicBezTo>
                    <a:cubicBezTo>
                      <a:pt x="303" y="256"/>
                      <a:pt x="303" y="262"/>
                      <a:pt x="302" y="266"/>
                    </a:cubicBezTo>
                    <a:cubicBezTo>
                      <a:pt x="300" y="270"/>
                      <a:pt x="302" y="271"/>
                      <a:pt x="303" y="276"/>
                    </a:cubicBezTo>
                    <a:cubicBezTo>
                      <a:pt x="304" y="281"/>
                      <a:pt x="303" y="285"/>
                      <a:pt x="302" y="289"/>
                    </a:cubicBezTo>
                    <a:cubicBezTo>
                      <a:pt x="301" y="294"/>
                      <a:pt x="300" y="293"/>
                      <a:pt x="302" y="298"/>
                    </a:cubicBezTo>
                    <a:cubicBezTo>
                      <a:pt x="304" y="303"/>
                      <a:pt x="303" y="302"/>
                      <a:pt x="303" y="306"/>
                    </a:cubicBezTo>
                    <a:cubicBezTo>
                      <a:pt x="303" y="309"/>
                      <a:pt x="305" y="313"/>
                      <a:pt x="309" y="317"/>
                    </a:cubicBezTo>
                    <a:cubicBezTo>
                      <a:pt x="313" y="322"/>
                      <a:pt x="307" y="323"/>
                      <a:pt x="305" y="326"/>
                    </a:cubicBezTo>
                    <a:cubicBezTo>
                      <a:pt x="303" y="329"/>
                      <a:pt x="302" y="331"/>
                      <a:pt x="304" y="338"/>
                    </a:cubicBezTo>
                    <a:cubicBezTo>
                      <a:pt x="305" y="345"/>
                      <a:pt x="306" y="345"/>
                      <a:pt x="309" y="351"/>
                    </a:cubicBezTo>
                    <a:cubicBezTo>
                      <a:pt x="310" y="352"/>
                      <a:pt x="310" y="353"/>
                      <a:pt x="310" y="354"/>
                    </a:cubicBezTo>
                    <a:cubicBezTo>
                      <a:pt x="310" y="354"/>
                      <a:pt x="309" y="355"/>
                      <a:pt x="309" y="356"/>
                    </a:cubicBezTo>
                    <a:cubicBezTo>
                      <a:pt x="307" y="359"/>
                      <a:pt x="310" y="362"/>
                      <a:pt x="314" y="366"/>
                    </a:cubicBezTo>
                    <a:cubicBezTo>
                      <a:pt x="318" y="371"/>
                      <a:pt x="319" y="370"/>
                      <a:pt x="323" y="372"/>
                    </a:cubicBezTo>
                    <a:cubicBezTo>
                      <a:pt x="327" y="374"/>
                      <a:pt x="332" y="379"/>
                      <a:pt x="340" y="381"/>
                    </a:cubicBezTo>
                    <a:cubicBezTo>
                      <a:pt x="348" y="383"/>
                      <a:pt x="342" y="382"/>
                      <a:pt x="346" y="385"/>
                    </a:cubicBezTo>
                    <a:cubicBezTo>
                      <a:pt x="350" y="389"/>
                      <a:pt x="346" y="393"/>
                      <a:pt x="344" y="397"/>
                    </a:cubicBezTo>
                    <a:cubicBezTo>
                      <a:pt x="342" y="402"/>
                      <a:pt x="344" y="401"/>
                      <a:pt x="345" y="406"/>
                    </a:cubicBezTo>
                    <a:cubicBezTo>
                      <a:pt x="346" y="411"/>
                      <a:pt x="347" y="410"/>
                      <a:pt x="352" y="414"/>
                    </a:cubicBezTo>
                    <a:cubicBezTo>
                      <a:pt x="357" y="417"/>
                      <a:pt x="358" y="414"/>
                      <a:pt x="362" y="414"/>
                    </a:cubicBezTo>
                    <a:cubicBezTo>
                      <a:pt x="366" y="414"/>
                      <a:pt x="364" y="416"/>
                      <a:pt x="366" y="422"/>
                    </a:cubicBezTo>
                    <a:cubicBezTo>
                      <a:pt x="368" y="428"/>
                      <a:pt x="369" y="424"/>
                      <a:pt x="369" y="428"/>
                    </a:cubicBezTo>
                    <a:cubicBezTo>
                      <a:pt x="369" y="431"/>
                      <a:pt x="367" y="437"/>
                      <a:pt x="365" y="442"/>
                    </a:cubicBezTo>
                    <a:cubicBezTo>
                      <a:pt x="362" y="448"/>
                      <a:pt x="360" y="449"/>
                      <a:pt x="357" y="454"/>
                    </a:cubicBezTo>
                    <a:cubicBezTo>
                      <a:pt x="355" y="458"/>
                      <a:pt x="356" y="461"/>
                      <a:pt x="355" y="466"/>
                    </a:cubicBezTo>
                    <a:cubicBezTo>
                      <a:pt x="354" y="471"/>
                      <a:pt x="351" y="472"/>
                      <a:pt x="344" y="474"/>
                    </a:cubicBezTo>
                    <a:cubicBezTo>
                      <a:pt x="337" y="477"/>
                      <a:pt x="338" y="478"/>
                      <a:pt x="327" y="480"/>
                    </a:cubicBezTo>
                    <a:cubicBezTo>
                      <a:pt x="316" y="483"/>
                      <a:pt x="323" y="480"/>
                      <a:pt x="315" y="484"/>
                    </a:cubicBezTo>
                    <a:cubicBezTo>
                      <a:pt x="307" y="488"/>
                      <a:pt x="308" y="486"/>
                      <a:pt x="297" y="487"/>
                    </a:cubicBezTo>
                    <a:cubicBezTo>
                      <a:pt x="286" y="489"/>
                      <a:pt x="288" y="489"/>
                      <a:pt x="284" y="490"/>
                    </a:cubicBezTo>
                    <a:cubicBezTo>
                      <a:pt x="279" y="491"/>
                      <a:pt x="273" y="492"/>
                      <a:pt x="265" y="491"/>
                    </a:cubicBezTo>
                    <a:cubicBezTo>
                      <a:pt x="256" y="490"/>
                      <a:pt x="258" y="487"/>
                      <a:pt x="256" y="484"/>
                    </a:cubicBezTo>
                    <a:cubicBezTo>
                      <a:pt x="255" y="482"/>
                      <a:pt x="252" y="486"/>
                      <a:pt x="253" y="491"/>
                    </a:cubicBezTo>
                    <a:cubicBezTo>
                      <a:pt x="254" y="496"/>
                      <a:pt x="257" y="497"/>
                      <a:pt x="262" y="502"/>
                    </a:cubicBezTo>
                    <a:cubicBezTo>
                      <a:pt x="266" y="506"/>
                      <a:pt x="263" y="505"/>
                      <a:pt x="263" y="508"/>
                    </a:cubicBezTo>
                    <a:cubicBezTo>
                      <a:pt x="262" y="511"/>
                      <a:pt x="261" y="514"/>
                      <a:pt x="260" y="522"/>
                    </a:cubicBezTo>
                    <a:cubicBezTo>
                      <a:pt x="259" y="531"/>
                      <a:pt x="262" y="528"/>
                      <a:pt x="265" y="531"/>
                    </a:cubicBezTo>
                    <a:cubicBezTo>
                      <a:pt x="268" y="534"/>
                      <a:pt x="266" y="533"/>
                      <a:pt x="268" y="539"/>
                    </a:cubicBezTo>
                    <a:cubicBezTo>
                      <a:pt x="271" y="544"/>
                      <a:pt x="268" y="543"/>
                      <a:pt x="261" y="546"/>
                    </a:cubicBezTo>
                    <a:cubicBezTo>
                      <a:pt x="253" y="550"/>
                      <a:pt x="247" y="549"/>
                      <a:pt x="244" y="550"/>
                    </a:cubicBezTo>
                    <a:cubicBezTo>
                      <a:pt x="241" y="550"/>
                      <a:pt x="236" y="549"/>
                      <a:pt x="230" y="547"/>
                    </a:cubicBezTo>
                    <a:cubicBezTo>
                      <a:pt x="224" y="545"/>
                      <a:pt x="219" y="542"/>
                      <a:pt x="215" y="538"/>
                    </a:cubicBezTo>
                    <a:cubicBezTo>
                      <a:pt x="211" y="535"/>
                      <a:pt x="206" y="539"/>
                      <a:pt x="205" y="544"/>
                    </a:cubicBezTo>
                    <a:cubicBezTo>
                      <a:pt x="203" y="549"/>
                      <a:pt x="206" y="550"/>
                      <a:pt x="209" y="553"/>
                    </a:cubicBezTo>
                    <a:cubicBezTo>
                      <a:pt x="211" y="557"/>
                      <a:pt x="212" y="557"/>
                      <a:pt x="213" y="561"/>
                    </a:cubicBezTo>
                    <a:cubicBezTo>
                      <a:pt x="214" y="565"/>
                      <a:pt x="213" y="571"/>
                      <a:pt x="213" y="571"/>
                    </a:cubicBezTo>
                    <a:cubicBezTo>
                      <a:pt x="213" y="572"/>
                      <a:pt x="220" y="576"/>
                      <a:pt x="223" y="577"/>
                    </a:cubicBezTo>
                    <a:cubicBezTo>
                      <a:pt x="226" y="579"/>
                      <a:pt x="227" y="580"/>
                      <a:pt x="230" y="582"/>
                    </a:cubicBezTo>
                    <a:cubicBezTo>
                      <a:pt x="232" y="584"/>
                      <a:pt x="231" y="582"/>
                      <a:pt x="234" y="583"/>
                    </a:cubicBezTo>
                    <a:cubicBezTo>
                      <a:pt x="237" y="584"/>
                      <a:pt x="242" y="584"/>
                      <a:pt x="241" y="583"/>
                    </a:cubicBezTo>
                    <a:cubicBezTo>
                      <a:pt x="240" y="583"/>
                      <a:pt x="239" y="579"/>
                      <a:pt x="240" y="577"/>
                    </a:cubicBezTo>
                    <a:cubicBezTo>
                      <a:pt x="241" y="575"/>
                      <a:pt x="246" y="577"/>
                      <a:pt x="249" y="579"/>
                    </a:cubicBezTo>
                    <a:cubicBezTo>
                      <a:pt x="252" y="581"/>
                      <a:pt x="250" y="583"/>
                      <a:pt x="253" y="588"/>
                    </a:cubicBezTo>
                    <a:cubicBezTo>
                      <a:pt x="256" y="592"/>
                      <a:pt x="255" y="591"/>
                      <a:pt x="254" y="594"/>
                    </a:cubicBezTo>
                    <a:cubicBezTo>
                      <a:pt x="254" y="596"/>
                      <a:pt x="254" y="596"/>
                      <a:pt x="251" y="598"/>
                    </a:cubicBezTo>
                    <a:cubicBezTo>
                      <a:pt x="247" y="600"/>
                      <a:pt x="245" y="596"/>
                      <a:pt x="243" y="594"/>
                    </a:cubicBezTo>
                    <a:cubicBezTo>
                      <a:pt x="241" y="592"/>
                      <a:pt x="239" y="591"/>
                      <a:pt x="237" y="589"/>
                    </a:cubicBezTo>
                    <a:cubicBezTo>
                      <a:pt x="236" y="587"/>
                      <a:pt x="234" y="587"/>
                      <a:pt x="230" y="587"/>
                    </a:cubicBezTo>
                    <a:cubicBezTo>
                      <a:pt x="225" y="587"/>
                      <a:pt x="228" y="589"/>
                      <a:pt x="227" y="592"/>
                    </a:cubicBezTo>
                    <a:cubicBezTo>
                      <a:pt x="226" y="595"/>
                      <a:pt x="229" y="595"/>
                      <a:pt x="232" y="598"/>
                    </a:cubicBezTo>
                    <a:cubicBezTo>
                      <a:pt x="235" y="601"/>
                      <a:pt x="236" y="599"/>
                      <a:pt x="240" y="599"/>
                    </a:cubicBezTo>
                    <a:cubicBezTo>
                      <a:pt x="244" y="599"/>
                      <a:pt x="241" y="601"/>
                      <a:pt x="236" y="604"/>
                    </a:cubicBezTo>
                    <a:cubicBezTo>
                      <a:pt x="232" y="607"/>
                      <a:pt x="234" y="607"/>
                      <a:pt x="228" y="611"/>
                    </a:cubicBezTo>
                    <a:cubicBezTo>
                      <a:pt x="222" y="615"/>
                      <a:pt x="226" y="616"/>
                      <a:pt x="227" y="621"/>
                    </a:cubicBezTo>
                    <a:cubicBezTo>
                      <a:pt x="227" y="627"/>
                      <a:pt x="228" y="625"/>
                      <a:pt x="232" y="629"/>
                    </a:cubicBezTo>
                    <a:cubicBezTo>
                      <a:pt x="235" y="634"/>
                      <a:pt x="233" y="634"/>
                      <a:pt x="233" y="639"/>
                    </a:cubicBezTo>
                    <a:cubicBezTo>
                      <a:pt x="233" y="644"/>
                      <a:pt x="235" y="644"/>
                      <a:pt x="229" y="648"/>
                    </a:cubicBezTo>
                    <a:cubicBezTo>
                      <a:pt x="224" y="651"/>
                      <a:pt x="231" y="651"/>
                      <a:pt x="233" y="652"/>
                    </a:cubicBezTo>
                    <a:cubicBezTo>
                      <a:pt x="235" y="652"/>
                      <a:pt x="235" y="654"/>
                      <a:pt x="232" y="655"/>
                    </a:cubicBezTo>
                    <a:cubicBezTo>
                      <a:pt x="230" y="656"/>
                      <a:pt x="225" y="656"/>
                      <a:pt x="219" y="656"/>
                    </a:cubicBezTo>
                    <a:cubicBezTo>
                      <a:pt x="214" y="656"/>
                      <a:pt x="216" y="658"/>
                      <a:pt x="208" y="662"/>
                    </a:cubicBezTo>
                    <a:cubicBezTo>
                      <a:pt x="200" y="666"/>
                      <a:pt x="206" y="668"/>
                      <a:pt x="202" y="672"/>
                    </a:cubicBezTo>
                    <a:cubicBezTo>
                      <a:pt x="198" y="677"/>
                      <a:pt x="201" y="679"/>
                      <a:pt x="200" y="684"/>
                    </a:cubicBezTo>
                    <a:cubicBezTo>
                      <a:pt x="198" y="689"/>
                      <a:pt x="200" y="688"/>
                      <a:pt x="205" y="693"/>
                    </a:cubicBezTo>
                    <a:cubicBezTo>
                      <a:pt x="209" y="698"/>
                      <a:pt x="207" y="695"/>
                      <a:pt x="212" y="699"/>
                    </a:cubicBezTo>
                    <a:cubicBezTo>
                      <a:pt x="216" y="704"/>
                      <a:pt x="213" y="701"/>
                      <a:pt x="221" y="706"/>
                    </a:cubicBezTo>
                    <a:cubicBezTo>
                      <a:pt x="229" y="711"/>
                      <a:pt x="228" y="709"/>
                      <a:pt x="231" y="712"/>
                    </a:cubicBezTo>
                    <a:cubicBezTo>
                      <a:pt x="234" y="714"/>
                      <a:pt x="242" y="712"/>
                      <a:pt x="247" y="712"/>
                    </a:cubicBezTo>
                    <a:cubicBezTo>
                      <a:pt x="253" y="712"/>
                      <a:pt x="250" y="713"/>
                      <a:pt x="253" y="718"/>
                    </a:cubicBezTo>
                    <a:cubicBezTo>
                      <a:pt x="256" y="723"/>
                      <a:pt x="254" y="723"/>
                      <a:pt x="254" y="727"/>
                    </a:cubicBezTo>
                    <a:cubicBezTo>
                      <a:pt x="254" y="730"/>
                      <a:pt x="253" y="730"/>
                      <a:pt x="251" y="732"/>
                    </a:cubicBezTo>
                    <a:cubicBezTo>
                      <a:pt x="249" y="735"/>
                      <a:pt x="254" y="734"/>
                      <a:pt x="258" y="735"/>
                    </a:cubicBezTo>
                    <a:cubicBezTo>
                      <a:pt x="263" y="737"/>
                      <a:pt x="261" y="738"/>
                      <a:pt x="256" y="741"/>
                    </a:cubicBezTo>
                    <a:cubicBezTo>
                      <a:pt x="250" y="743"/>
                      <a:pt x="251" y="742"/>
                      <a:pt x="249" y="745"/>
                    </a:cubicBezTo>
                    <a:cubicBezTo>
                      <a:pt x="247" y="747"/>
                      <a:pt x="249" y="748"/>
                      <a:pt x="246" y="752"/>
                    </a:cubicBezTo>
                    <a:cubicBezTo>
                      <a:pt x="243" y="756"/>
                      <a:pt x="238" y="756"/>
                      <a:pt x="238" y="756"/>
                    </a:cubicBezTo>
                    <a:cubicBezTo>
                      <a:pt x="231" y="761"/>
                      <a:pt x="236" y="763"/>
                      <a:pt x="234" y="766"/>
                    </a:cubicBezTo>
                    <a:cubicBezTo>
                      <a:pt x="231" y="769"/>
                      <a:pt x="233" y="773"/>
                      <a:pt x="234" y="778"/>
                    </a:cubicBezTo>
                    <a:cubicBezTo>
                      <a:pt x="236" y="784"/>
                      <a:pt x="237" y="784"/>
                      <a:pt x="239" y="790"/>
                    </a:cubicBezTo>
                    <a:cubicBezTo>
                      <a:pt x="240" y="796"/>
                      <a:pt x="234" y="795"/>
                      <a:pt x="227" y="796"/>
                    </a:cubicBezTo>
                    <a:cubicBezTo>
                      <a:pt x="219" y="798"/>
                      <a:pt x="223" y="801"/>
                      <a:pt x="218" y="804"/>
                    </a:cubicBezTo>
                    <a:cubicBezTo>
                      <a:pt x="213" y="807"/>
                      <a:pt x="215" y="807"/>
                      <a:pt x="216" y="813"/>
                    </a:cubicBezTo>
                    <a:cubicBezTo>
                      <a:pt x="217" y="819"/>
                      <a:pt x="222" y="820"/>
                      <a:pt x="226" y="824"/>
                    </a:cubicBezTo>
                    <a:cubicBezTo>
                      <a:pt x="230" y="828"/>
                      <a:pt x="226" y="833"/>
                      <a:pt x="231" y="834"/>
                    </a:cubicBezTo>
                    <a:cubicBezTo>
                      <a:pt x="236" y="835"/>
                      <a:pt x="232" y="836"/>
                      <a:pt x="239" y="841"/>
                    </a:cubicBezTo>
                    <a:cubicBezTo>
                      <a:pt x="246" y="847"/>
                      <a:pt x="243" y="844"/>
                      <a:pt x="251" y="850"/>
                    </a:cubicBezTo>
                    <a:cubicBezTo>
                      <a:pt x="258" y="856"/>
                      <a:pt x="256" y="855"/>
                      <a:pt x="252" y="855"/>
                    </a:cubicBezTo>
                    <a:cubicBezTo>
                      <a:pt x="247" y="855"/>
                      <a:pt x="245" y="854"/>
                      <a:pt x="239" y="851"/>
                    </a:cubicBezTo>
                    <a:cubicBezTo>
                      <a:pt x="236" y="849"/>
                      <a:pt x="235" y="850"/>
                      <a:pt x="234" y="850"/>
                    </a:cubicBezTo>
                    <a:cubicBezTo>
                      <a:pt x="226" y="847"/>
                      <a:pt x="185" y="847"/>
                      <a:pt x="178" y="847"/>
                    </a:cubicBezTo>
                    <a:cubicBezTo>
                      <a:pt x="170" y="847"/>
                      <a:pt x="171" y="844"/>
                      <a:pt x="166" y="839"/>
                    </a:cubicBezTo>
                    <a:cubicBezTo>
                      <a:pt x="160" y="835"/>
                      <a:pt x="159" y="838"/>
                      <a:pt x="159" y="834"/>
                    </a:cubicBezTo>
                    <a:cubicBezTo>
                      <a:pt x="159" y="830"/>
                      <a:pt x="155" y="824"/>
                      <a:pt x="153" y="819"/>
                    </a:cubicBezTo>
                    <a:cubicBezTo>
                      <a:pt x="151" y="814"/>
                      <a:pt x="155" y="814"/>
                      <a:pt x="148" y="812"/>
                    </a:cubicBezTo>
                    <a:cubicBezTo>
                      <a:pt x="141" y="809"/>
                      <a:pt x="141" y="813"/>
                      <a:pt x="133" y="814"/>
                    </a:cubicBezTo>
                    <a:cubicBezTo>
                      <a:pt x="126" y="815"/>
                      <a:pt x="129" y="814"/>
                      <a:pt x="128" y="809"/>
                    </a:cubicBezTo>
                    <a:cubicBezTo>
                      <a:pt x="126" y="804"/>
                      <a:pt x="125" y="805"/>
                      <a:pt x="120" y="801"/>
                    </a:cubicBezTo>
                    <a:cubicBezTo>
                      <a:pt x="115" y="796"/>
                      <a:pt x="118" y="796"/>
                      <a:pt x="116" y="790"/>
                    </a:cubicBezTo>
                    <a:cubicBezTo>
                      <a:pt x="113" y="785"/>
                      <a:pt x="113" y="786"/>
                      <a:pt x="109" y="782"/>
                    </a:cubicBezTo>
                    <a:cubicBezTo>
                      <a:pt x="104" y="778"/>
                      <a:pt x="110" y="776"/>
                      <a:pt x="112" y="771"/>
                    </a:cubicBezTo>
                    <a:cubicBezTo>
                      <a:pt x="114" y="767"/>
                      <a:pt x="116" y="764"/>
                      <a:pt x="119" y="762"/>
                    </a:cubicBezTo>
                    <a:cubicBezTo>
                      <a:pt x="121" y="760"/>
                      <a:pt x="118" y="756"/>
                      <a:pt x="118" y="753"/>
                    </a:cubicBezTo>
                    <a:cubicBezTo>
                      <a:pt x="118" y="750"/>
                      <a:pt x="120" y="747"/>
                      <a:pt x="118" y="743"/>
                    </a:cubicBezTo>
                    <a:cubicBezTo>
                      <a:pt x="116" y="738"/>
                      <a:pt x="112" y="738"/>
                      <a:pt x="112" y="732"/>
                    </a:cubicBezTo>
                    <a:cubicBezTo>
                      <a:pt x="112" y="726"/>
                      <a:pt x="110" y="722"/>
                      <a:pt x="114" y="717"/>
                    </a:cubicBezTo>
                    <a:cubicBezTo>
                      <a:pt x="117" y="713"/>
                      <a:pt x="115" y="714"/>
                      <a:pt x="113" y="711"/>
                    </a:cubicBezTo>
                    <a:cubicBezTo>
                      <a:pt x="111" y="707"/>
                      <a:pt x="113" y="707"/>
                      <a:pt x="113" y="704"/>
                    </a:cubicBezTo>
                    <a:cubicBezTo>
                      <a:pt x="113" y="701"/>
                      <a:pt x="114" y="699"/>
                      <a:pt x="113" y="696"/>
                    </a:cubicBezTo>
                    <a:cubicBezTo>
                      <a:pt x="113" y="693"/>
                      <a:pt x="110" y="694"/>
                      <a:pt x="107" y="687"/>
                    </a:cubicBezTo>
                    <a:cubicBezTo>
                      <a:pt x="104" y="680"/>
                      <a:pt x="106" y="683"/>
                      <a:pt x="104" y="681"/>
                    </a:cubicBezTo>
                    <a:cubicBezTo>
                      <a:pt x="102" y="679"/>
                      <a:pt x="102" y="676"/>
                      <a:pt x="105" y="670"/>
                    </a:cubicBezTo>
                    <a:cubicBezTo>
                      <a:pt x="108" y="664"/>
                      <a:pt x="107" y="664"/>
                      <a:pt x="106" y="660"/>
                    </a:cubicBezTo>
                    <a:cubicBezTo>
                      <a:pt x="105" y="655"/>
                      <a:pt x="100" y="657"/>
                      <a:pt x="93" y="654"/>
                    </a:cubicBezTo>
                    <a:cubicBezTo>
                      <a:pt x="87" y="652"/>
                      <a:pt x="89" y="653"/>
                      <a:pt x="88" y="650"/>
                    </a:cubicBezTo>
                    <a:cubicBezTo>
                      <a:pt x="87" y="646"/>
                      <a:pt x="95" y="650"/>
                      <a:pt x="101" y="650"/>
                    </a:cubicBezTo>
                    <a:cubicBezTo>
                      <a:pt x="106" y="650"/>
                      <a:pt x="103" y="644"/>
                      <a:pt x="103" y="641"/>
                    </a:cubicBezTo>
                    <a:cubicBezTo>
                      <a:pt x="103" y="638"/>
                      <a:pt x="97" y="640"/>
                      <a:pt x="90" y="639"/>
                    </a:cubicBezTo>
                    <a:cubicBezTo>
                      <a:pt x="84" y="638"/>
                      <a:pt x="89" y="638"/>
                      <a:pt x="85" y="635"/>
                    </a:cubicBezTo>
                    <a:cubicBezTo>
                      <a:pt x="82" y="633"/>
                      <a:pt x="83" y="627"/>
                      <a:pt x="83" y="624"/>
                    </a:cubicBezTo>
                    <a:cubicBezTo>
                      <a:pt x="83" y="622"/>
                      <a:pt x="81" y="621"/>
                      <a:pt x="75" y="615"/>
                    </a:cubicBezTo>
                    <a:cubicBezTo>
                      <a:pt x="69" y="610"/>
                      <a:pt x="76" y="611"/>
                      <a:pt x="77" y="608"/>
                    </a:cubicBezTo>
                    <a:cubicBezTo>
                      <a:pt x="78" y="604"/>
                      <a:pt x="72" y="606"/>
                      <a:pt x="66" y="601"/>
                    </a:cubicBezTo>
                    <a:cubicBezTo>
                      <a:pt x="59" y="596"/>
                      <a:pt x="61" y="597"/>
                      <a:pt x="61" y="593"/>
                    </a:cubicBezTo>
                    <a:cubicBezTo>
                      <a:pt x="61" y="589"/>
                      <a:pt x="61" y="588"/>
                      <a:pt x="58" y="583"/>
                    </a:cubicBezTo>
                    <a:cubicBezTo>
                      <a:pt x="55" y="578"/>
                      <a:pt x="59" y="579"/>
                      <a:pt x="61" y="576"/>
                    </a:cubicBezTo>
                    <a:cubicBezTo>
                      <a:pt x="64" y="573"/>
                      <a:pt x="62" y="573"/>
                      <a:pt x="60" y="570"/>
                    </a:cubicBezTo>
                    <a:cubicBezTo>
                      <a:pt x="58" y="567"/>
                      <a:pt x="55" y="566"/>
                      <a:pt x="55" y="562"/>
                    </a:cubicBezTo>
                    <a:cubicBezTo>
                      <a:pt x="55" y="559"/>
                      <a:pt x="51" y="556"/>
                      <a:pt x="51" y="551"/>
                    </a:cubicBezTo>
                    <a:cubicBezTo>
                      <a:pt x="50" y="547"/>
                      <a:pt x="48" y="546"/>
                      <a:pt x="46" y="538"/>
                    </a:cubicBezTo>
                    <a:cubicBezTo>
                      <a:pt x="44" y="530"/>
                      <a:pt x="47" y="534"/>
                      <a:pt x="48" y="530"/>
                    </a:cubicBezTo>
                    <a:cubicBezTo>
                      <a:pt x="48" y="526"/>
                      <a:pt x="46" y="526"/>
                      <a:pt x="46" y="523"/>
                    </a:cubicBezTo>
                    <a:cubicBezTo>
                      <a:pt x="46" y="520"/>
                      <a:pt x="46" y="520"/>
                      <a:pt x="43" y="515"/>
                    </a:cubicBezTo>
                    <a:cubicBezTo>
                      <a:pt x="40" y="509"/>
                      <a:pt x="41" y="511"/>
                      <a:pt x="42" y="508"/>
                    </a:cubicBezTo>
                    <a:cubicBezTo>
                      <a:pt x="44" y="506"/>
                      <a:pt x="43" y="504"/>
                      <a:pt x="42" y="500"/>
                    </a:cubicBezTo>
                    <a:cubicBezTo>
                      <a:pt x="41" y="496"/>
                      <a:pt x="41" y="495"/>
                      <a:pt x="41" y="489"/>
                    </a:cubicBezTo>
                    <a:cubicBezTo>
                      <a:pt x="41" y="484"/>
                      <a:pt x="49" y="483"/>
                      <a:pt x="50" y="479"/>
                    </a:cubicBezTo>
                    <a:cubicBezTo>
                      <a:pt x="52" y="474"/>
                      <a:pt x="46" y="473"/>
                      <a:pt x="44" y="469"/>
                    </a:cubicBezTo>
                    <a:cubicBezTo>
                      <a:pt x="41" y="466"/>
                      <a:pt x="42" y="464"/>
                      <a:pt x="39" y="458"/>
                    </a:cubicBezTo>
                    <a:cubicBezTo>
                      <a:pt x="36" y="453"/>
                      <a:pt x="36" y="454"/>
                      <a:pt x="35" y="448"/>
                    </a:cubicBezTo>
                    <a:cubicBezTo>
                      <a:pt x="34" y="442"/>
                      <a:pt x="30" y="439"/>
                      <a:pt x="30" y="434"/>
                    </a:cubicBezTo>
                    <a:cubicBezTo>
                      <a:pt x="29" y="429"/>
                      <a:pt x="31" y="423"/>
                      <a:pt x="31" y="418"/>
                    </a:cubicBezTo>
                    <a:cubicBezTo>
                      <a:pt x="31" y="413"/>
                      <a:pt x="37" y="412"/>
                      <a:pt x="39" y="408"/>
                    </a:cubicBezTo>
                    <a:cubicBezTo>
                      <a:pt x="41" y="404"/>
                      <a:pt x="39" y="401"/>
                      <a:pt x="36" y="397"/>
                    </a:cubicBezTo>
                    <a:cubicBezTo>
                      <a:pt x="34" y="392"/>
                      <a:pt x="34" y="391"/>
                      <a:pt x="31" y="386"/>
                    </a:cubicBezTo>
                    <a:cubicBezTo>
                      <a:pt x="28" y="380"/>
                      <a:pt x="31" y="383"/>
                      <a:pt x="33" y="377"/>
                    </a:cubicBezTo>
                    <a:cubicBezTo>
                      <a:pt x="34" y="370"/>
                      <a:pt x="33" y="369"/>
                      <a:pt x="33" y="364"/>
                    </a:cubicBezTo>
                    <a:cubicBezTo>
                      <a:pt x="32" y="360"/>
                      <a:pt x="34" y="360"/>
                      <a:pt x="37" y="358"/>
                    </a:cubicBezTo>
                    <a:cubicBezTo>
                      <a:pt x="41" y="356"/>
                      <a:pt x="36" y="352"/>
                      <a:pt x="34" y="348"/>
                    </a:cubicBezTo>
                    <a:cubicBezTo>
                      <a:pt x="32" y="343"/>
                      <a:pt x="34" y="338"/>
                      <a:pt x="34" y="336"/>
                    </a:cubicBezTo>
                    <a:cubicBezTo>
                      <a:pt x="34" y="335"/>
                      <a:pt x="31" y="330"/>
                      <a:pt x="29" y="328"/>
                    </a:cubicBezTo>
                    <a:cubicBezTo>
                      <a:pt x="26" y="327"/>
                      <a:pt x="25" y="325"/>
                      <a:pt x="25" y="322"/>
                    </a:cubicBezTo>
                    <a:cubicBezTo>
                      <a:pt x="25" y="319"/>
                      <a:pt x="21" y="315"/>
                      <a:pt x="20" y="311"/>
                    </a:cubicBezTo>
                    <a:cubicBezTo>
                      <a:pt x="19" y="306"/>
                      <a:pt x="17" y="305"/>
                      <a:pt x="15" y="303"/>
                    </a:cubicBezTo>
                    <a:cubicBezTo>
                      <a:pt x="13" y="300"/>
                      <a:pt x="14" y="299"/>
                      <a:pt x="14" y="296"/>
                    </a:cubicBezTo>
                    <a:cubicBezTo>
                      <a:pt x="14" y="293"/>
                      <a:pt x="8" y="289"/>
                      <a:pt x="5" y="285"/>
                    </a:cubicBezTo>
                    <a:cubicBezTo>
                      <a:pt x="2" y="281"/>
                      <a:pt x="2" y="280"/>
                      <a:pt x="1" y="276"/>
                    </a:cubicBezTo>
                    <a:cubicBezTo>
                      <a:pt x="0" y="272"/>
                      <a:pt x="3" y="272"/>
                      <a:pt x="4" y="267"/>
                    </a:cubicBezTo>
                    <a:cubicBezTo>
                      <a:pt x="4" y="262"/>
                      <a:pt x="4" y="256"/>
                      <a:pt x="4" y="252"/>
                    </a:cubicBezTo>
                    <a:cubicBezTo>
                      <a:pt x="4" y="249"/>
                      <a:pt x="6" y="248"/>
                      <a:pt x="9" y="245"/>
                    </a:cubicBezTo>
                    <a:cubicBezTo>
                      <a:pt x="12" y="242"/>
                      <a:pt x="9" y="239"/>
                      <a:pt x="8" y="236"/>
                    </a:cubicBezTo>
                    <a:cubicBezTo>
                      <a:pt x="6" y="232"/>
                      <a:pt x="5" y="229"/>
                      <a:pt x="3" y="225"/>
                    </a:cubicBezTo>
                    <a:cubicBezTo>
                      <a:pt x="0" y="221"/>
                      <a:pt x="2" y="221"/>
                      <a:pt x="2" y="218"/>
                    </a:cubicBezTo>
                    <a:cubicBezTo>
                      <a:pt x="2" y="214"/>
                      <a:pt x="3" y="214"/>
                      <a:pt x="6" y="211"/>
                    </a:cubicBezTo>
                    <a:cubicBezTo>
                      <a:pt x="9" y="208"/>
                      <a:pt x="6" y="198"/>
                      <a:pt x="6" y="192"/>
                    </a:cubicBezTo>
                    <a:cubicBezTo>
                      <a:pt x="6" y="186"/>
                      <a:pt x="9" y="187"/>
                      <a:pt x="10" y="184"/>
                    </a:cubicBezTo>
                    <a:cubicBezTo>
                      <a:pt x="12" y="181"/>
                      <a:pt x="12" y="178"/>
                      <a:pt x="15" y="174"/>
                    </a:cubicBezTo>
                    <a:cubicBezTo>
                      <a:pt x="17" y="170"/>
                      <a:pt x="17" y="168"/>
                      <a:pt x="18" y="162"/>
                    </a:cubicBezTo>
                    <a:cubicBezTo>
                      <a:pt x="19" y="157"/>
                      <a:pt x="20" y="158"/>
                      <a:pt x="24" y="156"/>
                    </a:cubicBezTo>
                    <a:cubicBezTo>
                      <a:pt x="29" y="155"/>
                      <a:pt x="28" y="155"/>
                      <a:pt x="30" y="151"/>
                    </a:cubicBezTo>
                    <a:cubicBezTo>
                      <a:pt x="33" y="147"/>
                      <a:pt x="26" y="146"/>
                      <a:pt x="22" y="141"/>
                    </a:cubicBezTo>
                    <a:cubicBezTo>
                      <a:pt x="17" y="135"/>
                      <a:pt x="22" y="132"/>
                      <a:pt x="23" y="130"/>
                    </a:cubicBezTo>
                    <a:cubicBezTo>
                      <a:pt x="25" y="127"/>
                      <a:pt x="21" y="119"/>
                      <a:pt x="19" y="116"/>
                    </a:cubicBezTo>
                    <a:cubicBezTo>
                      <a:pt x="17" y="113"/>
                      <a:pt x="18" y="112"/>
                      <a:pt x="17" y="109"/>
                    </a:cubicBezTo>
                    <a:cubicBezTo>
                      <a:pt x="16" y="106"/>
                      <a:pt x="15" y="104"/>
                      <a:pt x="18" y="101"/>
                    </a:cubicBezTo>
                    <a:cubicBezTo>
                      <a:pt x="21" y="98"/>
                      <a:pt x="17" y="96"/>
                      <a:pt x="15" y="94"/>
                    </a:cubicBezTo>
                    <a:cubicBezTo>
                      <a:pt x="13" y="92"/>
                      <a:pt x="15" y="89"/>
                      <a:pt x="16" y="85"/>
                    </a:cubicBezTo>
                    <a:cubicBezTo>
                      <a:pt x="16" y="82"/>
                      <a:pt x="25" y="79"/>
                      <a:pt x="30" y="77"/>
                    </a:cubicBezTo>
                    <a:cubicBezTo>
                      <a:pt x="35" y="74"/>
                      <a:pt x="37" y="74"/>
                      <a:pt x="40" y="71"/>
                    </a:cubicBezTo>
                    <a:cubicBezTo>
                      <a:pt x="43" y="68"/>
                      <a:pt x="43" y="59"/>
                      <a:pt x="43" y="56"/>
                    </a:cubicBezTo>
                    <a:cubicBezTo>
                      <a:pt x="43" y="53"/>
                      <a:pt x="44" y="45"/>
                      <a:pt x="44" y="39"/>
                    </a:cubicBezTo>
                    <a:cubicBezTo>
                      <a:pt x="44" y="35"/>
                      <a:pt x="42" y="36"/>
                      <a:pt x="40" y="36"/>
                    </a:cubicBezTo>
                    <a:cubicBezTo>
                      <a:pt x="40" y="32"/>
                      <a:pt x="40" y="30"/>
                      <a:pt x="45" y="25"/>
                    </a:cubicBezTo>
                    <a:cubicBezTo>
                      <a:pt x="51" y="19"/>
                      <a:pt x="56" y="19"/>
                      <a:pt x="58" y="12"/>
                    </a:cubicBezTo>
                    <a:cubicBezTo>
                      <a:pt x="60" y="6"/>
                      <a:pt x="58" y="0"/>
                      <a:pt x="65" y="6"/>
                    </a:cubicBezTo>
                    <a:cubicBezTo>
                      <a:pt x="72" y="12"/>
                      <a:pt x="76" y="16"/>
                      <a:pt x="86" y="16"/>
                    </a:cubicBezTo>
                    <a:cubicBezTo>
                      <a:pt x="96" y="17"/>
                      <a:pt x="99" y="25"/>
                      <a:pt x="105" y="30"/>
                    </a:cubicBezTo>
                    <a:cubicBezTo>
                      <a:pt x="111" y="34"/>
                      <a:pt x="109" y="37"/>
                      <a:pt x="113" y="31"/>
                    </a:cubicBezTo>
                    <a:cubicBezTo>
                      <a:pt x="117" y="24"/>
                      <a:pt x="112" y="20"/>
                      <a:pt x="116" y="17"/>
                    </a:cubicBezTo>
                    <a:cubicBezTo>
                      <a:pt x="120" y="13"/>
                      <a:pt x="122" y="13"/>
                      <a:pt x="127" y="13"/>
                    </a:cubicBezTo>
                    <a:cubicBezTo>
                      <a:pt x="133" y="12"/>
                      <a:pt x="139" y="9"/>
                      <a:pt x="143" y="12"/>
                    </a:cubicBezTo>
                    <a:cubicBezTo>
                      <a:pt x="147" y="15"/>
                      <a:pt x="145" y="14"/>
                      <a:pt x="150" y="19"/>
                    </a:cubicBezTo>
                    <a:cubicBezTo>
                      <a:pt x="150" y="19"/>
                      <a:pt x="150" y="19"/>
                      <a:pt x="150" y="19"/>
                    </a:cubicBezTo>
                    <a:cubicBezTo>
                      <a:pt x="155" y="25"/>
                      <a:pt x="159" y="26"/>
                      <a:pt x="163" y="32"/>
                    </a:cubicBezTo>
                    <a:cubicBezTo>
                      <a:pt x="167" y="39"/>
                      <a:pt x="168" y="40"/>
                      <a:pt x="174" y="45"/>
                    </a:cubicBezTo>
                    <a:cubicBezTo>
                      <a:pt x="179" y="49"/>
                      <a:pt x="183" y="51"/>
                      <a:pt x="186" y="54"/>
                    </a:cubicBezTo>
                    <a:cubicBezTo>
                      <a:pt x="189" y="57"/>
                      <a:pt x="188" y="63"/>
                      <a:pt x="199" y="66"/>
                    </a:cubicBezTo>
                    <a:cubicBezTo>
                      <a:pt x="211" y="68"/>
                      <a:pt x="216" y="69"/>
                      <a:pt x="218" y="71"/>
                    </a:cubicBezTo>
                    <a:cubicBezTo>
                      <a:pt x="221" y="72"/>
                      <a:pt x="227" y="75"/>
                      <a:pt x="231" y="79"/>
                    </a:cubicBezTo>
                    <a:cubicBezTo>
                      <a:pt x="234" y="82"/>
                      <a:pt x="241" y="85"/>
                      <a:pt x="246" y="87"/>
                    </a:cubicBezTo>
                    <a:cubicBezTo>
                      <a:pt x="251" y="90"/>
                      <a:pt x="255" y="89"/>
                      <a:pt x="261" y="93"/>
                    </a:cubicBezTo>
                    <a:cubicBezTo>
                      <a:pt x="266" y="96"/>
                      <a:pt x="266" y="96"/>
                      <a:pt x="271" y="99"/>
                    </a:cubicBezTo>
                    <a:cubicBezTo>
                      <a:pt x="276" y="102"/>
                      <a:pt x="284" y="105"/>
                      <a:pt x="284" y="110"/>
                    </a:cubicBezTo>
                    <a:cubicBezTo>
                      <a:pt x="284" y="115"/>
                      <a:pt x="282" y="117"/>
                      <a:pt x="281" y="120"/>
                    </a:cubicBezTo>
                    <a:cubicBezTo>
                      <a:pt x="279" y="123"/>
                      <a:pt x="280" y="126"/>
                      <a:pt x="279" y="128"/>
                    </a:cubicBezTo>
                    <a:cubicBezTo>
                      <a:pt x="277" y="129"/>
                      <a:pt x="273" y="127"/>
                      <a:pt x="273" y="133"/>
                    </a:cubicBezTo>
                    <a:cubicBezTo>
                      <a:pt x="274" y="139"/>
                      <a:pt x="275" y="143"/>
                      <a:pt x="273" y="146"/>
                    </a:cubicBezTo>
                    <a:cubicBezTo>
                      <a:pt x="271" y="150"/>
                      <a:pt x="270" y="151"/>
                      <a:pt x="268" y="154"/>
                    </a:cubicBezTo>
                    <a:cubicBezTo>
                      <a:pt x="267" y="158"/>
                      <a:pt x="263" y="161"/>
                      <a:pt x="266" y="162"/>
                    </a:cubicBezTo>
                    <a:cubicBezTo>
                      <a:pt x="270" y="162"/>
                      <a:pt x="270" y="162"/>
                      <a:pt x="274" y="161"/>
                    </a:cubicBezTo>
                    <a:cubicBezTo>
                      <a:pt x="279" y="160"/>
                      <a:pt x="277" y="160"/>
                      <a:pt x="282" y="162"/>
                    </a:cubicBezTo>
                    <a:cubicBezTo>
                      <a:pt x="288" y="164"/>
                      <a:pt x="294" y="164"/>
                      <a:pt x="300" y="166"/>
                    </a:cubicBezTo>
                    <a:cubicBezTo>
                      <a:pt x="306" y="167"/>
                      <a:pt x="314" y="167"/>
                      <a:pt x="319" y="167"/>
                    </a:cubicBezTo>
                    <a:cubicBezTo>
                      <a:pt x="323" y="167"/>
                      <a:pt x="324" y="162"/>
                      <a:pt x="327" y="162"/>
                    </a:cubicBezTo>
                    <a:cubicBezTo>
                      <a:pt x="330" y="161"/>
                      <a:pt x="330" y="164"/>
                      <a:pt x="334" y="164"/>
                    </a:cubicBezTo>
                    <a:cubicBezTo>
                      <a:pt x="338" y="165"/>
                      <a:pt x="343" y="159"/>
                      <a:pt x="343" y="157"/>
                    </a:cubicBezTo>
                    <a:cubicBezTo>
                      <a:pt x="344" y="155"/>
                      <a:pt x="345" y="151"/>
                      <a:pt x="349" y="149"/>
                    </a:cubicBezTo>
                    <a:cubicBezTo>
                      <a:pt x="353" y="147"/>
                      <a:pt x="358" y="146"/>
                      <a:pt x="359" y="141"/>
                    </a:cubicBezTo>
                    <a:cubicBezTo>
                      <a:pt x="360" y="136"/>
                      <a:pt x="361" y="128"/>
                      <a:pt x="359" y="124"/>
                    </a:cubicBezTo>
                    <a:cubicBezTo>
                      <a:pt x="357" y="120"/>
                      <a:pt x="356" y="118"/>
                      <a:pt x="356" y="116"/>
                    </a:cubicBezTo>
                    <a:cubicBezTo>
                      <a:pt x="356" y="115"/>
                      <a:pt x="357" y="113"/>
                      <a:pt x="357" y="112"/>
                    </a:cubicBezTo>
                    <a:cubicBezTo>
                      <a:pt x="359" y="117"/>
                      <a:pt x="360" y="111"/>
                      <a:pt x="366" y="112"/>
                    </a:cubicBezTo>
                    <a:cubicBezTo>
                      <a:pt x="372" y="114"/>
                      <a:pt x="374" y="115"/>
                      <a:pt x="378" y="121"/>
                    </a:cubicBezTo>
                    <a:cubicBezTo>
                      <a:pt x="381" y="126"/>
                      <a:pt x="380" y="123"/>
                      <a:pt x="381" y="132"/>
                    </a:cubicBezTo>
                    <a:cubicBezTo>
                      <a:pt x="382" y="141"/>
                      <a:pt x="384" y="142"/>
                      <a:pt x="381" y="15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7" name="Freeform 1022"/>
              <p:cNvSpPr>
                <a:spLocks/>
              </p:cNvSpPr>
              <p:nvPr/>
            </p:nvSpPr>
            <p:spPr bwMode="auto">
              <a:xfrm>
                <a:off x="1710" y="2551"/>
                <a:ext cx="77" cy="83"/>
              </a:xfrm>
              <a:custGeom>
                <a:avLst/>
                <a:gdLst>
                  <a:gd name="T0" fmla="*/ 125 w 128"/>
                  <a:gd name="T1" fmla="*/ 113 h 139"/>
                  <a:gd name="T2" fmla="*/ 122 w 128"/>
                  <a:gd name="T3" fmla="*/ 121 h 139"/>
                  <a:gd name="T4" fmla="*/ 115 w 128"/>
                  <a:gd name="T5" fmla="*/ 130 h 139"/>
                  <a:gd name="T6" fmla="*/ 106 w 128"/>
                  <a:gd name="T7" fmla="*/ 136 h 139"/>
                  <a:gd name="T8" fmla="*/ 95 w 128"/>
                  <a:gd name="T9" fmla="*/ 138 h 139"/>
                  <a:gd name="T10" fmla="*/ 85 w 128"/>
                  <a:gd name="T11" fmla="*/ 135 h 139"/>
                  <a:gd name="T12" fmla="*/ 75 w 128"/>
                  <a:gd name="T13" fmla="*/ 136 h 139"/>
                  <a:gd name="T14" fmla="*/ 69 w 128"/>
                  <a:gd name="T15" fmla="*/ 137 h 139"/>
                  <a:gd name="T16" fmla="*/ 61 w 128"/>
                  <a:gd name="T17" fmla="*/ 134 h 139"/>
                  <a:gd name="T18" fmla="*/ 54 w 128"/>
                  <a:gd name="T19" fmla="*/ 131 h 139"/>
                  <a:gd name="T20" fmla="*/ 45 w 128"/>
                  <a:gd name="T21" fmla="*/ 127 h 139"/>
                  <a:gd name="T22" fmla="*/ 39 w 128"/>
                  <a:gd name="T23" fmla="*/ 125 h 139"/>
                  <a:gd name="T24" fmla="*/ 24 w 128"/>
                  <a:gd name="T25" fmla="*/ 123 h 139"/>
                  <a:gd name="T26" fmla="*/ 16 w 128"/>
                  <a:gd name="T27" fmla="*/ 114 h 139"/>
                  <a:gd name="T28" fmla="*/ 12 w 128"/>
                  <a:gd name="T29" fmla="*/ 116 h 139"/>
                  <a:gd name="T30" fmla="*/ 11 w 128"/>
                  <a:gd name="T31" fmla="*/ 113 h 139"/>
                  <a:gd name="T32" fmla="*/ 6 w 128"/>
                  <a:gd name="T33" fmla="*/ 100 h 139"/>
                  <a:gd name="T34" fmla="*/ 7 w 128"/>
                  <a:gd name="T35" fmla="*/ 88 h 139"/>
                  <a:gd name="T36" fmla="*/ 11 w 128"/>
                  <a:gd name="T37" fmla="*/ 79 h 139"/>
                  <a:gd name="T38" fmla="*/ 5 w 128"/>
                  <a:gd name="T39" fmla="*/ 68 h 139"/>
                  <a:gd name="T40" fmla="*/ 4 w 128"/>
                  <a:gd name="T41" fmla="*/ 60 h 139"/>
                  <a:gd name="T42" fmla="*/ 4 w 128"/>
                  <a:gd name="T43" fmla="*/ 51 h 139"/>
                  <a:gd name="T44" fmla="*/ 5 w 128"/>
                  <a:gd name="T45" fmla="*/ 38 h 139"/>
                  <a:gd name="T46" fmla="*/ 4 w 128"/>
                  <a:gd name="T47" fmla="*/ 28 h 139"/>
                  <a:gd name="T48" fmla="*/ 4 w 128"/>
                  <a:gd name="T49" fmla="*/ 17 h 139"/>
                  <a:gd name="T50" fmla="*/ 3 w 128"/>
                  <a:gd name="T51" fmla="*/ 11 h 139"/>
                  <a:gd name="T52" fmla="*/ 7 w 128"/>
                  <a:gd name="T53" fmla="*/ 7 h 139"/>
                  <a:gd name="T54" fmla="*/ 9 w 128"/>
                  <a:gd name="T55" fmla="*/ 7 h 139"/>
                  <a:gd name="T56" fmla="*/ 27 w 128"/>
                  <a:gd name="T57" fmla="*/ 3 h 139"/>
                  <a:gd name="T58" fmla="*/ 45 w 128"/>
                  <a:gd name="T59" fmla="*/ 17 h 139"/>
                  <a:gd name="T60" fmla="*/ 50 w 128"/>
                  <a:gd name="T61" fmla="*/ 26 h 139"/>
                  <a:gd name="T62" fmla="*/ 58 w 128"/>
                  <a:gd name="T63" fmla="*/ 26 h 139"/>
                  <a:gd name="T64" fmla="*/ 65 w 128"/>
                  <a:gd name="T65" fmla="*/ 28 h 139"/>
                  <a:gd name="T66" fmla="*/ 77 w 128"/>
                  <a:gd name="T67" fmla="*/ 37 h 139"/>
                  <a:gd name="T68" fmla="*/ 92 w 128"/>
                  <a:gd name="T69" fmla="*/ 46 h 139"/>
                  <a:gd name="T70" fmla="*/ 104 w 128"/>
                  <a:gd name="T71" fmla="*/ 55 h 139"/>
                  <a:gd name="T72" fmla="*/ 118 w 128"/>
                  <a:gd name="T73" fmla="*/ 66 h 139"/>
                  <a:gd name="T74" fmla="*/ 127 w 128"/>
                  <a:gd name="T75" fmla="*/ 76 h 139"/>
                  <a:gd name="T76" fmla="*/ 120 w 128"/>
                  <a:gd name="T77" fmla="*/ 92 h 139"/>
                  <a:gd name="T78" fmla="*/ 127 w 128"/>
                  <a:gd name="T79" fmla="*/ 104 h 139"/>
                  <a:gd name="T80" fmla="*/ 125 w 128"/>
                  <a:gd name="T81"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39">
                    <a:moveTo>
                      <a:pt x="125" y="113"/>
                    </a:moveTo>
                    <a:cubicBezTo>
                      <a:pt x="125" y="119"/>
                      <a:pt x="122" y="118"/>
                      <a:pt x="122" y="121"/>
                    </a:cubicBezTo>
                    <a:cubicBezTo>
                      <a:pt x="121" y="124"/>
                      <a:pt x="116" y="127"/>
                      <a:pt x="115" y="130"/>
                    </a:cubicBezTo>
                    <a:cubicBezTo>
                      <a:pt x="114" y="133"/>
                      <a:pt x="109" y="134"/>
                      <a:pt x="106" y="136"/>
                    </a:cubicBezTo>
                    <a:cubicBezTo>
                      <a:pt x="104" y="137"/>
                      <a:pt x="99" y="139"/>
                      <a:pt x="95" y="138"/>
                    </a:cubicBezTo>
                    <a:cubicBezTo>
                      <a:pt x="92" y="137"/>
                      <a:pt x="87" y="137"/>
                      <a:pt x="85" y="135"/>
                    </a:cubicBezTo>
                    <a:cubicBezTo>
                      <a:pt x="82" y="134"/>
                      <a:pt x="77" y="136"/>
                      <a:pt x="75" y="136"/>
                    </a:cubicBezTo>
                    <a:cubicBezTo>
                      <a:pt x="74" y="136"/>
                      <a:pt x="71" y="138"/>
                      <a:pt x="69" y="137"/>
                    </a:cubicBezTo>
                    <a:cubicBezTo>
                      <a:pt x="66" y="136"/>
                      <a:pt x="65" y="138"/>
                      <a:pt x="61" y="134"/>
                    </a:cubicBezTo>
                    <a:cubicBezTo>
                      <a:pt x="56" y="130"/>
                      <a:pt x="56" y="133"/>
                      <a:pt x="54" y="131"/>
                    </a:cubicBezTo>
                    <a:cubicBezTo>
                      <a:pt x="51" y="129"/>
                      <a:pt x="47" y="129"/>
                      <a:pt x="45" y="127"/>
                    </a:cubicBezTo>
                    <a:cubicBezTo>
                      <a:pt x="42" y="124"/>
                      <a:pt x="43" y="125"/>
                      <a:pt x="39" y="125"/>
                    </a:cubicBezTo>
                    <a:cubicBezTo>
                      <a:pt x="34" y="124"/>
                      <a:pt x="30" y="124"/>
                      <a:pt x="24" y="123"/>
                    </a:cubicBezTo>
                    <a:cubicBezTo>
                      <a:pt x="18" y="121"/>
                      <a:pt x="18" y="117"/>
                      <a:pt x="16" y="114"/>
                    </a:cubicBezTo>
                    <a:cubicBezTo>
                      <a:pt x="15" y="112"/>
                      <a:pt x="14" y="114"/>
                      <a:pt x="12" y="116"/>
                    </a:cubicBezTo>
                    <a:cubicBezTo>
                      <a:pt x="12" y="115"/>
                      <a:pt x="12" y="114"/>
                      <a:pt x="11" y="113"/>
                    </a:cubicBezTo>
                    <a:cubicBezTo>
                      <a:pt x="8" y="107"/>
                      <a:pt x="7" y="107"/>
                      <a:pt x="6" y="100"/>
                    </a:cubicBezTo>
                    <a:cubicBezTo>
                      <a:pt x="4" y="93"/>
                      <a:pt x="5" y="91"/>
                      <a:pt x="7" y="88"/>
                    </a:cubicBezTo>
                    <a:cubicBezTo>
                      <a:pt x="9" y="85"/>
                      <a:pt x="15" y="84"/>
                      <a:pt x="11" y="79"/>
                    </a:cubicBezTo>
                    <a:cubicBezTo>
                      <a:pt x="7" y="75"/>
                      <a:pt x="5" y="71"/>
                      <a:pt x="5" y="68"/>
                    </a:cubicBezTo>
                    <a:cubicBezTo>
                      <a:pt x="5" y="64"/>
                      <a:pt x="6" y="65"/>
                      <a:pt x="4" y="60"/>
                    </a:cubicBezTo>
                    <a:cubicBezTo>
                      <a:pt x="2" y="55"/>
                      <a:pt x="3" y="56"/>
                      <a:pt x="4" y="51"/>
                    </a:cubicBezTo>
                    <a:cubicBezTo>
                      <a:pt x="5" y="47"/>
                      <a:pt x="6" y="43"/>
                      <a:pt x="5" y="38"/>
                    </a:cubicBezTo>
                    <a:cubicBezTo>
                      <a:pt x="4" y="33"/>
                      <a:pt x="2" y="32"/>
                      <a:pt x="4" y="28"/>
                    </a:cubicBezTo>
                    <a:cubicBezTo>
                      <a:pt x="5" y="24"/>
                      <a:pt x="5" y="18"/>
                      <a:pt x="4" y="17"/>
                    </a:cubicBezTo>
                    <a:cubicBezTo>
                      <a:pt x="4" y="15"/>
                      <a:pt x="0" y="14"/>
                      <a:pt x="3" y="11"/>
                    </a:cubicBezTo>
                    <a:cubicBezTo>
                      <a:pt x="4" y="10"/>
                      <a:pt x="6" y="8"/>
                      <a:pt x="7" y="7"/>
                    </a:cubicBezTo>
                    <a:cubicBezTo>
                      <a:pt x="7" y="7"/>
                      <a:pt x="8" y="7"/>
                      <a:pt x="9" y="7"/>
                    </a:cubicBezTo>
                    <a:cubicBezTo>
                      <a:pt x="14" y="7"/>
                      <a:pt x="24" y="0"/>
                      <a:pt x="27" y="3"/>
                    </a:cubicBezTo>
                    <a:cubicBezTo>
                      <a:pt x="31" y="7"/>
                      <a:pt x="42" y="13"/>
                      <a:pt x="45" y="17"/>
                    </a:cubicBezTo>
                    <a:cubicBezTo>
                      <a:pt x="47" y="21"/>
                      <a:pt x="47" y="22"/>
                      <a:pt x="50" y="26"/>
                    </a:cubicBezTo>
                    <a:cubicBezTo>
                      <a:pt x="53" y="31"/>
                      <a:pt x="58" y="30"/>
                      <a:pt x="58" y="26"/>
                    </a:cubicBezTo>
                    <a:cubicBezTo>
                      <a:pt x="58" y="23"/>
                      <a:pt x="60" y="22"/>
                      <a:pt x="65" y="28"/>
                    </a:cubicBezTo>
                    <a:cubicBezTo>
                      <a:pt x="70" y="34"/>
                      <a:pt x="69" y="35"/>
                      <a:pt x="77" y="37"/>
                    </a:cubicBezTo>
                    <a:cubicBezTo>
                      <a:pt x="86" y="39"/>
                      <a:pt x="84" y="40"/>
                      <a:pt x="92" y="46"/>
                    </a:cubicBezTo>
                    <a:cubicBezTo>
                      <a:pt x="100" y="52"/>
                      <a:pt x="99" y="52"/>
                      <a:pt x="104" y="55"/>
                    </a:cubicBezTo>
                    <a:cubicBezTo>
                      <a:pt x="109" y="59"/>
                      <a:pt x="114" y="61"/>
                      <a:pt x="118" y="66"/>
                    </a:cubicBezTo>
                    <a:cubicBezTo>
                      <a:pt x="121" y="71"/>
                      <a:pt x="128" y="72"/>
                      <a:pt x="127" y="76"/>
                    </a:cubicBezTo>
                    <a:cubicBezTo>
                      <a:pt x="125" y="81"/>
                      <a:pt x="120" y="88"/>
                      <a:pt x="120" y="92"/>
                    </a:cubicBezTo>
                    <a:cubicBezTo>
                      <a:pt x="120" y="96"/>
                      <a:pt x="125" y="100"/>
                      <a:pt x="127" y="104"/>
                    </a:cubicBezTo>
                    <a:cubicBezTo>
                      <a:pt x="123" y="106"/>
                      <a:pt x="126" y="108"/>
                      <a:pt x="125" y="11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8" name="Freeform 1023"/>
              <p:cNvSpPr>
                <a:spLocks/>
              </p:cNvSpPr>
              <p:nvPr/>
            </p:nvSpPr>
            <p:spPr bwMode="auto">
              <a:xfrm>
                <a:off x="1621" y="2368"/>
                <a:ext cx="129" cy="140"/>
              </a:xfrm>
              <a:custGeom>
                <a:avLst/>
                <a:gdLst>
                  <a:gd name="T0" fmla="*/ 211 w 215"/>
                  <a:gd name="T1" fmla="*/ 158 h 233"/>
                  <a:gd name="T2" fmla="*/ 208 w 215"/>
                  <a:gd name="T3" fmla="*/ 176 h 233"/>
                  <a:gd name="T4" fmla="*/ 208 w 215"/>
                  <a:gd name="T5" fmla="*/ 178 h 233"/>
                  <a:gd name="T6" fmla="*/ 207 w 215"/>
                  <a:gd name="T7" fmla="*/ 182 h 233"/>
                  <a:gd name="T8" fmla="*/ 210 w 215"/>
                  <a:gd name="T9" fmla="*/ 190 h 233"/>
                  <a:gd name="T10" fmla="*/ 210 w 215"/>
                  <a:gd name="T11" fmla="*/ 207 h 233"/>
                  <a:gd name="T12" fmla="*/ 200 w 215"/>
                  <a:gd name="T13" fmla="*/ 215 h 233"/>
                  <a:gd name="T14" fmla="*/ 194 w 215"/>
                  <a:gd name="T15" fmla="*/ 223 h 233"/>
                  <a:gd name="T16" fmla="*/ 185 w 215"/>
                  <a:gd name="T17" fmla="*/ 230 h 233"/>
                  <a:gd name="T18" fmla="*/ 178 w 215"/>
                  <a:gd name="T19" fmla="*/ 228 h 233"/>
                  <a:gd name="T20" fmla="*/ 170 w 215"/>
                  <a:gd name="T21" fmla="*/ 233 h 233"/>
                  <a:gd name="T22" fmla="*/ 151 w 215"/>
                  <a:gd name="T23" fmla="*/ 232 h 233"/>
                  <a:gd name="T24" fmla="*/ 133 w 215"/>
                  <a:gd name="T25" fmla="*/ 228 h 233"/>
                  <a:gd name="T26" fmla="*/ 125 w 215"/>
                  <a:gd name="T27" fmla="*/ 227 h 233"/>
                  <a:gd name="T28" fmla="*/ 117 w 215"/>
                  <a:gd name="T29" fmla="*/ 228 h 233"/>
                  <a:gd name="T30" fmla="*/ 119 w 215"/>
                  <a:gd name="T31" fmla="*/ 220 h 233"/>
                  <a:gd name="T32" fmla="*/ 124 w 215"/>
                  <a:gd name="T33" fmla="*/ 212 h 233"/>
                  <a:gd name="T34" fmla="*/ 124 w 215"/>
                  <a:gd name="T35" fmla="*/ 199 h 233"/>
                  <a:gd name="T36" fmla="*/ 130 w 215"/>
                  <a:gd name="T37" fmla="*/ 194 h 233"/>
                  <a:gd name="T38" fmla="*/ 132 w 215"/>
                  <a:gd name="T39" fmla="*/ 186 h 233"/>
                  <a:gd name="T40" fmla="*/ 135 w 215"/>
                  <a:gd name="T41" fmla="*/ 176 h 233"/>
                  <a:gd name="T42" fmla="*/ 122 w 215"/>
                  <a:gd name="T43" fmla="*/ 165 h 233"/>
                  <a:gd name="T44" fmla="*/ 112 w 215"/>
                  <a:gd name="T45" fmla="*/ 159 h 233"/>
                  <a:gd name="T46" fmla="*/ 97 w 215"/>
                  <a:gd name="T47" fmla="*/ 153 h 233"/>
                  <a:gd name="T48" fmla="*/ 82 w 215"/>
                  <a:gd name="T49" fmla="*/ 145 h 233"/>
                  <a:gd name="T50" fmla="*/ 69 w 215"/>
                  <a:gd name="T51" fmla="*/ 137 h 233"/>
                  <a:gd name="T52" fmla="*/ 50 w 215"/>
                  <a:gd name="T53" fmla="*/ 132 h 233"/>
                  <a:gd name="T54" fmla="*/ 37 w 215"/>
                  <a:gd name="T55" fmla="*/ 120 h 233"/>
                  <a:gd name="T56" fmla="*/ 25 w 215"/>
                  <a:gd name="T57" fmla="*/ 111 h 233"/>
                  <a:gd name="T58" fmla="*/ 14 w 215"/>
                  <a:gd name="T59" fmla="*/ 98 h 233"/>
                  <a:gd name="T60" fmla="*/ 1 w 215"/>
                  <a:gd name="T61" fmla="*/ 85 h 233"/>
                  <a:gd name="T62" fmla="*/ 2 w 215"/>
                  <a:gd name="T63" fmla="*/ 77 h 233"/>
                  <a:gd name="T64" fmla="*/ 4 w 215"/>
                  <a:gd name="T65" fmla="*/ 64 h 233"/>
                  <a:gd name="T66" fmla="*/ 6 w 215"/>
                  <a:gd name="T67" fmla="*/ 43 h 233"/>
                  <a:gd name="T68" fmla="*/ 8 w 215"/>
                  <a:gd name="T69" fmla="*/ 26 h 233"/>
                  <a:gd name="T70" fmla="*/ 17 w 215"/>
                  <a:gd name="T71" fmla="*/ 10 h 233"/>
                  <a:gd name="T72" fmla="*/ 39 w 215"/>
                  <a:gd name="T73" fmla="*/ 6 h 233"/>
                  <a:gd name="T74" fmla="*/ 54 w 215"/>
                  <a:gd name="T75" fmla="*/ 4 h 233"/>
                  <a:gd name="T76" fmla="*/ 74 w 215"/>
                  <a:gd name="T77" fmla="*/ 2 h 233"/>
                  <a:gd name="T78" fmla="*/ 91 w 215"/>
                  <a:gd name="T79" fmla="*/ 11 h 233"/>
                  <a:gd name="T80" fmla="*/ 104 w 215"/>
                  <a:gd name="T81" fmla="*/ 19 h 233"/>
                  <a:gd name="T82" fmla="*/ 106 w 215"/>
                  <a:gd name="T83" fmla="*/ 31 h 233"/>
                  <a:gd name="T84" fmla="*/ 113 w 215"/>
                  <a:gd name="T85" fmla="*/ 50 h 233"/>
                  <a:gd name="T86" fmla="*/ 114 w 215"/>
                  <a:gd name="T87" fmla="*/ 71 h 233"/>
                  <a:gd name="T88" fmla="*/ 119 w 215"/>
                  <a:gd name="T89" fmla="*/ 81 h 233"/>
                  <a:gd name="T90" fmla="*/ 131 w 215"/>
                  <a:gd name="T91" fmla="*/ 87 h 233"/>
                  <a:gd name="T92" fmla="*/ 147 w 215"/>
                  <a:gd name="T93" fmla="*/ 85 h 233"/>
                  <a:gd name="T94" fmla="*/ 156 w 215"/>
                  <a:gd name="T95" fmla="*/ 82 h 233"/>
                  <a:gd name="T96" fmla="*/ 171 w 215"/>
                  <a:gd name="T97" fmla="*/ 92 h 233"/>
                  <a:gd name="T98" fmla="*/ 176 w 215"/>
                  <a:gd name="T99" fmla="*/ 108 h 233"/>
                  <a:gd name="T100" fmla="*/ 180 w 215"/>
                  <a:gd name="T101" fmla="*/ 125 h 233"/>
                  <a:gd name="T102" fmla="*/ 187 w 215"/>
                  <a:gd name="T103" fmla="*/ 134 h 233"/>
                  <a:gd name="T104" fmla="*/ 205 w 215"/>
                  <a:gd name="T105" fmla="*/ 132 h 233"/>
                  <a:gd name="T106" fmla="*/ 211 w 215"/>
                  <a:gd name="T107" fmla="*/ 141 h 233"/>
                  <a:gd name="T108" fmla="*/ 211 w 215"/>
                  <a:gd name="T109" fmla="*/ 15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33">
                    <a:moveTo>
                      <a:pt x="211" y="158"/>
                    </a:moveTo>
                    <a:cubicBezTo>
                      <a:pt x="208" y="166"/>
                      <a:pt x="205" y="168"/>
                      <a:pt x="208" y="176"/>
                    </a:cubicBezTo>
                    <a:cubicBezTo>
                      <a:pt x="208" y="177"/>
                      <a:pt x="208" y="178"/>
                      <a:pt x="208" y="178"/>
                    </a:cubicBezTo>
                    <a:cubicBezTo>
                      <a:pt x="208" y="179"/>
                      <a:pt x="207" y="181"/>
                      <a:pt x="207" y="182"/>
                    </a:cubicBezTo>
                    <a:cubicBezTo>
                      <a:pt x="207" y="184"/>
                      <a:pt x="208" y="186"/>
                      <a:pt x="210" y="190"/>
                    </a:cubicBezTo>
                    <a:cubicBezTo>
                      <a:pt x="212" y="194"/>
                      <a:pt x="211" y="202"/>
                      <a:pt x="210" y="207"/>
                    </a:cubicBezTo>
                    <a:cubicBezTo>
                      <a:pt x="209" y="212"/>
                      <a:pt x="204" y="213"/>
                      <a:pt x="200" y="215"/>
                    </a:cubicBezTo>
                    <a:cubicBezTo>
                      <a:pt x="196" y="217"/>
                      <a:pt x="195" y="221"/>
                      <a:pt x="194" y="223"/>
                    </a:cubicBezTo>
                    <a:cubicBezTo>
                      <a:pt x="194" y="225"/>
                      <a:pt x="189" y="231"/>
                      <a:pt x="185" y="230"/>
                    </a:cubicBezTo>
                    <a:cubicBezTo>
                      <a:pt x="181" y="230"/>
                      <a:pt x="181" y="227"/>
                      <a:pt x="178" y="228"/>
                    </a:cubicBezTo>
                    <a:cubicBezTo>
                      <a:pt x="175" y="228"/>
                      <a:pt x="174" y="233"/>
                      <a:pt x="170" y="233"/>
                    </a:cubicBezTo>
                    <a:cubicBezTo>
                      <a:pt x="165" y="233"/>
                      <a:pt x="157" y="233"/>
                      <a:pt x="151" y="232"/>
                    </a:cubicBezTo>
                    <a:cubicBezTo>
                      <a:pt x="145" y="230"/>
                      <a:pt x="139" y="230"/>
                      <a:pt x="133" y="228"/>
                    </a:cubicBezTo>
                    <a:cubicBezTo>
                      <a:pt x="128" y="226"/>
                      <a:pt x="130" y="226"/>
                      <a:pt x="125" y="227"/>
                    </a:cubicBezTo>
                    <a:cubicBezTo>
                      <a:pt x="121" y="228"/>
                      <a:pt x="121" y="228"/>
                      <a:pt x="117" y="228"/>
                    </a:cubicBezTo>
                    <a:cubicBezTo>
                      <a:pt x="114" y="227"/>
                      <a:pt x="118" y="224"/>
                      <a:pt x="119" y="220"/>
                    </a:cubicBezTo>
                    <a:cubicBezTo>
                      <a:pt x="121" y="217"/>
                      <a:pt x="122" y="216"/>
                      <a:pt x="124" y="212"/>
                    </a:cubicBezTo>
                    <a:cubicBezTo>
                      <a:pt x="126" y="209"/>
                      <a:pt x="125" y="205"/>
                      <a:pt x="124" y="199"/>
                    </a:cubicBezTo>
                    <a:cubicBezTo>
                      <a:pt x="124" y="193"/>
                      <a:pt x="128" y="195"/>
                      <a:pt x="130" y="194"/>
                    </a:cubicBezTo>
                    <a:cubicBezTo>
                      <a:pt x="131" y="192"/>
                      <a:pt x="130" y="189"/>
                      <a:pt x="132" y="186"/>
                    </a:cubicBezTo>
                    <a:cubicBezTo>
                      <a:pt x="133" y="183"/>
                      <a:pt x="135" y="181"/>
                      <a:pt x="135" y="176"/>
                    </a:cubicBezTo>
                    <a:cubicBezTo>
                      <a:pt x="135" y="171"/>
                      <a:pt x="127" y="168"/>
                      <a:pt x="122" y="165"/>
                    </a:cubicBezTo>
                    <a:cubicBezTo>
                      <a:pt x="117" y="162"/>
                      <a:pt x="117" y="162"/>
                      <a:pt x="112" y="159"/>
                    </a:cubicBezTo>
                    <a:cubicBezTo>
                      <a:pt x="106" y="155"/>
                      <a:pt x="102" y="156"/>
                      <a:pt x="97" y="153"/>
                    </a:cubicBezTo>
                    <a:cubicBezTo>
                      <a:pt x="92" y="151"/>
                      <a:pt x="85" y="148"/>
                      <a:pt x="82" y="145"/>
                    </a:cubicBezTo>
                    <a:cubicBezTo>
                      <a:pt x="78" y="141"/>
                      <a:pt x="72" y="138"/>
                      <a:pt x="69" y="137"/>
                    </a:cubicBezTo>
                    <a:cubicBezTo>
                      <a:pt x="67" y="135"/>
                      <a:pt x="62" y="134"/>
                      <a:pt x="50" y="132"/>
                    </a:cubicBezTo>
                    <a:cubicBezTo>
                      <a:pt x="39" y="129"/>
                      <a:pt x="40" y="123"/>
                      <a:pt x="37" y="120"/>
                    </a:cubicBezTo>
                    <a:cubicBezTo>
                      <a:pt x="34" y="117"/>
                      <a:pt x="30" y="115"/>
                      <a:pt x="25" y="111"/>
                    </a:cubicBezTo>
                    <a:cubicBezTo>
                      <a:pt x="19" y="106"/>
                      <a:pt x="18" y="105"/>
                      <a:pt x="14" y="98"/>
                    </a:cubicBezTo>
                    <a:cubicBezTo>
                      <a:pt x="10" y="92"/>
                      <a:pt x="6" y="91"/>
                      <a:pt x="1" y="85"/>
                    </a:cubicBezTo>
                    <a:cubicBezTo>
                      <a:pt x="0" y="83"/>
                      <a:pt x="0" y="80"/>
                      <a:pt x="2" y="77"/>
                    </a:cubicBezTo>
                    <a:cubicBezTo>
                      <a:pt x="4" y="73"/>
                      <a:pt x="4" y="69"/>
                      <a:pt x="4" y="64"/>
                    </a:cubicBezTo>
                    <a:cubicBezTo>
                      <a:pt x="5" y="59"/>
                      <a:pt x="7" y="51"/>
                      <a:pt x="6" y="43"/>
                    </a:cubicBezTo>
                    <a:cubicBezTo>
                      <a:pt x="6" y="35"/>
                      <a:pt x="4" y="31"/>
                      <a:pt x="8" y="26"/>
                    </a:cubicBezTo>
                    <a:cubicBezTo>
                      <a:pt x="11" y="22"/>
                      <a:pt x="13" y="10"/>
                      <a:pt x="17" y="10"/>
                    </a:cubicBezTo>
                    <a:cubicBezTo>
                      <a:pt x="21" y="10"/>
                      <a:pt x="33" y="8"/>
                      <a:pt x="39" y="6"/>
                    </a:cubicBezTo>
                    <a:cubicBezTo>
                      <a:pt x="44" y="4"/>
                      <a:pt x="42" y="5"/>
                      <a:pt x="54" y="4"/>
                    </a:cubicBezTo>
                    <a:cubicBezTo>
                      <a:pt x="65" y="3"/>
                      <a:pt x="70" y="0"/>
                      <a:pt x="74" y="2"/>
                    </a:cubicBezTo>
                    <a:cubicBezTo>
                      <a:pt x="79" y="4"/>
                      <a:pt x="86" y="7"/>
                      <a:pt x="91" y="11"/>
                    </a:cubicBezTo>
                    <a:cubicBezTo>
                      <a:pt x="96" y="14"/>
                      <a:pt x="103" y="15"/>
                      <a:pt x="104" y="19"/>
                    </a:cubicBezTo>
                    <a:cubicBezTo>
                      <a:pt x="104" y="22"/>
                      <a:pt x="104" y="31"/>
                      <a:pt x="106" y="31"/>
                    </a:cubicBezTo>
                    <a:cubicBezTo>
                      <a:pt x="107" y="38"/>
                      <a:pt x="112" y="44"/>
                      <a:pt x="113" y="50"/>
                    </a:cubicBezTo>
                    <a:cubicBezTo>
                      <a:pt x="114" y="57"/>
                      <a:pt x="114" y="64"/>
                      <a:pt x="114" y="71"/>
                    </a:cubicBezTo>
                    <a:cubicBezTo>
                      <a:pt x="114" y="78"/>
                      <a:pt x="112" y="79"/>
                      <a:pt x="119" y="81"/>
                    </a:cubicBezTo>
                    <a:cubicBezTo>
                      <a:pt x="127" y="83"/>
                      <a:pt x="126" y="87"/>
                      <a:pt x="131" y="87"/>
                    </a:cubicBezTo>
                    <a:cubicBezTo>
                      <a:pt x="137" y="87"/>
                      <a:pt x="147" y="85"/>
                      <a:pt x="147" y="85"/>
                    </a:cubicBezTo>
                    <a:cubicBezTo>
                      <a:pt x="147" y="85"/>
                      <a:pt x="152" y="78"/>
                      <a:pt x="156" y="82"/>
                    </a:cubicBezTo>
                    <a:cubicBezTo>
                      <a:pt x="160" y="86"/>
                      <a:pt x="167" y="82"/>
                      <a:pt x="171" y="92"/>
                    </a:cubicBezTo>
                    <a:cubicBezTo>
                      <a:pt x="174" y="101"/>
                      <a:pt x="176" y="96"/>
                      <a:pt x="176" y="108"/>
                    </a:cubicBezTo>
                    <a:cubicBezTo>
                      <a:pt x="176" y="119"/>
                      <a:pt x="178" y="118"/>
                      <a:pt x="180" y="125"/>
                    </a:cubicBezTo>
                    <a:cubicBezTo>
                      <a:pt x="182" y="131"/>
                      <a:pt x="174" y="133"/>
                      <a:pt x="187" y="134"/>
                    </a:cubicBezTo>
                    <a:cubicBezTo>
                      <a:pt x="201" y="135"/>
                      <a:pt x="201" y="129"/>
                      <a:pt x="205" y="132"/>
                    </a:cubicBezTo>
                    <a:cubicBezTo>
                      <a:pt x="210" y="135"/>
                      <a:pt x="212" y="134"/>
                      <a:pt x="211" y="141"/>
                    </a:cubicBezTo>
                    <a:cubicBezTo>
                      <a:pt x="210" y="148"/>
                      <a:pt x="215" y="150"/>
                      <a:pt x="211" y="15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9" name="Freeform 1024"/>
              <p:cNvSpPr>
                <a:spLocks/>
              </p:cNvSpPr>
              <p:nvPr/>
            </p:nvSpPr>
            <p:spPr bwMode="auto">
              <a:xfrm>
                <a:off x="1500" y="2340"/>
                <a:ext cx="172" cy="617"/>
              </a:xfrm>
              <a:custGeom>
                <a:avLst/>
                <a:gdLst>
                  <a:gd name="T0" fmla="*/ 267 w 287"/>
                  <a:gd name="T1" fmla="*/ 977 h 1027"/>
                  <a:gd name="T2" fmla="*/ 248 w 287"/>
                  <a:gd name="T3" fmla="*/ 1022 h 1027"/>
                  <a:gd name="T4" fmla="*/ 244 w 287"/>
                  <a:gd name="T5" fmla="*/ 985 h 1027"/>
                  <a:gd name="T6" fmla="*/ 198 w 287"/>
                  <a:gd name="T7" fmla="*/ 992 h 1027"/>
                  <a:gd name="T8" fmla="*/ 209 w 287"/>
                  <a:gd name="T9" fmla="*/ 977 h 1027"/>
                  <a:gd name="T10" fmla="*/ 199 w 287"/>
                  <a:gd name="T11" fmla="*/ 963 h 1027"/>
                  <a:gd name="T12" fmla="*/ 176 w 287"/>
                  <a:gd name="T13" fmla="*/ 955 h 1027"/>
                  <a:gd name="T14" fmla="*/ 165 w 287"/>
                  <a:gd name="T15" fmla="*/ 933 h 1027"/>
                  <a:gd name="T16" fmla="*/ 151 w 287"/>
                  <a:gd name="T17" fmla="*/ 918 h 1027"/>
                  <a:gd name="T18" fmla="*/ 141 w 287"/>
                  <a:gd name="T19" fmla="*/ 905 h 1027"/>
                  <a:gd name="T20" fmla="*/ 133 w 287"/>
                  <a:gd name="T21" fmla="*/ 879 h 1027"/>
                  <a:gd name="T22" fmla="*/ 123 w 287"/>
                  <a:gd name="T23" fmla="*/ 868 h 1027"/>
                  <a:gd name="T24" fmla="*/ 128 w 287"/>
                  <a:gd name="T25" fmla="*/ 848 h 1027"/>
                  <a:gd name="T26" fmla="*/ 105 w 287"/>
                  <a:gd name="T27" fmla="*/ 820 h 1027"/>
                  <a:gd name="T28" fmla="*/ 91 w 287"/>
                  <a:gd name="T29" fmla="*/ 779 h 1027"/>
                  <a:gd name="T30" fmla="*/ 107 w 287"/>
                  <a:gd name="T31" fmla="*/ 751 h 1027"/>
                  <a:gd name="T32" fmla="*/ 96 w 287"/>
                  <a:gd name="T33" fmla="*/ 696 h 1027"/>
                  <a:gd name="T34" fmla="*/ 83 w 287"/>
                  <a:gd name="T35" fmla="*/ 678 h 1027"/>
                  <a:gd name="T36" fmla="*/ 85 w 287"/>
                  <a:gd name="T37" fmla="*/ 719 h 1027"/>
                  <a:gd name="T38" fmla="*/ 63 w 287"/>
                  <a:gd name="T39" fmla="*/ 689 h 1027"/>
                  <a:gd name="T40" fmla="*/ 56 w 287"/>
                  <a:gd name="T41" fmla="*/ 615 h 1027"/>
                  <a:gd name="T42" fmla="*/ 34 w 287"/>
                  <a:gd name="T43" fmla="*/ 552 h 1027"/>
                  <a:gd name="T44" fmla="*/ 41 w 287"/>
                  <a:gd name="T45" fmla="*/ 476 h 1027"/>
                  <a:gd name="T46" fmla="*/ 27 w 287"/>
                  <a:gd name="T47" fmla="*/ 392 h 1027"/>
                  <a:gd name="T48" fmla="*/ 18 w 287"/>
                  <a:gd name="T49" fmla="*/ 316 h 1027"/>
                  <a:gd name="T50" fmla="*/ 22 w 287"/>
                  <a:gd name="T51" fmla="*/ 240 h 1027"/>
                  <a:gd name="T52" fmla="*/ 9 w 287"/>
                  <a:gd name="T53" fmla="*/ 168 h 1027"/>
                  <a:gd name="T54" fmla="*/ 9 w 287"/>
                  <a:gd name="T55" fmla="*/ 62 h 1027"/>
                  <a:gd name="T56" fmla="*/ 12 w 287"/>
                  <a:gd name="T57" fmla="*/ 18 h 1027"/>
                  <a:gd name="T58" fmla="*/ 26 w 287"/>
                  <a:gd name="T59" fmla="*/ 14 h 1027"/>
                  <a:gd name="T60" fmla="*/ 47 w 287"/>
                  <a:gd name="T61" fmla="*/ 64 h 1027"/>
                  <a:gd name="T62" fmla="*/ 59 w 287"/>
                  <a:gd name="T63" fmla="*/ 102 h 1027"/>
                  <a:gd name="T64" fmla="*/ 78 w 287"/>
                  <a:gd name="T65" fmla="*/ 149 h 1027"/>
                  <a:gd name="T66" fmla="*/ 93 w 287"/>
                  <a:gd name="T67" fmla="*/ 184 h 1027"/>
                  <a:gd name="T68" fmla="*/ 70 w 287"/>
                  <a:gd name="T69" fmla="*/ 222 h 1027"/>
                  <a:gd name="T70" fmla="*/ 77 w 287"/>
                  <a:gd name="T71" fmla="*/ 269 h 1027"/>
                  <a:gd name="T72" fmla="*/ 59 w 287"/>
                  <a:gd name="T73" fmla="*/ 324 h 1027"/>
                  <a:gd name="T74" fmla="*/ 57 w 287"/>
                  <a:gd name="T75" fmla="*/ 365 h 1027"/>
                  <a:gd name="T76" fmla="*/ 68 w 287"/>
                  <a:gd name="T77" fmla="*/ 416 h 1027"/>
                  <a:gd name="T78" fmla="*/ 87 w 287"/>
                  <a:gd name="T79" fmla="*/ 461 h 1027"/>
                  <a:gd name="T80" fmla="*/ 89 w 287"/>
                  <a:gd name="T81" fmla="*/ 510 h 1027"/>
                  <a:gd name="T82" fmla="*/ 92 w 287"/>
                  <a:gd name="T83" fmla="*/ 571 h 1027"/>
                  <a:gd name="T84" fmla="*/ 95 w 287"/>
                  <a:gd name="T85" fmla="*/ 621 h 1027"/>
                  <a:gd name="T86" fmla="*/ 104 w 287"/>
                  <a:gd name="T87" fmla="*/ 664 h 1027"/>
                  <a:gd name="T88" fmla="*/ 114 w 287"/>
                  <a:gd name="T89" fmla="*/ 706 h 1027"/>
                  <a:gd name="T90" fmla="*/ 138 w 287"/>
                  <a:gd name="T91" fmla="*/ 748 h 1027"/>
                  <a:gd name="T92" fmla="*/ 146 w 287"/>
                  <a:gd name="T93" fmla="*/ 767 h 1027"/>
                  <a:gd name="T94" fmla="*/ 166 w 287"/>
                  <a:gd name="T95" fmla="*/ 809 h 1027"/>
                  <a:gd name="T96" fmla="*/ 171 w 287"/>
                  <a:gd name="T97" fmla="*/ 856 h 1027"/>
                  <a:gd name="T98" fmla="*/ 169 w 287"/>
                  <a:gd name="T99" fmla="*/ 903 h 1027"/>
                  <a:gd name="T100" fmla="*/ 206 w 287"/>
                  <a:gd name="T101" fmla="*/ 932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1027">
                    <a:moveTo>
                      <a:pt x="287" y="963"/>
                    </a:moveTo>
                    <a:cubicBezTo>
                      <a:pt x="286" y="965"/>
                      <a:pt x="286" y="967"/>
                      <a:pt x="285" y="968"/>
                    </a:cubicBezTo>
                    <a:cubicBezTo>
                      <a:pt x="282" y="970"/>
                      <a:pt x="282" y="972"/>
                      <a:pt x="277" y="974"/>
                    </a:cubicBezTo>
                    <a:cubicBezTo>
                      <a:pt x="273" y="975"/>
                      <a:pt x="275" y="975"/>
                      <a:pt x="275" y="977"/>
                    </a:cubicBezTo>
                    <a:cubicBezTo>
                      <a:pt x="274" y="979"/>
                      <a:pt x="276" y="980"/>
                      <a:pt x="267" y="977"/>
                    </a:cubicBezTo>
                    <a:cubicBezTo>
                      <a:pt x="257" y="974"/>
                      <a:pt x="265" y="981"/>
                      <a:pt x="264" y="988"/>
                    </a:cubicBezTo>
                    <a:cubicBezTo>
                      <a:pt x="264" y="994"/>
                      <a:pt x="267" y="996"/>
                      <a:pt x="270" y="1004"/>
                    </a:cubicBezTo>
                    <a:cubicBezTo>
                      <a:pt x="272" y="1013"/>
                      <a:pt x="270" y="1010"/>
                      <a:pt x="266" y="1010"/>
                    </a:cubicBezTo>
                    <a:cubicBezTo>
                      <a:pt x="262" y="1010"/>
                      <a:pt x="257" y="1008"/>
                      <a:pt x="256" y="1010"/>
                    </a:cubicBezTo>
                    <a:cubicBezTo>
                      <a:pt x="255" y="1012"/>
                      <a:pt x="257" y="1017"/>
                      <a:pt x="248" y="1022"/>
                    </a:cubicBezTo>
                    <a:cubicBezTo>
                      <a:pt x="240" y="1027"/>
                      <a:pt x="244" y="1020"/>
                      <a:pt x="238" y="1015"/>
                    </a:cubicBezTo>
                    <a:cubicBezTo>
                      <a:pt x="232" y="1010"/>
                      <a:pt x="239" y="1011"/>
                      <a:pt x="240" y="1007"/>
                    </a:cubicBezTo>
                    <a:cubicBezTo>
                      <a:pt x="241" y="1003"/>
                      <a:pt x="243" y="1001"/>
                      <a:pt x="253" y="992"/>
                    </a:cubicBezTo>
                    <a:cubicBezTo>
                      <a:pt x="263" y="982"/>
                      <a:pt x="258" y="988"/>
                      <a:pt x="259" y="983"/>
                    </a:cubicBezTo>
                    <a:cubicBezTo>
                      <a:pt x="260" y="978"/>
                      <a:pt x="251" y="983"/>
                      <a:pt x="244" y="985"/>
                    </a:cubicBezTo>
                    <a:cubicBezTo>
                      <a:pt x="237" y="987"/>
                      <a:pt x="239" y="993"/>
                      <a:pt x="235" y="993"/>
                    </a:cubicBezTo>
                    <a:cubicBezTo>
                      <a:pt x="231" y="994"/>
                      <a:pt x="233" y="994"/>
                      <a:pt x="233" y="999"/>
                    </a:cubicBezTo>
                    <a:cubicBezTo>
                      <a:pt x="233" y="1005"/>
                      <a:pt x="233" y="1005"/>
                      <a:pt x="227" y="1011"/>
                    </a:cubicBezTo>
                    <a:cubicBezTo>
                      <a:pt x="221" y="1017"/>
                      <a:pt x="218" y="1005"/>
                      <a:pt x="217" y="999"/>
                    </a:cubicBezTo>
                    <a:cubicBezTo>
                      <a:pt x="215" y="994"/>
                      <a:pt x="217" y="999"/>
                      <a:pt x="198" y="992"/>
                    </a:cubicBezTo>
                    <a:cubicBezTo>
                      <a:pt x="180" y="985"/>
                      <a:pt x="192" y="989"/>
                      <a:pt x="191" y="986"/>
                    </a:cubicBezTo>
                    <a:cubicBezTo>
                      <a:pt x="189" y="984"/>
                      <a:pt x="203" y="987"/>
                      <a:pt x="208" y="987"/>
                    </a:cubicBezTo>
                    <a:cubicBezTo>
                      <a:pt x="214" y="987"/>
                      <a:pt x="211" y="988"/>
                      <a:pt x="219" y="988"/>
                    </a:cubicBezTo>
                    <a:cubicBezTo>
                      <a:pt x="226" y="989"/>
                      <a:pt x="222" y="979"/>
                      <a:pt x="219" y="971"/>
                    </a:cubicBezTo>
                    <a:cubicBezTo>
                      <a:pt x="216" y="962"/>
                      <a:pt x="215" y="971"/>
                      <a:pt x="209" y="977"/>
                    </a:cubicBezTo>
                    <a:cubicBezTo>
                      <a:pt x="203" y="983"/>
                      <a:pt x="206" y="979"/>
                      <a:pt x="198" y="979"/>
                    </a:cubicBezTo>
                    <a:cubicBezTo>
                      <a:pt x="189" y="979"/>
                      <a:pt x="200" y="976"/>
                      <a:pt x="200" y="972"/>
                    </a:cubicBezTo>
                    <a:cubicBezTo>
                      <a:pt x="200" y="967"/>
                      <a:pt x="208" y="966"/>
                      <a:pt x="212" y="964"/>
                    </a:cubicBezTo>
                    <a:cubicBezTo>
                      <a:pt x="217" y="962"/>
                      <a:pt x="212" y="957"/>
                      <a:pt x="208" y="955"/>
                    </a:cubicBezTo>
                    <a:cubicBezTo>
                      <a:pt x="204" y="953"/>
                      <a:pt x="203" y="961"/>
                      <a:pt x="199" y="963"/>
                    </a:cubicBezTo>
                    <a:cubicBezTo>
                      <a:pt x="196" y="966"/>
                      <a:pt x="196" y="963"/>
                      <a:pt x="188" y="971"/>
                    </a:cubicBezTo>
                    <a:cubicBezTo>
                      <a:pt x="180" y="978"/>
                      <a:pt x="184" y="980"/>
                      <a:pt x="179" y="975"/>
                    </a:cubicBezTo>
                    <a:cubicBezTo>
                      <a:pt x="173" y="969"/>
                      <a:pt x="177" y="971"/>
                      <a:pt x="181" y="963"/>
                    </a:cubicBezTo>
                    <a:cubicBezTo>
                      <a:pt x="184" y="954"/>
                      <a:pt x="182" y="959"/>
                      <a:pt x="179" y="947"/>
                    </a:cubicBezTo>
                    <a:cubicBezTo>
                      <a:pt x="176" y="935"/>
                      <a:pt x="176" y="949"/>
                      <a:pt x="176" y="955"/>
                    </a:cubicBezTo>
                    <a:cubicBezTo>
                      <a:pt x="176" y="962"/>
                      <a:pt x="173" y="961"/>
                      <a:pt x="168" y="966"/>
                    </a:cubicBezTo>
                    <a:cubicBezTo>
                      <a:pt x="163" y="970"/>
                      <a:pt x="166" y="965"/>
                      <a:pt x="161" y="956"/>
                    </a:cubicBezTo>
                    <a:cubicBezTo>
                      <a:pt x="156" y="946"/>
                      <a:pt x="162" y="953"/>
                      <a:pt x="165" y="951"/>
                    </a:cubicBezTo>
                    <a:cubicBezTo>
                      <a:pt x="168" y="948"/>
                      <a:pt x="167" y="945"/>
                      <a:pt x="170" y="941"/>
                    </a:cubicBezTo>
                    <a:cubicBezTo>
                      <a:pt x="174" y="937"/>
                      <a:pt x="168" y="935"/>
                      <a:pt x="165" y="933"/>
                    </a:cubicBezTo>
                    <a:cubicBezTo>
                      <a:pt x="162" y="931"/>
                      <a:pt x="164" y="937"/>
                      <a:pt x="160" y="944"/>
                    </a:cubicBezTo>
                    <a:cubicBezTo>
                      <a:pt x="155" y="951"/>
                      <a:pt x="154" y="949"/>
                      <a:pt x="147" y="944"/>
                    </a:cubicBezTo>
                    <a:cubicBezTo>
                      <a:pt x="140" y="939"/>
                      <a:pt x="153" y="933"/>
                      <a:pt x="154" y="929"/>
                    </a:cubicBezTo>
                    <a:cubicBezTo>
                      <a:pt x="156" y="926"/>
                      <a:pt x="160" y="921"/>
                      <a:pt x="159" y="918"/>
                    </a:cubicBezTo>
                    <a:cubicBezTo>
                      <a:pt x="159" y="914"/>
                      <a:pt x="155" y="915"/>
                      <a:pt x="151" y="918"/>
                    </a:cubicBezTo>
                    <a:cubicBezTo>
                      <a:pt x="147" y="920"/>
                      <a:pt x="148" y="921"/>
                      <a:pt x="142" y="926"/>
                    </a:cubicBezTo>
                    <a:cubicBezTo>
                      <a:pt x="136" y="931"/>
                      <a:pt x="140" y="923"/>
                      <a:pt x="140" y="917"/>
                    </a:cubicBezTo>
                    <a:cubicBezTo>
                      <a:pt x="139" y="912"/>
                      <a:pt x="145" y="913"/>
                      <a:pt x="149" y="910"/>
                    </a:cubicBezTo>
                    <a:cubicBezTo>
                      <a:pt x="153" y="908"/>
                      <a:pt x="150" y="903"/>
                      <a:pt x="149" y="897"/>
                    </a:cubicBezTo>
                    <a:cubicBezTo>
                      <a:pt x="149" y="892"/>
                      <a:pt x="147" y="897"/>
                      <a:pt x="141" y="905"/>
                    </a:cubicBezTo>
                    <a:cubicBezTo>
                      <a:pt x="136" y="912"/>
                      <a:pt x="137" y="910"/>
                      <a:pt x="129" y="908"/>
                    </a:cubicBezTo>
                    <a:cubicBezTo>
                      <a:pt x="120" y="906"/>
                      <a:pt x="127" y="903"/>
                      <a:pt x="131" y="897"/>
                    </a:cubicBezTo>
                    <a:cubicBezTo>
                      <a:pt x="134" y="892"/>
                      <a:pt x="136" y="893"/>
                      <a:pt x="141" y="893"/>
                    </a:cubicBezTo>
                    <a:cubicBezTo>
                      <a:pt x="147" y="893"/>
                      <a:pt x="143" y="891"/>
                      <a:pt x="141" y="884"/>
                    </a:cubicBezTo>
                    <a:cubicBezTo>
                      <a:pt x="140" y="877"/>
                      <a:pt x="136" y="879"/>
                      <a:pt x="133" y="879"/>
                    </a:cubicBezTo>
                    <a:cubicBezTo>
                      <a:pt x="130" y="878"/>
                      <a:pt x="132" y="879"/>
                      <a:pt x="127" y="888"/>
                    </a:cubicBezTo>
                    <a:cubicBezTo>
                      <a:pt x="121" y="897"/>
                      <a:pt x="121" y="891"/>
                      <a:pt x="115" y="888"/>
                    </a:cubicBezTo>
                    <a:cubicBezTo>
                      <a:pt x="110" y="886"/>
                      <a:pt x="109" y="877"/>
                      <a:pt x="118" y="875"/>
                    </a:cubicBezTo>
                    <a:cubicBezTo>
                      <a:pt x="127" y="874"/>
                      <a:pt x="127" y="875"/>
                      <a:pt x="132" y="871"/>
                    </a:cubicBezTo>
                    <a:cubicBezTo>
                      <a:pt x="137" y="867"/>
                      <a:pt x="128" y="868"/>
                      <a:pt x="123" y="868"/>
                    </a:cubicBezTo>
                    <a:cubicBezTo>
                      <a:pt x="118" y="868"/>
                      <a:pt x="112" y="869"/>
                      <a:pt x="108" y="865"/>
                    </a:cubicBezTo>
                    <a:cubicBezTo>
                      <a:pt x="105" y="862"/>
                      <a:pt x="107" y="858"/>
                      <a:pt x="109" y="854"/>
                    </a:cubicBezTo>
                    <a:cubicBezTo>
                      <a:pt x="111" y="851"/>
                      <a:pt x="118" y="854"/>
                      <a:pt x="123" y="854"/>
                    </a:cubicBezTo>
                    <a:cubicBezTo>
                      <a:pt x="127" y="854"/>
                      <a:pt x="132" y="854"/>
                      <a:pt x="137" y="853"/>
                    </a:cubicBezTo>
                    <a:cubicBezTo>
                      <a:pt x="142" y="852"/>
                      <a:pt x="130" y="850"/>
                      <a:pt x="128" y="848"/>
                    </a:cubicBezTo>
                    <a:cubicBezTo>
                      <a:pt x="127" y="847"/>
                      <a:pt x="123" y="846"/>
                      <a:pt x="115" y="841"/>
                    </a:cubicBezTo>
                    <a:cubicBezTo>
                      <a:pt x="107" y="836"/>
                      <a:pt x="115" y="835"/>
                      <a:pt x="120" y="832"/>
                    </a:cubicBezTo>
                    <a:cubicBezTo>
                      <a:pt x="125" y="830"/>
                      <a:pt x="119" y="826"/>
                      <a:pt x="117" y="820"/>
                    </a:cubicBezTo>
                    <a:cubicBezTo>
                      <a:pt x="115" y="814"/>
                      <a:pt x="117" y="815"/>
                      <a:pt x="115" y="812"/>
                    </a:cubicBezTo>
                    <a:cubicBezTo>
                      <a:pt x="113" y="808"/>
                      <a:pt x="110" y="813"/>
                      <a:pt x="105" y="820"/>
                    </a:cubicBezTo>
                    <a:cubicBezTo>
                      <a:pt x="99" y="826"/>
                      <a:pt x="98" y="819"/>
                      <a:pt x="93" y="816"/>
                    </a:cubicBezTo>
                    <a:cubicBezTo>
                      <a:pt x="87" y="813"/>
                      <a:pt x="91" y="812"/>
                      <a:pt x="89" y="811"/>
                    </a:cubicBezTo>
                    <a:cubicBezTo>
                      <a:pt x="88" y="809"/>
                      <a:pt x="88" y="804"/>
                      <a:pt x="89" y="795"/>
                    </a:cubicBezTo>
                    <a:cubicBezTo>
                      <a:pt x="90" y="785"/>
                      <a:pt x="92" y="792"/>
                      <a:pt x="97" y="787"/>
                    </a:cubicBezTo>
                    <a:cubicBezTo>
                      <a:pt x="103" y="782"/>
                      <a:pt x="95" y="783"/>
                      <a:pt x="91" y="779"/>
                    </a:cubicBezTo>
                    <a:cubicBezTo>
                      <a:pt x="86" y="774"/>
                      <a:pt x="91" y="768"/>
                      <a:pt x="95" y="767"/>
                    </a:cubicBezTo>
                    <a:cubicBezTo>
                      <a:pt x="100" y="766"/>
                      <a:pt x="95" y="767"/>
                      <a:pt x="105" y="781"/>
                    </a:cubicBezTo>
                    <a:cubicBezTo>
                      <a:pt x="115" y="795"/>
                      <a:pt x="111" y="781"/>
                      <a:pt x="112" y="774"/>
                    </a:cubicBezTo>
                    <a:cubicBezTo>
                      <a:pt x="113" y="767"/>
                      <a:pt x="110" y="766"/>
                      <a:pt x="105" y="761"/>
                    </a:cubicBezTo>
                    <a:cubicBezTo>
                      <a:pt x="100" y="755"/>
                      <a:pt x="110" y="754"/>
                      <a:pt x="107" y="751"/>
                    </a:cubicBezTo>
                    <a:cubicBezTo>
                      <a:pt x="104" y="748"/>
                      <a:pt x="106" y="742"/>
                      <a:pt x="107" y="739"/>
                    </a:cubicBezTo>
                    <a:cubicBezTo>
                      <a:pt x="108" y="736"/>
                      <a:pt x="105" y="734"/>
                      <a:pt x="103" y="731"/>
                    </a:cubicBezTo>
                    <a:cubicBezTo>
                      <a:pt x="100" y="728"/>
                      <a:pt x="100" y="724"/>
                      <a:pt x="98" y="719"/>
                    </a:cubicBezTo>
                    <a:cubicBezTo>
                      <a:pt x="97" y="715"/>
                      <a:pt x="99" y="711"/>
                      <a:pt x="98" y="709"/>
                    </a:cubicBezTo>
                    <a:cubicBezTo>
                      <a:pt x="98" y="708"/>
                      <a:pt x="99" y="702"/>
                      <a:pt x="96" y="696"/>
                    </a:cubicBezTo>
                    <a:cubicBezTo>
                      <a:pt x="93" y="690"/>
                      <a:pt x="96" y="693"/>
                      <a:pt x="98" y="692"/>
                    </a:cubicBezTo>
                    <a:cubicBezTo>
                      <a:pt x="100" y="691"/>
                      <a:pt x="97" y="687"/>
                      <a:pt x="92" y="684"/>
                    </a:cubicBezTo>
                    <a:cubicBezTo>
                      <a:pt x="86" y="681"/>
                      <a:pt x="93" y="680"/>
                      <a:pt x="93" y="678"/>
                    </a:cubicBezTo>
                    <a:cubicBezTo>
                      <a:pt x="94" y="676"/>
                      <a:pt x="90" y="674"/>
                      <a:pt x="87" y="672"/>
                    </a:cubicBezTo>
                    <a:cubicBezTo>
                      <a:pt x="85" y="670"/>
                      <a:pt x="83" y="672"/>
                      <a:pt x="83" y="678"/>
                    </a:cubicBezTo>
                    <a:cubicBezTo>
                      <a:pt x="83" y="684"/>
                      <a:pt x="79" y="680"/>
                      <a:pt x="75" y="681"/>
                    </a:cubicBezTo>
                    <a:cubicBezTo>
                      <a:pt x="70" y="682"/>
                      <a:pt x="75" y="684"/>
                      <a:pt x="80" y="692"/>
                    </a:cubicBezTo>
                    <a:cubicBezTo>
                      <a:pt x="84" y="700"/>
                      <a:pt x="80" y="696"/>
                      <a:pt x="79" y="703"/>
                    </a:cubicBezTo>
                    <a:cubicBezTo>
                      <a:pt x="78" y="710"/>
                      <a:pt x="82" y="707"/>
                      <a:pt x="85" y="710"/>
                    </a:cubicBezTo>
                    <a:cubicBezTo>
                      <a:pt x="88" y="713"/>
                      <a:pt x="88" y="713"/>
                      <a:pt x="85" y="719"/>
                    </a:cubicBezTo>
                    <a:cubicBezTo>
                      <a:pt x="82" y="726"/>
                      <a:pt x="84" y="724"/>
                      <a:pt x="81" y="725"/>
                    </a:cubicBezTo>
                    <a:cubicBezTo>
                      <a:pt x="77" y="726"/>
                      <a:pt x="75" y="724"/>
                      <a:pt x="71" y="722"/>
                    </a:cubicBezTo>
                    <a:cubicBezTo>
                      <a:pt x="68" y="719"/>
                      <a:pt x="67" y="715"/>
                      <a:pt x="68" y="711"/>
                    </a:cubicBezTo>
                    <a:cubicBezTo>
                      <a:pt x="68" y="707"/>
                      <a:pt x="67" y="702"/>
                      <a:pt x="67" y="702"/>
                    </a:cubicBezTo>
                    <a:cubicBezTo>
                      <a:pt x="67" y="702"/>
                      <a:pt x="64" y="695"/>
                      <a:pt x="63" y="689"/>
                    </a:cubicBezTo>
                    <a:cubicBezTo>
                      <a:pt x="61" y="683"/>
                      <a:pt x="64" y="682"/>
                      <a:pt x="68" y="682"/>
                    </a:cubicBezTo>
                    <a:cubicBezTo>
                      <a:pt x="72" y="681"/>
                      <a:pt x="67" y="679"/>
                      <a:pt x="60" y="673"/>
                    </a:cubicBezTo>
                    <a:cubicBezTo>
                      <a:pt x="52" y="667"/>
                      <a:pt x="57" y="663"/>
                      <a:pt x="54" y="657"/>
                    </a:cubicBezTo>
                    <a:cubicBezTo>
                      <a:pt x="51" y="651"/>
                      <a:pt x="50" y="642"/>
                      <a:pt x="51" y="635"/>
                    </a:cubicBezTo>
                    <a:cubicBezTo>
                      <a:pt x="51" y="627"/>
                      <a:pt x="53" y="625"/>
                      <a:pt x="56" y="615"/>
                    </a:cubicBezTo>
                    <a:cubicBezTo>
                      <a:pt x="58" y="605"/>
                      <a:pt x="51" y="607"/>
                      <a:pt x="46" y="603"/>
                    </a:cubicBezTo>
                    <a:cubicBezTo>
                      <a:pt x="42" y="599"/>
                      <a:pt x="42" y="591"/>
                      <a:pt x="38" y="587"/>
                    </a:cubicBezTo>
                    <a:cubicBezTo>
                      <a:pt x="35" y="582"/>
                      <a:pt x="39" y="579"/>
                      <a:pt x="34" y="574"/>
                    </a:cubicBezTo>
                    <a:cubicBezTo>
                      <a:pt x="28" y="568"/>
                      <a:pt x="30" y="563"/>
                      <a:pt x="27" y="558"/>
                    </a:cubicBezTo>
                    <a:cubicBezTo>
                      <a:pt x="23" y="553"/>
                      <a:pt x="30" y="554"/>
                      <a:pt x="34" y="552"/>
                    </a:cubicBezTo>
                    <a:cubicBezTo>
                      <a:pt x="38" y="550"/>
                      <a:pt x="36" y="548"/>
                      <a:pt x="33" y="543"/>
                    </a:cubicBezTo>
                    <a:cubicBezTo>
                      <a:pt x="31" y="538"/>
                      <a:pt x="34" y="539"/>
                      <a:pt x="36" y="530"/>
                    </a:cubicBezTo>
                    <a:cubicBezTo>
                      <a:pt x="39" y="521"/>
                      <a:pt x="36" y="521"/>
                      <a:pt x="36" y="513"/>
                    </a:cubicBezTo>
                    <a:cubicBezTo>
                      <a:pt x="36" y="506"/>
                      <a:pt x="36" y="503"/>
                      <a:pt x="42" y="499"/>
                    </a:cubicBezTo>
                    <a:cubicBezTo>
                      <a:pt x="47" y="494"/>
                      <a:pt x="46" y="488"/>
                      <a:pt x="41" y="476"/>
                    </a:cubicBezTo>
                    <a:cubicBezTo>
                      <a:pt x="36" y="464"/>
                      <a:pt x="43" y="462"/>
                      <a:pt x="46" y="455"/>
                    </a:cubicBezTo>
                    <a:cubicBezTo>
                      <a:pt x="48" y="448"/>
                      <a:pt x="44" y="449"/>
                      <a:pt x="42" y="441"/>
                    </a:cubicBezTo>
                    <a:cubicBezTo>
                      <a:pt x="40" y="433"/>
                      <a:pt x="42" y="431"/>
                      <a:pt x="42" y="423"/>
                    </a:cubicBezTo>
                    <a:cubicBezTo>
                      <a:pt x="42" y="415"/>
                      <a:pt x="37" y="415"/>
                      <a:pt x="36" y="410"/>
                    </a:cubicBezTo>
                    <a:cubicBezTo>
                      <a:pt x="36" y="404"/>
                      <a:pt x="30" y="399"/>
                      <a:pt x="27" y="392"/>
                    </a:cubicBezTo>
                    <a:cubicBezTo>
                      <a:pt x="25" y="385"/>
                      <a:pt x="25" y="378"/>
                      <a:pt x="22" y="372"/>
                    </a:cubicBezTo>
                    <a:cubicBezTo>
                      <a:pt x="19" y="366"/>
                      <a:pt x="19" y="362"/>
                      <a:pt x="25" y="354"/>
                    </a:cubicBezTo>
                    <a:cubicBezTo>
                      <a:pt x="30" y="346"/>
                      <a:pt x="26" y="346"/>
                      <a:pt x="26" y="340"/>
                    </a:cubicBezTo>
                    <a:cubicBezTo>
                      <a:pt x="25" y="333"/>
                      <a:pt x="23" y="334"/>
                      <a:pt x="18" y="329"/>
                    </a:cubicBezTo>
                    <a:cubicBezTo>
                      <a:pt x="13" y="323"/>
                      <a:pt x="18" y="323"/>
                      <a:pt x="18" y="316"/>
                    </a:cubicBezTo>
                    <a:cubicBezTo>
                      <a:pt x="17" y="309"/>
                      <a:pt x="21" y="309"/>
                      <a:pt x="21" y="304"/>
                    </a:cubicBezTo>
                    <a:cubicBezTo>
                      <a:pt x="22" y="299"/>
                      <a:pt x="19" y="297"/>
                      <a:pt x="20" y="290"/>
                    </a:cubicBezTo>
                    <a:cubicBezTo>
                      <a:pt x="21" y="284"/>
                      <a:pt x="24" y="282"/>
                      <a:pt x="23" y="276"/>
                    </a:cubicBezTo>
                    <a:cubicBezTo>
                      <a:pt x="22" y="270"/>
                      <a:pt x="23" y="262"/>
                      <a:pt x="23" y="258"/>
                    </a:cubicBezTo>
                    <a:cubicBezTo>
                      <a:pt x="23" y="254"/>
                      <a:pt x="29" y="252"/>
                      <a:pt x="22" y="240"/>
                    </a:cubicBezTo>
                    <a:cubicBezTo>
                      <a:pt x="15" y="227"/>
                      <a:pt x="20" y="230"/>
                      <a:pt x="22" y="225"/>
                    </a:cubicBezTo>
                    <a:cubicBezTo>
                      <a:pt x="23" y="220"/>
                      <a:pt x="27" y="217"/>
                      <a:pt x="23" y="210"/>
                    </a:cubicBezTo>
                    <a:cubicBezTo>
                      <a:pt x="19" y="202"/>
                      <a:pt x="21" y="201"/>
                      <a:pt x="18" y="192"/>
                    </a:cubicBezTo>
                    <a:cubicBezTo>
                      <a:pt x="16" y="184"/>
                      <a:pt x="15" y="184"/>
                      <a:pt x="17" y="179"/>
                    </a:cubicBezTo>
                    <a:cubicBezTo>
                      <a:pt x="20" y="173"/>
                      <a:pt x="15" y="172"/>
                      <a:pt x="9" y="168"/>
                    </a:cubicBezTo>
                    <a:cubicBezTo>
                      <a:pt x="3" y="164"/>
                      <a:pt x="14" y="160"/>
                      <a:pt x="17" y="155"/>
                    </a:cubicBezTo>
                    <a:cubicBezTo>
                      <a:pt x="20" y="150"/>
                      <a:pt x="18" y="137"/>
                      <a:pt x="19" y="123"/>
                    </a:cubicBezTo>
                    <a:cubicBezTo>
                      <a:pt x="21" y="109"/>
                      <a:pt x="20" y="113"/>
                      <a:pt x="17" y="104"/>
                    </a:cubicBezTo>
                    <a:cubicBezTo>
                      <a:pt x="15" y="95"/>
                      <a:pt x="11" y="90"/>
                      <a:pt x="11" y="80"/>
                    </a:cubicBezTo>
                    <a:cubicBezTo>
                      <a:pt x="11" y="70"/>
                      <a:pt x="11" y="70"/>
                      <a:pt x="9" y="62"/>
                    </a:cubicBezTo>
                    <a:cubicBezTo>
                      <a:pt x="6" y="54"/>
                      <a:pt x="8" y="51"/>
                      <a:pt x="4" y="41"/>
                    </a:cubicBezTo>
                    <a:cubicBezTo>
                      <a:pt x="1" y="31"/>
                      <a:pt x="5" y="31"/>
                      <a:pt x="0" y="24"/>
                    </a:cubicBezTo>
                    <a:cubicBezTo>
                      <a:pt x="0" y="24"/>
                      <a:pt x="0" y="24"/>
                      <a:pt x="0" y="24"/>
                    </a:cubicBezTo>
                    <a:cubicBezTo>
                      <a:pt x="1" y="23"/>
                      <a:pt x="3" y="23"/>
                      <a:pt x="4" y="23"/>
                    </a:cubicBezTo>
                    <a:cubicBezTo>
                      <a:pt x="7" y="22"/>
                      <a:pt x="8" y="21"/>
                      <a:pt x="12" y="18"/>
                    </a:cubicBezTo>
                    <a:cubicBezTo>
                      <a:pt x="15" y="16"/>
                      <a:pt x="12" y="13"/>
                      <a:pt x="11" y="10"/>
                    </a:cubicBezTo>
                    <a:cubicBezTo>
                      <a:pt x="9" y="7"/>
                      <a:pt x="13" y="5"/>
                      <a:pt x="15" y="3"/>
                    </a:cubicBezTo>
                    <a:cubicBezTo>
                      <a:pt x="17" y="1"/>
                      <a:pt x="18" y="1"/>
                      <a:pt x="19" y="0"/>
                    </a:cubicBezTo>
                    <a:cubicBezTo>
                      <a:pt x="20" y="2"/>
                      <a:pt x="22" y="4"/>
                      <a:pt x="23" y="6"/>
                    </a:cubicBezTo>
                    <a:cubicBezTo>
                      <a:pt x="24" y="9"/>
                      <a:pt x="25" y="10"/>
                      <a:pt x="26" y="14"/>
                    </a:cubicBezTo>
                    <a:cubicBezTo>
                      <a:pt x="28" y="17"/>
                      <a:pt x="29" y="16"/>
                      <a:pt x="29" y="18"/>
                    </a:cubicBezTo>
                    <a:cubicBezTo>
                      <a:pt x="30" y="21"/>
                      <a:pt x="32" y="22"/>
                      <a:pt x="32" y="29"/>
                    </a:cubicBezTo>
                    <a:cubicBezTo>
                      <a:pt x="32" y="35"/>
                      <a:pt x="39" y="41"/>
                      <a:pt x="41" y="44"/>
                    </a:cubicBezTo>
                    <a:cubicBezTo>
                      <a:pt x="43" y="48"/>
                      <a:pt x="49" y="49"/>
                      <a:pt x="49" y="53"/>
                    </a:cubicBezTo>
                    <a:cubicBezTo>
                      <a:pt x="50" y="58"/>
                      <a:pt x="46" y="61"/>
                      <a:pt x="47" y="64"/>
                    </a:cubicBezTo>
                    <a:cubicBezTo>
                      <a:pt x="48" y="68"/>
                      <a:pt x="52" y="71"/>
                      <a:pt x="49" y="72"/>
                    </a:cubicBezTo>
                    <a:cubicBezTo>
                      <a:pt x="47" y="74"/>
                      <a:pt x="46" y="77"/>
                      <a:pt x="46" y="79"/>
                    </a:cubicBezTo>
                    <a:cubicBezTo>
                      <a:pt x="47" y="82"/>
                      <a:pt x="50" y="86"/>
                      <a:pt x="51" y="88"/>
                    </a:cubicBezTo>
                    <a:cubicBezTo>
                      <a:pt x="52" y="91"/>
                      <a:pt x="51" y="94"/>
                      <a:pt x="53" y="96"/>
                    </a:cubicBezTo>
                    <a:cubicBezTo>
                      <a:pt x="55" y="97"/>
                      <a:pt x="57" y="98"/>
                      <a:pt x="59" y="102"/>
                    </a:cubicBezTo>
                    <a:cubicBezTo>
                      <a:pt x="61" y="106"/>
                      <a:pt x="63" y="107"/>
                      <a:pt x="63" y="110"/>
                    </a:cubicBezTo>
                    <a:cubicBezTo>
                      <a:pt x="64" y="113"/>
                      <a:pt x="65" y="115"/>
                      <a:pt x="67" y="120"/>
                    </a:cubicBezTo>
                    <a:cubicBezTo>
                      <a:pt x="68" y="124"/>
                      <a:pt x="69" y="128"/>
                      <a:pt x="70" y="130"/>
                    </a:cubicBezTo>
                    <a:cubicBezTo>
                      <a:pt x="70" y="132"/>
                      <a:pt x="74" y="134"/>
                      <a:pt x="74" y="138"/>
                    </a:cubicBezTo>
                    <a:cubicBezTo>
                      <a:pt x="75" y="141"/>
                      <a:pt x="75" y="149"/>
                      <a:pt x="78" y="149"/>
                    </a:cubicBezTo>
                    <a:cubicBezTo>
                      <a:pt x="82" y="150"/>
                      <a:pt x="83" y="150"/>
                      <a:pt x="88" y="150"/>
                    </a:cubicBezTo>
                    <a:cubicBezTo>
                      <a:pt x="90" y="150"/>
                      <a:pt x="91" y="150"/>
                      <a:pt x="93" y="149"/>
                    </a:cubicBezTo>
                    <a:cubicBezTo>
                      <a:pt x="95" y="149"/>
                      <a:pt x="97" y="148"/>
                      <a:pt x="97" y="152"/>
                    </a:cubicBezTo>
                    <a:cubicBezTo>
                      <a:pt x="97" y="158"/>
                      <a:pt x="96" y="166"/>
                      <a:pt x="96" y="169"/>
                    </a:cubicBezTo>
                    <a:cubicBezTo>
                      <a:pt x="96" y="172"/>
                      <a:pt x="96" y="181"/>
                      <a:pt x="93" y="184"/>
                    </a:cubicBezTo>
                    <a:cubicBezTo>
                      <a:pt x="90" y="187"/>
                      <a:pt x="88" y="187"/>
                      <a:pt x="83" y="190"/>
                    </a:cubicBezTo>
                    <a:cubicBezTo>
                      <a:pt x="78" y="192"/>
                      <a:pt x="69" y="195"/>
                      <a:pt x="69" y="198"/>
                    </a:cubicBezTo>
                    <a:cubicBezTo>
                      <a:pt x="68" y="202"/>
                      <a:pt x="66" y="205"/>
                      <a:pt x="68" y="207"/>
                    </a:cubicBezTo>
                    <a:cubicBezTo>
                      <a:pt x="70" y="209"/>
                      <a:pt x="74" y="211"/>
                      <a:pt x="71" y="214"/>
                    </a:cubicBezTo>
                    <a:cubicBezTo>
                      <a:pt x="68" y="217"/>
                      <a:pt x="69" y="219"/>
                      <a:pt x="70" y="222"/>
                    </a:cubicBezTo>
                    <a:cubicBezTo>
                      <a:pt x="71" y="225"/>
                      <a:pt x="70" y="226"/>
                      <a:pt x="72" y="229"/>
                    </a:cubicBezTo>
                    <a:cubicBezTo>
                      <a:pt x="74" y="232"/>
                      <a:pt x="78" y="240"/>
                      <a:pt x="76" y="243"/>
                    </a:cubicBezTo>
                    <a:cubicBezTo>
                      <a:pt x="75" y="245"/>
                      <a:pt x="70" y="248"/>
                      <a:pt x="75" y="254"/>
                    </a:cubicBezTo>
                    <a:cubicBezTo>
                      <a:pt x="79" y="259"/>
                      <a:pt x="86" y="260"/>
                      <a:pt x="83" y="264"/>
                    </a:cubicBezTo>
                    <a:cubicBezTo>
                      <a:pt x="81" y="268"/>
                      <a:pt x="82" y="268"/>
                      <a:pt x="77" y="269"/>
                    </a:cubicBezTo>
                    <a:cubicBezTo>
                      <a:pt x="73" y="271"/>
                      <a:pt x="72" y="270"/>
                      <a:pt x="71" y="275"/>
                    </a:cubicBezTo>
                    <a:cubicBezTo>
                      <a:pt x="70" y="281"/>
                      <a:pt x="70" y="283"/>
                      <a:pt x="68" y="287"/>
                    </a:cubicBezTo>
                    <a:cubicBezTo>
                      <a:pt x="65" y="291"/>
                      <a:pt x="65" y="294"/>
                      <a:pt x="63" y="297"/>
                    </a:cubicBezTo>
                    <a:cubicBezTo>
                      <a:pt x="62" y="300"/>
                      <a:pt x="59" y="299"/>
                      <a:pt x="59" y="305"/>
                    </a:cubicBezTo>
                    <a:cubicBezTo>
                      <a:pt x="59" y="311"/>
                      <a:pt x="62" y="321"/>
                      <a:pt x="59" y="324"/>
                    </a:cubicBezTo>
                    <a:cubicBezTo>
                      <a:pt x="56" y="327"/>
                      <a:pt x="55" y="327"/>
                      <a:pt x="55" y="331"/>
                    </a:cubicBezTo>
                    <a:cubicBezTo>
                      <a:pt x="55" y="334"/>
                      <a:pt x="53" y="334"/>
                      <a:pt x="56" y="338"/>
                    </a:cubicBezTo>
                    <a:cubicBezTo>
                      <a:pt x="58" y="342"/>
                      <a:pt x="59" y="345"/>
                      <a:pt x="61" y="349"/>
                    </a:cubicBezTo>
                    <a:cubicBezTo>
                      <a:pt x="62" y="352"/>
                      <a:pt x="65" y="355"/>
                      <a:pt x="62" y="358"/>
                    </a:cubicBezTo>
                    <a:cubicBezTo>
                      <a:pt x="59" y="361"/>
                      <a:pt x="57" y="362"/>
                      <a:pt x="57" y="365"/>
                    </a:cubicBezTo>
                    <a:cubicBezTo>
                      <a:pt x="57" y="369"/>
                      <a:pt x="57" y="375"/>
                      <a:pt x="57" y="380"/>
                    </a:cubicBezTo>
                    <a:cubicBezTo>
                      <a:pt x="56" y="385"/>
                      <a:pt x="53" y="385"/>
                      <a:pt x="54" y="389"/>
                    </a:cubicBezTo>
                    <a:cubicBezTo>
                      <a:pt x="55" y="393"/>
                      <a:pt x="55" y="394"/>
                      <a:pt x="58" y="398"/>
                    </a:cubicBezTo>
                    <a:cubicBezTo>
                      <a:pt x="61" y="402"/>
                      <a:pt x="67" y="406"/>
                      <a:pt x="67" y="409"/>
                    </a:cubicBezTo>
                    <a:cubicBezTo>
                      <a:pt x="67" y="412"/>
                      <a:pt x="66" y="413"/>
                      <a:pt x="68" y="416"/>
                    </a:cubicBezTo>
                    <a:cubicBezTo>
                      <a:pt x="70" y="418"/>
                      <a:pt x="72" y="419"/>
                      <a:pt x="73" y="424"/>
                    </a:cubicBezTo>
                    <a:cubicBezTo>
                      <a:pt x="74" y="428"/>
                      <a:pt x="78" y="432"/>
                      <a:pt x="78" y="435"/>
                    </a:cubicBezTo>
                    <a:cubicBezTo>
                      <a:pt x="78" y="438"/>
                      <a:pt x="79" y="440"/>
                      <a:pt x="82" y="441"/>
                    </a:cubicBezTo>
                    <a:cubicBezTo>
                      <a:pt x="84" y="443"/>
                      <a:pt x="87" y="448"/>
                      <a:pt x="87" y="449"/>
                    </a:cubicBezTo>
                    <a:cubicBezTo>
                      <a:pt x="87" y="451"/>
                      <a:pt x="85" y="456"/>
                      <a:pt x="87" y="461"/>
                    </a:cubicBezTo>
                    <a:cubicBezTo>
                      <a:pt x="89" y="465"/>
                      <a:pt x="94" y="469"/>
                      <a:pt x="90" y="471"/>
                    </a:cubicBezTo>
                    <a:cubicBezTo>
                      <a:pt x="87" y="473"/>
                      <a:pt x="85" y="473"/>
                      <a:pt x="86" y="477"/>
                    </a:cubicBezTo>
                    <a:cubicBezTo>
                      <a:pt x="86" y="482"/>
                      <a:pt x="87" y="483"/>
                      <a:pt x="86" y="490"/>
                    </a:cubicBezTo>
                    <a:cubicBezTo>
                      <a:pt x="84" y="496"/>
                      <a:pt x="81" y="493"/>
                      <a:pt x="84" y="499"/>
                    </a:cubicBezTo>
                    <a:cubicBezTo>
                      <a:pt x="87" y="504"/>
                      <a:pt x="87" y="505"/>
                      <a:pt x="89" y="510"/>
                    </a:cubicBezTo>
                    <a:cubicBezTo>
                      <a:pt x="92" y="514"/>
                      <a:pt x="94" y="517"/>
                      <a:pt x="92" y="521"/>
                    </a:cubicBezTo>
                    <a:cubicBezTo>
                      <a:pt x="90" y="525"/>
                      <a:pt x="84" y="526"/>
                      <a:pt x="84" y="531"/>
                    </a:cubicBezTo>
                    <a:cubicBezTo>
                      <a:pt x="84" y="536"/>
                      <a:pt x="82" y="542"/>
                      <a:pt x="83" y="547"/>
                    </a:cubicBezTo>
                    <a:cubicBezTo>
                      <a:pt x="83" y="552"/>
                      <a:pt x="87" y="555"/>
                      <a:pt x="88" y="561"/>
                    </a:cubicBezTo>
                    <a:cubicBezTo>
                      <a:pt x="89" y="567"/>
                      <a:pt x="89" y="566"/>
                      <a:pt x="92" y="571"/>
                    </a:cubicBezTo>
                    <a:cubicBezTo>
                      <a:pt x="95" y="577"/>
                      <a:pt x="94" y="579"/>
                      <a:pt x="97" y="582"/>
                    </a:cubicBezTo>
                    <a:cubicBezTo>
                      <a:pt x="99" y="586"/>
                      <a:pt x="105" y="587"/>
                      <a:pt x="103" y="592"/>
                    </a:cubicBezTo>
                    <a:cubicBezTo>
                      <a:pt x="102" y="596"/>
                      <a:pt x="94" y="597"/>
                      <a:pt x="94" y="602"/>
                    </a:cubicBezTo>
                    <a:cubicBezTo>
                      <a:pt x="94" y="608"/>
                      <a:pt x="94" y="609"/>
                      <a:pt x="95" y="613"/>
                    </a:cubicBezTo>
                    <a:cubicBezTo>
                      <a:pt x="96" y="617"/>
                      <a:pt x="97" y="619"/>
                      <a:pt x="95" y="621"/>
                    </a:cubicBezTo>
                    <a:cubicBezTo>
                      <a:pt x="94" y="624"/>
                      <a:pt x="93" y="622"/>
                      <a:pt x="96" y="628"/>
                    </a:cubicBezTo>
                    <a:cubicBezTo>
                      <a:pt x="99" y="633"/>
                      <a:pt x="99" y="633"/>
                      <a:pt x="99" y="636"/>
                    </a:cubicBezTo>
                    <a:cubicBezTo>
                      <a:pt x="99" y="639"/>
                      <a:pt x="101" y="639"/>
                      <a:pt x="101" y="643"/>
                    </a:cubicBezTo>
                    <a:cubicBezTo>
                      <a:pt x="100" y="647"/>
                      <a:pt x="97" y="643"/>
                      <a:pt x="99" y="651"/>
                    </a:cubicBezTo>
                    <a:cubicBezTo>
                      <a:pt x="101" y="659"/>
                      <a:pt x="103" y="660"/>
                      <a:pt x="104" y="664"/>
                    </a:cubicBezTo>
                    <a:cubicBezTo>
                      <a:pt x="104" y="669"/>
                      <a:pt x="108" y="672"/>
                      <a:pt x="108" y="675"/>
                    </a:cubicBezTo>
                    <a:cubicBezTo>
                      <a:pt x="108" y="679"/>
                      <a:pt x="111" y="680"/>
                      <a:pt x="113" y="683"/>
                    </a:cubicBezTo>
                    <a:cubicBezTo>
                      <a:pt x="115" y="686"/>
                      <a:pt x="117" y="686"/>
                      <a:pt x="114" y="689"/>
                    </a:cubicBezTo>
                    <a:cubicBezTo>
                      <a:pt x="112" y="692"/>
                      <a:pt x="108" y="691"/>
                      <a:pt x="111" y="696"/>
                    </a:cubicBezTo>
                    <a:cubicBezTo>
                      <a:pt x="114" y="701"/>
                      <a:pt x="114" y="702"/>
                      <a:pt x="114" y="706"/>
                    </a:cubicBezTo>
                    <a:cubicBezTo>
                      <a:pt x="114" y="710"/>
                      <a:pt x="112" y="709"/>
                      <a:pt x="119" y="714"/>
                    </a:cubicBezTo>
                    <a:cubicBezTo>
                      <a:pt x="125" y="719"/>
                      <a:pt x="131" y="717"/>
                      <a:pt x="130" y="721"/>
                    </a:cubicBezTo>
                    <a:cubicBezTo>
                      <a:pt x="129" y="724"/>
                      <a:pt x="122" y="723"/>
                      <a:pt x="128" y="728"/>
                    </a:cubicBezTo>
                    <a:cubicBezTo>
                      <a:pt x="134" y="734"/>
                      <a:pt x="136" y="735"/>
                      <a:pt x="136" y="737"/>
                    </a:cubicBezTo>
                    <a:cubicBezTo>
                      <a:pt x="136" y="740"/>
                      <a:pt x="135" y="746"/>
                      <a:pt x="138" y="748"/>
                    </a:cubicBezTo>
                    <a:cubicBezTo>
                      <a:pt x="142" y="751"/>
                      <a:pt x="137" y="751"/>
                      <a:pt x="143" y="752"/>
                    </a:cubicBezTo>
                    <a:cubicBezTo>
                      <a:pt x="150" y="753"/>
                      <a:pt x="156" y="751"/>
                      <a:pt x="156" y="754"/>
                    </a:cubicBezTo>
                    <a:cubicBezTo>
                      <a:pt x="156" y="757"/>
                      <a:pt x="159" y="763"/>
                      <a:pt x="154" y="763"/>
                    </a:cubicBezTo>
                    <a:cubicBezTo>
                      <a:pt x="148" y="763"/>
                      <a:pt x="140" y="759"/>
                      <a:pt x="141" y="763"/>
                    </a:cubicBezTo>
                    <a:cubicBezTo>
                      <a:pt x="142" y="766"/>
                      <a:pt x="140" y="765"/>
                      <a:pt x="146" y="767"/>
                    </a:cubicBezTo>
                    <a:cubicBezTo>
                      <a:pt x="153" y="770"/>
                      <a:pt x="158" y="768"/>
                      <a:pt x="159" y="773"/>
                    </a:cubicBezTo>
                    <a:cubicBezTo>
                      <a:pt x="160" y="777"/>
                      <a:pt x="161" y="777"/>
                      <a:pt x="158" y="783"/>
                    </a:cubicBezTo>
                    <a:cubicBezTo>
                      <a:pt x="155" y="789"/>
                      <a:pt x="155" y="792"/>
                      <a:pt x="157" y="794"/>
                    </a:cubicBezTo>
                    <a:cubicBezTo>
                      <a:pt x="159" y="796"/>
                      <a:pt x="157" y="793"/>
                      <a:pt x="160" y="800"/>
                    </a:cubicBezTo>
                    <a:cubicBezTo>
                      <a:pt x="163" y="807"/>
                      <a:pt x="166" y="806"/>
                      <a:pt x="166" y="809"/>
                    </a:cubicBezTo>
                    <a:cubicBezTo>
                      <a:pt x="167" y="812"/>
                      <a:pt x="166" y="814"/>
                      <a:pt x="166" y="817"/>
                    </a:cubicBezTo>
                    <a:cubicBezTo>
                      <a:pt x="166" y="820"/>
                      <a:pt x="164" y="820"/>
                      <a:pt x="166" y="824"/>
                    </a:cubicBezTo>
                    <a:cubicBezTo>
                      <a:pt x="168" y="827"/>
                      <a:pt x="170" y="826"/>
                      <a:pt x="167" y="830"/>
                    </a:cubicBezTo>
                    <a:cubicBezTo>
                      <a:pt x="163" y="835"/>
                      <a:pt x="165" y="839"/>
                      <a:pt x="165" y="845"/>
                    </a:cubicBezTo>
                    <a:cubicBezTo>
                      <a:pt x="165" y="851"/>
                      <a:pt x="169" y="851"/>
                      <a:pt x="171" y="856"/>
                    </a:cubicBezTo>
                    <a:cubicBezTo>
                      <a:pt x="173" y="860"/>
                      <a:pt x="171" y="863"/>
                      <a:pt x="171" y="866"/>
                    </a:cubicBezTo>
                    <a:cubicBezTo>
                      <a:pt x="171" y="869"/>
                      <a:pt x="174" y="873"/>
                      <a:pt x="172" y="875"/>
                    </a:cubicBezTo>
                    <a:cubicBezTo>
                      <a:pt x="169" y="877"/>
                      <a:pt x="167" y="880"/>
                      <a:pt x="165" y="884"/>
                    </a:cubicBezTo>
                    <a:cubicBezTo>
                      <a:pt x="163" y="889"/>
                      <a:pt x="157" y="891"/>
                      <a:pt x="162" y="895"/>
                    </a:cubicBezTo>
                    <a:cubicBezTo>
                      <a:pt x="166" y="899"/>
                      <a:pt x="166" y="898"/>
                      <a:pt x="169" y="903"/>
                    </a:cubicBezTo>
                    <a:cubicBezTo>
                      <a:pt x="171" y="909"/>
                      <a:pt x="168" y="909"/>
                      <a:pt x="173" y="914"/>
                    </a:cubicBezTo>
                    <a:cubicBezTo>
                      <a:pt x="178" y="918"/>
                      <a:pt x="179" y="917"/>
                      <a:pt x="181" y="922"/>
                    </a:cubicBezTo>
                    <a:cubicBezTo>
                      <a:pt x="182" y="927"/>
                      <a:pt x="179" y="928"/>
                      <a:pt x="186" y="927"/>
                    </a:cubicBezTo>
                    <a:cubicBezTo>
                      <a:pt x="194" y="926"/>
                      <a:pt x="194" y="922"/>
                      <a:pt x="201" y="925"/>
                    </a:cubicBezTo>
                    <a:cubicBezTo>
                      <a:pt x="208" y="927"/>
                      <a:pt x="204" y="927"/>
                      <a:pt x="206" y="932"/>
                    </a:cubicBezTo>
                    <a:cubicBezTo>
                      <a:pt x="208" y="937"/>
                      <a:pt x="212" y="943"/>
                      <a:pt x="212" y="947"/>
                    </a:cubicBezTo>
                    <a:cubicBezTo>
                      <a:pt x="212" y="951"/>
                      <a:pt x="213" y="948"/>
                      <a:pt x="219" y="952"/>
                    </a:cubicBezTo>
                    <a:cubicBezTo>
                      <a:pt x="224" y="957"/>
                      <a:pt x="223" y="960"/>
                      <a:pt x="231" y="960"/>
                    </a:cubicBezTo>
                    <a:cubicBezTo>
                      <a:pt x="238" y="960"/>
                      <a:pt x="279" y="960"/>
                      <a:pt x="287" y="96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0" name="Freeform 1025"/>
              <p:cNvSpPr>
                <a:spLocks/>
              </p:cNvSpPr>
              <p:nvPr/>
            </p:nvSpPr>
            <p:spPr bwMode="auto">
              <a:xfrm>
                <a:off x="1655" y="2922"/>
                <a:ext cx="77" cy="53"/>
              </a:xfrm>
              <a:custGeom>
                <a:avLst/>
                <a:gdLst>
                  <a:gd name="T0" fmla="*/ 129 w 129"/>
                  <a:gd name="T1" fmla="*/ 70 h 89"/>
                  <a:gd name="T2" fmla="*/ 126 w 129"/>
                  <a:gd name="T3" fmla="*/ 73 h 89"/>
                  <a:gd name="T4" fmla="*/ 114 w 129"/>
                  <a:gd name="T5" fmla="*/ 70 h 89"/>
                  <a:gd name="T6" fmla="*/ 109 w 129"/>
                  <a:gd name="T7" fmla="*/ 75 h 89"/>
                  <a:gd name="T8" fmla="*/ 101 w 129"/>
                  <a:gd name="T9" fmla="*/ 74 h 89"/>
                  <a:gd name="T10" fmla="*/ 89 w 129"/>
                  <a:gd name="T11" fmla="*/ 69 h 89"/>
                  <a:gd name="T12" fmla="*/ 88 w 129"/>
                  <a:gd name="T13" fmla="*/ 77 h 89"/>
                  <a:gd name="T14" fmla="*/ 103 w 129"/>
                  <a:gd name="T15" fmla="*/ 85 h 89"/>
                  <a:gd name="T16" fmla="*/ 96 w 129"/>
                  <a:gd name="T17" fmla="*/ 88 h 89"/>
                  <a:gd name="T18" fmla="*/ 82 w 129"/>
                  <a:gd name="T19" fmla="*/ 84 h 89"/>
                  <a:gd name="T20" fmla="*/ 68 w 129"/>
                  <a:gd name="T21" fmla="*/ 83 h 89"/>
                  <a:gd name="T22" fmla="*/ 69 w 129"/>
                  <a:gd name="T23" fmla="*/ 76 h 89"/>
                  <a:gd name="T24" fmla="*/ 61 w 129"/>
                  <a:gd name="T25" fmla="*/ 75 h 89"/>
                  <a:gd name="T26" fmla="*/ 58 w 129"/>
                  <a:gd name="T27" fmla="*/ 71 h 89"/>
                  <a:gd name="T28" fmla="*/ 52 w 129"/>
                  <a:gd name="T29" fmla="*/ 69 h 89"/>
                  <a:gd name="T30" fmla="*/ 50 w 129"/>
                  <a:gd name="T31" fmla="*/ 67 h 89"/>
                  <a:gd name="T32" fmla="*/ 43 w 129"/>
                  <a:gd name="T33" fmla="*/ 68 h 89"/>
                  <a:gd name="T34" fmla="*/ 36 w 129"/>
                  <a:gd name="T35" fmla="*/ 68 h 89"/>
                  <a:gd name="T36" fmla="*/ 27 w 129"/>
                  <a:gd name="T37" fmla="*/ 68 h 89"/>
                  <a:gd name="T38" fmla="*/ 15 w 129"/>
                  <a:gd name="T39" fmla="*/ 63 h 89"/>
                  <a:gd name="T40" fmla="*/ 19 w 129"/>
                  <a:gd name="T41" fmla="*/ 60 h 89"/>
                  <a:gd name="T42" fmla="*/ 26 w 129"/>
                  <a:gd name="T43" fmla="*/ 59 h 89"/>
                  <a:gd name="T44" fmla="*/ 41 w 129"/>
                  <a:gd name="T45" fmla="*/ 56 h 89"/>
                  <a:gd name="T46" fmla="*/ 52 w 129"/>
                  <a:gd name="T47" fmla="*/ 55 h 89"/>
                  <a:gd name="T48" fmla="*/ 38 w 129"/>
                  <a:gd name="T49" fmla="*/ 52 h 89"/>
                  <a:gd name="T50" fmla="*/ 30 w 129"/>
                  <a:gd name="T51" fmla="*/ 50 h 89"/>
                  <a:gd name="T52" fmla="*/ 19 w 129"/>
                  <a:gd name="T53" fmla="*/ 53 h 89"/>
                  <a:gd name="T54" fmla="*/ 13 w 129"/>
                  <a:gd name="T55" fmla="*/ 53 h 89"/>
                  <a:gd name="T56" fmla="*/ 5 w 129"/>
                  <a:gd name="T57" fmla="*/ 62 h 89"/>
                  <a:gd name="T58" fmla="*/ 0 w 129"/>
                  <a:gd name="T59" fmla="*/ 56 h 89"/>
                  <a:gd name="T60" fmla="*/ 6 w 129"/>
                  <a:gd name="T61" fmla="*/ 50 h 89"/>
                  <a:gd name="T62" fmla="*/ 10 w 129"/>
                  <a:gd name="T63" fmla="*/ 47 h 89"/>
                  <a:gd name="T64" fmla="*/ 16 w 129"/>
                  <a:gd name="T65" fmla="*/ 46 h 89"/>
                  <a:gd name="T66" fmla="*/ 15 w 129"/>
                  <a:gd name="T67" fmla="*/ 37 h 89"/>
                  <a:gd name="T68" fmla="*/ 23 w 129"/>
                  <a:gd name="T69" fmla="*/ 37 h 89"/>
                  <a:gd name="T70" fmla="*/ 29 w 129"/>
                  <a:gd name="T71" fmla="*/ 42 h 89"/>
                  <a:gd name="T72" fmla="*/ 33 w 129"/>
                  <a:gd name="T73" fmla="*/ 36 h 89"/>
                  <a:gd name="T74" fmla="*/ 42 w 129"/>
                  <a:gd name="T75" fmla="*/ 28 h 89"/>
                  <a:gd name="T76" fmla="*/ 34 w 129"/>
                  <a:gd name="T77" fmla="*/ 26 h 89"/>
                  <a:gd name="T78" fmla="*/ 20 w 129"/>
                  <a:gd name="T79" fmla="*/ 26 h 89"/>
                  <a:gd name="T80" fmla="*/ 15 w 129"/>
                  <a:gd name="T81" fmla="*/ 19 h 89"/>
                  <a:gd name="T82" fmla="*/ 17 w 129"/>
                  <a:gd name="T83" fmla="*/ 12 h 89"/>
                  <a:gd name="T84" fmla="*/ 25 w 129"/>
                  <a:gd name="T85" fmla="*/ 8 h 89"/>
                  <a:gd name="T86" fmla="*/ 27 w 129"/>
                  <a:gd name="T87" fmla="*/ 4 h 89"/>
                  <a:gd name="T88" fmla="*/ 34 w 129"/>
                  <a:gd name="T89" fmla="*/ 4 h 89"/>
                  <a:gd name="T90" fmla="*/ 39 w 129"/>
                  <a:gd name="T91" fmla="*/ 7 h 89"/>
                  <a:gd name="T92" fmla="*/ 47 w 129"/>
                  <a:gd name="T93" fmla="*/ 7 h 89"/>
                  <a:gd name="T94" fmla="*/ 50 w 129"/>
                  <a:gd name="T95" fmla="*/ 13 h 89"/>
                  <a:gd name="T96" fmla="*/ 55 w 129"/>
                  <a:gd name="T97" fmla="*/ 28 h 89"/>
                  <a:gd name="T98" fmla="*/ 72 w 129"/>
                  <a:gd name="T99" fmla="*/ 55 h 89"/>
                  <a:gd name="T100" fmla="*/ 77 w 129"/>
                  <a:gd name="T101" fmla="*/ 67 h 89"/>
                  <a:gd name="T102" fmla="*/ 129 w 129"/>
                  <a:gd name="T10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89">
                    <a:moveTo>
                      <a:pt x="129" y="70"/>
                    </a:moveTo>
                    <a:cubicBezTo>
                      <a:pt x="128" y="71"/>
                      <a:pt x="127" y="72"/>
                      <a:pt x="126" y="73"/>
                    </a:cubicBezTo>
                    <a:cubicBezTo>
                      <a:pt x="120" y="78"/>
                      <a:pt x="114" y="70"/>
                      <a:pt x="114" y="70"/>
                    </a:cubicBezTo>
                    <a:cubicBezTo>
                      <a:pt x="114" y="70"/>
                      <a:pt x="114" y="70"/>
                      <a:pt x="109" y="75"/>
                    </a:cubicBezTo>
                    <a:cubicBezTo>
                      <a:pt x="104" y="80"/>
                      <a:pt x="105" y="75"/>
                      <a:pt x="101" y="74"/>
                    </a:cubicBezTo>
                    <a:cubicBezTo>
                      <a:pt x="96" y="73"/>
                      <a:pt x="91" y="70"/>
                      <a:pt x="89" y="69"/>
                    </a:cubicBezTo>
                    <a:cubicBezTo>
                      <a:pt x="86" y="68"/>
                      <a:pt x="83" y="72"/>
                      <a:pt x="88" y="77"/>
                    </a:cubicBezTo>
                    <a:cubicBezTo>
                      <a:pt x="94" y="81"/>
                      <a:pt x="97" y="81"/>
                      <a:pt x="103" y="85"/>
                    </a:cubicBezTo>
                    <a:cubicBezTo>
                      <a:pt x="110" y="89"/>
                      <a:pt x="101" y="89"/>
                      <a:pt x="96" y="88"/>
                    </a:cubicBezTo>
                    <a:cubicBezTo>
                      <a:pt x="92" y="86"/>
                      <a:pt x="85" y="82"/>
                      <a:pt x="82" y="84"/>
                    </a:cubicBezTo>
                    <a:cubicBezTo>
                      <a:pt x="79" y="86"/>
                      <a:pt x="74" y="80"/>
                      <a:pt x="68" y="83"/>
                    </a:cubicBezTo>
                    <a:cubicBezTo>
                      <a:pt x="70" y="81"/>
                      <a:pt x="73" y="78"/>
                      <a:pt x="69" y="76"/>
                    </a:cubicBezTo>
                    <a:cubicBezTo>
                      <a:pt x="69" y="76"/>
                      <a:pt x="61" y="75"/>
                      <a:pt x="61" y="75"/>
                    </a:cubicBezTo>
                    <a:cubicBezTo>
                      <a:pt x="58" y="72"/>
                      <a:pt x="58" y="76"/>
                      <a:pt x="58" y="71"/>
                    </a:cubicBezTo>
                    <a:cubicBezTo>
                      <a:pt x="59" y="66"/>
                      <a:pt x="54" y="74"/>
                      <a:pt x="52" y="69"/>
                    </a:cubicBezTo>
                    <a:cubicBezTo>
                      <a:pt x="49" y="65"/>
                      <a:pt x="51" y="71"/>
                      <a:pt x="50" y="67"/>
                    </a:cubicBezTo>
                    <a:cubicBezTo>
                      <a:pt x="49" y="64"/>
                      <a:pt x="44" y="72"/>
                      <a:pt x="43" y="68"/>
                    </a:cubicBezTo>
                    <a:cubicBezTo>
                      <a:pt x="43" y="65"/>
                      <a:pt x="38" y="69"/>
                      <a:pt x="36" y="68"/>
                    </a:cubicBezTo>
                    <a:cubicBezTo>
                      <a:pt x="35" y="68"/>
                      <a:pt x="35" y="69"/>
                      <a:pt x="27" y="68"/>
                    </a:cubicBezTo>
                    <a:cubicBezTo>
                      <a:pt x="20" y="68"/>
                      <a:pt x="22" y="66"/>
                      <a:pt x="15" y="63"/>
                    </a:cubicBezTo>
                    <a:cubicBezTo>
                      <a:pt x="9" y="59"/>
                      <a:pt x="17" y="61"/>
                      <a:pt x="19" y="60"/>
                    </a:cubicBezTo>
                    <a:cubicBezTo>
                      <a:pt x="20" y="58"/>
                      <a:pt x="21" y="60"/>
                      <a:pt x="26" y="59"/>
                    </a:cubicBezTo>
                    <a:cubicBezTo>
                      <a:pt x="30" y="58"/>
                      <a:pt x="33" y="56"/>
                      <a:pt x="41" y="56"/>
                    </a:cubicBezTo>
                    <a:cubicBezTo>
                      <a:pt x="49" y="56"/>
                      <a:pt x="52" y="55"/>
                      <a:pt x="52" y="55"/>
                    </a:cubicBezTo>
                    <a:cubicBezTo>
                      <a:pt x="52" y="54"/>
                      <a:pt x="43" y="55"/>
                      <a:pt x="38" y="52"/>
                    </a:cubicBezTo>
                    <a:cubicBezTo>
                      <a:pt x="33" y="50"/>
                      <a:pt x="35" y="52"/>
                      <a:pt x="30" y="50"/>
                    </a:cubicBezTo>
                    <a:cubicBezTo>
                      <a:pt x="26" y="47"/>
                      <a:pt x="22" y="55"/>
                      <a:pt x="19" y="53"/>
                    </a:cubicBezTo>
                    <a:cubicBezTo>
                      <a:pt x="15" y="50"/>
                      <a:pt x="17" y="56"/>
                      <a:pt x="13" y="53"/>
                    </a:cubicBezTo>
                    <a:cubicBezTo>
                      <a:pt x="10" y="50"/>
                      <a:pt x="9" y="58"/>
                      <a:pt x="5" y="62"/>
                    </a:cubicBezTo>
                    <a:cubicBezTo>
                      <a:pt x="0" y="66"/>
                      <a:pt x="0" y="56"/>
                      <a:pt x="0" y="56"/>
                    </a:cubicBezTo>
                    <a:cubicBezTo>
                      <a:pt x="0" y="56"/>
                      <a:pt x="9" y="55"/>
                      <a:pt x="6" y="50"/>
                    </a:cubicBezTo>
                    <a:cubicBezTo>
                      <a:pt x="3" y="45"/>
                      <a:pt x="10" y="50"/>
                      <a:pt x="10" y="47"/>
                    </a:cubicBezTo>
                    <a:cubicBezTo>
                      <a:pt x="11" y="44"/>
                      <a:pt x="10" y="47"/>
                      <a:pt x="16" y="46"/>
                    </a:cubicBezTo>
                    <a:cubicBezTo>
                      <a:pt x="22" y="46"/>
                      <a:pt x="15" y="43"/>
                      <a:pt x="15" y="37"/>
                    </a:cubicBezTo>
                    <a:cubicBezTo>
                      <a:pt x="14" y="31"/>
                      <a:pt x="20" y="34"/>
                      <a:pt x="23" y="37"/>
                    </a:cubicBezTo>
                    <a:cubicBezTo>
                      <a:pt x="27" y="40"/>
                      <a:pt x="25" y="40"/>
                      <a:pt x="29" y="42"/>
                    </a:cubicBezTo>
                    <a:cubicBezTo>
                      <a:pt x="32" y="45"/>
                      <a:pt x="33" y="41"/>
                      <a:pt x="33" y="36"/>
                    </a:cubicBezTo>
                    <a:cubicBezTo>
                      <a:pt x="34" y="31"/>
                      <a:pt x="41" y="32"/>
                      <a:pt x="42" y="28"/>
                    </a:cubicBezTo>
                    <a:cubicBezTo>
                      <a:pt x="44" y="23"/>
                      <a:pt x="38" y="27"/>
                      <a:pt x="34" y="26"/>
                    </a:cubicBezTo>
                    <a:cubicBezTo>
                      <a:pt x="30" y="26"/>
                      <a:pt x="25" y="29"/>
                      <a:pt x="20" y="26"/>
                    </a:cubicBezTo>
                    <a:cubicBezTo>
                      <a:pt x="15" y="24"/>
                      <a:pt x="17" y="24"/>
                      <a:pt x="15" y="19"/>
                    </a:cubicBezTo>
                    <a:cubicBezTo>
                      <a:pt x="11" y="13"/>
                      <a:pt x="14" y="16"/>
                      <a:pt x="17" y="12"/>
                    </a:cubicBezTo>
                    <a:cubicBezTo>
                      <a:pt x="20" y="8"/>
                      <a:pt x="24" y="13"/>
                      <a:pt x="25" y="8"/>
                    </a:cubicBezTo>
                    <a:cubicBezTo>
                      <a:pt x="26" y="3"/>
                      <a:pt x="27" y="8"/>
                      <a:pt x="27" y="4"/>
                    </a:cubicBezTo>
                    <a:cubicBezTo>
                      <a:pt x="27" y="0"/>
                      <a:pt x="34" y="4"/>
                      <a:pt x="34" y="4"/>
                    </a:cubicBezTo>
                    <a:cubicBezTo>
                      <a:pt x="35" y="4"/>
                      <a:pt x="36" y="5"/>
                      <a:pt x="39" y="7"/>
                    </a:cubicBezTo>
                    <a:cubicBezTo>
                      <a:pt x="42" y="8"/>
                      <a:pt x="45" y="7"/>
                      <a:pt x="47" y="7"/>
                    </a:cubicBezTo>
                    <a:cubicBezTo>
                      <a:pt x="48" y="9"/>
                      <a:pt x="49" y="12"/>
                      <a:pt x="50" y="13"/>
                    </a:cubicBezTo>
                    <a:cubicBezTo>
                      <a:pt x="50" y="15"/>
                      <a:pt x="54" y="25"/>
                      <a:pt x="55" y="28"/>
                    </a:cubicBezTo>
                    <a:cubicBezTo>
                      <a:pt x="56" y="32"/>
                      <a:pt x="70" y="51"/>
                      <a:pt x="72" y="55"/>
                    </a:cubicBezTo>
                    <a:cubicBezTo>
                      <a:pt x="73" y="58"/>
                      <a:pt x="74" y="65"/>
                      <a:pt x="77" y="67"/>
                    </a:cubicBezTo>
                    <a:cubicBezTo>
                      <a:pt x="77" y="67"/>
                      <a:pt x="102" y="61"/>
                      <a:pt x="129" y="7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1026"/>
              <p:cNvSpPr>
                <a:spLocks/>
              </p:cNvSpPr>
              <p:nvPr/>
            </p:nvSpPr>
            <p:spPr bwMode="auto">
              <a:xfrm>
                <a:off x="1318" y="2046"/>
                <a:ext cx="198" cy="309"/>
              </a:xfrm>
              <a:custGeom>
                <a:avLst/>
                <a:gdLst>
                  <a:gd name="T0" fmla="*/ 322 w 331"/>
                  <a:gd name="T1" fmla="*/ 491 h 515"/>
                  <a:gd name="T2" fmla="*/ 318 w 331"/>
                  <a:gd name="T3" fmla="*/ 494 h 515"/>
                  <a:gd name="T4" fmla="*/ 315 w 331"/>
                  <a:gd name="T5" fmla="*/ 509 h 515"/>
                  <a:gd name="T6" fmla="*/ 303 w 331"/>
                  <a:gd name="T7" fmla="*/ 515 h 515"/>
                  <a:gd name="T8" fmla="*/ 278 w 331"/>
                  <a:gd name="T9" fmla="*/ 496 h 515"/>
                  <a:gd name="T10" fmla="*/ 258 w 331"/>
                  <a:gd name="T11" fmla="*/ 478 h 515"/>
                  <a:gd name="T12" fmla="*/ 224 w 331"/>
                  <a:gd name="T13" fmla="*/ 461 h 515"/>
                  <a:gd name="T14" fmla="*/ 186 w 331"/>
                  <a:gd name="T15" fmla="*/ 440 h 515"/>
                  <a:gd name="T16" fmla="*/ 157 w 331"/>
                  <a:gd name="T17" fmla="*/ 417 h 515"/>
                  <a:gd name="T18" fmla="*/ 145 w 331"/>
                  <a:gd name="T19" fmla="*/ 385 h 515"/>
                  <a:gd name="T20" fmla="*/ 124 w 331"/>
                  <a:gd name="T21" fmla="*/ 344 h 515"/>
                  <a:gd name="T22" fmla="*/ 99 w 331"/>
                  <a:gd name="T23" fmla="*/ 306 h 515"/>
                  <a:gd name="T24" fmla="*/ 70 w 331"/>
                  <a:gd name="T25" fmla="*/ 252 h 515"/>
                  <a:gd name="T26" fmla="*/ 46 w 331"/>
                  <a:gd name="T27" fmla="*/ 205 h 515"/>
                  <a:gd name="T28" fmla="*/ 22 w 331"/>
                  <a:gd name="T29" fmla="*/ 180 h 515"/>
                  <a:gd name="T30" fmla="*/ 11 w 331"/>
                  <a:gd name="T31" fmla="*/ 166 h 515"/>
                  <a:gd name="T32" fmla="*/ 6 w 331"/>
                  <a:gd name="T33" fmla="*/ 148 h 515"/>
                  <a:gd name="T34" fmla="*/ 1 w 331"/>
                  <a:gd name="T35" fmla="*/ 122 h 515"/>
                  <a:gd name="T36" fmla="*/ 27 w 331"/>
                  <a:gd name="T37" fmla="*/ 97 h 515"/>
                  <a:gd name="T38" fmla="*/ 30 w 331"/>
                  <a:gd name="T39" fmla="*/ 109 h 515"/>
                  <a:gd name="T40" fmla="*/ 24 w 331"/>
                  <a:gd name="T41" fmla="*/ 126 h 515"/>
                  <a:gd name="T42" fmla="*/ 47 w 331"/>
                  <a:gd name="T43" fmla="*/ 126 h 515"/>
                  <a:gd name="T44" fmla="*/ 60 w 331"/>
                  <a:gd name="T45" fmla="*/ 138 h 515"/>
                  <a:gd name="T46" fmla="*/ 71 w 331"/>
                  <a:gd name="T47" fmla="*/ 118 h 515"/>
                  <a:gd name="T48" fmla="*/ 81 w 331"/>
                  <a:gd name="T49" fmla="*/ 92 h 515"/>
                  <a:gd name="T50" fmla="*/ 112 w 331"/>
                  <a:gd name="T51" fmla="*/ 74 h 515"/>
                  <a:gd name="T52" fmla="*/ 138 w 331"/>
                  <a:gd name="T53" fmla="*/ 49 h 515"/>
                  <a:gd name="T54" fmla="*/ 149 w 331"/>
                  <a:gd name="T55" fmla="*/ 27 h 515"/>
                  <a:gd name="T56" fmla="*/ 147 w 331"/>
                  <a:gd name="T57" fmla="*/ 9 h 515"/>
                  <a:gd name="T58" fmla="*/ 156 w 331"/>
                  <a:gd name="T59" fmla="*/ 2 h 515"/>
                  <a:gd name="T60" fmla="*/ 173 w 331"/>
                  <a:gd name="T61" fmla="*/ 20 h 515"/>
                  <a:gd name="T62" fmla="*/ 188 w 331"/>
                  <a:gd name="T63" fmla="*/ 37 h 515"/>
                  <a:gd name="T64" fmla="*/ 204 w 331"/>
                  <a:gd name="T65" fmla="*/ 57 h 515"/>
                  <a:gd name="T66" fmla="*/ 225 w 331"/>
                  <a:gd name="T67" fmla="*/ 70 h 515"/>
                  <a:gd name="T68" fmla="*/ 256 w 331"/>
                  <a:gd name="T69" fmla="*/ 65 h 515"/>
                  <a:gd name="T70" fmla="*/ 280 w 331"/>
                  <a:gd name="T71" fmla="*/ 79 h 515"/>
                  <a:gd name="T72" fmla="*/ 268 w 331"/>
                  <a:gd name="T73" fmla="*/ 108 h 515"/>
                  <a:gd name="T74" fmla="*/ 284 w 331"/>
                  <a:gd name="T75" fmla="*/ 118 h 515"/>
                  <a:gd name="T76" fmla="*/ 278 w 331"/>
                  <a:gd name="T77" fmla="*/ 121 h 515"/>
                  <a:gd name="T78" fmla="*/ 254 w 331"/>
                  <a:gd name="T79" fmla="*/ 123 h 515"/>
                  <a:gd name="T80" fmla="*/ 222 w 331"/>
                  <a:gd name="T81" fmla="*/ 138 h 515"/>
                  <a:gd name="T82" fmla="*/ 208 w 331"/>
                  <a:gd name="T83" fmla="*/ 164 h 515"/>
                  <a:gd name="T84" fmla="*/ 206 w 331"/>
                  <a:gd name="T85" fmla="*/ 184 h 515"/>
                  <a:gd name="T86" fmla="*/ 189 w 331"/>
                  <a:gd name="T87" fmla="*/ 212 h 515"/>
                  <a:gd name="T88" fmla="*/ 204 w 331"/>
                  <a:gd name="T89" fmla="*/ 241 h 515"/>
                  <a:gd name="T90" fmla="*/ 215 w 331"/>
                  <a:gd name="T91" fmla="*/ 267 h 515"/>
                  <a:gd name="T92" fmla="*/ 240 w 331"/>
                  <a:gd name="T93" fmla="*/ 281 h 515"/>
                  <a:gd name="T94" fmla="*/ 277 w 331"/>
                  <a:gd name="T95" fmla="*/ 269 h 515"/>
                  <a:gd name="T96" fmla="*/ 295 w 331"/>
                  <a:gd name="T97" fmla="*/ 307 h 515"/>
                  <a:gd name="T98" fmla="*/ 317 w 331"/>
                  <a:gd name="T99" fmla="*/ 331 h 515"/>
                  <a:gd name="T100" fmla="*/ 327 w 331"/>
                  <a:gd name="T101" fmla="*/ 349 h 515"/>
                  <a:gd name="T102" fmla="*/ 323 w 331"/>
                  <a:gd name="T103" fmla="*/ 364 h 515"/>
                  <a:gd name="T104" fmla="*/ 328 w 331"/>
                  <a:gd name="T105" fmla="*/ 399 h 515"/>
                  <a:gd name="T106" fmla="*/ 319 w 331"/>
                  <a:gd name="T107" fmla="*/ 419 h 515"/>
                  <a:gd name="T108" fmla="*/ 320 w 331"/>
                  <a:gd name="T109" fmla="*/ 435 h 515"/>
                  <a:gd name="T110" fmla="*/ 305 w 331"/>
                  <a:gd name="T111" fmla="*/ 429 h 515"/>
                  <a:gd name="T112" fmla="*/ 305 w 331"/>
                  <a:gd name="T113" fmla="*/ 438 h 515"/>
                  <a:gd name="T114" fmla="*/ 316 w 331"/>
                  <a:gd name="T115" fmla="*/ 447 h 515"/>
                  <a:gd name="T116" fmla="*/ 323 w 331"/>
                  <a:gd name="T117" fmla="*/ 456 h 515"/>
                  <a:gd name="T118" fmla="*/ 330 w 331"/>
                  <a:gd name="T119" fmla="*/ 459 h 515"/>
                  <a:gd name="T120" fmla="*/ 321 w 331"/>
                  <a:gd name="T121" fmla="*/ 48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1" h="515">
                    <a:moveTo>
                      <a:pt x="321" y="482"/>
                    </a:moveTo>
                    <a:cubicBezTo>
                      <a:pt x="320" y="485"/>
                      <a:pt x="321" y="490"/>
                      <a:pt x="322" y="491"/>
                    </a:cubicBezTo>
                    <a:cubicBezTo>
                      <a:pt x="322" y="491"/>
                      <a:pt x="322" y="491"/>
                      <a:pt x="322" y="491"/>
                    </a:cubicBezTo>
                    <a:cubicBezTo>
                      <a:pt x="321" y="492"/>
                      <a:pt x="320" y="492"/>
                      <a:pt x="318" y="494"/>
                    </a:cubicBezTo>
                    <a:cubicBezTo>
                      <a:pt x="316" y="496"/>
                      <a:pt x="312" y="498"/>
                      <a:pt x="314" y="501"/>
                    </a:cubicBezTo>
                    <a:cubicBezTo>
                      <a:pt x="315" y="504"/>
                      <a:pt x="318" y="507"/>
                      <a:pt x="315" y="509"/>
                    </a:cubicBezTo>
                    <a:cubicBezTo>
                      <a:pt x="311" y="512"/>
                      <a:pt x="310" y="513"/>
                      <a:pt x="307" y="514"/>
                    </a:cubicBezTo>
                    <a:cubicBezTo>
                      <a:pt x="306" y="514"/>
                      <a:pt x="304" y="514"/>
                      <a:pt x="303" y="515"/>
                    </a:cubicBezTo>
                    <a:cubicBezTo>
                      <a:pt x="299" y="510"/>
                      <a:pt x="296" y="512"/>
                      <a:pt x="289" y="506"/>
                    </a:cubicBezTo>
                    <a:cubicBezTo>
                      <a:pt x="280" y="499"/>
                      <a:pt x="283" y="502"/>
                      <a:pt x="278" y="496"/>
                    </a:cubicBezTo>
                    <a:cubicBezTo>
                      <a:pt x="273" y="489"/>
                      <a:pt x="275" y="491"/>
                      <a:pt x="271" y="487"/>
                    </a:cubicBezTo>
                    <a:cubicBezTo>
                      <a:pt x="267" y="483"/>
                      <a:pt x="261" y="482"/>
                      <a:pt x="258" y="478"/>
                    </a:cubicBezTo>
                    <a:cubicBezTo>
                      <a:pt x="254" y="475"/>
                      <a:pt x="250" y="475"/>
                      <a:pt x="240" y="468"/>
                    </a:cubicBezTo>
                    <a:cubicBezTo>
                      <a:pt x="231" y="462"/>
                      <a:pt x="233" y="466"/>
                      <a:pt x="224" y="461"/>
                    </a:cubicBezTo>
                    <a:cubicBezTo>
                      <a:pt x="214" y="456"/>
                      <a:pt x="216" y="457"/>
                      <a:pt x="207" y="451"/>
                    </a:cubicBezTo>
                    <a:cubicBezTo>
                      <a:pt x="198" y="444"/>
                      <a:pt x="195" y="446"/>
                      <a:pt x="186" y="440"/>
                    </a:cubicBezTo>
                    <a:cubicBezTo>
                      <a:pt x="178" y="434"/>
                      <a:pt x="180" y="440"/>
                      <a:pt x="175" y="433"/>
                    </a:cubicBezTo>
                    <a:cubicBezTo>
                      <a:pt x="169" y="426"/>
                      <a:pt x="164" y="425"/>
                      <a:pt x="157" y="417"/>
                    </a:cubicBezTo>
                    <a:cubicBezTo>
                      <a:pt x="151" y="409"/>
                      <a:pt x="150" y="407"/>
                      <a:pt x="145" y="400"/>
                    </a:cubicBezTo>
                    <a:cubicBezTo>
                      <a:pt x="140" y="394"/>
                      <a:pt x="145" y="389"/>
                      <a:pt x="145" y="385"/>
                    </a:cubicBezTo>
                    <a:cubicBezTo>
                      <a:pt x="146" y="380"/>
                      <a:pt x="139" y="375"/>
                      <a:pt x="136" y="366"/>
                    </a:cubicBezTo>
                    <a:cubicBezTo>
                      <a:pt x="134" y="357"/>
                      <a:pt x="131" y="355"/>
                      <a:pt x="124" y="344"/>
                    </a:cubicBezTo>
                    <a:cubicBezTo>
                      <a:pt x="116" y="334"/>
                      <a:pt x="118" y="334"/>
                      <a:pt x="115" y="329"/>
                    </a:cubicBezTo>
                    <a:cubicBezTo>
                      <a:pt x="112" y="324"/>
                      <a:pt x="102" y="317"/>
                      <a:pt x="99" y="306"/>
                    </a:cubicBezTo>
                    <a:cubicBezTo>
                      <a:pt x="97" y="294"/>
                      <a:pt x="87" y="285"/>
                      <a:pt x="84" y="275"/>
                    </a:cubicBezTo>
                    <a:cubicBezTo>
                      <a:pt x="81" y="266"/>
                      <a:pt x="71" y="261"/>
                      <a:pt x="70" y="252"/>
                    </a:cubicBezTo>
                    <a:cubicBezTo>
                      <a:pt x="70" y="243"/>
                      <a:pt x="60" y="230"/>
                      <a:pt x="55" y="224"/>
                    </a:cubicBezTo>
                    <a:cubicBezTo>
                      <a:pt x="51" y="218"/>
                      <a:pt x="49" y="215"/>
                      <a:pt x="46" y="205"/>
                    </a:cubicBezTo>
                    <a:cubicBezTo>
                      <a:pt x="43" y="196"/>
                      <a:pt x="40" y="196"/>
                      <a:pt x="38" y="191"/>
                    </a:cubicBezTo>
                    <a:cubicBezTo>
                      <a:pt x="35" y="185"/>
                      <a:pt x="26" y="183"/>
                      <a:pt x="22" y="180"/>
                    </a:cubicBezTo>
                    <a:cubicBezTo>
                      <a:pt x="17" y="178"/>
                      <a:pt x="10" y="175"/>
                      <a:pt x="6" y="171"/>
                    </a:cubicBezTo>
                    <a:cubicBezTo>
                      <a:pt x="2" y="168"/>
                      <a:pt x="9" y="166"/>
                      <a:pt x="11" y="166"/>
                    </a:cubicBezTo>
                    <a:cubicBezTo>
                      <a:pt x="13" y="165"/>
                      <a:pt x="11" y="163"/>
                      <a:pt x="10" y="158"/>
                    </a:cubicBezTo>
                    <a:cubicBezTo>
                      <a:pt x="8" y="152"/>
                      <a:pt x="6" y="154"/>
                      <a:pt x="6" y="148"/>
                    </a:cubicBezTo>
                    <a:cubicBezTo>
                      <a:pt x="7" y="142"/>
                      <a:pt x="6" y="140"/>
                      <a:pt x="4" y="136"/>
                    </a:cubicBezTo>
                    <a:cubicBezTo>
                      <a:pt x="1" y="133"/>
                      <a:pt x="0" y="130"/>
                      <a:pt x="1" y="122"/>
                    </a:cubicBezTo>
                    <a:cubicBezTo>
                      <a:pt x="2" y="114"/>
                      <a:pt x="5" y="112"/>
                      <a:pt x="16" y="105"/>
                    </a:cubicBezTo>
                    <a:cubicBezTo>
                      <a:pt x="22" y="100"/>
                      <a:pt x="25" y="99"/>
                      <a:pt x="27" y="97"/>
                    </a:cubicBezTo>
                    <a:cubicBezTo>
                      <a:pt x="26" y="99"/>
                      <a:pt x="26" y="100"/>
                      <a:pt x="28" y="102"/>
                    </a:cubicBezTo>
                    <a:cubicBezTo>
                      <a:pt x="31" y="105"/>
                      <a:pt x="35" y="104"/>
                      <a:pt x="30" y="109"/>
                    </a:cubicBezTo>
                    <a:cubicBezTo>
                      <a:pt x="24" y="114"/>
                      <a:pt x="23" y="110"/>
                      <a:pt x="23" y="116"/>
                    </a:cubicBezTo>
                    <a:cubicBezTo>
                      <a:pt x="23" y="121"/>
                      <a:pt x="20" y="126"/>
                      <a:pt x="24" y="126"/>
                    </a:cubicBezTo>
                    <a:cubicBezTo>
                      <a:pt x="29" y="125"/>
                      <a:pt x="27" y="119"/>
                      <a:pt x="32" y="122"/>
                    </a:cubicBezTo>
                    <a:cubicBezTo>
                      <a:pt x="38" y="125"/>
                      <a:pt x="45" y="121"/>
                      <a:pt x="47" y="126"/>
                    </a:cubicBezTo>
                    <a:cubicBezTo>
                      <a:pt x="49" y="131"/>
                      <a:pt x="44" y="130"/>
                      <a:pt x="49" y="136"/>
                    </a:cubicBezTo>
                    <a:cubicBezTo>
                      <a:pt x="55" y="142"/>
                      <a:pt x="58" y="141"/>
                      <a:pt x="60" y="138"/>
                    </a:cubicBezTo>
                    <a:cubicBezTo>
                      <a:pt x="62" y="136"/>
                      <a:pt x="65" y="132"/>
                      <a:pt x="66" y="128"/>
                    </a:cubicBezTo>
                    <a:cubicBezTo>
                      <a:pt x="67" y="125"/>
                      <a:pt x="70" y="124"/>
                      <a:pt x="71" y="118"/>
                    </a:cubicBezTo>
                    <a:cubicBezTo>
                      <a:pt x="72" y="111"/>
                      <a:pt x="71" y="111"/>
                      <a:pt x="74" y="104"/>
                    </a:cubicBezTo>
                    <a:cubicBezTo>
                      <a:pt x="78" y="97"/>
                      <a:pt x="76" y="97"/>
                      <a:pt x="81" y="92"/>
                    </a:cubicBezTo>
                    <a:cubicBezTo>
                      <a:pt x="86" y="87"/>
                      <a:pt x="78" y="84"/>
                      <a:pt x="90" y="83"/>
                    </a:cubicBezTo>
                    <a:cubicBezTo>
                      <a:pt x="102" y="82"/>
                      <a:pt x="104" y="77"/>
                      <a:pt x="112" y="74"/>
                    </a:cubicBezTo>
                    <a:cubicBezTo>
                      <a:pt x="121" y="71"/>
                      <a:pt x="122" y="71"/>
                      <a:pt x="127" y="64"/>
                    </a:cubicBezTo>
                    <a:cubicBezTo>
                      <a:pt x="133" y="57"/>
                      <a:pt x="135" y="53"/>
                      <a:pt x="138" y="49"/>
                    </a:cubicBezTo>
                    <a:cubicBezTo>
                      <a:pt x="140" y="45"/>
                      <a:pt x="145" y="37"/>
                      <a:pt x="146" y="34"/>
                    </a:cubicBezTo>
                    <a:cubicBezTo>
                      <a:pt x="148" y="30"/>
                      <a:pt x="147" y="28"/>
                      <a:pt x="149" y="27"/>
                    </a:cubicBezTo>
                    <a:cubicBezTo>
                      <a:pt x="151" y="27"/>
                      <a:pt x="152" y="23"/>
                      <a:pt x="151" y="20"/>
                    </a:cubicBezTo>
                    <a:cubicBezTo>
                      <a:pt x="149" y="18"/>
                      <a:pt x="150" y="13"/>
                      <a:pt x="147" y="9"/>
                    </a:cubicBezTo>
                    <a:cubicBezTo>
                      <a:pt x="145" y="6"/>
                      <a:pt x="145" y="5"/>
                      <a:pt x="143" y="2"/>
                    </a:cubicBezTo>
                    <a:cubicBezTo>
                      <a:pt x="148" y="2"/>
                      <a:pt x="153" y="0"/>
                      <a:pt x="156" y="2"/>
                    </a:cubicBezTo>
                    <a:cubicBezTo>
                      <a:pt x="159" y="4"/>
                      <a:pt x="164" y="6"/>
                      <a:pt x="167" y="11"/>
                    </a:cubicBezTo>
                    <a:cubicBezTo>
                      <a:pt x="170" y="15"/>
                      <a:pt x="172" y="17"/>
                      <a:pt x="173" y="20"/>
                    </a:cubicBezTo>
                    <a:cubicBezTo>
                      <a:pt x="174" y="23"/>
                      <a:pt x="173" y="24"/>
                      <a:pt x="179" y="29"/>
                    </a:cubicBezTo>
                    <a:cubicBezTo>
                      <a:pt x="185" y="34"/>
                      <a:pt x="182" y="32"/>
                      <a:pt x="188" y="37"/>
                    </a:cubicBezTo>
                    <a:cubicBezTo>
                      <a:pt x="194" y="42"/>
                      <a:pt x="197" y="47"/>
                      <a:pt x="198" y="49"/>
                    </a:cubicBezTo>
                    <a:cubicBezTo>
                      <a:pt x="198" y="51"/>
                      <a:pt x="204" y="51"/>
                      <a:pt x="204" y="57"/>
                    </a:cubicBezTo>
                    <a:cubicBezTo>
                      <a:pt x="204" y="63"/>
                      <a:pt x="203" y="67"/>
                      <a:pt x="209" y="69"/>
                    </a:cubicBezTo>
                    <a:cubicBezTo>
                      <a:pt x="215" y="71"/>
                      <a:pt x="217" y="71"/>
                      <a:pt x="225" y="70"/>
                    </a:cubicBezTo>
                    <a:cubicBezTo>
                      <a:pt x="232" y="70"/>
                      <a:pt x="237" y="59"/>
                      <a:pt x="242" y="62"/>
                    </a:cubicBezTo>
                    <a:cubicBezTo>
                      <a:pt x="247" y="65"/>
                      <a:pt x="253" y="67"/>
                      <a:pt x="256" y="65"/>
                    </a:cubicBezTo>
                    <a:cubicBezTo>
                      <a:pt x="260" y="64"/>
                      <a:pt x="267" y="67"/>
                      <a:pt x="271" y="69"/>
                    </a:cubicBezTo>
                    <a:cubicBezTo>
                      <a:pt x="275" y="70"/>
                      <a:pt x="281" y="74"/>
                      <a:pt x="280" y="79"/>
                    </a:cubicBezTo>
                    <a:cubicBezTo>
                      <a:pt x="278" y="85"/>
                      <a:pt x="274" y="87"/>
                      <a:pt x="273" y="92"/>
                    </a:cubicBezTo>
                    <a:cubicBezTo>
                      <a:pt x="272" y="96"/>
                      <a:pt x="261" y="107"/>
                      <a:pt x="268" y="108"/>
                    </a:cubicBezTo>
                    <a:cubicBezTo>
                      <a:pt x="275" y="108"/>
                      <a:pt x="281" y="113"/>
                      <a:pt x="282" y="115"/>
                    </a:cubicBezTo>
                    <a:cubicBezTo>
                      <a:pt x="282" y="115"/>
                      <a:pt x="283" y="117"/>
                      <a:pt x="284" y="118"/>
                    </a:cubicBezTo>
                    <a:cubicBezTo>
                      <a:pt x="285" y="119"/>
                      <a:pt x="285" y="121"/>
                      <a:pt x="285" y="121"/>
                    </a:cubicBezTo>
                    <a:cubicBezTo>
                      <a:pt x="283" y="122"/>
                      <a:pt x="282" y="125"/>
                      <a:pt x="278" y="121"/>
                    </a:cubicBezTo>
                    <a:cubicBezTo>
                      <a:pt x="275" y="118"/>
                      <a:pt x="264" y="114"/>
                      <a:pt x="262" y="119"/>
                    </a:cubicBezTo>
                    <a:cubicBezTo>
                      <a:pt x="260" y="123"/>
                      <a:pt x="263" y="121"/>
                      <a:pt x="254" y="123"/>
                    </a:cubicBezTo>
                    <a:cubicBezTo>
                      <a:pt x="245" y="125"/>
                      <a:pt x="243" y="125"/>
                      <a:pt x="237" y="129"/>
                    </a:cubicBezTo>
                    <a:cubicBezTo>
                      <a:pt x="230" y="134"/>
                      <a:pt x="226" y="133"/>
                      <a:pt x="222" y="138"/>
                    </a:cubicBezTo>
                    <a:cubicBezTo>
                      <a:pt x="218" y="142"/>
                      <a:pt x="214" y="141"/>
                      <a:pt x="213" y="148"/>
                    </a:cubicBezTo>
                    <a:cubicBezTo>
                      <a:pt x="211" y="154"/>
                      <a:pt x="211" y="159"/>
                      <a:pt x="208" y="164"/>
                    </a:cubicBezTo>
                    <a:cubicBezTo>
                      <a:pt x="205" y="169"/>
                      <a:pt x="204" y="174"/>
                      <a:pt x="206" y="176"/>
                    </a:cubicBezTo>
                    <a:cubicBezTo>
                      <a:pt x="207" y="178"/>
                      <a:pt x="211" y="181"/>
                      <a:pt x="206" y="184"/>
                    </a:cubicBezTo>
                    <a:cubicBezTo>
                      <a:pt x="202" y="187"/>
                      <a:pt x="194" y="194"/>
                      <a:pt x="194" y="199"/>
                    </a:cubicBezTo>
                    <a:cubicBezTo>
                      <a:pt x="195" y="204"/>
                      <a:pt x="186" y="206"/>
                      <a:pt x="189" y="212"/>
                    </a:cubicBezTo>
                    <a:cubicBezTo>
                      <a:pt x="193" y="219"/>
                      <a:pt x="195" y="220"/>
                      <a:pt x="198" y="228"/>
                    </a:cubicBezTo>
                    <a:cubicBezTo>
                      <a:pt x="202" y="236"/>
                      <a:pt x="200" y="237"/>
                      <a:pt x="204" y="241"/>
                    </a:cubicBezTo>
                    <a:cubicBezTo>
                      <a:pt x="208" y="245"/>
                      <a:pt x="212" y="248"/>
                      <a:pt x="213" y="255"/>
                    </a:cubicBezTo>
                    <a:cubicBezTo>
                      <a:pt x="213" y="263"/>
                      <a:pt x="208" y="267"/>
                      <a:pt x="215" y="267"/>
                    </a:cubicBezTo>
                    <a:cubicBezTo>
                      <a:pt x="222" y="267"/>
                      <a:pt x="228" y="265"/>
                      <a:pt x="232" y="270"/>
                    </a:cubicBezTo>
                    <a:cubicBezTo>
                      <a:pt x="237" y="276"/>
                      <a:pt x="237" y="281"/>
                      <a:pt x="240" y="281"/>
                    </a:cubicBezTo>
                    <a:cubicBezTo>
                      <a:pt x="244" y="281"/>
                      <a:pt x="253" y="287"/>
                      <a:pt x="259" y="280"/>
                    </a:cubicBezTo>
                    <a:cubicBezTo>
                      <a:pt x="266" y="272"/>
                      <a:pt x="279" y="259"/>
                      <a:pt x="277" y="269"/>
                    </a:cubicBezTo>
                    <a:cubicBezTo>
                      <a:pt x="275" y="279"/>
                      <a:pt x="273" y="301"/>
                      <a:pt x="279" y="306"/>
                    </a:cubicBezTo>
                    <a:cubicBezTo>
                      <a:pt x="284" y="310"/>
                      <a:pt x="285" y="307"/>
                      <a:pt x="295" y="307"/>
                    </a:cubicBezTo>
                    <a:cubicBezTo>
                      <a:pt x="298" y="307"/>
                      <a:pt x="300" y="307"/>
                      <a:pt x="303" y="307"/>
                    </a:cubicBezTo>
                    <a:cubicBezTo>
                      <a:pt x="306" y="316"/>
                      <a:pt x="311" y="325"/>
                      <a:pt x="317" y="331"/>
                    </a:cubicBezTo>
                    <a:cubicBezTo>
                      <a:pt x="317" y="331"/>
                      <a:pt x="320" y="335"/>
                      <a:pt x="322" y="339"/>
                    </a:cubicBezTo>
                    <a:cubicBezTo>
                      <a:pt x="324" y="343"/>
                      <a:pt x="326" y="346"/>
                      <a:pt x="327" y="349"/>
                    </a:cubicBezTo>
                    <a:cubicBezTo>
                      <a:pt x="328" y="351"/>
                      <a:pt x="331" y="354"/>
                      <a:pt x="328" y="356"/>
                    </a:cubicBezTo>
                    <a:cubicBezTo>
                      <a:pt x="326" y="359"/>
                      <a:pt x="323" y="358"/>
                      <a:pt x="323" y="364"/>
                    </a:cubicBezTo>
                    <a:cubicBezTo>
                      <a:pt x="323" y="369"/>
                      <a:pt x="323" y="388"/>
                      <a:pt x="323" y="388"/>
                    </a:cubicBezTo>
                    <a:cubicBezTo>
                      <a:pt x="324" y="388"/>
                      <a:pt x="329" y="394"/>
                      <a:pt x="328" y="399"/>
                    </a:cubicBezTo>
                    <a:cubicBezTo>
                      <a:pt x="327" y="404"/>
                      <a:pt x="325" y="403"/>
                      <a:pt x="322" y="409"/>
                    </a:cubicBezTo>
                    <a:cubicBezTo>
                      <a:pt x="320" y="414"/>
                      <a:pt x="317" y="413"/>
                      <a:pt x="319" y="419"/>
                    </a:cubicBezTo>
                    <a:cubicBezTo>
                      <a:pt x="320" y="424"/>
                      <a:pt x="324" y="423"/>
                      <a:pt x="322" y="429"/>
                    </a:cubicBezTo>
                    <a:cubicBezTo>
                      <a:pt x="322" y="432"/>
                      <a:pt x="321" y="434"/>
                      <a:pt x="320" y="435"/>
                    </a:cubicBezTo>
                    <a:cubicBezTo>
                      <a:pt x="318" y="433"/>
                      <a:pt x="316" y="431"/>
                      <a:pt x="313" y="430"/>
                    </a:cubicBezTo>
                    <a:cubicBezTo>
                      <a:pt x="307" y="428"/>
                      <a:pt x="305" y="428"/>
                      <a:pt x="305" y="429"/>
                    </a:cubicBezTo>
                    <a:cubicBezTo>
                      <a:pt x="305" y="430"/>
                      <a:pt x="305" y="431"/>
                      <a:pt x="305" y="431"/>
                    </a:cubicBezTo>
                    <a:cubicBezTo>
                      <a:pt x="305" y="435"/>
                      <a:pt x="307" y="436"/>
                      <a:pt x="305" y="438"/>
                    </a:cubicBezTo>
                    <a:cubicBezTo>
                      <a:pt x="304" y="439"/>
                      <a:pt x="299" y="441"/>
                      <a:pt x="303" y="443"/>
                    </a:cubicBezTo>
                    <a:cubicBezTo>
                      <a:pt x="307" y="445"/>
                      <a:pt x="314" y="444"/>
                      <a:pt x="316" y="447"/>
                    </a:cubicBezTo>
                    <a:cubicBezTo>
                      <a:pt x="318" y="450"/>
                      <a:pt x="318" y="452"/>
                      <a:pt x="319" y="454"/>
                    </a:cubicBezTo>
                    <a:cubicBezTo>
                      <a:pt x="319" y="456"/>
                      <a:pt x="321" y="456"/>
                      <a:pt x="323" y="456"/>
                    </a:cubicBezTo>
                    <a:cubicBezTo>
                      <a:pt x="325" y="456"/>
                      <a:pt x="326" y="456"/>
                      <a:pt x="328" y="455"/>
                    </a:cubicBezTo>
                    <a:cubicBezTo>
                      <a:pt x="329" y="456"/>
                      <a:pt x="330" y="457"/>
                      <a:pt x="330" y="459"/>
                    </a:cubicBezTo>
                    <a:cubicBezTo>
                      <a:pt x="331" y="463"/>
                      <a:pt x="331" y="467"/>
                      <a:pt x="328" y="472"/>
                    </a:cubicBezTo>
                    <a:cubicBezTo>
                      <a:pt x="325" y="476"/>
                      <a:pt x="323" y="479"/>
                      <a:pt x="321" y="48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2" name="Freeform 1027"/>
              <p:cNvSpPr>
                <a:spLocks/>
              </p:cNvSpPr>
              <p:nvPr/>
            </p:nvSpPr>
            <p:spPr bwMode="auto">
              <a:xfrm>
                <a:off x="1500" y="2209"/>
                <a:ext cx="192" cy="221"/>
              </a:xfrm>
              <a:custGeom>
                <a:avLst/>
                <a:gdLst>
                  <a:gd name="T0" fmla="*/ 311 w 320"/>
                  <a:gd name="T1" fmla="*/ 286 h 368"/>
                  <a:gd name="T2" fmla="*/ 308 w 320"/>
                  <a:gd name="T3" fmla="*/ 296 h 368"/>
                  <a:gd name="T4" fmla="*/ 293 w 320"/>
                  <a:gd name="T5" fmla="*/ 276 h 368"/>
                  <a:gd name="T6" fmla="*/ 256 w 320"/>
                  <a:gd name="T7" fmla="*/ 269 h 368"/>
                  <a:gd name="T8" fmla="*/ 219 w 320"/>
                  <a:gd name="T9" fmla="*/ 275 h 368"/>
                  <a:gd name="T10" fmla="*/ 208 w 320"/>
                  <a:gd name="T11" fmla="*/ 308 h 368"/>
                  <a:gd name="T12" fmla="*/ 204 w 320"/>
                  <a:gd name="T13" fmla="*/ 342 h 368"/>
                  <a:gd name="T14" fmla="*/ 203 w 320"/>
                  <a:gd name="T15" fmla="*/ 350 h 368"/>
                  <a:gd name="T16" fmla="*/ 180 w 320"/>
                  <a:gd name="T17" fmla="*/ 344 h 368"/>
                  <a:gd name="T18" fmla="*/ 166 w 320"/>
                  <a:gd name="T19" fmla="*/ 362 h 368"/>
                  <a:gd name="T20" fmla="*/ 139 w 320"/>
                  <a:gd name="T21" fmla="*/ 347 h 368"/>
                  <a:gd name="T22" fmla="*/ 111 w 320"/>
                  <a:gd name="T23" fmla="*/ 343 h 368"/>
                  <a:gd name="T24" fmla="*/ 93 w 320"/>
                  <a:gd name="T25" fmla="*/ 367 h 368"/>
                  <a:gd name="T26" fmla="*/ 78 w 320"/>
                  <a:gd name="T27" fmla="*/ 367 h 368"/>
                  <a:gd name="T28" fmla="*/ 70 w 320"/>
                  <a:gd name="T29" fmla="*/ 348 h 368"/>
                  <a:gd name="T30" fmla="*/ 63 w 320"/>
                  <a:gd name="T31" fmla="*/ 328 h 368"/>
                  <a:gd name="T32" fmla="*/ 53 w 320"/>
                  <a:gd name="T33" fmla="*/ 314 h 368"/>
                  <a:gd name="T34" fmla="*/ 46 w 320"/>
                  <a:gd name="T35" fmla="*/ 297 h 368"/>
                  <a:gd name="T36" fmla="*/ 47 w 320"/>
                  <a:gd name="T37" fmla="*/ 282 h 368"/>
                  <a:gd name="T38" fmla="*/ 41 w 320"/>
                  <a:gd name="T39" fmla="*/ 262 h 368"/>
                  <a:gd name="T40" fmla="*/ 29 w 320"/>
                  <a:gd name="T41" fmla="*/ 236 h 368"/>
                  <a:gd name="T42" fmla="*/ 23 w 320"/>
                  <a:gd name="T43" fmla="*/ 224 h 368"/>
                  <a:gd name="T44" fmla="*/ 19 w 320"/>
                  <a:gd name="T45" fmla="*/ 218 h 368"/>
                  <a:gd name="T46" fmla="*/ 25 w 320"/>
                  <a:gd name="T47" fmla="*/ 199 h 368"/>
                  <a:gd name="T48" fmla="*/ 25 w 320"/>
                  <a:gd name="T49" fmla="*/ 182 h 368"/>
                  <a:gd name="T50" fmla="*/ 29 w 320"/>
                  <a:gd name="T51" fmla="*/ 172 h 368"/>
                  <a:gd name="T52" fmla="*/ 17 w 320"/>
                  <a:gd name="T53" fmla="*/ 162 h 368"/>
                  <a:gd name="T54" fmla="*/ 16 w 320"/>
                  <a:gd name="T55" fmla="*/ 146 h 368"/>
                  <a:gd name="T56" fmla="*/ 25 w 320"/>
                  <a:gd name="T57" fmla="*/ 126 h 368"/>
                  <a:gd name="T58" fmla="*/ 20 w 320"/>
                  <a:gd name="T59" fmla="*/ 91 h 368"/>
                  <a:gd name="T60" fmla="*/ 24 w 320"/>
                  <a:gd name="T61" fmla="*/ 76 h 368"/>
                  <a:gd name="T62" fmla="*/ 14 w 320"/>
                  <a:gd name="T63" fmla="*/ 58 h 368"/>
                  <a:gd name="T64" fmla="*/ 18 w 320"/>
                  <a:gd name="T65" fmla="*/ 35 h 368"/>
                  <a:gd name="T66" fmla="*/ 51 w 320"/>
                  <a:gd name="T67" fmla="*/ 20 h 368"/>
                  <a:gd name="T68" fmla="*/ 81 w 320"/>
                  <a:gd name="T69" fmla="*/ 4 h 368"/>
                  <a:gd name="T70" fmla="*/ 104 w 320"/>
                  <a:gd name="T71" fmla="*/ 20 h 368"/>
                  <a:gd name="T72" fmla="*/ 106 w 320"/>
                  <a:gd name="T73" fmla="*/ 47 h 368"/>
                  <a:gd name="T74" fmla="*/ 130 w 320"/>
                  <a:gd name="T75" fmla="*/ 71 h 368"/>
                  <a:gd name="T76" fmla="*/ 163 w 320"/>
                  <a:gd name="T77" fmla="*/ 84 h 368"/>
                  <a:gd name="T78" fmla="*/ 198 w 320"/>
                  <a:gd name="T79" fmla="*/ 104 h 368"/>
                  <a:gd name="T80" fmla="*/ 226 w 320"/>
                  <a:gd name="T81" fmla="*/ 112 h 368"/>
                  <a:gd name="T82" fmla="*/ 240 w 320"/>
                  <a:gd name="T83" fmla="*/ 138 h 368"/>
                  <a:gd name="T84" fmla="*/ 237 w 320"/>
                  <a:gd name="T85" fmla="*/ 160 h 368"/>
                  <a:gd name="T86" fmla="*/ 247 w 320"/>
                  <a:gd name="T87" fmla="*/ 182 h 368"/>
                  <a:gd name="T88" fmla="*/ 291 w 320"/>
                  <a:gd name="T89" fmla="*/ 188 h 368"/>
                  <a:gd name="T90" fmla="*/ 295 w 320"/>
                  <a:gd name="T91" fmla="*/ 214 h 368"/>
                  <a:gd name="T92" fmla="*/ 315 w 320"/>
                  <a:gd name="T93" fmla="*/ 234 h 368"/>
                  <a:gd name="T94" fmla="*/ 309 w 320"/>
                  <a:gd name="T95" fmla="*/ 2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368">
                    <a:moveTo>
                      <a:pt x="309" y="272"/>
                    </a:moveTo>
                    <a:cubicBezTo>
                      <a:pt x="308" y="276"/>
                      <a:pt x="309" y="283"/>
                      <a:pt x="311" y="286"/>
                    </a:cubicBezTo>
                    <a:cubicBezTo>
                      <a:pt x="314" y="289"/>
                      <a:pt x="307" y="290"/>
                      <a:pt x="308" y="296"/>
                    </a:cubicBezTo>
                    <a:cubicBezTo>
                      <a:pt x="308" y="296"/>
                      <a:pt x="308" y="296"/>
                      <a:pt x="308" y="296"/>
                    </a:cubicBezTo>
                    <a:cubicBezTo>
                      <a:pt x="306" y="296"/>
                      <a:pt x="306" y="287"/>
                      <a:pt x="306" y="284"/>
                    </a:cubicBezTo>
                    <a:cubicBezTo>
                      <a:pt x="305" y="280"/>
                      <a:pt x="298" y="279"/>
                      <a:pt x="293" y="276"/>
                    </a:cubicBezTo>
                    <a:cubicBezTo>
                      <a:pt x="288" y="272"/>
                      <a:pt x="281" y="269"/>
                      <a:pt x="276" y="267"/>
                    </a:cubicBezTo>
                    <a:cubicBezTo>
                      <a:pt x="272" y="265"/>
                      <a:pt x="267" y="268"/>
                      <a:pt x="256" y="269"/>
                    </a:cubicBezTo>
                    <a:cubicBezTo>
                      <a:pt x="244" y="270"/>
                      <a:pt x="246" y="269"/>
                      <a:pt x="241" y="271"/>
                    </a:cubicBezTo>
                    <a:cubicBezTo>
                      <a:pt x="235" y="273"/>
                      <a:pt x="223" y="275"/>
                      <a:pt x="219" y="275"/>
                    </a:cubicBezTo>
                    <a:cubicBezTo>
                      <a:pt x="215" y="275"/>
                      <a:pt x="213" y="287"/>
                      <a:pt x="210" y="291"/>
                    </a:cubicBezTo>
                    <a:cubicBezTo>
                      <a:pt x="206" y="296"/>
                      <a:pt x="208" y="300"/>
                      <a:pt x="208" y="308"/>
                    </a:cubicBezTo>
                    <a:cubicBezTo>
                      <a:pt x="209" y="316"/>
                      <a:pt x="207" y="324"/>
                      <a:pt x="206" y="329"/>
                    </a:cubicBezTo>
                    <a:cubicBezTo>
                      <a:pt x="206" y="334"/>
                      <a:pt x="206" y="338"/>
                      <a:pt x="204" y="342"/>
                    </a:cubicBezTo>
                    <a:cubicBezTo>
                      <a:pt x="202" y="345"/>
                      <a:pt x="202" y="348"/>
                      <a:pt x="203" y="350"/>
                    </a:cubicBezTo>
                    <a:cubicBezTo>
                      <a:pt x="203" y="350"/>
                      <a:pt x="203" y="350"/>
                      <a:pt x="203" y="350"/>
                    </a:cubicBezTo>
                    <a:cubicBezTo>
                      <a:pt x="198" y="345"/>
                      <a:pt x="200" y="346"/>
                      <a:pt x="196" y="343"/>
                    </a:cubicBezTo>
                    <a:cubicBezTo>
                      <a:pt x="192" y="340"/>
                      <a:pt x="186" y="343"/>
                      <a:pt x="180" y="344"/>
                    </a:cubicBezTo>
                    <a:cubicBezTo>
                      <a:pt x="175" y="344"/>
                      <a:pt x="173" y="344"/>
                      <a:pt x="169" y="348"/>
                    </a:cubicBezTo>
                    <a:cubicBezTo>
                      <a:pt x="165" y="351"/>
                      <a:pt x="170" y="355"/>
                      <a:pt x="166" y="362"/>
                    </a:cubicBezTo>
                    <a:cubicBezTo>
                      <a:pt x="162" y="368"/>
                      <a:pt x="164" y="365"/>
                      <a:pt x="158" y="361"/>
                    </a:cubicBezTo>
                    <a:cubicBezTo>
                      <a:pt x="152" y="356"/>
                      <a:pt x="149" y="348"/>
                      <a:pt x="139" y="347"/>
                    </a:cubicBezTo>
                    <a:cubicBezTo>
                      <a:pt x="129" y="347"/>
                      <a:pt x="125" y="343"/>
                      <a:pt x="118" y="337"/>
                    </a:cubicBezTo>
                    <a:cubicBezTo>
                      <a:pt x="111" y="331"/>
                      <a:pt x="113" y="337"/>
                      <a:pt x="111" y="343"/>
                    </a:cubicBezTo>
                    <a:cubicBezTo>
                      <a:pt x="109" y="350"/>
                      <a:pt x="104" y="350"/>
                      <a:pt x="98" y="356"/>
                    </a:cubicBezTo>
                    <a:cubicBezTo>
                      <a:pt x="93" y="361"/>
                      <a:pt x="93" y="363"/>
                      <a:pt x="93" y="367"/>
                    </a:cubicBezTo>
                    <a:cubicBezTo>
                      <a:pt x="91" y="368"/>
                      <a:pt x="90" y="368"/>
                      <a:pt x="88" y="368"/>
                    </a:cubicBezTo>
                    <a:cubicBezTo>
                      <a:pt x="83" y="368"/>
                      <a:pt x="82" y="368"/>
                      <a:pt x="78" y="367"/>
                    </a:cubicBezTo>
                    <a:cubicBezTo>
                      <a:pt x="75" y="367"/>
                      <a:pt x="75" y="359"/>
                      <a:pt x="74" y="356"/>
                    </a:cubicBezTo>
                    <a:cubicBezTo>
                      <a:pt x="74" y="352"/>
                      <a:pt x="70" y="350"/>
                      <a:pt x="70" y="348"/>
                    </a:cubicBezTo>
                    <a:cubicBezTo>
                      <a:pt x="69" y="346"/>
                      <a:pt x="68" y="342"/>
                      <a:pt x="67" y="338"/>
                    </a:cubicBezTo>
                    <a:cubicBezTo>
                      <a:pt x="65" y="333"/>
                      <a:pt x="64" y="331"/>
                      <a:pt x="63" y="328"/>
                    </a:cubicBezTo>
                    <a:cubicBezTo>
                      <a:pt x="63" y="325"/>
                      <a:pt x="61" y="324"/>
                      <a:pt x="59" y="320"/>
                    </a:cubicBezTo>
                    <a:cubicBezTo>
                      <a:pt x="57" y="316"/>
                      <a:pt x="55" y="315"/>
                      <a:pt x="53" y="314"/>
                    </a:cubicBezTo>
                    <a:cubicBezTo>
                      <a:pt x="51" y="312"/>
                      <a:pt x="52" y="309"/>
                      <a:pt x="51" y="306"/>
                    </a:cubicBezTo>
                    <a:cubicBezTo>
                      <a:pt x="50" y="304"/>
                      <a:pt x="47" y="300"/>
                      <a:pt x="46" y="297"/>
                    </a:cubicBezTo>
                    <a:cubicBezTo>
                      <a:pt x="46" y="295"/>
                      <a:pt x="47" y="292"/>
                      <a:pt x="49" y="290"/>
                    </a:cubicBezTo>
                    <a:cubicBezTo>
                      <a:pt x="52" y="289"/>
                      <a:pt x="48" y="286"/>
                      <a:pt x="47" y="282"/>
                    </a:cubicBezTo>
                    <a:cubicBezTo>
                      <a:pt x="46" y="279"/>
                      <a:pt x="50" y="276"/>
                      <a:pt x="49" y="271"/>
                    </a:cubicBezTo>
                    <a:cubicBezTo>
                      <a:pt x="49" y="267"/>
                      <a:pt x="43" y="266"/>
                      <a:pt x="41" y="262"/>
                    </a:cubicBezTo>
                    <a:cubicBezTo>
                      <a:pt x="39" y="259"/>
                      <a:pt x="32" y="253"/>
                      <a:pt x="32" y="247"/>
                    </a:cubicBezTo>
                    <a:cubicBezTo>
                      <a:pt x="32" y="240"/>
                      <a:pt x="30" y="239"/>
                      <a:pt x="29" y="236"/>
                    </a:cubicBezTo>
                    <a:cubicBezTo>
                      <a:pt x="29" y="234"/>
                      <a:pt x="28" y="235"/>
                      <a:pt x="26" y="232"/>
                    </a:cubicBezTo>
                    <a:cubicBezTo>
                      <a:pt x="25" y="228"/>
                      <a:pt x="24" y="227"/>
                      <a:pt x="23" y="224"/>
                    </a:cubicBezTo>
                    <a:cubicBezTo>
                      <a:pt x="22" y="222"/>
                      <a:pt x="20" y="220"/>
                      <a:pt x="19" y="218"/>
                    </a:cubicBezTo>
                    <a:cubicBezTo>
                      <a:pt x="19" y="218"/>
                      <a:pt x="19" y="218"/>
                      <a:pt x="19" y="218"/>
                    </a:cubicBezTo>
                    <a:cubicBezTo>
                      <a:pt x="18" y="217"/>
                      <a:pt x="17" y="212"/>
                      <a:pt x="18" y="209"/>
                    </a:cubicBezTo>
                    <a:cubicBezTo>
                      <a:pt x="20" y="206"/>
                      <a:pt x="22" y="203"/>
                      <a:pt x="25" y="199"/>
                    </a:cubicBezTo>
                    <a:cubicBezTo>
                      <a:pt x="28" y="194"/>
                      <a:pt x="28" y="190"/>
                      <a:pt x="27" y="186"/>
                    </a:cubicBezTo>
                    <a:cubicBezTo>
                      <a:pt x="27" y="184"/>
                      <a:pt x="26" y="183"/>
                      <a:pt x="25" y="182"/>
                    </a:cubicBezTo>
                    <a:cubicBezTo>
                      <a:pt x="27" y="182"/>
                      <a:pt x="29" y="181"/>
                      <a:pt x="30" y="179"/>
                    </a:cubicBezTo>
                    <a:cubicBezTo>
                      <a:pt x="32" y="176"/>
                      <a:pt x="33" y="175"/>
                      <a:pt x="29" y="172"/>
                    </a:cubicBezTo>
                    <a:cubicBezTo>
                      <a:pt x="25" y="169"/>
                      <a:pt x="24" y="168"/>
                      <a:pt x="22" y="166"/>
                    </a:cubicBezTo>
                    <a:cubicBezTo>
                      <a:pt x="21" y="165"/>
                      <a:pt x="19" y="164"/>
                      <a:pt x="17" y="162"/>
                    </a:cubicBezTo>
                    <a:cubicBezTo>
                      <a:pt x="18" y="161"/>
                      <a:pt x="19" y="159"/>
                      <a:pt x="19" y="156"/>
                    </a:cubicBezTo>
                    <a:cubicBezTo>
                      <a:pt x="21" y="150"/>
                      <a:pt x="17" y="151"/>
                      <a:pt x="16" y="146"/>
                    </a:cubicBezTo>
                    <a:cubicBezTo>
                      <a:pt x="14" y="140"/>
                      <a:pt x="17" y="141"/>
                      <a:pt x="19" y="136"/>
                    </a:cubicBezTo>
                    <a:cubicBezTo>
                      <a:pt x="22" y="130"/>
                      <a:pt x="24" y="131"/>
                      <a:pt x="25" y="126"/>
                    </a:cubicBezTo>
                    <a:cubicBezTo>
                      <a:pt x="26" y="121"/>
                      <a:pt x="21" y="115"/>
                      <a:pt x="20" y="115"/>
                    </a:cubicBezTo>
                    <a:cubicBezTo>
                      <a:pt x="20" y="115"/>
                      <a:pt x="20" y="96"/>
                      <a:pt x="20" y="91"/>
                    </a:cubicBezTo>
                    <a:cubicBezTo>
                      <a:pt x="20" y="85"/>
                      <a:pt x="23" y="86"/>
                      <a:pt x="25" y="83"/>
                    </a:cubicBezTo>
                    <a:cubicBezTo>
                      <a:pt x="28" y="81"/>
                      <a:pt x="25" y="78"/>
                      <a:pt x="24" y="76"/>
                    </a:cubicBezTo>
                    <a:cubicBezTo>
                      <a:pt x="23" y="73"/>
                      <a:pt x="21" y="70"/>
                      <a:pt x="19" y="66"/>
                    </a:cubicBezTo>
                    <a:cubicBezTo>
                      <a:pt x="17" y="62"/>
                      <a:pt x="14" y="58"/>
                      <a:pt x="14" y="58"/>
                    </a:cubicBezTo>
                    <a:cubicBezTo>
                      <a:pt x="8" y="52"/>
                      <a:pt x="3" y="43"/>
                      <a:pt x="0" y="34"/>
                    </a:cubicBezTo>
                    <a:cubicBezTo>
                      <a:pt x="7" y="33"/>
                      <a:pt x="12" y="32"/>
                      <a:pt x="18" y="35"/>
                    </a:cubicBezTo>
                    <a:cubicBezTo>
                      <a:pt x="26" y="39"/>
                      <a:pt x="32" y="31"/>
                      <a:pt x="36" y="27"/>
                    </a:cubicBezTo>
                    <a:cubicBezTo>
                      <a:pt x="40" y="23"/>
                      <a:pt x="50" y="23"/>
                      <a:pt x="51" y="20"/>
                    </a:cubicBezTo>
                    <a:cubicBezTo>
                      <a:pt x="52" y="18"/>
                      <a:pt x="62" y="10"/>
                      <a:pt x="66" y="8"/>
                    </a:cubicBezTo>
                    <a:cubicBezTo>
                      <a:pt x="70" y="6"/>
                      <a:pt x="72" y="5"/>
                      <a:pt x="81" y="4"/>
                    </a:cubicBezTo>
                    <a:cubicBezTo>
                      <a:pt x="90" y="3"/>
                      <a:pt x="103" y="0"/>
                      <a:pt x="104" y="4"/>
                    </a:cubicBezTo>
                    <a:cubicBezTo>
                      <a:pt x="105" y="9"/>
                      <a:pt x="105" y="16"/>
                      <a:pt x="104" y="20"/>
                    </a:cubicBezTo>
                    <a:cubicBezTo>
                      <a:pt x="103" y="25"/>
                      <a:pt x="105" y="25"/>
                      <a:pt x="106" y="31"/>
                    </a:cubicBezTo>
                    <a:cubicBezTo>
                      <a:pt x="107" y="37"/>
                      <a:pt x="100" y="39"/>
                      <a:pt x="106" y="47"/>
                    </a:cubicBezTo>
                    <a:cubicBezTo>
                      <a:pt x="112" y="55"/>
                      <a:pt x="110" y="57"/>
                      <a:pt x="115" y="61"/>
                    </a:cubicBezTo>
                    <a:cubicBezTo>
                      <a:pt x="121" y="66"/>
                      <a:pt x="125" y="68"/>
                      <a:pt x="130" y="71"/>
                    </a:cubicBezTo>
                    <a:cubicBezTo>
                      <a:pt x="135" y="75"/>
                      <a:pt x="138" y="78"/>
                      <a:pt x="147" y="78"/>
                    </a:cubicBezTo>
                    <a:cubicBezTo>
                      <a:pt x="156" y="79"/>
                      <a:pt x="155" y="77"/>
                      <a:pt x="163" y="84"/>
                    </a:cubicBezTo>
                    <a:cubicBezTo>
                      <a:pt x="171" y="90"/>
                      <a:pt x="169" y="88"/>
                      <a:pt x="178" y="94"/>
                    </a:cubicBezTo>
                    <a:cubicBezTo>
                      <a:pt x="186" y="100"/>
                      <a:pt x="192" y="100"/>
                      <a:pt x="198" y="104"/>
                    </a:cubicBezTo>
                    <a:cubicBezTo>
                      <a:pt x="204" y="109"/>
                      <a:pt x="201" y="108"/>
                      <a:pt x="210" y="108"/>
                    </a:cubicBezTo>
                    <a:cubicBezTo>
                      <a:pt x="219" y="108"/>
                      <a:pt x="222" y="107"/>
                      <a:pt x="226" y="112"/>
                    </a:cubicBezTo>
                    <a:cubicBezTo>
                      <a:pt x="231" y="117"/>
                      <a:pt x="231" y="118"/>
                      <a:pt x="233" y="124"/>
                    </a:cubicBezTo>
                    <a:cubicBezTo>
                      <a:pt x="234" y="129"/>
                      <a:pt x="239" y="134"/>
                      <a:pt x="240" y="138"/>
                    </a:cubicBezTo>
                    <a:cubicBezTo>
                      <a:pt x="240" y="142"/>
                      <a:pt x="240" y="148"/>
                      <a:pt x="240" y="149"/>
                    </a:cubicBezTo>
                    <a:cubicBezTo>
                      <a:pt x="239" y="150"/>
                      <a:pt x="231" y="154"/>
                      <a:pt x="237" y="160"/>
                    </a:cubicBezTo>
                    <a:cubicBezTo>
                      <a:pt x="242" y="165"/>
                      <a:pt x="244" y="166"/>
                      <a:pt x="244" y="170"/>
                    </a:cubicBezTo>
                    <a:cubicBezTo>
                      <a:pt x="244" y="175"/>
                      <a:pt x="239" y="181"/>
                      <a:pt x="247" y="182"/>
                    </a:cubicBezTo>
                    <a:cubicBezTo>
                      <a:pt x="254" y="183"/>
                      <a:pt x="256" y="183"/>
                      <a:pt x="266" y="184"/>
                    </a:cubicBezTo>
                    <a:cubicBezTo>
                      <a:pt x="276" y="185"/>
                      <a:pt x="293" y="182"/>
                      <a:pt x="291" y="188"/>
                    </a:cubicBezTo>
                    <a:cubicBezTo>
                      <a:pt x="290" y="194"/>
                      <a:pt x="292" y="199"/>
                      <a:pt x="291" y="204"/>
                    </a:cubicBezTo>
                    <a:cubicBezTo>
                      <a:pt x="291" y="209"/>
                      <a:pt x="289" y="210"/>
                      <a:pt x="295" y="214"/>
                    </a:cubicBezTo>
                    <a:cubicBezTo>
                      <a:pt x="301" y="218"/>
                      <a:pt x="306" y="214"/>
                      <a:pt x="308" y="223"/>
                    </a:cubicBezTo>
                    <a:cubicBezTo>
                      <a:pt x="309" y="231"/>
                      <a:pt x="313" y="225"/>
                      <a:pt x="315" y="234"/>
                    </a:cubicBezTo>
                    <a:cubicBezTo>
                      <a:pt x="318" y="243"/>
                      <a:pt x="320" y="246"/>
                      <a:pt x="315" y="254"/>
                    </a:cubicBezTo>
                    <a:cubicBezTo>
                      <a:pt x="311" y="262"/>
                      <a:pt x="311" y="268"/>
                      <a:pt x="309" y="27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1028"/>
              <p:cNvSpPr>
                <a:spLocks/>
              </p:cNvSpPr>
              <p:nvPr/>
            </p:nvSpPr>
            <p:spPr bwMode="auto">
              <a:xfrm>
                <a:off x="1323" y="2022"/>
                <a:ext cx="86" cy="109"/>
              </a:xfrm>
              <a:custGeom>
                <a:avLst/>
                <a:gdLst>
                  <a:gd name="T0" fmla="*/ 140 w 143"/>
                  <a:gd name="T1" fmla="*/ 66 h 181"/>
                  <a:gd name="T2" fmla="*/ 137 w 143"/>
                  <a:gd name="T3" fmla="*/ 73 h 181"/>
                  <a:gd name="T4" fmla="*/ 129 w 143"/>
                  <a:gd name="T5" fmla="*/ 88 h 181"/>
                  <a:gd name="T6" fmla="*/ 118 w 143"/>
                  <a:gd name="T7" fmla="*/ 103 h 181"/>
                  <a:gd name="T8" fmla="*/ 103 w 143"/>
                  <a:gd name="T9" fmla="*/ 113 h 181"/>
                  <a:gd name="T10" fmla="*/ 81 w 143"/>
                  <a:gd name="T11" fmla="*/ 122 h 181"/>
                  <a:gd name="T12" fmla="*/ 72 w 143"/>
                  <a:gd name="T13" fmla="*/ 131 h 181"/>
                  <a:gd name="T14" fmla="*/ 65 w 143"/>
                  <a:gd name="T15" fmla="*/ 143 h 181"/>
                  <a:gd name="T16" fmla="*/ 62 w 143"/>
                  <a:gd name="T17" fmla="*/ 157 h 181"/>
                  <a:gd name="T18" fmla="*/ 57 w 143"/>
                  <a:gd name="T19" fmla="*/ 167 h 181"/>
                  <a:gd name="T20" fmla="*/ 51 w 143"/>
                  <a:gd name="T21" fmla="*/ 177 h 181"/>
                  <a:gd name="T22" fmla="*/ 40 w 143"/>
                  <a:gd name="T23" fmla="*/ 175 h 181"/>
                  <a:gd name="T24" fmla="*/ 38 w 143"/>
                  <a:gd name="T25" fmla="*/ 165 h 181"/>
                  <a:gd name="T26" fmla="*/ 23 w 143"/>
                  <a:gd name="T27" fmla="*/ 161 h 181"/>
                  <a:gd name="T28" fmla="*/ 15 w 143"/>
                  <a:gd name="T29" fmla="*/ 165 h 181"/>
                  <a:gd name="T30" fmla="*/ 14 w 143"/>
                  <a:gd name="T31" fmla="*/ 155 h 181"/>
                  <a:gd name="T32" fmla="*/ 21 w 143"/>
                  <a:gd name="T33" fmla="*/ 148 h 181"/>
                  <a:gd name="T34" fmla="*/ 19 w 143"/>
                  <a:gd name="T35" fmla="*/ 141 h 181"/>
                  <a:gd name="T36" fmla="*/ 18 w 143"/>
                  <a:gd name="T37" fmla="*/ 136 h 181"/>
                  <a:gd name="T38" fmla="*/ 24 w 143"/>
                  <a:gd name="T39" fmla="*/ 133 h 181"/>
                  <a:gd name="T40" fmla="*/ 22 w 143"/>
                  <a:gd name="T41" fmla="*/ 123 h 181"/>
                  <a:gd name="T42" fmla="*/ 28 w 143"/>
                  <a:gd name="T43" fmla="*/ 114 h 181"/>
                  <a:gd name="T44" fmla="*/ 19 w 143"/>
                  <a:gd name="T45" fmla="*/ 113 h 181"/>
                  <a:gd name="T46" fmla="*/ 12 w 143"/>
                  <a:gd name="T47" fmla="*/ 113 h 181"/>
                  <a:gd name="T48" fmla="*/ 1 w 143"/>
                  <a:gd name="T49" fmla="*/ 106 h 181"/>
                  <a:gd name="T50" fmla="*/ 2 w 143"/>
                  <a:gd name="T51" fmla="*/ 101 h 181"/>
                  <a:gd name="T52" fmla="*/ 4 w 143"/>
                  <a:gd name="T53" fmla="*/ 92 h 181"/>
                  <a:gd name="T54" fmla="*/ 3 w 143"/>
                  <a:gd name="T55" fmla="*/ 81 h 181"/>
                  <a:gd name="T56" fmla="*/ 1 w 143"/>
                  <a:gd name="T57" fmla="*/ 68 h 181"/>
                  <a:gd name="T58" fmla="*/ 11 w 143"/>
                  <a:gd name="T59" fmla="*/ 60 h 181"/>
                  <a:gd name="T60" fmla="*/ 11 w 143"/>
                  <a:gd name="T61" fmla="*/ 50 h 181"/>
                  <a:gd name="T62" fmla="*/ 19 w 143"/>
                  <a:gd name="T63" fmla="*/ 38 h 181"/>
                  <a:gd name="T64" fmla="*/ 20 w 143"/>
                  <a:gd name="T65" fmla="*/ 27 h 181"/>
                  <a:gd name="T66" fmla="*/ 23 w 143"/>
                  <a:gd name="T67" fmla="*/ 16 h 181"/>
                  <a:gd name="T68" fmla="*/ 38 w 143"/>
                  <a:gd name="T69" fmla="*/ 10 h 181"/>
                  <a:gd name="T70" fmla="*/ 50 w 143"/>
                  <a:gd name="T71" fmla="*/ 3 h 181"/>
                  <a:gd name="T72" fmla="*/ 52 w 143"/>
                  <a:gd name="T73" fmla="*/ 0 h 181"/>
                  <a:gd name="T74" fmla="*/ 55 w 143"/>
                  <a:gd name="T75" fmla="*/ 1 h 181"/>
                  <a:gd name="T76" fmla="*/ 66 w 143"/>
                  <a:gd name="T77" fmla="*/ 12 h 181"/>
                  <a:gd name="T78" fmla="*/ 80 w 143"/>
                  <a:gd name="T79" fmla="*/ 17 h 181"/>
                  <a:gd name="T80" fmla="*/ 89 w 143"/>
                  <a:gd name="T81" fmla="*/ 26 h 181"/>
                  <a:gd name="T82" fmla="*/ 95 w 143"/>
                  <a:gd name="T83" fmla="*/ 30 h 181"/>
                  <a:gd name="T84" fmla="*/ 111 w 143"/>
                  <a:gd name="T85" fmla="*/ 30 h 181"/>
                  <a:gd name="T86" fmla="*/ 123 w 143"/>
                  <a:gd name="T87" fmla="*/ 30 h 181"/>
                  <a:gd name="T88" fmla="*/ 134 w 143"/>
                  <a:gd name="T89" fmla="*/ 41 h 181"/>
                  <a:gd name="T90" fmla="*/ 134 w 143"/>
                  <a:gd name="T91" fmla="*/ 41 h 181"/>
                  <a:gd name="T92" fmla="*/ 138 w 143"/>
                  <a:gd name="T93" fmla="*/ 48 h 181"/>
                  <a:gd name="T94" fmla="*/ 142 w 143"/>
                  <a:gd name="T95" fmla="*/ 59 h 181"/>
                  <a:gd name="T96" fmla="*/ 140 w 143"/>
                  <a:gd name="T97" fmla="*/ 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81">
                    <a:moveTo>
                      <a:pt x="140" y="66"/>
                    </a:moveTo>
                    <a:cubicBezTo>
                      <a:pt x="138" y="67"/>
                      <a:pt x="139" y="69"/>
                      <a:pt x="137" y="73"/>
                    </a:cubicBezTo>
                    <a:cubicBezTo>
                      <a:pt x="136" y="76"/>
                      <a:pt x="131" y="84"/>
                      <a:pt x="129" y="88"/>
                    </a:cubicBezTo>
                    <a:cubicBezTo>
                      <a:pt x="126" y="92"/>
                      <a:pt x="124" y="96"/>
                      <a:pt x="118" y="103"/>
                    </a:cubicBezTo>
                    <a:cubicBezTo>
                      <a:pt x="113" y="110"/>
                      <a:pt x="112" y="110"/>
                      <a:pt x="103" y="113"/>
                    </a:cubicBezTo>
                    <a:cubicBezTo>
                      <a:pt x="95" y="116"/>
                      <a:pt x="93" y="121"/>
                      <a:pt x="81" y="122"/>
                    </a:cubicBezTo>
                    <a:cubicBezTo>
                      <a:pt x="69" y="123"/>
                      <a:pt x="77" y="126"/>
                      <a:pt x="72" y="131"/>
                    </a:cubicBezTo>
                    <a:cubicBezTo>
                      <a:pt x="67" y="136"/>
                      <a:pt x="69" y="136"/>
                      <a:pt x="65" y="143"/>
                    </a:cubicBezTo>
                    <a:cubicBezTo>
                      <a:pt x="62" y="150"/>
                      <a:pt x="63" y="150"/>
                      <a:pt x="62" y="157"/>
                    </a:cubicBezTo>
                    <a:cubicBezTo>
                      <a:pt x="61" y="163"/>
                      <a:pt x="58" y="164"/>
                      <a:pt x="57" y="167"/>
                    </a:cubicBezTo>
                    <a:cubicBezTo>
                      <a:pt x="56" y="171"/>
                      <a:pt x="53" y="175"/>
                      <a:pt x="51" y="177"/>
                    </a:cubicBezTo>
                    <a:cubicBezTo>
                      <a:pt x="49" y="180"/>
                      <a:pt x="46" y="181"/>
                      <a:pt x="40" y="175"/>
                    </a:cubicBezTo>
                    <a:cubicBezTo>
                      <a:pt x="35" y="169"/>
                      <a:pt x="40" y="170"/>
                      <a:pt x="38" y="165"/>
                    </a:cubicBezTo>
                    <a:cubicBezTo>
                      <a:pt x="36" y="160"/>
                      <a:pt x="29" y="164"/>
                      <a:pt x="23" y="161"/>
                    </a:cubicBezTo>
                    <a:cubicBezTo>
                      <a:pt x="18" y="158"/>
                      <a:pt x="20" y="164"/>
                      <a:pt x="15" y="165"/>
                    </a:cubicBezTo>
                    <a:cubicBezTo>
                      <a:pt x="11" y="165"/>
                      <a:pt x="14" y="160"/>
                      <a:pt x="14" y="155"/>
                    </a:cubicBezTo>
                    <a:cubicBezTo>
                      <a:pt x="14" y="149"/>
                      <a:pt x="15" y="153"/>
                      <a:pt x="21" y="148"/>
                    </a:cubicBezTo>
                    <a:cubicBezTo>
                      <a:pt x="26" y="143"/>
                      <a:pt x="22" y="144"/>
                      <a:pt x="19" y="141"/>
                    </a:cubicBezTo>
                    <a:cubicBezTo>
                      <a:pt x="17" y="139"/>
                      <a:pt x="17" y="138"/>
                      <a:pt x="18" y="136"/>
                    </a:cubicBezTo>
                    <a:cubicBezTo>
                      <a:pt x="20" y="135"/>
                      <a:pt x="21" y="134"/>
                      <a:pt x="24" y="133"/>
                    </a:cubicBezTo>
                    <a:cubicBezTo>
                      <a:pt x="30" y="128"/>
                      <a:pt x="24" y="126"/>
                      <a:pt x="22" y="123"/>
                    </a:cubicBezTo>
                    <a:cubicBezTo>
                      <a:pt x="19" y="120"/>
                      <a:pt x="26" y="116"/>
                      <a:pt x="28" y="114"/>
                    </a:cubicBezTo>
                    <a:cubicBezTo>
                      <a:pt x="29" y="113"/>
                      <a:pt x="23" y="112"/>
                      <a:pt x="19" y="113"/>
                    </a:cubicBezTo>
                    <a:cubicBezTo>
                      <a:pt x="16" y="113"/>
                      <a:pt x="16" y="116"/>
                      <a:pt x="12" y="113"/>
                    </a:cubicBezTo>
                    <a:cubicBezTo>
                      <a:pt x="8" y="109"/>
                      <a:pt x="2" y="107"/>
                      <a:pt x="1" y="106"/>
                    </a:cubicBezTo>
                    <a:cubicBezTo>
                      <a:pt x="0" y="105"/>
                      <a:pt x="0" y="103"/>
                      <a:pt x="2" y="101"/>
                    </a:cubicBezTo>
                    <a:cubicBezTo>
                      <a:pt x="4" y="99"/>
                      <a:pt x="5" y="95"/>
                      <a:pt x="4" y="92"/>
                    </a:cubicBezTo>
                    <a:cubicBezTo>
                      <a:pt x="2" y="88"/>
                      <a:pt x="1" y="85"/>
                      <a:pt x="3" y="81"/>
                    </a:cubicBezTo>
                    <a:cubicBezTo>
                      <a:pt x="5" y="77"/>
                      <a:pt x="2" y="74"/>
                      <a:pt x="1" y="68"/>
                    </a:cubicBezTo>
                    <a:cubicBezTo>
                      <a:pt x="0" y="62"/>
                      <a:pt x="6" y="63"/>
                      <a:pt x="11" y="60"/>
                    </a:cubicBezTo>
                    <a:cubicBezTo>
                      <a:pt x="15" y="56"/>
                      <a:pt x="12" y="55"/>
                      <a:pt x="11" y="50"/>
                    </a:cubicBezTo>
                    <a:cubicBezTo>
                      <a:pt x="11" y="45"/>
                      <a:pt x="17" y="43"/>
                      <a:pt x="19" y="38"/>
                    </a:cubicBezTo>
                    <a:cubicBezTo>
                      <a:pt x="21" y="34"/>
                      <a:pt x="23" y="33"/>
                      <a:pt x="20" y="27"/>
                    </a:cubicBezTo>
                    <a:cubicBezTo>
                      <a:pt x="18" y="21"/>
                      <a:pt x="20" y="20"/>
                      <a:pt x="23" y="16"/>
                    </a:cubicBezTo>
                    <a:cubicBezTo>
                      <a:pt x="26" y="13"/>
                      <a:pt x="32" y="11"/>
                      <a:pt x="38" y="10"/>
                    </a:cubicBezTo>
                    <a:cubicBezTo>
                      <a:pt x="44" y="9"/>
                      <a:pt x="44" y="8"/>
                      <a:pt x="50" y="3"/>
                    </a:cubicBezTo>
                    <a:cubicBezTo>
                      <a:pt x="51" y="2"/>
                      <a:pt x="52" y="1"/>
                      <a:pt x="52" y="0"/>
                    </a:cubicBezTo>
                    <a:cubicBezTo>
                      <a:pt x="53" y="0"/>
                      <a:pt x="54" y="0"/>
                      <a:pt x="55" y="1"/>
                    </a:cubicBezTo>
                    <a:cubicBezTo>
                      <a:pt x="56" y="3"/>
                      <a:pt x="62" y="9"/>
                      <a:pt x="66" y="12"/>
                    </a:cubicBezTo>
                    <a:cubicBezTo>
                      <a:pt x="70" y="16"/>
                      <a:pt x="76" y="16"/>
                      <a:pt x="80" y="17"/>
                    </a:cubicBezTo>
                    <a:cubicBezTo>
                      <a:pt x="85" y="18"/>
                      <a:pt x="88" y="21"/>
                      <a:pt x="89" y="26"/>
                    </a:cubicBezTo>
                    <a:cubicBezTo>
                      <a:pt x="90" y="31"/>
                      <a:pt x="90" y="29"/>
                      <a:pt x="95" y="30"/>
                    </a:cubicBezTo>
                    <a:cubicBezTo>
                      <a:pt x="101" y="30"/>
                      <a:pt x="106" y="30"/>
                      <a:pt x="111" y="30"/>
                    </a:cubicBezTo>
                    <a:cubicBezTo>
                      <a:pt x="115" y="29"/>
                      <a:pt x="117" y="30"/>
                      <a:pt x="123" y="30"/>
                    </a:cubicBezTo>
                    <a:cubicBezTo>
                      <a:pt x="130" y="30"/>
                      <a:pt x="131" y="37"/>
                      <a:pt x="134" y="41"/>
                    </a:cubicBezTo>
                    <a:cubicBezTo>
                      <a:pt x="134" y="41"/>
                      <a:pt x="134" y="41"/>
                      <a:pt x="134" y="41"/>
                    </a:cubicBezTo>
                    <a:cubicBezTo>
                      <a:pt x="136" y="44"/>
                      <a:pt x="136" y="45"/>
                      <a:pt x="138" y="48"/>
                    </a:cubicBezTo>
                    <a:cubicBezTo>
                      <a:pt x="141" y="52"/>
                      <a:pt x="140" y="57"/>
                      <a:pt x="142" y="59"/>
                    </a:cubicBezTo>
                    <a:cubicBezTo>
                      <a:pt x="143" y="62"/>
                      <a:pt x="142" y="66"/>
                      <a:pt x="140" y="6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4" name="Freeform 1029"/>
              <p:cNvSpPr>
                <a:spLocks/>
              </p:cNvSpPr>
              <p:nvPr/>
            </p:nvSpPr>
            <p:spPr bwMode="auto">
              <a:xfrm>
                <a:off x="1348" y="1838"/>
                <a:ext cx="185" cy="278"/>
              </a:xfrm>
              <a:custGeom>
                <a:avLst/>
                <a:gdLst>
                  <a:gd name="T0" fmla="*/ 299 w 307"/>
                  <a:gd name="T1" fmla="*/ 288 h 464"/>
                  <a:gd name="T2" fmla="*/ 282 w 307"/>
                  <a:gd name="T3" fmla="*/ 298 h 464"/>
                  <a:gd name="T4" fmla="*/ 275 w 307"/>
                  <a:gd name="T5" fmla="*/ 296 h 464"/>
                  <a:gd name="T6" fmla="*/ 234 w 307"/>
                  <a:gd name="T7" fmla="*/ 312 h 464"/>
                  <a:gd name="T8" fmla="*/ 253 w 307"/>
                  <a:gd name="T9" fmla="*/ 324 h 464"/>
                  <a:gd name="T10" fmla="*/ 232 w 307"/>
                  <a:gd name="T11" fmla="*/ 331 h 464"/>
                  <a:gd name="T12" fmla="*/ 239 w 307"/>
                  <a:gd name="T13" fmla="*/ 360 h 464"/>
                  <a:gd name="T14" fmla="*/ 247 w 307"/>
                  <a:gd name="T15" fmla="*/ 386 h 464"/>
                  <a:gd name="T16" fmla="*/ 239 w 307"/>
                  <a:gd name="T17" fmla="*/ 422 h 464"/>
                  <a:gd name="T18" fmla="*/ 238 w 307"/>
                  <a:gd name="T19" fmla="*/ 451 h 464"/>
                  <a:gd name="T20" fmla="*/ 233 w 307"/>
                  <a:gd name="T21" fmla="*/ 464 h 464"/>
                  <a:gd name="T22" fmla="*/ 217 w 307"/>
                  <a:gd name="T23" fmla="*/ 454 h 464"/>
                  <a:gd name="T24" fmla="*/ 229 w 307"/>
                  <a:gd name="T25" fmla="*/ 425 h 464"/>
                  <a:gd name="T26" fmla="*/ 205 w 307"/>
                  <a:gd name="T27" fmla="*/ 411 h 464"/>
                  <a:gd name="T28" fmla="*/ 174 w 307"/>
                  <a:gd name="T29" fmla="*/ 416 h 464"/>
                  <a:gd name="T30" fmla="*/ 153 w 307"/>
                  <a:gd name="T31" fmla="*/ 403 h 464"/>
                  <a:gd name="T32" fmla="*/ 137 w 307"/>
                  <a:gd name="T33" fmla="*/ 383 h 464"/>
                  <a:gd name="T34" fmla="*/ 122 w 307"/>
                  <a:gd name="T35" fmla="*/ 366 h 464"/>
                  <a:gd name="T36" fmla="*/ 105 w 307"/>
                  <a:gd name="T37" fmla="*/ 348 h 464"/>
                  <a:gd name="T38" fmla="*/ 92 w 307"/>
                  <a:gd name="T39" fmla="*/ 348 h 464"/>
                  <a:gd name="T40" fmla="*/ 69 w 307"/>
                  <a:gd name="T41" fmla="*/ 337 h 464"/>
                  <a:gd name="T42" fmla="*/ 47 w 307"/>
                  <a:gd name="T43" fmla="*/ 333 h 464"/>
                  <a:gd name="T44" fmla="*/ 24 w 307"/>
                  <a:gd name="T45" fmla="*/ 319 h 464"/>
                  <a:gd name="T46" fmla="*/ 10 w 307"/>
                  <a:gd name="T47" fmla="*/ 307 h 464"/>
                  <a:gd name="T48" fmla="*/ 17 w 307"/>
                  <a:gd name="T49" fmla="*/ 297 h 464"/>
                  <a:gd name="T50" fmla="*/ 19 w 307"/>
                  <a:gd name="T51" fmla="*/ 280 h 464"/>
                  <a:gd name="T52" fmla="*/ 40 w 307"/>
                  <a:gd name="T53" fmla="*/ 266 h 464"/>
                  <a:gd name="T54" fmla="*/ 52 w 307"/>
                  <a:gd name="T55" fmla="*/ 245 h 464"/>
                  <a:gd name="T56" fmla="*/ 47 w 307"/>
                  <a:gd name="T57" fmla="*/ 230 h 464"/>
                  <a:gd name="T58" fmla="*/ 47 w 307"/>
                  <a:gd name="T59" fmla="*/ 197 h 464"/>
                  <a:gd name="T60" fmla="*/ 48 w 307"/>
                  <a:gd name="T61" fmla="*/ 174 h 464"/>
                  <a:gd name="T62" fmla="*/ 46 w 307"/>
                  <a:gd name="T63" fmla="*/ 156 h 464"/>
                  <a:gd name="T64" fmla="*/ 42 w 307"/>
                  <a:gd name="T65" fmla="*/ 139 h 464"/>
                  <a:gd name="T66" fmla="*/ 51 w 307"/>
                  <a:gd name="T67" fmla="*/ 132 h 464"/>
                  <a:gd name="T68" fmla="*/ 54 w 307"/>
                  <a:gd name="T69" fmla="*/ 111 h 464"/>
                  <a:gd name="T70" fmla="*/ 54 w 307"/>
                  <a:gd name="T71" fmla="*/ 101 h 464"/>
                  <a:gd name="T72" fmla="*/ 67 w 307"/>
                  <a:gd name="T73" fmla="*/ 122 h 464"/>
                  <a:gd name="T74" fmla="*/ 79 w 307"/>
                  <a:gd name="T75" fmla="*/ 98 h 464"/>
                  <a:gd name="T76" fmla="*/ 95 w 307"/>
                  <a:gd name="T77" fmla="*/ 84 h 464"/>
                  <a:gd name="T78" fmla="*/ 101 w 307"/>
                  <a:gd name="T79" fmla="*/ 56 h 464"/>
                  <a:gd name="T80" fmla="*/ 122 w 307"/>
                  <a:gd name="T81" fmla="*/ 36 h 464"/>
                  <a:gd name="T82" fmla="*/ 133 w 307"/>
                  <a:gd name="T83" fmla="*/ 41 h 464"/>
                  <a:gd name="T84" fmla="*/ 156 w 307"/>
                  <a:gd name="T85" fmla="*/ 30 h 464"/>
                  <a:gd name="T86" fmla="*/ 187 w 307"/>
                  <a:gd name="T87" fmla="*/ 15 h 464"/>
                  <a:gd name="T88" fmla="*/ 210 w 307"/>
                  <a:gd name="T89" fmla="*/ 0 h 464"/>
                  <a:gd name="T90" fmla="*/ 207 w 307"/>
                  <a:gd name="T91" fmla="*/ 18 h 464"/>
                  <a:gd name="T92" fmla="*/ 198 w 307"/>
                  <a:gd name="T93" fmla="*/ 19 h 464"/>
                  <a:gd name="T94" fmla="*/ 179 w 307"/>
                  <a:gd name="T95" fmla="*/ 38 h 464"/>
                  <a:gd name="T96" fmla="*/ 165 w 307"/>
                  <a:gd name="T97" fmla="*/ 67 h 464"/>
                  <a:gd name="T98" fmla="*/ 161 w 307"/>
                  <a:gd name="T99" fmla="*/ 88 h 464"/>
                  <a:gd name="T100" fmla="*/ 170 w 307"/>
                  <a:gd name="T101" fmla="*/ 99 h 464"/>
                  <a:gd name="T102" fmla="*/ 174 w 307"/>
                  <a:gd name="T103" fmla="*/ 127 h 464"/>
                  <a:gd name="T104" fmla="*/ 194 w 307"/>
                  <a:gd name="T105" fmla="*/ 150 h 464"/>
                  <a:gd name="T106" fmla="*/ 217 w 307"/>
                  <a:gd name="T107" fmla="*/ 147 h 464"/>
                  <a:gd name="T108" fmla="*/ 243 w 307"/>
                  <a:gd name="T109" fmla="*/ 166 h 464"/>
                  <a:gd name="T110" fmla="*/ 281 w 307"/>
                  <a:gd name="T111" fmla="*/ 173 h 464"/>
                  <a:gd name="T112" fmla="*/ 295 w 307"/>
                  <a:gd name="T113" fmla="*/ 186 h 464"/>
                  <a:gd name="T114" fmla="*/ 287 w 307"/>
                  <a:gd name="T115" fmla="*/ 217 h 464"/>
                  <a:gd name="T116" fmla="*/ 300 w 307"/>
                  <a:gd name="T117" fmla="*/ 249 h 464"/>
                  <a:gd name="T118" fmla="*/ 295 w 307"/>
                  <a:gd name="T119" fmla="*/ 271 h 464"/>
                  <a:gd name="T120" fmla="*/ 302 w 307"/>
                  <a:gd name="T121" fmla="*/ 29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464">
                    <a:moveTo>
                      <a:pt x="302" y="290"/>
                    </a:moveTo>
                    <a:cubicBezTo>
                      <a:pt x="301" y="290"/>
                      <a:pt x="300" y="290"/>
                      <a:pt x="299" y="288"/>
                    </a:cubicBezTo>
                    <a:cubicBezTo>
                      <a:pt x="297" y="285"/>
                      <a:pt x="295" y="288"/>
                      <a:pt x="292" y="289"/>
                    </a:cubicBezTo>
                    <a:cubicBezTo>
                      <a:pt x="290" y="291"/>
                      <a:pt x="286" y="297"/>
                      <a:pt x="282" y="298"/>
                    </a:cubicBezTo>
                    <a:cubicBezTo>
                      <a:pt x="279" y="299"/>
                      <a:pt x="281" y="294"/>
                      <a:pt x="279" y="291"/>
                    </a:cubicBezTo>
                    <a:cubicBezTo>
                      <a:pt x="278" y="289"/>
                      <a:pt x="276" y="293"/>
                      <a:pt x="275" y="296"/>
                    </a:cubicBezTo>
                    <a:cubicBezTo>
                      <a:pt x="275" y="300"/>
                      <a:pt x="239" y="298"/>
                      <a:pt x="236" y="299"/>
                    </a:cubicBezTo>
                    <a:cubicBezTo>
                      <a:pt x="232" y="300"/>
                      <a:pt x="234" y="310"/>
                      <a:pt x="234" y="312"/>
                    </a:cubicBezTo>
                    <a:cubicBezTo>
                      <a:pt x="234" y="315"/>
                      <a:pt x="242" y="317"/>
                      <a:pt x="247" y="318"/>
                    </a:cubicBezTo>
                    <a:cubicBezTo>
                      <a:pt x="252" y="320"/>
                      <a:pt x="251" y="319"/>
                      <a:pt x="253" y="324"/>
                    </a:cubicBezTo>
                    <a:cubicBezTo>
                      <a:pt x="254" y="329"/>
                      <a:pt x="249" y="328"/>
                      <a:pt x="242" y="326"/>
                    </a:cubicBezTo>
                    <a:cubicBezTo>
                      <a:pt x="234" y="325"/>
                      <a:pt x="234" y="328"/>
                      <a:pt x="232" y="331"/>
                    </a:cubicBezTo>
                    <a:cubicBezTo>
                      <a:pt x="230" y="333"/>
                      <a:pt x="228" y="340"/>
                      <a:pt x="227" y="347"/>
                    </a:cubicBezTo>
                    <a:cubicBezTo>
                      <a:pt x="226" y="355"/>
                      <a:pt x="236" y="356"/>
                      <a:pt x="239" y="360"/>
                    </a:cubicBezTo>
                    <a:cubicBezTo>
                      <a:pt x="242" y="364"/>
                      <a:pt x="241" y="369"/>
                      <a:pt x="245" y="373"/>
                    </a:cubicBezTo>
                    <a:cubicBezTo>
                      <a:pt x="248" y="376"/>
                      <a:pt x="248" y="380"/>
                      <a:pt x="247" y="386"/>
                    </a:cubicBezTo>
                    <a:cubicBezTo>
                      <a:pt x="246" y="392"/>
                      <a:pt x="245" y="393"/>
                      <a:pt x="243" y="400"/>
                    </a:cubicBezTo>
                    <a:cubicBezTo>
                      <a:pt x="240" y="407"/>
                      <a:pt x="240" y="418"/>
                      <a:pt x="239" y="422"/>
                    </a:cubicBezTo>
                    <a:cubicBezTo>
                      <a:pt x="238" y="426"/>
                      <a:pt x="240" y="432"/>
                      <a:pt x="239" y="437"/>
                    </a:cubicBezTo>
                    <a:cubicBezTo>
                      <a:pt x="239" y="442"/>
                      <a:pt x="238" y="447"/>
                      <a:pt x="238" y="451"/>
                    </a:cubicBezTo>
                    <a:cubicBezTo>
                      <a:pt x="237" y="455"/>
                      <a:pt x="236" y="458"/>
                      <a:pt x="235" y="461"/>
                    </a:cubicBezTo>
                    <a:cubicBezTo>
                      <a:pt x="235" y="464"/>
                      <a:pt x="234" y="464"/>
                      <a:pt x="233" y="464"/>
                    </a:cubicBezTo>
                    <a:cubicBezTo>
                      <a:pt x="232" y="463"/>
                      <a:pt x="231" y="461"/>
                      <a:pt x="231" y="461"/>
                    </a:cubicBezTo>
                    <a:cubicBezTo>
                      <a:pt x="230" y="459"/>
                      <a:pt x="224" y="454"/>
                      <a:pt x="217" y="454"/>
                    </a:cubicBezTo>
                    <a:cubicBezTo>
                      <a:pt x="210" y="453"/>
                      <a:pt x="221" y="442"/>
                      <a:pt x="222" y="438"/>
                    </a:cubicBezTo>
                    <a:cubicBezTo>
                      <a:pt x="223" y="433"/>
                      <a:pt x="227" y="431"/>
                      <a:pt x="229" y="425"/>
                    </a:cubicBezTo>
                    <a:cubicBezTo>
                      <a:pt x="230" y="420"/>
                      <a:pt x="224" y="416"/>
                      <a:pt x="220" y="415"/>
                    </a:cubicBezTo>
                    <a:cubicBezTo>
                      <a:pt x="216" y="413"/>
                      <a:pt x="209" y="410"/>
                      <a:pt x="205" y="411"/>
                    </a:cubicBezTo>
                    <a:cubicBezTo>
                      <a:pt x="202" y="413"/>
                      <a:pt x="196" y="411"/>
                      <a:pt x="191" y="408"/>
                    </a:cubicBezTo>
                    <a:cubicBezTo>
                      <a:pt x="186" y="405"/>
                      <a:pt x="181" y="416"/>
                      <a:pt x="174" y="416"/>
                    </a:cubicBezTo>
                    <a:cubicBezTo>
                      <a:pt x="166" y="417"/>
                      <a:pt x="164" y="417"/>
                      <a:pt x="158" y="415"/>
                    </a:cubicBezTo>
                    <a:cubicBezTo>
                      <a:pt x="152" y="413"/>
                      <a:pt x="153" y="409"/>
                      <a:pt x="153" y="403"/>
                    </a:cubicBezTo>
                    <a:cubicBezTo>
                      <a:pt x="153" y="397"/>
                      <a:pt x="147" y="397"/>
                      <a:pt x="147" y="395"/>
                    </a:cubicBezTo>
                    <a:cubicBezTo>
                      <a:pt x="146" y="393"/>
                      <a:pt x="143" y="388"/>
                      <a:pt x="137" y="383"/>
                    </a:cubicBezTo>
                    <a:cubicBezTo>
                      <a:pt x="131" y="378"/>
                      <a:pt x="134" y="380"/>
                      <a:pt x="128" y="375"/>
                    </a:cubicBezTo>
                    <a:cubicBezTo>
                      <a:pt x="122" y="370"/>
                      <a:pt x="123" y="369"/>
                      <a:pt x="122" y="366"/>
                    </a:cubicBezTo>
                    <a:cubicBezTo>
                      <a:pt x="121" y="363"/>
                      <a:pt x="119" y="361"/>
                      <a:pt x="116" y="357"/>
                    </a:cubicBezTo>
                    <a:cubicBezTo>
                      <a:pt x="113" y="352"/>
                      <a:pt x="108" y="350"/>
                      <a:pt x="105" y="348"/>
                    </a:cubicBezTo>
                    <a:cubicBezTo>
                      <a:pt x="102" y="346"/>
                      <a:pt x="97" y="348"/>
                      <a:pt x="92" y="348"/>
                    </a:cubicBezTo>
                    <a:cubicBezTo>
                      <a:pt x="92" y="348"/>
                      <a:pt x="92" y="348"/>
                      <a:pt x="92" y="348"/>
                    </a:cubicBezTo>
                    <a:cubicBezTo>
                      <a:pt x="89" y="344"/>
                      <a:pt x="88" y="337"/>
                      <a:pt x="81" y="337"/>
                    </a:cubicBezTo>
                    <a:cubicBezTo>
                      <a:pt x="75" y="337"/>
                      <a:pt x="73" y="336"/>
                      <a:pt x="69" y="337"/>
                    </a:cubicBezTo>
                    <a:cubicBezTo>
                      <a:pt x="64" y="337"/>
                      <a:pt x="59" y="337"/>
                      <a:pt x="53" y="337"/>
                    </a:cubicBezTo>
                    <a:cubicBezTo>
                      <a:pt x="48" y="336"/>
                      <a:pt x="48" y="338"/>
                      <a:pt x="47" y="333"/>
                    </a:cubicBezTo>
                    <a:cubicBezTo>
                      <a:pt x="46" y="328"/>
                      <a:pt x="43" y="325"/>
                      <a:pt x="38" y="324"/>
                    </a:cubicBezTo>
                    <a:cubicBezTo>
                      <a:pt x="34" y="323"/>
                      <a:pt x="28" y="323"/>
                      <a:pt x="24" y="319"/>
                    </a:cubicBezTo>
                    <a:cubicBezTo>
                      <a:pt x="20" y="316"/>
                      <a:pt x="14" y="310"/>
                      <a:pt x="13" y="308"/>
                    </a:cubicBezTo>
                    <a:cubicBezTo>
                      <a:pt x="12" y="307"/>
                      <a:pt x="11" y="307"/>
                      <a:pt x="10" y="307"/>
                    </a:cubicBezTo>
                    <a:cubicBezTo>
                      <a:pt x="10" y="306"/>
                      <a:pt x="7" y="304"/>
                      <a:pt x="4" y="300"/>
                    </a:cubicBezTo>
                    <a:cubicBezTo>
                      <a:pt x="0" y="293"/>
                      <a:pt x="14" y="297"/>
                      <a:pt x="17" y="297"/>
                    </a:cubicBezTo>
                    <a:cubicBezTo>
                      <a:pt x="19" y="296"/>
                      <a:pt x="17" y="294"/>
                      <a:pt x="16" y="291"/>
                    </a:cubicBezTo>
                    <a:cubicBezTo>
                      <a:pt x="14" y="288"/>
                      <a:pt x="14" y="284"/>
                      <a:pt x="19" y="280"/>
                    </a:cubicBezTo>
                    <a:cubicBezTo>
                      <a:pt x="23" y="277"/>
                      <a:pt x="29" y="278"/>
                      <a:pt x="34" y="276"/>
                    </a:cubicBezTo>
                    <a:cubicBezTo>
                      <a:pt x="40" y="275"/>
                      <a:pt x="39" y="271"/>
                      <a:pt x="40" y="266"/>
                    </a:cubicBezTo>
                    <a:cubicBezTo>
                      <a:pt x="41" y="262"/>
                      <a:pt x="44" y="260"/>
                      <a:pt x="45" y="256"/>
                    </a:cubicBezTo>
                    <a:cubicBezTo>
                      <a:pt x="46" y="252"/>
                      <a:pt x="49" y="248"/>
                      <a:pt x="52" y="245"/>
                    </a:cubicBezTo>
                    <a:cubicBezTo>
                      <a:pt x="54" y="242"/>
                      <a:pt x="52" y="241"/>
                      <a:pt x="51" y="240"/>
                    </a:cubicBezTo>
                    <a:cubicBezTo>
                      <a:pt x="50" y="239"/>
                      <a:pt x="49" y="234"/>
                      <a:pt x="47" y="230"/>
                    </a:cubicBezTo>
                    <a:cubicBezTo>
                      <a:pt x="45" y="226"/>
                      <a:pt x="50" y="225"/>
                      <a:pt x="51" y="213"/>
                    </a:cubicBezTo>
                    <a:cubicBezTo>
                      <a:pt x="52" y="200"/>
                      <a:pt x="49" y="201"/>
                      <a:pt x="47" y="197"/>
                    </a:cubicBezTo>
                    <a:cubicBezTo>
                      <a:pt x="45" y="192"/>
                      <a:pt x="49" y="188"/>
                      <a:pt x="52" y="185"/>
                    </a:cubicBezTo>
                    <a:cubicBezTo>
                      <a:pt x="55" y="183"/>
                      <a:pt x="50" y="180"/>
                      <a:pt x="48" y="174"/>
                    </a:cubicBezTo>
                    <a:cubicBezTo>
                      <a:pt x="46" y="168"/>
                      <a:pt x="51" y="170"/>
                      <a:pt x="52" y="166"/>
                    </a:cubicBezTo>
                    <a:cubicBezTo>
                      <a:pt x="53" y="161"/>
                      <a:pt x="49" y="164"/>
                      <a:pt x="46" y="156"/>
                    </a:cubicBezTo>
                    <a:cubicBezTo>
                      <a:pt x="43" y="149"/>
                      <a:pt x="43" y="149"/>
                      <a:pt x="39" y="146"/>
                    </a:cubicBezTo>
                    <a:cubicBezTo>
                      <a:pt x="40" y="144"/>
                      <a:pt x="41" y="141"/>
                      <a:pt x="42" y="139"/>
                    </a:cubicBezTo>
                    <a:cubicBezTo>
                      <a:pt x="44" y="136"/>
                      <a:pt x="44" y="131"/>
                      <a:pt x="46" y="132"/>
                    </a:cubicBezTo>
                    <a:cubicBezTo>
                      <a:pt x="48" y="134"/>
                      <a:pt x="49" y="136"/>
                      <a:pt x="51" y="132"/>
                    </a:cubicBezTo>
                    <a:cubicBezTo>
                      <a:pt x="53" y="128"/>
                      <a:pt x="59" y="124"/>
                      <a:pt x="57" y="120"/>
                    </a:cubicBezTo>
                    <a:cubicBezTo>
                      <a:pt x="56" y="117"/>
                      <a:pt x="55" y="114"/>
                      <a:pt x="54" y="111"/>
                    </a:cubicBezTo>
                    <a:cubicBezTo>
                      <a:pt x="53" y="108"/>
                      <a:pt x="52" y="105"/>
                      <a:pt x="52" y="104"/>
                    </a:cubicBezTo>
                    <a:cubicBezTo>
                      <a:pt x="52" y="103"/>
                      <a:pt x="53" y="102"/>
                      <a:pt x="54" y="101"/>
                    </a:cubicBezTo>
                    <a:cubicBezTo>
                      <a:pt x="55" y="103"/>
                      <a:pt x="57" y="105"/>
                      <a:pt x="60" y="107"/>
                    </a:cubicBezTo>
                    <a:cubicBezTo>
                      <a:pt x="67" y="113"/>
                      <a:pt x="63" y="110"/>
                      <a:pt x="67" y="122"/>
                    </a:cubicBezTo>
                    <a:cubicBezTo>
                      <a:pt x="71" y="134"/>
                      <a:pt x="68" y="117"/>
                      <a:pt x="68" y="108"/>
                    </a:cubicBezTo>
                    <a:cubicBezTo>
                      <a:pt x="68" y="99"/>
                      <a:pt x="73" y="104"/>
                      <a:pt x="79" y="98"/>
                    </a:cubicBezTo>
                    <a:cubicBezTo>
                      <a:pt x="85" y="92"/>
                      <a:pt x="85" y="94"/>
                      <a:pt x="88" y="89"/>
                    </a:cubicBezTo>
                    <a:cubicBezTo>
                      <a:pt x="91" y="83"/>
                      <a:pt x="92" y="85"/>
                      <a:pt x="95" y="84"/>
                    </a:cubicBezTo>
                    <a:cubicBezTo>
                      <a:pt x="99" y="82"/>
                      <a:pt x="102" y="77"/>
                      <a:pt x="101" y="68"/>
                    </a:cubicBezTo>
                    <a:cubicBezTo>
                      <a:pt x="100" y="59"/>
                      <a:pt x="101" y="61"/>
                      <a:pt x="101" y="56"/>
                    </a:cubicBezTo>
                    <a:cubicBezTo>
                      <a:pt x="101" y="51"/>
                      <a:pt x="107" y="48"/>
                      <a:pt x="109" y="42"/>
                    </a:cubicBezTo>
                    <a:cubicBezTo>
                      <a:pt x="111" y="37"/>
                      <a:pt x="117" y="36"/>
                      <a:pt x="122" y="36"/>
                    </a:cubicBezTo>
                    <a:cubicBezTo>
                      <a:pt x="127" y="35"/>
                      <a:pt x="127" y="36"/>
                      <a:pt x="130" y="43"/>
                    </a:cubicBezTo>
                    <a:cubicBezTo>
                      <a:pt x="132" y="49"/>
                      <a:pt x="131" y="46"/>
                      <a:pt x="133" y="41"/>
                    </a:cubicBezTo>
                    <a:cubicBezTo>
                      <a:pt x="136" y="36"/>
                      <a:pt x="136" y="35"/>
                      <a:pt x="138" y="32"/>
                    </a:cubicBezTo>
                    <a:cubicBezTo>
                      <a:pt x="141" y="29"/>
                      <a:pt x="151" y="31"/>
                      <a:pt x="156" y="30"/>
                    </a:cubicBezTo>
                    <a:cubicBezTo>
                      <a:pt x="161" y="29"/>
                      <a:pt x="162" y="26"/>
                      <a:pt x="169" y="23"/>
                    </a:cubicBezTo>
                    <a:cubicBezTo>
                      <a:pt x="175" y="19"/>
                      <a:pt x="181" y="19"/>
                      <a:pt x="187" y="15"/>
                    </a:cubicBezTo>
                    <a:cubicBezTo>
                      <a:pt x="193" y="10"/>
                      <a:pt x="188" y="9"/>
                      <a:pt x="192" y="5"/>
                    </a:cubicBezTo>
                    <a:cubicBezTo>
                      <a:pt x="195" y="0"/>
                      <a:pt x="204" y="0"/>
                      <a:pt x="210" y="0"/>
                    </a:cubicBezTo>
                    <a:cubicBezTo>
                      <a:pt x="216" y="0"/>
                      <a:pt x="216" y="3"/>
                      <a:pt x="215" y="11"/>
                    </a:cubicBezTo>
                    <a:cubicBezTo>
                      <a:pt x="214" y="18"/>
                      <a:pt x="212" y="15"/>
                      <a:pt x="207" y="18"/>
                    </a:cubicBezTo>
                    <a:cubicBezTo>
                      <a:pt x="204" y="19"/>
                      <a:pt x="203" y="19"/>
                      <a:pt x="202" y="20"/>
                    </a:cubicBezTo>
                    <a:cubicBezTo>
                      <a:pt x="200" y="20"/>
                      <a:pt x="199" y="20"/>
                      <a:pt x="198" y="19"/>
                    </a:cubicBezTo>
                    <a:cubicBezTo>
                      <a:pt x="195" y="19"/>
                      <a:pt x="191" y="25"/>
                      <a:pt x="185" y="30"/>
                    </a:cubicBezTo>
                    <a:cubicBezTo>
                      <a:pt x="179" y="36"/>
                      <a:pt x="180" y="38"/>
                      <a:pt x="179" y="38"/>
                    </a:cubicBezTo>
                    <a:cubicBezTo>
                      <a:pt x="178" y="39"/>
                      <a:pt x="175" y="46"/>
                      <a:pt x="170" y="50"/>
                    </a:cubicBezTo>
                    <a:cubicBezTo>
                      <a:pt x="164" y="55"/>
                      <a:pt x="165" y="64"/>
                      <a:pt x="165" y="67"/>
                    </a:cubicBezTo>
                    <a:cubicBezTo>
                      <a:pt x="165" y="70"/>
                      <a:pt x="162" y="78"/>
                      <a:pt x="155" y="83"/>
                    </a:cubicBezTo>
                    <a:cubicBezTo>
                      <a:pt x="148" y="88"/>
                      <a:pt x="160" y="88"/>
                      <a:pt x="161" y="88"/>
                    </a:cubicBezTo>
                    <a:cubicBezTo>
                      <a:pt x="161" y="88"/>
                      <a:pt x="164" y="89"/>
                      <a:pt x="167" y="91"/>
                    </a:cubicBezTo>
                    <a:cubicBezTo>
                      <a:pt x="171" y="93"/>
                      <a:pt x="170" y="95"/>
                      <a:pt x="170" y="99"/>
                    </a:cubicBezTo>
                    <a:cubicBezTo>
                      <a:pt x="171" y="104"/>
                      <a:pt x="173" y="106"/>
                      <a:pt x="176" y="112"/>
                    </a:cubicBezTo>
                    <a:cubicBezTo>
                      <a:pt x="180" y="117"/>
                      <a:pt x="175" y="123"/>
                      <a:pt x="174" y="127"/>
                    </a:cubicBezTo>
                    <a:cubicBezTo>
                      <a:pt x="172" y="132"/>
                      <a:pt x="180" y="137"/>
                      <a:pt x="182" y="142"/>
                    </a:cubicBezTo>
                    <a:cubicBezTo>
                      <a:pt x="184" y="148"/>
                      <a:pt x="190" y="150"/>
                      <a:pt x="194" y="150"/>
                    </a:cubicBezTo>
                    <a:cubicBezTo>
                      <a:pt x="198" y="151"/>
                      <a:pt x="202" y="150"/>
                      <a:pt x="207" y="150"/>
                    </a:cubicBezTo>
                    <a:cubicBezTo>
                      <a:pt x="212" y="150"/>
                      <a:pt x="214" y="148"/>
                      <a:pt x="217" y="147"/>
                    </a:cubicBezTo>
                    <a:cubicBezTo>
                      <a:pt x="220" y="146"/>
                      <a:pt x="227" y="151"/>
                      <a:pt x="232" y="152"/>
                    </a:cubicBezTo>
                    <a:cubicBezTo>
                      <a:pt x="237" y="153"/>
                      <a:pt x="241" y="160"/>
                      <a:pt x="243" y="166"/>
                    </a:cubicBezTo>
                    <a:cubicBezTo>
                      <a:pt x="245" y="173"/>
                      <a:pt x="251" y="172"/>
                      <a:pt x="258" y="172"/>
                    </a:cubicBezTo>
                    <a:cubicBezTo>
                      <a:pt x="264" y="172"/>
                      <a:pt x="277" y="173"/>
                      <a:pt x="281" y="173"/>
                    </a:cubicBezTo>
                    <a:cubicBezTo>
                      <a:pt x="285" y="173"/>
                      <a:pt x="291" y="170"/>
                      <a:pt x="297" y="173"/>
                    </a:cubicBezTo>
                    <a:cubicBezTo>
                      <a:pt x="304" y="175"/>
                      <a:pt x="296" y="176"/>
                      <a:pt x="295" y="186"/>
                    </a:cubicBezTo>
                    <a:cubicBezTo>
                      <a:pt x="293" y="195"/>
                      <a:pt x="292" y="191"/>
                      <a:pt x="289" y="197"/>
                    </a:cubicBezTo>
                    <a:cubicBezTo>
                      <a:pt x="286" y="204"/>
                      <a:pt x="288" y="211"/>
                      <a:pt x="287" y="217"/>
                    </a:cubicBezTo>
                    <a:cubicBezTo>
                      <a:pt x="286" y="224"/>
                      <a:pt x="291" y="230"/>
                      <a:pt x="291" y="236"/>
                    </a:cubicBezTo>
                    <a:cubicBezTo>
                      <a:pt x="292" y="243"/>
                      <a:pt x="293" y="244"/>
                      <a:pt x="300" y="249"/>
                    </a:cubicBezTo>
                    <a:cubicBezTo>
                      <a:pt x="307" y="255"/>
                      <a:pt x="295" y="257"/>
                      <a:pt x="289" y="262"/>
                    </a:cubicBezTo>
                    <a:cubicBezTo>
                      <a:pt x="282" y="266"/>
                      <a:pt x="292" y="269"/>
                      <a:pt x="295" y="271"/>
                    </a:cubicBezTo>
                    <a:cubicBezTo>
                      <a:pt x="298" y="273"/>
                      <a:pt x="302" y="280"/>
                      <a:pt x="303" y="285"/>
                    </a:cubicBezTo>
                    <a:cubicBezTo>
                      <a:pt x="303" y="287"/>
                      <a:pt x="302" y="289"/>
                      <a:pt x="302" y="29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1030"/>
              <p:cNvSpPr>
                <a:spLocks/>
              </p:cNvSpPr>
              <p:nvPr/>
            </p:nvSpPr>
            <p:spPr bwMode="auto">
              <a:xfrm>
                <a:off x="1437" y="1838"/>
                <a:ext cx="205" cy="197"/>
              </a:xfrm>
              <a:custGeom>
                <a:avLst/>
                <a:gdLst>
                  <a:gd name="T0" fmla="*/ 334 w 342"/>
                  <a:gd name="T1" fmla="*/ 123 h 328"/>
                  <a:gd name="T2" fmla="*/ 329 w 342"/>
                  <a:gd name="T3" fmla="*/ 145 h 328"/>
                  <a:gd name="T4" fmla="*/ 315 w 342"/>
                  <a:gd name="T5" fmla="*/ 158 h 328"/>
                  <a:gd name="T6" fmla="*/ 304 w 342"/>
                  <a:gd name="T7" fmla="*/ 176 h 328"/>
                  <a:gd name="T8" fmla="*/ 318 w 342"/>
                  <a:gd name="T9" fmla="*/ 198 h 328"/>
                  <a:gd name="T10" fmla="*/ 318 w 342"/>
                  <a:gd name="T11" fmla="*/ 212 h 328"/>
                  <a:gd name="T12" fmla="*/ 293 w 342"/>
                  <a:gd name="T13" fmla="*/ 226 h 328"/>
                  <a:gd name="T14" fmla="*/ 267 w 342"/>
                  <a:gd name="T15" fmla="*/ 234 h 328"/>
                  <a:gd name="T16" fmla="*/ 258 w 342"/>
                  <a:gd name="T17" fmla="*/ 242 h 328"/>
                  <a:gd name="T18" fmla="*/ 240 w 342"/>
                  <a:gd name="T19" fmla="*/ 235 h 328"/>
                  <a:gd name="T20" fmla="*/ 219 w 342"/>
                  <a:gd name="T21" fmla="*/ 227 h 328"/>
                  <a:gd name="T22" fmla="*/ 227 w 342"/>
                  <a:gd name="T23" fmla="*/ 245 h 328"/>
                  <a:gd name="T24" fmla="*/ 234 w 342"/>
                  <a:gd name="T25" fmla="*/ 276 h 328"/>
                  <a:gd name="T26" fmla="*/ 250 w 342"/>
                  <a:gd name="T27" fmla="*/ 285 h 328"/>
                  <a:gd name="T28" fmla="*/ 230 w 342"/>
                  <a:gd name="T29" fmla="*/ 298 h 328"/>
                  <a:gd name="T30" fmla="*/ 216 w 342"/>
                  <a:gd name="T31" fmla="*/ 311 h 328"/>
                  <a:gd name="T32" fmla="*/ 195 w 342"/>
                  <a:gd name="T33" fmla="*/ 326 h 328"/>
                  <a:gd name="T34" fmla="*/ 183 w 342"/>
                  <a:gd name="T35" fmla="*/ 324 h 328"/>
                  <a:gd name="T36" fmla="*/ 162 w 342"/>
                  <a:gd name="T37" fmla="*/ 314 h 328"/>
                  <a:gd name="T38" fmla="*/ 155 w 342"/>
                  <a:gd name="T39" fmla="*/ 294 h 328"/>
                  <a:gd name="T40" fmla="*/ 155 w 342"/>
                  <a:gd name="T41" fmla="*/ 285 h 328"/>
                  <a:gd name="T42" fmla="*/ 141 w 342"/>
                  <a:gd name="T43" fmla="*/ 262 h 328"/>
                  <a:gd name="T44" fmla="*/ 143 w 342"/>
                  <a:gd name="T45" fmla="*/ 236 h 328"/>
                  <a:gd name="T46" fmla="*/ 141 w 342"/>
                  <a:gd name="T47" fmla="*/ 197 h 328"/>
                  <a:gd name="T48" fmla="*/ 149 w 342"/>
                  <a:gd name="T49" fmla="*/ 173 h 328"/>
                  <a:gd name="T50" fmla="*/ 110 w 342"/>
                  <a:gd name="T51" fmla="*/ 172 h 328"/>
                  <a:gd name="T52" fmla="*/ 84 w 342"/>
                  <a:gd name="T53" fmla="*/ 152 h 328"/>
                  <a:gd name="T54" fmla="*/ 59 w 342"/>
                  <a:gd name="T55" fmla="*/ 150 h 328"/>
                  <a:gd name="T56" fmla="*/ 34 w 342"/>
                  <a:gd name="T57" fmla="*/ 142 h 328"/>
                  <a:gd name="T58" fmla="*/ 28 w 342"/>
                  <a:gd name="T59" fmla="*/ 112 h 328"/>
                  <a:gd name="T60" fmla="*/ 19 w 342"/>
                  <a:gd name="T61" fmla="*/ 91 h 328"/>
                  <a:gd name="T62" fmla="*/ 7 w 342"/>
                  <a:gd name="T63" fmla="*/ 83 h 328"/>
                  <a:gd name="T64" fmla="*/ 22 w 342"/>
                  <a:gd name="T65" fmla="*/ 50 h 328"/>
                  <a:gd name="T66" fmla="*/ 37 w 342"/>
                  <a:gd name="T67" fmla="*/ 30 h 328"/>
                  <a:gd name="T68" fmla="*/ 54 w 342"/>
                  <a:gd name="T69" fmla="*/ 20 h 328"/>
                  <a:gd name="T70" fmla="*/ 51 w 342"/>
                  <a:gd name="T71" fmla="*/ 38 h 328"/>
                  <a:gd name="T72" fmla="*/ 45 w 342"/>
                  <a:gd name="T73" fmla="*/ 63 h 328"/>
                  <a:gd name="T74" fmla="*/ 48 w 342"/>
                  <a:gd name="T75" fmla="*/ 87 h 328"/>
                  <a:gd name="T76" fmla="*/ 65 w 342"/>
                  <a:gd name="T77" fmla="*/ 84 h 328"/>
                  <a:gd name="T78" fmla="*/ 56 w 342"/>
                  <a:gd name="T79" fmla="*/ 54 h 328"/>
                  <a:gd name="T80" fmla="*/ 69 w 342"/>
                  <a:gd name="T81" fmla="*/ 32 h 328"/>
                  <a:gd name="T82" fmla="*/ 96 w 342"/>
                  <a:gd name="T83" fmla="*/ 26 h 328"/>
                  <a:gd name="T84" fmla="*/ 92 w 342"/>
                  <a:gd name="T85" fmla="*/ 5 h 328"/>
                  <a:gd name="T86" fmla="*/ 105 w 342"/>
                  <a:gd name="T87" fmla="*/ 23 h 328"/>
                  <a:gd name="T88" fmla="*/ 132 w 342"/>
                  <a:gd name="T89" fmla="*/ 30 h 328"/>
                  <a:gd name="T90" fmla="*/ 144 w 342"/>
                  <a:gd name="T91" fmla="*/ 53 h 328"/>
                  <a:gd name="T92" fmla="*/ 170 w 342"/>
                  <a:gd name="T93" fmla="*/ 51 h 328"/>
                  <a:gd name="T94" fmla="*/ 199 w 342"/>
                  <a:gd name="T95" fmla="*/ 59 h 328"/>
                  <a:gd name="T96" fmla="*/ 223 w 342"/>
                  <a:gd name="T97" fmla="*/ 62 h 328"/>
                  <a:gd name="T98" fmla="*/ 244 w 342"/>
                  <a:gd name="T99" fmla="*/ 48 h 328"/>
                  <a:gd name="T100" fmla="*/ 267 w 342"/>
                  <a:gd name="T101" fmla="*/ 46 h 328"/>
                  <a:gd name="T102" fmla="*/ 290 w 342"/>
                  <a:gd name="T103" fmla="*/ 46 h 328"/>
                  <a:gd name="T104" fmla="*/ 274 w 342"/>
                  <a:gd name="T105" fmla="*/ 54 h 328"/>
                  <a:gd name="T106" fmla="*/ 288 w 342"/>
                  <a:gd name="T107" fmla="*/ 66 h 328"/>
                  <a:gd name="T108" fmla="*/ 302 w 342"/>
                  <a:gd name="T109" fmla="*/ 72 h 328"/>
                  <a:gd name="T110" fmla="*/ 319 w 342"/>
                  <a:gd name="T111" fmla="*/ 80 h 328"/>
                  <a:gd name="T112" fmla="*/ 314 w 342"/>
                  <a:gd name="T113" fmla="*/ 96 h 328"/>
                  <a:gd name="T114" fmla="*/ 310 w 342"/>
                  <a:gd name="T115" fmla="*/ 110 h 328"/>
                  <a:gd name="T116" fmla="*/ 327 w 342"/>
                  <a:gd name="T117" fmla="*/ 105 h 328"/>
                  <a:gd name="T118" fmla="*/ 342 w 342"/>
                  <a:gd name="T119" fmla="*/ 10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328">
                    <a:moveTo>
                      <a:pt x="342" y="113"/>
                    </a:moveTo>
                    <a:cubicBezTo>
                      <a:pt x="342" y="115"/>
                      <a:pt x="340" y="119"/>
                      <a:pt x="334" y="123"/>
                    </a:cubicBezTo>
                    <a:cubicBezTo>
                      <a:pt x="327" y="127"/>
                      <a:pt x="326" y="132"/>
                      <a:pt x="322" y="134"/>
                    </a:cubicBezTo>
                    <a:cubicBezTo>
                      <a:pt x="318" y="137"/>
                      <a:pt x="322" y="142"/>
                      <a:pt x="329" y="145"/>
                    </a:cubicBezTo>
                    <a:cubicBezTo>
                      <a:pt x="336" y="149"/>
                      <a:pt x="329" y="150"/>
                      <a:pt x="328" y="152"/>
                    </a:cubicBezTo>
                    <a:cubicBezTo>
                      <a:pt x="327" y="153"/>
                      <a:pt x="319" y="157"/>
                      <a:pt x="315" y="158"/>
                    </a:cubicBezTo>
                    <a:cubicBezTo>
                      <a:pt x="311" y="158"/>
                      <a:pt x="308" y="165"/>
                      <a:pt x="308" y="167"/>
                    </a:cubicBezTo>
                    <a:cubicBezTo>
                      <a:pt x="308" y="170"/>
                      <a:pt x="307" y="173"/>
                      <a:pt x="304" y="176"/>
                    </a:cubicBezTo>
                    <a:cubicBezTo>
                      <a:pt x="302" y="180"/>
                      <a:pt x="307" y="186"/>
                      <a:pt x="309" y="190"/>
                    </a:cubicBezTo>
                    <a:cubicBezTo>
                      <a:pt x="311" y="194"/>
                      <a:pt x="314" y="195"/>
                      <a:pt x="318" y="198"/>
                    </a:cubicBezTo>
                    <a:cubicBezTo>
                      <a:pt x="319" y="199"/>
                      <a:pt x="320" y="200"/>
                      <a:pt x="320" y="201"/>
                    </a:cubicBezTo>
                    <a:cubicBezTo>
                      <a:pt x="321" y="204"/>
                      <a:pt x="319" y="209"/>
                      <a:pt x="318" y="212"/>
                    </a:cubicBezTo>
                    <a:cubicBezTo>
                      <a:pt x="318" y="215"/>
                      <a:pt x="314" y="217"/>
                      <a:pt x="307" y="219"/>
                    </a:cubicBezTo>
                    <a:cubicBezTo>
                      <a:pt x="299" y="221"/>
                      <a:pt x="300" y="224"/>
                      <a:pt x="293" y="226"/>
                    </a:cubicBezTo>
                    <a:cubicBezTo>
                      <a:pt x="286" y="229"/>
                      <a:pt x="284" y="231"/>
                      <a:pt x="278" y="231"/>
                    </a:cubicBezTo>
                    <a:cubicBezTo>
                      <a:pt x="271" y="231"/>
                      <a:pt x="270" y="232"/>
                      <a:pt x="267" y="234"/>
                    </a:cubicBezTo>
                    <a:cubicBezTo>
                      <a:pt x="265" y="236"/>
                      <a:pt x="270" y="246"/>
                      <a:pt x="265" y="246"/>
                    </a:cubicBezTo>
                    <a:cubicBezTo>
                      <a:pt x="260" y="247"/>
                      <a:pt x="260" y="246"/>
                      <a:pt x="258" y="242"/>
                    </a:cubicBezTo>
                    <a:cubicBezTo>
                      <a:pt x="255" y="238"/>
                      <a:pt x="256" y="238"/>
                      <a:pt x="251" y="237"/>
                    </a:cubicBezTo>
                    <a:cubicBezTo>
                      <a:pt x="246" y="237"/>
                      <a:pt x="243" y="236"/>
                      <a:pt x="240" y="235"/>
                    </a:cubicBezTo>
                    <a:cubicBezTo>
                      <a:pt x="237" y="234"/>
                      <a:pt x="237" y="233"/>
                      <a:pt x="233" y="232"/>
                    </a:cubicBezTo>
                    <a:cubicBezTo>
                      <a:pt x="228" y="231"/>
                      <a:pt x="222" y="228"/>
                      <a:pt x="219" y="227"/>
                    </a:cubicBezTo>
                    <a:cubicBezTo>
                      <a:pt x="216" y="225"/>
                      <a:pt x="217" y="230"/>
                      <a:pt x="219" y="234"/>
                    </a:cubicBezTo>
                    <a:cubicBezTo>
                      <a:pt x="221" y="238"/>
                      <a:pt x="224" y="240"/>
                      <a:pt x="227" y="245"/>
                    </a:cubicBezTo>
                    <a:cubicBezTo>
                      <a:pt x="230" y="250"/>
                      <a:pt x="229" y="252"/>
                      <a:pt x="228" y="259"/>
                    </a:cubicBezTo>
                    <a:cubicBezTo>
                      <a:pt x="228" y="266"/>
                      <a:pt x="234" y="274"/>
                      <a:pt x="234" y="276"/>
                    </a:cubicBezTo>
                    <a:cubicBezTo>
                      <a:pt x="234" y="278"/>
                      <a:pt x="244" y="279"/>
                      <a:pt x="249" y="279"/>
                    </a:cubicBezTo>
                    <a:cubicBezTo>
                      <a:pt x="253" y="279"/>
                      <a:pt x="250" y="283"/>
                      <a:pt x="250" y="285"/>
                    </a:cubicBezTo>
                    <a:cubicBezTo>
                      <a:pt x="250" y="288"/>
                      <a:pt x="247" y="290"/>
                      <a:pt x="239" y="290"/>
                    </a:cubicBezTo>
                    <a:cubicBezTo>
                      <a:pt x="232" y="291"/>
                      <a:pt x="230" y="295"/>
                      <a:pt x="230" y="298"/>
                    </a:cubicBezTo>
                    <a:cubicBezTo>
                      <a:pt x="230" y="301"/>
                      <a:pt x="228" y="303"/>
                      <a:pt x="225" y="307"/>
                    </a:cubicBezTo>
                    <a:cubicBezTo>
                      <a:pt x="222" y="311"/>
                      <a:pt x="222" y="308"/>
                      <a:pt x="216" y="311"/>
                    </a:cubicBezTo>
                    <a:cubicBezTo>
                      <a:pt x="209" y="313"/>
                      <a:pt x="209" y="316"/>
                      <a:pt x="204" y="320"/>
                    </a:cubicBezTo>
                    <a:cubicBezTo>
                      <a:pt x="199" y="323"/>
                      <a:pt x="197" y="327"/>
                      <a:pt x="195" y="326"/>
                    </a:cubicBezTo>
                    <a:cubicBezTo>
                      <a:pt x="193" y="326"/>
                      <a:pt x="194" y="322"/>
                      <a:pt x="193" y="319"/>
                    </a:cubicBezTo>
                    <a:cubicBezTo>
                      <a:pt x="193" y="315"/>
                      <a:pt x="187" y="321"/>
                      <a:pt x="183" y="324"/>
                    </a:cubicBezTo>
                    <a:cubicBezTo>
                      <a:pt x="178" y="328"/>
                      <a:pt x="181" y="325"/>
                      <a:pt x="174" y="324"/>
                    </a:cubicBezTo>
                    <a:cubicBezTo>
                      <a:pt x="166" y="323"/>
                      <a:pt x="168" y="320"/>
                      <a:pt x="162" y="314"/>
                    </a:cubicBezTo>
                    <a:cubicBezTo>
                      <a:pt x="156" y="309"/>
                      <a:pt x="158" y="309"/>
                      <a:pt x="157" y="303"/>
                    </a:cubicBezTo>
                    <a:cubicBezTo>
                      <a:pt x="157" y="296"/>
                      <a:pt x="158" y="299"/>
                      <a:pt x="155" y="294"/>
                    </a:cubicBezTo>
                    <a:cubicBezTo>
                      <a:pt x="153" y="292"/>
                      <a:pt x="153" y="290"/>
                      <a:pt x="154" y="290"/>
                    </a:cubicBezTo>
                    <a:cubicBezTo>
                      <a:pt x="154" y="289"/>
                      <a:pt x="155" y="287"/>
                      <a:pt x="155" y="285"/>
                    </a:cubicBezTo>
                    <a:cubicBezTo>
                      <a:pt x="154" y="280"/>
                      <a:pt x="150" y="273"/>
                      <a:pt x="147" y="271"/>
                    </a:cubicBezTo>
                    <a:cubicBezTo>
                      <a:pt x="144" y="269"/>
                      <a:pt x="134" y="266"/>
                      <a:pt x="141" y="262"/>
                    </a:cubicBezTo>
                    <a:cubicBezTo>
                      <a:pt x="147" y="257"/>
                      <a:pt x="159" y="255"/>
                      <a:pt x="152" y="249"/>
                    </a:cubicBezTo>
                    <a:cubicBezTo>
                      <a:pt x="145" y="244"/>
                      <a:pt x="144" y="243"/>
                      <a:pt x="143" y="236"/>
                    </a:cubicBezTo>
                    <a:cubicBezTo>
                      <a:pt x="143" y="230"/>
                      <a:pt x="138" y="224"/>
                      <a:pt x="139" y="217"/>
                    </a:cubicBezTo>
                    <a:cubicBezTo>
                      <a:pt x="140" y="211"/>
                      <a:pt x="138" y="204"/>
                      <a:pt x="141" y="197"/>
                    </a:cubicBezTo>
                    <a:cubicBezTo>
                      <a:pt x="144" y="191"/>
                      <a:pt x="145" y="195"/>
                      <a:pt x="147" y="186"/>
                    </a:cubicBezTo>
                    <a:cubicBezTo>
                      <a:pt x="148" y="176"/>
                      <a:pt x="156" y="175"/>
                      <a:pt x="149" y="173"/>
                    </a:cubicBezTo>
                    <a:cubicBezTo>
                      <a:pt x="143" y="170"/>
                      <a:pt x="137" y="173"/>
                      <a:pt x="133" y="173"/>
                    </a:cubicBezTo>
                    <a:cubicBezTo>
                      <a:pt x="129" y="173"/>
                      <a:pt x="116" y="172"/>
                      <a:pt x="110" y="172"/>
                    </a:cubicBezTo>
                    <a:cubicBezTo>
                      <a:pt x="103" y="172"/>
                      <a:pt x="97" y="173"/>
                      <a:pt x="95" y="166"/>
                    </a:cubicBezTo>
                    <a:cubicBezTo>
                      <a:pt x="93" y="160"/>
                      <a:pt x="89" y="153"/>
                      <a:pt x="84" y="152"/>
                    </a:cubicBezTo>
                    <a:cubicBezTo>
                      <a:pt x="79" y="151"/>
                      <a:pt x="72" y="146"/>
                      <a:pt x="69" y="147"/>
                    </a:cubicBezTo>
                    <a:cubicBezTo>
                      <a:pt x="66" y="148"/>
                      <a:pt x="64" y="150"/>
                      <a:pt x="59" y="150"/>
                    </a:cubicBezTo>
                    <a:cubicBezTo>
                      <a:pt x="54" y="150"/>
                      <a:pt x="50" y="151"/>
                      <a:pt x="46" y="150"/>
                    </a:cubicBezTo>
                    <a:cubicBezTo>
                      <a:pt x="42" y="150"/>
                      <a:pt x="36" y="148"/>
                      <a:pt x="34" y="142"/>
                    </a:cubicBezTo>
                    <a:cubicBezTo>
                      <a:pt x="32" y="137"/>
                      <a:pt x="24" y="132"/>
                      <a:pt x="26" y="127"/>
                    </a:cubicBezTo>
                    <a:cubicBezTo>
                      <a:pt x="27" y="123"/>
                      <a:pt x="32" y="117"/>
                      <a:pt x="28" y="112"/>
                    </a:cubicBezTo>
                    <a:cubicBezTo>
                      <a:pt x="25" y="106"/>
                      <a:pt x="23" y="104"/>
                      <a:pt x="22" y="99"/>
                    </a:cubicBezTo>
                    <a:cubicBezTo>
                      <a:pt x="22" y="95"/>
                      <a:pt x="23" y="93"/>
                      <a:pt x="19" y="91"/>
                    </a:cubicBezTo>
                    <a:cubicBezTo>
                      <a:pt x="16" y="89"/>
                      <a:pt x="13" y="88"/>
                      <a:pt x="13" y="88"/>
                    </a:cubicBezTo>
                    <a:cubicBezTo>
                      <a:pt x="12" y="88"/>
                      <a:pt x="0" y="88"/>
                      <a:pt x="7" y="83"/>
                    </a:cubicBezTo>
                    <a:cubicBezTo>
                      <a:pt x="14" y="78"/>
                      <a:pt x="17" y="70"/>
                      <a:pt x="17" y="67"/>
                    </a:cubicBezTo>
                    <a:cubicBezTo>
                      <a:pt x="17" y="64"/>
                      <a:pt x="16" y="55"/>
                      <a:pt x="22" y="50"/>
                    </a:cubicBezTo>
                    <a:cubicBezTo>
                      <a:pt x="27" y="46"/>
                      <a:pt x="30" y="39"/>
                      <a:pt x="31" y="38"/>
                    </a:cubicBezTo>
                    <a:cubicBezTo>
                      <a:pt x="32" y="38"/>
                      <a:pt x="31" y="36"/>
                      <a:pt x="37" y="30"/>
                    </a:cubicBezTo>
                    <a:cubicBezTo>
                      <a:pt x="43" y="25"/>
                      <a:pt x="47" y="19"/>
                      <a:pt x="50" y="19"/>
                    </a:cubicBezTo>
                    <a:cubicBezTo>
                      <a:pt x="51" y="20"/>
                      <a:pt x="52" y="20"/>
                      <a:pt x="54" y="20"/>
                    </a:cubicBezTo>
                    <a:cubicBezTo>
                      <a:pt x="52" y="20"/>
                      <a:pt x="50" y="21"/>
                      <a:pt x="47" y="23"/>
                    </a:cubicBezTo>
                    <a:cubicBezTo>
                      <a:pt x="42" y="27"/>
                      <a:pt x="48" y="30"/>
                      <a:pt x="51" y="38"/>
                    </a:cubicBezTo>
                    <a:cubicBezTo>
                      <a:pt x="54" y="45"/>
                      <a:pt x="51" y="45"/>
                      <a:pt x="52" y="49"/>
                    </a:cubicBezTo>
                    <a:cubicBezTo>
                      <a:pt x="52" y="53"/>
                      <a:pt x="51" y="58"/>
                      <a:pt x="45" y="63"/>
                    </a:cubicBezTo>
                    <a:cubicBezTo>
                      <a:pt x="39" y="69"/>
                      <a:pt x="40" y="68"/>
                      <a:pt x="43" y="77"/>
                    </a:cubicBezTo>
                    <a:cubicBezTo>
                      <a:pt x="46" y="85"/>
                      <a:pt x="47" y="82"/>
                      <a:pt x="48" y="87"/>
                    </a:cubicBezTo>
                    <a:cubicBezTo>
                      <a:pt x="49" y="93"/>
                      <a:pt x="50" y="93"/>
                      <a:pt x="55" y="94"/>
                    </a:cubicBezTo>
                    <a:cubicBezTo>
                      <a:pt x="60" y="96"/>
                      <a:pt x="62" y="91"/>
                      <a:pt x="65" y="84"/>
                    </a:cubicBezTo>
                    <a:cubicBezTo>
                      <a:pt x="68" y="76"/>
                      <a:pt x="67" y="78"/>
                      <a:pt x="63" y="67"/>
                    </a:cubicBezTo>
                    <a:cubicBezTo>
                      <a:pt x="59" y="56"/>
                      <a:pt x="57" y="60"/>
                      <a:pt x="56" y="54"/>
                    </a:cubicBezTo>
                    <a:cubicBezTo>
                      <a:pt x="54" y="48"/>
                      <a:pt x="57" y="46"/>
                      <a:pt x="60" y="41"/>
                    </a:cubicBezTo>
                    <a:cubicBezTo>
                      <a:pt x="62" y="36"/>
                      <a:pt x="67" y="34"/>
                      <a:pt x="69" y="32"/>
                    </a:cubicBezTo>
                    <a:cubicBezTo>
                      <a:pt x="71" y="31"/>
                      <a:pt x="80" y="31"/>
                      <a:pt x="87" y="29"/>
                    </a:cubicBezTo>
                    <a:cubicBezTo>
                      <a:pt x="95" y="26"/>
                      <a:pt x="92" y="27"/>
                      <a:pt x="96" y="26"/>
                    </a:cubicBezTo>
                    <a:cubicBezTo>
                      <a:pt x="100" y="26"/>
                      <a:pt x="92" y="20"/>
                      <a:pt x="90" y="19"/>
                    </a:cubicBezTo>
                    <a:cubicBezTo>
                      <a:pt x="87" y="18"/>
                      <a:pt x="88" y="10"/>
                      <a:pt x="92" y="5"/>
                    </a:cubicBezTo>
                    <a:cubicBezTo>
                      <a:pt x="96" y="0"/>
                      <a:pt x="101" y="11"/>
                      <a:pt x="99" y="17"/>
                    </a:cubicBezTo>
                    <a:cubicBezTo>
                      <a:pt x="98" y="22"/>
                      <a:pt x="100" y="21"/>
                      <a:pt x="105" y="23"/>
                    </a:cubicBezTo>
                    <a:cubicBezTo>
                      <a:pt x="109" y="26"/>
                      <a:pt x="109" y="25"/>
                      <a:pt x="117" y="25"/>
                    </a:cubicBezTo>
                    <a:cubicBezTo>
                      <a:pt x="125" y="25"/>
                      <a:pt x="126" y="27"/>
                      <a:pt x="132" y="30"/>
                    </a:cubicBezTo>
                    <a:cubicBezTo>
                      <a:pt x="137" y="33"/>
                      <a:pt x="132" y="43"/>
                      <a:pt x="136" y="50"/>
                    </a:cubicBezTo>
                    <a:cubicBezTo>
                      <a:pt x="139" y="58"/>
                      <a:pt x="138" y="53"/>
                      <a:pt x="144" y="53"/>
                    </a:cubicBezTo>
                    <a:cubicBezTo>
                      <a:pt x="149" y="53"/>
                      <a:pt x="150" y="53"/>
                      <a:pt x="155" y="52"/>
                    </a:cubicBezTo>
                    <a:cubicBezTo>
                      <a:pt x="161" y="52"/>
                      <a:pt x="164" y="52"/>
                      <a:pt x="170" y="51"/>
                    </a:cubicBezTo>
                    <a:cubicBezTo>
                      <a:pt x="176" y="49"/>
                      <a:pt x="180" y="51"/>
                      <a:pt x="186" y="51"/>
                    </a:cubicBezTo>
                    <a:cubicBezTo>
                      <a:pt x="192" y="51"/>
                      <a:pt x="194" y="57"/>
                      <a:pt x="199" y="59"/>
                    </a:cubicBezTo>
                    <a:cubicBezTo>
                      <a:pt x="205" y="61"/>
                      <a:pt x="205" y="61"/>
                      <a:pt x="215" y="67"/>
                    </a:cubicBezTo>
                    <a:cubicBezTo>
                      <a:pt x="224" y="73"/>
                      <a:pt x="220" y="64"/>
                      <a:pt x="223" y="62"/>
                    </a:cubicBezTo>
                    <a:cubicBezTo>
                      <a:pt x="226" y="59"/>
                      <a:pt x="231" y="57"/>
                      <a:pt x="235" y="51"/>
                    </a:cubicBezTo>
                    <a:cubicBezTo>
                      <a:pt x="239" y="46"/>
                      <a:pt x="242" y="48"/>
                      <a:pt x="244" y="48"/>
                    </a:cubicBezTo>
                    <a:cubicBezTo>
                      <a:pt x="245" y="47"/>
                      <a:pt x="247" y="48"/>
                      <a:pt x="250" y="47"/>
                    </a:cubicBezTo>
                    <a:cubicBezTo>
                      <a:pt x="252" y="47"/>
                      <a:pt x="259" y="47"/>
                      <a:pt x="267" y="46"/>
                    </a:cubicBezTo>
                    <a:cubicBezTo>
                      <a:pt x="275" y="46"/>
                      <a:pt x="271" y="46"/>
                      <a:pt x="275" y="46"/>
                    </a:cubicBezTo>
                    <a:cubicBezTo>
                      <a:pt x="280" y="46"/>
                      <a:pt x="282" y="46"/>
                      <a:pt x="290" y="46"/>
                    </a:cubicBezTo>
                    <a:cubicBezTo>
                      <a:pt x="297" y="46"/>
                      <a:pt x="289" y="49"/>
                      <a:pt x="283" y="50"/>
                    </a:cubicBezTo>
                    <a:cubicBezTo>
                      <a:pt x="278" y="51"/>
                      <a:pt x="276" y="50"/>
                      <a:pt x="274" y="54"/>
                    </a:cubicBezTo>
                    <a:cubicBezTo>
                      <a:pt x="273" y="58"/>
                      <a:pt x="276" y="60"/>
                      <a:pt x="281" y="67"/>
                    </a:cubicBezTo>
                    <a:cubicBezTo>
                      <a:pt x="287" y="75"/>
                      <a:pt x="286" y="67"/>
                      <a:pt x="288" y="66"/>
                    </a:cubicBezTo>
                    <a:cubicBezTo>
                      <a:pt x="291" y="66"/>
                      <a:pt x="293" y="73"/>
                      <a:pt x="295" y="72"/>
                    </a:cubicBezTo>
                    <a:cubicBezTo>
                      <a:pt x="297" y="71"/>
                      <a:pt x="300" y="72"/>
                      <a:pt x="302" y="72"/>
                    </a:cubicBezTo>
                    <a:cubicBezTo>
                      <a:pt x="304" y="71"/>
                      <a:pt x="309" y="76"/>
                      <a:pt x="312" y="75"/>
                    </a:cubicBezTo>
                    <a:cubicBezTo>
                      <a:pt x="314" y="74"/>
                      <a:pt x="318" y="80"/>
                      <a:pt x="319" y="80"/>
                    </a:cubicBezTo>
                    <a:cubicBezTo>
                      <a:pt x="320" y="80"/>
                      <a:pt x="320" y="84"/>
                      <a:pt x="318" y="88"/>
                    </a:cubicBezTo>
                    <a:cubicBezTo>
                      <a:pt x="317" y="91"/>
                      <a:pt x="319" y="92"/>
                      <a:pt x="314" y="96"/>
                    </a:cubicBezTo>
                    <a:cubicBezTo>
                      <a:pt x="310" y="100"/>
                      <a:pt x="313" y="102"/>
                      <a:pt x="310" y="104"/>
                    </a:cubicBezTo>
                    <a:cubicBezTo>
                      <a:pt x="306" y="107"/>
                      <a:pt x="304" y="109"/>
                      <a:pt x="310" y="110"/>
                    </a:cubicBezTo>
                    <a:cubicBezTo>
                      <a:pt x="315" y="110"/>
                      <a:pt x="312" y="108"/>
                      <a:pt x="321" y="105"/>
                    </a:cubicBezTo>
                    <a:cubicBezTo>
                      <a:pt x="330" y="103"/>
                      <a:pt x="326" y="106"/>
                      <a:pt x="327" y="105"/>
                    </a:cubicBezTo>
                    <a:cubicBezTo>
                      <a:pt x="329" y="104"/>
                      <a:pt x="335" y="106"/>
                      <a:pt x="336" y="106"/>
                    </a:cubicBezTo>
                    <a:cubicBezTo>
                      <a:pt x="338" y="106"/>
                      <a:pt x="339" y="107"/>
                      <a:pt x="342" y="108"/>
                    </a:cubicBezTo>
                    <a:cubicBezTo>
                      <a:pt x="342" y="110"/>
                      <a:pt x="342" y="112"/>
                      <a:pt x="342" y="11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1031"/>
              <p:cNvSpPr>
                <a:spLocks/>
              </p:cNvSpPr>
              <p:nvPr/>
            </p:nvSpPr>
            <p:spPr bwMode="auto">
              <a:xfrm>
                <a:off x="1618" y="1903"/>
                <a:ext cx="72" cy="123"/>
              </a:xfrm>
              <a:custGeom>
                <a:avLst/>
                <a:gdLst>
                  <a:gd name="T0" fmla="*/ 120 w 120"/>
                  <a:gd name="T1" fmla="*/ 187 h 206"/>
                  <a:gd name="T2" fmla="*/ 114 w 120"/>
                  <a:gd name="T3" fmla="*/ 187 h 206"/>
                  <a:gd name="T4" fmla="*/ 104 w 120"/>
                  <a:gd name="T5" fmla="*/ 184 h 206"/>
                  <a:gd name="T6" fmla="*/ 90 w 120"/>
                  <a:gd name="T7" fmla="*/ 189 h 206"/>
                  <a:gd name="T8" fmla="*/ 78 w 120"/>
                  <a:gd name="T9" fmla="*/ 194 h 206"/>
                  <a:gd name="T10" fmla="*/ 72 w 120"/>
                  <a:gd name="T11" fmla="*/ 198 h 206"/>
                  <a:gd name="T12" fmla="*/ 63 w 120"/>
                  <a:gd name="T13" fmla="*/ 204 h 206"/>
                  <a:gd name="T14" fmla="*/ 51 w 120"/>
                  <a:gd name="T15" fmla="*/ 199 h 206"/>
                  <a:gd name="T16" fmla="*/ 40 w 120"/>
                  <a:gd name="T17" fmla="*/ 191 h 206"/>
                  <a:gd name="T18" fmla="*/ 39 w 120"/>
                  <a:gd name="T19" fmla="*/ 181 h 206"/>
                  <a:gd name="T20" fmla="*/ 33 w 120"/>
                  <a:gd name="T21" fmla="*/ 170 h 206"/>
                  <a:gd name="T22" fmla="*/ 32 w 120"/>
                  <a:gd name="T23" fmla="*/ 156 h 206"/>
                  <a:gd name="T24" fmla="*/ 36 w 120"/>
                  <a:gd name="T25" fmla="*/ 145 h 206"/>
                  <a:gd name="T26" fmla="*/ 39 w 120"/>
                  <a:gd name="T27" fmla="*/ 135 h 206"/>
                  <a:gd name="T28" fmla="*/ 43 w 120"/>
                  <a:gd name="T29" fmla="*/ 126 h 206"/>
                  <a:gd name="T30" fmla="*/ 40 w 120"/>
                  <a:gd name="T31" fmla="*/ 117 h 206"/>
                  <a:gd name="T32" fmla="*/ 33 w 120"/>
                  <a:gd name="T33" fmla="*/ 112 h 206"/>
                  <a:gd name="T34" fmla="*/ 32 w 120"/>
                  <a:gd name="T35" fmla="*/ 102 h 206"/>
                  <a:gd name="T36" fmla="*/ 32 w 120"/>
                  <a:gd name="T37" fmla="*/ 93 h 206"/>
                  <a:gd name="T38" fmla="*/ 27 w 120"/>
                  <a:gd name="T39" fmla="*/ 93 h 206"/>
                  <a:gd name="T40" fmla="*/ 18 w 120"/>
                  <a:gd name="T41" fmla="*/ 93 h 206"/>
                  <a:gd name="T42" fmla="*/ 16 w 120"/>
                  <a:gd name="T43" fmla="*/ 90 h 206"/>
                  <a:gd name="T44" fmla="*/ 7 w 120"/>
                  <a:gd name="T45" fmla="*/ 82 h 206"/>
                  <a:gd name="T46" fmla="*/ 2 w 120"/>
                  <a:gd name="T47" fmla="*/ 68 h 206"/>
                  <a:gd name="T48" fmla="*/ 6 w 120"/>
                  <a:gd name="T49" fmla="*/ 59 h 206"/>
                  <a:gd name="T50" fmla="*/ 13 w 120"/>
                  <a:gd name="T51" fmla="*/ 50 h 206"/>
                  <a:gd name="T52" fmla="*/ 26 w 120"/>
                  <a:gd name="T53" fmla="*/ 44 h 206"/>
                  <a:gd name="T54" fmla="*/ 27 w 120"/>
                  <a:gd name="T55" fmla="*/ 37 h 206"/>
                  <a:gd name="T56" fmla="*/ 20 w 120"/>
                  <a:gd name="T57" fmla="*/ 26 h 206"/>
                  <a:gd name="T58" fmla="*/ 32 w 120"/>
                  <a:gd name="T59" fmla="*/ 15 h 206"/>
                  <a:gd name="T60" fmla="*/ 40 w 120"/>
                  <a:gd name="T61" fmla="*/ 5 h 206"/>
                  <a:gd name="T62" fmla="*/ 40 w 120"/>
                  <a:gd name="T63" fmla="*/ 0 h 206"/>
                  <a:gd name="T64" fmla="*/ 43 w 120"/>
                  <a:gd name="T65" fmla="*/ 1 h 206"/>
                  <a:gd name="T66" fmla="*/ 51 w 120"/>
                  <a:gd name="T67" fmla="*/ 7 h 206"/>
                  <a:gd name="T68" fmla="*/ 59 w 120"/>
                  <a:gd name="T69" fmla="*/ 13 h 206"/>
                  <a:gd name="T70" fmla="*/ 70 w 120"/>
                  <a:gd name="T71" fmla="*/ 24 h 206"/>
                  <a:gd name="T72" fmla="*/ 74 w 120"/>
                  <a:gd name="T73" fmla="*/ 36 h 206"/>
                  <a:gd name="T74" fmla="*/ 72 w 120"/>
                  <a:gd name="T75" fmla="*/ 48 h 206"/>
                  <a:gd name="T76" fmla="*/ 82 w 120"/>
                  <a:gd name="T77" fmla="*/ 48 h 206"/>
                  <a:gd name="T78" fmla="*/ 91 w 120"/>
                  <a:gd name="T79" fmla="*/ 54 h 206"/>
                  <a:gd name="T80" fmla="*/ 101 w 120"/>
                  <a:gd name="T81" fmla="*/ 63 h 206"/>
                  <a:gd name="T82" fmla="*/ 107 w 120"/>
                  <a:gd name="T83" fmla="*/ 71 h 206"/>
                  <a:gd name="T84" fmla="*/ 105 w 120"/>
                  <a:gd name="T85" fmla="*/ 78 h 206"/>
                  <a:gd name="T86" fmla="*/ 102 w 120"/>
                  <a:gd name="T87" fmla="*/ 89 h 206"/>
                  <a:gd name="T88" fmla="*/ 99 w 120"/>
                  <a:gd name="T89" fmla="*/ 97 h 206"/>
                  <a:gd name="T90" fmla="*/ 86 w 120"/>
                  <a:gd name="T91" fmla="*/ 103 h 206"/>
                  <a:gd name="T92" fmla="*/ 85 w 120"/>
                  <a:gd name="T93" fmla="*/ 114 h 206"/>
                  <a:gd name="T94" fmla="*/ 82 w 120"/>
                  <a:gd name="T95" fmla="*/ 129 h 206"/>
                  <a:gd name="T96" fmla="*/ 89 w 120"/>
                  <a:gd name="T97" fmla="*/ 138 h 206"/>
                  <a:gd name="T98" fmla="*/ 97 w 120"/>
                  <a:gd name="T99" fmla="*/ 145 h 206"/>
                  <a:gd name="T100" fmla="*/ 101 w 120"/>
                  <a:gd name="T101" fmla="*/ 153 h 206"/>
                  <a:gd name="T102" fmla="*/ 105 w 120"/>
                  <a:gd name="T103" fmla="*/ 162 h 206"/>
                  <a:gd name="T104" fmla="*/ 107 w 120"/>
                  <a:gd name="T105" fmla="*/ 171 h 206"/>
                  <a:gd name="T106" fmla="*/ 114 w 120"/>
                  <a:gd name="T107" fmla="*/ 179 h 206"/>
                  <a:gd name="T108" fmla="*/ 120 w 120"/>
                  <a:gd name="T109" fmla="*/ 184 h 206"/>
                  <a:gd name="T110" fmla="*/ 120 w 120"/>
                  <a:gd name="T111" fmla="*/ 18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206">
                    <a:moveTo>
                      <a:pt x="120" y="187"/>
                    </a:moveTo>
                    <a:cubicBezTo>
                      <a:pt x="117" y="187"/>
                      <a:pt x="115" y="187"/>
                      <a:pt x="114" y="187"/>
                    </a:cubicBezTo>
                    <a:cubicBezTo>
                      <a:pt x="114" y="186"/>
                      <a:pt x="108" y="185"/>
                      <a:pt x="104" y="184"/>
                    </a:cubicBezTo>
                    <a:cubicBezTo>
                      <a:pt x="99" y="182"/>
                      <a:pt x="96" y="187"/>
                      <a:pt x="90" y="189"/>
                    </a:cubicBezTo>
                    <a:cubicBezTo>
                      <a:pt x="84" y="190"/>
                      <a:pt x="82" y="192"/>
                      <a:pt x="78" y="194"/>
                    </a:cubicBezTo>
                    <a:cubicBezTo>
                      <a:pt x="75" y="195"/>
                      <a:pt x="74" y="196"/>
                      <a:pt x="72" y="198"/>
                    </a:cubicBezTo>
                    <a:cubicBezTo>
                      <a:pt x="69" y="200"/>
                      <a:pt x="66" y="203"/>
                      <a:pt x="63" y="204"/>
                    </a:cubicBezTo>
                    <a:cubicBezTo>
                      <a:pt x="60" y="206"/>
                      <a:pt x="55" y="204"/>
                      <a:pt x="51" y="199"/>
                    </a:cubicBezTo>
                    <a:cubicBezTo>
                      <a:pt x="46" y="194"/>
                      <a:pt x="44" y="194"/>
                      <a:pt x="40" y="191"/>
                    </a:cubicBezTo>
                    <a:cubicBezTo>
                      <a:pt x="36" y="188"/>
                      <a:pt x="41" y="186"/>
                      <a:pt x="39" y="181"/>
                    </a:cubicBezTo>
                    <a:cubicBezTo>
                      <a:pt x="38" y="175"/>
                      <a:pt x="37" y="174"/>
                      <a:pt x="33" y="170"/>
                    </a:cubicBezTo>
                    <a:cubicBezTo>
                      <a:pt x="29" y="166"/>
                      <a:pt x="32" y="163"/>
                      <a:pt x="32" y="156"/>
                    </a:cubicBezTo>
                    <a:cubicBezTo>
                      <a:pt x="32" y="149"/>
                      <a:pt x="35" y="152"/>
                      <a:pt x="36" y="145"/>
                    </a:cubicBezTo>
                    <a:cubicBezTo>
                      <a:pt x="37" y="138"/>
                      <a:pt x="36" y="140"/>
                      <a:pt x="39" y="135"/>
                    </a:cubicBezTo>
                    <a:cubicBezTo>
                      <a:pt x="42" y="130"/>
                      <a:pt x="43" y="132"/>
                      <a:pt x="43" y="126"/>
                    </a:cubicBezTo>
                    <a:cubicBezTo>
                      <a:pt x="44" y="121"/>
                      <a:pt x="41" y="121"/>
                      <a:pt x="40" y="117"/>
                    </a:cubicBezTo>
                    <a:cubicBezTo>
                      <a:pt x="40" y="113"/>
                      <a:pt x="37" y="113"/>
                      <a:pt x="33" y="112"/>
                    </a:cubicBezTo>
                    <a:cubicBezTo>
                      <a:pt x="29" y="111"/>
                      <a:pt x="26" y="109"/>
                      <a:pt x="32" y="102"/>
                    </a:cubicBezTo>
                    <a:cubicBezTo>
                      <a:pt x="37" y="95"/>
                      <a:pt x="33" y="96"/>
                      <a:pt x="32" y="93"/>
                    </a:cubicBezTo>
                    <a:cubicBezTo>
                      <a:pt x="31" y="90"/>
                      <a:pt x="28" y="93"/>
                      <a:pt x="27" y="93"/>
                    </a:cubicBezTo>
                    <a:cubicBezTo>
                      <a:pt x="26" y="93"/>
                      <a:pt x="21" y="93"/>
                      <a:pt x="18" y="93"/>
                    </a:cubicBezTo>
                    <a:cubicBezTo>
                      <a:pt x="18" y="92"/>
                      <a:pt x="17" y="91"/>
                      <a:pt x="16" y="90"/>
                    </a:cubicBezTo>
                    <a:cubicBezTo>
                      <a:pt x="12" y="87"/>
                      <a:pt x="9" y="86"/>
                      <a:pt x="7" y="82"/>
                    </a:cubicBezTo>
                    <a:cubicBezTo>
                      <a:pt x="5" y="78"/>
                      <a:pt x="0" y="72"/>
                      <a:pt x="2" y="68"/>
                    </a:cubicBezTo>
                    <a:cubicBezTo>
                      <a:pt x="5" y="65"/>
                      <a:pt x="6" y="62"/>
                      <a:pt x="6" y="59"/>
                    </a:cubicBezTo>
                    <a:cubicBezTo>
                      <a:pt x="6" y="57"/>
                      <a:pt x="9" y="50"/>
                      <a:pt x="13" y="50"/>
                    </a:cubicBezTo>
                    <a:cubicBezTo>
                      <a:pt x="17" y="49"/>
                      <a:pt x="25" y="45"/>
                      <a:pt x="26" y="44"/>
                    </a:cubicBezTo>
                    <a:cubicBezTo>
                      <a:pt x="27" y="42"/>
                      <a:pt x="34" y="41"/>
                      <a:pt x="27" y="37"/>
                    </a:cubicBezTo>
                    <a:cubicBezTo>
                      <a:pt x="20" y="34"/>
                      <a:pt x="16" y="29"/>
                      <a:pt x="20" y="26"/>
                    </a:cubicBezTo>
                    <a:cubicBezTo>
                      <a:pt x="24" y="24"/>
                      <a:pt x="25" y="19"/>
                      <a:pt x="32" y="15"/>
                    </a:cubicBezTo>
                    <a:cubicBezTo>
                      <a:pt x="38" y="11"/>
                      <a:pt x="40" y="7"/>
                      <a:pt x="40" y="5"/>
                    </a:cubicBezTo>
                    <a:cubicBezTo>
                      <a:pt x="40" y="4"/>
                      <a:pt x="40" y="2"/>
                      <a:pt x="40" y="0"/>
                    </a:cubicBezTo>
                    <a:cubicBezTo>
                      <a:pt x="41" y="0"/>
                      <a:pt x="42" y="1"/>
                      <a:pt x="43" y="1"/>
                    </a:cubicBezTo>
                    <a:cubicBezTo>
                      <a:pt x="48" y="1"/>
                      <a:pt x="48" y="6"/>
                      <a:pt x="51" y="7"/>
                    </a:cubicBezTo>
                    <a:cubicBezTo>
                      <a:pt x="53" y="8"/>
                      <a:pt x="53" y="9"/>
                      <a:pt x="59" y="13"/>
                    </a:cubicBezTo>
                    <a:cubicBezTo>
                      <a:pt x="65" y="17"/>
                      <a:pt x="67" y="23"/>
                      <a:pt x="70" y="24"/>
                    </a:cubicBezTo>
                    <a:cubicBezTo>
                      <a:pt x="72" y="25"/>
                      <a:pt x="72" y="31"/>
                      <a:pt x="74" y="36"/>
                    </a:cubicBezTo>
                    <a:cubicBezTo>
                      <a:pt x="76" y="41"/>
                      <a:pt x="74" y="41"/>
                      <a:pt x="72" y="48"/>
                    </a:cubicBezTo>
                    <a:cubicBezTo>
                      <a:pt x="70" y="56"/>
                      <a:pt x="78" y="48"/>
                      <a:pt x="82" y="48"/>
                    </a:cubicBezTo>
                    <a:cubicBezTo>
                      <a:pt x="86" y="48"/>
                      <a:pt x="87" y="54"/>
                      <a:pt x="91" y="54"/>
                    </a:cubicBezTo>
                    <a:cubicBezTo>
                      <a:pt x="95" y="54"/>
                      <a:pt x="94" y="57"/>
                      <a:pt x="101" y="63"/>
                    </a:cubicBezTo>
                    <a:cubicBezTo>
                      <a:pt x="108" y="67"/>
                      <a:pt x="106" y="67"/>
                      <a:pt x="107" y="71"/>
                    </a:cubicBezTo>
                    <a:cubicBezTo>
                      <a:pt x="106" y="73"/>
                      <a:pt x="105" y="74"/>
                      <a:pt x="105" y="78"/>
                    </a:cubicBezTo>
                    <a:cubicBezTo>
                      <a:pt x="105" y="83"/>
                      <a:pt x="102" y="85"/>
                      <a:pt x="102" y="89"/>
                    </a:cubicBezTo>
                    <a:cubicBezTo>
                      <a:pt x="102" y="93"/>
                      <a:pt x="106" y="95"/>
                      <a:pt x="99" y="97"/>
                    </a:cubicBezTo>
                    <a:cubicBezTo>
                      <a:pt x="92" y="100"/>
                      <a:pt x="87" y="98"/>
                      <a:pt x="86" y="103"/>
                    </a:cubicBezTo>
                    <a:cubicBezTo>
                      <a:pt x="85" y="107"/>
                      <a:pt x="89" y="106"/>
                      <a:pt x="85" y="114"/>
                    </a:cubicBezTo>
                    <a:cubicBezTo>
                      <a:pt x="81" y="121"/>
                      <a:pt x="80" y="123"/>
                      <a:pt x="82" y="129"/>
                    </a:cubicBezTo>
                    <a:cubicBezTo>
                      <a:pt x="84" y="134"/>
                      <a:pt x="84" y="134"/>
                      <a:pt x="89" y="138"/>
                    </a:cubicBezTo>
                    <a:cubicBezTo>
                      <a:pt x="94" y="142"/>
                      <a:pt x="93" y="144"/>
                      <a:pt x="97" y="145"/>
                    </a:cubicBezTo>
                    <a:cubicBezTo>
                      <a:pt x="102" y="146"/>
                      <a:pt x="101" y="143"/>
                      <a:pt x="101" y="153"/>
                    </a:cubicBezTo>
                    <a:cubicBezTo>
                      <a:pt x="102" y="163"/>
                      <a:pt x="105" y="158"/>
                      <a:pt x="105" y="162"/>
                    </a:cubicBezTo>
                    <a:cubicBezTo>
                      <a:pt x="105" y="166"/>
                      <a:pt x="106" y="169"/>
                      <a:pt x="107" y="171"/>
                    </a:cubicBezTo>
                    <a:cubicBezTo>
                      <a:pt x="109" y="173"/>
                      <a:pt x="111" y="177"/>
                      <a:pt x="114" y="179"/>
                    </a:cubicBezTo>
                    <a:cubicBezTo>
                      <a:pt x="117" y="182"/>
                      <a:pt x="120" y="183"/>
                      <a:pt x="120" y="184"/>
                    </a:cubicBezTo>
                    <a:cubicBezTo>
                      <a:pt x="120" y="184"/>
                      <a:pt x="120" y="186"/>
                      <a:pt x="120" y="18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1032"/>
              <p:cNvSpPr>
                <a:spLocks/>
              </p:cNvSpPr>
              <p:nvPr/>
            </p:nvSpPr>
            <p:spPr bwMode="auto">
              <a:xfrm>
                <a:off x="1719" y="1948"/>
                <a:ext cx="44" cy="64"/>
              </a:xfrm>
              <a:custGeom>
                <a:avLst/>
                <a:gdLst>
                  <a:gd name="T0" fmla="*/ 74 w 74"/>
                  <a:gd name="T1" fmla="*/ 46 h 107"/>
                  <a:gd name="T2" fmla="*/ 74 w 74"/>
                  <a:gd name="T3" fmla="*/ 49 h 107"/>
                  <a:gd name="T4" fmla="*/ 65 w 74"/>
                  <a:gd name="T5" fmla="*/ 61 h 107"/>
                  <a:gd name="T6" fmla="*/ 56 w 74"/>
                  <a:gd name="T7" fmla="*/ 82 h 107"/>
                  <a:gd name="T8" fmla="*/ 45 w 74"/>
                  <a:gd name="T9" fmla="*/ 101 h 107"/>
                  <a:gd name="T10" fmla="*/ 30 w 74"/>
                  <a:gd name="T11" fmla="*/ 100 h 107"/>
                  <a:gd name="T12" fmla="*/ 13 w 74"/>
                  <a:gd name="T13" fmla="*/ 104 h 107"/>
                  <a:gd name="T14" fmla="*/ 1 w 74"/>
                  <a:gd name="T15" fmla="*/ 100 h 107"/>
                  <a:gd name="T16" fmla="*/ 0 w 74"/>
                  <a:gd name="T17" fmla="*/ 100 h 107"/>
                  <a:gd name="T18" fmla="*/ 3 w 74"/>
                  <a:gd name="T19" fmla="*/ 96 h 107"/>
                  <a:gd name="T20" fmla="*/ 10 w 74"/>
                  <a:gd name="T21" fmla="*/ 86 h 107"/>
                  <a:gd name="T22" fmla="*/ 12 w 74"/>
                  <a:gd name="T23" fmla="*/ 71 h 107"/>
                  <a:gd name="T24" fmla="*/ 15 w 74"/>
                  <a:gd name="T25" fmla="*/ 61 h 107"/>
                  <a:gd name="T26" fmla="*/ 9 w 74"/>
                  <a:gd name="T27" fmla="*/ 50 h 107"/>
                  <a:gd name="T28" fmla="*/ 4 w 74"/>
                  <a:gd name="T29" fmla="*/ 34 h 107"/>
                  <a:gd name="T30" fmla="*/ 7 w 74"/>
                  <a:gd name="T31" fmla="*/ 20 h 107"/>
                  <a:gd name="T32" fmla="*/ 14 w 74"/>
                  <a:gd name="T33" fmla="*/ 11 h 107"/>
                  <a:gd name="T34" fmla="*/ 16 w 74"/>
                  <a:gd name="T35" fmla="*/ 0 h 107"/>
                  <a:gd name="T36" fmla="*/ 19 w 74"/>
                  <a:gd name="T37" fmla="*/ 3 h 107"/>
                  <a:gd name="T38" fmla="*/ 26 w 74"/>
                  <a:gd name="T39" fmla="*/ 5 h 107"/>
                  <a:gd name="T40" fmla="*/ 34 w 74"/>
                  <a:gd name="T41" fmla="*/ 7 h 107"/>
                  <a:gd name="T42" fmla="*/ 40 w 74"/>
                  <a:gd name="T43" fmla="*/ 10 h 107"/>
                  <a:gd name="T44" fmla="*/ 47 w 74"/>
                  <a:gd name="T45" fmla="*/ 12 h 107"/>
                  <a:gd name="T46" fmla="*/ 50 w 74"/>
                  <a:gd name="T47" fmla="*/ 17 h 107"/>
                  <a:gd name="T48" fmla="*/ 53 w 74"/>
                  <a:gd name="T49" fmla="*/ 21 h 107"/>
                  <a:gd name="T50" fmla="*/ 55 w 74"/>
                  <a:gd name="T51" fmla="*/ 26 h 107"/>
                  <a:gd name="T52" fmla="*/ 64 w 74"/>
                  <a:gd name="T53" fmla="*/ 28 h 107"/>
                  <a:gd name="T54" fmla="*/ 68 w 74"/>
                  <a:gd name="T55" fmla="*/ 32 h 107"/>
                  <a:gd name="T56" fmla="*/ 68 w 74"/>
                  <a:gd name="T57" fmla="*/ 32 h 107"/>
                  <a:gd name="T58" fmla="*/ 68 w 74"/>
                  <a:gd name="T59" fmla="*/ 32 h 107"/>
                  <a:gd name="T60" fmla="*/ 72 w 74"/>
                  <a:gd name="T61" fmla="*/ 40 h 107"/>
                  <a:gd name="T62" fmla="*/ 74 w 74"/>
                  <a:gd name="T63"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07">
                    <a:moveTo>
                      <a:pt x="74" y="46"/>
                    </a:moveTo>
                    <a:cubicBezTo>
                      <a:pt x="74" y="49"/>
                      <a:pt x="74" y="49"/>
                      <a:pt x="74" y="49"/>
                    </a:cubicBezTo>
                    <a:cubicBezTo>
                      <a:pt x="74" y="49"/>
                      <a:pt x="67" y="57"/>
                      <a:pt x="65" y="61"/>
                    </a:cubicBezTo>
                    <a:cubicBezTo>
                      <a:pt x="63" y="65"/>
                      <a:pt x="58" y="76"/>
                      <a:pt x="56" y="82"/>
                    </a:cubicBezTo>
                    <a:cubicBezTo>
                      <a:pt x="54" y="89"/>
                      <a:pt x="49" y="98"/>
                      <a:pt x="45" y="101"/>
                    </a:cubicBezTo>
                    <a:cubicBezTo>
                      <a:pt x="40" y="104"/>
                      <a:pt x="34" y="101"/>
                      <a:pt x="30" y="100"/>
                    </a:cubicBezTo>
                    <a:cubicBezTo>
                      <a:pt x="25" y="98"/>
                      <a:pt x="18" y="102"/>
                      <a:pt x="13" y="104"/>
                    </a:cubicBezTo>
                    <a:cubicBezTo>
                      <a:pt x="9" y="107"/>
                      <a:pt x="6" y="104"/>
                      <a:pt x="1" y="100"/>
                    </a:cubicBezTo>
                    <a:cubicBezTo>
                      <a:pt x="0" y="100"/>
                      <a:pt x="0" y="100"/>
                      <a:pt x="0" y="100"/>
                    </a:cubicBezTo>
                    <a:cubicBezTo>
                      <a:pt x="0" y="99"/>
                      <a:pt x="1" y="97"/>
                      <a:pt x="3" y="96"/>
                    </a:cubicBezTo>
                    <a:cubicBezTo>
                      <a:pt x="5" y="93"/>
                      <a:pt x="10" y="90"/>
                      <a:pt x="10" y="86"/>
                    </a:cubicBezTo>
                    <a:cubicBezTo>
                      <a:pt x="10" y="82"/>
                      <a:pt x="10" y="75"/>
                      <a:pt x="12" y="71"/>
                    </a:cubicBezTo>
                    <a:cubicBezTo>
                      <a:pt x="13" y="68"/>
                      <a:pt x="20" y="65"/>
                      <a:pt x="15" y="61"/>
                    </a:cubicBezTo>
                    <a:cubicBezTo>
                      <a:pt x="11" y="57"/>
                      <a:pt x="10" y="52"/>
                      <a:pt x="9" y="50"/>
                    </a:cubicBezTo>
                    <a:cubicBezTo>
                      <a:pt x="8" y="48"/>
                      <a:pt x="3" y="39"/>
                      <a:pt x="4" y="34"/>
                    </a:cubicBezTo>
                    <a:cubicBezTo>
                      <a:pt x="5" y="30"/>
                      <a:pt x="3" y="23"/>
                      <a:pt x="7" y="20"/>
                    </a:cubicBezTo>
                    <a:cubicBezTo>
                      <a:pt x="12" y="17"/>
                      <a:pt x="14" y="12"/>
                      <a:pt x="14" y="11"/>
                    </a:cubicBezTo>
                    <a:cubicBezTo>
                      <a:pt x="14" y="11"/>
                      <a:pt x="16" y="4"/>
                      <a:pt x="16" y="0"/>
                    </a:cubicBezTo>
                    <a:cubicBezTo>
                      <a:pt x="18" y="1"/>
                      <a:pt x="17" y="3"/>
                      <a:pt x="19" y="3"/>
                    </a:cubicBezTo>
                    <a:cubicBezTo>
                      <a:pt x="22" y="3"/>
                      <a:pt x="23" y="6"/>
                      <a:pt x="26" y="5"/>
                    </a:cubicBezTo>
                    <a:cubicBezTo>
                      <a:pt x="30" y="3"/>
                      <a:pt x="30" y="8"/>
                      <a:pt x="34" y="7"/>
                    </a:cubicBezTo>
                    <a:cubicBezTo>
                      <a:pt x="37" y="6"/>
                      <a:pt x="35" y="10"/>
                      <a:pt x="40" y="10"/>
                    </a:cubicBezTo>
                    <a:cubicBezTo>
                      <a:pt x="45" y="10"/>
                      <a:pt x="43" y="12"/>
                      <a:pt x="47" y="12"/>
                    </a:cubicBezTo>
                    <a:cubicBezTo>
                      <a:pt x="50" y="12"/>
                      <a:pt x="46" y="16"/>
                      <a:pt x="50" y="17"/>
                    </a:cubicBezTo>
                    <a:cubicBezTo>
                      <a:pt x="53" y="17"/>
                      <a:pt x="52" y="20"/>
                      <a:pt x="53" y="21"/>
                    </a:cubicBezTo>
                    <a:cubicBezTo>
                      <a:pt x="54" y="22"/>
                      <a:pt x="54" y="26"/>
                      <a:pt x="55" y="26"/>
                    </a:cubicBezTo>
                    <a:cubicBezTo>
                      <a:pt x="55" y="26"/>
                      <a:pt x="57" y="30"/>
                      <a:pt x="64" y="28"/>
                    </a:cubicBezTo>
                    <a:cubicBezTo>
                      <a:pt x="70" y="27"/>
                      <a:pt x="68" y="31"/>
                      <a:pt x="68" y="32"/>
                    </a:cubicBezTo>
                    <a:cubicBezTo>
                      <a:pt x="68" y="32"/>
                      <a:pt x="68" y="32"/>
                      <a:pt x="68" y="32"/>
                    </a:cubicBezTo>
                    <a:cubicBezTo>
                      <a:pt x="68" y="32"/>
                      <a:pt x="68" y="32"/>
                      <a:pt x="68" y="32"/>
                    </a:cubicBezTo>
                    <a:cubicBezTo>
                      <a:pt x="69" y="33"/>
                      <a:pt x="72" y="36"/>
                      <a:pt x="72" y="40"/>
                    </a:cubicBezTo>
                    <a:cubicBezTo>
                      <a:pt x="73" y="42"/>
                      <a:pt x="74" y="44"/>
                      <a:pt x="74" y="4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8" name="Freeform 1033"/>
              <p:cNvSpPr>
                <a:spLocks/>
              </p:cNvSpPr>
              <p:nvPr/>
            </p:nvSpPr>
            <p:spPr bwMode="auto">
              <a:xfrm>
                <a:off x="1666" y="1944"/>
                <a:ext cx="65" cy="72"/>
              </a:xfrm>
              <a:custGeom>
                <a:avLst/>
                <a:gdLst>
                  <a:gd name="T0" fmla="*/ 99 w 107"/>
                  <a:gd name="T1" fmla="*/ 77 h 119"/>
                  <a:gd name="T2" fmla="*/ 97 w 107"/>
                  <a:gd name="T3" fmla="*/ 92 h 119"/>
                  <a:gd name="T4" fmla="*/ 90 w 107"/>
                  <a:gd name="T5" fmla="*/ 102 h 119"/>
                  <a:gd name="T6" fmla="*/ 87 w 107"/>
                  <a:gd name="T7" fmla="*/ 106 h 119"/>
                  <a:gd name="T8" fmla="*/ 77 w 107"/>
                  <a:gd name="T9" fmla="*/ 100 h 119"/>
                  <a:gd name="T10" fmla="*/ 62 w 107"/>
                  <a:gd name="T11" fmla="*/ 102 h 119"/>
                  <a:gd name="T12" fmla="*/ 49 w 107"/>
                  <a:gd name="T13" fmla="*/ 104 h 119"/>
                  <a:gd name="T14" fmla="*/ 55 w 107"/>
                  <a:gd name="T15" fmla="*/ 114 h 119"/>
                  <a:gd name="T16" fmla="*/ 47 w 107"/>
                  <a:gd name="T17" fmla="*/ 118 h 119"/>
                  <a:gd name="T18" fmla="*/ 40 w 107"/>
                  <a:gd name="T19" fmla="*/ 118 h 119"/>
                  <a:gd name="T20" fmla="*/ 40 w 107"/>
                  <a:gd name="T21" fmla="*/ 115 h 119"/>
                  <a:gd name="T22" fmla="*/ 34 w 107"/>
                  <a:gd name="T23" fmla="*/ 110 h 119"/>
                  <a:gd name="T24" fmla="*/ 27 w 107"/>
                  <a:gd name="T25" fmla="*/ 102 h 119"/>
                  <a:gd name="T26" fmla="*/ 25 w 107"/>
                  <a:gd name="T27" fmla="*/ 93 h 119"/>
                  <a:gd name="T28" fmla="*/ 21 w 107"/>
                  <a:gd name="T29" fmla="*/ 84 h 119"/>
                  <a:gd name="T30" fmla="*/ 17 w 107"/>
                  <a:gd name="T31" fmla="*/ 76 h 119"/>
                  <a:gd name="T32" fmla="*/ 9 w 107"/>
                  <a:gd name="T33" fmla="*/ 69 h 119"/>
                  <a:gd name="T34" fmla="*/ 2 w 107"/>
                  <a:gd name="T35" fmla="*/ 60 h 119"/>
                  <a:gd name="T36" fmla="*/ 5 w 107"/>
                  <a:gd name="T37" fmla="*/ 45 h 119"/>
                  <a:gd name="T38" fmla="*/ 6 w 107"/>
                  <a:gd name="T39" fmla="*/ 34 h 119"/>
                  <a:gd name="T40" fmla="*/ 19 w 107"/>
                  <a:gd name="T41" fmla="*/ 28 h 119"/>
                  <a:gd name="T42" fmla="*/ 22 w 107"/>
                  <a:gd name="T43" fmla="*/ 20 h 119"/>
                  <a:gd name="T44" fmla="*/ 25 w 107"/>
                  <a:gd name="T45" fmla="*/ 9 h 119"/>
                  <a:gd name="T46" fmla="*/ 27 w 107"/>
                  <a:gd name="T47" fmla="*/ 2 h 119"/>
                  <a:gd name="T48" fmla="*/ 27 w 107"/>
                  <a:gd name="T49" fmla="*/ 4 h 119"/>
                  <a:gd name="T50" fmla="*/ 37 w 107"/>
                  <a:gd name="T51" fmla="*/ 1 h 119"/>
                  <a:gd name="T52" fmla="*/ 47 w 107"/>
                  <a:gd name="T53" fmla="*/ 4 h 119"/>
                  <a:gd name="T54" fmla="*/ 55 w 107"/>
                  <a:gd name="T55" fmla="*/ 7 h 119"/>
                  <a:gd name="T56" fmla="*/ 58 w 107"/>
                  <a:gd name="T57" fmla="*/ 4 h 119"/>
                  <a:gd name="T58" fmla="*/ 72 w 107"/>
                  <a:gd name="T59" fmla="*/ 4 h 119"/>
                  <a:gd name="T60" fmla="*/ 76 w 107"/>
                  <a:gd name="T61" fmla="*/ 2 h 119"/>
                  <a:gd name="T62" fmla="*/ 87 w 107"/>
                  <a:gd name="T63" fmla="*/ 2 h 119"/>
                  <a:gd name="T64" fmla="*/ 95 w 107"/>
                  <a:gd name="T65" fmla="*/ 2 h 119"/>
                  <a:gd name="T66" fmla="*/ 101 w 107"/>
                  <a:gd name="T67" fmla="*/ 6 h 119"/>
                  <a:gd name="T68" fmla="*/ 103 w 107"/>
                  <a:gd name="T69" fmla="*/ 6 h 119"/>
                  <a:gd name="T70" fmla="*/ 101 w 107"/>
                  <a:gd name="T71" fmla="*/ 17 h 119"/>
                  <a:gd name="T72" fmla="*/ 94 w 107"/>
                  <a:gd name="T73" fmla="*/ 26 h 119"/>
                  <a:gd name="T74" fmla="*/ 91 w 107"/>
                  <a:gd name="T75" fmla="*/ 40 h 119"/>
                  <a:gd name="T76" fmla="*/ 96 w 107"/>
                  <a:gd name="T77" fmla="*/ 56 h 119"/>
                  <a:gd name="T78" fmla="*/ 102 w 107"/>
                  <a:gd name="T79" fmla="*/ 67 h 119"/>
                  <a:gd name="T80" fmla="*/ 99 w 107"/>
                  <a:gd name="T81" fmla="*/ 7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19">
                    <a:moveTo>
                      <a:pt x="99" y="77"/>
                    </a:moveTo>
                    <a:cubicBezTo>
                      <a:pt x="97" y="81"/>
                      <a:pt x="97" y="88"/>
                      <a:pt x="97" y="92"/>
                    </a:cubicBezTo>
                    <a:cubicBezTo>
                      <a:pt x="97" y="96"/>
                      <a:pt x="92" y="99"/>
                      <a:pt x="90" y="102"/>
                    </a:cubicBezTo>
                    <a:cubicBezTo>
                      <a:pt x="88" y="103"/>
                      <a:pt x="87" y="105"/>
                      <a:pt x="87" y="106"/>
                    </a:cubicBezTo>
                    <a:cubicBezTo>
                      <a:pt x="82" y="102"/>
                      <a:pt x="81" y="102"/>
                      <a:pt x="77" y="100"/>
                    </a:cubicBezTo>
                    <a:cubicBezTo>
                      <a:pt x="73" y="97"/>
                      <a:pt x="65" y="102"/>
                      <a:pt x="62" y="102"/>
                    </a:cubicBezTo>
                    <a:cubicBezTo>
                      <a:pt x="59" y="102"/>
                      <a:pt x="56" y="102"/>
                      <a:pt x="49" y="104"/>
                    </a:cubicBezTo>
                    <a:cubicBezTo>
                      <a:pt x="42" y="106"/>
                      <a:pt x="54" y="110"/>
                      <a:pt x="55" y="114"/>
                    </a:cubicBezTo>
                    <a:cubicBezTo>
                      <a:pt x="56" y="118"/>
                      <a:pt x="51" y="119"/>
                      <a:pt x="47" y="118"/>
                    </a:cubicBezTo>
                    <a:cubicBezTo>
                      <a:pt x="46" y="117"/>
                      <a:pt x="43" y="117"/>
                      <a:pt x="40" y="118"/>
                    </a:cubicBezTo>
                    <a:cubicBezTo>
                      <a:pt x="40" y="117"/>
                      <a:pt x="40" y="115"/>
                      <a:pt x="40" y="115"/>
                    </a:cubicBezTo>
                    <a:cubicBezTo>
                      <a:pt x="40" y="114"/>
                      <a:pt x="37" y="113"/>
                      <a:pt x="34" y="110"/>
                    </a:cubicBezTo>
                    <a:cubicBezTo>
                      <a:pt x="31" y="108"/>
                      <a:pt x="29" y="104"/>
                      <a:pt x="27" y="102"/>
                    </a:cubicBezTo>
                    <a:cubicBezTo>
                      <a:pt x="26" y="100"/>
                      <a:pt x="25" y="97"/>
                      <a:pt x="25" y="93"/>
                    </a:cubicBezTo>
                    <a:cubicBezTo>
                      <a:pt x="25" y="89"/>
                      <a:pt x="22" y="94"/>
                      <a:pt x="21" y="84"/>
                    </a:cubicBezTo>
                    <a:cubicBezTo>
                      <a:pt x="21" y="74"/>
                      <a:pt x="22" y="77"/>
                      <a:pt x="17" y="76"/>
                    </a:cubicBezTo>
                    <a:cubicBezTo>
                      <a:pt x="13" y="75"/>
                      <a:pt x="14" y="73"/>
                      <a:pt x="9" y="69"/>
                    </a:cubicBezTo>
                    <a:cubicBezTo>
                      <a:pt x="4" y="65"/>
                      <a:pt x="4" y="65"/>
                      <a:pt x="2" y="60"/>
                    </a:cubicBezTo>
                    <a:cubicBezTo>
                      <a:pt x="0" y="54"/>
                      <a:pt x="1" y="52"/>
                      <a:pt x="5" y="45"/>
                    </a:cubicBezTo>
                    <a:cubicBezTo>
                      <a:pt x="9" y="37"/>
                      <a:pt x="5" y="38"/>
                      <a:pt x="6" y="34"/>
                    </a:cubicBezTo>
                    <a:cubicBezTo>
                      <a:pt x="7" y="29"/>
                      <a:pt x="12" y="31"/>
                      <a:pt x="19" y="28"/>
                    </a:cubicBezTo>
                    <a:cubicBezTo>
                      <a:pt x="26" y="26"/>
                      <a:pt x="22" y="24"/>
                      <a:pt x="22" y="20"/>
                    </a:cubicBezTo>
                    <a:cubicBezTo>
                      <a:pt x="22" y="16"/>
                      <a:pt x="25" y="14"/>
                      <a:pt x="25" y="9"/>
                    </a:cubicBezTo>
                    <a:cubicBezTo>
                      <a:pt x="25" y="5"/>
                      <a:pt x="26" y="4"/>
                      <a:pt x="27" y="2"/>
                    </a:cubicBezTo>
                    <a:cubicBezTo>
                      <a:pt x="27" y="2"/>
                      <a:pt x="27" y="3"/>
                      <a:pt x="27" y="4"/>
                    </a:cubicBezTo>
                    <a:cubicBezTo>
                      <a:pt x="29" y="9"/>
                      <a:pt x="36" y="2"/>
                      <a:pt x="37" y="1"/>
                    </a:cubicBezTo>
                    <a:cubicBezTo>
                      <a:pt x="38" y="0"/>
                      <a:pt x="42" y="4"/>
                      <a:pt x="47" y="4"/>
                    </a:cubicBezTo>
                    <a:cubicBezTo>
                      <a:pt x="51" y="4"/>
                      <a:pt x="51" y="5"/>
                      <a:pt x="55" y="7"/>
                    </a:cubicBezTo>
                    <a:cubicBezTo>
                      <a:pt x="60" y="9"/>
                      <a:pt x="57" y="5"/>
                      <a:pt x="58" y="4"/>
                    </a:cubicBezTo>
                    <a:cubicBezTo>
                      <a:pt x="59" y="2"/>
                      <a:pt x="66" y="3"/>
                      <a:pt x="72" y="4"/>
                    </a:cubicBezTo>
                    <a:cubicBezTo>
                      <a:pt x="77" y="6"/>
                      <a:pt x="76" y="3"/>
                      <a:pt x="76" y="2"/>
                    </a:cubicBezTo>
                    <a:cubicBezTo>
                      <a:pt x="76" y="1"/>
                      <a:pt x="82" y="3"/>
                      <a:pt x="87" y="2"/>
                    </a:cubicBezTo>
                    <a:cubicBezTo>
                      <a:pt x="91" y="1"/>
                      <a:pt x="91" y="3"/>
                      <a:pt x="95" y="2"/>
                    </a:cubicBezTo>
                    <a:cubicBezTo>
                      <a:pt x="99" y="1"/>
                      <a:pt x="97" y="6"/>
                      <a:pt x="101" y="6"/>
                    </a:cubicBezTo>
                    <a:cubicBezTo>
                      <a:pt x="102" y="6"/>
                      <a:pt x="103" y="6"/>
                      <a:pt x="103" y="6"/>
                    </a:cubicBezTo>
                    <a:cubicBezTo>
                      <a:pt x="103" y="10"/>
                      <a:pt x="101" y="17"/>
                      <a:pt x="101" y="17"/>
                    </a:cubicBezTo>
                    <a:cubicBezTo>
                      <a:pt x="101" y="18"/>
                      <a:pt x="99" y="23"/>
                      <a:pt x="94" y="26"/>
                    </a:cubicBezTo>
                    <a:cubicBezTo>
                      <a:pt x="90" y="29"/>
                      <a:pt x="92" y="36"/>
                      <a:pt x="91" y="40"/>
                    </a:cubicBezTo>
                    <a:cubicBezTo>
                      <a:pt x="90" y="45"/>
                      <a:pt x="95" y="54"/>
                      <a:pt x="96" y="56"/>
                    </a:cubicBezTo>
                    <a:cubicBezTo>
                      <a:pt x="97" y="58"/>
                      <a:pt x="98" y="63"/>
                      <a:pt x="102" y="67"/>
                    </a:cubicBezTo>
                    <a:cubicBezTo>
                      <a:pt x="107" y="71"/>
                      <a:pt x="100" y="74"/>
                      <a:pt x="99" y="7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1034"/>
              <p:cNvSpPr>
                <a:spLocks/>
              </p:cNvSpPr>
              <p:nvPr/>
            </p:nvSpPr>
            <p:spPr bwMode="auto">
              <a:xfrm>
                <a:off x="1297" y="1882"/>
                <a:ext cx="87" cy="46"/>
              </a:xfrm>
              <a:custGeom>
                <a:avLst/>
                <a:gdLst>
                  <a:gd name="T0" fmla="*/ 136 w 144"/>
                  <a:gd name="T1" fmla="*/ 59 h 77"/>
                  <a:gd name="T2" fmla="*/ 131 w 144"/>
                  <a:gd name="T3" fmla="*/ 59 h 77"/>
                  <a:gd name="T4" fmla="*/ 127 w 144"/>
                  <a:gd name="T5" fmla="*/ 66 h 77"/>
                  <a:gd name="T6" fmla="*/ 124 w 144"/>
                  <a:gd name="T7" fmla="*/ 73 h 77"/>
                  <a:gd name="T8" fmla="*/ 120 w 144"/>
                  <a:gd name="T9" fmla="*/ 69 h 77"/>
                  <a:gd name="T10" fmla="*/ 116 w 144"/>
                  <a:gd name="T11" fmla="*/ 59 h 77"/>
                  <a:gd name="T12" fmla="*/ 113 w 144"/>
                  <a:gd name="T13" fmla="*/ 46 h 77"/>
                  <a:gd name="T14" fmla="*/ 119 w 144"/>
                  <a:gd name="T15" fmla="*/ 39 h 77"/>
                  <a:gd name="T16" fmla="*/ 115 w 144"/>
                  <a:gd name="T17" fmla="*/ 37 h 77"/>
                  <a:gd name="T18" fmla="*/ 106 w 144"/>
                  <a:gd name="T19" fmla="*/ 28 h 77"/>
                  <a:gd name="T20" fmla="*/ 93 w 144"/>
                  <a:gd name="T21" fmla="*/ 24 h 77"/>
                  <a:gd name="T22" fmla="*/ 85 w 144"/>
                  <a:gd name="T23" fmla="*/ 26 h 77"/>
                  <a:gd name="T24" fmla="*/ 73 w 144"/>
                  <a:gd name="T25" fmla="*/ 40 h 77"/>
                  <a:gd name="T26" fmla="*/ 63 w 144"/>
                  <a:gd name="T27" fmla="*/ 44 h 77"/>
                  <a:gd name="T28" fmla="*/ 71 w 144"/>
                  <a:gd name="T29" fmla="*/ 60 h 77"/>
                  <a:gd name="T30" fmla="*/ 67 w 144"/>
                  <a:gd name="T31" fmla="*/ 65 h 77"/>
                  <a:gd name="T32" fmla="*/ 60 w 144"/>
                  <a:gd name="T33" fmla="*/ 72 h 77"/>
                  <a:gd name="T34" fmla="*/ 50 w 144"/>
                  <a:gd name="T35" fmla="*/ 68 h 77"/>
                  <a:gd name="T36" fmla="*/ 47 w 144"/>
                  <a:gd name="T37" fmla="*/ 55 h 77"/>
                  <a:gd name="T38" fmla="*/ 38 w 144"/>
                  <a:gd name="T39" fmla="*/ 59 h 77"/>
                  <a:gd name="T40" fmla="*/ 33 w 144"/>
                  <a:gd name="T41" fmla="*/ 51 h 77"/>
                  <a:gd name="T42" fmla="*/ 25 w 144"/>
                  <a:gd name="T43" fmla="*/ 44 h 77"/>
                  <a:gd name="T44" fmla="*/ 11 w 144"/>
                  <a:gd name="T45" fmla="*/ 42 h 77"/>
                  <a:gd name="T46" fmla="*/ 2 w 144"/>
                  <a:gd name="T47" fmla="*/ 46 h 77"/>
                  <a:gd name="T48" fmla="*/ 0 w 144"/>
                  <a:gd name="T49" fmla="*/ 42 h 77"/>
                  <a:gd name="T50" fmla="*/ 4 w 144"/>
                  <a:gd name="T51" fmla="*/ 37 h 77"/>
                  <a:gd name="T52" fmla="*/ 2 w 144"/>
                  <a:gd name="T53" fmla="*/ 26 h 77"/>
                  <a:gd name="T54" fmla="*/ 4 w 144"/>
                  <a:gd name="T55" fmla="*/ 21 h 77"/>
                  <a:gd name="T56" fmla="*/ 3 w 144"/>
                  <a:gd name="T57" fmla="*/ 10 h 77"/>
                  <a:gd name="T58" fmla="*/ 7 w 144"/>
                  <a:gd name="T59" fmla="*/ 5 h 77"/>
                  <a:gd name="T60" fmla="*/ 13 w 144"/>
                  <a:gd name="T61" fmla="*/ 6 h 77"/>
                  <a:gd name="T62" fmla="*/ 14 w 144"/>
                  <a:gd name="T63" fmla="*/ 5 h 77"/>
                  <a:gd name="T64" fmla="*/ 21 w 144"/>
                  <a:gd name="T65" fmla="*/ 9 h 77"/>
                  <a:gd name="T66" fmla="*/ 17 w 144"/>
                  <a:gd name="T67" fmla="*/ 12 h 77"/>
                  <a:gd name="T68" fmla="*/ 24 w 144"/>
                  <a:gd name="T69" fmla="*/ 24 h 77"/>
                  <a:gd name="T70" fmla="*/ 32 w 144"/>
                  <a:gd name="T71" fmla="*/ 22 h 77"/>
                  <a:gd name="T72" fmla="*/ 45 w 144"/>
                  <a:gd name="T73" fmla="*/ 26 h 77"/>
                  <a:gd name="T74" fmla="*/ 57 w 144"/>
                  <a:gd name="T75" fmla="*/ 22 h 77"/>
                  <a:gd name="T76" fmla="*/ 72 w 144"/>
                  <a:gd name="T77" fmla="*/ 14 h 77"/>
                  <a:gd name="T78" fmla="*/ 80 w 144"/>
                  <a:gd name="T79" fmla="*/ 7 h 77"/>
                  <a:gd name="T80" fmla="*/ 95 w 144"/>
                  <a:gd name="T81" fmla="*/ 6 h 77"/>
                  <a:gd name="T82" fmla="*/ 113 w 144"/>
                  <a:gd name="T83" fmla="*/ 10 h 77"/>
                  <a:gd name="T84" fmla="*/ 123 w 144"/>
                  <a:gd name="T85" fmla="*/ 17 h 77"/>
                  <a:gd name="T86" fmla="*/ 134 w 144"/>
                  <a:gd name="T87" fmla="*/ 23 h 77"/>
                  <a:gd name="T88" fmla="*/ 139 w 144"/>
                  <a:gd name="T89" fmla="*/ 28 h 77"/>
                  <a:gd name="T90" fmla="*/ 137 w 144"/>
                  <a:gd name="T91" fmla="*/ 31 h 77"/>
                  <a:gd name="T92" fmla="*/ 139 w 144"/>
                  <a:gd name="T93" fmla="*/ 38 h 77"/>
                  <a:gd name="T94" fmla="*/ 142 w 144"/>
                  <a:gd name="T95" fmla="*/ 47 h 77"/>
                  <a:gd name="T96" fmla="*/ 136 w 144"/>
                  <a:gd name="T97" fmla="*/ 5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77">
                    <a:moveTo>
                      <a:pt x="136" y="59"/>
                    </a:moveTo>
                    <a:cubicBezTo>
                      <a:pt x="134" y="63"/>
                      <a:pt x="133" y="61"/>
                      <a:pt x="131" y="59"/>
                    </a:cubicBezTo>
                    <a:cubicBezTo>
                      <a:pt x="129" y="58"/>
                      <a:pt x="129" y="63"/>
                      <a:pt x="127" y="66"/>
                    </a:cubicBezTo>
                    <a:cubicBezTo>
                      <a:pt x="126" y="68"/>
                      <a:pt x="125" y="71"/>
                      <a:pt x="124" y="73"/>
                    </a:cubicBezTo>
                    <a:cubicBezTo>
                      <a:pt x="123" y="72"/>
                      <a:pt x="122" y="71"/>
                      <a:pt x="120" y="69"/>
                    </a:cubicBezTo>
                    <a:cubicBezTo>
                      <a:pt x="113" y="60"/>
                      <a:pt x="119" y="63"/>
                      <a:pt x="116" y="59"/>
                    </a:cubicBezTo>
                    <a:cubicBezTo>
                      <a:pt x="113" y="56"/>
                      <a:pt x="112" y="49"/>
                      <a:pt x="113" y="46"/>
                    </a:cubicBezTo>
                    <a:cubicBezTo>
                      <a:pt x="113" y="43"/>
                      <a:pt x="117" y="43"/>
                      <a:pt x="119" y="39"/>
                    </a:cubicBezTo>
                    <a:cubicBezTo>
                      <a:pt x="122" y="35"/>
                      <a:pt x="118" y="37"/>
                      <a:pt x="115" y="37"/>
                    </a:cubicBezTo>
                    <a:cubicBezTo>
                      <a:pt x="112" y="37"/>
                      <a:pt x="109" y="34"/>
                      <a:pt x="106" y="28"/>
                    </a:cubicBezTo>
                    <a:cubicBezTo>
                      <a:pt x="102" y="22"/>
                      <a:pt x="102" y="26"/>
                      <a:pt x="93" y="24"/>
                    </a:cubicBezTo>
                    <a:cubicBezTo>
                      <a:pt x="85" y="21"/>
                      <a:pt x="86" y="23"/>
                      <a:pt x="85" y="26"/>
                    </a:cubicBezTo>
                    <a:cubicBezTo>
                      <a:pt x="83" y="30"/>
                      <a:pt x="77" y="32"/>
                      <a:pt x="73" y="40"/>
                    </a:cubicBezTo>
                    <a:cubicBezTo>
                      <a:pt x="69" y="47"/>
                      <a:pt x="68" y="43"/>
                      <a:pt x="63" y="44"/>
                    </a:cubicBezTo>
                    <a:cubicBezTo>
                      <a:pt x="58" y="46"/>
                      <a:pt x="68" y="54"/>
                      <a:pt x="71" y="60"/>
                    </a:cubicBezTo>
                    <a:cubicBezTo>
                      <a:pt x="75" y="66"/>
                      <a:pt x="71" y="64"/>
                      <a:pt x="67" y="65"/>
                    </a:cubicBezTo>
                    <a:cubicBezTo>
                      <a:pt x="64" y="66"/>
                      <a:pt x="65" y="66"/>
                      <a:pt x="60" y="72"/>
                    </a:cubicBezTo>
                    <a:cubicBezTo>
                      <a:pt x="54" y="77"/>
                      <a:pt x="52" y="71"/>
                      <a:pt x="50" y="68"/>
                    </a:cubicBezTo>
                    <a:cubicBezTo>
                      <a:pt x="49" y="66"/>
                      <a:pt x="48" y="59"/>
                      <a:pt x="47" y="55"/>
                    </a:cubicBezTo>
                    <a:cubicBezTo>
                      <a:pt x="45" y="51"/>
                      <a:pt x="43" y="59"/>
                      <a:pt x="38" y="59"/>
                    </a:cubicBezTo>
                    <a:cubicBezTo>
                      <a:pt x="34" y="59"/>
                      <a:pt x="35" y="56"/>
                      <a:pt x="33" y="51"/>
                    </a:cubicBezTo>
                    <a:cubicBezTo>
                      <a:pt x="32" y="45"/>
                      <a:pt x="30" y="47"/>
                      <a:pt x="25" y="44"/>
                    </a:cubicBezTo>
                    <a:cubicBezTo>
                      <a:pt x="21" y="41"/>
                      <a:pt x="15" y="42"/>
                      <a:pt x="11" y="42"/>
                    </a:cubicBezTo>
                    <a:cubicBezTo>
                      <a:pt x="8" y="42"/>
                      <a:pt x="6" y="44"/>
                      <a:pt x="2" y="46"/>
                    </a:cubicBezTo>
                    <a:cubicBezTo>
                      <a:pt x="1" y="45"/>
                      <a:pt x="0" y="43"/>
                      <a:pt x="0" y="42"/>
                    </a:cubicBezTo>
                    <a:cubicBezTo>
                      <a:pt x="0" y="40"/>
                      <a:pt x="4" y="40"/>
                      <a:pt x="4" y="37"/>
                    </a:cubicBezTo>
                    <a:cubicBezTo>
                      <a:pt x="5" y="33"/>
                      <a:pt x="0" y="29"/>
                      <a:pt x="2" y="26"/>
                    </a:cubicBezTo>
                    <a:cubicBezTo>
                      <a:pt x="5" y="24"/>
                      <a:pt x="7" y="23"/>
                      <a:pt x="4" y="21"/>
                    </a:cubicBezTo>
                    <a:cubicBezTo>
                      <a:pt x="2" y="19"/>
                      <a:pt x="3" y="13"/>
                      <a:pt x="3" y="10"/>
                    </a:cubicBezTo>
                    <a:cubicBezTo>
                      <a:pt x="3" y="8"/>
                      <a:pt x="5" y="4"/>
                      <a:pt x="7" y="5"/>
                    </a:cubicBezTo>
                    <a:cubicBezTo>
                      <a:pt x="9" y="6"/>
                      <a:pt x="11" y="7"/>
                      <a:pt x="13" y="6"/>
                    </a:cubicBezTo>
                    <a:cubicBezTo>
                      <a:pt x="13" y="6"/>
                      <a:pt x="14" y="5"/>
                      <a:pt x="14" y="5"/>
                    </a:cubicBezTo>
                    <a:cubicBezTo>
                      <a:pt x="16" y="6"/>
                      <a:pt x="18" y="7"/>
                      <a:pt x="21" y="9"/>
                    </a:cubicBezTo>
                    <a:cubicBezTo>
                      <a:pt x="29" y="16"/>
                      <a:pt x="21" y="9"/>
                      <a:pt x="17" y="12"/>
                    </a:cubicBezTo>
                    <a:cubicBezTo>
                      <a:pt x="12" y="15"/>
                      <a:pt x="17" y="17"/>
                      <a:pt x="24" y="24"/>
                    </a:cubicBezTo>
                    <a:cubicBezTo>
                      <a:pt x="31" y="31"/>
                      <a:pt x="27" y="17"/>
                      <a:pt x="32" y="22"/>
                    </a:cubicBezTo>
                    <a:cubicBezTo>
                      <a:pt x="37" y="27"/>
                      <a:pt x="37" y="28"/>
                      <a:pt x="45" y="26"/>
                    </a:cubicBezTo>
                    <a:cubicBezTo>
                      <a:pt x="53" y="25"/>
                      <a:pt x="51" y="25"/>
                      <a:pt x="57" y="22"/>
                    </a:cubicBezTo>
                    <a:cubicBezTo>
                      <a:pt x="64" y="19"/>
                      <a:pt x="65" y="17"/>
                      <a:pt x="72" y="14"/>
                    </a:cubicBezTo>
                    <a:cubicBezTo>
                      <a:pt x="79" y="12"/>
                      <a:pt x="75" y="15"/>
                      <a:pt x="80" y="7"/>
                    </a:cubicBezTo>
                    <a:cubicBezTo>
                      <a:pt x="85" y="0"/>
                      <a:pt x="86" y="6"/>
                      <a:pt x="95" y="6"/>
                    </a:cubicBezTo>
                    <a:cubicBezTo>
                      <a:pt x="105" y="5"/>
                      <a:pt x="101" y="8"/>
                      <a:pt x="113" y="10"/>
                    </a:cubicBezTo>
                    <a:cubicBezTo>
                      <a:pt x="125" y="12"/>
                      <a:pt x="119" y="14"/>
                      <a:pt x="123" y="17"/>
                    </a:cubicBezTo>
                    <a:cubicBezTo>
                      <a:pt x="128" y="20"/>
                      <a:pt x="131" y="20"/>
                      <a:pt x="134" y="23"/>
                    </a:cubicBezTo>
                    <a:cubicBezTo>
                      <a:pt x="136" y="24"/>
                      <a:pt x="138" y="26"/>
                      <a:pt x="139" y="28"/>
                    </a:cubicBezTo>
                    <a:cubicBezTo>
                      <a:pt x="138" y="29"/>
                      <a:pt x="137" y="30"/>
                      <a:pt x="137" y="31"/>
                    </a:cubicBezTo>
                    <a:cubicBezTo>
                      <a:pt x="137" y="32"/>
                      <a:pt x="138" y="35"/>
                      <a:pt x="139" y="38"/>
                    </a:cubicBezTo>
                    <a:cubicBezTo>
                      <a:pt x="140" y="41"/>
                      <a:pt x="141" y="44"/>
                      <a:pt x="142" y="47"/>
                    </a:cubicBezTo>
                    <a:cubicBezTo>
                      <a:pt x="144" y="51"/>
                      <a:pt x="138" y="55"/>
                      <a:pt x="136" y="5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0" name="Freeform 1035"/>
              <p:cNvSpPr>
                <a:spLocks/>
              </p:cNvSpPr>
              <p:nvPr/>
            </p:nvSpPr>
            <p:spPr bwMode="auto">
              <a:xfrm>
                <a:off x="1255" y="1858"/>
                <a:ext cx="51" cy="54"/>
              </a:xfrm>
              <a:custGeom>
                <a:avLst/>
                <a:gdLst>
                  <a:gd name="T0" fmla="*/ 85 w 85"/>
                  <a:gd name="T1" fmla="*/ 44 h 90"/>
                  <a:gd name="T2" fmla="*/ 84 w 85"/>
                  <a:gd name="T3" fmla="*/ 45 h 90"/>
                  <a:gd name="T4" fmla="*/ 78 w 85"/>
                  <a:gd name="T5" fmla="*/ 44 h 90"/>
                  <a:gd name="T6" fmla="*/ 74 w 85"/>
                  <a:gd name="T7" fmla="*/ 49 h 90"/>
                  <a:gd name="T8" fmla="*/ 75 w 85"/>
                  <a:gd name="T9" fmla="*/ 60 h 90"/>
                  <a:gd name="T10" fmla="*/ 73 w 85"/>
                  <a:gd name="T11" fmla="*/ 65 h 90"/>
                  <a:gd name="T12" fmla="*/ 75 w 85"/>
                  <a:gd name="T13" fmla="*/ 76 h 90"/>
                  <a:gd name="T14" fmla="*/ 71 w 85"/>
                  <a:gd name="T15" fmla="*/ 81 h 90"/>
                  <a:gd name="T16" fmla="*/ 73 w 85"/>
                  <a:gd name="T17" fmla="*/ 85 h 90"/>
                  <a:gd name="T18" fmla="*/ 70 w 85"/>
                  <a:gd name="T19" fmla="*/ 87 h 90"/>
                  <a:gd name="T20" fmla="*/ 66 w 85"/>
                  <a:gd name="T21" fmla="*/ 74 h 90"/>
                  <a:gd name="T22" fmla="*/ 62 w 85"/>
                  <a:gd name="T23" fmla="*/ 79 h 90"/>
                  <a:gd name="T24" fmla="*/ 53 w 85"/>
                  <a:gd name="T25" fmla="*/ 74 h 90"/>
                  <a:gd name="T26" fmla="*/ 55 w 85"/>
                  <a:gd name="T27" fmla="*/ 62 h 90"/>
                  <a:gd name="T28" fmla="*/ 49 w 85"/>
                  <a:gd name="T29" fmla="*/ 54 h 90"/>
                  <a:gd name="T30" fmla="*/ 39 w 85"/>
                  <a:gd name="T31" fmla="*/ 46 h 90"/>
                  <a:gd name="T32" fmla="*/ 32 w 85"/>
                  <a:gd name="T33" fmla="*/ 41 h 90"/>
                  <a:gd name="T34" fmla="*/ 26 w 85"/>
                  <a:gd name="T35" fmla="*/ 32 h 90"/>
                  <a:gd name="T36" fmla="*/ 25 w 85"/>
                  <a:gd name="T37" fmla="*/ 37 h 90"/>
                  <a:gd name="T38" fmla="*/ 21 w 85"/>
                  <a:gd name="T39" fmla="*/ 44 h 90"/>
                  <a:gd name="T40" fmla="*/ 9 w 85"/>
                  <a:gd name="T41" fmla="*/ 37 h 90"/>
                  <a:gd name="T42" fmla="*/ 2 w 85"/>
                  <a:gd name="T43" fmla="*/ 27 h 90"/>
                  <a:gd name="T44" fmla="*/ 6 w 85"/>
                  <a:gd name="T45" fmla="*/ 17 h 90"/>
                  <a:gd name="T46" fmla="*/ 4 w 85"/>
                  <a:gd name="T47" fmla="*/ 12 h 90"/>
                  <a:gd name="T48" fmla="*/ 6 w 85"/>
                  <a:gd name="T49" fmla="*/ 6 h 90"/>
                  <a:gd name="T50" fmla="*/ 6 w 85"/>
                  <a:gd name="T51" fmla="*/ 1 h 90"/>
                  <a:gd name="T52" fmla="*/ 13 w 85"/>
                  <a:gd name="T53" fmla="*/ 0 h 90"/>
                  <a:gd name="T54" fmla="*/ 26 w 85"/>
                  <a:gd name="T55" fmla="*/ 3 h 90"/>
                  <a:gd name="T56" fmla="*/ 39 w 85"/>
                  <a:gd name="T57" fmla="*/ 5 h 90"/>
                  <a:gd name="T58" fmla="*/ 48 w 85"/>
                  <a:gd name="T59" fmla="*/ 12 h 90"/>
                  <a:gd name="T60" fmla="*/ 55 w 85"/>
                  <a:gd name="T61" fmla="*/ 10 h 90"/>
                  <a:gd name="T62" fmla="*/ 58 w 85"/>
                  <a:gd name="T63" fmla="*/ 7 h 90"/>
                  <a:gd name="T64" fmla="*/ 61 w 85"/>
                  <a:gd name="T65" fmla="*/ 15 h 90"/>
                  <a:gd name="T66" fmla="*/ 66 w 85"/>
                  <a:gd name="T67" fmla="*/ 23 h 90"/>
                  <a:gd name="T68" fmla="*/ 77 w 85"/>
                  <a:gd name="T69" fmla="*/ 37 h 90"/>
                  <a:gd name="T70" fmla="*/ 85 w 85"/>
                  <a:gd name="T71"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90">
                    <a:moveTo>
                      <a:pt x="85" y="44"/>
                    </a:moveTo>
                    <a:cubicBezTo>
                      <a:pt x="85" y="44"/>
                      <a:pt x="84" y="45"/>
                      <a:pt x="84" y="45"/>
                    </a:cubicBezTo>
                    <a:cubicBezTo>
                      <a:pt x="82" y="46"/>
                      <a:pt x="80" y="45"/>
                      <a:pt x="78" y="44"/>
                    </a:cubicBezTo>
                    <a:cubicBezTo>
                      <a:pt x="76" y="43"/>
                      <a:pt x="74" y="47"/>
                      <a:pt x="74" y="49"/>
                    </a:cubicBezTo>
                    <a:cubicBezTo>
                      <a:pt x="74" y="52"/>
                      <a:pt x="73" y="58"/>
                      <a:pt x="75" y="60"/>
                    </a:cubicBezTo>
                    <a:cubicBezTo>
                      <a:pt x="78" y="62"/>
                      <a:pt x="76" y="63"/>
                      <a:pt x="73" y="65"/>
                    </a:cubicBezTo>
                    <a:cubicBezTo>
                      <a:pt x="71" y="68"/>
                      <a:pt x="76" y="72"/>
                      <a:pt x="75" y="76"/>
                    </a:cubicBezTo>
                    <a:cubicBezTo>
                      <a:pt x="75" y="79"/>
                      <a:pt x="71" y="79"/>
                      <a:pt x="71" y="81"/>
                    </a:cubicBezTo>
                    <a:cubicBezTo>
                      <a:pt x="71" y="82"/>
                      <a:pt x="72" y="84"/>
                      <a:pt x="73" y="85"/>
                    </a:cubicBezTo>
                    <a:cubicBezTo>
                      <a:pt x="72" y="86"/>
                      <a:pt x="71" y="86"/>
                      <a:pt x="70" y="87"/>
                    </a:cubicBezTo>
                    <a:cubicBezTo>
                      <a:pt x="63" y="90"/>
                      <a:pt x="68" y="77"/>
                      <a:pt x="66" y="74"/>
                    </a:cubicBezTo>
                    <a:cubicBezTo>
                      <a:pt x="64" y="71"/>
                      <a:pt x="62" y="73"/>
                      <a:pt x="62" y="79"/>
                    </a:cubicBezTo>
                    <a:cubicBezTo>
                      <a:pt x="62" y="85"/>
                      <a:pt x="56" y="77"/>
                      <a:pt x="53" y="74"/>
                    </a:cubicBezTo>
                    <a:cubicBezTo>
                      <a:pt x="50" y="71"/>
                      <a:pt x="55" y="67"/>
                      <a:pt x="55" y="62"/>
                    </a:cubicBezTo>
                    <a:cubicBezTo>
                      <a:pt x="56" y="57"/>
                      <a:pt x="54" y="59"/>
                      <a:pt x="49" y="54"/>
                    </a:cubicBezTo>
                    <a:cubicBezTo>
                      <a:pt x="43" y="49"/>
                      <a:pt x="43" y="47"/>
                      <a:pt x="39" y="46"/>
                    </a:cubicBezTo>
                    <a:cubicBezTo>
                      <a:pt x="34" y="46"/>
                      <a:pt x="32" y="45"/>
                      <a:pt x="32" y="41"/>
                    </a:cubicBezTo>
                    <a:cubicBezTo>
                      <a:pt x="32" y="37"/>
                      <a:pt x="30" y="34"/>
                      <a:pt x="26" y="32"/>
                    </a:cubicBezTo>
                    <a:cubicBezTo>
                      <a:pt x="23" y="30"/>
                      <a:pt x="24" y="34"/>
                      <a:pt x="25" y="37"/>
                    </a:cubicBezTo>
                    <a:cubicBezTo>
                      <a:pt x="25" y="40"/>
                      <a:pt x="24" y="44"/>
                      <a:pt x="21" y="44"/>
                    </a:cubicBezTo>
                    <a:cubicBezTo>
                      <a:pt x="18" y="44"/>
                      <a:pt x="13" y="40"/>
                      <a:pt x="9" y="37"/>
                    </a:cubicBezTo>
                    <a:cubicBezTo>
                      <a:pt x="5" y="34"/>
                      <a:pt x="5" y="30"/>
                      <a:pt x="2" y="27"/>
                    </a:cubicBezTo>
                    <a:cubicBezTo>
                      <a:pt x="0" y="24"/>
                      <a:pt x="4" y="20"/>
                      <a:pt x="6" y="17"/>
                    </a:cubicBezTo>
                    <a:cubicBezTo>
                      <a:pt x="9" y="14"/>
                      <a:pt x="5" y="13"/>
                      <a:pt x="4" y="12"/>
                    </a:cubicBezTo>
                    <a:cubicBezTo>
                      <a:pt x="2" y="10"/>
                      <a:pt x="5" y="9"/>
                      <a:pt x="6" y="6"/>
                    </a:cubicBezTo>
                    <a:cubicBezTo>
                      <a:pt x="6" y="4"/>
                      <a:pt x="6" y="3"/>
                      <a:pt x="6" y="1"/>
                    </a:cubicBezTo>
                    <a:cubicBezTo>
                      <a:pt x="8" y="1"/>
                      <a:pt x="10" y="0"/>
                      <a:pt x="13" y="0"/>
                    </a:cubicBezTo>
                    <a:cubicBezTo>
                      <a:pt x="16" y="1"/>
                      <a:pt x="22" y="2"/>
                      <a:pt x="26" y="3"/>
                    </a:cubicBezTo>
                    <a:cubicBezTo>
                      <a:pt x="31" y="3"/>
                      <a:pt x="36" y="2"/>
                      <a:pt x="39" y="5"/>
                    </a:cubicBezTo>
                    <a:cubicBezTo>
                      <a:pt x="41" y="8"/>
                      <a:pt x="45" y="12"/>
                      <a:pt x="48" y="12"/>
                    </a:cubicBezTo>
                    <a:cubicBezTo>
                      <a:pt x="51" y="12"/>
                      <a:pt x="53" y="12"/>
                      <a:pt x="55" y="10"/>
                    </a:cubicBezTo>
                    <a:cubicBezTo>
                      <a:pt x="56" y="9"/>
                      <a:pt x="57" y="8"/>
                      <a:pt x="58" y="7"/>
                    </a:cubicBezTo>
                    <a:cubicBezTo>
                      <a:pt x="58" y="8"/>
                      <a:pt x="59" y="9"/>
                      <a:pt x="61" y="15"/>
                    </a:cubicBezTo>
                    <a:cubicBezTo>
                      <a:pt x="65" y="26"/>
                      <a:pt x="63" y="19"/>
                      <a:pt x="66" y="23"/>
                    </a:cubicBezTo>
                    <a:cubicBezTo>
                      <a:pt x="70" y="27"/>
                      <a:pt x="71" y="29"/>
                      <a:pt x="77" y="37"/>
                    </a:cubicBezTo>
                    <a:cubicBezTo>
                      <a:pt x="81" y="42"/>
                      <a:pt x="82" y="42"/>
                      <a:pt x="85" y="4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1036"/>
              <p:cNvSpPr>
                <a:spLocks/>
              </p:cNvSpPr>
              <p:nvPr/>
            </p:nvSpPr>
            <p:spPr bwMode="auto">
              <a:xfrm>
                <a:off x="1287" y="1872"/>
                <a:ext cx="57" cy="12"/>
              </a:xfrm>
              <a:custGeom>
                <a:avLst/>
                <a:gdLst>
                  <a:gd name="T0" fmla="*/ 57 w 57"/>
                  <a:gd name="T1" fmla="*/ 2 h 12"/>
                  <a:gd name="T2" fmla="*/ 57 w 57"/>
                  <a:gd name="T3" fmla="*/ 0 h 12"/>
                  <a:gd name="T4" fmla="*/ 7 w 57"/>
                  <a:gd name="T5" fmla="*/ 8 h 12"/>
                  <a:gd name="T6" fmla="*/ 8 w 57"/>
                  <a:gd name="T7" fmla="*/ 5 h 12"/>
                  <a:gd name="T8" fmla="*/ 0 w 57"/>
                  <a:gd name="T9" fmla="*/ 10 h 12"/>
                  <a:gd name="T10" fmla="*/ 9 w 57"/>
                  <a:gd name="T11" fmla="*/ 12 h 12"/>
                  <a:gd name="T12" fmla="*/ 8 w 57"/>
                  <a:gd name="T13" fmla="*/ 10 h 12"/>
                  <a:gd name="T14" fmla="*/ 57 w 57"/>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2">
                    <a:moveTo>
                      <a:pt x="57" y="2"/>
                    </a:moveTo>
                    <a:lnTo>
                      <a:pt x="57" y="0"/>
                    </a:lnTo>
                    <a:lnTo>
                      <a:pt x="7" y="8"/>
                    </a:lnTo>
                    <a:lnTo>
                      <a:pt x="8" y="5"/>
                    </a:lnTo>
                    <a:lnTo>
                      <a:pt x="0" y="10"/>
                    </a:lnTo>
                    <a:lnTo>
                      <a:pt x="9" y="12"/>
                    </a:lnTo>
                    <a:lnTo>
                      <a:pt x="8" y="10"/>
                    </a:lnTo>
                    <a:lnTo>
                      <a:pt x="57" y="2"/>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1037"/>
              <p:cNvSpPr>
                <a:spLocks/>
              </p:cNvSpPr>
              <p:nvPr/>
            </p:nvSpPr>
            <p:spPr bwMode="auto">
              <a:xfrm>
                <a:off x="1232" y="1793"/>
                <a:ext cx="74" cy="72"/>
              </a:xfrm>
              <a:custGeom>
                <a:avLst/>
                <a:gdLst>
                  <a:gd name="T0" fmla="*/ 117 w 124"/>
                  <a:gd name="T1" fmla="*/ 15 h 120"/>
                  <a:gd name="T2" fmla="*/ 115 w 124"/>
                  <a:gd name="T3" fmla="*/ 25 h 120"/>
                  <a:gd name="T4" fmla="*/ 108 w 124"/>
                  <a:gd name="T5" fmla="*/ 41 h 120"/>
                  <a:gd name="T6" fmla="*/ 103 w 124"/>
                  <a:gd name="T7" fmla="*/ 63 h 120"/>
                  <a:gd name="T8" fmla="*/ 101 w 124"/>
                  <a:gd name="T9" fmla="*/ 73 h 120"/>
                  <a:gd name="T10" fmla="*/ 99 w 124"/>
                  <a:gd name="T11" fmla="*/ 86 h 120"/>
                  <a:gd name="T12" fmla="*/ 94 w 124"/>
                  <a:gd name="T13" fmla="*/ 101 h 120"/>
                  <a:gd name="T14" fmla="*/ 93 w 124"/>
                  <a:gd name="T15" fmla="*/ 110 h 120"/>
                  <a:gd name="T16" fmla="*/ 96 w 124"/>
                  <a:gd name="T17" fmla="*/ 115 h 120"/>
                  <a:gd name="T18" fmla="*/ 93 w 124"/>
                  <a:gd name="T19" fmla="*/ 118 h 120"/>
                  <a:gd name="T20" fmla="*/ 86 w 124"/>
                  <a:gd name="T21" fmla="*/ 120 h 120"/>
                  <a:gd name="T22" fmla="*/ 77 w 124"/>
                  <a:gd name="T23" fmla="*/ 113 h 120"/>
                  <a:gd name="T24" fmla="*/ 64 w 124"/>
                  <a:gd name="T25" fmla="*/ 111 h 120"/>
                  <a:gd name="T26" fmla="*/ 51 w 124"/>
                  <a:gd name="T27" fmla="*/ 108 h 120"/>
                  <a:gd name="T28" fmla="*/ 44 w 124"/>
                  <a:gd name="T29" fmla="*/ 109 h 120"/>
                  <a:gd name="T30" fmla="*/ 41 w 124"/>
                  <a:gd name="T31" fmla="*/ 105 h 120"/>
                  <a:gd name="T32" fmla="*/ 32 w 124"/>
                  <a:gd name="T33" fmla="*/ 92 h 120"/>
                  <a:gd name="T34" fmla="*/ 20 w 124"/>
                  <a:gd name="T35" fmla="*/ 83 h 120"/>
                  <a:gd name="T36" fmla="*/ 9 w 124"/>
                  <a:gd name="T37" fmla="*/ 72 h 120"/>
                  <a:gd name="T38" fmla="*/ 2 w 124"/>
                  <a:gd name="T39" fmla="*/ 59 h 120"/>
                  <a:gd name="T40" fmla="*/ 12 w 124"/>
                  <a:gd name="T41" fmla="*/ 59 h 120"/>
                  <a:gd name="T42" fmla="*/ 13 w 124"/>
                  <a:gd name="T43" fmla="*/ 58 h 120"/>
                  <a:gd name="T44" fmla="*/ 20 w 124"/>
                  <a:gd name="T45" fmla="*/ 52 h 120"/>
                  <a:gd name="T46" fmla="*/ 27 w 124"/>
                  <a:gd name="T47" fmla="*/ 44 h 120"/>
                  <a:gd name="T48" fmla="*/ 31 w 124"/>
                  <a:gd name="T49" fmla="*/ 34 h 120"/>
                  <a:gd name="T50" fmla="*/ 43 w 124"/>
                  <a:gd name="T51" fmla="*/ 29 h 120"/>
                  <a:gd name="T52" fmla="*/ 49 w 124"/>
                  <a:gd name="T53" fmla="*/ 29 h 120"/>
                  <a:gd name="T54" fmla="*/ 56 w 124"/>
                  <a:gd name="T55" fmla="*/ 27 h 120"/>
                  <a:gd name="T56" fmla="*/ 67 w 124"/>
                  <a:gd name="T57" fmla="*/ 17 h 120"/>
                  <a:gd name="T58" fmla="*/ 76 w 124"/>
                  <a:gd name="T59" fmla="*/ 6 h 120"/>
                  <a:gd name="T60" fmla="*/ 85 w 124"/>
                  <a:gd name="T61" fmla="*/ 10 h 120"/>
                  <a:gd name="T62" fmla="*/ 94 w 124"/>
                  <a:gd name="T63" fmla="*/ 8 h 120"/>
                  <a:gd name="T64" fmla="*/ 107 w 124"/>
                  <a:gd name="T65" fmla="*/ 2 h 120"/>
                  <a:gd name="T66" fmla="*/ 120 w 124"/>
                  <a:gd name="T67" fmla="*/ 0 h 120"/>
                  <a:gd name="T68" fmla="*/ 120 w 124"/>
                  <a:gd name="T69" fmla="*/ 0 h 120"/>
                  <a:gd name="T70" fmla="*/ 115 w 124"/>
                  <a:gd name="T71" fmla="*/ 5 h 120"/>
                  <a:gd name="T72" fmla="*/ 117 w 124"/>
                  <a:gd name="T73" fmla="*/ 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20">
                    <a:moveTo>
                      <a:pt x="117" y="15"/>
                    </a:moveTo>
                    <a:cubicBezTo>
                      <a:pt x="120" y="22"/>
                      <a:pt x="119" y="17"/>
                      <a:pt x="115" y="25"/>
                    </a:cubicBezTo>
                    <a:cubicBezTo>
                      <a:pt x="111" y="34"/>
                      <a:pt x="113" y="33"/>
                      <a:pt x="108" y="41"/>
                    </a:cubicBezTo>
                    <a:cubicBezTo>
                      <a:pt x="103" y="48"/>
                      <a:pt x="109" y="55"/>
                      <a:pt x="103" y="63"/>
                    </a:cubicBezTo>
                    <a:cubicBezTo>
                      <a:pt x="97" y="70"/>
                      <a:pt x="103" y="69"/>
                      <a:pt x="101" y="73"/>
                    </a:cubicBezTo>
                    <a:cubicBezTo>
                      <a:pt x="98" y="77"/>
                      <a:pt x="96" y="79"/>
                      <a:pt x="99" y="86"/>
                    </a:cubicBezTo>
                    <a:cubicBezTo>
                      <a:pt x="102" y="92"/>
                      <a:pt x="100" y="96"/>
                      <a:pt x="94" y="101"/>
                    </a:cubicBezTo>
                    <a:cubicBezTo>
                      <a:pt x="88" y="106"/>
                      <a:pt x="90" y="105"/>
                      <a:pt x="93" y="110"/>
                    </a:cubicBezTo>
                    <a:cubicBezTo>
                      <a:pt x="95" y="113"/>
                      <a:pt x="95" y="114"/>
                      <a:pt x="96" y="115"/>
                    </a:cubicBezTo>
                    <a:cubicBezTo>
                      <a:pt x="95" y="116"/>
                      <a:pt x="94" y="117"/>
                      <a:pt x="93" y="118"/>
                    </a:cubicBezTo>
                    <a:cubicBezTo>
                      <a:pt x="91" y="120"/>
                      <a:pt x="89" y="120"/>
                      <a:pt x="86" y="120"/>
                    </a:cubicBezTo>
                    <a:cubicBezTo>
                      <a:pt x="83" y="120"/>
                      <a:pt x="79" y="116"/>
                      <a:pt x="77" y="113"/>
                    </a:cubicBezTo>
                    <a:cubicBezTo>
                      <a:pt x="74" y="110"/>
                      <a:pt x="69" y="111"/>
                      <a:pt x="64" y="111"/>
                    </a:cubicBezTo>
                    <a:cubicBezTo>
                      <a:pt x="60" y="110"/>
                      <a:pt x="54" y="109"/>
                      <a:pt x="51" y="108"/>
                    </a:cubicBezTo>
                    <a:cubicBezTo>
                      <a:pt x="48" y="108"/>
                      <a:pt x="46" y="109"/>
                      <a:pt x="44" y="109"/>
                    </a:cubicBezTo>
                    <a:cubicBezTo>
                      <a:pt x="43" y="108"/>
                      <a:pt x="42" y="107"/>
                      <a:pt x="41" y="105"/>
                    </a:cubicBezTo>
                    <a:cubicBezTo>
                      <a:pt x="40" y="103"/>
                      <a:pt x="35" y="98"/>
                      <a:pt x="32" y="92"/>
                    </a:cubicBezTo>
                    <a:cubicBezTo>
                      <a:pt x="29" y="87"/>
                      <a:pt x="23" y="87"/>
                      <a:pt x="20" y="83"/>
                    </a:cubicBezTo>
                    <a:cubicBezTo>
                      <a:pt x="17" y="78"/>
                      <a:pt x="14" y="75"/>
                      <a:pt x="9" y="72"/>
                    </a:cubicBezTo>
                    <a:cubicBezTo>
                      <a:pt x="4" y="69"/>
                      <a:pt x="4" y="66"/>
                      <a:pt x="2" y="59"/>
                    </a:cubicBezTo>
                    <a:cubicBezTo>
                      <a:pt x="0" y="52"/>
                      <a:pt x="8" y="58"/>
                      <a:pt x="12" y="59"/>
                    </a:cubicBezTo>
                    <a:cubicBezTo>
                      <a:pt x="14" y="59"/>
                      <a:pt x="14" y="59"/>
                      <a:pt x="13" y="58"/>
                    </a:cubicBezTo>
                    <a:cubicBezTo>
                      <a:pt x="17" y="57"/>
                      <a:pt x="18" y="56"/>
                      <a:pt x="20" y="52"/>
                    </a:cubicBezTo>
                    <a:cubicBezTo>
                      <a:pt x="23" y="48"/>
                      <a:pt x="27" y="47"/>
                      <a:pt x="27" y="44"/>
                    </a:cubicBezTo>
                    <a:cubicBezTo>
                      <a:pt x="27" y="40"/>
                      <a:pt x="27" y="33"/>
                      <a:pt x="31" y="34"/>
                    </a:cubicBezTo>
                    <a:cubicBezTo>
                      <a:pt x="35" y="34"/>
                      <a:pt x="41" y="30"/>
                      <a:pt x="43" y="29"/>
                    </a:cubicBezTo>
                    <a:cubicBezTo>
                      <a:pt x="45" y="28"/>
                      <a:pt x="46" y="26"/>
                      <a:pt x="49" y="29"/>
                    </a:cubicBezTo>
                    <a:cubicBezTo>
                      <a:pt x="52" y="31"/>
                      <a:pt x="53" y="31"/>
                      <a:pt x="56" y="27"/>
                    </a:cubicBezTo>
                    <a:cubicBezTo>
                      <a:pt x="59" y="24"/>
                      <a:pt x="62" y="22"/>
                      <a:pt x="67" y="17"/>
                    </a:cubicBezTo>
                    <a:cubicBezTo>
                      <a:pt x="72" y="12"/>
                      <a:pt x="72" y="4"/>
                      <a:pt x="76" y="6"/>
                    </a:cubicBezTo>
                    <a:cubicBezTo>
                      <a:pt x="79" y="8"/>
                      <a:pt x="80" y="10"/>
                      <a:pt x="85" y="10"/>
                    </a:cubicBezTo>
                    <a:cubicBezTo>
                      <a:pt x="90" y="11"/>
                      <a:pt x="86" y="9"/>
                      <a:pt x="94" y="8"/>
                    </a:cubicBezTo>
                    <a:cubicBezTo>
                      <a:pt x="102" y="6"/>
                      <a:pt x="104" y="3"/>
                      <a:pt x="107" y="2"/>
                    </a:cubicBezTo>
                    <a:cubicBezTo>
                      <a:pt x="110" y="2"/>
                      <a:pt x="116" y="1"/>
                      <a:pt x="120" y="0"/>
                    </a:cubicBezTo>
                    <a:cubicBezTo>
                      <a:pt x="120" y="0"/>
                      <a:pt x="120" y="0"/>
                      <a:pt x="120" y="0"/>
                    </a:cubicBezTo>
                    <a:cubicBezTo>
                      <a:pt x="124" y="4"/>
                      <a:pt x="120" y="3"/>
                      <a:pt x="115" y="5"/>
                    </a:cubicBezTo>
                    <a:cubicBezTo>
                      <a:pt x="111" y="7"/>
                      <a:pt x="114" y="7"/>
                      <a:pt x="117" y="1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1038"/>
              <p:cNvSpPr>
                <a:spLocks/>
              </p:cNvSpPr>
              <p:nvPr/>
            </p:nvSpPr>
            <p:spPr bwMode="auto">
              <a:xfrm>
                <a:off x="1211" y="1777"/>
                <a:ext cx="93" cy="51"/>
              </a:xfrm>
              <a:custGeom>
                <a:avLst/>
                <a:gdLst>
                  <a:gd name="T0" fmla="*/ 155 w 155"/>
                  <a:gd name="T1" fmla="*/ 28 h 86"/>
                  <a:gd name="T2" fmla="*/ 142 w 155"/>
                  <a:gd name="T3" fmla="*/ 30 h 86"/>
                  <a:gd name="T4" fmla="*/ 129 w 155"/>
                  <a:gd name="T5" fmla="*/ 36 h 86"/>
                  <a:gd name="T6" fmla="*/ 120 w 155"/>
                  <a:gd name="T7" fmla="*/ 38 h 86"/>
                  <a:gd name="T8" fmla="*/ 111 w 155"/>
                  <a:gd name="T9" fmla="*/ 34 h 86"/>
                  <a:gd name="T10" fmla="*/ 102 w 155"/>
                  <a:gd name="T11" fmla="*/ 45 h 86"/>
                  <a:gd name="T12" fmla="*/ 91 w 155"/>
                  <a:gd name="T13" fmla="*/ 55 h 86"/>
                  <a:gd name="T14" fmla="*/ 84 w 155"/>
                  <a:gd name="T15" fmla="*/ 57 h 86"/>
                  <a:gd name="T16" fmla="*/ 78 w 155"/>
                  <a:gd name="T17" fmla="*/ 57 h 86"/>
                  <a:gd name="T18" fmla="*/ 66 w 155"/>
                  <a:gd name="T19" fmla="*/ 62 h 86"/>
                  <a:gd name="T20" fmla="*/ 62 w 155"/>
                  <a:gd name="T21" fmla="*/ 72 h 86"/>
                  <a:gd name="T22" fmla="*/ 55 w 155"/>
                  <a:gd name="T23" fmla="*/ 80 h 86"/>
                  <a:gd name="T24" fmla="*/ 48 w 155"/>
                  <a:gd name="T25" fmla="*/ 86 h 86"/>
                  <a:gd name="T26" fmla="*/ 43 w 155"/>
                  <a:gd name="T27" fmla="*/ 77 h 86"/>
                  <a:gd name="T28" fmla="*/ 35 w 155"/>
                  <a:gd name="T29" fmla="*/ 74 h 86"/>
                  <a:gd name="T30" fmla="*/ 35 w 155"/>
                  <a:gd name="T31" fmla="*/ 71 h 86"/>
                  <a:gd name="T32" fmla="*/ 37 w 155"/>
                  <a:gd name="T33" fmla="*/ 62 h 86"/>
                  <a:gd name="T34" fmla="*/ 30 w 155"/>
                  <a:gd name="T35" fmla="*/ 59 h 86"/>
                  <a:gd name="T36" fmla="*/ 21 w 155"/>
                  <a:gd name="T37" fmla="*/ 59 h 86"/>
                  <a:gd name="T38" fmla="*/ 17 w 155"/>
                  <a:gd name="T39" fmla="*/ 57 h 86"/>
                  <a:gd name="T40" fmla="*/ 6 w 155"/>
                  <a:gd name="T41" fmla="*/ 48 h 86"/>
                  <a:gd name="T42" fmla="*/ 0 w 155"/>
                  <a:gd name="T43" fmla="*/ 44 h 86"/>
                  <a:gd name="T44" fmla="*/ 3 w 155"/>
                  <a:gd name="T45" fmla="*/ 41 h 86"/>
                  <a:gd name="T46" fmla="*/ 6 w 155"/>
                  <a:gd name="T47" fmla="*/ 28 h 86"/>
                  <a:gd name="T48" fmla="*/ 28 w 155"/>
                  <a:gd name="T49" fmla="*/ 10 h 86"/>
                  <a:gd name="T50" fmla="*/ 37 w 155"/>
                  <a:gd name="T51" fmla="*/ 4 h 86"/>
                  <a:gd name="T52" fmla="*/ 49 w 155"/>
                  <a:gd name="T53" fmla="*/ 5 h 86"/>
                  <a:gd name="T54" fmla="*/ 59 w 155"/>
                  <a:gd name="T55" fmla="*/ 6 h 86"/>
                  <a:gd name="T56" fmla="*/ 68 w 155"/>
                  <a:gd name="T57" fmla="*/ 9 h 86"/>
                  <a:gd name="T58" fmla="*/ 81 w 155"/>
                  <a:gd name="T59" fmla="*/ 3 h 86"/>
                  <a:gd name="T60" fmla="*/ 100 w 155"/>
                  <a:gd name="T61" fmla="*/ 2 h 86"/>
                  <a:gd name="T62" fmla="*/ 116 w 155"/>
                  <a:gd name="T63" fmla="*/ 1 h 86"/>
                  <a:gd name="T64" fmla="*/ 132 w 155"/>
                  <a:gd name="T65" fmla="*/ 8 h 86"/>
                  <a:gd name="T66" fmla="*/ 136 w 155"/>
                  <a:gd name="T67" fmla="*/ 16 h 86"/>
                  <a:gd name="T68" fmla="*/ 143 w 155"/>
                  <a:gd name="T69" fmla="*/ 18 h 86"/>
                  <a:gd name="T70" fmla="*/ 155 w 155"/>
                  <a:gd name="T7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86">
                    <a:moveTo>
                      <a:pt x="155" y="28"/>
                    </a:moveTo>
                    <a:cubicBezTo>
                      <a:pt x="151" y="29"/>
                      <a:pt x="145" y="30"/>
                      <a:pt x="142" y="30"/>
                    </a:cubicBezTo>
                    <a:cubicBezTo>
                      <a:pt x="139" y="31"/>
                      <a:pt x="137" y="34"/>
                      <a:pt x="129" y="36"/>
                    </a:cubicBezTo>
                    <a:cubicBezTo>
                      <a:pt x="121" y="37"/>
                      <a:pt x="125" y="39"/>
                      <a:pt x="120" y="38"/>
                    </a:cubicBezTo>
                    <a:cubicBezTo>
                      <a:pt x="115" y="38"/>
                      <a:pt x="114" y="36"/>
                      <a:pt x="111" y="34"/>
                    </a:cubicBezTo>
                    <a:cubicBezTo>
                      <a:pt x="107" y="32"/>
                      <a:pt x="107" y="40"/>
                      <a:pt x="102" y="45"/>
                    </a:cubicBezTo>
                    <a:cubicBezTo>
                      <a:pt x="97" y="50"/>
                      <a:pt x="94" y="52"/>
                      <a:pt x="91" y="55"/>
                    </a:cubicBezTo>
                    <a:cubicBezTo>
                      <a:pt x="88" y="59"/>
                      <a:pt x="87" y="59"/>
                      <a:pt x="84" y="57"/>
                    </a:cubicBezTo>
                    <a:cubicBezTo>
                      <a:pt x="81" y="54"/>
                      <a:pt x="80" y="56"/>
                      <a:pt x="78" y="57"/>
                    </a:cubicBezTo>
                    <a:cubicBezTo>
                      <a:pt x="76" y="58"/>
                      <a:pt x="70" y="62"/>
                      <a:pt x="66" y="62"/>
                    </a:cubicBezTo>
                    <a:cubicBezTo>
                      <a:pt x="62" y="61"/>
                      <a:pt x="62" y="68"/>
                      <a:pt x="62" y="72"/>
                    </a:cubicBezTo>
                    <a:cubicBezTo>
                      <a:pt x="62" y="75"/>
                      <a:pt x="58" y="76"/>
                      <a:pt x="55" y="80"/>
                    </a:cubicBezTo>
                    <a:cubicBezTo>
                      <a:pt x="54" y="84"/>
                      <a:pt x="51" y="85"/>
                      <a:pt x="48" y="86"/>
                    </a:cubicBezTo>
                    <a:cubicBezTo>
                      <a:pt x="47" y="83"/>
                      <a:pt x="43" y="80"/>
                      <a:pt x="43" y="77"/>
                    </a:cubicBezTo>
                    <a:cubicBezTo>
                      <a:pt x="41" y="72"/>
                      <a:pt x="39" y="77"/>
                      <a:pt x="35" y="74"/>
                    </a:cubicBezTo>
                    <a:cubicBezTo>
                      <a:pt x="35" y="73"/>
                      <a:pt x="35" y="71"/>
                      <a:pt x="35" y="71"/>
                    </a:cubicBezTo>
                    <a:cubicBezTo>
                      <a:pt x="35" y="70"/>
                      <a:pt x="37" y="66"/>
                      <a:pt x="37" y="62"/>
                    </a:cubicBezTo>
                    <a:cubicBezTo>
                      <a:pt x="37" y="57"/>
                      <a:pt x="31" y="60"/>
                      <a:pt x="30" y="59"/>
                    </a:cubicBezTo>
                    <a:cubicBezTo>
                      <a:pt x="30" y="57"/>
                      <a:pt x="24" y="59"/>
                      <a:pt x="21" y="59"/>
                    </a:cubicBezTo>
                    <a:cubicBezTo>
                      <a:pt x="19" y="60"/>
                      <a:pt x="19" y="59"/>
                      <a:pt x="17" y="57"/>
                    </a:cubicBezTo>
                    <a:cubicBezTo>
                      <a:pt x="16" y="54"/>
                      <a:pt x="10" y="52"/>
                      <a:pt x="6" y="48"/>
                    </a:cubicBezTo>
                    <a:cubicBezTo>
                      <a:pt x="3" y="45"/>
                      <a:pt x="2" y="44"/>
                      <a:pt x="0" y="44"/>
                    </a:cubicBezTo>
                    <a:cubicBezTo>
                      <a:pt x="2" y="43"/>
                      <a:pt x="2" y="41"/>
                      <a:pt x="3" y="41"/>
                    </a:cubicBezTo>
                    <a:cubicBezTo>
                      <a:pt x="4" y="40"/>
                      <a:pt x="4" y="29"/>
                      <a:pt x="6" y="28"/>
                    </a:cubicBezTo>
                    <a:cubicBezTo>
                      <a:pt x="7" y="26"/>
                      <a:pt x="26" y="11"/>
                      <a:pt x="28" y="10"/>
                    </a:cubicBezTo>
                    <a:cubicBezTo>
                      <a:pt x="30" y="9"/>
                      <a:pt x="34" y="6"/>
                      <a:pt x="37" y="4"/>
                    </a:cubicBezTo>
                    <a:cubicBezTo>
                      <a:pt x="40" y="3"/>
                      <a:pt x="40" y="5"/>
                      <a:pt x="49" y="5"/>
                    </a:cubicBezTo>
                    <a:cubicBezTo>
                      <a:pt x="58" y="5"/>
                      <a:pt x="53" y="4"/>
                      <a:pt x="59" y="6"/>
                    </a:cubicBezTo>
                    <a:cubicBezTo>
                      <a:pt x="65" y="9"/>
                      <a:pt x="65" y="9"/>
                      <a:pt x="68" y="9"/>
                    </a:cubicBezTo>
                    <a:cubicBezTo>
                      <a:pt x="72" y="8"/>
                      <a:pt x="78" y="5"/>
                      <a:pt x="81" y="3"/>
                    </a:cubicBezTo>
                    <a:cubicBezTo>
                      <a:pt x="85" y="2"/>
                      <a:pt x="95" y="3"/>
                      <a:pt x="100" y="2"/>
                    </a:cubicBezTo>
                    <a:cubicBezTo>
                      <a:pt x="105" y="0"/>
                      <a:pt x="110" y="2"/>
                      <a:pt x="116" y="1"/>
                    </a:cubicBezTo>
                    <a:cubicBezTo>
                      <a:pt x="121" y="0"/>
                      <a:pt x="123" y="7"/>
                      <a:pt x="132" y="8"/>
                    </a:cubicBezTo>
                    <a:cubicBezTo>
                      <a:pt x="141" y="9"/>
                      <a:pt x="136" y="13"/>
                      <a:pt x="136" y="16"/>
                    </a:cubicBezTo>
                    <a:cubicBezTo>
                      <a:pt x="136" y="20"/>
                      <a:pt x="139" y="19"/>
                      <a:pt x="143" y="18"/>
                    </a:cubicBezTo>
                    <a:cubicBezTo>
                      <a:pt x="147" y="17"/>
                      <a:pt x="151" y="24"/>
                      <a:pt x="155" y="2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1039"/>
              <p:cNvSpPr>
                <a:spLocks/>
              </p:cNvSpPr>
              <p:nvPr/>
            </p:nvSpPr>
            <p:spPr bwMode="auto">
              <a:xfrm>
                <a:off x="1197" y="1803"/>
                <a:ext cx="36" cy="23"/>
              </a:xfrm>
              <a:custGeom>
                <a:avLst/>
                <a:gdLst>
                  <a:gd name="T0" fmla="*/ 58 w 60"/>
                  <a:gd name="T1" fmla="*/ 27 h 39"/>
                  <a:gd name="T2" fmla="*/ 58 w 60"/>
                  <a:gd name="T3" fmla="*/ 30 h 39"/>
                  <a:gd name="T4" fmla="*/ 58 w 60"/>
                  <a:gd name="T5" fmla="*/ 29 h 39"/>
                  <a:gd name="T6" fmla="*/ 57 w 60"/>
                  <a:gd name="T7" fmla="*/ 34 h 39"/>
                  <a:gd name="T8" fmla="*/ 41 w 60"/>
                  <a:gd name="T9" fmla="*/ 36 h 39"/>
                  <a:gd name="T10" fmla="*/ 28 w 60"/>
                  <a:gd name="T11" fmla="*/ 31 h 39"/>
                  <a:gd name="T12" fmla="*/ 7 w 60"/>
                  <a:gd name="T13" fmla="*/ 25 h 39"/>
                  <a:gd name="T14" fmla="*/ 0 w 60"/>
                  <a:gd name="T15" fmla="*/ 22 h 39"/>
                  <a:gd name="T16" fmla="*/ 3 w 60"/>
                  <a:gd name="T17" fmla="*/ 15 h 39"/>
                  <a:gd name="T18" fmla="*/ 16 w 60"/>
                  <a:gd name="T19" fmla="*/ 6 h 39"/>
                  <a:gd name="T20" fmla="*/ 19 w 60"/>
                  <a:gd name="T21" fmla="*/ 2 h 39"/>
                  <a:gd name="T22" fmla="*/ 23 w 60"/>
                  <a:gd name="T23" fmla="*/ 0 h 39"/>
                  <a:gd name="T24" fmla="*/ 29 w 60"/>
                  <a:gd name="T25" fmla="*/ 4 h 39"/>
                  <a:gd name="T26" fmla="*/ 40 w 60"/>
                  <a:gd name="T27" fmla="*/ 13 h 39"/>
                  <a:gd name="T28" fmla="*/ 44 w 60"/>
                  <a:gd name="T29" fmla="*/ 15 h 39"/>
                  <a:gd name="T30" fmla="*/ 53 w 60"/>
                  <a:gd name="T31" fmla="*/ 15 h 39"/>
                  <a:gd name="T32" fmla="*/ 60 w 60"/>
                  <a:gd name="T33" fmla="*/ 18 h 39"/>
                  <a:gd name="T34" fmla="*/ 58 w 60"/>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9">
                    <a:moveTo>
                      <a:pt x="58" y="27"/>
                    </a:moveTo>
                    <a:cubicBezTo>
                      <a:pt x="58" y="27"/>
                      <a:pt x="58" y="29"/>
                      <a:pt x="58" y="30"/>
                    </a:cubicBezTo>
                    <a:cubicBezTo>
                      <a:pt x="58" y="30"/>
                      <a:pt x="58" y="30"/>
                      <a:pt x="58" y="29"/>
                    </a:cubicBezTo>
                    <a:cubicBezTo>
                      <a:pt x="54" y="25"/>
                      <a:pt x="58" y="29"/>
                      <a:pt x="57" y="34"/>
                    </a:cubicBezTo>
                    <a:cubicBezTo>
                      <a:pt x="57" y="39"/>
                      <a:pt x="46" y="34"/>
                      <a:pt x="41" y="36"/>
                    </a:cubicBezTo>
                    <a:cubicBezTo>
                      <a:pt x="36" y="37"/>
                      <a:pt x="35" y="35"/>
                      <a:pt x="28" y="31"/>
                    </a:cubicBezTo>
                    <a:cubicBezTo>
                      <a:pt x="21" y="26"/>
                      <a:pt x="17" y="27"/>
                      <a:pt x="7" y="25"/>
                    </a:cubicBezTo>
                    <a:cubicBezTo>
                      <a:pt x="2" y="24"/>
                      <a:pt x="1" y="23"/>
                      <a:pt x="0" y="22"/>
                    </a:cubicBezTo>
                    <a:cubicBezTo>
                      <a:pt x="1" y="19"/>
                      <a:pt x="2" y="15"/>
                      <a:pt x="3" y="15"/>
                    </a:cubicBezTo>
                    <a:cubicBezTo>
                      <a:pt x="4" y="14"/>
                      <a:pt x="16" y="10"/>
                      <a:pt x="16" y="6"/>
                    </a:cubicBezTo>
                    <a:cubicBezTo>
                      <a:pt x="16" y="3"/>
                      <a:pt x="16" y="2"/>
                      <a:pt x="19" y="2"/>
                    </a:cubicBezTo>
                    <a:cubicBezTo>
                      <a:pt x="21" y="2"/>
                      <a:pt x="22" y="1"/>
                      <a:pt x="23" y="0"/>
                    </a:cubicBezTo>
                    <a:cubicBezTo>
                      <a:pt x="25" y="0"/>
                      <a:pt x="26" y="1"/>
                      <a:pt x="29" y="4"/>
                    </a:cubicBezTo>
                    <a:cubicBezTo>
                      <a:pt x="33" y="8"/>
                      <a:pt x="39" y="10"/>
                      <a:pt x="40" y="13"/>
                    </a:cubicBezTo>
                    <a:cubicBezTo>
                      <a:pt x="42" y="15"/>
                      <a:pt x="42" y="16"/>
                      <a:pt x="44" y="15"/>
                    </a:cubicBezTo>
                    <a:cubicBezTo>
                      <a:pt x="47" y="15"/>
                      <a:pt x="53" y="13"/>
                      <a:pt x="53" y="15"/>
                    </a:cubicBezTo>
                    <a:cubicBezTo>
                      <a:pt x="54" y="16"/>
                      <a:pt x="60" y="13"/>
                      <a:pt x="60" y="18"/>
                    </a:cubicBezTo>
                    <a:cubicBezTo>
                      <a:pt x="60" y="22"/>
                      <a:pt x="58" y="26"/>
                      <a:pt x="58" y="2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1040"/>
              <p:cNvSpPr>
                <a:spLocks/>
              </p:cNvSpPr>
              <p:nvPr/>
            </p:nvSpPr>
            <p:spPr bwMode="auto">
              <a:xfrm>
                <a:off x="1168" y="1746"/>
                <a:ext cx="65" cy="70"/>
              </a:xfrm>
              <a:custGeom>
                <a:avLst/>
                <a:gdLst>
                  <a:gd name="T0" fmla="*/ 108 w 108"/>
                  <a:gd name="T1" fmla="*/ 56 h 117"/>
                  <a:gd name="T2" fmla="*/ 100 w 108"/>
                  <a:gd name="T3" fmla="*/ 61 h 117"/>
                  <a:gd name="T4" fmla="*/ 78 w 108"/>
                  <a:gd name="T5" fmla="*/ 79 h 117"/>
                  <a:gd name="T6" fmla="*/ 75 w 108"/>
                  <a:gd name="T7" fmla="*/ 92 h 117"/>
                  <a:gd name="T8" fmla="*/ 72 w 108"/>
                  <a:gd name="T9" fmla="*/ 95 h 117"/>
                  <a:gd name="T10" fmla="*/ 68 w 108"/>
                  <a:gd name="T11" fmla="*/ 97 h 117"/>
                  <a:gd name="T12" fmla="*/ 65 w 108"/>
                  <a:gd name="T13" fmla="*/ 101 h 117"/>
                  <a:gd name="T14" fmla="*/ 52 w 108"/>
                  <a:gd name="T15" fmla="*/ 110 h 117"/>
                  <a:gd name="T16" fmla="*/ 49 w 108"/>
                  <a:gd name="T17" fmla="*/ 117 h 117"/>
                  <a:gd name="T18" fmla="*/ 47 w 108"/>
                  <a:gd name="T19" fmla="*/ 113 h 117"/>
                  <a:gd name="T20" fmla="*/ 19 w 108"/>
                  <a:gd name="T21" fmla="*/ 108 h 117"/>
                  <a:gd name="T22" fmla="*/ 8 w 108"/>
                  <a:gd name="T23" fmla="*/ 102 h 117"/>
                  <a:gd name="T24" fmla="*/ 0 w 108"/>
                  <a:gd name="T25" fmla="*/ 93 h 117"/>
                  <a:gd name="T26" fmla="*/ 2 w 108"/>
                  <a:gd name="T27" fmla="*/ 83 h 117"/>
                  <a:gd name="T28" fmla="*/ 5 w 108"/>
                  <a:gd name="T29" fmla="*/ 75 h 117"/>
                  <a:gd name="T30" fmla="*/ 7 w 108"/>
                  <a:gd name="T31" fmla="*/ 65 h 117"/>
                  <a:gd name="T32" fmla="*/ 18 w 108"/>
                  <a:gd name="T33" fmla="*/ 50 h 117"/>
                  <a:gd name="T34" fmla="*/ 48 w 108"/>
                  <a:gd name="T35" fmla="*/ 50 h 117"/>
                  <a:gd name="T36" fmla="*/ 48 w 108"/>
                  <a:gd name="T37" fmla="*/ 46 h 117"/>
                  <a:gd name="T38" fmla="*/ 51 w 108"/>
                  <a:gd name="T39" fmla="*/ 38 h 117"/>
                  <a:gd name="T40" fmla="*/ 30 w 108"/>
                  <a:gd name="T41" fmla="*/ 17 h 117"/>
                  <a:gd name="T42" fmla="*/ 41 w 108"/>
                  <a:gd name="T43" fmla="*/ 13 h 117"/>
                  <a:gd name="T44" fmla="*/ 46 w 108"/>
                  <a:gd name="T45" fmla="*/ 0 h 117"/>
                  <a:gd name="T46" fmla="*/ 87 w 108"/>
                  <a:gd name="T47" fmla="*/ 1 h 117"/>
                  <a:gd name="T48" fmla="*/ 87 w 108"/>
                  <a:gd name="T49" fmla="*/ 11 h 117"/>
                  <a:gd name="T50" fmla="*/ 84 w 108"/>
                  <a:gd name="T51" fmla="*/ 22 h 117"/>
                  <a:gd name="T52" fmla="*/ 83 w 108"/>
                  <a:gd name="T53" fmla="*/ 31 h 117"/>
                  <a:gd name="T54" fmla="*/ 81 w 108"/>
                  <a:gd name="T55" fmla="*/ 41 h 117"/>
                  <a:gd name="T56" fmla="*/ 81 w 108"/>
                  <a:gd name="T57" fmla="*/ 55 h 117"/>
                  <a:gd name="T58" fmla="*/ 89 w 108"/>
                  <a:gd name="T59" fmla="*/ 56 h 117"/>
                  <a:gd name="T60" fmla="*/ 99 w 108"/>
                  <a:gd name="T61" fmla="*/ 57 h 117"/>
                  <a:gd name="T62" fmla="*/ 108 w 108"/>
                  <a:gd name="T63" fmla="*/ 55 h 117"/>
                  <a:gd name="T64" fmla="*/ 108 w 108"/>
                  <a:gd name="T65" fmla="*/ 5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17">
                    <a:moveTo>
                      <a:pt x="108" y="56"/>
                    </a:moveTo>
                    <a:cubicBezTo>
                      <a:pt x="105" y="58"/>
                      <a:pt x="102" y="60"/>
                      <a:pt x="100" y="61"/>
                    </a:cubicBezTo>
                    <a:cubicBezTo>
                      <a:pt x="98" y="62"/>
                      <a:pt x="79" y="77"/>
                      <a:pt x="78" y="79"/>
                    </a:cubicBezTo>
                    <a:cubicBezTo>
                      <a:pt x="76" y="80"/>
                      <a:pt x="76" y="91"/>
                      <a:pt x="75" y="92"/>
                    </a:cubicBezTo>
                    <a:cubicBezTo>
                      <a:pt x="74" y="92"/>
                      <a:pt x="74" y="94"/>
                      <a:pt x="72" y="95"/>
                    </a:cubicBezTo>
                    <a:cubicBezTo>
                      <a:pt x="71" y="96"/>
                      <a:pt x="70" y="97"/>
                      <a:pt x="68" y="97"/>
                    </a:cubicBezTo>
                    <a:cubicBezTo>
                      <a:pt x="65" y="97"/>
                      <a:pt x="65" y="98"/>
                      <a:pt x="65" y="101"/>
                    </a:cubicBezTo>
                    <a:cubicBezTo>
                      <a:pt x="65" y="105"/>
                      <a:pt x="53" y="109"/>
                      <a:pt x="52" y="110"/>
                    </a:cubicBezTo>
                    <a:cubicBezTo>
                      <a:pt x="51" y="110"/>
                      <a:pt x="50" y="114"/>
                      <a:pt x="49" y="117"/>
                    </a:cubicBezTo>
                    <a:cubicBezTo>
                      <a:pt x="49" y="116"/>
                      <a:pt x="48" y="115"/>
                      <a:pt x="47" y="113"/>
                    </a:cubicBezTo>
                    <a:cubicBezTo>
                      <a:pt x="43" y="109"/>
                      <a:pt x="28" y="109"/>
                      <a:pt x="19" y="108"/>
                    </a:cubicBezTo>
                    <a:cubicBezTo>
                      <a:pt x="10" y="107"/>
                      <a:pt x="11" y="106"/>
                      <a:pt x="8" y="102"/>
                    </a:cubicBezTo>
                    <a:cubicBezTo>
                      <a:pt x="5" y="100"/>
                      <a:pt x="3" y="96"/>
                      <a:pt x="0" y="93"/>
                    </a:cubicBezTo>
                    <a:cubicBezTo>
                      <a:pt x="1" y="90"/>
                      <a:pt x="1" y="86"/>
                      <a:pt x="2" y="83"/>
                    </a:cubicBezTo>
                    <a:cubicBezTo>
                      <a:pt x="2" y="83"/>
                      <a:pt x="5" y="78"/>
                      <a:pt x="5" y="75"/>
                    </a:cubicBezTo>
                    <a:cubicBezTo>
                      <a:pt x="5" y="72"/>
                      <a:pt x="4" y="69"/>
                      <a:pt x="7" y="65"/>
                    </a:cubicBezTo>
                    <a:cubicBezTo>
                      <a:pt x="9" y="61"/>
                      <a:pt x="16" y="50"/>
                      <a:pt x="18" y="50"/>
                    </a:cubicBezTo>
                    <a:cubicBezTo>
                      <a:pt x="20" y="50"/>
                      <a:pt x="48" y="52"/>
                      <a:pt x="48" y="50"/>
                    </a:cubicBezTo>
                    <a:cubicBezTo>
                      <a:pt x="48" y="50"/>
                      <a:pt x="46" y="46"/>
                      <a:pt x="48" y="46"/>
                    </a:cubicBezTo>
                    <a:cubicBezTo>
                      <a:pt x="51" y="45"/>
                      <a:pt x="53" y="39"/>
                      <a:pt x="51" y="38"/>
                    </a:cubicBezTo>
                    <a:cubicBezTo>
                      <a:pt x="49" y="37"/>
                      <a:pt x="27" y="17"/>
                      <a:pt x="30" y="17"/>
                    </a:cubicBezTo>
                    <a:cubicBezTo>
                      <a:pt x="33" y="17"/>
                      <a:pt x="39" y="16"/>
                      <a:pt x="41" y="13"/>
                    </a:cubicBezTo>
                    <a:cubicBezTo>
                      <a:pt x="42" y="10"/>
                      <a:pt x="42" y="0"/>
                      <a:pt x="46" y="0"/>
                    </a:cubicBezTo>
                    <a:cubicBezTo>
                      <a:pt x="50" y="0"/>
                      <a:pt x="85" y="1"/>
                      <a:pt x="87" y="1"/>
                    </a:cubicBezTo>
                    <a:cubicBezTo>
                      <a:pt x="87" y="5"/>
                      <a:pt x="89" y="9"/>
                      <a:pt x="87" y="11"/>
                    </a:cubicBezTo>
                    <a:cubicBezTo>
                      <a:pt x="85" y="14"/>
                      <a:pt x="84" y="19"/>
                      <a:pt x="84" y="22"/>
                    </a:cubicBezTo>
                    <a:cubicBezTo>
                      <a:pt x="84" y="25"/>
                      <a:pt x="83" y="29"/>
                      <a:pt x="83" y="31"/>
                    </a:cubicBezTo>
                    <a:cubicBezTo>
                      <a:pt x="83" y="33"/>
                      <a:pt x="81" y="36"/>
                      <a:pt x="81" y="41"/>
                    </a:cubicBezTo>
                    <a:cubicBezTo>
                      <a:pt x="81" y="45"/>
                      <a:pt x="78" y="54"/>
                      <a:pt x="81" y="55"/>
                    </a:cubicBezTo>
                    <a:cubicBezTo>
                      <a:pt x="84" y="56"/>
                      <a:pt x="87" y="56"/>
                      <a:pt x="89" y="56"/>
                    </a:cubicBezTo>
                    <a:cubicBezTo>
                      <a:pt x="88" y="60"/>
                      <a:pt x="93" y="56"/>
                      <a:pt x="99" y="57"/>
                    </a:cubicBezTo>
                    <a:cubicBezTo>
                      <a:pt x="106" y="57"/>
                      <a:pt x="103" y="57"/>
                      <a:pt x="108" y="55"/>
                    </a:cubicBezTo>
                    <a:cubicBezTo>
                      <a:pt x="108" y="55"/>
                      <a:pt x="107" y="56"/>
                      <a:pt x="108" y="5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1041"/>
              <p:cNvSpPr>
                <a:spLocks/>
              </p:cNvSpPr>
              <p:nvPr/>
            </p:nvSpPr>
            <p:spPr bwMode="auto">
              <a:xfrm>
                <a:off x="1215" y="1734"/>
                <a:ext cx="22" cy="46"/>
              </a:xfrm>
              <a:custGeom>
                <a:avLst/>
                <a:gdLst>
                  <a:gd name="T0" fmla="*/ 30 w 37"/>
                  <a:gd name="T1" fmla="*/ 30 h 76"/>
                  <a:gd name="T2" fmla="*/ 30 w 37"/>
                  <a:gd name="T3" fmla="*/ 50 h 76"/>
                  <a:gd name="T4" fmla="*/ 20 w 37"/>
                  <a:gd name="T5" fmla="*/ 63 h 76"/>
                  <a:gd name="T6" fmla="*/ 12 w 37"/>
                  <a:gd name="T7" fmla="*/ 74 h 76"/>
                  <a:gd name="T8" fmla="*/ 11 w 37"/>
                  <a:gd name="T9" fmla="*/ 76 h 76"/>
                  <a:gd name="T10" fmla="*/ 3 w 37"/>
                  <a:gd name="T11" fmla="*/ 75 h 76"/>
                  <a:gd name="T12" fmla="*/ 3 w 37"/>
                  <a:gd name="T13" fmla="*/ 61 h 76"/>
                  <a:gd name="T14" fmla="*/ 5 w 37"/>
                  <a:gd name="T15" fmla="*/ 51 h 76"/>
                  <a:gd name="T16" fmla="*/ 6 w 37"/>
                  <a:gd name="T17" fmla="*/ 42 h 76"/>
                  <a:gd name="T18" fmla="*/ 9 w 37"/>
                  <a:gd name="T19" fmla="*/ 31 h 76"/>
                  <a:gd name="T20" fmla="*/ 9 w 37"/>
                  <a:gd name="T21" fmla="*/ 21 h 76"/>
                  <a:gd name="T22" fmla="*/ 21 w 37"/>
                  <a:gd name="T23" fmla="*/ 15 h 76"/>
                  <a:gd name="T24" fmla="*/ 32 w 37"/>
                  <a:gd name="T25" fmla="*/ 2 h 76"/>
                  <a:gd name="T26" fmla="*/ 36 w 37"/>
                  <a:gd name="T27" fmla="*/ 12 h 76"/>
                  <a:gd name="T28" fmla="*/ 30 w 37"/>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6">
                    <a:moveTo>
                      <a:pt x="30" y="30"/>
                    </a:moveTo>
                    <a:cubicBezTo>
                      <a:pt x="24" y="40"/>
                      <a:pt x="30" y="44"/>
                      <a:pt x="30" y="50"/>
                    </a:cubicBezTo>
                    <a:cubicBezTo>
                      <a:pt x="30" y="56"/>
                      <a:pt x="26" y="59"/>
                      <a:pt x="20" y="63"/>
                    </a:cubicBezTo>
                    <a:cubicBezTo>
                      <a:pt x="13" y="67"/>
                      <a:pt x="14" y="67"/>
                      <a:pt x="12" y="74"/>
                    </a:cubicBezTo>
                    <a:cubicBezTo>
                      <a:pt x="11" y="75"/>
                      <a:pt x="11" y="75"/>
                      <a:pt x="11" y="76"/>
                    </a:cubicBezTo>
                    <a:cubicBezTo>
                      <a:pt x="9" y="76"/>
                      <a:pt x="6" y="76"/>
                      <a:pt x="3" y="75"/>
                    </a:cubicBezTo>
                    <a:cubicBezTo>
                      <a:pt x="0" y="74"/>
                      <a:pt x="3" y="65"/>
                      <a:pt x="3" y="61"/>
                    </a:cubicBezTo>
                    <a:cubicBezTo>
                      <a:pt x="3" y="56"/>
                      <a:pt x="5" y="53"/>
                      <a:pt x="5" y="51"/>
                    </a:cubicBezTo>
                    <a:cubicBezTo>
                      <a:pt x="5" y="49"/>
                      <a:pt x="6" y="45"/>
                      <a:pt x="6" y="42"/>
                    </a:cubicBezTo>
                    <a:cubicBezTo>
                      <a:pt x="6" y="39"/>
                      <a:pt x="7" y="34"/>
                      <a:pt x="9" y="31"/>
                    </a:cubicBezTo>
                    <a:cubicBezTo>
                      <a:pt x="11" y="29"/>
                      <a:pt x="9" y="25"/>
                      <a:pt x="9" y="21"/>
                    </a:cubicBezTo>
                    <a:cubicBezTo>
                      <a:pt x="12" y="21"/>
                      <a:pt x="19" y="20"/>
                      <a:pt x="21" y="15"/>
                    </a:cubicBezTo>
                    <a:cubicBezTo>
                      <a:pt x="22" y="10"/>
                      <a:pt x="30" y="0"/>
                      <a:pt x="32" y="2"/>
                    </a:cubicBezTo>
                    <a:cubicBezTo>
                      <a:pt x="30" y="4"/>
                      <a:pt x="35" y="7"/>
                      <a:pt x="36" y="12"/>
                    </a:cubicBezTo>
                    <a:cubicBezTo>
                      <a:pt x="37" y="16"/>
                      <a:pt x="36" y="21"/>
                      <a:pt x="30" y="3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1042"/>
              <p:cNvSpPr>
                <a:spLocks/>
              </p:cNvSpPr>
              <p:nvPr/>
            </p:nvSpPr>
            <p:spPr bwMode="auto">
              <a:xfrm>
                <a:off x="1294" y="1655"/>
                <a:ext cx="155" cy="59"/>
              </a:xfrm>
              <a:custGeom>
                <a:avLst/>
                <a:gdLst>
                  <a:gd name="T0" fmla="*/ 0 w 259"/>
                  <a:gd name="T1" fmla="*/ 39 h 99"/>
                  <a:gd name="T2" fmla="*/ 8 w 259"/>
                  <a:gd name="T3" fmla="*/ 35 h 99"/>
                  <a:gd name="T4" fmla="*/ 13 w 259"/>
                  <a:gd name="T5" fmla="*/ 31 h 99"/>
                  <a:gd name="T6" fmla="*/ 22 w 259"/>
                  <a:gd name="T7" fmla="*/ 18 h 99"/>
                  <a:gd name="T8" fmla="*/ 32 w 259"/>
                  <a:gd name="T9" fmla="*/ 13 h 99"/>
                  <a:gd name="T10" fmla="*/ 52 w 259"/>
                  <a:gd name="T11" fmla="*/ 6 h 99"/>
                  <a:gd name="T12" fmla="*/ 67 w 259"/>
                  <a:gd name="T13" fmla="*/ 2 h 99"/>
                  <a:gd name="T14" fmla="*/ 83 w 259"/>
                  <a:gd name="T15" fmla="*/ 2 h 99"/>
                  <a:gd name="T16" fmla="*/ 95 w 259"/>
                  <a:gd name="T17" fmla="*/ 3 h 99"/>
                  <a:gd name="T18" fmla="*/ 105 w 259"/>
                  <a:gd name="T19" fmla="*/ 5 h 99"/>
                  <a:gd name="T20" fmla="*/ 128 w 259"/>
                  <a:gd name="T21" fmla="*/ 13 h 99"/>
                  <a:gd name="T22" fmla="*/ 140 w 259"/>
                  <a:gd name="T23" fmla="*/ 23 h 99"/>
                  <a:gd name="T24" fmla="*/ 154 w 259"/>
                  <a:gd name="T25" fmla="*/ 27 h 99"/>
                  <a:gd name="T26" fmla="*/ 169 w 259"/>
                  <a:gd name="T27" fmla="*/ 33 h 99"/>
                  <a:gd name="T28" fmla="*/ 177 w 259"/>
                  <a:gd name="T29" fmla="*/ 34 h 99"/>
                  <a:gd name="T30" fmla="*/ 177 w 259"/>
                  <a:gd name="T31" fmla="*/ 42 h 99"/>
                  <a:gd name="T32" fmla="*/ 191 w 259"/>
                  <a:gd name="T33" fmla="*/ 47 h 99"/>
                  <a:gd name="T34" fmla="*/ 199 w 259"/>
                  <a:gd name="T35" fmla="*/ 54 h 99"/>
                  <a:gd name="T36" fmla="*/ 211 w 259"/>
                  <a:gd name="T37" fmla="*/ 57 h 99"/>
                  <a:gd name="T38" fmla="*/ 223 w 259"/>
                  <a:gd name="T39" fmla="*/ 63 h 99"/>
                  <a:gd name="T40" fmla="*/ 234 w 259"/>
                  <a:gd name="T41" fmla="*/ 73 h 99"/>
                  <a:gd name="T42" fmla="*/ 247 w 259"/>
                  <a:gd name="T43" fmla="*/ 80 h 99"/>
                  <a:gd name="T44" fmla="*/ 257 w 259"/>
                  <a:gd name="T45" fmla="*/ 86 h 99"/>
                  <a:gd name="T46" fmla="*/ 248 w 259"/>
                  <a:gd name="T47" fmla="*/ 91 h 99"/>
                  <a:gd name="T48" fmla="*/ 230 w 259"/>
                  <a:gd name="T49" fmla="*/ 92 h 99"/>
                  <a:gd name="T50" fmla="*/ 224 w 259"/>
                  <a:gd name="T51" fmla="*/ 96 h 99"/>
                  <a:gd name="T52" fmla="*/ 210 w 259"/>
                  <a:gd name="T53" fmla="*/ 93 h 99"/>
                  <a:gd name="T54" fmla="*/ 192 w 259"/>
                  <a:gd name="T55" fmla="*/ 95 h 99"/>
                  <a:gd name="T56" fmla="*/ 167 w 259"/>
                  <a:gd name="T57" fmla="*/ 93 h 99"/>
                  <a:gd name="T58" fmla="*/ 181 w 259"/>
                  <a:gd name="T59" fmla="*/ 81 h 99"/>
                  <a:gd name="T60" fmla="*/ 179 w 259"/>
                  <a:gd name="T61" fmla="*/ 74 h 99"/>
                  <a:gd name="T62" fmla="*/ 160 w 259"/>
                  <a:gd name="T63" fmla="*/ 71 h 99"/>
                  <a:gd name="T64" fmla="*/ 153 w 259"/>
                  <a:gd name="T65" fmla="*/ 62 h 99"/>
                  <a:gd name="T66" fmla="*/ 150 w 259"/>
                  <a:gd name="T67" fmla="*/ 49 h 99"/>
                  <a:gd name="T68" fmla="*/ 136 w 259"/>
                  <a:gd name="T69" fmla="*/ 49 h 99"/>
                  <a:gd name="T70" fmla="*/ 126 w 259"/>
                  <a:gd name="T71" fmla="*/ 46 h 99"/>
                  <a:gd name="T72" fmla="*/ 114 w 259"/>
                  <a:gd name="T73" fmla="*/ 38 h 99"/>
                  <a:gd name="T74" fmla="*/ 99 w 259"/>
                  <a:gd name="T75" fmla="*/ 34 h 99"/>
                  <a:gd name="T76" fmla="*/ 90 w 259"/>
                  <a:gd name="T77" fmla="*/ 34 h 99"/>
                  <a:gd name="T78" fmla="*/ 77 w 259"/>
                  <a:gd name="T79" fmla="*/ 32 h 99"/>
                  <a:gd name="T80" fmla="*/ 70 w 259"/>
                  <a:gd name="T81" fmla="*/ 26 h 99"/>
                  <a:gd name="T82" fmla="*/ 81 w 259"/>
                  <a:gd name="T83" fmla="*/ 23 h 99"/>
                  <a:gd name="T84" fmla="*/ 74 w 259"/>
                  <a:gd name="T85" fmla="*/ 17 h 99"/>
                  <a:gd name="T86" fmla="*/ 57 w 259"/>
                  <a:gd name="T87" fmla="*/ 16 h 99"/>
                  <a:gd name="T88" fmla="*/ 44 w 259"/>
                  <a:gd name="T89" fmla="*/ 23 h 99"/>
                  <a:gd name="T90" fmla="*/ 33 w 259"/>
                  <a:gd name="T91" fmla="*/ 30 h 99"/>
                  <a:gd name="T92" fmla="*/ 23 w 259"/>
                  <a:gd name="T93" fmla="*/ 35 h 99"/>
                  <a:gd name="T94" fmla="*/ 12 w 259"/>
                  <a:gd name="T95" fmla="*/ 41 h 99"/>
                  <a:gd name="T96" fmla="*/ 0 w 259"/>
                  <a:gd name="T9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99">
                    <a:moveTo>
                      <a:pt x="0" y="39"/>
                    </a:moveTo>
                    <a:cubicBezTo>
                      <a:pt x="1" y="36"/>
                      <a:pt x="3" y="33"/>
                      <a:pt x="8" y="35"/>
                    </a:cubicBezTo>
                    <a:cubicBezTo>
                      <a:pt x="13" y="36"/>
                      <a:pt x="13" y="36"/>
                      <a:pt x="13" y="31"/>
                    </a:cubicBezTo>
                    <a:cubicBezTo>
                      <a:pt x="13" y="25"/>
                      <a:pt x="18" y="21"/>
                      <a:pt x="22" y="18"/>
                    </a:cubicBezTo>
                    <a:cubicBezTo>
                      <a:pt x="26" y="15"/>
                      <a:pt x="20" y="15"/>
                      <a:pt x="32" y="13"/>
                    </a:cubicBezTo>
                    <a:cubicBezTo>
                      <a:pt x="43" y="10"/>
                      <a:pt x="44" y="7"/>
                      <a:pt x="52" y="6"/>
                    </a:cubicBezTo>
                    <a:cubicBezTo>
                      <a:pt x="61" y="5"/>
                      <a:pt x="64" y="2"/>
                      <a:pt x="67" y="2"/>
                    </a:cubicBezTo>
                    <a:cubicBezTo>
                      <a:pt x="70" y="2"/>
                      <a:pt x="76" y="0"/>
                      <a:pt x="83" y="2"/>
                    </a:cubicBezTo>
                    <a:cubicBezTo>
                      <a:pt x="89" y="4"/>
                      <a:pt x="91" y="1"/>
                      <a:pt x="95" y="3"/>
                    </a:cubicBezTo>
                    <a:cubicBezTo>
                      <a:pt x="99" y="5"/>
                      <a:pt x="97" y="3"/>
                      <a:pt x="105" y="5"/>
                    </a:cubicBezTo>
                    <a:cubicBezTo>
                      <a:pt x="113" y="6"/>
                      <a:pt x="127" y="12"/>
                      <a:pt x="128" y="13"/>
                    </a:cubicBezTo>
                    <a:cubicBezTo>
                      <a:pt x="130" y="14"/>
                      <a:pt x="135" y="23"/>
                      <a:pt x="140" y="23"/>
                    </a:cubicBezTo>
                    <a:cubicBezTo>
                      <a:pt x="145" y="23"/>
                      <a:pt x="151" y="25"/>
                      <a:pt x="154" y="27"/>
                    </a:cubicBezTo>
                    <a:cubicBezTo>
                      <a:pt x="158" y="29"/>
                      <a:pt x="166" y="36"/>
                      <a:pt x="169" y="33"/>
                    </a:cubicBezTo>
                    <a:cubicBezTo>
                      <a:pt x="172" y="31"/>
                      <a:pt x="178" y="30"/>
                      <a:pt x="177" y="34"/>
                    </a:cubicBezTo>
                    <a:cubicBezTo>
                      <a:pt x="176" y="39"/>
                      <a:pt x="169" y="40"/>
                      <a:pt x="177" y="42"/>
                    </a:cubicBezTo>
                    <a:cubicBezTo>
                      <a:pt x="186" y="44"/>
                      <a:pt x="189" y="43"/>
                      <a:pt x="191" y="47"/>
                    </a:cubicBezTo>
                    <a:cubicBezTo>
                      <a:pt x="193" y="51"/>
                      <a:pt x="194" y="50"/>
                      <a:pt x="199" y="54"/>
                    </a:cubicBezTo>
                    <a:cubicBezTo>
                      <a:pt x="204" y="57"/>
                      <a:pt x="208" y="55"/>
                      <a:pt x="211" y="57"/>
                    </a:cubicBezTo>
                    <a:cubicBezTo>
                      <a:pt x="213" y="60"/>
                      <a:pt x="222" y="58"/>
                      <a:pt x="223" y="63"/>
                    </a:cubicBezTo>
                    <a:cubicBezTo>
                      <a:pt x="224" y="68"/>
                      <a:pt x="226" y="72"/>
                      <a:pt x="234" y="73"/>
                    </a:cubicBezTo>
                    <a:cubicBezTo>
                      <a:pt x="241" y="73"/>
                      <a:pt x="241" y="78"/>
                      <a:pt x="247" y="80"/>
                    </a:cubicBezTo>
                    <a:cubicBezTo>
                      <a:pt x="253" y="82"/>
                      <a:pt x="259" y="83"/>
                      <a:pt x="257" y="86"/>
                    </a:cubicBezTo>
                    <a:cubicBezTo>
                      <a:pt x="256" y="89"/>
                      <a:pt x="251" y="89"/>
                      <a:pt x="248" y="91"/>
                    </a:cubicBezTo>
                    <a:cubicBezTo>
                      <a:pt x="245" y="93"/>
                      <a:pt x="232" y="91"/>
                      <a:pt x="230" y="92"/>
                    </a:cubicBezTo>
                    <a:cubicBezTo>
                      <a:pt x="229" y="94"/>
                      <a:pt x="231" y="99"/>
                      <a:pt x="224" y="96"/>
                    </a:cubicBezTo>
                    <a:cubicBezTo>
                      <a:pt x="218" y="93"/>
                      <a:pt x="214" y="91"/>
                      <a:pt x="210" y="93"/>
                    </a:cubicBezTo>
                    <a:cubicBezTo>
                      <a:pt x="205" y="94"/>
                      <a:pt x="194" y="94"/>
                      <a:pt x="192" y="95"/>
                    </a:cubicBezTo>
                    <a:cubicBezTo>
                      <a:pt x="190" y="97"/>
                      <a:pt x="160" y="98"/>
                      <a:pt x="167" y="93"/>
                    </a:cubicBezTo>
                    <a:cubicBezTo>
                      <a:pt x="175" y="88"/>
                      <a:pt x="180" y="85"/>
                      <a:pt x="181" y="81"/>
                    </a:cubicBezTo>
                    <a:cubicBezTo>
                      <a:pt x="182" y="78"/>
                      <a:pt x="188" y="75"/>
                      <a:pt x="179" y="74"/>
                    </a:cubicBezTo>
                    <a:cubicBezTo>
                      <a:pt x="171" y="73"/>
                      <a:pt x="164" y="73"/>
                      <a:pt x="160" y="71"/>
                    </a:cubicBezTo>
                    <a:cubicBezTo>
                      <a:pt x="156" y="68"/>
                      <a:pt x="153" y="68"/>
                      <a:pt x="153" y="62"/>
                    </a:cubicBezTo>
                    <a:cubicBezTo>
                      <a:pt x="153" y="55"/>
                      <a:pt x="155" y="50"/>
                      <a:pt x="150" y="49"/>
                    </a:cubicBezTo>
                    <a:cubicBezTo>
                      <a:pt x="146" y="48"/>
                      <a:pt x="139" y="50"/>
                      <a:pt x="136" y="49"/>
                    </a:cubicBezTo>
                    <a:cubicBezTo>
                      <a:pt x="132" y="48"/>
                      <a:pt x="135" y="52"/>
                      <a:pt x="126" y="46"/>
                    </a:cubicBezTo>
                    <a:cubicBezTo>
                      <a:pt x="117" y="39"/>
                      <a:pt x="120" y="41"/>
                      <a:pt x="114" y="38"/>
                    </a:cubicBezTo>
                    <a:cubicBezTo>
                      <a:pt x="107" y="35"/>
                      <a:pt x="99" y="34"/>
                      <a:pt x="99" y="34"/>
                    </a:cubicBezTo>
                    <a:cubicBezTo>
                      <a:pt x="98" y="35"/>
                      <a:pt x="94" y="34"/>
                      <a:pt x="90" y="34"/>
                    </a:cubicBezTo>
                    <a:cubicBezTo>
                      <a:pt x="85" y="34"/>
                      <a:pt x="80" y="32"/>
                      <a:pt x="77" y="32"/>
                    </a:cubicBezTo>
                    <a:cubicBezTo>
                      <a:pt x="75" y="31"/>
                      <a:pt x="65" y="28"/>
                      <a:pt x="70" y="26"/>
                    </a:cubicBezTo>
                    <a:cubicBezTo>
                      <a:pt x="75" y="24"/>
                      <a:pt x="81" y="26"/>
                      <a:pt x="81" y="23"/>
                    </a:cubicBezTo>
                    <a:cubicBezTo>
                      <a:pt x="81" y="20"/>
                      <a:pt x="80" y="17"/>
                      <a:pt x="74" y="17"/>
                    </a:cubicBezTo>
                    <a:cubicBezTo>
                      <a:pt x="68" y="16"/>
                      <a:pt x="59" y="14"/>
                      <a:pt x="57" y="16"/>
                    </a:cubicBezTo>
                    <a:cubicBezTo>
                      <a:pt x="54" y="19"/>
                      <a:pt x="47" y="20"/>
                      <a:pt x="44" y="23"/>
                    </a:cubicBezTo>
                    <a:cubicBezTo>
                      <a:pt x="41" y="26"/>
                      <a:pt x="35" y="27"/>
                      <a:pt x="33" y="30"/>
                    </a:cubicBezTo>
                    <a:cubicBezTo>
                      <a:pt x="31" y="33"/>
                      <a:pt x="25" y="32"/>
                      <a:pt x="23" y="35"/>
                    </a:cubicBezTo>
                    <a:cubicBezTo>
                      <a:pt x="21" y="38"/>
                      <a:pt x="16" y="43"/>
                      <a:pt x="12" y="41"/>
                    </a:cubicBezTo>
                    <a:cubicBezTo>
                      <a:pt x="8" y="40"/>
                      <a:pt x="1" y="43"/>
                      <a:pt x="0" y="3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1043"/>
              <p:cNvSpPr>
                <a:spLocks/>
              </p:cNvSpPr>
              <p:nvPr/>
            </p:nvSpPr>
            <p:spPr bwMode="auto">
              <a:xfrm>
                <a:off x="1317" y="1678"/>
                <a:ext cx="12" cy="9"/>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1044"/>
              <p:cNvSpPr>
                <a:spLocks/>
              </p:cNvSpPr>
              <p:nvPr/>
            </p:nvSpPr>
            <p:spPr bwMode="auto">
              <a:xfrm>
                <a:off x="1380" y="1734"/>
                <a:ext cx="34" cy="15"/>
              </a:xfrm>
              <a:custGeom>
                <a:avLst/>
                <a:gdLst>
                  <a:gd name="T0" fmla="*/ 2 w 56"/>
                  <a:gd name="T1" fmla="*/ 8 h 25"/>
                  <a:gd name="T2" fmla="*/ 7 w 56"/>
                  <a:gd name="T3" fmla="*/ 3 h 25"/>
                  <a:gd name="T4" fmla="*/ 12 w 56"/>
                  <a:gd name="T5" fmla="*/ 1 h 25"/>
                  <a:gd name="T6" fmla="*/ 23 w 56"/>
                  <a:gd name="T7" fmla="*/ 1 h 25"/>
                  <a:gd name="T8" fmla="*/ 29 w 56"/>
                  <a:gd name="T9" fmla="*/ 3 h 25"/>
                  <a:gd name="T10" fmla="*/ 35 w 56"/>
                  <a:gd name="T11" fmla="*/ 4 h 25"/>
                  <a:gd name="T12" fmla="*/ 41 w 56"/>
                  <a:gd name="T13" fmla="*/ 7 h 25"/>
                  <a:gd name="T14" fmla="*/ 47 w 56"/>
                  <a:gd name="T15" fmla="*/ 10 h 25"/>
                  <a:gd name="T16" fmla="*/ 53 w 56"/>
                  <a:gd name="T17" fmla="*/ 13 h 25"/>
                  <a:gd name="T18" fmla="*/ 54 w 56"/>
                  <a:gd name="T19" fmla="*/ 19 h 25"/>
                  <a:gd name="T20" fmla="*/ 48 w 56"/>
                  <a:gd name="T21" fmla="*/ 20 h 25"/>
                  <a:gd name="T22" fmla="*/ 42 w 56"/>
                  <a:gd name="T23" fmla="*/ 19 h 25"/>
                  <a:gd name="T24" fmla="*/ 36 w 56"/>
                  <a:gd name="T25" fmla="*/ 18 h 25"/>
                  <a:gd name="T26" fmla="*/ 31 w 56"/>
                  <a:gd name="T27" fmla="*/ 22 h 25"/>
                  <a:gd name="T28" fmla="*/ 26 w 56"/>
                  <a:gd name="T29" fmla="*/ 23 h 25"/>
                  <a:gd name="T30" fmla="*/ 21 w 56"/>
                  <a:gd name="T31" fmla="*/ 20 h 25"/>
                  <a:gd name="T32" fmla="*/ 16 w 56"/>
                  <a:gd name="T33" fmla="*/ 19 h 25"/>
                  <a:gd name="T34" fmla="*/ 10 w 56"/>
                  <a:gd name="T35" fmla="*/ 15 h 25"/>
                  <a:gd name="T36" fmla="*/ 6 w 56"/>
                  <a:gd name="T37" fmla="*/ 11 h 25"/>
                  <a:gd name="T38" fmla="*/ 2 w 56"/>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2" y="8"/>
                    </a:moveTo>
                    <a:cubicBezTo>
                      <a:pt x="4" y="6"/>
                      <a:pt x="4" y="4"/>
                      <a:pt x="7" y="3"/>
                    </a:cubicBezTo>
                    <a:cubicBezTo>
                      <a:pt x="9" y="3"/>
                      <a:pt x="9" y="1"/>
                      <a:pt x="12" y="1"/>
                    </a:cubicBezTo>
                    <a:cubicBezTo>
                      <a:pt x="15" y="2"/>
                      <a:pt x="20" y="0"/>
                      <a:pt x="23" y="1"/>
                    </a:cubicBezTo>
                    <a:cubicBezTo>
                      <a:pt x="26" y="2"/>
                      <a:pt x="26" y="1"/>
                      <a:pt x="29" y="3"/>
                    </a:cubicBezTo>
                    <a:cubicBezTo>
                      <a:pt x="32" y="4"/>
                      <a:pt x="31" y="3"/>
                      <a:pt x="35" y="4"/>
                    </a:cubicBezTo>
                    <a:cubicBezTo>
                      <a:pt x="39" y="6"/>
                      <a:pt x="37" y="5"/>
                      <a:pt x="41" y="7"/>
                    </a:cubicBezTo>
                    <a:cubicBezTo>
                      <a:pt x="44" y="9"/>
                      <a:pt x="45" y="8"/>
                      <a:pt x="47" y="10"/>
                    </a:cubicBezTo>
                    <a:cubicBezTo>
                      <a:pt x="49" y="11"/>
                      <a:pt x="51" y="11"/>
                      <a:pt x="53" y="13"/>
                    </a:cubicBezTo>
                    <a:cubicBezTo>
                      <a:pt x="54" y="15"/>
                      <a:pt x="56" y="17"/>
                      <a:pt x="54" y="19"/>
                    </a:cubicBezTo>
                    <a:cubicBezTo>
                      <a:pt x="52" y="20"/>
                      <a:pt x="53" y="21"/>
                      <a:pt x="48" y="20"/>
                    </a:cubicBezTo>
                    <a:cubicBezTo>
                      <a:pt x="44" y="20"/>
                      <a:pt x="43" y="20"/>
                      <a:pt x="42" y="19"/>
                    </a:cubicBezTo>
                    <a:cubicBezTo>
                      <a:pt x="40" y="17"/>
                      <a:pt x="37" y="17"/>
                      <a:pt x="36" y="18"/>
                    </a:cubicBezTo>
                    <a:cubicBezTo>
                      <a:pt x="35" y="19"/>
                      <a:pt x="33" y="19"/>
                      <a:pt x="31" y="22"/>
                    </a:cubicBezTo>
                    <a:cubicBezTo>
                      <a:pt x="29" y="24"/>
                      <a:pt x="29" y="25"/>
                      <a:pt x="26" y="23"/>
                    </a:cubicBezTo>
                    <a:cubicBezTo>
                      <a:pt x="23" y="21"/>
                      <a:pt x="22" y="19"/>
                      <a:pt x="21" y="20"/>
                    </a:cubicBezTo>
                    <a:cubicBezTo>
                      <a:pt x="20" y="20"/>
                      <a:pt x="21" y="22"/>
                      <a:pt x="16" y="19"/>
                    </a:cubicBezTo>
                    <a:cubicBezTo>
                      <a:pt x="11" y="17"/>
                      <a:pt x="11" y="16"/>
                      <a:pt x="10" y="15"/>
                    </a:cubicBezTo>
                    <a:cubicBezTo>
                      <a:pt x="9" y="13"/>
                      <a:pt x="8" y="11"/>
                      <a:pt x="6" y="11"/>
                    </a:cubicBezTo>
                    <a:cubicBezTo>
                      <a:pt x="4" y="11"/>
                      <a:pt x="0" y="10"/>
                      <a:pt x="2"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1045"/>
              <p:cNvSpPr>
                <a:spLocks/>
              </p:cNvSpPr>
              <p:nvPr/>
            </p:nvSpPr>
            <p:spPr bwMode="auto">
              <a:xfrm>
                <a:off x="1437" y="1708"/>
                <a:ext cx="48" cy="44"/>
              </a:xfrm>
              <a:custGeom>
                <a:avLst/>
                <a:gdLst>
                  <a:gd name="T0" fmla="*/ 79 w 79"/>
                  <a:gd name="T1" fmla="*/ 63 h 73"/>
                  <a:gd name="T2" fmla="*/ 76 w 79"/>
                  <a:gd name="T3" fmla="*/ 68 h 73"/>
                  <a:gd name="T4" fmla="*/ 76 w 79"/>
                  <a:gd name="T5" fmla="*/ 68 h 73"/>
                  <a:gd name="T6" fmla="*/ 69 w 79"/>
                  <a:gd name="T7" fmla="*/ 65 h 73"/>
                  <a:gd name="T8" fmla="*/ 61 w 79"/>
                  <a:gd name="T9" fmla="*/ 54 h 73"/>
                  <a:gd name="T10" fmla="*/ 50 w 79"/>
                  <a:gd name="T11" fmla="*/ 53 h 73"/>
                  <a:gd name="T12" fmla="*/ 40 w 79"/>
                  <a:gd name="T13" fmla="*/ 55 h 73"/>
                  <a:gd name="T14" fmla="*/ 29 w 79"/>
                  <a:gd name="T15" fmla="*/ 51 h 73"/>
                  <a:gd name="T16" fmla="*/ 20 w 79"/>
                  <a:gd name="T17" fmla="*/ 53 h 73"/>
                  <a:gd name="T18" fmla="*/ 17 w 79"/>
                  <a:gd name="T19" fmla="*/ 58 h 73"/>
                  <a:gd name="T20" fmla="*/ 9 w 79"/>
                  <a:gd name="T21" fmla="*/ 53 h 73"/>
                  <a:gd name="T22" fmla="*/ 2 w 79"/>
                  <a:gd name="T23" fmla="*/ 45 h 73"/>
                  <a:gd name="T24" fmla="*/ 7 w 79"/>
                  <a:gd name="T25" fmla="*/ 41 h 73"/>
                  <a:gd name="T26" fmla="*/ 13 w 79"/>
                  <a:gd name="T27" fmla="*/ 41 h 73"/>
                  <a:gd name="T28" fmla="*/ 22 w 79"/>
                  <a:gd name="T29" fmla="*/ 44 h 73"/>
                  <a:gd name="T30" fmla="*/ 33 w 79"/>
                  <a:gd name="T31" fmla="*/ 45 h 73"/>
                  <a:gd name="T32" fmla="*/ 44 w 79"/>
                  <a:gd name="T33" fmla="*/ 45 h 73"/>
                  <a:gd name="T34" fmla="*/ 52 w 79"/>
                  <a:gd name="T35" fmla="*/ 42 h 73"/>
                  <a:gd name="T36" fmla="*/ 56 w 79"/>
                  <a:gd name="T37" fmla="*/ 40 h 73"/>
                  <a:gd name="T38" fmla="*/ 48 w 79"/>
                  <a:gd name="T39" fmla="*/ 31 h 73"/>
                  <a:gd name="T40" fmla="*/ 47 w 79"/>
                  <a:gd name="T41" fmla="*/ 17 h 73"/>
                  <a:gd name="T42" fmla="*/ 34 w 79"/>
                  <a:gd name="T43" fmla="*/ 10 h 73"/>
                  <a:gd name="T44" fmla="*/ 42 w 79"/>
                  <a:gd name="T45" fmla="*/ 5 h 73"/>
                  <a:gd name="T46" fmla="*/ 52 w 79"/>
                  <a:gd name="T47" fmla="*/ 3 h 73"/>
                  <a:gd name="T48" fmla="*/ 63 w 79"/>
                  <a:gd name="T49" fmla="*/ 8 h 73"/>
                  <a:gd name="T50" fmla="*/ 59 w 79"/>
                  <a:gd name="T51" fmla="*/ 18 h 73"/>
                  <a:gd name="T52" fmla="*/ 66 w 79"/>
                  <a:gd name="T53" fmla="*/ 30 h 73"/>
                  <a:gd name="T54" fmla="*/ 64 w 79"/>
                  <a:gd name="T55" fmla="*/ 39 h 73"/>
                  <a:gd name="T56" fmla="*/ 74 w 79"/>
                  <a:gd name="T57" fmla="*/ 52 h 73"/>
                  <a:gd name="T58" fmla="*/ 79 w 79"/>
                  <a:gd name="T59" fmla="*/ 6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73">
                    <a:moveTo>
                      <a:pt x="79" y="63"/>
                    </a:moveTo>
                    <a:cubicBezTo>
                      <a:pt x="76" y="68"/>
                      <a:pt x="76" y="68"/>
                      <a:pt x="76" y="68"/>
                    </a:cubicBezTo>
                    <a:cubicBezTo>
                      <a:pt x="76" y="68"/>
                      <a:pt x="76" y="68"/>
                      <a:pt x="76" y="68"/>
                    </a:cubicBezTo>
                    <a:cubicBezTo>
                      <a:pt x="71" y="68"/>
                      <a:pt x="73" y="73"/>
                      <a:pt x="69" y="65"/>
                    </a:cubicBezTo>
                    <a:cubicBezTo>
                      <a:pt x="65" y="57"/>
                      <a:pt x="64" y="54"/>
                      <a:pt x="61" y="54"/>
                    </a:cubicBezTo>
                    <a:cubicBezTo>
                      <a:pt x="57" y="54"/>
                      <a:pt x="53" y="51"/>
                      <a:pt x="50" y="53"/>
                    </a:cubicBezTo>
                    <a:cubicBezTo>
                      <a:pt x="47" y="54"/>
                      <a:pt x="43" y="58"/>
                      <a:pt x="40" y="55"/>
                    </a:cubicBezTo>
                    <a:cubicBezTo>
                      <a:pt x="37" y="53"/>
                      <a:pt x="35" y="51"/>
                      <a:pt x="29" y="51"/>
                    </a:cubicBezTo>
                    <a:cubicBezTo>
                      <a:pt x="22" y="52"/>
                      <a:pt x="19" y="50"/>
                      <a:pt x="20" y="53"/>
                    </a:cubicBezTo>
                    <a:cubicBezTo>
                      <a:pt x="20" y="56"/>
                      <a:pt x="22" y="60"/>
                      <a:pt x="17" y="58"/>
                    </a:cubicBezTo>
                    <a:cubicBezTo>
                      <a:pt x="13" y="56"/>
                      <a:pt x="16" y="55"/>
                      <a:pt x="9" y="53"/>
                    </a:cubicBezTo>
                    <a:cubicBezTo>
                      <a:pt x="3" y="50"/>
                      <a:pt x="0" y="50"/>
                      <a:pt x="2" y="45"/>
                    </a:cubicBezTo>
                    <a:cubicBezTo>
                      <a:pt x="4" y="41"/>
                      <a:pt x="5" y="39"/>
                      <a:pt x="7" y="41"/>
                    </a:cubicBezTo>
                    <a:cubicBezTo>
                      <a:pt x="9" y="42"/>
                      <a:pt x="10" y="39"/>
                      <a:pt x="13" y="41"/>
                    </a:cubicBezTo>
                    <a:cubicBezTo>
                      <a:pt x="16" y="43"/>
                      <a:pt x="15" y="42"/>
                      <a:pt x="22" y="44"/>
                    </a:cubicBezTo>
                    <a:cubicBezTo>
                      <a:pt x="29" y="45"/>
                      <a:pt x="26" y="43"/>
                      <a:pt x="33" y="45"/>
                    </a:cubicBezTo>
                    <a:cubicBezTo>
                      <a:pt x="41" y="47"/>
                      <a:pt x="38" y="48"/>
                      <a:pt x="44" y="45"/>
                    </a:cubicBezTo>
                    <a:cubicBezTo>
                      <a:pt x="51" y="42"/>
                      <a:pt x="48" y="42"/>
                      <a:pt x="52" y="42"/>
                    </a:cubicBezTo>
                    <a:cubicBezTo>
                      <a:pt x="55" y="42"/>
                      <a:pt x="61" y="44"/>
                      <a:pt x="56" y="40"/>
                    </a:cubicBezTo>
                    <a:cubicBezTo>
                      <a:pt x="51" y="35"/>
                      <a:pt x="48" y="37"/>
                      <a:pt x="48" y="31"/>
                    </a:cubicBezTo>
                    <a:cubicBezTo>
                      <a:pt x="47" y="25"/>
                      <a:pt x="50" y="22"/>
                      <a:pt x="47" y="17"/>
                    </a:cubicBezTo>
                    <a:cubicBezTo>
                      <a:pt x="44" y="13"/>
                      <a:pt x="33" y="14"/>
                      <a:pt x="34" y="10"/>
                    </a:cubicBezTo>
                    <a:cubicBezTo>
                      <a:pt x="35" y="6"/>
                      <a:pt x="35" y="5"/>
                      <a:pt x="42" y="5"/>
                    </a:cubicBezTo>
                    <a:cubicBezTo>
                      <a:pt x="50" y="5"/>
                      <a:pt x="49" y="0"/>
                      <a:pt x="52" y="3"/>
                    </a:cubicBezTo>
                    <a:cubicBezTo>
                      <a:pt x="55" y="6"/>
                      <a:pt x="58" y="7"/>
                      <a:pt x="63" y="8"/>
                    </a:cubicBezTo>
                    <a:cubicBezTo>
                      <a:pt x="62" y="11"/>
                      <a:pt x="55" y="13"/>
                      <a:pt x="59" y="18"/>
                    </a:cubicBezTo>
                    <a:cubicBezTo>
                      <a:pt x="63" y="24"/>
                      <a:pt x="66" y="27"/>
                      <a:pt x="66" y="30"/>
                    </a:cubicBezTo>
                    <a:cubicBezTo>
                      <a:pt x="66" y="33"/>
                      <a:pt x="62" y="34"/>
                      <a:pt x="64" y="39"/>
                    </a:cubicBezTo>
                    <a:cubicBezTo>
                      <a:pt x="66" y="44"/>
                      <a:pt x="73" y="50"/>
                      <a:pt x="74" y="52"/>
                    </a:cubicBezTo>
                    <a:cubicBezTo>
                      <a:pt x="75" y="55"/>
                      <a:pt x="79" y="63"/>
                      <a:pt x="79" y="6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1" name="Freeform 1046"/>
              <p:cNvSpPr>
                <a:spLocks/>
              </p:cNvSpPr>
              <p:nvPr/>
            </p:nvSpPr>
            <p:spPr bwMode="auto">
              <a:xfrm>
                <a:off x="1470" y="1710"/>
                <a:ext cx="62" cy="39"/>
              </a:xfrm>
              <a:custGeom>
                <a:avLst/>
                <a:gdLst>
                  <a:gd name="T0" fmla="*/ 100 w 103"/>
                  <a:gd name="T1" fmla="*/ 38 h 65"/>
                  <a:gd name="T2" fmla="*/ 91 w 103"/>
                  <a:gd name="T3" fmla="*/ 48 h 65"/>
                  <a:gd name="T4" fmla="*/ 79 w 103"/>
                  <a:gd name="T5" fmla="*/ 44 h 65"/>
                  <a:gd name="T6" fmla="*/ 62 w 103"/>
                  <a:gd name="T7" fmla="*/ 43 h 65"/>
                  <a:gd name="T8" fmla="*/ 55 w 103"/>
                  <a:gd name="T9" fmla="*/ 50 h 65"/>
                  <a:gd name="T10" fmla="*/ 41 w 103"/>
                  <a:gd name="T11" fmla="*/ 45 h 65"/>
                  <a:gd name="T12" fmla="*/ 34 w 103"/>
                  <a:gd name="T13" fmla="*/ 48 h 65"/>
                  <a:gd name="T14" fmla="*/ 27 w 103"/>
                  <a:gd name="T15" fmla="*/ 58 h 65"/>
                  <a:gd name="T16" fmla="*/ 21 w 103"/>
                  <a:gd name="T17" fmla="*/ 65 h 65"/>
                  <a:gd name="T18" fmla="*/ 24 w 103"/>
                  <a:gd name="T19" fmla="*/ 60 h 65"/>
                  <a:gd name="T20" fmla="*/ 19 w 103"/>
                  <a:gd name="T21" fmla="*/ 49 h 65"/>
                  <a:gd name="T22" fmla="*/ 9 w 103"/>
                  <a:gd name="T23" fmla="*/ 36 h 65"/>
                  <a:gd name="T24" fmla="*/ 11 w 103"/>
                  <a:gd name="T25" fmla="*/ 27 h 65"/>
                  <a:gd name="T26" fmla="*/ 4 w 103"/>
                  <a:gd name="T27" fmla="*/ 15 h 65"/>
                  <a:gd name="T28" fmla="*/ 8 w 103"/>
                  <a:gd name="T29" fmla="*/ 5 h 65"/>
                  <a:gd name="T30" fmla="*/ 10 w 103"/>
                  <a:gd name="T31" fmla="*/ 5 h 65"/>
                  <a:gd name="T32" fmla="*/ 18 w 103"/>
                  <a:gd name="T33" fmla="*/ 5 h 65"/>
                  <a:gd name="T34" fmla="*/ 25 w 103"/>
                  <a:gd name="T35" fmla="*/ 2 h 65"/>
                  <a:gd name="T36" fmla="*/ 37 w 103"/>
                  <a:gd name="T37" fmla="*/ 2 h 65"/>
                  <a:gd name="T38" fmla="*/ 50 w 103"/>
                  <a:gd name="T39" fmla="*/ 5 h 65"/>
                  <a:gd name="T40" fmla="*/ 64 w 103"/>
                  <a:gd name="T41" fmla="*/ 11 h 65"/>
                  <a:gd name="T42" fmla="*/ 68 w 103"/>
                  <a:gd name="T43" fmla="*/ 19 h 65"/>
                  <a:gd name="T44" fmla="*/ 79 w 103"/>
                  <a:gd name="T45" fmla="*/ 17 h 65"/>
                  <a:gd name="T46" fmla="*/ 82 w 103"/>
                  <a:gd name="T47" fmla="*/ 22 h 65"/>
                  <a:gd name="T48" fmla="*/ 75 w 103"/>
                  <a:gd name="T49" fmla="*/ 27 h 65"/>
                  <a:gd name="T50" fmla="*/ 92 w 103"/>
                  <a:gd name="T51" fmla="*/ 28 h 65"/>
                  <a:gd name="T52" fmla="*/ 100 w 103"/>
                  <a:gd name="T53"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65">
                    <a:moveTo>
                      <a:pt x="100" y="38"/>
                    </a:moveTo>
                    <a:cubicBezTo>
                      <a:pt x="98" y="43"/>
                      <a:pt x="94" y="44"/>
                      <a:pt x="91" y="48"/>
                    </a:cubicBezTo>
                    <a:cubicBezTo>
                      <a:pt x="87" y="51"/>
                      <a:pt x="86" y="44"/>
                      <a:pt x="79" y="44"/>
                    </a:cubicBezTo>
                    <a:cubicBezTo>
                      <a:pt x="72" y="44"/>
                      <a:pt x="65" y="40"/>
                      <a:pt x="62" y="43"/>
                    </a:cubicBezTo>
                    <a:cubicBezTo>
                      <a:pt x="59" y="46"/>
                      <a:pt x="65" y="50"/>
                      <a:pt x="55" y="50"/>
                    </a:cubicBezTo>
                    <a:cubicBezTo>
                      <a:pt x="45" y="49"/>
                      <a:pt x="42" y="47"/>
                      <a:pt x="41" y="45"/>
                    </a:cubicBezTo>
                    <a:cubicBezTo>
                      <a:pt x="40" y="43"/>
                      <a:pt x="36" y="44"/>
                      <a:pt x="34" y="48"/>
                    </a:cubicBezTo>
                    <a:cubicBezTo>
                      <a:pt x="32" y="51"/>
                      <a:pt x="26" y="52"/>
                      <a:pt x="27" y="58"/>
                    </a:cubicBezTo>
                    <a:cubicBezTo>
                      <a:pt x="27" y="64"/>
                      <a:pt x="26" y="65"/>
                      <a:pt x="21" y="65"/>
                    </a:cubicBezTo>
                    <a:cubicBezTo>
                      <a:pt x="24" y="60"/>
                      <a:pt x="24" y="60"/>
                      <a:pt x="24" y="60"/>
                    </a:cubicBezTo>
                    <a:cubicBezTo>
                      <a:pt x="24" y="60"/>
                      <a:pt x="20" y="52"/>
                      <a:pt x="19" y="49"/>
                    </a:cubicBezTo>
                    <a:cubicBezTo>
                      <a:pt x="18" y="47"/>
                      <a:pt x="11" y="41"/>
                      <a:pt x="9" y="36"/>
                    </a:cubicBezTo>
                    <a:cubicBezTo>
                      <a:pt x="7" y="31"/>
                      <a:pt x="11" y="30"/>
                      <a:pt x="11" y="27"/>
                    </a:cubicBezTo>
                    <a:cubicBezTo>
                      <a:pt x="11" y="24"/>
                      <a:pt x="8" y="21"/>
                      <a:pt x="4" y="15"/>
                    </a:cubicBezTo>
                    <a:cubicBezTo>
                      <a:pt x="0" y="10"/>
                      <a:pt x="7" y="8"/>
                      <a:pt x="8" y="5"/>
                    </a:cubicBezTo>
                    <a:cubicBezTo>
                      <a:pt x="9" y="5"/>
                      <a:pt x="9" y="5"/>
                      <a:pt x="10" y="5"/>
                    </a:cubicBezTo>
                    <a:cubicBezTo>
                      <a:pt x="16" y="5"/>
                      <a:pt x="14" y="6"/>
                      <a:pt x="18" y="5"/>
                    </a:cubicBezTo>
                    <a:cubicBezTo>
                      <a:pt x="22" y="3"/>
                      <a:pt x="21" y="2"/>
                      <a:pt x="25" y="2"/>
                    </a:cubicBezTo>
                    <a:cubicBezTo>
                      <a:pt x="30" y="2"/>
                      <a:pt x="32" y="0"/>
                      <a:pt x="37" y="2"/>
                    </a:cubicBezTo>
                    <a:cubicBezTo>
                      <a:pt x="42" y="4"/>
                      <a:pt x="45" y="1"/>
                      <a:pt x="50" y="5"/>
                    </a:cubicBezTo>
                    <a:cubicBezTo>
                      <a:pt x="55" y="8"/>
                      <a:pt x="62" y="8"/>
                      <a:pt x="64" y="11"/>
                    </a:cubicBezTo>
                    <a:cubicBezTo>
                      <a:pt x="66" y="14"/>
                      <a:pt x="66" y="16"/>
                      <a:pt x="68" y="19"/>
                    </a:cubicBezTo>
                    <a:cubicBezTo>
                      <a:pt x="70" y="22"/>
                      <a:pt x="76" y="16"/>
                      <a:pt x="79" y="17"/>
                    </a:cubicBezTo>
                    <a:cubicBezTo>
                      <a:pt x="83" y="18"/>
                      <a:pt x="87" y="21"/>
                      <a:pt x="82" y="22"/>
                    </a:cubicBezTo>
                    <a:cubicBezTo>
                      <a:pt x="78" y="22"/>
                      <a:pt x="71" y="26"/>
                      <a:pt x="75" y="27"/>
                    </a:cubicBezTo>
                    <a:cubicBezTo>
                      <a:pt x="79" y="27"/>
                      <a:pt x="87" y="24"/>
                      <a:pt x="92" y="28"/>
                    </a:cubicBezTo>
                    <a:cubicBezTo>
                      <a:pt x="96" y="32"/>
                      <a:pt x="103" y="32"/>
                      <a:pt x="100" y="3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1047"/>
              <p:cNvSpPr>
                <a:spLocks/>
              </p:cNvSpPr>
              <p:nvPr/>
            </p:nvSpPr>
            <p:spPr bwMode="auto">
              <a:xfrm>
                <a:off x="1545" y="1734"/>
                <a:ext cx="25" cy="11"/>
              </a:xfrm>
              <a:custGeom>
                <a:avLst/>
                <a:gdLst>
                  <a:gd name="T0" fmla="*/ 3 w 43"/>
                  <a:gd name="T1" fmla="*/ 2 h 18"/>
                  <a:gd name="T2" fmla="*/ 12 w 43"/>
                  <a:gd name="T3" fmla="*/ 1 h 18"/>
                  <a:gd name="T4" fmla="*/ 21 w 43"/>
                  <a:gd name="T5" fmla="*/ 1 h 18"/>
                  <a:gd name="T6" fmla="*/ 28 w 43"/>
                  <a:gd name="T7" fmla="*/ 2 h 18"/>
                  <a:gd name="T8" fmla="*/ 37 w 43"/>
                  <a:gd name="T9" fmla="*/ 4 h 18"/>
                  <a:gd name="T10" fmla="*/ 41 w 43"/>
                  <a:gd name="T11" fmla="*/ 6 h 18"/>
                  <a:gd name="T12" fmla="*/ 41 w 43"/>
                  <a:gd name="T13" fmla="*/ 12 h 18"/>
                  <a:gd name="T14" fmla="*/ 34 w 43"/>
                  <a:gd name="T15" fmla="*/ 15 h 18"/>
                  <a:gd name="T16" fmla="*/ 26 w 43"/>
                  <a:gd name="T17" fmla="*/ 17 h 18"/>
                  <a:gd name="T18" fmla="*/ 17 w 43"/>
                  <a:gd name="T19" fmla="*/ 18 h 18"/>
                  <a:gd name="T20" fmla="*/ 9 w 43"/>
                  <a:gd name="T21" fmla="*/ 17 h 18"/>
                  <a:gd name="T22" fmla="*/ 1 w 43"/>
                  <a:gd name="T23" fmla="*/ 14 h 18"/>
                  <a:gd name="T24" fmla="*/ 2 w 43"/>
                  <a:gd name="T25" fmla="*/ 9 h 18"/>
                  <a:gd name="T26" fmla="*/ 3 w 43"/>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8">
                    <a:moveTo>
                      <a:pt x="3" y="2"/>
                    </a:moveTo>
                    <a:cubicBezTo>
                      <a:pt x="4" y="1"/>
                      <a:pt x="7" y="1"/>
                      <a:pt x="12" y="1"/>
                    </a:cubicBezTo>
                    <a:cubicBezTo>
                      <a:pt x="17" y="2"/>
                      <a:pt x="16" y="1"/>
                      <a:pt x="21" y="1"/>
                    </a:cubicBezTo>
                    <a:cubicBezTo>
                      <a:pt x="26" y="2"/>
                      <a:pt x="24" y="0"/>
                      <a:pt x="28" y="2"/>
                    </a:cubicBezTo>
                    <a:cubicBezTo>
                      <a:pt x="32" y="3"/>
                      <a:pt x="34" y="3"/>
                      <a:pt x="37" y="4"/>
                    </a:cubicBezTo>
                    <a:cubicBezTo>
                      <a:pt x="39" y="5"/>
                      <a:pt x="40" y="2"/>
                      <a:pt x="41" y="6"/>
                    </a:cubicBezTo>
                    <a:cubicBezTo>
                      <a:pt x="42" y="9"/>
                      <a:pt x="43" y="9"/>
                      <a:pt x="41" y="12"/>
                    </a:cubicBezTo>
                    <a:cubicBezTo>
                      <a:pt x="38" y="15"/>
                      <a:pt x="40" y="15"/>
                      <a:pt x="34" y="15"/>
                    </a:cubicBezTo>
                    <a:cubicBezTo>
                      <a:pt x="28" y="16"/>
                      <a:pt x="29" y="16"/>
                      <a:pt x="26" y="17"/>
                    </a:cubicBezTo>
                    <a:cubicBezTo>
                      <a:pt x="23" y="18"/>
                      <a:pt x="22" y="18"/>
                      <a:pt x="17" y="18"/>
                    </a:cubicBezTo>
                    <a:cubicBezTo>
                      <a:pt x="11" y="17"/>
                      <a:pt x="12" y="17"/>
                      <a:pt x="9" y="17"/>
                    </a:cubicBezTo>
                    <a:cubicBezTo>
                      <a:pt x="6" y="17"/>
                      <a:pt x="1" y="17"/>
                      <a:pt x="1" y="14"/>
                    </a:cubicBezTo>
                    <a:cubicBezTo>
                      <a:pt x="2" y="11"/>
                      <a:pt x="4" y="12"/>
                      <a:pt x="2" y="9"/>
                    </a:cubicBezTo>
                    <a:cubicBezTo>
                      <a:pt x="0" y="5"/>
                      <a:pt x="1" y="1"/>
                      <a:pt x="3"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3" name="Freeform 1048"/>
              <p:cNvSpPr>
                <a:spLocks/>
              </p:cNvSpPr>
              <p:nvPr/>
            </p:nvSpPr>
            <p:spPr bwMode="auto">
              <a:xfrm>
                <a:off x="1773" y="2901"/>
                <a:ext cx="23" cy="20"/>
              </a:xfrm>
              <a:custGeom>
                <a:avLst/>
                <a:gdLst>
                  <a:gd name="T0" fmla="*/ 7 w 39"/>
                  <a:gd name="T1" fmla="*/ 7 h 33"/>
                  <a:gd name="T2" fmla="*/ 12 w 39"/>
                  <a:gd name="T3" fmla="*/ 12 h 33"/>
                  <a:gd name="T4" fmla="*/ 20 w 39"/>
                  <a:gd name="T5" fmla="*/ 15 h 33"/>
                  <a:gd name="T6" fmla="*/ 17 w 39"/>
                  <a:gd name="T7" fmla="*/ 18 h 33"/>
                  <a:gd name="T8" fmla="*/ 13 w 39"/>
                  <a:gd name="T9" fmla="*/ 25 h 33"/>
                  <a:gd name="T10" fmla="*/ 9 w 39"/>
                  <a:gd name="T11" fmla="*/ 23 h 33"/>
                  <a:gd name="T12" fmla="*/ 5 w 39"/>
                  <a:gd name="T13" fmla="*/ 18 h 33"/>
                  <a:gd name="T14" fmla="*/ 2 w 39"/>
                  <a:gd name="T15" fmla="*/ 26 h 33"/>
                  <a:gd name="T16" fmla="*/ 11 w 39"/>
                  <a:gd name="T17" fmla="*/ 30 h 33"/>
                  <a:gd name="T18" fmla="*/ 20 w 39"/>
                  <a:gd name="T19" fmla="*/ 30 h 33"/>
                  <a:gd name="T20" fmla="*/ 25 w 39"/>
                  <a:gd name="T21" fmla="*/ 24 h 33"/>
                  <a:gd name="T22" fmla="*/ 32 w 39"/>
                  <a:gd name="T23" fmla="*/ 18 h 33"/>
                  <a:gd name="T24" fmla="*/ 37 w 39"/>
                  <a:gd name="T25" fmla="*/ 10 h 33"/>
                  <a:gd name="T26" fmla="*/ 32 w 39"/>
                  <a:gd name="T27" fmla="*/ 5 h 33"/>
                  <a:gd name="T28" fmla="*/ 26 w 39"/>
                  <a:gd name="T29" fmla="*/ 2 h 33"/>
                  <a:gd name="T30" fmla="*/ 23 w 39"/>
                  <a:gd name="T31" fmla="*/ 7 h 33"/>
                  <a:gd name="T32" fmla="*/ 13 w 39"/>
                  <a:gd name="T33" fmla="*/ 5 h 33"/>
                  <a:gd name="T34" fmla="*/ 7 w 39"/>
                  <a:gd name="T3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3">
                    <a:moveTo>
                      <a:pt x="7" y="7"/>
                    </a:moveTo>
                    <a:cubicBezTo>
                      <a:pt x="9" y="10"/>
                      <a:pt x="9" y="9"/>
                      <a:pt x="12" y="12"/>
                    </a:cubicBezTo>
                    <a:cubicBezTo>
                      <a:pt x="16" y="15"/>
                      <a:pt x="21" y="12"/>
                      <a:pt x="20" y="15"/>
                    </a:cubicBezTo>
                    <a:cubicBezTo>
                      <a:pt x="19" y="18"/>
                      <a:pt x="17" y="15"/>
                      <a:pt x="17" y="18"/>
                    </a:cubicBezTo>
                    <a:cubicBezTo>
                      <a:pt x="17" y="21"/>
                      <a:pt x="14" y="25"/>
                      <a:pt x="13" y="25"/>
                    </a:cubicBezTo>
                    <a:cubicBezTo>
                      <a:pt x="12" y="26"/>
                      <a:pt x="10" y="26"/>
                      <a:pt x="9" y="23"/>
                    </a:cubicBezTo>
                    <a:cubicBezTo>
                      <a:pt x="9" y="21"/>
                      <a:pt x="7" y="17"/>
                      <a:pt x="5" y="18"/>
                    </a:cubicBezTo>
                    <a:cubicBezTo>
                      <a:pt x="2" y="20"/>
                      <a:pt x="0" y="23"/>
                      <a:pt x="2" y="26"/>
                    </a:cubicBezTo>
                    <a:cubicBezTo>
                      <a:pt x="5" y="28"/>
                      <a:pt x="5" y="29"/>
                      <a:pt x="11" y="30"/>
                    </a:cubicBezTo>
                    <a:cubicBezTo>
                      <a:pt x="16" y="31"/>
                      <a:pt x="15" y="33"/>
                      <a:pt x="20" y="30"/>
                    </a:cubicBezTo>
                    <a:cubicBezTo>
                      <a:pt x="24" y="27"/>
                      <a:pt x="21" y="26"/>
                      <a:pt x="25" y="24"/>
                    </a:cubicBezTo>
                    <a:cubicBezTo>
                      <a:pt x="29" y="21"/>
                      <a:pt x="28" y="22"/>
                      <a:pt x="32" y="18"/>
                    </a:cubicBezTo>
                    <a:cubicBezTo>
                      <a:pt x="36" y="15"/>
                      <a:pt x="39" y="15"/>
                      <a:pt x="37" y="10"/>
                    </a:cubicBezTo>
                    <a:cubicBezTo>
                      <a:pt x="35" y="5"/>
                      <a:pt x="34" y="4"/>
                      <a:pt x="32" y="5"/>
                    </a:cubicBezTo>
                    <a:cubicBezTo>
                      <a:pt x="30" y="5"/>
                      <a:pt x="28" y="0"/>
                      <a:pt x="26" y="2"/>
                    </a:cubicBezTo>
                    <a:cubicBezTo>
                      <a:pt x="24" y="5"/>
                      <a:pt x="29" y="8"/>
                      <a:pt x="23" y="7"/>
                    </a:cubicBezTo>
                    <a:cubicBezTo>
                      <a:pt x="18" y="5"/>
                      <a:pt x="17" y="7"/>
                      <a:pt x="13" y="5"/>
                    </a:cubicBezTo>
                    <a:cubicBezTo>
                      <a:pt x="10" y="4"/>
                      <a:pt x="4" y="3"/>
                      <a:pt x="7"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1049"/>
              <p:cNvSpPr>
                <a:spLocks/>
              </p:cNvSpPr>
              <p:nvPr/>
            </p:nvSpPr>
            <p:spPr bwMode="auto">
              <a:xfrm>
                <a:off x="1792" y="2904"/>
                <a:ext cx="24" cy="18"/>
              </a:xfrm>
              <a:custGeom>
                <a:avLst/>
                <a:gdLst>
                  <a:gd name="T0" fmla="*/ 10 w 41"/>
                  <a:gd name="T1" fmla="*/ 5 h 30"/>
                  <a:gd name="T2" fmla="*/ 15 w 41"/>
                  <a:gd name="T3" fmla="*/ 12 h 30"/>
                  <a:gd name="T4" fmla="*/ 6 w 41"/>
                  <a:gd name="T5" fmla="*/ 15 h 30"/>
                  <a:gd name="T6" fmla="*/ 4 w 41"/>
                  <a:gd name="T7" fmla="*/ 24 h 30"/>
                  <a:gd name="T8" fmla="*/ 11 w 41"/>
                  <a:gd name="T9" fmla="*/ 27 h 30"/>
                  <a:gd name="T10" fmla="*/ 15 w 41"/>
                  <a:gd name="T11" fmla="*/ 25 h 30"/>
                  <a:gd name="T12" fmla="*/ 19 w 41"/>
                  <a:gd name="T13" fmla="*/ 22 h 30"/>
                  <a:gd name="T14" fmla="*/ 23 w 41"/>
                  <a:gd name="T15" fmla="*/ 18 h 30"/>
                  <a:gd name="T16" fmla="*/ 29 w 41"/>
                  <a:gd name="T17" fmla="*/ 17 h 30"/>
                  <a:gd name="T18" fmla="*/ 36 w 41"/>
                  <a:gd name="T19" fmla="*/ 12 h 30"/>
                  <a:gd name="T20" fmla="*/ 39 w 41"/>
                  <a:gd name="T21" fmla="*/ 7 h 30"/>
                  <a:gd name="T22" fmla="*/ 33 w 41"/>
                  <a:gd name="T23" fmla="*/ 3 h 30"/>
                  <a:gd name="T24" fmla="*/ 24 w 41"/>
                  <a:gd name="T25" fmla="*/ 3 h 30"/>
                  <a:gd name="T26" fmla="*/ 16 w 41"/>
                  <a:gd name="T27" fmla="*/ 1 h 30"/>
                  <a:gd name="T28" fmla="*/ 10 w 41"/>
                  <a:gd name="T2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30">
                    <a:moveTo>
                      <a:pt x="10" y="5"/>
                    </a:moveTo>
                    <a:cubicBezTo>
                      <a:pt x="10" y="8"/>
                      <a:pt x="12" y="8"/>
                      <a:pt x="15" y="12"/>
                    </a:cubicBezTo>
                    <a:cubicBezTo>
                      <a:pt x="17" y="16"/>
                      <a:pt x="12" y="13"/>
                      <a:pt x="6" y="15"/>
                    </a:cubicBezTo>
                    <a:cubicBezTo>
                      <a:pt x="0" y="17"/>
                      <a:pt x="4" y="19"/>
                      <a:pt x="4" y="24"/>
                    </a:cubicBezTo>
                    <a:cubicBezTo>
                      <a:pt x="4" y="30"/>
                      <a:pt x="7" y="26"/>
                      <a:pt x="11" y="27"/>
                    </a:cubicBezTo>
                    <a:cubicBezTo>
                      <a:pt x="15" y="28"/>
                      <a:pt x="13" y="26"/>
                      <a:pt x="15" y="25"/>
                    </a:cubicBezTo>
                    <a:cubicBezTo>
                      <a:pt x="16" y="24"/>
                      <a:pt x="18" y="25"/>
                      <a:pt x="19" y="22"/>
                    </a:cubicBezTo>
                    <a:cubicBezTo>
                      <a:pt x="20" y="18"/>
                      <a:pt x="23" y="21"/>
                      <a:pt x="23" y="18"/>
                    </a:cubicBezTo>
                    <a:cubicBezTo>
                      <a:pt x="23" y="15"/>
                      <a:pt x="29" y="19"/>
                      <a:pt x="29" y="17"/>
                    </a:cubicBezTo>
                    <a:cubicBezTo>
                      <a:pt x="29" y="15"/>
                      <a:pt x="34" y="13"/>
                      <a:pt x="36" y="12"/>
                    </a:cubicBezTo>
                    <a:cubicBezTo>
                      <a:pt x="38" y="11"/>
                      <a:pt x="36" y="9"/>
                      <a:pt x="39" y="7"/>
                    </a:cubicBezTo>
                    <a:cubicBezTo>
                      <a:pt x="41" y="4"/>
                      <a:pt x="36" y="4"/>
                      <a:pt x="33" y="3"/>
                    </a:cubicBezTo>
                    <a:cubicBezTo>
                      <a:pt x="30" y="1"/>
                      <a:pt x="28" y="4"/>
                      <a:pt x="24" y="3"/>
                    </a:cubicBezTo>
                    <a:cubicBezTo>
                      <a:pt x="19" y="1"/>
                      <a:pt x="20" y="1"/>
                      <a:pt x="16" y="1"/>
                    </a:cubicBezTo>
                    <a:cubicBezTo>
                      <a:pt x="12" y="0"/>
                      <a:pt x="10" y="2"/>
                      <a:pt x="10"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5" name="Freeform 1050"/>
              <p:cNvSpPr>
                <a:spLocks/>
              </p:cNvSpPr>
              <p:nvPr/>
            </p:nvSpPr>
            <p:spPr bwMode="auto">
              <a:xfrm>
                <a:off x="2078" y="2948"/>
                <a:ext cx="37" cy="16"/>
              </a:xfrm>
              <a:custGeom>
                <a:avLst/>
                <a:gdLst>
                  <a:gd name="T0" fmla="*/ 4 w 61"/>
                  <a:gd name="T1" fmla="*/ 4 h 28"/>
                  <a:gd name="T2" fmla="*/ 13 w 61"/>
                  <a:gd name="T3" fmla="*/ 7 h 28"/>
                  <a:gd name="T4" fmla="*/ 24 w 61"/>
                  <a:gd name="T5" fmla="*/ 10 h 28"/>
                  <a:gd name="T6" fmla="*/ 33 w 61"/>
                  <a:gd name="T7" fmla="*/ 15 h 28"/>
                  <a:gd name="T8" fmla="*/ 42 w 61"/>
                  <a:gd name="T9" fmla="*/ 20 h 28"/>
                  <a:gd name="T10" fmla="*/ 49 w 61"/>
                  <a:gd name="T11" fmla="*/ 25 h 28"/>
                  <a:gd name="T12" fmla="*/ 53 w 61"/>
                  <a:gd name="T13" fmla="*/ 25 h 28"/>
                  <a:gd name="T14" fmla="*/ 56 w 61"/>
                  <a:gd name="T15" fmla="*/ 20 h 28"/>
                  <a:gd name="T16" fmla="*/ 48 w 61"/>
                  <a:gd name="T17" fmla="*/ 11 h 28"/>
                  <a:gd name="T18" fmla="*/ 38 w 61"/>
                  <a:gd name="T19" fmla="*/ 8 h 28"/>
                  <a:gd name="T20" fmla="*/ 32 w 61"/>
                  <a:gd name="T21" fmla="*/ 4 h 28"/>
                  <a:gd name="T22" fmla="*/ 19 w 61"/>
                  <a:gd name="T23" fmla="*/ 3 h 28"/>
                  <a:gd name="T24" fmla="*/ 7 w 61"/>
                  <a:gd name="T25" fmla="*/ 0 h 28"/>
                  <a:gd name="T26" fmla="*/ 4 w 61"/>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8">
                    <a:moveTo>
                      <a:pt x="4" y="4"/>
                    </a:moveTo>
                    <a:cubicBezTo>
                      <a:pt x="5" y="4"/>
                      <a:pt x="9" y="5"/>
                      <a:pt x="13" y="7"/>
                    </a:cubicBezTo>
                    <a:cubicBezTo>
                      <a:pt x="17" y="9"/>
                      <a:pt x="21" y="8"/>
                      <a:pt x="24" y="10"/>
                    </a:cubicBezTo>
                    <a:cubicBezTo>
                      <a:pt x="28" y="12"/>
                      <a:pt x="33" y="14"/>
                      <a:pt x="33" y="15"/>
                    </a:cubicBezTo>
                    <a:cubicBezTo>
                      <a:pt x="34" y="16"/>
                      <a:pt x="40" y="17"/>
                      <a:pt x="42" y="20"/>
                    </a:cubicBezTo>
                    <a:cubicBezTo>
                      <a:pt x="45" y="23"/>
                      <a:pt x="49" y="23"/>
                      <a:pt x="49" y="25"/>
                    </a:cubicBezTo>
                    <a:cubicBezTo>
                      <a:pt x="50" y="26"/>
                      <a:pt x="52" y="28"/>
                      <a:pt x="53" y="25"/>
                    </a:cubicBezTo>
                    <a:cubicBezTo>
                      <a:pt x="55" y="22"/>
                      <a:pt x="61" y="28"/>
                      <a:pt x="56" y="20"/>
                    </a:cubicBezTo>
                    <a:cubicBezTo>
                      <a:pt x="52" y="13"/>
                      <a:pt x="55" y="12"/>
                      <a:pt x="48" y="11"/>
                    </a:cubicBezTo>
                    <a:cubicBezTo>
                      <a:pt x="42" y="10"/>
                      <a:pt x="43" y="11"/>
                      <a:pt x="38" y="8"/>
                    </a:cubicBezTo>
                    <a:cubicBezTo>
                      <a:pt x="34" y="4"/>
                      <a:pt x="37" y="4"/>
                      <a:pt x="32" y="4"/>
                    </a:cubicBezTo>
                    <a:cubicBezTo>
                      <a:pt x="27" y="4"/>
                      <a:pt x="20" y="3"/>
                      <a:pt x="19" y="3"/>
                    </a:cubicBezTo>
                    <a:cubicBezTo>
                      <a:pt x="18" y="2"/>
                      <a:pt x="7" y="0"/>
                      <a:pt x="7" y="0"/>
                    </a:cubicBezTo>
                    <a:cubicBezTo>
                      <a:pt x="7" y="0"/>
                      <a:pt x="0" y="0"/>
                      <a:pt x="4"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1051"/>
              <p:cNvSpPr>
                <a:spLocks/>
              </p:cNvSpPr>
              <p:nvPr/>
            </p:nvSpPr>
            <p:spPr bwMode="auto">
              <a:xfrm>
                <a:off x="1614" y="1862"/>
                <a:ext cx="15" cy="16"/>
              </a:xfrm>
              <a:custGeom>
                <a:avLst/>
                <a:gdLst>
                  <a:gd name="T0" fmla="*/ 8 w 26"/>
                  <a:gd name="T1" fmla="*/ 6 h 26"/>
                  <a:gd name="T2" fmla="*/ 13 w 26"/>
                  <a:gd name="T3" fmla="*/ 13 h 26"/>
                  <a:gd name="T4" fmla="*/ 10 w 26"/>
                  <a:gd name="T5" fmla="*/ 18 h 26"/>
                  <a:gd name="T6" fmla="*/ 3 w 26"/>
                  <a:gd name="T7" fmla="*/ 23 h 26"/>
                  <a:gd name="T8" fmla="*/ 15 w 26"/>
                  <a:gd name="T9" fmla="*/ 23 h 26"/>
                  <a:gd name="T10" fmla="*/ 23 w 26"/>
                  <a:gd name="T11" fmla="*/ 22 h 26"/>
                  <a:gd name="T12" fmla="*/ 22 w 26"/>
                  <a:gd name="T13" fmla="*/ 11 h 26"/>
                  <a:gd name="T14" fmla="*/ 25 w 26"/>
                  <a:gd name="T15" fmla="*/ 6 h 26"/>
                  <a:gd name="T16" fmla="*/ 22 w 26"/>
                  <a:gd name="T17" fmla="*/ 1 h 26"/>
                  <a:gd name="T18" fmla="*/ 15 w 26"/>
                  <a:gd name="T19" fmla="*/ 3 h 26"/>
                  <a:gd name="T20" fmla="*/ 8 w 26"/>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8" y="6"/>
                    </a:moveTo>
                    <a:cubicBezTo>
                      <a:pt x="10" y="8"/>
                      <a:pt x="13" y="10"/>
                      <a:pt x="13" y="13"/>
                    </a:cubicBezTo>
                    <a:cubicBezTo>
                      <a:pt x="13" y="15"/>
                      <a:pt x="14" y="15"/>
                      <a:pt x="10" y="18"/>
                    </a:cubicBezTo>
                    <a:cubicBezTo>
                      <a:pt x="5" y="21"/>
                      <a:pt x="0" y="23"/>
                      <a:pt x="3" y="23"/>
                    </a:cubicBezTo>
                    <a:cubicBezTo>
                      <a:pt x="7" y="23"/>
                      <a:pt x="10" y="23"/>
                      <a:pt x="15" y="23"/>
                    </a:cubicBezTo>
                    <a:cubicBezTo>
                      <a:pt x="20" y="23"/>
                      <a:pt x="23" y="26"/>
                      <a:pt x="23" y="22"/>
                    </a:cubicBezTo>
                    <a:cubicBezTo>
                      <a:pt x="23" y="19"/>
                      <a:pt x="22" y="14"/>
                      <a:pt x="22" y="11"/>
                    </a:cubicBezTo>
                    <a:cubicBezTo>
                      <a:pt x="23" y="8"/>
                      <a:pt x="24" y="7"/>
                      <a:pt x="25" y="6"/>
                    </a:cubicBezTo>
                    <a:cubicBezTo>
                      <a:pt x="26" y="4"/>
                      <a:pt x="24" y="0"/>
                      <a:pt x="22" y="1"/>
                    </a:cubicBezTo>
                    <a:cubicBezTo>
                      <a:pt x="20" y="2"/>
                      <a:pt x="18" y="3"/>
                      <a:pt x="15" y="3"/>
                    </a:cubicBezTo>
                    <a:cubicBezTo>
                      <a:pt x="12" y="4"/>
                      <a:pt x="3" y="1"/>
                      <a:pt x="8"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1052"/>
              <p:cNvSpPr>
                <a:spLocks/>
              </p:cNvSpPr>
              <p:nvPr/>
            </p:nvSpPr>
            <p:spPr bwMode="auto">
              <a:xfrm>
                <a:off x="1630" y="1831"/>
                <a:ext cx="5" cy="9"/>
              </a:xfrm>
              <a:custGeom>
                <a:avLst/>
                <a:gdLst>
                  <a:gd name="T0" fmla="*/ 1 w 7"/>
                  <a:gd name="T1" fmla="*/ 5 h 14"/>
                  <a:gd name="T2" fmla="*/ 1 w 7"/>
                  <a:gd name="T3" fmla="*/ 9 h 14"/>
                  <a:gd name="T4" fmla="*/ 3 w 7"/>
                  <a:gd name="T5" fmla="*/ 12 h 14"/>
                  <a:gd name="T6" fmla="*/ 6 w 7"/>
                  <a:gd name="T7" fmla="*/ 9 h 14"/>
                  <a:gd name="T8" fmla="*/ 6 w 7"/>
                  <a:gd name="T9" fmla="*/ 4 h 14"/>
                  <a:gd name="T10" fmla="*/ 2 w 7"/>
                  <a:gd name="T11" fmla="*/ 1 h 14"/>
                  <a:gd name="T12" fmla="*/ 1 w 7"/>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1" y="5"/>
                    </a:moveTo>
                    <a:cubicBezTo>
                      <a:pt x="1" y="7"/>
                      <a:pt x="0" y="7"/>
                      <a:pt x="1" y="9"/>
                    </a:cubicBezTo>
                    <a:cubicBezTo>
                      <a:pt x="2" y="12"/>
                      <a:pt x="1" y="14"/>
                      <a:pt x="3" y="12"/>
                    </a:cubicBezTo>
                    <a:cubicBezTo>
                      <a:pt x="5" y="10"/>
                      <a:pt x="5" y="12"/>
                      <a:pt x="6" y="9"/>
                    </a:cubicBezTo>
                    <a:cubicBezTo>
                      <a:pt x="6" y="6"/>
                      <a:pt x="7" y="6"/>
                      <a:pt x="6" y="4"/>
                    </a:cubicBezTo>
                    <a:cubicBezTo>
                      <a:pt x="5" y="2"/>
                      <a:pt x="4" y="0"/>
                      <a:pt x="2" y="1"/>
                    </a:cubicBezTo>
                    <a:cubicBezTo>
                      <a:pt x="0" y="2"/>
                      <a:pt x="1" y="3"/>
                      <a:pt x="1"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1053"/>
              <p:cNvSpPr>
                <a:spLocks/>
              </p:cNvSpPr>
              <p:nvPr/>
            </p:nvSpPr>
            <p:spPr bwMode="auto">
              <a:xfrm>
                <a:off x="1634" y="1813"/>
                <a:ext cx="5" cy="10"/>
              </a:xfrm>
              <a:custGeom>
                <a:avLst/>
                <a:gdLst>
                  <a:gd name="T0" fmla="*/ 2 w 8"/>
                  <a:gd name="T1" fmla="*/ 5 h 17"/>
                  <a:gd name="T2" fmla="*/ 2 w 8"/>
                  <a:gd name="T3" fmla="*/ 12 h 17"/>
                  <a:gd name="T4" fmla="*/ 4 w 8"/>
                  <a:gd name="T5" fmla="*/ 16 h 17"/>
                  <a:gd name="T6" fmla="*/ 6 w 8"/>
                  <a:gd name="T7" fmla="*/ 13 h 17"/>
                  <a:gd name="T8" fmla="*/ 7 w 8"/>
                  <a:gd name="T9" fmla="*/ 7 h 17"/>
                  <a:gd name="T10" fmla="*/ 4 w 8"/>
                  <a:gd name="T11" fmla="*/ 1 h 17"/>
                  <a:gd name="T12" fmla="*/ 2 w 8"/>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2" y="5"/>
                    </a:moveTo>
                    <a:cubicBezTo>
                      <a:pt x="2" y="7"/>
                      <a:pt x="2" y="9"/>
                      <a:pt x="2" y="12"/>
                    </a:cubicBezTo>
                    <a:cubicBezTo>
                      <a:pt x="2" y="15"/>
                      <a:pt x="2" y="16"/>
                      <a:pt x="4" y="16"/>
                    </a:cubicBezTo>
                    <a:cubicBezTo>
                      <a:pt x="6" y="15"/>
                      <a:pt x="6" y="17"/>
                      <a:pt x="6" y="13"/>
                    </a:cubicBezTo>
                    <a:cubicBezTo>
                      <a:pt x="7" y="10"/>
                      <a:pt x="8" y="9"/>
                      <a:pt x="7" y="7"/>
                    </a:cubicBezTo>
                    <a:cubicBezTo>
                      <a:pt x="6" y="4"/>
                      <a:pt x="7" y="1"/>
                      <a:pt x="4" y="1"/>
                    </a:cubicBezTo>
                    <a:cubicBezTo>
                      <a:pt x="0" y="0"/>
                      <a:pt x="2" y="1"/>
                      <a:pt x="2"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1054"/>
              <p:cNvSpPr>
                <a:spLocks/>
              </p:cNvSpPr>
              <p:nvPr/>
            </p:nvSpPr>
            <p:spPr bwMode="auto">
              <a:xfrm>
                <a:off x="1631" y="1796"/>
                <a:ext cx="6" cy="10"/>
              </a:xfrm>
              <a:custGeom>
                <a:avLst/>
                <a:gdLst>
                  <a:gd name="T0" fmla="*/ 1 w 10"/>
                  <a:gd name="T1" fmla="*/ 2 h 17"/>
                  <a:gd name="T2" fmla="*/ 1 w 10"/>
                  <a:gd name="T3" fmla="*/ 7 h 17"/>
                  <a:gd name="T4" fmla="*/ 4 w 10"/>
                  <a:gd name="T5" fmla="*/ 9 h 17"/>
                  <a:gd name="T6" fmla="*/ 7 w 10"/>
                  <a:gd name="T7" fmla="*/ 12 h 17"/>
                  <a:gd name="T8" fmla="*/ 9 w 10"/>
                  <a:gd name="T9" fmla="*/ 13 h 17"/>
                  <a:gd name="T10" fmla="*/ 9 w 10"/>
                  <a:gd name="T11" fmla="*/ 6 h 17"/>
                  <a:gd name="T12" fmla="*/ 7 w 10"/>
                  <a:gd name="T13" fmla="*/ 2 h 17"/>
                  <a:gd name="T14" fmla="*/ 2 w 10"/>
                  <a:gd name="T15" fmla="*/ 0 h 17"/>
                  <a:gd name="T16" fmla="*/ 1 w 10"/>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1" y="2"/>
                    </a:moveTo>
                    <a:cubicBezTo>
                      <a:pt x="1" y="4"/>
                      <a:pt x="0" y="6"/>
                      <a:pt x="1" y="7"/>
                    </a:cubicBezTo>
                    <a:cubicBezTo>
                      <a:pt x="2" y="7"/>
                      <a:pt x="3" y="8"/>
                      <a:pt x="4" y="9"/>
                    </a:cubicBezTo>
                    <a:cubicBezTo>
                      <a:pt x="4" y="11"/>
                      <a:pt x="6" y="11"/>
                      <a:pt x="7" y="12"/>
                    </a:cubicBezTo>
                    <a:cubicBezTo>
                      <a:pt x="8" y="13"/>
                      <a:pt x="9" y="17"/>
                      <a:pt x="9" y="13"/>
                    </a:cubicBezTo>
                    <a:cubicBezTo>
                      <a:pt x="10" y="9"/>
                      <a:pt x="10" y="8"/>
                      <a:pt x="9" y="6"/>
                    </a:cubicBezTo>
                    <a:cubicBezTo>
                      <a:pt x="9" y="3"/>
                      <a:pt x="10" y="4"/>
                      <a:pt x="7" y="2"/>
                    </a:cubicBezTo>
                    <a:cubicBezTo>
                      <a:pt x="3" y="0"/>
                      <a:pt x="3" y="0"/>
                      <a:pt x="2" y="0"/>
                    </a:cubicBezTo>
                    <a:cubicBezTo>
                      <a:pt x="1" y="0"/>
                      <a:pt x="0" y="0"/>
                      <a:pt x="1"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1055"/>
              <p:cNvSpPr>
                <a:spLocks/>
              </p:cNvSpPr>
              <p:nvPr/>
            </p:nvSpPr>
            <p:spPr bwMode="auto">
              <a:xfrm>
                <a:off x="1657" y="1826"/>
                <a:ext cx="7" cy="10"/>
              </a:xfrm>
              <a:custGeom>
                <a:avLst/>
                <a:gdLst>
                  <a:gd name="T0" fmla="*/ 4 w 11"/>
                  <a:gd name="T1" fmla="*/ 3 h 16"/>
                  <a:gd name="T2" fmla="*/ 1 w 11"/>
                  <a:gd name="T3" fmla="*/ 11 h 16"/>
                  <a:gd name="T4" fmla="*/ 1 w 11"/>
                  <a:gd name="T5" fmla="*/ 13 h 16"/>
                  <a:gd name="T6" fmla="*/ 4 w 11"/>
                  <a:gd name="T7" fmla="*/ 14 h 16"/>
                  <a:gd name="T8" fmla="*/ 8 w 11"/>
                  <a:gd name="T9" fmla="*/ 10 h 16"/>
                  <a:gd name="T10" fmla="*/ 10 w 11"/>
                  <a:gd name="T11" fmla="*/ 3 h 16"/>
                  <a:gd name="T12" fmla="*/ 8 w 11"/>
                  <a:gd name="T13" fmla="*/ 0 h 16"/>
                  <a:gd name="T14" fmla="*/ 4 w 11"/>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4" y="3"/>
                    </a:moveTo>
                    <a:cubicBezTo>
                      <a:pt x="3" y="7"/>
                      <a:pt x="2" y="10"/>
                      <a:pt x="1" y="11"/>
                    </a:cubicBezTo>
                    <a:cubicBezTo>
                      <a:pt x="1" y="12"/>
                      <a:pt x="0" y="12"/>
                      <a:pt x="1" y="13"/>
                    </a:cubicBezTo>
                    <a:cubicBezTo>
                      <a:pt x="2" y="14"/>
                      <a:pt x="3" y="16"/>
                      <a:pt x="4" y="14"/>
                    </a:cubicBezTo>
                    <a:cubicBezTo>
                      <a:pt x="5" y="13"/>
                      <a:pt x="6" y="12"/>
                      <a:pt x="8" y="10"/>
                    </a:cubicBezTo>
                    <a:cubicBezTo>
                      <a:pt x="10" y="8"/>
                      <a:pt x="11" y="5"/>
                      <a:pt x="10" y="3"/>
                    </a:cubicBezTo>
                    <a:cubicBezTo>
                      <a:pt x="9" y="2"/>
                      <a:pt x="10" y="0"/>
                      <a:pt x="8" y="0"/>
                    </a:cubicBezTo>
                    <a:cubicBezTo>
                      <a:pt x="6" y="0"/>
                      <a:pt x="5" y="2"/>
                      <a:pt x="4"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1056"/>
              <p:cNvSpPr>
                <a:spLocks/>
              </p:cNvSpPr>
              <p:nvPr/>
            </p:nvSpPr>
            <p:spPr bwMode="auto">
              <a:xfrm>
                <a:off x="1628" y="1782"/>
                <a:ext cx="5" cy="9"/>
              </a:xfrm>
              <a:custGeom>
                <a:avLst/>
                <a:gdLst>
                  <a:gd name="T0" fmla="*/ 1 w 8"/>
                  <a:gd name="T1" fmla="*/ 3 h 15"/>
                  <a:gd name="T2" fmla="*/ 1 w 8"/>
                  <a:gd name="T3" fmla="*/ 8 h 15"/>
                  <a:gd name="T4" fmla="*/ 3 w 8"/>
                  <a:gd name="T5" fmla="*/ 12 h 15"/>
                  <a:gd name="T6" fmla="*/ 7 w 8"/>
                  <a:gd name="T7" fmla="*/ 13 h 15"/>
                  <a:gd name="T8" fmla="*/ 8 w 8"/>
                  <a:gd name="T9" fmla="*/ 10 h 15"/>
                  <a:gd name="T10" fmla="*/ 7 w 8"/>
                  <a:gd name="T11" fmla="*/ 5 h 15"/>
                  <a:gd name="T12" fmla="*/ 4 w 8"/>
                  <a:gd name="T13" fmla="*/ 1 h 15"/>
                  <a:gd name="T14" fmla="*/ 1 w 8"/>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3"/>
                    </a:moveTo>
                    <a:cubicBezTo>
                      <a:pt x="2" y="6"/>
                      <a:pt x="1" y="7"/>
                      <a:pt x="1" y="8"/>
                    </a:cubicBezTo>
                    <a:cubicBezTo>
                      <a:pt x="2" y="10"/>
                      <a:pt x="2" y="9"/>
                      <a:pt x="3" y="12"/>
                    </a:cubicBezTo>
                    <a:cubicBezTo>
                      <a:pt x="5" y="14"/>
                      <a:pt x="6" y="15"/>
                      <a:pt x="7" y="13"/>
                    </a:cubicBezTo>
                    <a:cubicBezTo>
                      <a:pt x="8" y="12"/>
                      <a:pt x="8" y="14"/>
                      <a:pt x="8" y="10"/>
                    </a:cubicBezTo>
                    <a:cubicBezTo>
                      <a:pt x="7" y="6"/>
                      <a:pt x="8" y="7"/>
                      <a:pt x="7" y="5"/>
                    </a:cubicBezTo>
                    <a:cubicBezTo>
                      <a:pt x="6" y="2"/>
                      <a:pt x="4" y="1"/>
                      <a:pt x="4" y="1"/>
                    </a:cubicBezTo>
                    <a:cubicBezTo>
                      <a:pt x="3" y="1"/>
                      <a:pt x="0" y="0"/>
                      <a:pt x="1"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1057"/>
              <p:cNvSpPr>
                <a:spLocks/>
              </p:cNvSpPr>
              <p:nvPr/>
            </p:nvSpPr>
            <p:spPr bwMode="auto">
              <a:xfrm>
                <a:off x="1622" y="1769"/>
                <a:ext cx="11" cy="14"/>
              </a:xfrm>
              <a:custGeom>
                <a:avLst/>
                <a:gdLst>
                  <a:gd name="T0" fmla="*/ 6 w 18"/>
                  <a:gd name="T1" fmla="*/ 3 h 24"/>
                  <a:gd name="T2" fmla="*/ 1 w 18"/>
                  <a:gd name="T3" fmla="*/ 10 h 24"/>
                  <a:gd name="T4" fmla="*/ 3 w 18"/>
                  <a:gd name="T5" fmla="*/ 18 h 24"/>
                  <a:gd name="T6" fmla="*/ 10 w 18"/>
                  <a:gd name="T7" fmla="*/ 10 h 24"/>
                  <a:gd name="T8" fmla="*/ 14 w 18"/>
                  <a:gd name="T9" fmla="*/ 1 h 24"/>
                  <a:gd name="T10" fmla="*/ 6 w 18"/>
                  <a:gd name="T11" fmla="*/ 3 h 24"/>
                </a:gdLst>
                <a:ahLst/>
                <a:cxnLst>
                  <a:cxn ang="0">
                    <a:pos x="T0" y="T1"/>
                  </a:cxn>
                  <a:cxn ang="0">
                    <a:pos x="T2" y="T3"/>
                  </a:cxn>
                  <a:cxn ang="0">
                    <a:pos x="T4" y="T5"/>
                  </a:cxn>
                  <a:cxn ang="0">
                    <a:pos x="T6" y="T7"/>
                  </a:cxn>
                  <a:cxn ang="0">
                    <a:pos x="T8" y="T9"/>
                  </a:cxn>
                  <a:cxn ang="0">
                    <a:pos x="T10" y="T11"/>
                  </a:cxn>
                </a:cxnLst>
                <a:rect l="0" t="0" r="r" b="b"/>
                <a:pathLst>
                  <a:path w="18" h="24">
                    <a:moveTo>
                      <a:pt x="6" y="3"/>
                    </a:moveTo>
                    <a:cubicBezTo>
                      <a:pt x="3" y="7"/>
                      <a:pt x="1" y="6"/>
                      <a:pt x="1" y="10"/>
                    </a:cubicBezTo>
                    <a:cubicBezTo>
                      <a:pt x="1" y="13"/>
                      <a:pt x="0" y="24"/>
                      <a:pt x="3" y="18"/>
                    </a:cubicBezTo>
                    <a:cubicBezTo>
                      <a:pt x="7" y="12"/>
                      <a:pt x="5" y="11"/>
                      <a:pt x="10" y="10"/>
                    </a:cubicBezTo>
                    <a:cubicBezTo>
                      <a:pt x="16" y="8"/>
                      <a:pt x="18" y="1"/>
                      <a:pt x="14" y="1"/>
                    </a:cubicBezTo>
                    <a:cubicBezTo>
                      <a:pt x="11" y="1"/>
                      <a:pt x="5" y="0"/>
                      <a:pt x="6"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1058"/>
              <p:cNvSpPr>
                <a:spLocks/>
              </p:cNvSpPr>
              <p:nvPr/>
            </p:nvSpPr>
            <p:spPr bwMode="auto">
              <a:xfrm>
                <a:off x="1488" y="1829"/>
                <a:ext cx="9" cy="6"/>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1059"/>
              <p:cNvSpPr>
                <a:spLocks/>
              </p:cNvSpPr>
              <p:nvPr/>
            </p:nvSpPr>
            <p:spPr bwMode="auto">
              <a:xfrm>
                <a:off x="1495" y="1821"/>
                <a:ext cx="15" cy="8"/>
              </a:xfrm>
              <a:custGeom>
                <a:avLst/>
                <a:gdLst>
                  <a:gd name="T0" fmla="*/ 15 w 15"/>
                  <a:gd name="T1" fmla="*/ 1 h 8"/>
                  <a:gd name="T2" fmla="*/ 14 w 15"/>
                  <a:gd name="T3" fmla="*/ 0 h 8"/>
                  <a:gd name="T4" fmla="*/ 3 w 15"/>
                  <a:gd name="T5" fmla="*/ 6 h 8"/>
                  <a:gd name="T6" fmla="*/ 3 w 15"/>
                  <a:gd name="T7" fmla="*/ 5 h 8"/>
                  <a:gd name="T8" fmla="*/ 0 w 15"/>
                  <a:gd name="T9" fmla="*/ 8 h 8"/>
                  <a:gd name="T10" fmla="*/ 5 w 15"/>
                  <a:gd name="T11" fmla="*/ 8 h 8"/>
                  <a:gd name="T12" fmla="*/ 4 w 15"/>
                  <a:gd name="T13" fmla="*/ 7 h 8"/>
                  <a:gd name="T14" fmla="*/ 15 w 15"/>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1"/>
                    </a:moveTo>
                    <a:lnTo>
                      <a:pt x="14" y="0"/>
                    </a:lnTo>
                    <a:lnTo>
                      <a:pt x="3" y="6"/>
                    </a:lnTo>
                    <a:lnTo>
                      <a:pt x="3" y="5"/>
                    </a:lnTo>
                    <a:lnTo>
                      <a:pt x="0" y="8"/>
                    </a:lnTo>
                    <a:lnTo>
                      <a:pt x="5" y="8"/>
                    </a:lnTo>
                    <a:lnTo>
                      <a:pt x="4" y="7"/>
                    </a:lnTo>
                    <a:lnTo>
                      <a:pt x="15" y="1"/>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1060"/>
              <p:cNvSpPr>
                <a:spLocks/>
              </p:cNvSpPr>
              <p:nvPr/>
            </p:nvSpPr>
            <p:spPr bwMode="auto">
              <a:xfrm>
                <a:off x="1503" y="1832"/>
                <a:ext cx="10" cy="15"/>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6" name="Freeform 1061"/>
              <p:cNvSpPr>
                <a:spLocks/>
              </p:cNvSpPr>
              <p:nvPr/>
            </p:nvSpPr>
            <p:spPr bwMode="auto">
              <a:xfrm>
                <a:off x="1577" y="1747"/>
                <a:ext cx="11" cy="6"/>
              </a:xfrm>
              <a:custGeom>
                <a:avLst/>
                <a:gdLst>
                  <a:gd name="T0" fmla="*/ 10 w 19"/>
                  <a:gd name="T1" fmla="*/ 0 h 10"/>
                  <a:gd name="T2" fmla="*/ 16 w 19"/>
                  <a:gd name="T3" fmla="*/ 6 h 10"/>
                  <a:gd name="T4" fmla="*/ 10 w 19"/>
                  <a:gd name="T5" fmla="*/ 9 h 10"/>
                  <a:gd name="T6" fmla="*/ 1 w 19"/>
                  <a:gd name="T7" fmla="*/ 4 h 10"/>
                  <a:gd name="T8" fmla="*/ 10 w 19"/>
                  <a:gd name="T9" fmla="*/ 0 h 10"/>
                </a:gdLst>
                <a:ahLst/>
                <a:cxnLst>
                  <a:cxn ang="0">
                    <a:pos x="T0" y="T1"/>
                  </a:cxn>
                  <a:cxn ang="0">
                    <a:pos x="T2" y="T3"/>
                  </a:cxn>
                  <a:cxn ang="0">
                    <a:pos x="T4" y="T5"/>
                  </a:cxn>
                  <a:cxn ang="0">
                    <a:pos x="T6" y="T7"/>
                  </a:cxn>
                  <a:cxn ang="0">
                    <a:pos x="T8" y="T9"/>
                  </a:cxn>
                </a:cxnLst>
                <a:rect l="0" t="0" r="r" b="b"/>
                <a:pathLst>
                  <a:path w="19" h="10">
                    <a:moveTo>
                      <a:pt x="10" y="0"/>
                    </a:moveTo>
                    <a:cubicBezTo>
                      <a:pt x="14" y="0"/>
                      <a:pt x="19" y="3"/>
                      <a:pt x="16" y="6"/>
                    </a:cubicBezTo>
                    <a:cubicBezTo>
                      <a:pt x="14" y="8"/>
                      <a:pt x="14" y="10"/>
                      <a:pt x="10" y="9"/>
                    </a:cubicBezTo>
                    <a:cubicBezTo>
                      <a:pt x="5" y="8"/>
                      <a:pt x="0" y="6"/>
                      <a:pt x="1" y="4"/>
                    </a:cubicBezTo>
                    <a:cubicBezTo>
                      <a:pt x="2" y="2"/>
                      <a:pt x="10" y="0"/>
                      <a:pt x="10" y="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1062"/>
              <p:cNvSpPr>
                <a:spLocks/>
              </p:cNvSpPr>
              <p:nvPr/>
            </p:nvSpPr>
            <p:spPr bwMode="auto">
              <a:xfrm>
                <a:off x="1576" y="1731"/>
                <a:ext cx="18" cy="5"/>
              </a:xfrm>
              <a:custGeom>
                <a:avLst/>
                <a:gdLst>
                  <a:gd name="T0" fmla="*/ 0 w 29"/>
                  <a:gd name="T1" fmla="*/ 6 h 8"/>
                  <a:gd name="T2" fmla="*/ 15 w 29"/>
                  <a:gd name="T3" fmla="*/ 2 h 8"/>
                  <a:gd name="T4" fmla="*/ 24 w 29"/>
                  <a:gd name="T5" fmla="*/ 5 h 8"/>
                  <a:gd name="T6" fmla="*/ 10 w 29"/>
                  <a:gd name="T7" fmla="*/ 8 h 8"/>
                  <a:gd name="T8" fmla="*/ 0 w 29"/>
                  <a:gd name="T9" fmla="*/ 6 h 8"/>
                </a:gdLst>
                <a:ahLst/>
                <a:cxnLst>
                  <a:cxn ang="0">
                    <a:pos x="T0" y="T1"/>
                  </a:cxn>
                  <a:cxn ang="0">
                    <a:pos x="T2" y="T3"/>
                  </a:cxn>
                  <a:cxn ang="0">
                    <a:pos x="T4" y="T5"/>
                  </a:cxn>
                  <a:cxn ang="0">
                    <a:pos x="T6" y="T7"/>
                  </a:cxn>
                  <a:cxn ang="0">
                    <a:pos x="T8" y="T9"/>
                  </a:cxn>
                </a:cxnLst>
                <a:rect l="0" t="0" r="r" b="b"/>
                <a:pathLst>
                  <a:path w="29" h="8">
                    <a:moveTo>
                      <a:pt x="0" y="6"/>
                    </a:moveTo>
                    <a:cubicBezTo>
                      <a:pt x="8" y="5"/>
                      <a:pt x="9" y="0"/>
                      <a:pt x="15" y="2"/>
                    </a:cubicBezTo>
                    <a:cubicBezTo>
                      <a:pt x="20" y="4"/>
                      <a:pt x="29" y="2"/>
                      <a:pt x="24" y="5"/>
                    </a:cubicBezTo>
                    <a:cubicBezTo>
                      <a:pt x="19" y="7"/>
                      <a:pt x="13" y="8"/>
                      <a:pt x="10" y="8"/>
                    </a:cubicBezTo>
                    <a:cubicBezTo>
                      <a:pt x="8" y="8"/>
                      <a:pt x="0" y="6"/>
                      <a:pt x="0"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1063"/>
              <p:cNvSpPr>
                <a:spLocks/>
              </p:cNvSpPr>
              <p:nvPr/>
            </p:nvSpPr>
            <p:spPr bwMode="auto">
              <a:xfrm>
                <a:off x="1593" y="1732"/>
                <a:ext cx="21" cy="4"/>
              </a:xfrm>
              <a:custGeom>
                <a:avLst/>
                <a:gdLst>
                  <a:gd name="T0" fmla="*/ 21 w 21"/>
                  <a:gd name="T1" fmla="*/ 1 h 4"/>
                  <a:gd name="T2" fmla="*/ 17 w 21"/>
                  <a:gd name="T3" fmla="*/ 0 h 4"/>
                  <a:gd name="T4" fmla="*/ 18 w 21"/>
                  <a:gd name="T5" fmla="*/ 0 h 4"/>
                  <a:gd name="T6" fmla="*/ 0 w 21"/>
                  <a:gd name="T7" fmla="*/ 3 h 4"/>
                  <a:gd name="T8" fmla="*/ 0 w 21"/>
                  <a:gd name="T9" fmla="*/ 4 h 4"/>
                  <a:gd name="T10" fmla="*/ 18 w 21"/>
                  <a:gd name="T11" fmla="*/ 2 h 4"/>
                  <a:gd name="T12" fmla="*/ 18 w 21"/>
                  <a:gd name="T13" fmla="*/ 3 h 4"/>
                  <a:gd name="T14" fmla="*/ 21 w 21"/>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
                    <a:moveTo>
                      <a:pt x="21" y="1"/>
                    </a:moveTo>
                    <a:lnTo>
                      <a:pt x="17" y="0"/>
                    </a:lnTo>
                    <a:lnTo>
                      <a:pt x="18" y="0"/>
                    </a:lnTo>
                    <a:lnTo>
                      <a:pt x="0" y="3"/>
                    </a:lnTo>
                    <a:lnTo>
                      <a:pt x="0" y="4"/>
                    </a:lnTo>
                    <a:lnTo>
                      <a:pt x="18" y="2"/>
                    </a:lnTo>
                    <a:lnTo>
                      <a:pt x="18" y="3"/>
                    </a:lnTo>
                    <a:lnTo>
                      <a:pt x="21" y="1"/>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9" name="Freeform 1064"/>
              <p:cNvSpPr>
                <a:spLocks/>
              </p:cNvSpPr>
              <p:nvPr/>
            </p:nvSpPr>
            <p:spPr bwMode="auto">
              <a:xfrm>
                <a:off x="1614" y="1754"/>
                <a:ext cx="19" cy="15"/>
              </a:xfrm>
              <a:custGeom>
                <a:avLst/>
                <a:gdLst>
                  <a:gd name="T0" fmla="*/ 7 w 32"/>
                  <a:gd name="T1" fmla="*/ 5 h 25"/>
                  <a:gd name="T2" fmla="*/ 1 w 32"/>
                  <a:gd name="T3" fmla="*/ 16 h 25"/>
                  <a:gd name="T4" fmla="*/ 8 w 32"/>
                  <a:gd name="T5" fmla="*/ 21 h 25"/>
                  <a:gd name="T6" fmla="*/ 12 w 32"/>
                  <a:gd name="T7" fmla="*/ 14 h 25"/>
                  <a:gd name="T8" fmla="*/ 22 w 32"/>
                  <a:gd name="T9" fmla="*/ 10 h 25"/>
                  <a:gd name="T10" fmla="*/ 22 w 32"/>
                  <a:gd name="T11" fmla="*/ 4 h 25"/>
                  <a:gd name="T12" fmla="*/ 7 w 32"/>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7" y="5"/>
                    </a:moveTo>
                    <a:cubicBezTo>
                      <a:pt x="6" y="11"/>
                      <a:pt x="0" y="12"/>
                      <a:pt x="1" y="16"/>
                    </a:cubicBezTo>
                    <a:cubicBezTo>
                      <a:pt x="2" y="20"/>
                      <a:pt x="5" y="25"/>
                      <a:pt x="8" y="21"/>
                    </a:cubicBezTo>
                    <a:cubicBezTo>
                      <a:pt x="12" y="16"/>
                      <a:pt x="10" y="16"/>
                      <a:pt x="12" y="14"/>
                    </a:cubicBezTo>
                    <a:cubicBezTo>
                      <a:pt x="15" y="12"/>
                      <a:pt x="20" y="10"/>
                      <a:pt x="22" y="10"/>
                    </a:cubicBezTo>
                    <a:cubicBezTo>
                      <a:pt x="24" y="9"/>
                      <a:pt x="32" y="7"/>
                      <a:pt x="22" y="4"/>
                    </a:cubicBezTo>
                    <a:cubicBezTo>
                      <a:pt x="12" y="0"/>
                      <a:pt x="7" y="1"/>
                      <a:pt x="7"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1065"/>
              <p:cNvSpPr>
                <a:spLocks/>
              </p:cNvSpPr>
              <p:nvPr/>
            </p:nvSpPr>
            <p:spPr bwMode="auto">
              <a:xfrm>
                <a:off x="1633" y="1743"/>
                <a:ext cx="10" cy="6"/>
              </a:xfrm>
              <a:custGeom>
                <a:avLst/>
                <a:gdLst>
                  <a:gd name="T0" fmla="*/ 2 w 16"/>
                  <a:gd name="T1" fmla="*/ 8 h 10"/>
                  <a:gd name="T2" fmla="*/ 2 w 16"/>
                  <a:gd name="T3" fmla="*/ 2 h 10"/>
                  <a:gd name="T4" fmla="*/ 10 w 16"/>
                  <a:gd name="T5" fmla="*/ 0 h 10"/>
                  <a:gd name="T6" fmla="*/ 16 w 16"/>
                  <a:gd name="T7" fmla="*/ 4 h 10"/>
                  <a:gd name="T8" fmla="*/ 10 w 16"/>
                  <a:gd name="T9" fmla="*/ 10 h 10"/>
                  <a:gd name="T10" fmla="*/ 2 w 16"/>
                  <a:gd name="T11" fmla="*/ 8 h 10"/>
                </a:gdLst>
                <a:ahLst/>
                <a:cxnLst>
                  <a:cxn ang="0">
                    <a:pos x="T0" y="T1"/>
                  </a:cxn>
                  <a:cxn ang="0">
                    <a:pos x="T2" y="T3"/>
                  </a:cxn>
                  <a:cxn ang="0">
                    <a:pos x="T4" y="T5"/>
                  </a:cxn>
                  <a:cxn ang="0">
                    <a:pos x="T6" y="T7"/>
                  </a:cxn>
                  <a:cxn ang="0">
                    <a:pos x="T8" y="T9"/>
                  </a:cxn>
                  <a:cxn ang="0">
                    <a:pos x="T10" y="T11"/>
                  </a:cxn>
                </a:cxnLst>
                <a:rect l="0" t="0" r="r" b="b"/>
                <a:pathLst>
                  <a:path w="16" h="10">
                    <a:moveTo>
                      <a:pt x="2" y="8"/>
                    </a:moveTo>
                    <a:cubicBezTo>
                      <a:pt x="1" y="6"/>
                      <a:pt x="0" y="4"/>
                      <a:pt x="2" y="2"/>
                    </a:cubicBezTo>
                    <a:cubicBezTo>
                      <a:pt x="4" y="1"/>
                      <a:pt x="9" y="0"/>
                      <a:pt x="10" y="0"/>
                    </a:cubicBezTo>
                    <a:cubicBezTo>
                      <a:pt x="11" y="0"/>
                      <a:pt x="16" y="0"/>
                      <a:pt x="16" y="4"/>
                    </a:cubicBezTo>
                    <a:cubicBezTo>
                      <a:pt x="16" y="8"/>
                      <a:pt x="13" y="10"/>
                      <a:pt x="10" y="10"/>
                    </a:cubicBezTo>
                    <a:cubicBezTo>
                      <a:pt x="7" y="10"/>
                      <a:pt x="2" y="8"/>
                      <a:pt x="2"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1066"/>
              <p:cNvSpPr>
                <a:spLocks/>
              </p:cNvSpPr>
              <p:nvPr/>
            </p:nvSpPr>
            <p:spPr bwMode="auto">
              <a:xfrm>
                <a:off x="1644" y="1736"/>
                <a:ext cx="5" cy="6"/>
              </a:xfrm>
              <a:custGeom>
                <a:avLst/>
                <a:gdLst>
                  <a:gd name="T0" fmla="*/ 0 w 9"/>
                  <a:gd name="T1" fmla="*/ 2 h 9"/>
                  <a:gd name="T2" fmla="*/ 3 w 9"/>
                  <a:gd name="T3" fmla="*/ 0 h 9"/>
                  <a:gd name="T4" fmla="*/ 6 w 9"/>
                  <a:gd name="T5" fmla="*/ 3 h 9"/>
                  <a:gd name="T6" fmla="*/ 7 w 9"/>
                  <a:gd name="T7" fmla="*/ 7 h 9"/>
                  <a:gd name="T8" fmla="*/ 2 w 9"/>
                  <a:gd name="T9" fmla="*/ 7 h 9"/>
                  <a:gd name="T10" fmla="*/ 0 w 9"/>
                  <a:gd name="T11" fmla="*/ 2 h 9"/>
                </a:gdLst>
                <a:ahLst/>
                <a:cxnLst>
                  <a:cxn ang="0">
                    <a:pos x="T0" y="T1"/>
                  </a:cxn>
                  <a:cxn ang="0">
                    <a:pos x="T2" y="T3"/>
                  </a:cxn>
                  <a:cxn ang="0">
                    <a:pos x="T4" y="T5"/>
                  </a:cxn>
                  <a:cxn ang="0">
                    <a:pos x="T6" y="T7"/>
                  </a:cxn>
                  <a:cxn ang="0">
                    <a:pos x="T8" y="T9"/>
                  </a:cxn>
                  <a:cxn ang="0">
                    <a:pos x="T10" y="T11"/>
                  </a:cxn>
                </a:cxnLst>
                <a:rect l="0" t="0" r="r" b="b"/>
                <a:pathLst>
                  <a:path w="9" h="9">
                    <a:moveTo>
                      <a:pt x="0" y="2"/>
                    </a:moveTo>
                    <a:cubicBezTo>
                      <a:pt x="0" y="1"/>
                      <a:pt x="1" y="0"/>
                      <a:pt x="3" y="0"/>
                    </a:cubicBezTo>
                    <a:cubicBezTo>
                      <a:pt x="4" y="0"/>
                      <a:pt x="6" y="3"/>
                      <a:pt x="6" y="3"/>
                    </a:cubicBezTo>
                    <a:cubicBezTo>
                      <a:pt x="7" y="3"/>
                      <a:pt x="9" y="6"/>
                      <a:pt x="7" y="7"/>
                    </a:cubicBezTo>
                    <a:cubicBezTo>
                      <a:pt x="5" y="9"/>
                      <a:pt x="3" y="9"/>
                      <a:pt x="2" y="7"/>
                    </a:cubicBezTo>
                    <a:cubicBezTo>
                      <a:pt x="0" y="5"/>
                      <a:pt x="0" y="2"/>
                      <a:pt x="0"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1067"/>
              <p:cNvSpPr>
                <a:spLocks/>
              </p:cNvSpPr>
              <p:nvPr/>
            </p:nvSpPr>
            <p:spPr bwMode="auto">
              <a:xfrm>
                <a:off x="1645" y="1743"/>
                <a:ext cx="15" cy="3"/>
              </a:xfrm>
              <a:custGeom>
                <a:avLst/>
                <a:gdLst>
                  <a:gd name="T0" fmla="*/ 15 w 15"/>
                  <a:gd name="T1" fmla="*/ 2 h 3"/>
                  <a:gd name="T2" fmla="*/ 12 w 15"/>
                  <a:gd name="T3" fmla="*/ 1 h 3"/>
                  <a:gd name="T4" fmla="*/ 12 w 15"/>
                  <a:gd name="T5" fmla="*/ 1 h 3"/>
                  <a:gd name="T6" fmla="*/ 0 w 15"/>
                  <a:gd name="T7" fmla="*/ 0 h 3"/>
                  <a:gd name="T8" fmla="*/ 0 w 15"/>
                  <a:gd name="T9" fmla="*/ 1 h 3"/>
                  <a:gd name="T10" fmla="*/ 12 w 15"/>
                  <a:gd name="T11" fmla="*/ 2 h 3"/>
                  <a:gd name="T12" fmla="*/ 12 w 15"/>
                  <a:gd name="T13" fmla="*/ 3 h 3"/>
                  <a:gd name="T14" fmla="*/ 15 w 15"/>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
                    <a:moveTo>
                      <a:pt x="15" y="2"/>
                    </a:moveTo>
                    <a:lnTo>
                      <a:pt x="12" y="1"/>
                    </a:lnTo>
                    <a:lnTo>
                      <a:pt x="12" y="1"/>
                    </a:lnTo>
                    <a:lnTo>
                      <a:pt x="0" y="0"/>
                    </a:lnTo>
                    <a:lnTo>
                      <a:pt x="0" y="1"/>
                    </a:lnTo>
                    <a:lnTo>
                      <a:pt x="12" y="2"/>
                    </a:lnTo>
                    <a:lnTo>
                      <a:pt x="12" y="3"/>
                    </a:lnTo>
                    <a:lnTo>
                      <a:pt x="15" y="2"/>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3" name="Freeform 1068"/>
              <p:cNvSpPr>
                <a:spLocks/>
              </p:cNvSpPr>
              <p:nvPr/>
            </p:nvSpPr>
            <p:spPr bwMode="auto">
              <a:xfrm>
                <a:off x="1395" y="1622"/>
                <a:ext cx="13" cy="26"/>
              </a:xfrm>
              <a:custGeom>
                <a:avLst/>
                <a:gdLst>
                  <a:gd name="T0" fmla="*/ 16 w 22"/>
                  <a:gd name="T1" fmla="*/ 21 h 44"/>
                  <a:gd name="T2" fmla="*/ 19 w 22"/>
                  <a:gd name="T3" fmla="*/ 15 h 44"/>
                  <a:gd name="T4" fmla="*/ 15 w 22"/>
                  <a:gd name="T5" fmla="*/ 8 h 44"/>
                  <a:gd name="T6" fmla="*/ 12 w 22"/>
                  <a:gd name="T7" fmla="*/ 0 h 44"/>
                  <a:gd name="T8" fmla="*/ 9 w 22"/>
                  <a:gd name="T9" fmla="*/ 3 h 44"/>
                  <a:gd name="T10" fmla="*/ 6 w 22"/>
                  <a:gd name="T11" fmla="*/ 11 h 44"/>
                  <a:gd name="T12" fmla="*/ 3 w 22"/>
                  <a:gd name="T13" fmla="*/ 15 h 44"/>
                  <a:gd name="T14" fmla="*/ 1 w 22"/>
                  <a:gd name="T15" fmla="*/ 19 h 44"/>
                  <a:gd name="T16" fmla="*/ 6 w 22"/>
                  <a:gd name="T17" fmla="*/ 22 h 44"/>
                  <a:gd name="T18" fmla="*/ 11 w 22"/>
                  <a:gd name="T19" fmla="*/ 31 h 44"/>
                  <a:gd name="T20" fmla="*/ 13 w 22"/>
                  <a:gd name="T21" fmla="*/ 38 h 44"/>
                  <a:gd name="T22" fmla="*/ 15 w 22"/>
                  <a:gd name="T23" fmla="*/ 43 h 44"/>
                  <a:gd name="T24" fmla="*/ 20 w 22"/>
                  <a:gd name="T25" fmla="*/ 41 h 44"/>
                  <a:gd name="T26" fmla="*/ 21 w 22"/>
                  <a:gd name="T27" fmla="*/ 33 h 44"/>
                  <a:gd name="T28" fmla="*/ 16 w 22"/>
                  <a:gd name="T29"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4">
                    <a:moveTo>
                      <a:pt x="16" y="21"/>
                    </a:moveTo>
                    <a:cubicBezTo>
                      <a:pt x="18" y="17"/>
                      <a:pt x="22" y="19"/>
                      <a:pt x="19" y="15"/>
                    </a:cubicBezTo>
                    <a:cubicBezTo>
                      <a:pt x="15" y="10"/>
                      <a:pt x="15" y="11"/>
                      <a:pt x="15" y="8"/>
                    </a:cubicBezTo>
                    <a:cubicBezTo>
                      <a:pt x="15" y="4"/>
                      <a:pt x="14" y="0"/>
                      <a:pt x="12" y="0"/>
                    </a:cubicBezTo>
                    <a:cubicBezTo>
                      <a:pt x="11" y="0"/>
                      <a:pt x="7" y="0"/>
                      <a:pt x="9" y="3"/>
                    </a:cubicBezTo>
                    <a:cubicBezTo>
                      <a:pt x="9" y="7"/>
                      <a:pt x="6" y="9"/>
                      <a:pt x="6" y="11"/>
                    </a:cubicBezTo>
                    <a:cubicBezTo>
                      <a:pt x="6" y="13"/>
                      <a:pt x="4" y="13"/>
                      <a:pt x="3" y="15"/>
                    </a:cubicBezTo>
                    <a:cubicBezTo>
                      <a:pt x="1" y="16"/>
                      <a:pt x="0" y="19"/>
                      <a:pt x="1" y="19"/>
                    </a:cubicBezTo>
                    <a:cubicBezTo>
                      <a:pt x="2" y="20"/>
                      <a:pt x="5" y="20"/>
                      <a:pt x="6" y="22"/>
                    </a:cubicBezTo>
                    <a:cubicBezTo>
                      <a:pt x="11" y="31"/>
                      <a:pt x="11" y="31"/>
                      <a:pt x="11" y="31"/>
                    </a:cubicBezTo>
                    <a:cubicBezTo>
                      <a:pt x="11" y="34"/>
                      <a:pt x="13" y="35"/>
                      <a:pt x="13" y="38"/>
                    </a:cubicBezTo>
                    <a:cubicBezTo>
                      <a:pt x="14" y="41"/>
                      <a:pt x="14" y="43"/>
                      <a:pt x="15" y="43"/>
                    </a:cubicBezTo>
                    <a:cubicBezTo>
                      <a:pt x="17" y="43"/>
                      <a:pt x="18" y="44"/>
                      <a:pt x="20" y="41"/>
                    </a:cubicBezTo>
                    <a:cubicBezTo>
                      <a:pt x="21" y="37"/>
                      <a:pt x="22" y="37"/>
                      <a:pt x="21" y="33"/>
                    </a:cubicBezTo>
                    <a:lnTo>
                      <a:pt x="16" y="21"/>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1069"/>
              <p:cNvSpPr>
                <a:spLocks/>
              </p:cNvSpPr>
              <p:nvPr/>
            </p:nvSpPr>
            <p:spPr bwMode="auto">
              <a:xfrm>
                <a:off x="1393" y="1595"/>
                <a:ext cx="17" cy="7"/>
              </a:xfrm>
              <a:custGeom>
                <a:avLst/>
                <a:gdLst>
                  <a:gd name="T0" fmla="*/ 12 w 28"/>
                  <a:gd name="T1" fmla="*/ 2 h 11"/>
                  <a:gd name="T2" fmla="*/ 8 w 28"/>
                  <a:gd name="T3" fmla="*/ 6 h 11"/>
                  <a:gd name="T4" fmla="*/ 4 w 28"/>
                  <a:gd name="T5" fmla="*/ 7 h 11"/>
                  <a:gd name="T6" fmla="*/ 11 w 28"/>
                  <a:gd name="T7" fmla="*/ 10 h 11"/>
                  <a:gd name="T8" fmla="*/ 19 w 28"/>
                  <a:gd name="T9" fmla="*/ 7 h 11"/>
                  <a:gd name="T10" fmla="*/ 27 w 28"/>
                  <a:gd name="T11" fmla="*/ 4 h 11"/>
                  <a:gd name="T12" fmla="*/ 21 w 28"/>
                  <a:gd name="T13" fmla="*/ 0 h 11"/>
                  <a:gd name="T14" fmla="*/ 12 w 28"/>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2" y="2"/>
                    </a:moveTo>
                    <a:cubicBezTo>
                      <a:pt x="11" y="4"/>
                      <a:pt x="10" y="5"/>
                      <a:pt x="8" y="6"/>
                    </a:cubicBezTo>
                    <a:cubicBezTo>
                      <a:pt x="6" y="6"/>
                      <a:pt x="0" y="4"/>
                      <a:pt x="4" y="7"/>
                    </a:cubicBezTo>
                    <a:cubicBezTo>
                      <a:pt x="8" y="10"/>
                      <a:pt x="7" y="11"/>
                      <a:pt x="11" y="10"/>
                    </a:cubicBezTo>
                    <a:cubicBezTo>
                      <a:pt x="16" y="9"/>
                      <a:pt x="12" y="9"/>
                      <a:pt x="19" y="7"/>
                    </a:cubicBezTo>
                    <a:cubicBezTo>
                      <a:pt x="26" y="5"/>
                      <a:pt x="27" y="6"/>
                      <a:pt x="27" y="4"/>
                    </a:cubicBezTo>
                    <a:cubicBezTo>
                      <a:pt x="27" y="2"/>
                      <a:pt x="28" y="0"/>
                      <a:pt x="21" y="0"/>
                    </a:cubicBezTo>
                    <a:cubicBezTo>
                      <a:pt x="14" y="1"/>
                      <a:pt x="17" y="3"/>
                      <a:pt x="12"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1070"/>
              <p:cNvSpPr>
                <a:spLocks/>
              </p:cNvSpPr>
              <p:nvPr/>
            </p:nvSpPr>
            <p:spPr bwMode="auto">
              <a:xfrm>
                <a:off x="1411" y="1592"/>
                <a:ext cx="11" cy="18"/>
              </a:xfrm>
              <a:custGeom>
                <a:avLst/>
                <a:gdLst>
                  <a:gd name="T0" fmla="*/ 3 w 19"/>
                  <a:gd name="T1" fmla="*/ 3 h 31"/>
                  <a:gd name="T2" fmla="*/ 8 w 19"/>
                  <a:gd name="T3" fmla="*/ 8 h 31"/>
                  <a:gd name="T4" fmla="*/ 12 w 19"/>
                  <a:gd name="T5" fmla="*/ 13 h 31"/>
                  <a:gd name="T6" fmla="*/ 9 w 19"/>
                  <a:gd name="T7" fmla="*/ 21 h 31"/>
                  <a:gd name="T8" fmla="*/ 6 w 19"/>
                  <a:gd name="T9" fmla="*/ 28 h 31"/>
                  <a:gd name="T10" fmla="*/ 9 w 19"/>
                  <a:gd name="T11" fmla="*/ 31 h 31"/>
                  <a:gd name="T12" fmla="*/ 13 w 19"/>
                  <a:gd name="T13" fmla="*/ 26 h 31"/>
                  <a:gd name="T14" fmla="*/ 18 w 19"/>
                  <a:gd name="T15" fmla="*/ 19 h 31"/>
                  <a:gd name="T16" fmla="*/ 17 w 19"/>
                  <a:gd name="T17" fmla="*/ 11 h 31"/>
                  <a:gd name="T18" fmla="*/ 10 w 19"/>
                  <a:gd name="T19" fmla="*/ 4 h 31"/>
                  <a:gd name="T20" fmla="*/ 3 w 19"/>
                  <a:gd name="T2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3" y="3"/>
                    </a:moveTo>
                    <a:cubicBezTo>
                      <a:pt x="5" y="6"/>
                      <a:pt x="6" y="5"/>
                      <a:pt x="8" y="8"/>
                    </a:cubicBezTo>
                    <a:cubicBezTo>
                      <a:pt x="11" y="10"/>
                      <a:pt x="13" y="10"/>
                      <a:pt x="12" y="13"/>
                    </a:cubicBezTo>
                    <a:cubicBezTo>
                      <a:pt x="12" y="16"/>
                      <a:pt x="12" y="18"/>
                      <a:pt x="9" y="21"/>
                    </a:cubicBezTo>
                    <a:cubicBezTo>
                      <a:pt x="7" y="25"/>
                      <a:pt x="4" y="26"/>
                      <a:pt x="6" y="28"/>
                    </a:cubicBezTo>
                    <a:cubicBezTo>
                      <a:pt x="8" y="30"/>
                      <a:pt x="7" y="31"/>
                      <a:pt x="9" y="31"/>
                    </a:cubicBezTo>
                    <a:cubicBezTo>
                      <a:pt x="11" y="30"/>
                      <a:pt x="9" y="31"/>
                      <a:pt x="13" y="26"/>
                    </a:cubicBezTo>
                    <a:cubicBezTo>
                      <a:pt x="17" y="21"/>
                      <a:pt x="18" y="23"/>
                      <a:pt x="18" y="19"/>
                    </a:cubicBezTo>
                    <a:cubicBezTo>
                      <a:pt x="17" y="14"/>
                      <a:pt x="19" y="14"/>
                      <a:pt x="17" y="11"/>
                    </a:cubicBezTo>
                    <a:cubicBezTo>
                      <a:pt x="15" y="7"/>
                      <a:pt x="16" y="7"/>
                      <a:pt x="10" y="4"/>
                    </a:cubicBezTo>
                    <a:cubicBezTo>
                      <a:pt x="4" y="0"/>
                      <a:pt x="0" y="0"/>
                      <a:pt x="3"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1071"/>
              <p:cNvSpPr>
                <a:spLocks/>
              </p:cNvSpPr>
              <p:nvPr/>
            </p:nvSpPr>
            <p:spPr bwMode="auto">
              <a:xfrm>
                <a:off x="1429" y="1655"/>
                <a:ext cx="14" cy="14"/>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7" name="Freeform 1072"/>
              <p:cNvSpPr>
                <a:spLocks/>
              </p:cNvSpPr>
              <p:nvPr/>
            </p:nvSpPr>
            <p:spPr bwMode="auto">
              <a:xfrm>
                <a:off x="1420" y="1621"/>
                <a:ext cx="6" cy="18"/>
              </a:xfrm>
              <a:custGeom>
                <a:avLst/>
                <a:gdLst>
                  <a:gd name="T0" fmla="*/ 0 w 9"/>
                  <a:gd name="T1" fmla="*/ 5 h 29"/>
                  <a:gd name="T2" fmla="*/ 4 w 9"/>
                  <a:gd name="T3" fmla="*/ 18 h 29"/>
                  <a:gd name="T4" fmla="*/ 7 w 9"/>
                  <a:gd name="T5" fmla="*/ 24 h 29"/>
                  <a:gd name="T6" fmla="*/ 7 w 9"/>
                  <a:gd name="T7" fmla="*/ 12 h 29"/>
                  <a:gd name="T8" fmla="*/ 0 w 9"/>
                  <a:gd name="T9" fmla="*/ 5 h 29"/>
                </a:gdLst>
                <a:ahLst/>
                <a:cxnLst>
                  <a:cxn ang="0">
                    <a:pos x="T0" y="T1"/>
                  </a:cxn>
                  <a:cxn ang="0">
                    <a:pos x="T2" y="T3"/>
                  </a:cxn>
                  <a:cxn ang="0">
                    <a:pos x="T4" y="T5"/>
                  </a:cxn>
                  <a:cxn ang="0">
                    <a:pos x="T6" y="T7"/>
                  </a:cxn>
                  <a:cxn ang="0">
                    <a:pos x="T8" y="T9"/>
                  </a:cxn>
                </a:cxnLst>
                <a:rect l="0" t="0" r="r" b="b"/>
                <a:pathLst>
                  <a:path w="9" h="29">
                    <a:moveTo>
                      <a:pt x="0" y="5"/>
                    </a:moveTo>
                    <a:cubicBezTo>
                      <a:pt x="0" y="13"/>
                      <a:pt x="3" y="13"/>
                      <a:pt x="4" y="18"/>
                    </a:cubicBezTo>
                    <a:cubicBezTo>
                      <a:pt x="4" y="22"/>
                      <a:pt x="6" y="29"/>
                      <a:pt x="7" y="24"/>
                    </a:cubicBezTo>
                    <a:cubicBezTo>
                      <a:pt x="8" y="20"/>
                      <a:pt x="9" y="16"/>
                      <a:pt x="7" y="12"/>
                    </a:cubicBezTo>
                    <a:cubicBezTo>
                      <a:pt x="5" y="7"/>
                      <a:pt x="0" y="0"/>
                      <a:pt x="0"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1073"/>
              <p:cNvSpPr>
                <a:spLocks/>
              </p:cNvSpPr>
              <p:nvPr/>
            </p:nvSpPr>
            <p:spPr bwMode="auto">
              <a:xfrm>
                <a:off x="1453" y="1676"/>
                <a:ext cx="15" cy="9"/>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1074"/>
              <p:cNvSpPr>
                <a:spLocks/>
              </p:cNvSpPr>
              <p:nvPr/>
            </p:nvSpPr>
            <p:spPr bwMode="auto">
              <a:xfrm>
                <a:off x="1549" y="1518"/>
                <a:ext cx="15" cy="9"/>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1075"/>
              <p:cNvSpPr>
                <a:spLocks/>
              </p:cNvSpPr>
              <p:nvPr/>
            </p:nvSpPr>
            <p:spPr bwMode="auto">
              <a:xfrm>
                <a:off x="1158" y="2041"/>
                <a:ext cx="18" cy="26"/>
              </a:xfrm>
              <a:custGeom>
                <a:avLst/>
                <a:gdLst>
                  <a:gd name="T0" fmla="*/ 9 w 31"/>
                  <a:gd name="T1" fmla="*/ 6 h 43"/>
                  <a:gd name="T2" fmla="*/ 13 w 31"/>
                  <a:gd name="T3" fmla="*/ 15 h 43"/>
                  <a:gd name="T4" fmla="*/ 7 w 31"/>
                  <a:gd name="T5" fmla="*/ 22 h 43"/>
                  <a:gd name="T6" fmla="*/ 15 w 31"/>
                  <a:gd name="T7" fmla="*/ 22 h 43"/>
                  <a:gd name="T8" fmla="*/ 18 w 31"/>
                  <a:gd name="T9" fmla="*/ 27 h 43"/>
                  <a:gd name="T10" fmla="*/ 12 w 31"/>
                  <a:gd name="T11" fmla="*/ 36 h 43"/>
                  <a:gd name="T12" fmla="*/ 28 w 31"/>
                  <a:gd name="T13" fmla="*/ 37 h 43"/>
                  <a:gd name="T14" fmla="*/ 28 w 31"/>
                  <a:gd name="T15" fmla="*/ 28 h 43"/>
                  <a:gd name="T16" fmla="*/ 25 w 31"/>
                  <a:gd name="T17" fmla="*/ 14 h 43"/>
                  <a:gd name="T18" fmla="*/ 18 w 31"/>
                  <a:gd name="T19" fmla="*/ 8 h 43"/>
                  <a:gd name="T20" fmla="*/ 9 w 31"/>
                  <a:gd name="T2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3">
                    <a:moveTo>
                      <a:pt x="9" y="6"/>
                    </a:moveTo>
                    <a:cubicBezTo>
                      <a:pt x="13" y="12"/>
                      <a:pt x="15" y="15"/>
                      <a:pt x="13" y="15"/>
                    </a:cubicBezTo>
                    <a:cubicBezTo>
                      <a:pt x="12" y="15"/>
                      <a:pt x="3" y="20"/>
                      <a:pt x="7" y="22"/>
                    </a:cubicBezTo>
                    <a:cubicBezTo>
                      <a:pt x="10" y="23"/>
                      <a:pt x="13" y="21"/>
                      <a:pt x="15" y="22"/>
                    </a:cubicBezTo>
                    <a:cubicBezTo>
                      <a:pt x="17" y="22"/>
                      <a:pt x="21" y="25"/>
                      <a:pt x="18" y="27"/>
                    </a:cubicBezTo>
                    <a:cubicBezTo>
                      <a:pt x="15" y="29"/>
                      <a:pt x="0" y="34"/>
                      <a:pt x="12" y="36"/>
                    </a:cubicBezTo>
                    <a:cubicBezTo>
                      <a:pt x="25" y="38"/>
                      <a:pt x="26" y="43"/>
                      <a:pt x="28" y="37"/>
                    </a:cubicBezTo>
                    <a:cubicBezTo>
                      <a:pt x="30" y="31"/>
                      <a:pt x="31" y="33"/>
                      <a:pt x="28" y="28"/>
                    </a:cubicBezTo>
                    <a:cubicBezTo>
                      <a:pt x="25" y="23"/>
                      <a:pt x="29" y="19"/>
                      <a:pt x="25" y="14"/>
                    </a:cubicBezTo>
                    <a:cubicBezTo>
                      <a:pt x="20" y="9"/>
                      <a:pt x="19" y="11"/>
                      <a:pt x="18" y="8"/>
                    </a:cubicBezTo>
                    <a:cubicBezTo>
                      <a:pt x="16" y="4"/>
                      <a:pt x="6" y="0"/>
                      <a:pt x="9"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1076"/>
              <p:cNvSpPr>
                <a:spLocks/>
              </p:cNvSpPr>
              <p:nvPr/>
            </p:nvSpPr>
            <p:spPr bwMode="auto">
              <a:xfrm>
                <a:off x="1177" y="2053"/>
                <a:ext cx="9" cy="7"/>
              </a:xfrm>
              <a:custGeom>
                <a:avLst/>
                <a:gdLst>
                  <a:gd name="T0" fmla="*/ 5 w 15"/>
                  <a:gd name="T1" fmla="*/ 3 h 12"/>
                  <a:gd name="T2" fmla="*/ 3 w 15"/>
                  <a:gd name="T3" fmla="*/ 10 h 12"/>
                  <a:gd name="T4" fmla="*/ 11 w 15"/>
                  <a:gd name="T5" fmla="*/ 10 h 12"/>
                  <a:gd name="T6" fmla="*/ 13 w 15"/>
                  <a:gd name="T7" fmla="*/ 5 h 12"/>
                  <a:gd name="T8" fmla="*/ 5 w 15"/>
                  <a:gd name="T9" fmla="*/ 3 h 12"/>
                </a:gdLst>
                <a:ahLst/>
                <a:cxnLst>
                  <a:cxn ang="0">
                    <a:pos x="T0" y="T1"/>
                  </a:cxn>
                  <a:cxn ang="0">
                    <a:pos x="T2" y="T3"/>
                  </a:cxn>
                  <a:cxn ang="0">
                    <a:pos x="T4" y="T5"/>
                  </a:cxn>
                  <a:cxn ang="0">
                    <a:pos x="T6" y="T7"/>
                  </a:cxn>
                  <a:cxn ang="0">
                    <a:pos x="T8" y="T9"/>
                  </a:cxn>
                </a:cxnLst>
                <a:rect l="0" t="0" r="r" b="b"/>
                <a:pathLst>
                  <a:path w="15" h="12">
                    <a:moveTo>
                      <a:pt x="5" y="3"/>
                    </a:moveTo>
                    <a:cubicBezTo>
                      <a:pt x="4" y="6"/>
                      <a:pt x="0" y="9"/>
                      <a:pt x="3" y="10"/>
                    </a:cubicBezTo>
                    <a:cubicBezTo>
                      <a:pt x="6" y="11"/>
                      <a:pt x="8" y="12"/>
                      <a:pt x="11" y="10"/>
                    </a:cubicBezTo>
                    <a:cubicBezTo>
                      <a:pt x="13" y="8"/>
                      <a:pt x="15" y="7"/>
                      <a:pt x="13" y="5"/>
                    </a:cubicBezTo>
                    <a:cubicBezTo>
                      <a:pt x="12" y="3"/>
                      <a:pt x="6" y="0"/>
                      <a:pt x="5"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1077"/>
              <p:cNvSpPr>
                <a:spLocks/>
              </p:cNvSpPr>
              <p:nvPr/>
            </p:nvSpPr>
            <p:spPr bwMode="auto">
              <a:xfrm>
                <a:off x="1192" y="2056"/>
                <a:ext cx="6" cy="9"/>
              </a:xfrm>
              <a:custGeom>
                <a:avLst/>
                <a:gdLst>
                  <a:gd name="T0" fmla="*/ 2 w 10"/>
                  <a:gd name="T1" fmla="*/ 3 h 14"/>
                  <a:gd name="T2" fmla="*/ 2 w 10"/>
                  <a:gd name="T3" fmla="*/ 11 h 14"/>
                  <a:gd name="T4" fmla="*/ 5 w 10"/>
                  <a:gd name="T5" fmla="*/ 9 h 14"/>
                  <a:gd name="T6" fmla="*/ 9 w 10"/>
                  <a:gd name="T7" fmla="*/ 3 h 14"/>
                  <a:gd name="T8" fmla="*/ 1 w 10"/>
                  <a:gd name="T9" fmla="*/ 0 h 14"/>
                  <a:gd name="T10" fmla="*/ 2 w 10"/>
                  <a:gd name="T11" fmla="*/ 3 h 14"/>
                </a:gdLst>
                <a:ahLst/>
                <a:cxnLst>
                  <a:cxn ang="0">
                    <a:pos x="T0" y="T1"/>
                  </a:cxn>
                  <a:cxn ang="0">
                    <a:pos x="T2" y="T3"/>
                  </a:cxn>
                  <a:cxn ang="0">
                    <a:pos x="T4" y="T5"/>
                  </a:cxn>
                  <a:cxn ang="0">
                    <a:pos x="T6" y="T7"/>
                  </a:cxn>
                  <a:cxn ang="0">
                    <a:pos x="T8" y="T9"/>
                  </a:cxn>
                  <a:cxn ang="0">
                    <a:pos x="T10" y="T11"/>
                  </a:cxn>
                </a:cxnLst>
                <a:rect l="0" t="0" r="r" b="b"/>
                <a:pathLst>
                  <a:path w="10" h="14">
                    <a:moveTo>
                      <a:pt x="2" y="3"/>
                    </a:moveTo>
                    <a:cubicBezTo>
                      <a:pt x="2" y="7"/>
                      <a:pt x="0" y="11"/>
                      <a:pt x="2" y="11"/>
                    </a:cubicBezTo>
                    <a:cubicBezTo>
                      <a:pt x="5" y="12"/>
                      <a:pt x="3" y="14"/>
                      <a:pt x="5" y="9"/>
                    </a:cubicBezTo>
                    <a:cubicBezTo>
                      <a:pt x="8" y="5"/>
                      <a:pt x="10" y="5"/>
                      <a:pt x="9" y="3"/>
                    </a:cubicBezTo>
                    <a:cubicBezTo>
                      <a:pt x="7" y="0"/>
                      <a:pt x="1" y="1"/>
                      <a:pt x="1" y="0"/>
                    </a:cubicBezTo>
                    <a:cubicBezTo>
                      <a:pt x="1" y="0"/>
                      <a:pt x="0" y="1"/>
                      <a:pt x="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1078"/>
              <p:cNvSpPr>
                <a:spLocks/>
              </p:cNvSpPr>
              <p:nvPr/>
            </p:nvSpPr>
            <p:spPr bwMode="auto">
              <a:xfrm>
                <a:off x="1176" y="2046"/>
                <a:ext cx="6" cy="6"/>
              </a:xfrm>
              <a:custGeom>
                <a:avLst/>
                <a:gdLst>
                  <a:gd name="T0" fmla="*/ 4 w 10"/>
                  <a:gd name="T1" fmla="*/ 2 h 10"/>
                  <a:gd name="T2" fmla="*/ 8 w 10"/>
                  <a:gd name="T3" fmla="*/ 2 h 10"/>
                  <a:gd name="T4" fmla="*/ 8 w 10"/>
                  <a:gd name="T5" fmla="*/ 7 h 10"/>
                  <a:gd name="T6" fmla="*/ 4 w 10"/>
                  <a:gd name="T7" fmla="*/ 8 h 10"/>
                  <a:gd name="T8" fmla="*/ 0 w 10"/>
                  <a:gd name="T9" fmla="*/ 4 h 10"/>
                  <a:gd name="T10" fmla="*/ 4 w 10"/>
                  <a:gd name="T11" fmla="*/ 2 h 10"/>
                </a:gdLst>
                <a:ahLst/>
                <a:cxnLst>
                  <a:cxn ang="0">
                    <a:pos x="T0" y="T1"/>
                  </a:cxn>
                  <a:cxn ang="0">
                    <a:pos x="T2" y="T3"/>
                  </a:cxn>
                  <a:cxn ang="0">
                    <a:pos x="T4" y="T5"/>
                  </a:cxn>
                  <a:cxn ang="0">
                    <a:pos x="T6" y="T7"/>
                  </a:cxn>
                  <a:cxn ang="0">
                    <a:pos x="T8" y="T9"/>
                  </a:cxn>
                  <a:cxn ang="0">
                    <a:pos x="T10" y="T11"/>
                  </a:cxn>
                </a:cxnLst>
                <a:rect l="0" t="0" r="r" b="b"/>
                <a:pathLst>
                  <a:path w="10" h="10">
                    <a:moveTo>
                      <a:pt x="4" y="2"/>
                    </a:moveTo>
                    <a:cubicBezTo>
                      <a:pt x="7" y="2"/>
                      <a:pt x="8" y="0"/>
                      <a:pt x="8" y="2"/>
                    </a:cubicBezTo>
                    <a:cubicBezTo>
                      <a:pt x="8" y="5"/>
                      <a:pt x="10" y="5"/>
                      <a:pt x="8" y="7"/>
                    </a:cubicBezTo>
                    <a:cubicBezTo>
                      <a:pt x="6" y="8"/>
                      <a:pt x="6" y="10"/>
                      <a:pt x="4" y="8"/>
                    </a:cubicBezTo>
                    <a:cubicBezTo>
                      <a:pt x="1" y="5"/>
                      <a:pt x="1" y="5"/>
                      <a:pt x="0" y="4"/>
                    </a:cubicBezTo>
                    <a:cubicBezTo>
                      <a:pt x="0" y="3"/>
                      <a:pt x="3" y="1"/>
                      <a:pt x="4"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1079"/>
              <p:cNvSpPr>
                <a:spLocks/>
              </p:cNvSpPr>
              <p:nvPr/>
            </p:nvSpPr>
            <p:spPr bwMode="auto">
              <a:xfrm>
                <a:off x="1600" y="1750"/>
                <a:ext cx="6" cy="9"/>
              </a:xfrm>
              <a:custGeom>
                <a:avLst/>
                <a:gdLst>
                  <a:gd name="T0" fmla="*/ 1 w 10"/>
                  <a:gd name="T1" fmla="*/ 3 h 15"/>
                  <a:gd name="T2" fmla="*/ 4 w 10"/>
                  <a:gd name="T3" fmla="*/ 9 h 15"/>
                  <a:gd name="T4" fmla="*/ 9 w 10"/>
                  <a:gd name="T5" fmla="*/ 11 h 15"/>
                  <a:gd name="T6" fmla="*/ 8 w 10"/>
                  <a:gd name="T7" fmla="*/ 5 h 15"/>
                  <a:gd name="T8" fmla="*/ 1 w 10"/>
                  <a:gd name="T9" fmla="*/ 3 h 15"/>
                </a:gdLst>
                <a:ahLst/>
                <a:cxnLst>
                  <a:cxn ang="0">
                    <a:pos x="T0" y="T1"/>
                  </a:cxn>
                  <a:cxn ang="0">
                    <a:pos x="T2" y="T3"/>
                  </a:cxn>
                  <a:cxn ang="0">
                    <a:pos x="T4" y="T5"/>
                  </a:cxn>
                  <a:cxn ang="0">
                    <a:pos x="T6" y="T7"/>
                  </a:cxn>
                  <a:cxn ang="0">
                    <a:pos x="T8" y="T9"/>
                  </a:cxn>
                </a:cxnLst>
                <a:rect l="0" t="0" r="r" b="b"/>
                <a:pathLst>
                  <a:path w="10" h="15">
                    <a:moveTo>
                      <a:pt x="1" y="3"/>
                    </a:moveTo>
                    <a:cubicBezTo>
                      <a:pt x="2" y="6"/>
                      <a:pt x="3" y="8"/>
                      <a:pt x="4" y="9"/>
                    </a:cubicBezTo>
                    <a:cubicBezTo>
                      <a:pt x="5" y="11"/>
                      <a:pt x="10" y="15"/>
                      <a:pt x="9" y="11"/>
                    </a:cubicBezTo>
                    <a:cubicBezTo>
                      <a:pt x="9" y="7"/>
                      <a:pt x="9" y="8"/>
                      <a:pt x="8" y="5"/>
                    </a:cubicBezTo>
                    <a:cubicBezTo>
                      <a:pt x="6" y="1"/>
                      <a:pt x="0" y="0"/>
                      <a:pt x="1"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5" name="Freeform 1081"/>
            <p:cNvSpPr>
              <a:spLocks/>
            </p:cNvSpPr>
            <p:nvPr/>
          </p:nvSpPr>
          <p:spPr bwMode="auto">
            <a:xfrm>
              <a:off x="1606" y="1756"/>
              <a:ext cx="5" cy="6"/>
            </a:xfrm>
            <a:custGeom>
              <a:avLst/>
              <a:gdLst>
                <a:gd name="T0" fmla="*/ 3 w 7"/>
                <a:gd name="T1" fmla="*/ 1 h 10"/>
                <a:gd name="T2" fmla="*/ 2 w 7"/>
                <a:gd name="T3" fmla="*/ 7 h 10"/>
                <a:gd name="T4" fmla="*/ 6 w 7"/>
                <a:gd name="T5" fmla="*/ 7 h 10"/>
                <a:gd name="T6" fmla="*/ 3 w 7"/>
                <a:gd name="T7" fmla="*/ 1 h 10"/>
              </a:gdLst>
              <a:ahLst/>
              <a:cxnLst>
                <a:cxn ang="0">
                  <a:pos x="T0" y="T1"/>
                </a:cxn>
                <a:cxn ang="0">
                  <a:pos x="T2" y="T3"/>
                </a:cxn>
                <a:cxn ang="0">
                  <a:pos x="T4" y="T5"/>
                </a:cxn>
                <a:cxn ang="0">
                  <a:pos x="T6" y="T7"/>
                </a:cxn>
              </a:cxnLst>
              <a:rect l="0" t="0" r="r" b="b"/>
              <a:pathLst>
                <a:path w="7" h="10">
                  <a:moveTo>
                    <a:pt x="3" y="1"/>
                  </a:moveTo>
                  <a:cubicBezTo>
                    <a:pt x="3" y="2"/>
                    <a:pt x="0" y="3"/>
                    <a:pt x="2" y="7"/>
                  </a:cubicBezTo>
                  <a:cubicBezTo>
                    <a:pt x="4" y="10"/>
                    <a:pt x="6" y="8"/>
                    <a:pt x="6" y="7"/>
                  </a:cubicBezTo>
                  <a:cubicBezTo>
                    <a:pt x="7" y="5"/>
                    <a:pt x="5" y="0"/>
                    <a:pt x="3"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1082"/>
            <p:cNvSpPr>
              <a:spLocks noEditPoints="1"/>
            </p:cNvSpPr>
            <p:nvPr/>
          </p:nvSpPr>
          <p:spPr bwMode="auto">
            <a:xfrm>
              <a:off x="2889" y="800"/>
              <a:ext cx="1835" cy="554"/>
            </a:xfrm>
            <a:custGeom>
              <a:avLst/>
              <a:gdLst>
                <a:gd name="T0" fmla="*/ 2916 w 3059"/>
                <a:gd name="T1" fmla="*/ 237 h 922"/>
                <a:gd name="T2" fmla="*/ 2567 w 3059"/>
                <a:gd name="T3" fmla="*/ 183 h 922"/>
                <a:gd name="T4" fmla="*/ 2362 w 3059"/>
                <a:gd name="T5" fmla="*/ 170 h 922"/>
                <a:gd name="T6" fmla="*/ 2077 w 3059"/>
                <a:gd name="T7" fmla="*/ 118 h 922"/>
                <a:gd name="T8" fmla="*/ 1921 w 3059"/>
                <a:gd name="T9" fmla="*/ 132 h 922"/>
                <a:gd name="T10" fmla="*/ 1723 w 3059"/>
                <a:gd name="T11" fmla="*/ 97 h 922"/>
                <a:gd name="T12" fmla="*/ 1465 w 3059"/>
                <a:gd name="T13" fmla="*/ 86 h 922"/>
                <a:gd name="T14" fmla="*/ 1340 w 3059"/>
                <a:gd name="T15" fmla="*/ 98 h 922"/>
                <a:gd name="T16" fmla="*/ 1342 w 3059"/>
                <a:gd name="T17" fmla="*/ 20 h 922"/>
                <a:gd name="T18" fmla="*/ 1154 w 3059"/>
                <a:gd name="T19" fmla="*/ 16 h 922"/>
                <a:gd name="T20" fmla="*/ 986 w 3059"/>
                <a:gd name="T21" fmla="*/ 45 h 922"/>
                <a:gd name="T22" fmla="*/ 923 w 3059"/>
                <a:gd name="T23" fmla="*/ 118 h 922"/>
                <a:gd name="T24" fmla="*/ 830 w 3059"/>
                <a:gd name="T25" fmla="*/ 124 h 922"/>
                <a:gd name="T26" fmla="*/ 785 w 3059"/>
                <a:gd name="T27" fmla="*/ 126 h 922"/>
                <a:gd name="T28" fmla="*/ 899 w 3059"/>
                <a:gd name="T29" fmla="*/ 210 h 922"/>
                <a:gd name="T30" fmla="*/ 773 w 3059"/>
                <a:gd name="T31" fmla="*/ 249 h 922"/>
                <a:gd name="T32" fmla="*/ 758 w 3059"/>
                <a:gd name="T33" fmla="*/ 113 h 922"/>
                <a:gd name="T34" fmla="*/ 692 w 3059"/>
                <a:gd name="T35" fmla="*/ 165 h 922"/>
                <a:gd name="T36" fmla="*/ 587 w 3059"/>
                <a:gd name="T37" fmla="*/ 175 h 922"/>
                <a:gd name="T38" fmla="*/ 542 w 3059"/>
                <a:gd name="T39" fmla="*/ 196 h 922"/>
                <a:gd name="T40" fmla="*/ 415 w 3059"/>
                <a:gd name="T41" fmla="*/ 207 h 922"/>
                <a:gd name="T42" fmla="*/ 324 w 3059"/>
                <a:gd name="T43" fmla="*/ 222 h 922"/>
                <a:gd name="T44" fmla="*/ 290 w 3059"/>
                <a:gd name="T45" fmla="*/ 258 h 922"/>
                <a:gd name="T46" fmla="*/ 169 w 3059"/>
                <a:gd name="T47" fmla="*/ 297 h 922"/>
                <a:gd name="T48" fmla="*/ 82 w 3059"/>
                <a:gd name="T49" fmla="*/ 239 h 922"/>
                <a:gd name="T50" fmla="*/ 154 w 3059"/>
                <a:gd name="T51" fmla="*/ 194 h 922"/>
                <a:gd name="T52" fmla="*/ 17 w 3059"/>
                <a:gd name="T53" fmla="*/ 187 h 922"/>
                <a:gd name="T54" fmla="*/ 48 w 3059"/>
                <a:gd name="T55" fmla="*/ 299 h 922"/>
                <a:gd name="T56" fmla="*/ 26 w 3059"/>
                <a:gd name="T57" fmla="*/ 429 h 922"/>
                <a:gd name="T58" fmla="*/ 57 w 3059"/>
                <a:gd name="T59" fmla="*/ 519 h 922"/>
                <a:gd name="T60" fmla="*/ 127 w 3059"/>
                <a:gd name="T61" fmla="*/ 622 h 922"/>
                <a:gd name="T62" fmla="*/ 272 w 3059"/>
                <a:gd name="T63" fmla="*/ 684 h 922"/>
                <a:gd name="T64" fmla="*/ 281 w 3059"/>
                <a:gd name="T65" fmla="*/ 773 h 922"/>
                <a:gd name="T66" fmla="*/ 343 w 3059"/>
                <a:gd name="T67" fmla="*/ 863 h 922"/>
                <a:gd name="T68" fmla="*/ 496 w 3059"/>
                <a:gd name="T69" fmla="*/ 902 h 922"/>
                <a:gd name="T70" fmla="*/ 501 w 3059"/>
                <a:gd name="T71" fmla="*/ 803 h 922"/>
                <a:gd name="T72" fmla="*/ 492 w 3059"/>
                <a:gd name="T73" fmla="*/ 679 h 922"/>
                <a:gd name="T74" fmla="*/ 689 w 3059"/>
                <a:gd name="T75" fmla="*/ 657 h 922"/>
                <a:gd name="T76" fmla="*/ 756 w 3059"/>
                <a:gd name="T77" fmla="*/ 599 h 922"/>
                <a:gd name="T78" fmla="*/ 925 w 3059"/>
                <a:gd name="T79" fmla="*/ 540 h 922"/>
                <a:gd name="T80" fmla="*/ 1190 w 3059"/>
                <a:gd name="T81" fmla="*/ 645 h 922"/>
                <a:gd name="T82" fmla="*/ 1398 w 3059"/>
                <a:gd name="T83" fmla="*/ 680 h 922"/>
                <a:gd name="T84" fmla="*/ 1575 w 3059"/>
                <a:gd name="T85" fmla="*/ 626 h 922"/>
                <a:gd name="T86" fmla="*/ 1891 w 3059"/>
                <a:gd name="T87" fmla="*/ 696 h 922"/>
                <a:gd name="T88" fmla="*/ 2019 w 3059"/>
                <a:gd name="T89" fmla="*/ 589 h 922"/>
                <a:gd name="T90" fmla="*/ 2368 w 3059"/>
                <a:gd name="T91" fmla="*/ 738 h 922"/>
                <a:gd name="T92" fmla="*/ 2411 w 3059"/>
                <a:gd name="T93" fmla="*/ 875 h 922"/>
                <a:gd name="T94" fmla="*/ 2502 w 3059"/>
                <a:gd name="T95" fmla="*/ 820 h 922"/>
                <a:gd name="T96" fmla="*/ 2448 w 3059"/>
                <a:gd name="T97" fmla="*/ 602 h 922"/>
                <a:gd name="T98" fmla="*/ 2324 w 3059"/>
                <a:gd name="T99" fmla="*/ 545 h 922"/>
                <a:gd name="T100" fmla="*/ 2320 w 3059"/>
                <a:gd name="T101" fmla="*/ 469 h 922"/>
                <a:gd name="T102" fmla="*/ 2520 w 3059"/>
                <a:gd name="T103" fmla="*/ 447 h 922"/>
                <a:gd name="T104" fmla="*/ 2590 w 3059"/>
                <a:gd name="T105" fmla="*/ 368 h 922"/>
                <a:gd name="T106" fmla="*/ 2675 w 3059"/>
                <a:gd name="T107" fmla="*/ 357 h 922"/>
                <a:gd name="T108" fmla="*/ 2671 w 3059"/>
                <a:gd name="T109" fmla="*/ 503 h 922"/>
                <a:gd name="T110" fmla="*/ 2836 w 3059"/>
                <a:gd name="T111" fmla="*/ 621 h 922"/>
                <a:gd name="T112" fmla="*/ 2828 w 3059"/>
                <a:gd name="T113" fmla="*/ 508 h 922"/>
                <a:gd name="T114" fmla="*/ 2766 w 3059"/>
                <a:gd name="T115" fmla="*/ 422 h 922"/>
                <a:gd name="T116" fmla="*/ 2902 w 3059"/>
                <a:gd name="T117" fmla="*/ 363 h 922"/>
                <a:gd name="T118" fmla="*/ 2889 w 3059"/>
                <a:gd name="T119" fmla="*/ 277 h 922"/>
                <a:gd name="T120" fmla="*/ 1754 w 3059"/>
                <a:gd name="T121" fmla="*/ 593 h 922"/>
                <a:gd name="T122" fmla="*/ 1728 w 3059"/>
                <a:gd name="T123" fmla="*/ 53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922">
                  <a:moveTo>
                    <a:pt x="3048" y="301"/>
                  </a:moveTo>
                  <a:cubicBezTo>
                    <a:pt x="3044" y="299"/>
                    <a:pt x="3044" y="299"/>
                    <a:pt x="3038" y="298"/>
                  </a:cubicBezTo>
                  <a:cubicBezTo>
                    <a:pt x="3033" y="296"/>
                    <a:pt x="3041" y="291"/>
                    <a:pt x="3036" y="287"/>
                  </a:cubicBezTo>
                  <a:cubicBezTo>
                    <a:pt x="3031" y="282"/>
                    <a:pt x="3024" y="279"/>
                    <a:pt x="3016" y="277"/>
                  </a:cubicBezTo>
                  <a:cubicBezTo>
                    <a:pt x="3008" y="274"/>
                    <a:pt x="3026" y="277"/>
                    <a:pt x="3038" y="276"/>
                  </a:cubicBezTo>
                  <a:cubicBezTo>
                    <a:pt x="3051" y="275"/>
                    <a:pt x="3047" y="275"/>
                    <a:pt x="3047" y="272"/>
                  </a:cubicBezTo>
                  <a:cubicBezTo>
                    <a:pt x="3047" y="269"/>
                    <a:pt x="3045" y="262"/>
                    <a:pt x="3039" y="256"/>
                  </a:cubicBezTo>
                  <a:cubicBezTo>
                    <a:pt x="3033" y="250"/>
                    <a:pt x="3031" y="254"/>
                    <a:pt x="3008" y="250"/>
                  </a:cubicBezTo>
                  <a:cubicBezTo>
                    <a:pt x="2984" y="247"/>
                    <a:pt x="2999" y="246"/>
                    <a:pt x="2987" y="243"/>
                  </a:cubicBezTo>
                  <a:cubicBezTo>
                    <a:pt x="2975" y="240"/>
                    <a:pt x="2981" y="241"/>
                    <a:pt x="2968" y="241"/>
                  </a:cubicBezTo>
                  <a:cubicBezTo>
                    <a:pt x="2956" y="240"/>
                    <a:pt x="2948" y="239"/>
                    <a:pt x="2934" y="239"/>
                  </a:cubicBezTo>
                  <a:cubicBezTo>
                    <a:pt x="2921" y="239"/>
                    <a:pt x="2939" y="243"/>
                    <a:pt x="2946" y="247"/>
                  </a:cubicBezTo>
                  <a:cubicBezTo>
                    <a:pt x="2953" y="251"/>
                    <a:pt x="2960" y="252"/>
                    <a:pt x="2961" y="257"/>
                  </a:cubicBezTo>
                  <a:cubicBezTo>
                    <a:pt x="2962" y="261"/>
                    <a:pt x="2955" y="256"/>
                    <a:pt x="2932" y="247"/>
                  </a:cubicBezTo>
                  <a:cubicBezTo>
                    <a:pt x="2909" y="238"/>
                    <a:pt x="2923" y="242"/>
                    <a:pt x="2916" y="237"/>
                  </a:cubicBezTo>
                  <a:cubicBezTo>
                    <a:pt x="2909" y="232"/>
                    <a:pt x="2905" y="232"/>
                    <a:pt x="2898" y="230"/>
                  </a:cubicBezTo>
                  <a:cubicBezTo>
                    <a:pt x="2891" y="227"/>
                    <a:pt x="2878" y="223"/>
                    <a:pt x="2866" y="220"/>
                  </a:cubicBezTo>
                  <a:cubicBezTo>
                    <a:pt x="2854" y="218"/>
                    <a:pt x="2848" y="217"/>
                    <a:pt x="2843" y="214"/>
                  </a:cubicBezTo>
                  <a:cubicBezTo>
                    <a:pt x="2838" y="212"/>
                    <a:pt x="2824" y="213"/>
                    <a:pt x="2804" y="207"/>
                  </a:cubicBezTo>
                  <a:cubicBezTo>
                    <a:pt x="2783" y="201"/>
                    <a:pt x="2781" y="202"/>
                    <a:pt x="2766" y="196"/>
                  </a:cubicBezTo>
                  <a:cubicBezTo>
                    <a:pt x="2750" y="191"/>
                    <a:pt x="2750" y="193"/>
                    <a:pt x="2740" y="189"/>
                  </a:cubicBezTo>
                  <a:cubicBezTo>
                    <a:pt x="2729" y="185"/>
                    <a:pt x="2717" y="183"/>
                    <a:pt x="2710" y="182"/>
                  </a:cubicBezTo>
                  <a:cubicBezTo>
                    <a:pt x="2703" y="180"/>
                    <a:pt x="2656" y="174"/>
                    <a:pt x="2652" y="174"/>
                  </a:cubicBezTo>
                  <a:cubicBezTo>
                    <a:pt x="2649" y="174"/>
                    <a:pt x="2637" y="174"/>
                    <a:pt x="2627" y="175"/>
                  </a:cubicBezTo>
                  <a:cubicBezTo>
                    <a:pt x="2617" y="175"/>
                    <a:pt x="2611" y="174"/>
                    <a:pt x="2598" y="171"/>
                  </a:cubicBezTo>
                  <a:cubicBezTo>
                    <a:pt x="2585" y="168"/>
                    <a:pt x="2588" y="169"/>
                    <a:pt x="2576" y="169"/>
                  </a:cubicBezTo>
                  <a:cubicBezTo>
                    <a:pt x="2564" y="168"/>
                    <a:pt x="2565" y="167"/>
                    <a:pt x="2557" y="165"/>
                  </a:cubicBezTo>
                  <a:cubicBezTo>
                    <a:pt x="2548" y="164"/>
                    <a:pt x="2548" y="169"/>
                    <a:pt x="2551" y="170"/>
                  </a:cubicBezTo>
                  <a:cubicBezTo>
                    <a:pt x="2555" y="170"/>
                    <a:pt x="2552" y="171"/>
                    <a:pt x="2557" y="178"/>
                  </a:cubicBezTo>
                  <a:cubicBezTo>
                    <a:pt x="2562" y="184"/>
                    <a:pt x="2562" y="182"/>
                    <a:pt x="2567" y="183"/>
                  </a:cubicBezTo>
                  <a:cubicBezTo>
                    <a:pt x="2572" y="185"/>
                    <a:pt x="2577" y="188"/>
                    <a:pt x="2585" y="191"/>
                  </a:cubicBezTo>
                  <a:cubicBezTo>
                    <a:pt x="2594" y="194"/>
                    <a:pt x="2591" y="198"/>
                    <a:pt x="2589" y="198"/>
                  </a:cubicBezTo>
                  <a:cubicBezTo>
                    <a:pt x="2588" y="198"/>
                    <a:pt x="2579" y="198"/>
                    <a:pt x="2571" y="196"/>
                  </a:cubicBezTo>
                  <a:cubicBezTo>
                    <a:pt x="2563" y="194"/>
                    <a:pt x="2566" y="193"/>
                    <a:pt x="2553" y="191"/>
                  </a:cubicBezTo>
                  <a:cubicBezTo>
                    <a:pt x="2539" y="190"/>
                    <a:pt x="2538" y="186"/>
                    <a:pt x="2529" y="184"/>
                  </a:cubicBezTo>
                  <a:cubicBezTo>
                    <a:pt x="2520" y="182"/>
                    <a:pt x="2534" y="181"/>
                    <a:pt x="2541" y="180"/>
                  </a:cubicBezTo>
                  <a:cubicBezTo>
                    <a:pt x="2548" y="179"/>
                    <a:pt x="2539" y="178"/>
                    <a:pt x="2526" y="173"/>
                  </a:cubicBezTo>
                  <a:cubicBezTo>
                    <a:pt x="2514" y="167"/>
                    <a:pt x="2508" y="171"/>
                    <a:pt x="2505" y="178"/>
                  </a:cubicBezTo>
                  <a:cubicBezTo>
                    <a:pt x="2501" y="185"/>
                    <a:pt x="2497" y="183"/>
                    <a:pt x="2488" y="181"/>
                  </a:cubicBezTo>
                  <a:cubicBezTo>
                    <a:pt x="2478" y="179"/>
                    <a:pt x="2478" y="181"/>
                    <a:pt x="2461" y="179"/>
                  </a:cubicBezTo>
                  <a:cubicBezTo>
                    <a:pt x="2444" y="177"/>
                    <a:pt x="2453" y="177"/>
                    <a:pt x="2441" y="178"/>
                  </a:cubicBezTo>
                  <a:cubicBezTo>
                    <a:pt x="2429" y="179"/>
                    <a:pt x="2428" y="179"/>
                    <a:pt x="2413" y="179"/>
                  </a:cubicBezTo>
                  <a:cubicBezTo>
                    <a:pt x="2399" y="179"/>
                    <a:pt x="2407" y="179"/>
                    <a:pt x="2393" y="179"/>
                  </a:cubicBezTo>
                  <a:cubicBezTo>
                    <a:pt x="2378" y="178"/>
                    <a:pt x="2389" y="178"/>
                    <a:pt x="2378" y="177"/>
                  </a:cubicBezTo>
                  <a:cubicBezTo>
                    <a:pt x="2368" y="176"/>
                    <a:pt x="2370" y="175"/>
                    <a:pt x="2362" y="170"/>
                  </a:cubicBezTo>
                  <a:cubicBezTo>
                    <a:pt x="2354" y="166"/>
                    <a:pt x="2357" y="166"/>
                    <a:pt x="2352" y="161"/>
                  </a:cubicBezTo>
                  <a:cubicBezTo>
                    <a:pt x="2347" y="155"/>
                    <a:pt x="2352" y="161"/>
                    <a:pt x="2342" y="158"/>
                  </a:cubicBezTo>
                  <a:cubicBezTo>
                    <a:pt x="2332" y="155"/>
                    <a:pt x="2333" y="156"/>
                    <a:pt x="2325" y="152"/>
                  </a:cubicBezTo>
                  <a:cubicBezTo>
                    <a:pt x="2318" y="148"/>
                    <a:pt x="2314" y="148"/>
                    <a:pt x="2303" y="148"/>
                  </a:cubicBezTo>
                  <a:cubicBezTo>
                    <a:pt x="2291" y="148"/>
                    <a:pt x="2285" y="148"/>
                    <a:pt x="2276" y="145"/>
                  </a:cubicBezTo>
                  <a:cubicBezTo>
                    <a:pt x="2266" y="142"/>
                    <a:pt x="2268" y="145"/>
                    <a:pt x="2253" y="145"/>
                  </a:cubicBezTo>
                  <a:cubicBezTo>
                    <a:pt x="2238" y="145"/>
                    <a:pt x="2250" y="145"/>
                    <a:pt x="2223" y="150"/>
                  </a:cubicBezTo>
                  <a:cubicBezTo>
                    <a:pt x="2195" y="155"/>
                    <a:pt x="2218" y="151"/>
                    <a:pt x="2198" y="150"/>
                  </a:cubicBezTo>
                  <a:cubicBezTo>
                    <a:pt x="2179" y="148"/>
                    <a:pt x="2188" y="148"/>
                    <a:pt x="2185" y="142"/>
                  </a:cubicBezTo>
                  <a:cubicBezTo>
                    <a:pt x="2181" y="136"/>
                    <a:pt x="2178" y="140"/>
                    <a:pt x="2164" y="138"/>
                  </a:cubicBezTo>
                  <a:cubicBezTo>
                    <a:pt x="2151" y="136"/>
                    <a:pt x="2156" y="138"/>
                    <a:pt x="2143" y="137"/>
                  </a:cubicBezTo>
                  <a:cubicBezTo>
                    <a:pt x="2129" y="136"/>
                    <a:pt x="2124" y="135"/>
                    <a:pt x="2111" y="134"/>
                  </a:cubicBezTo>
                  <a:cubicBezTo>
                    <a:pt x="2098" y="132"/>
                    <a:pt x="2119" y="129"/>
                    <a:pt x="2122" y="126"/>
                  </a:cubicBezTo>
                  <a:cubicBezTo>
                    <a:pt x="2126" y="123"/>
                    <a:pt x="2115" y="124"/>
                    <a:pt x="2109" y="121"/>
                  </a:cubicBezTo>
                  <a:cubicBezTo>
                    <a:pt x="2103" y="117"/>
                    <a:pt x="2083" y="120"/>
                    <a:pt x="2077" y="118"/>
                  </a:cubicBezTo>
                  <a:cubicBezTo>
                    <a:pt x="2071" y="117"/>
                    <a:pt x="2060" y="119"/>
                    <a:pt x="2060" y="121"/>
                  </a:cubicBezTo>
                  <a:cubicBezTo>
                    <a:pt x="2060" y="124"/>
                    <a:pt x="2055" y="130"/>
                    <a:pt x="2046" y="130"/>
                  </a:cubicBezTo>
                  <a:cubicBezTo>
                    <a:pt x="2037" y="130"/>
                    <a:pt x="2039" y="129"/>
                    <a:pt x="2037" y="126"/>
                  </a:cubicBezTo>
                  <a:cubicBezTo>
                    <a:pt x="2035" y="122"/>
                    <a:pt x="2026" y="122"/>
                    <a:pt x="2016" y="120"/>
                  </a:cubicBezTo>
                  <a:cubicBezTo>
                    <a:pt x="2007" y="117"/>
                    <a:pt x="2021" y="112"/>
                    <a:pt x="2035" y="117"/>
                  </a:cubicBezTo>
                  <a:cubicBezTo>
                    <a:pt x="2048" y="122"/>
                    <a:pt x="2042" y="112"/>
                    <a:pt x="2030" y="110"/>
                  </a:cubicBezTo>
                  <a:cubicBezTo>
                    <a:pt x="2017" y="109"/>
                    <a:pt x="2015" y="111"/>
                    <a:pt x="2008" y="109"/>
                  </a:cubicBezTo>
                  <a:cubicBezTo>
                    <a:pt x="2001" y="107"/>
                    <a:pt x="2004" y="108"/>
                    <a:pt x="1963" y="108"/>
                  </a:cubicBezTo>
                  <a:cubicBezTo>
                    <a:pt x="1923" y="109"/>
                    <a:pt x="1948" y="104"/>
                    <a:pt x="1933" y="105"/>
                  </a:cubicBezTo>
                  <a:cubicBezTo>
                    <a:pt x="1917" y="106"/>
                    <a:pt x="1941" y="108"/>
                    <a:pt x="1942" y="115"/>
                  </a:cubicBezTo>
                  <a:cubicBezTo>
                    <a:pt x="1943" y="122"/>
                    <a:pt x="1931" y="112"/>
                    <a:pt x="1921" y="112"/>
                  </a:cubicBezTo>
                  <a:cubicBezTo>
                    <a:pt x="1911" y="112"/>
                    <a:pt x="1922" y="117"/>
                    <a:pt x="1935" y="120"/>
                  </a:cubicBezTo>
                  <a:cubicBezTo>
                    <a:pt x="1948" y="123"/>
                    <a:pt x="1939" y="126"/>
                    <a:pt x="1949" y="131"/>
                  </a:cubicBezTo>
                  <a:cubicBezTo>
                    <a:pt x="1958" y="136"/>
                    <a:pt x="1958" y="137"/>
                    <a:pt x="1941" y="134"/>
                  </a:cubicBezTo>
                  <a:cubicBezTo>
                    <a:pt x="1925" y="130"/>
                    <a:pt x="1930" y="132"/>
                    <a:pt x="1921" y="132"/>
                  </a:cubicBezTo>
                  <a:cubicBezTo>
                    <a:pt x="1912" y="132"/>
                    <a:pt x="1926" y="138"/>
                    <a:pt x="1931" y="142"/>
                  </a:cubicBezTo>
                  <a:cubicBezTo>
                    <a:pt x="1936" y="146"/>
                    <a:pt x="1922" y="142"/>
                    <a:pt x="1906" y="136"/>
                  </a:cubicBezTo>
                  <a:cubicBezTo>
                    <a:pt x="1889" y="130"/>
                    <a:pt x="1893" y="134"/>
                    <a:pt x="1882" y="132"/>
                  </a:cubicBezTo>
                  <a:cubicBezTo>
                    <a:pt x="1871" y="130"/>
                    <a:pt x="1872" y="135"/>
                    <a:pt x="1864" y="139"/>
                  </a:cubicBezTo>
                  <a:cubicBezTo>
                    <a:pt x="1856" y="142"/>
                    <a:pt x="1847" y="139"/>
                    <a:pt x="1843" y="136"/>
                  </a:cubicBezTo>
                  <a:cubicBezTo>
                    <a:pt x="1839" y="133"/>
                    <a:pt x="1830" y="127"/>
                    <a:pt x="1818" y="126"/>
                  </a:cubicBezTo>
                  <a:cubicBezTo>
                    <a:pt x="1807" y="126"/>
                    <a:pt x="1817" y="131"/>
                    <a:pt x="1820" y="138"/>
                  </a:cubicBezTo>
                  <a:cubicBezTo>
                    <a:pt x="1824" y="145"/>
                    <a:pt x="1823" y="141"/>
                    <a:pt x="1823" y="148"/>
                  </a:cubicBezTo>
                  <a:cubicBezTo>
                    <a:pt x="1824" y="155"/>
                    <a:pt x="1820" y="157"/>
                    <a:pt x="1801" y="151"/>
                  </a:cubicBezTo>
                  <a:cubicBezTo>
                    <a:pt x="1783" y="144"/>
                    <a:pt x="1789" y="141"/>
                    <a:pt x="1785" y="139"/>
                  </a:cubicBezTo>
                  <a:cubicBezTo>
                    <a:pt x="1780" y="136"/>
                    <a:pt x="1762" y="132"/>
                    <a:pt x="1747" y="127"/>
                  </a:cubicBezTo>
                  <a:cubicBezTo>
                    <a:pt x="1732" y="123"/>
                    <a:pt x="1751" y="122"/>
                    <a:pt x="1757" y="120"/>
                  </a:cubicBezTo>
                  <a:cubicBezTo>
                    <a:pt x="1762" y="118"/>
                    <a:pt x="1747" y="114"/>
                    <a:pt x="1739" y="114"/>
                  </a:cubicBezTo>
                  <a:cubicBezTo>
                    <a:pt x="1731" y="114"/>
                    <a:pt x="1739" y="108"/>
                    <a:pt x="1732" y="106"/>
                  </a:cubicBezTo>
                  <a:cubicBezTo>
                    <a:pt x="1726" y="103"/>
                    <a:pt x="1723" y="103"/>
                    <a:pt x="1723" y="97"/>
                  </a:cubicBezTo>
                  <a:cubicBezTo>
                    <a:pt x="1723" y="90"/>
                    <a:pt x="1716" y="96"/>
                    <a:pt x="1708" y="96"/>
                  </a:cubicBezTo>
                  <a:cubicBezTo>
                    <a:pt x="1699" y="96"/>
                    <a:pt x="1698" y="91"/>
                    <a:pt x="1694" y="89"/>
                  </a:cubicBezTo>
                  <a:cubicBezTo>
                    <a:pt x="1691" y="88"/>
                    <a:pt x="1681" y="91"/>
                    <a:pt x="1669" y="91"/>
                  </a:cubicBezTo>
                  <a:cubicBezTo>
                    <a:pt x="1657" y="91"/>
                    <a:pt x="1660" y="91"/>
                    <a:pt x="1651" y="88"/>
                  </a:cubicBezTo>
                  <a:cubicBezTo>
                    <a:pt x="1641" y="85"/>
                    <a:pt x="1645" y="86"/>
                    <a:pt x="1626" y="85"/>
                  </a:cubicBezTo>
                  <a:cubicBezTo>
                    <a:pt x="1607" y="83"/>
                    <a:pt x="1619" y="85"/>
                    <a:pt x="1615" y="89"/>
                  </a:cubicBezTo>
                  <a:cubicBezTo>
                    <a:pt x="1610" y="92"/>
                    <a:pt x="1618" y="94"/>
                    <a:pt x="1624" y="102"/>
                  </a:cubicBezTo>
                  <a:cubicBezTo>
                    <a:pt x="1629" y="109"/>
                    <a:pt x="1622" y="104"/>
                    <a:pt x="1616" y="103"/>
                  </a:cubicBezTo>
                  <a:cubicBezTo>
                    <a:pt x="1610" y="103"/>
                    <a:pt x="1601" y="103"/>
                    <a:pt x="1586" y="102"/>
                  </a:cubicBezTo>
                  <a:cubicBezTo>
                    <a:pt x="1572" y="101"/>
                    <a:pt x="1577" y="101"/>
                    <a:pt x="1565" y="100"/>
                  </a:cubicBezTo>
                  <a:cubicBezTo>
                    <a:pt x="1552" y="98"/>
                    <a:pt x="1559" y="99"/>
                    <a:pt x="1540" y="96"/>
                  </a:cubicBezTo>
                  <a:cubicBezTo>
                    <a:pt x="1521" y="92"/>
                    <a:pt x="1533" y="92"/>
                    <a:pt x="1533" y="89"/>
                  </a:cubicBezTo>
                  <a:cubicBezTo>
                    <a:pt x="1533" y="85"/>
                    <a:pt x="1525" y="89"/>
                    <a:pt x="1515" y="87"/>
                  </a:cubicBezTo>
                  <a:cubicBezTo>
                    <a:pt x="1505" y="85"/>
                    <a:pt x="1508" y="88"/>
                    <a:pt x="1494" y="88"/>
                  </a:cubicBezTo>
                  <a:cubicBezTo>
                    <a:pt x="1480" y="88"/>
                    <a:pt x="1475" y="85"/>
                    <a:pt x="1465" y="86"/>
                  </a:cubicBezTo>
                  <a:cubicBezTo>
                    <a:pt x="1456" y="87"/>
                    <a:pt x="1458" y="86"/>
                    <a:pt x="1450" y="91"/>
                  </a:cubicBezTo>
                  <a:cubicBezTo>
                    <a:pt x="1442" y="96"/>
                    <a:pt x="1436" y="86"/>
                    <a:pt x="1432" y="81"/>
                  </a:cubicBezTo>
                  <a:cubicBezTo>
                    <a:pt x="1428" y="76"/>
                    <a:pt x="1427" y="81"/>
                    <a:pt x="1425" y="84"/>
                  </a:cubicBezTo>
                  <a:cubicBezTo>
                    <a:pt x="1423" y="88"/>
                    <a:pt x="1407" y="85"/>
                    <a:pt x="1402" y="82"/>
                  </a:cubicBezTo>
                  <a:cubicBezTo>
                    <a:pt x="1397" y="78"/>
                    <a:pt x="1414" y="79"/>
                    <a:pt x="1419" y="76"/>
                  </a:cubicBezTo>
                  <a:cubicBezTo>
                    <a:pt x="1425" y="74"/>
                    <a:pt x="1416" y="68"/>
                    <a:pt x="1410" y="68"/>
                  </a:cubicBezTo>
                  <a:cubicBezTo>
                    <a:pt x="1404" y="67"/>
                    <a:pt x="1398" y="70"/>
                    <a:pt x="1393" y="73"/>
                  </a:cubicBezTo>
                  <a:cubicBezTo>
                    <a:pt x="1389" y="77"/>
                    <a:pt x="1392" y="76"/>
                    <a:pt x="1384" y="77"/>
                  </a:cubicBezTo>
                  <a:cubicBezTo>
                    <a:pt x="1376" y="78"/>
                    <a:pt x="1379" y="78"/>
                    <a:pt x="1371" y="80"/>
                  </a:cubicBezTo>
                  <a:cubicBezTo>
                    <a:pt x="1363" y="83"/>
                    <a:pt x="1369" y="86"/>
                    <a:pt x="1377" y="84"/>
                  </a:cubicBezTo>
                  <a:cubicBezTo>
                    <a:pt x="1385" y="83"/>
                    <a:pt x="1384" y="83"/>
                    <a:pt x="1387" y="83"/>
                  </a:cubicBezTo>
                  <a:cubicBezTo>
                    <a:pt x="1390" y="83"/>
                    <a:pt x="1388" y="86"/>
                    <a:pt x="1381" y="89"/>
                  </a:cubicBezTo>
                  <a:cubicBezTo>
                    <a:pt x="1374" y="91"/>
                    <a:pt x="1379" y="89"/>
                    <a:pt x="1369" y="92"/>
                  </a:cubicBezTo>
                  <a:cubicBezTo>
                    <a:pt x="1358" y="95"/>
                    <a:pt x="1363" y="94"/>
                    <a:pt x="1357" y="98"/>
                  </a:cubicBezTo>
                  <a:cubicBezTo>
                    <a:pt x="1350" y="102"/>
                    <a:pt x="1343" y="98"/>
                    <a:pt x="1340" y="98"/>
                  </a:cubicBezTo>
                  <a:cubicBezTo>
                    <a:pt x="1337" y="97"/>
                    <a:pt x="1331" y="98"/>
                    <a:pt x="1327" y="103"/>
                  </a:cubicBezTo>
                  <a:cubicBezTo>
                    <a:pt x="1323" y="107"/>
                    <a:pt x="1322" y="109"/>
                    <a:pt x="1319" y="109"/>
                  </a:cubicBezTo>
                  <a:cubicBezTo>
                    <a:pt x="1317" y="109"/>
                    <a:pt x="1320" y="101"/>
                    <a:pt x="1323" y="97"/>
                  </a:cubicBezTo>
                  <a:cubicBezTo>
                    <a:pt x="1326" y="93"/>
                    <a:pt x="1331" y="90"/>
                    <a:pt x="1335" y="87"/>
                  </a:cubicBezTo>
                  <a:cubicBezTo>
                    <a:pt x="1339" y="84"/>
                    <a:pt x="1339" y="85"/>
                    <a:pt x="1355" y="83"/>
                  </a:cubicBezTo>
                  <a:cubicBezTo>
                    <a:pt x="1371" y="81"/>
                    <a:pt x="1361" y="77"/>
                    <a:pt x="1362" y="75"/>
                  </a:cubicBezTo>
                  <a:cubicBezTo>
                    <a:pt x="1364" y="72"/>
                    <a:pt x="1368" y="72"/>
                    <a:pt x="1374" y="70"/>
                  </a:cubicBezTo>
                  <a:cubicBezTo>
                    <a:pt x="1379" y="69"/>
                    <a:pt x="1378" y="65"/>
                    <a:pt x="1383" y="63"/>
                  </a:cubicBezTo>
                  <a:cubicBezTo>
                    <a:pt x="1387" y="61"/>
                    <a:pt x="1399" y="59"/>
                    <a:pt x="1400" y="57"/>
                  </a:cubicBezTo>
                  <a:cubicBezTo>
                    <a:pt x="1400" y="56"/>
                    <a:pt x="1394" y="50"/>
                    <a:pt x="1388" y="46"/>
                  </a:cubicBezTo>
                  <a:cubicBezTo>
                    <a:pt x="1381" y="43"/>
                    <a:pt x="1390" y="45"/>
                    <a:pt x="1397" y="45"/>
                  </a:cubicBezTo>
                  <a:cubicBezTo>
                    <a:pt x="1404" y="44"/>
                    <a:pt x="1396" y="42"/>
                    <a:pt x="1391" y="40"/>
                  </a:cubicBezTo>
                  <a:cubicBezTo>
                    <a:pt x="1387" y="38"/>
                    <a:pt x="1383" y="38"/>
                    <a:pt x="1374" y="33"/>
                  </a:cubicBezTo>
                  <a:cubicBezTo>
                    <a:pt x="1365" y="28"/>
                    <a:pt x="1362" y="30"/>
                    <a:pt x="1356" y="27"/>
                  </a:cubicBezTo>
                  <a:cubicBezTo>
                    <a:pt x="1350" y="23"/>
                    <a:pt x="1354" y="23"/>
                    <a:pt x="1342" y="20"/>
                  </a:cubicBezTo>
                  <a:cubicBezTo>
                    <a:pt x="1329" y="16"/>
                    <a:pt x="1330" y="20"/>
                    <a:pt x="1308" y="20"/>
                  </a:cubicBezTo>
                  <a:cubicBezTo>
                    <a:pt x="1287" y="20"/>
                    <a:pt x="1289" y="20"/>
                    <a:pt x="1288" y="20"/>
                  </a:cubicBezTo>
                  <a:cubicBezTo>
                    <a:pt x="1287" y="20"/>
                    <a:pt x="1277" y="20"/>
                    <a:pt x="1271" y="23"/>
                  </a:cubicBezTo>
                  <a:cubicBezTo>
                    <a:pt x="1264" y="25"/>
                    <a:pt x="1264" y="24"/>
                    <a:pt x="1253" y="23"/>
                  </a:cubicBezTo>
                  <a:cubicBezTo>
                    <a:pt x="1243" y="22"/>
                    <a:pt x="1257" y="21"/>
                    <a:pt x="1257" y="16"/>
                  </a:cubicBezTo>
                  <a:cubicBezTo>
                    <a:pt x="1258" y="11"/>
                    <a:pt x="1252" y="14"/>
                    <a:pt x="1247" y="13"/>
                  </a:cubicBezTo>
                  <a:cubicBezTo>
                    <a:pt x="1242" y="12"/>
                    <a:pt x="1238" y="12"/>
                    <a:pt x="1229" y="13"/>
                  </a:cubicBezTo>
                  <a:cubicBezTo>
                    <a:pt x="1220" y="14"/>
                    <a:pt x="1219" y="15"/>
                    <a:pt x="1210" y="14"/>
                  </a:cubicBezTo>
                  <a:cubicBezTo>
                    <a:pt x="1202" y="13"/>
                    <a:pt x="1215" y="10"/>
                    <a:pt x="1220" y="9"/>
                  </a:cubicBezTo>
                  <a:cubicBezTo>
                    <a:pt x="1225" y="8"/>
                    <a:pt x="1223" y="6"/>
                    <a:pt x="1216" y="4"/>
                  </a:cubicBezTo>
                  <a:cubicBezTo>
                    <a:pt x="1209" y="1"/>
                    <a:pt x="1210" y="3"/>
                    <a:pt x="1198" y="2"/>
                  </a:cubicBezTo>
                  <a:cubicBezTo>
                    <a:pt x="1186" y="1"/>
                    <a:pt x="1190" y="0"/>
                    <a:pt x="1188" y="0"/>
                  </a:cubicBezTo>
                  <a:cubicBezTo>
                    <a:pt x="1185" y="0"/>
                    <a:pt x="1181" y="1"/>
                    <a:pt x="1166" y="3"/>
                  </a:cubicBezTo>
                  <a:cubicBezTo>
                    <a:pt x="1150" y="5"/>
                    <a:pt x="1162" y="5"/>
                    <a:pt x="1155" y="9"/>
                  </a:cubicBezTo>
                  <a:cubicBezTo>
                    <a:pt x="1148" y="14"/>
                    <a:pt x="1152" y="14"/>
                    <a:pt x="1154" y="16"/>
                  </a:cubicBezTo>
                  <a:cubicBezTo>
                    <a:pt x="1157" y="18"/>
                    <a:pt x="1159" y="25"/>
                    <a:pt x="1157" y="25"/>
                  </a:cubicBezTo>
                  <a:cubicBezTo>
                    <a:pt x="1156" y="25"/>
                    <a:pt x="1147" y="25"/>
                    <a:pt x="1142" y="25"/>
                  </a:cubicBezTo>
                  <a:cubicBezTo>
                    <a:pt x="1137" y="25"/>
                    <a:pt x="1147" y="28"/>
                    <a:pt x="1152" y="32"/>
                  </a:cubicBezTo>
                  <a:cubicBezTo>
                    <a:pt x="1157" y="35"/>
                    <a:pt x="1142" y="34"/>
                    <a:pt x="1136" y="29"/>
                  </a:cubicBezTo>
                  <a:cubicBezTo>
                    <a:pt x="1130" y="25"/>
                    <a:pt x="1131" y="32"/>
                    <a:pt x="1123" y="32"/>
                  </a:cubicBezTo>
                  <a:cubicBezTo>
                    <a:pt x="1114" y="32"/>
                    <a:pt x="1117" y="32"/>
                    <a:pt x="1112" y="37"/>
                  </a:cubicBezTo>
                  <a:cubicBezTo>
                    <a:pt x="1107" y="41"/>
                    <a:pt x="1097" y="38"/>
                    <a:pt x="1097" y="36"/>
                  </a:cubicBezTo>
                  <a:cubicBezTo>
                    <a:pt x="1097" y="33"/>
                    <a:pt x="1094" y="32"/>
                    <a:pt x="1089" y="30"/>
                  </a:cubicBezTo>
                  <a:cubicBezTo>
                    <a:pt x="1083" y="28"/>
                    <a:pt x="1079" y="34"/>
                    <a:pt x="1074" y="32"/>
                  </a:cubicBezTo>
                  <a:cubicBezTo>
                    <a:pt x="1069" y="30"/>
                    <a:pt x="1071" y="35"/>
                    <a:pt x="1058" y="35"/>
                  </a:cubicBezTo>
                  <a:cubicBezTo>
                    <a:pt x="1046" y="35"/>
                    <a:pt x="1049" y="38"/>
                    <a:pt x="1044" y="37"/>
                  </a:cubicBezTo>
                  <a:cubicBezTo>
                    <a:pt x="1039" y="35"/>
                    <a:pt x="1044" y="42"/>
                    <a:pt x="1037" y="40"/>
                  </a:cubicBezTo>
                  <a:cubicBezTo>
                    <a:pt x="1029" y="39"/>
                    <a:pt x="1027" y="42"/>
                    <a:pt x="1017" y="42"/>
                  </a:cubicBezTo>
                  <a:cubicBezTo>
                    <a:pt x="1007" y="42"/>
                    <a:pt x="1007" y="44"/>
                    <a:pt x="1004" y="44"/>
                  </a:cubicBezTo>
                  <a:cubicBezTo>
                    <a:pt x="1000" y="44"/>
                    <a:pt x="995" y="46"/>
                    <a:pt x="986" y="45"/>
                  </a:cubicBezTo>
                  <a:cubicBezTo>
                    <a:pt x="977" y="45"/>
                    <a:pt x="983" y="51"/>
                    <a:pt x="977" y="52"/>
                  </a:cubicBezTo>
                  <a:cubicBezTo>
                    <a:pt x="972" y="54"/>
                    <a:pt x="971" y="56"/>
                    <a:pt x="968" y="57"/>
                  </a:cubicBezTo>
                  <a:cubicBezTo>
                    <a:pt x="964" y="57"/>
                    <a:pt x="967" y="63"/>
                    <a:pt x="966" y="64"/>
                  </a:cubicBezTo>
                  <a:cubicBezTo>
                    <a:pt x="965" y="65"/>
                    <a:pt x="963" y="69"/>
                    <a:pt x="964" y="72"/>
                  </a:cubicBezTo>
                  <a:cubicBezTo>
                    <a:pt x="964" y="74"/>
                    <a:pt x="976" y="76"/>
                    <a:pt x="976" y="76"/>
                  </a:cubicBezTo>
                  <a:cubicBezTo>
                    <a:pt x="976" y="76"/>
                    <a:pt x="977" y="83"/>
                    <a:pt x="967" y="81"/>
                  </a:cubicBezTo>
                  <a:cubicBezTo>
                    <a:pt x="957" y="80"/>
                    <a:pt x="967" y="81"/>
                    <a:pt x="961" y="84"/>
                  </a:cubicBezTo>
                  <a:cubicBezTo>
                    <a:pt x="955" y="86"/>
                    <a:pt x="948" y="85"/>
                    <a:pt x="938" y="85"/>
                  </a:cubicBezTo>
                  <a:cubicBezTo>
                    <a:pt x="927" y="85"/>
                    <a:pt x="926" y="86"/>
                    <a:pt x="919" y="85"/>
                  </a:cubicBezTo>
                  <a:cubicBezTo>
                    <a:pt x="911" y="85"/>
                    <a:pt x="905" y="86"/>
                    <a:pt x="897" y="85"/>
                  </a:cubicBezTo>
                  <a:cubicBezTo>
                    <a:pt x="889" y="85"/>
                    <a:pt x="883" y="87"/>
                    <a:pt x="877" y="89"/>
                  </a:cubicBezTo>
                  <a:cubicBezTo>
                    <a:pt x="872" y="92"/>
                    <a:pt x="876" y="95"/>
                    <a:pt x="877" y="99"/>
                  </a:cubicBezTo>
                  <a:cubicBezTo>
                    <a:pt x="879" y="102"/>
                    <a:pt x="879" y="99"/>
                    <a:pt x="894" y="108"/>
                  </a:cubicBezTo>
                  <a:cubicBezTo>
                    <a:pt x="908" y="117"/>
                    <a:pt x="897" y="113"/>
                    <a:pt x="902" y="115"/>
                  </a:cubicBezTo>
                  <a:cubicBezTo>
                    <a:pt x="906" y="118"/>
                    <a:pt x="915" y="117"/>
                    <a:pt x="923" y="118"/>
                  </a:cubicBezTo>
                  <a:cubicBezTo>
                    <a:pt x="932" y="118"/>
                    <a:pt x="937" y="122"/>
                    <a:pt x="942" y="129"/>
                  </a:cubicBezTo>
                  <a:cubicBezTo>
                    <a:pt x="946" y="136"/>
                    <a:pt x="936" y="131"/>
                    <a:pt x="926" y="131"/>
                  </a:cubicBezTo>
                  <a:cubicBezTo>
                    <a:pt x="916" y="131"/>
                    <a:pt x="917" y="128"/>
                    <a:pt x="910" y="126"/>
                  </a:cubicBezTo>
                  <a:cubicBezTo>
                    <a:pt x="902" y="123"/>
                    <a:pt x="907" y="125"/>
                    <a:pt x="899" y="121"/>
                  </a:cubicBezTo>
                  <a:cubicBezTo>
                    <a:pt x="890" y="116"/>
                    <a:pt x="892" y="119"/>
                    <a:pt x="885" y="118"/>
                  </a:cubicBezTo>
                  <a:cubicBezTo>
                    <a:pt x="878" y="118"/>
                    <a:pt x="876" y="115"/>
                    <a:pt x="869" y="115"/>
                  </a:cubicBezTo>
                  <a:cubicBezTo>
                    <a:pt x="863" y="115"/>
                    <a:pt x="864" y="115"/>
                    <a:pt x="860" y="113"/>
                  </a:cubicBezTo>
                  <a:cubicBezTo>
                    <a:pt x="856" y="111"/>
                    <a:pt x="857" y="111"/>
                    <a:pt x="851" y="110"/>
                  </a:cubicBezTo>
                  <a:cubicBezTo>
                    <a:pt x="844" y="109"/>
                    <a:pt x="843" y="111"/>
                    <a:pt x="835" y="113"/>
                  </a:cubicBezTo>
                  <a:cubicBezTo>
                    <a:pt x="828" y="115"/>
                    <a:pt x="837" y="117"/>
                    <a:pt x="843" y="120"/>
                  </a:cubicBezTo>
                  <a:cubicBezTo>
                    <a:pt x="848" y="123"/>
                    <a:pt x="846" y="120"/>
                    <a:pt x="854" y="120"/>
                  </a:cubicBezTo>
                  <a:cubicBezTo>
                    <a:pt x="862" y="119"/>
                    <a:pt x="857" y="120"/>
                    <a:pt x="859" y="127"/>
                  </a:cubicBezTo>
                  <a:cubicBezTo>
                    <a:pt x="862" y="133"/>
                    <a:pt x="858" y="129"/>
                    <a:pt x="852" y="129"/>
                  </a:cubicBezTo>
                  <a:cubicBezTo>
                    <a:pt x="846" y="129"/>
                    <a:pt x="845" y="128"/>
                    <a:pt x="839" y="126"/>
                  </a:cubicBezTo>
                  <a:cubicBezTo>
                    <a:pt x="834" y="124"/>
                    <a:pt x="834" y="124"/>
                    <a:pt x="830" y="124"/>
                  </a:cubicBezTo>
                  <a:cubicBezTo>
                    <a:pt x="826" y="124"/>
                    <a:pt x="825" y="131"/>
                    <a:pt x="830" y="135"/>
                  </a:cubicBezTo>
                  <a:cubicBezTo>
                    <a:pt x="835" y="138"/>
                    <a:pt x="841" y="138"/>
                    <a:pt x="848" y="138"/>
                  </a:cubicBezTo>
                  <a:cubicBezTo>
                    <a:pt x="855" y="138"/>
                    <a:pt x="855" y="138"/>
                    <a:pt x="862" y="138"/>
                  </a:cubicBezTo>
                  <a:cubicBezTo>
                    <a:pt x="868" y="137"/>
                    <a:pt x="872" y="143"/>
                    <a:pt x="884" y="147"/>
                  </a:cubicBezTo>
                  <a:cubicBezTo>
                    <a:pt x="896" y="151"/>
                    <a:pt x="886" y="151"/>
                    <a:pt x="878" y="149"/>
                  </a:cubicBezTo>
                  <a:cubicBezTo>
                    <a:pt x="870" y="148"/>
                    <a:pt x="874" y="147"/>
                    <a:pt x="861" y="145"/>
                  </a:cubicBezTo>
                  <a:cubicBezTo>
                    <a:pt x="849" y="142"/>
                    <a:pt x="856" y="145"/>
                    <a:pt x="847" y="144"/>
                  </a:cubicBezTo>
                  <a:cubicBezTo>
                    <a:pt x="838" y="143"/>
                    <a:pt x="840" y="142"/>
                    <a:pt x="828" y="141"/>
                  </a:cubicBezTo>
                  <a:cubicBezTo>
                    <a:pt x="815" y="139"/>
                    <a:pt x="821" y="139"/>
                    <a:pt x="814" y="132"/>
                  </a:cubicBezTo>
                  <a:cubicBezTo>
                    <a:pt x="806" y="126"/>
                    <a:pt x="812" y="122"/>
                    <a:pt x="812" y="119"/>
                  </a:cubicBezTo>
                  <a:cubicBezTo>
                    <a:pt x="812" y="116"/>
                    <a:pt x="812" y="114"/>
                    <a:pt x="809" y="111"/>
                  </a:cubicBezTo>
                  <a:cubicBezTo>
                    <a:pt x="805" y="107"/>
                    <a:pt x="797" y="103"/>
                    <a:pt x="788" y="101"/>
                  </a:cubicBezTo>
                  <a:cubicBezTo>
                    <a:pt x="779" y="99"/>
                    <a:pt x="791" y="109"/>
                    <a:pt x="798" y="112"/>
                  </a:cubicBezTo>
                  <a:cubicBezTo>
                    <a:pt x="804" y="115"/>
                    <a:pt x="801" y="117"/>
                    <a:pt x="798" y="120"/>
                  </a:cubicBezTo>
                  <a:cubicBezTo>
                    <a:pt x="796" y="123"/>
                    <a:pt x="790" y="124"/>
                    <a:pt x="785" y="126"/>
                  </a:cubicBezTo>
                  <a:cubicBezTo>
                    <a:pt x="780" y="127"/>
                    <a:pt x="783" y="129"/>
                    <a:pt x="779" y="134"/>
                  </a:cubicBezTo>
                  <a:cubicBezTo>
                    <a:pt x="774" y="138"/>
                    <a:pt x="783" y="139"/>
                    <a:pt x="791" y="143"/>
                  </a:cubicBezTo>
                  <a:cubicBezTo>
                    <a:pt x="800" y="147"/>
                    <a:pt x="796" y="148"/>
                    <a:pt x="805" y="152"/>
                  </a:cubicBezTo>
                  <a:cubicBezTo>
                    <a:pt x="813" y="156"/>
                    <a:pt x="813" y="155"/>
                    <a:pt x="812" y="159"/>
                  </a:cubicBezTo>
                  <a:cubicBezTo>
                    <a:pt x="811" y="163"/>
                    <a:pt x="810" y="165"/>
                    <a:pt x="810" y="175"/>
                  </a:cubicBezTo>
                  <a:cubicBezTo>
                    <a:pt x="810" y="184"/>
                    <a:pt x="818" y="184"/>
                    <a:pt x="818" y="185"/>
                  </a:cubicBezTo>
                  <a:cubicBezTo>
                    <a:pt x="819" y="186"/>
                    <a:pt x="831" y="190"/>
                    <a:pt x="836" y="189"/>
                  </a:cubicBezTo>
                  <a:cubicBezTo>
                    <a:pt x="841" y="188"/>
                    <a:pt x="856" y="188"/>
                    <a:pt x="861" y="187"/>
                  </a:cubicBezTo>
                  <a:cubicBezTo>
                    <a:pt x="867" y="185"/>
                    <a:pt x="878" y="191"/>
                    <a:pt x="887" y="192"/>
                  </a:cubicBezTo>
                  <a:cubicBezTo>
                    <a:pt x="896" y="192"/>
                    <a:pt x="895" y="198"/>
                    <a:pt x="904" y="202"/>
                  </a:cubicBezTo>
                  <a:cubicBezTo>
                    <a:pt x="912" y="206"/>
                    <a:pt x="907" y="210"/>
                    <a:pt x="907" y="215"/>
                  </a:cubicBezTo>
                  <a:cubicBezTo>
                    <a:pt x="906" y="219"/>
                    <a:pt x="908" y="223"/>
                    <a:pt x="914" y="224"/>
                  </a:cubicBezTo>
                  <a:cubicBezTo>
                    <a:pt x="920" y="226"/>
                    <a:pt x="925" y="229"/>
                    <a:pt x="922" y="229"/>
                  </a:cubicBezTo>
                  <a:cubicBezTo>
                    <a:pt x="919" y="229"/>
                    <a:pt x="910" y="230"/>
                    <a:pt x="907" y="227"/>
                  </a:cubicBezTo>
                  <a:cubicBezTo>
                    <a:pt x="905" y="224"/>
                    <a:pt x="900" y="215"/>
                    <a:pt x="899" y="210"/>
                  </a:cubicBezTo>
                  <a:cubicBezTo>
                    <a:pt x="898" y="206"/>
                    <a:pt x="897" y="210"/>
                    <a:pt x="892" y="205"/>
                  </a:cubicBezTo>
                  <a:cubicBezTo>
                    <a:pt x="887" y="201"/>
                    <a:pt x="883" y="203"/>
                    <a:pt x="879" y="199"/>
                  </a:cubicBezTo>
                  <a:cubicBezTo>
                    <a:pt x="874" y="195"/>
                    <a:pt x="871" y="195"/>
                    <a:pt x="869" y="194"/>
                  </a:cubicBezTo>
                  <a:cubicBezTo>
                    <a:pt x="867" y="194"/>
                    <a:pt x="861" y="196"/>
                    <a:pt x="856" y="196"/>
                  </a:cubicBezTo>
                  <a:cubicBezTo>
                    <a:pt x="851" y="196"/>
                    <a:pt x="848" y="196"/>
                    <a:pt x="843" y="196"/>
                  </a:cubicBezTo>
                  <a:cubicBezTo>
                    <a:pt x="838" y="197"/>
                    <a:pt x="843" y="211"/>
                    <a:pt x="847" y="213"/>
                  </a:cubicBezTo>
                  <a:cubicBezTo>
                    <a:pt x="852" y="215"/>
                    <a:pt x="856" y="222"/>
                    <a:pt x="854" y="224"/>
                  </a:cubicBezTo>
                  <a:cubicBezTo>
                    <a:pt x="853" y="226"/>
                    <a:pt x="851" y="228"/>
                    <a:pt x="849" y="236"/>
                  </a:cubicBezTo>
                  <a:cubicBezTo>
                    <a:pt x="846" y="245"/>
                    <a:pt x="847" y="240"/>
                    <a:pt x="842" y="246"/>
                  </a:cubicBezTo>
                  <a:cubicBezTo>
                    <a:pt x="836" y="252"/>
                    <a:pt x="837" y="248"/>
                    <a:pt x="834" y="253"/>
                  </a:cubicBezTo>
                  <a:cubicBezTo>
                    <a:pt x="832" y="258"/>
                    <a:pt x="827" y="257"/>
                    <a:pt x="822" y="258"/>
                  </a:cubicBezTo>
                  <a:cubicBezTo>
                    <a:pt x="817" y="260"/>
                    <a:pt x="816" y="260"/>
                    <a:pt x="812" y="260"/>
                  </a:cubicBezTo>
                  <a:cubicBezTo>
                    <a:pt x="808" y="260"/>
                    <a:pt x="805" y="262"/>
                    <a:pt x="795" y="260"/>
                  </a:cubicBezTo>
                  <a:cubicBezTo>
                    <a:pt x="785" y="258"/>
                    <a:pt x="778" y="256"/>
                    <a:pt x="774" y="254"/>
                  </a:cubicBezTo>
                  <a:cubicBezTo>
                    <a:pt x="771" y="251"/>
                    <a:pt x="773" y="249"/>
                    <a:pt x="773" y="249"/>
                  </a:cubicBezTo>
                  <a:cubicBezTo>
                    <a:pt x="773" y="249"/>
                    <a:pt x="783" y="247"/>
                    <a:pt x="787" y="245"/>
                  </a:cubicBezTo>
                  <a:cubicBezTo>
                    <a:pt x="791" y="244"/>
                    <a:pt x="796" y="245"/>
                    <a:pt x="803" y="248"/>
                  </a:cubicBezTo>
                  <a:cubicBezTo>
                    <a:pt x="810" y="251"/>
                    <a:pt x="813" y="249"/>
                    <a:pt x="812" y="247"/>
                  </a:cubicBezTo>
                  <a:cubicBezTo>
                    <a:pt x="811" y="246"/>
                    <a:pt x="817" y="242"/>
                    <a:pt x="820" y="236"/>
                  </a:cubicBezTo>
                  <a:cubicBezTo>
                    <a:pt x="824" y="229"/>
                    <a:pt x="824" y="230"/>
                    <a:pt x="828" y="225"/>
                  </a:cubicBezTo>
                  <a:cubicBezTo>
                    <a:pt x="832" y="221"/>
                    <a:pt x="825" y="217"/>
                    <a:pt x="825" y="215"/>
                  </a:cubicBezTo>
                  <a:cubicBezTo>
                    <a:pt x="825" y="212"/>
                    <a:pt x="825" y="210"/>
                    <a:pt x="823" y="205"/>
                  </a:cubicBezTo>
                  <a:cubicBezTo>
                    <a:pt x="821" y="200"/>
                    <a:pt x="810" y="201"/>
                    <a:pt x="808" y="198"/>
                  </a:cubicBezTo>
                  <a:cubicBezTo>
                    <a:pt x="805" y="195"/>
                    <a:pt x="801" y="191"/>
                    <a:pt x="800" y="184"/>
                  </a:cubicBezTo>
                  <a:cubicBezTo>
                    <a:pt x="799" y="176"/>
                    <a:pt x="791" y="178"/>
                    <a:pt x="788" y="171"/>
                  </a:cubicBezTo>
                  <a:cubicBezTo>
                    <a:pt x="785" y="164"/>
                    <a:pt x="784" y="162"/>
                    <a:pt x="785" y="156"/>
                  </a:cubicBezTo>
                  <a:cubicBezTo>
                    <a:pt x="786" y="151"/>
                    <a:pt x="781" y="148"/>
                    <a:pt x="775" y="145"/>
                  </a:cubicBezTo>
                  <a:cubicBezTo>
                    <a:pt x="770" y="142"/>
                    <a:pt x="765" y="141"/>
                    <a:pt x="758" y="136"/>
                  </a:cubicBezTo>
                  <a:cubicBezTo>
                    <a:pt x="751" y="132"/>
                    <a:pt x="759" y="132"/>
                    <a:pt x="760" y="131"/>
                  </a:cubicBezTo>
                  <a:cubicBezTo>
                    <a:pt x="761" y="130"/>
                    <a:pt x="759" y="122"/>
                    <a:pt x="758" y="113"/>
                  </a:cubicBezTo>
                  <a:cubicBezTo>
                    <a:pt x="758" y="105"/>
                    <a:pt x="757" y="110"/>
                    <a:pt x="743" y="106"/>
                  </a:cubicBezTo>
                  <a:cubicBezTo>
                    <a:pt x="730" y="102"/>
                    <a:pt x="729" y="106"/>
                    <a:pt x="720" y="105"/>
                  </a:cubicBezTo>
                  <a:cubicBezTo>
                    <a:pt x="712" y="105"/>
                    <a:pt x="713" y="105"/>
                    <a:pt x="707" y="103"/>
                  </a:cubicBezTo>
                  <a:cubicBezTo>
                    <a:pt x="701" y="100"/>
                    <a:pt x="716" y="98"/>
                    <a:pt x="722" y="98"/>
                  </a:cubicBezTo>
                  <a:cubicBezTo>
                    <a:pt x="729" y="98"/>
                    <a:pt x="727" y="97"/>
                    <a:pt x="723" y="94"/>
                  </a:cubicBezTo>
                  <a:cubicBezTo>
                    <a:pt x="719" y="91"/>
                    <a:pt x="705" y="91"/>
                    <a:pt x="701" y="92"/>
                  </a:cubicBezTo>
                  <a:cubicBezTo>
                    <a:pt x="698" y="93"/>
                    <a:pt x="702" y="100"/>
                    <a:pt x="697" y="100"/>
                  </a:cubicBezTo>
                  <a:cubicBezTo>
                    <a:pt x="692" y="100"/>
                    <a:pt x="692" y="105"/>
                    <a:pt x="691" y="108"/>
                  </a:cubicBezTo>
                  <a:cubicBezTo>
                    <a:pt x="690" y="112"/>
                    <a:pt x="690" y="124"/>
                    <a:pt x="690" y="127"/>
                  </a:cubicBezTo>
                  <a:cubicBezTo>
                    <a:pt x="690" y="129"/>
                    <a:pt x="690" y="133"/>
                    <a:pt x="684" y="135"/>
                  </a:cubicBezTo>
                  <a:cubicBezTo>
                    <a:pt x="678" y="138"/>
                    <a:pt x="677" y="138"/>
                    <a:pt x="672" y="139"/>
                  </a:cubicBezTo>
                  <a:cubicBezTo>
                    <a:pt x="667" y="140"/>
                    <a:pt x="671" y="144"/>
                    <a:pt x="671" y="149"/>
                  </a:cubicBezTo>
                  <a:cubicBezTo>
                    <a:pt x="671" y="154"/>
                    <a:pt x="681" y="152"/>
                    <a:pt x="683" y="152"/>
                  </a:cubicBezTo>
                  <a:cubicBezTo>
                    <a:pt x="686" y="153"/>
                    <a:pt x="686" y="155"/>
                    <a:pt x="685" y="157"/>
                  </a:cubicBezTo>
                  <a:cubicBezTo>
                    <a:pt x="684" y="159"/>
                    <a:pt x="690" y="164"/>
                    <a:pt x="692" y="165"/>
                  </a:cubicBezTo>
                  <a:cubicBezTo>
                    <a:pt x="694" y="165"/>
                    <a:pt x="689" y="174"/>
                    <a:pt x="689" y="176"/>
                  </a:cubicBezTo>
                  <a:cubicBezTo>
                    <a:pt x="689" y="179"/>
                    <a:pt x="695" y="181"/>
                    <a:pt x="695" y="181"/>
                  </a:cubicBezTo>
                  <a:cubicBezTo>
                    <a:pt x="695" y="181"/>
                    <a:pt x="709" y="182"/>
                    <a:pt x="715" y="182"/>
                  </a:cubicBezTo>
                  <a:cubicBezTo>
                    <a:pt x="721" y="182"/>
                    <a:pt x="715" y="182"/>
                    <a:pt x="722" y="189"/>
                  </a:cubicBezTo>
                  <a:cubicBezTo>
                    <a:pt x="729" y="197"/>
                    <a:pt x="726" y="193"/>
                    <a:pt x="734" y="194"/>
                  </a:cubicBezTo>
                  <a:cubicBezTo>
                    <a:pt x="743" y="195"/>
                    <a:pt x="739" y="194"/>
                    <a:pt x="739" y="196"/>
                  </a:cubicBezTo>
                  <a:cubicBezTo>
                    <a:pt x="739" y="198"/>
                    <a:pt x="739" y="203"/>
                    <a:pt x="741" y="208"/>
                  </a:cubicBezTo>
                  <a:cubicBezTo>
                    <a:pt x="743" y="213"/>
                    <a:pt x="740" y="213"/>
                    <a:pt x="733" y="210"/>
                  </a:cubicBezTo>
                  <a:cubicBezTo>
                    <a:pt x="725" y="207"/>
                    <a:pt x="720" y="205"/>
                    <a:pt x="712" y="201"/>
                  </a:cubicBezTo>
                  <a:cubicBezTo>
                    <a:pt x="704" y="198"/>
                    <a:pt x="704" y="199"/>
                    <a:pt x="696" y="195"/>
                  </a:cubicBezTo>
                  <a:cubicBezTo>
                    <a:pt x="688" y="191"/>
                    <a:pt x="675" y="194"/>
                    <a:pt x="663" y="188"/>
                  </a:cubicBezTo>
                  <a:cubicBezTo>
                    <a:pt x="650" y="183"/>
                    <a:pt x="649" y="180"/>
                    <a:pt x="644" y="177"/>
                  </a:cubicBezTo>
                  <a:cubicBezTo>
                    <a:pt x="639" y="174"/>
                    <a:pt x="633" y="177"/>
                    <a:pt x="620" y="176"/>
                  </a:cubicBezTo>
                  <a:cubicBezTo>
                    <a:pt x="606" y="176"/>
                    <a:pt x="620" y="176"/>
                    <a:pt x="606" y="175"/>
                  </a:cubicBezTo>
                  <a:cubicBezTo>
                    <a:pt x="592" y="175"/>
                    <a:pt x="592" y="175"/>
                    <a:pt x="587" y="175"/>
                  </a:cubicBezTo>
                  <a:cubicBezTo>
                    <a:pt x="582" y="175"/>
                    <a:pt x="583" y="177"/>
                    <a:pt x="577" y="176"/>
                  </a:cubicBezTo>
                  <a:cubicBezTo>
                    <a:pt x="570" y="176"/>
                    <a:pt x="572" y="174"/>
                    <a:pt x="566" y="170"/>
                  </a:cubicBezTo>
                  <a:cubicBezTo>
                    <a:pt x="561" y="166"/>
                    <a:pt x="556" y="164"/>
                    <a:pt x="549" y="160"/>
                  </a:cubicBezTo>
                  <a:cubicBezTo>
                    <a:pt x="542" y="156"/>
                    <a:pt x="536" y="159"/>
                    <a:pt x="536" y="162"/>
                  </a:cubicBezTo>
                  <a:cubicBezTo>
                    <a:pt x="536" y="165"/>
                    <a:pt x="542" y="169"/>
                    <a:pt x="549" y="172"/>
                  </a:cubicBezTo>
                  <a:cubicBezTo>
                    <a:pt x="556" y="175"/>
                    <a:pt x="559" y="175"/>
                    <a:pt x="563" y="175"/>
                  </a:cubicBezTo>
                  <a:cubicBezTo>
                    <a:pt x="568" y="175"/>
                    <a:pt x="573" y="181"/>
                    <a:pt x="573" y="182"/>
                  </a:cubicBezTo>
                  <a:cubicBezTo>
                    <a:pt x="573" y="183"/>
                    <a:pt x="577" y="187"/>
                    <a:pt x="582" y="188"/>
                  </a:cubicBezTo>
                  <a:cubicBezTo>
                    <a:pt x="586" y="189"/>
                    <a:pt x="585" y="189"/>
                    <a:pt x="588" y="193"/>
                  </a:cubicBezTo>
                  <a:cubicBezTo>
                    <a:pt x="592" y="196"/>
                    <a:pt x="585" y="198"/>
                    <a:pt x="579" y="199"/>
                  </a:cubicBezTo>
                  <a:cubicBezTo>
                    <a:pt x="573" y="201"/>
                    <a:pt x="576" y="203"/>
                    <a:pt x="577" y="207"/>
                  </a:cubicBezTo>
                  <a:cubicBezTo>
                    <a:pt x="578" y="210"/>
                    <a:pt x="573" y="213"/>
                    <a:pt x="569" y="211"/>
                  </a:cubicBezTo>
                  <a:cubicBezTo>
                    <a:pt x="565" y="209"/>
                    <a:pt x="563" y="204"/>
                    <a:pt x="563" y="201"/>
                  </a:cubicBezTo>
                  <a:cubicBezTo>
                    <a:pt x="563" y="198"/>
                    <a:pt x="562" y="199"/>
                    <a:pt x="558" y="194"/>
                  </a:cubicBezTo>
                  <a:cubicBezTo>
                    <a:pt x="554" y="189"/>
                    <a:pt x="551" y="194"/>
                    <a:pt x="542" y="196"/>
                  </a:cubicBezTo>
                  <a:cubicBezTo>
                    <a:pt x="534" y="198"/>
                    <a:pt x="535" y="200"/>
                    <a:pt x="532" y="201"/>
                  </a:cubicBezTo>
                  <a:cubicBezTo>
                    <a:pt x="529" y="203"/>
                    <a:pt x="524" y="203"/>
                    <a:pt x="519" y="203"/>
                  </a:cubicBezTo>
                  <a:cubicBezTo>
                    <a:pt x="513" y="203"/>
                    <a:pt x="513" y="202"/>
                    <a:pt x="507" y="201"/>
                  </a:cubicBezTo>
                  <a:cubicBezTo>
                    <a:pt x="502" y="200"/>
                    <a:pt x="497" y="205"/>
                    <a:pt x="494" y="206"/>
                  </a:cubicBezTo>
                  <a:cubicBezTo>
                    <a:pt x="491" y="206"/>
                    <a:pt x="488" y="208"/>
                    <a:pt x="480" y="212"/>
                  </a:cubicBezTo>
                  <a:cubicBezTo>
                    <a:pt x="473" y="215"/>
                    <a:pt x="474" y="213"/>
                    <a:pt x="469" y="213"/>
                  </a:cubicBezTo>
                  <a:cubicBezTo>
                    <a:pt x="463" y="214"/>
                    <a:pt x="467" y="213"/>
                    <a:pt x="461" y="209"/>
                  </a:cubicBezTo>
                  <a:cubicBezTo>
                    <a:pt x="455" y="205"/>
                    <a:pt x="467" y="207"/>
                    <a:pt x="468" y="204"/>
                  </a:cubicBezTo>
                  <a:cubicBezTo>
                    <a:pt x="470" y="202"/>
                    <a:pt x="468" y="200"/>
                    <a:pt x="466" y="195"/>
                  </a:cubicBezTo>
                  <a:cubicBezTo>
                    <a:pt x="463" y="190"/>
                    <a:pt x="461" y="196"/>
                    <a:pt x="452" y="195"/>
                  </a:cubicBezTo>
                  <a:cubicBezTo>
                    <a:pt x="443" y="195"/>
                    <a:pt x="448" y="196"/>
                    <a:pt x="443" y="196"/>
                  </a:cubicBezTo>
                  <a:cubicBezTo>
                    <a:pt x="438" y="196"/>
                    <a:pt x="442" y="204"/>
                    <a:pt x="446" y="207"/>
                  </a:cubicBezTo>
                  <a:cubicBezTo>
                    <a:pt x="450" y="210"/>
                    <a:pt x="440" y="213"/>
                    <a:pt x="437" y="206"/>
                  </a:cubicBezTo>
                  <a:cubicBezTo>
                    <a:pt x="435" y="199"/>
                    <a:pt x="436" y="204"/>
                    <a:pt x="425" y="204"/>
                  </a:cubicBezTo>
                  <a:cubicBezTo>
                    <a:pt x="415" y="204"/>
                    <a:pt x="422" y="206"/>
                    <a:pt x="415" y="207"/>
                  </a:cubicBezTo>
                  <a:cubicBezTo>
                    <a:pt x="407" y="208"/>
                    <a:pt x="409" y="213"/>
                    <a:pt x="396" y="217"/>
                  </a:cubicBezTo>
                  <a:cubicBezTo>
                    <a:pt x="392" y="218"/>
                    <a:pt x="391" y="219"/>
                    <a:pt x="391" y="219"/>
                  </a:cubicBezTo>
                  <a:cubicBezTo>
                    <a:pt x="394" y="220"/>
                    <a:pt x="392" y="220"/>
                    <a:pt x="391" y="219"/>
                  </a:cubicBezTo>
                  <a:cubicBezTo>
                    <a:pt x="390" y="219"/>
                    <a:pt x="388" y="219"/>
                    <a:pt x="385" y="219"/>
                  </a:cubicBezTo>
                  <a:cubicBezTo>
                    <a:pt x="369" y="218"/>
                    <a:pt x="382" y="222"/>
                    <a:pt x="380" y="222"/>
                  </a:cubicBezTo>
                  <a:cubicBezTo>
                    <a:pt x="377" y="223"/>
                    <a:pt x="377" y="225"/>
                    <a:pt x="374" y="226"/>
                  </a:cubicBezTo>
                  <a:cubicBezTo>
                    <a:pt x="372" y="227"/>
                    <a:pt x="371" y="227"/>
                    <a:pt x="367" y="229"/>
                  </a:cubicBezTo>
                  <a:cubicBezTo>
                    <a:pt x="362" y="231"/>
                    <a:pt x="367" y="229"/>
                    <a:pt x="365" y="234"/>
                  </a:cubicBezTo>
                  <a:cubicBezTo>
                    <a:pt x="364" y="240"/>
                    <a:pt x="364" y="239"/>
                    <a:pt x="361" y="244"/>
                  </a:cubicBezTo>
                  <a:cubicBezTo>
                    <a:pt x="357" y="250"/>
                    <a:pt x="359" y="246"/>
                    <a:pt x="346" y="245"/>
                  </a:cubicBezTo>
                  <a:cubicBezTo>
                    <a:pt x="333" y="244"/>
                    <a:pt x="339" y="245"/>
                    <a:pt x="332" y="242"/>
                  </a:cubicBezTo>
                  <a:cubicBezTo>
                    <a:pt x="326" y="240"/>
                    <a:pt x="330" y="242"/>
                    <a:pt x="324" y="238"/>
                  </a:cubicBezTo>
                  <a:cubicBezTo>
                    <a:pt x="317" y="234"/>
                    <a:pt x="317" y="235"/>
                    <a:pt x="310" y="231"/>
                  </a:cubicBezTo>
                  <a:cubicBezTo>
                    <a:pt x="304" y="227"/>
                    <a:pt x="314" y="228"/>
                    <a:pt x="314" y="225"/>
                  </a:cubicBezTo>
                  <a:cubicBezTo>
                    <a:pt x="315" y="222"/>
                    <a:pt x="320" y="223"/>
                    <a:pt x="324" y="222"/>
                  </a:cubicBezTo>
                  <a:cubicBezTo>
                    <a:pt x="327" y="222"/>
                    <a:pt x="331" y="221"/>
                    <a:pt x="340" y="220"/>
                  </a:cubicBezTo>
                  <a:cubicBezTo>
                    <a:pt x="348" y="218"/>
                    <a:pt x="337" y="217"/>
                    <a:pt x="337" y="213"/>
                  </a:cubicBezTo>
                  <a:cubicBezTo>
                    <a:pt x="337" y="209"/>
                    <a:pt x="328" y="210"/>
                    <a:pt x="324" y="207"/>
                  </a:cubicBezTo>
                  <a:cubicBezTo>
                    <a:pt x="320" y="203"/>
                    <a:pt x="319" y="206"/>
                    <a:pt x="311" y="205"/>
                  </a:cubicBezTo>
                  <a:cubicBezTo>
                    <a:pt x="304" y="204"/>
                    <a:pt x="304" y="204"/>
                    <a:pt x="295" y="202"/>
                  </a:cubicBezTo>
                  <a:cubicBezTo>
                    <a:pt x="286" y="201"/>
                    <a:pt x="281" y="202"/>
                    <a:pt x="274" y="202"/>
                  </a:cubicBezTo>
                  <a:cubicBezTo>
                    <a:pt x="267" y="201"/>
                    <a:pt x="283" y="207"/>
                    <a:pt x="287" y="208"/>
                  </a:cubicBezTo>
                  <a:cubicBezTo>
                    <a:pt x="291" y="209"/>
                    <a:pt x="291" y="210"/>
                    <a:pt x="294" y="213"/>
                  </a:cubicBezTo>
                  <a:cubicBezTo>
                    <a:pt x="296" y="215"/>
                    <a:pt x="295" y="216"/>
                    <a:pt x="295" y="218"/>
                  </a:cubicBezTo>
                  <a:cubicBezTo>
                    <a:pt x="295" y="221"/>
                    <a:pt x="290" y="228"/>
                    <a:pt x="290" y="232"/>
                  </a:cubicBezTo>
                  <a:cubicBezTo>
                    <a:pt x="290" y="236"/>
                    <a:pt x="293" y="237"/>
                    <a:pt x="299" y="237"/>
                  </a:cubicBezTo>
                  <a:cubicBezTo>
                    <a:pt x="305" y="237"/>
                    <a:pt x="301" y="240"/>
                    <a:pt x="305" y="244"/>
                  </a:cubicBezTo>
                  <a:cubicBezTo>
                    <a:pt x="309" y="247"/>
                    <a:pt x="309" y="246"/>
                    <a:pt x="305" y="252"/>
                  </a:cubicBezTo>
                  <a:cubicBezTo>
                    <a:pt x="301" y="259"/>
                    <a:pt x="304" y="262"/>
                    <a:pt x="301" y="260"/>
                  </a:cubicBezTo>
                  <a:cubicBezTo>
                    <a:pt x="297" y="259"/>
                    <a:pt x="292" y="260"/>
                    <a:pt x="290" y="258"/>
                  </a:cubicBezTo>
                  <a:cubicBezTo>
                    <a:pt x="288" y="256"/>
                    <a:pt x="282" y="256"/>
                    <a:pt x="276" y="254"/>
                  </a:cubicBezTo>
                  <a:cubicBezTo>
                    <a:pt x="270" y="251"/>
                    <a:pt x="268" y="255"/>
                    <a:pt x="263" y="254"/>
                  </a:cubicBezTo>
                  <a:cubicBezTo>
                    <a:pt x="258" y="254"/>
                    <a:pt x="261" y="260"/>
                    <a:pt x="251" y="263"/>
                  </a:cubicBezTo>
                  <a:cubicBezTo>
                    <a:pt x="240" y="266"/>
                    <a:pt x="250" y="265"/>
                    <a:pt x="242" y="269"/>
                  </a:cubicBezTo>
                  <a:cubicBezTo>
                    <a:pt x="234" y="273"/>
                    <a:pt x="238" y="272"/>
                    <a:pt x="229" y="274"/>
                  </a:cubicBezTo>
                  <a:cubicBezTo>
                    <a:pt x="220" y="275"/>
                    <a:pt x="226" y="279"/>
                    <a:pt x="226" y="283"/>
                  </a:cubicBezTo>
                  <a:cubicBezTo>
                    <a:pt x="225" y="288"/>
                    <a:pt x="228" y="285"/>
                    <a:pt x="236" y="289"/>
                  </a:cubicBezTo>
                  <a:cubicBezTo>
                    <a:pt x="245" y="293"/>
                    <a:pt x="242" y="296"/>
                    <a:pt x="244" y="299"/>
                  </a:cubicBezTo>
                  <a:cubicBezTo>
                    <a:pt x="245" y="302"/>
                    <a:pt x="240" y="300"/>
                    <a:pt x="231" y="298"/>
                  </a:cubicBezTo>
                  <a:cubicBezTo>
                    <a:pt x="222" y="295"/>
                    <a:pt x="227" y="297"/>
                    <a:pt x="219" y="297"/>
                  </a:cubicBezTo>
                  <a:cubicBezTo>
                    <a:pt x="211" y="296"/>
                    <a:pt x="216" y="296"/>
                    <a:pt x="204" y="295"/>
                  </a:cubicBezTo>
                  <a:cubicBezTo>
                    <a:pt x="192" y="293"/>
                    <a:pt x="199" y="294"/>
                    <a:pt x="192" y="291"/>
                  </a:cubicBezTo>
                  <a:cubicBezTo>
                    <a:pt x="185" y="288"/>
                    <a:pt x="186" y="287"/>
                    <a:pt x="183" y="287"/>
                  </a:cubicBezTo>
                  <a:cubicBezTo>
                    <a:pt x="180" y="286"/>
                    <a:pt x="178" y="288"/>
                    <a:pt x="173" y="288"/>
                  </a:cubicBezTo>
                  <a:cubicBezTo>
                    <a:pt x="168" y="288"/>
                    <a:pt x="171" y="293"/>
                    <a:pt x="169" y="297"/>
                  </a:cubicBezTo>
                  <a:cubicBezTo>
                    <a:pt x="167" y="302"/>
                    <a:pt x="175" y="300"/>
                    <a:pt x="185" y="304"/>
                  </a:cubicBezTo>
                  <a:cubicBezTo>
                    <a:pt x="195" y="307"/>
                    <a:pt x="192" y="307"/>
                    <a:pt x="199" y="307"/>
                  </a:cubicBezTo>
                  <a:cubicBezTo>
                    <a:pt x="207" y="307"/>
                    <a:pt x="201" y="310"/>
                    <a:pt x="201" y="313"/>
                  </a:cubicBezTo>
                  <a:cubicBezTo>
                    <a:pt x="201" y="317"/>
                    <a:pt x="197" y="319"/>
                    <a:pt x="193" y="319"/>
                  </a:cubicBezTo>
                  <a:cubicBezTo>
                    <a:pt x="188" y="319"/>
                    <a:pt x="188" y="319"/>
                    <a:pt x="179" y="317"/>
                  </a:cubicBezTo>
                  <a:cubicBezTo>
                    <a:pt x="170" y="316"/>
                    <a:pt x="172" y="312"/>
                    <a:pt x="170" y="311"/>
                  </a:cubicBezTo>
                  <a:cubicBezTo>
                    <a:pt x="168" y="309"/>
                    <a:pt x="163" y="308"/>
                    <a:pt x="155" y="306"/>
                  </a:cubicBezTo>
                  <a:cubicBezTo>
                    <a:pt x="148" y="304"/>
                    <a:pt x="148" y="306"/>
                    <a:pt x="142" y="302"/>
                  </a:cubicBezTo>
                  <a:cubicBezTo>
                    <a:pt x="137" y="298"/>
                    <a:pt x="138" y="299"/>
                    <a:pt x="136" y="293"/>
                  </a:cubicBezTo>
                  <a:cubicBezTo>
                    <a:pt x="135" y="287"/>
                    <a:pt x="136" y="289"/>
                    <a:pt x="130" y="284"/>
                  </a:cubicBezTo>
                  <a:cubicBezTo>
                    <a:pt x="124" y="280"/>
                    <a:pt x="129" y="279"/>
                    <a:pt x="131" y="274"/>
                  </a:cubicBezTo>
                  <a:cubicBezTo>
                    <a:pt x="134" y="269"/>
                    <a:pt x="130" y="268"/>
                    <a:pt x="128" y="264"/>
                  </a:cubicBezTo>
                  <a:cubicBezTo>
                    <a:pt x="126" y="261"/>
                    <a:pt x="120" y="260"/>
                    <a:pt x="111" y="258"/>
                  </a:cubicBezTo>
                  <a:cubicBezTo>
                    <a:pt x="102" y="256"/>
                    <a:pt x="103" y="258"/>
                    <a:pt x="93" y="252"/>
                  </a:cubicBezTo>
                  <a:cubicBezTo>
                    <a:pt x="82" y="246"/>
                    <a:pt x="86" y="245"/>
                    <a:pt x="82" y="239"/>
                  </a:cubicBezTo>
                  <a:cubicBezTo>
                    <a:pt x="78" y="232"/>
                    <a:pt x="90" y="242"/>
                    <a:pt x="97" y="246"/>
                  </a:cubicBezTo>
                  <a:cubicBezTo>
                    <a:pt x="103" y="251"/>
                    <a:pt x="102" y="249"/>
                    <a:pt x="111" y="249"/>
                  </a:cubicBezTo>
                  <a:cubicBezTo>
                    <a:pt x="120" y="249"/>
                    <a:pt x="123" y="253"/>
                    <a:pt x="136" y="255"/>
                  </a:cubicBezTo>
                  <a:cubicBezTo>
                    <a:pt x="148" y="258"/>
                    <a:pt x="144" y="257"/>
                    <a:pt x="158" y="257"/>
                  </a:cubicBezTo>
                  <a:cubicBezTo>
                    <a:pt x="172" y="257"/>
                    <a:pt x="176" y="262"/>
                    <a:pt x="183" y="263"/>
                  </a:cubicBezTo>
                  <a:cubicBezTo>
                    <a:pt x="191" y="264"/>
                    <a:pt x="190" y="264"/>
                    <a:pt x="199" y="264"/>
                  </a:cubicBezTo>
                  <a:cubicBezTo>
                    <a:pt x="208" y="264"/>
                    <a:pt x="207" y="263"/>
                    <a:pt x="214" y="260"/>
                  </a:cubicBezTo>
                  <a:cubicBezTo>
                    <a:pt x="221" y="257"/>
                    <a:pt x="231" y="261"/>
                    <a:pt x="239" y="255"/>
                  </a:cubicBezTo>
                  <a:cubicBezTo>
                    <a:pt x="247" y="248"/>
                    <a:pt x="242" y="247"/>
                    <a:pt x="243" y="241"/>
                  </a:cubicBezTo>
                  <a:cubicBezTo>
                    <a:pt x="245" y="236"/>
                    <a:pt x="241" y="232"/>
                    <a:pt x="239" y="227"/>
                  </a:cubicBezTo>
                  <a:cubicBezTo>
                    <a:pt x="236" y="223"/>
                    <a:pt x="233" y="224"/>
                    <a:pt x="225" y="222"/>
                  </a:cubicBezTo>
                  <a:cubicBezTo>
                    <a:pt x="217" y="219"/>
                    <a:pt x="214" y="216"/>
                    <a:pt x="206" y="214"/>
                  </a:cubicBezTo>
                  <a:cubicBezTo>
                    <a:pt x="198" y="212"/>
                    <a:pt x="206" y="214"/>
                    <a:pt x="193" y="207"/>
                  </a:cubicBezTo>
                  <a:cubicBezTo>
                    <a:pt x="181" y="199"/>
                    <a:pt x="189" y="206"/>
                    <a:pt x="175" y="200"/>
                  </a:cubicBezTo>
                  <a:cubicBezTo>
                    <a:pt x="162" y="194"/>
                    <a:pt x="173" y="199"/>
                    <a:pt x="154" y="194"/>
                  </a:cubicBezTo>
                  <a:cubicBezTo>
                    <a:pt x="135" y="189"/>
                    <a:pt x="148" y="193"/>
                    <a:pt x="141" y="190"/>
                  </a:cubicBezTo>
                  <a:cubicBezTo>
                    <a:pt x="133" y="188"/>
                    <a:pt x="135" y="189"/>
                    <a:pt x="121" y="188"/>
                  </a:cubicBezTo>
                  <a:cubicBezTo>
                    <a:pt x="107" y="187"/>
                    <a:pt x="109" y="188"/>
                    <a:pt x="101" y="186"/>
                  </a:cubicBezTo>
                  <a:cubicBezTo>
                    <a:pt x="94" y="184"/>
                    <a:pt x="93" y="187"/>
                    <a:pt x="88" y="187"/>
                  </a:cubicBezTo>
                  <a:cubicBezTo>
                    <a:pt x="83" y="187"/>
                    <a:pt x="83" y="185"/>
                    <a:pt x="73" y="183"/>
                  </a:cubicBezTo>
                  <a:cubicBezTo>
                    <a:pt x="62" y="180"/>
                    <a:pt x="79" y="180"/>
                    <a:pt x="82" y="178"/>
                  </a:cubicBezTo>
                  <a:cubicBezTo>
                    <a:pt x="85" y="176"/>
                    <a:pt x="77" y="174"/>
                    <a:pt x="74" y="173"/>
                  </a:cubicBezTo>
                  <a:cubicBezTo>
                    <a:pt x="72" y="172"/>
                    <a:pt x="69" y="172"/>
                    <a:pt x="59" y="171"/>
                  </a:cubicBezTo>
                  <a:cubicBezTo>
                    <a:pt x="50" y="170"/>
                    <a:pt x="58" y="173"/>
                    <a:pt x="53" y="174"/>
                  </a:cubicBezTo>
                  <a:cubicBezTo>
                    <a:pt x="48" y="174"/>
                    <a:pt x="52" y="174"/>
                    <a:pt x="44" y="176"/>
                  </a:cubicBezTo>
                  <a:cubicBezTo>
                    <a:pt x="44" y="176"/>
                    <a:pt x="43" y="176"/>
                    <a:pt x="42" y="176"/>
                  </a:cubicBezTo>
                  <a:cubicBezTo>
                    <a:pt x="42" y="178"/>
                    <a:pt x="42" y="180"/>
                    <a:pt x="41" y="180"/>
                  </a:cubicBezTo>
                  <a:cubicBezTo>
                    <a:pt x="40" y="181"/>
                    <a:pt x="36" y="180"/>
                    <a:pt x="34" y="179"/>
                  </a:cubicBezTo>
                  <a:cubicBezTo>
                    <a:pt x="32" y="178"/>
                    <a:pt x="30" y="179"/>
                    <a:pt x="30" y="181"/>
                  </a:cubicBezTo>
                  <a:cubicBezTo>
                    <a:pt x="29" y="183"/>
                    <a:pt x="22" y="186"/>
                    <a:pt x="17" y="187"/>
                  </a:cubicBezTo>
                  <a:cubicBezTo>
                    <a:pt x="13" y="188"/>
                    <a:pt x="10" y="194"/>
                    <a:pt x="6" y="196"/>
                  </a:cubicBezTo>
                  <a:cubicBezTo>
                    <a:pt x="6" y="198"/>
                    <a:pt x="6" y="199"/>
                    <a:pt x="6" y="201"/>
                  </a:cubicBezTo>
                  <a:cubicBezTo>
                    <a:pt x="5" y="204"/>
                    <a:pt x="0" y="205"/>
                    <a:pt x="4" y="208"/>
                  </a:cubicBezTo>
                  <a:cubicBezTo>
                    <a:pt x="7" y="211"/>
                    <a:pt x="11" y="213"/>
                    <a:pt x="15" y="215"/>
                  </a:cubicBezTo>
                  <a:cubicBezTo>
                    <a:pt x="20" y="216"/>
                    <a:pt x="25" y="219"/>
                    <a:pt x="28" y="221"/>
                  </a:cubicBezTo>
                  <a:cubicBezTo>
                    <a:pt x="31" y="223"/>
                    <a:pt x="35" y="221"/>
                    <a:pt x="33" y="227"/>
                  </a:cubicBezTo>
                  <a:cubicBezTo>
                    <a:pt x="31" y="233"/>
                    <a:pt x="27" y="233"/>
                    <a:pt x="24" y="236"/>
                  </a:cubicBezTo>
                  <a:cubicBezTo>
                    <a:pt x="21" y="239"/>
                    <a:pt x="18" y="243"/>
                    <a:pt x="22" y="248"/>
                  </a:cubicBezTo>
                  <a:cubicBezTo>
                    <a:pt x="25" y="253"/>
                    <a:pt x="25" y="253"/>
                    <a:pt x="33" y="258"/>
                  </a:cubicBezTo>
                  <a:cubicBezTo>
                    <a:pt x="40" y="264"/>
                    <a:pt x="47" y="270"/>
                    <a:pt x="43" y="273"/>
                  </a:cubicBezTo>
                  <a:cubicBezTo>
                    <a:pt x="40" y="275"/>
                    <a:pt x="37" y="277"/>
                    <a:pt x="38" y="279"/>
                  </a:cubicBezTo>
                  <a:cubicBezTo>
                    <a:pt x="38" y="282"/>
                    <a:pt x="33" y="283"/>
                    <a:pt x="37" y="285"/>
                  </a:cubicBezTo>
                  <a:cubicBezTo>
                    <a:pt x="42" y="287"/>
                    <a:pt x="39" y="287"/>
                    <a:pt x="39" y="291"/>
                  </a:cubicBezTo>
                  <a:cubicBezTo>
                    <a:pt x="39" y="296"/>
                    <a:pt x="41" y="296"/>
                    <a:pt x="43" y="296"/>
                  </a:cubicBezTo>
                  <a:cubicBezTo>
                    <a:pt x="46" y="296"/>
                    <a:pt x="49" y="295"/>
                    <a:pt x="48" y="299"/>
                  </a:cubicBezTo>
                  <a:cubicBezTo>
                    <a:pt x="47" y="303"/>
                    <a:pt x="44" y="303"/>
                    <a:pt x="48" y="305"/>
                  </a:cubicBezTo>
                  <a:cubicBezTo>
                    <a:pt x="51" y="306"/>
                    <a:pt x="63" y="306"/>
                    <a:pt x="58" y="312"/>
                  </a:cubicBezTo>
                  <a:cubicBezTo>
                    <a:pt x="54" y="319"/>
                    <a:pt x="40" y="319"/>
                    <a:pt x="52" y="324"/>
                  </a:cubicBezTo>
                  <a:cubicBezTo>
                    <a:pt x="65" y="328"/>
                    <a:pt x="87" y="338"/>
                    <a:pt x="82" y="345"/>
                  </a:cubicBezTo>
                  <a:cubicBezTo>
                    <a:pt x="77" y="352"/>
                    <a:pt x="72" y="358"/>
                    <a:pt x="61" y="367"/>
                  </a:cubicBezTo>
                  <a:cubicBezTo>
                    <a:pt x="51" y="376"/>
                    <a:pt x="24" y="398"/>
                    <a:pt x="18" y="403"/>
                  </a:cubicBezTo>
                  <a:cubicBezTo>
                    <a:pt x="18" y="403"/>
                    <a:pt x="19" y="403"/>
                    <a:pt x="20" y="402"/>
                  </a:cubicBezTo>
                  <a:cubicBezTo>
                    <a:pt x="31" y="402"/>
                    <a:pt x="29" y="400"/>
                    <a:pt x="33" y="402"/>
                  </a:cubicBezTo>
                  <a:cubicBezTo>
                    <a:pt x="37" y="405"/>
                    <a:pt x="33" y="406"/>
                    <a:pt x="39" y="412"/>
                  </a:cubicBezTo>
                  <a:cubicBezTo>
                    <a:pt x="45" y="418"/>
                    <a:pt x="45" y="412"/>
                    <a:pt x="52" y="411"/>
                  </a:cubicBezTo>
                  <a:cubicBezTo>
                    <a:pt x="59" y="409"/>
                    <a:pt x="65" y="415"/>
                    <a:pt x="67" y="417"/>
                  </a:cubicBezTo>
                  <a:cubicBezTo>
                    <a:pt x="69" y="419"/>
                    <a:pt x="59" y="420"/>
                    <a:pt x="55" y="418"/>
                  </a:cubicBezTo>
                  <a:cubicBezTo>
                    <a:pt x="51" y="416"/>
                    <a:pt x="48" y="419"/>
                    <a:pt x="44" y="422"/>
                  </a:cubicBezTo>
                  <a:cubicBezTo>
                    <a:pt x="40" y="425"/>
                    <a:pt x="37" y="422"/>
                    <a:pt x="29" y="422"/>
                  </a:cubicBezTo>
                  <a:cubicBezTo>
                    <a:pt x="21" y="421"/>
                    <a:pt x="27" y="423"/>
                    <a:pt x="26" y="429"/>
                  </a:cubicBezTo>
                  <a:cubicBezTo>
                    <a:pt x="26" y="429"/>
                    <a:pt x="26" y="429"/>
                    <a:pt x="26" y="429"/>
                  </a:cubicBezTo>
                  <a:cubicBezTo>
                    <a:pt x="28" y="431"/>
                    <a:pt x="29" y="431"/>
                    <a:pt x="27" y="434"/>
                  </a:cubicBezTo>
                  <a:cubicBezTo>
                    <a:pt x="24" y="437"/>
                    <a:pt x="20" y="442"/>
                    <a:pt x="19" y="446"/>
                  </a:cubicBezTo>
                  <a:cubicBezTo>
                    <a:pt x="17" y="450"/>
                    <a:pt x="20" y="455"/>
                    <a:pt x="22" y="457"/>
                  </a:cubicBezTo>
                  <a:cubicBezTo>
                    <a:pt x="24" y="460"/>
                    <a:pt x="25" y="464"/>
                    <a:pt x="25" y="469"/>
                  </a:cubicBezTo>
                  <a:cubicBezTo>
                    <a:pt x="25" y="473"/>
                    <a:pt x="22" y="474"/>
                    <a:pt x="20" y="476"/>
                  </a:cubicBezTo>
                  <a:cubicBezTo>
                    <a:pt x="18" y="477"/>
                    <a:pt x="18" y="478"/>
                    <a:pt x="17" y="479"/>
                  </a:cubicBezTo>
                  <a:cubicBezTo>
                    <a:pt x="19" y="480"/>
                    <a:pt x="20" y="481"/>
                    <a:pt x="22" y="482"/>
                  </a:cubicBezTo>
                  <a:cubicBezTo>
                    <a:pt x="25" y="483"/>
                    <a:pt x="30" y="481"/>
                    <a:pt x="29" y="486"/>
                  </a:cubicBezTo>
                  <a:cubicBezTo>
                    <a:pt x="28" y="492"/>
                    <a:pt x="27" y="495"/>
                    <a:pt x="29" y="498"/>
                  </a:cubicBezTo>
                  <a:cubicBezTo>
                    <a:pt x="31" y="501"/>
                    <a:pt x="34" y="500"/>
                    <a:pt x="37" y="503"/>
                  </a:cubicBezTo>
                  <a:cubicBezTo>
                    <a:pt x="40" y="507"/>
                    <a:pt x="39" y="507"/>
                    <a:pt x="39" y="514"/>
                  </a:cubicBezTo>
                  <a:cubicBezTo>
                    <a:pt x="38" y="515"/>
                    <a:pt x="38" y="515"/>
                    <a:pt x="38" y="516"/>
                  </a:cubicBezTo>
                  <a:cubicBezTo>
                    <a:pt x="37" y="520"/>
                    <a:pt x="36" y="518"/>
                    <a:pt x="42" y="518"/>
                  </a:cubicBezTo>
                  <a:cubicBezTo>
                    <a:pt x="50" y="518"/>
                    <a:pt x="53" y="515"/>
                    <a:pt x="57" y="519"/>
                  </a:cubicBezTo>
                  <a:cubicBezTo>
                    <a:pt x="61" y="522"/>
                    <a:pt x="66" y="520"/>
                    <a:pt x="67" y="524"/>
                  </a:cubicBezTo>
                  <a:cubicBezTo>
                    <a:pt x="68" y="528"/>
                    <a:pt x="65" y="531"/>
                    <a:pt x="71" y="528"/>
                  </a:cubicBezTo>
                  <a:cubicBezTo>
                    <a:pt x="78" y="525"/>
                    <a:pt x="80" y="521"/>
                    <a:pt x="85" y="524"/>
                  </a:cubicBezTo>
                  <a:cubicBezTo>
                    <a:pt x="91" y="528"/>
                    <a:pt x="98" y="528"/>
                    <a:pt x="99" y="534"/>
                  </a:cubicBezTo>
                  <a:cubicBezTo>
                    <a:pt x="100" y="540"/>
                    <a:pt x="102" y="546"/>
                    <a:pt x="101" y="550"/>
                  </a:cubicBezTo>
                  <a:cubicBezTo>
                    <a:pt x="100" y="553"/>
                    <a:pt x="100" y="552"/>
                    <a:pt x="106" y="559"/>
                  </a:cubicBezTo>
                  <a:cubicBezTo>
                    <a:pt x="112" y="566"/>
                    <a:pt x="112" y="569"/>
                    <a:pt x="115" y="570"/>
                  </a:cubicBezTo>
                  <a:cubicBezTo>
                    <a:pt x="118" y="570"/>
                    <a:pt x="125" y="567"/>
                    <a:pt x="125" y="571"/>
                  </a:cubicBezTo>
                  <a:cubicBezTo>
                    <a:pt x="125" y="575"/>
                    <a:pt x="127" y="578"/>
                    <a:pt x="132" y="579"/>
                  </a:cubicBezTo>
                  <a:cubicBezTo>
                    <a:pt x="136" y="580"/>
                    <a:pt x="138" y="580"/>
                    <a:pt x="140" y="584"/>
                  </a:cubicBezTo>
                  <a:cubicBezTo>
                    <a:pt x="142" y="588"/>
                    <a:pt x="150" y="587"/>
                    <a:pt x="147" y="589"/>
                  </a:cubicBezTo>
                  <a:cubicBezTo>
                    <a:pt x="144" y="592"/>
                    <a:pt x="144" y="597"/>
                    <a:pt x="135" y="597"/>
                  </a:cubicBezTo>
                  <a:cubicBezTo>
                    <a:pt x="126" y="597"/>
                    <a:pt x="115" y="592"/>
                    <a:pt x="118" y="599"/>
                  </a:cubicBezTo>
                  <a:cubicBezTo>
                    <a:pt x="121" y="607"/>
                    <a:pt x="122" y="607"/>
                    <a:pt x="123" y="611"/>
                  </a:cubicBezTo>
                  <a:cubicBezTo>
                    <a:pt x="124" y="614"/>
                    <a:pt x="124" y="620"/>
                    <a:pt x="127" y="622"/>
                  </a:cubicBezTo>
                  <a:cubicBezTo>
                    <a:pt x="127" y="623"/>
                    <a:pt x="128" y="623"/>
                    <a:pt x="129" y="623"/>
                  </a:cubicBezTo>
                  <a:cubicBezTo>
                    <a:pt x="134" y="624"/>
                    <a:pt x="139" y="631"/>
                    <a:pt x="139" y="623"/>
                  </a:cubicBezTo>
                  <a:cubicBezTo>
                    <a:pt x="139" y="616"/>
                    <a:pt x="139" y="616"/>
                    <a:pt x="145" y="617"/>
                  </a:cubicBezTo>
                  <a:cubicBezTo>
                    <a:pt x="152" y="619"/>
                    <a:pt x="151" y="619"/>
                    <a:pt x="158" y="619"/>
                  </a:cubicBezTo>
                  <a:cubicBezTo>
                    <a:pt x="165" y="618"/>
                    <a:pt x="164" y="616"/>
                    <a:pt x="172" y="619"/>
                  </a:cubicBezTo>
                  <a:cubicBezTo>
                    <a:pt x="180" y="622"/>
                    <a:pt x="184" y="626"/>
                    <a:pt x="185" y="630"/>
                  </a:cubicBezTo>
                  <a:cubicBezTo>
                    <a:pt x="186" y="633"/>
                    <a:pt x="188" y="630"/>
                    <a:pt x="185" y="635"/>
                  </a:cubicBezTo>
                  <a:cubicBezTo>
                    <a:pt x="183" y="640"/>
                    <a:pt x="181" y="641"/>
                    <a:pt x="187" y="645"/>
                  </a:cubicBezTo>
                  <a:cubicBezTo>
                    <a:pt x="192" y="649"/>
                    <a:pt x="193" y="649"/>
                    <a:pt x="199" y="649"/>
                  </a:cubicBezTo>
                  <a:cubicBezTo>
                    <a:pt x="204" y="649"/>
                    <a:pt x="199" y="645"/>
                    <a:pt x="204" y="649"/>
                  </a:cubicBezTo>
                  <a:cubicBezTo>
                    <a:pt x="210" y="654"/>
                    <a:pt x="212" y="654"/>
                    <a:pt x="214" y="660"/>
                  </a:cubicBezTo>
                  <a:cubicBezTo>
                    <a:pt x="216" y="666"/>
                    <a:pt x="205" y="668"/>
                    <a:pt x="218" y="670"/>
                  </a:cubicBezTo>
                  <a:cubicBezTo>
                    <a:pt x="231" y="672"/>
                    <a:pt x="229" y="669"/>
                    <a:pt x="238" y="672"/>
                  </a:cubicBezTo>
                  <a:cubicBezTo>
                    <a:pt x="247" y="675"/>
                    <a:pt x="246" y="664"/>
                    <a:pt x="254" y="668"/>
                  </a:cubicBezTo>
                  <a:cubicBezTo>
                    <a:pt x="262" y="672"/>
                    <a:pt x="265" y="684"/>
                    <a:pt x="272" y="684"/>
                  </a:cubicBezTo>
                  <a:cubicBezTo>
                    <a:pt x="278" y="684"/>
                    <a:pt x="276" y="679"/>
                    <a:pt x="289" y="684"/>
                  </a:cubicBezTo>
                  <a:cubicBezTo>
                    <a:pt x="302" y="689"/>
                    <a:pt x="303" y="686"/>
                    <a:pt x="312" y="690"/>
                  </a:cubicBezTo>
                  <a:cubicBezTo>
                    <a:pt x="321" y="694"/>
                    <a:pt x="323" y="697"/>
                    <a:pt x="322" y="701"/>
                  </a:cubicBezTo>
                  <a:cubicBezTo>
                    <a:pt x="321" y="705"/>
                    <a:pt x="313" y="709"/>
                    <a:pt x="316" y="712"/>
                  </a:cubicBezTo>
                  <a:cubicBezTo>
                    <a:pt x="319" y="716"/>
                    <a:pt x="315" y="717"/>
                    <a:pt x="318" y="724"/>
                  </a:cubicBezTo>
                  <a:cubicBezTo>
                    <a:pt x="320" y="731"/>
                    <a:pt x="330" y="729"/>
                    <a:pt x="320" y="735"/>
                  </a:cubicBezTo>
                  <a:cubicBezTo>
                    <a:pt x="311" y="741"/>
                    <a:pt x="301" y="731"/>
                    <a:pt x="295" y="738"/>
                  </a:cubicBezTo>
                  <a:cubicBezTo>
                    <a:pt x="289" y="745"/>
                    <a:pt x="290" y="745"/>
                    <a:pt x="289" y="752"/>
                  </a:cubicBezTo>
                  <a:cubicBezTo>
                    <a:pt x="289" y="755"/>
                    <a:pt x="289" y="757"/>
                    <a:pt x="289" y="759"/>
                  </a:cubicBezTo>
                  <a:cubicBezTo>
                    <a:pt x="292" y="759"/>
                    <a:pt x="294" y="759"/>
                    <a:pt x="295" y="758"/>
                  </a:cubicBezTo>
                  <a:cubicBezTo>
                    <a:pt x="298" y="756"/>
                    <a:pt x="304" y="756"/>
                    <a:pt x="310" y="755"/>
                  </a:cubicBezTo>
                  <a:cubicBezTo>
                    <a:pt x="316" y="755"/>
                    <a:pt x="308" y="761"/>
                    <a:pt x="307" y="762"/>
                  </a:cubicBezTo>
                  <a:cubicBezTo>
                    <a:pt x="306" y="763"/>
                    <a:pt x="303" y="764"/>
                    <a:pt x="300" y="766"/>
                  </a:cubicBezTo>
                  <a:cubicBezTo>
                    <a:pt x="296" y="769"/>
                    <a:pt x="297" y="771"/>
                    <a:pt x="292" y="771"/>
                  </a:cubicBezTo>
                  <a:cubicBezTo>
                    <a:pt x="287" y="771"/>
                    <a:pt x="285" y="772"/>
                    <a:pt x="281" y="773"/>
                  </a:cubicBezTo>
                  <a:cubicBezTo>
                    <a:pt x="277" y="774"/>
                    <a:pt x="285" y="779"/>
                    <a:pt x="288" y="779"/>
                  </a:cubicBezTo>
                  <a:cubicBezTo>
                    <a:pt x="292" y="780"/>
                    <a:pt x="294" y="783"/>
                    <a:pt x="296" y="786"/>
                  </a:cubicBezTo>
                  <a:cubicBezTo>
                    <a:pt x="297" y="788"/>
                    <a:pt x="294" y="788"/>
                    <a:pt x="287" y="790"/>
                  </a:cubicBezTo>
                  <a:cubicBezTo>
                    <a:pt x="280" y="791"/>
                    <a:pt x="284" y="797"/>
                    <a:pt x="281" y="798"/>
                  </a:cubicBezTo>
                  <a:cubicBezTo>
                    <a:pt x="278" y="800"/>
                    <a:pt x="282" y="803"/>
                    <a:pt x="285" y="804"/>
                  </a:cubicBezTo>
                  <a:cubicBezTo>
                    <a:pt x="287" y="805"/>
                    <a:pt x="284" y="807"/>
                    <a:pt x="282" y="809"/>
                  </a:cubicBezTo>
                  <a:cubicBezTo>
                    <a:pt x="279" y="812"/>
                    <a:pt x="271" y="807"/>
                    <a:pt x="266" y="805"/>
                  </a:cubicBezTo>
                  <a:cubicBezTo>
                    <a:pt x="262" y="803"/>
                    <a:pt x="261" y="808"/>
                    <a:pt x="261" y="810"/>
                  </a:cubicBezTo>
                  <a:cubicBezTo>
                    <a:pt x="261" y="812"/>
                    <a:pt x="266" y="817"/>
                    <a:pt x="271" y="818"/>
                  </a:cubicBezTo>
                  <a:cubicBezTo>
                    <a:pt x="277" y="818"/>
                    <a:pt x="275" y="826"/>
                    <a:pt x="283" y="827"/>
                  </a:cubicBezTo>
                  <a:cubicBezTo>
                    <a:pt x="292" y="828"/>
                    <a:pt x="291" y="827"/>
                    <a:pt x="296" y="829"/>
                  </a:cubicBezTo>
                  <a:cubicBezTo>
                    <a:pt x="302" y="832"/>
                    <a:pt x="304" y="836"/>
                    <a:pt x="312" y="839"/>
                  </a:cubicBezTo>
                  <a:cubicBezTo>
                    <a:pt x="321" y="842"/>
                    <a:pt x="324" y="848"/>
                    <a:pt x="331" y="851"/>
                  </a:cubicBezTo>
                  <a:cubicBezTo>
                    <a:pt x="338" y="854"/>
                    <a:pt x="334" y="858"/>
                    <a:pt x="342" y="862"/>
                  </a:cubicBezTo>
                  <a:cubicBezTo>
                    <a:pt x="342" y="862"/>
                    <a:pt x="342" y="862"/>
                    <a:pt x="343" y="863"/>
                  </a:cubicBezTo>
                  <a:cubicBezTo>
                    <a:pt x="343" y="862"/>
                    <a:pt x="344" y="861"/>
                    <a:pt x="344" y="860"/>
                  </a:cubicBezTo>
                  <a:cubicBezTo>
                    <a:pt x="345" y="858"/>
                    <a:pt x="346" y="857"/>
                    <a:pt x="350" y="857"/>
                  </a:cubicBezTo>
                  <a:cubicBezTo>
                    <a:pt x="353" y="857"/>
                    <a:pt x="356" y="857"/>
                    <a:pt x="359" y="858"/>
                  </a:cubicBezTo>
                  <a:cubicBezTo>
                    <a:pt x="362" y="860"/>
                    <a:pt x="363" y="858"/>
                    <a:pt x="367" y="860"/>
                  </a:cubicBezTo>
                  <a:cubicBezTo>
                    <a:pt x="370" y="862"/>
                    <a:pt x="371" y="862"/>
                    <a:pt x="375" y="864"/>
                  </a:cubicBezTo>
                  <a:cubicBezTo>
                    <a:pt x="379" y="865"/>
                    <a:pt x="381" y="866"/>
                    <a:pt x="388" y="867"/>
                  </a:cubicBezTo>
                  <a:cubicBezTo>
                    <a:pt x="394" y="867"/>
                    <a:pt x="397" y="866"/>
                    <a:pt x="402" y="868"/>
                  </a:cubicBezTo>
                  <a:cubicBezTo>
                    <a:pt x="407" y="869"/>
                    <a:pt x="408" y="866"/>
                    <a:pt x="412" y="869"/>
                  </a:cubicBezTo>
                  <a:cubicBezTo>
                    <a:pt x="415" y="872"/>
                    <a:pt x="421" y="872"/>
                    <a:pt x="425" y="878"/>
                  </a:cubicBezTo>
                  <a:cubicBezTo>
                    <a:pt x="430" y="883"/>
                    <a:pt x="432" y="884"/>
                    <a:pt x="438" y="883"/>
                  </a:cubicBezTo>
                  <a:cubicBezTo>
                    <a:pt x="444" y="882"/>
                    <a:pt x="451" y="878"/>
                    <a:pt x="460" y="882"/>
                  </a:cubicBezTo>
                  <a:cubicBezTo>
                    <a:pt x="469" y="885"/>
                    <a:pt x="472" y="885"/>
                    <a:pt x="474" y="886"/>
                  </a:cubicBezTo>
                  <a:cubicBezTo>
                    <a:pt x="475" y="886"/>
                    <a:pt x="476" y="888"/>
                    <a:pt x="477" y="891"/>
                  </a:cubicBezTo>
                  <a:cubicBezTo>
                    <a:pt x="477" y="894"/>
                    <a:pt x="479" y="896"/>
                    <a:pt x="481" y="898"/>
                  </a:cubicBezTo>
                  <a:cubicBezTo>
                    <a:pt x="484" y="900"/>
                    <a:pt x="489" y="900"/>
                    <a:pt x="496" y="902"/>
                  </a:cubicBezTo>
                  <a:cubicBezTo>
                    <a:pt x="496" y="903"/>
                    <a:pt x="496" y="903"/>
                    <a:pt x="497" y="903"/>
                  </a:cubicBezTo>
                  <a:cubicBezTo>
                    <a:pt x="503" y="904"/>
                    <a:pt x="505" y="902"/>
                    <a:pt x="508" y="906"/>
                  </a:cubicBezTo>
                  <a:cubicBezTo>
                    <a:pt x="511" y="911"/>
                    <a:pt x="515" y="913"/>
                    <a:pt x="519" y="917"/>
                  </a:cubicBezTo>
                  <a:cubicBezTo>
                    <a:pt x="522" y="921"/>
                    <a:pt x="520" y="922"/>
                    <a:pt x="526" y="921"/>
                  </a:cubicBezTo>
                  <a:cubicBezTo>
                    <a:pt x="532" y="921"/>
                    <a:pt x="534" y="921"/>
                    <a:pt x="534" y="917"/>
                  </a:cubicBezTo>
                  <a:cubicBezTo>
                    <a:pt x="534" y="913"/>
                    <a:pt x="542" y="909"/>
                    <a:pt x="544" y="907"/>
                  </a:cubicBezTo>
                  <a:cubicBezTo>
                    <a:pt x="545" y="906"/>
                    <a:pt x="545" y="906"/>
                    <a:pt x="546" y="905"/>
                  </a:cubicBezTo>
                  <a:cubicBezTo>
                    <a:pt x="544" y="904"/>
                    <a:pt x="543" y="903"/>
                    <a:pt x="541" y="902"/>
                  </a:cubicBezTo>
                  <a:cubicBezTo>
                    <a:pt x="537" y="897"/>
                    <a:pt x="529" y="889"/>
                    <a:pt x="526" y="886"/>
                  </a:cubicBezTo>
                  <a:cubicBezTo>
                    <a:pt x="524" y="883"/>
                    <a:pt x="520" y="874"/>
                    <a:pt x="517" y="871"/>
                  </a:cubicBezTo>
                  <a:cubicBezTo>
                    <a:pt x="514" y="867"/>
                    <a:pt x="513" y="864"/>
                    <a:pt x="512" y="860"/>
                  </a:cubicBezTo>
                  <a:cubicBezTo>
                    <a:pt x="511" y="856"/>
                    <a:pt x="512" y="853"/>
                    <a:pt x="506" y="846"/>
                  </a:cubicBezTo>
                  <a:cubicBezTo>
                    <a:pt x="500" y="839"/>
                    <a:pt x="495" y="838"/>
                    <a:pt x="490" y="833"/>
                  </a:cubicBezTo>
                  <a:cubicBezTo>
                    <a:pt x="485" y="827"/>
                    <a:pt x="493" y="823"/>
                    <a:pt x="495" y="820"/>
                  </a:cubicBezTo>
                  <a:cubicBezTo>
                    <a:pt x="498" y="818"/>
                    <a:pt x="501" y="813"/>
                    <a:pt x="501" y="803"/>
                  </a:cubicBezTo>
                  <a:cubicBezTo>
                    <a:pt x="498" y="800"/>
                    <a:pt x="505" y="800"/>
                    <a:pt x="509" y="798"/>
                  </a:cubicBezTo>
                  <a:cubicBezTo>
                    <a:pt x="513" y="796"/>
                    <a:pt x="513" y="797"/>
                    <a:pt x="525" y="792"/>
                  </a:cubicBezTo>
                  <a:cubicBezTo>
                    <a:pt x="536" y="789"/>
                    <a:pt x="532" y="786"/>
                    <a:pt x="534" y="780"/>
                  </a:cubicBezTo>
                  <a:cubicBezTo>
                    <a:pt x="534" y="780"/>
                    <a:pt x="532" y="779"/>
                    <a:pt x="530" y="778"/>
                  </a:cubicBezTo>
                  <a:cubicBezTo>
                    <a:pt x="523" y="774"/>
                    <a:pt x="512" y="772"/>
                    <a:pt x="518" y="770"/>
                  </a:cubicBezTo>
                  <a:cubicBezTo>
                    <a:pt x="524" y="768"/>
                    <a:pt x="530" y="769"/>
                    <a:pt x="528" y="765"/>
                  </a:cubicBezTo>
                  <a:cubicBezTo>
                    <a:pt x="525" y="761"/>
                    <a:pt x="516" y="748"/>
                    <a:pt x="511" y="745"/>
                  </a:cubicBezTo>
                  <a:cubicBezTo>
                    <a:pt x="505" y="742"/>
                    <a:pt x="504" y="739"/>
                    <a:pt x="496" y="740"/>
                  </a:cubicBezTo>
                  <a:cubicBezTo>
                    <a:pt x="488" y="741"/>
                    <a:pt x="479" y="740"/>
                    <a:pt x="480" y="735"/>
                  </a:cubicBezTo>
                  <a:cubicBezTo>
                    <a:pt x="480" y="730"/>
                    <a:pt x="481" y="729"/>
                    <a:pt x="474" y="726"/>
                  </a:cubicBezTo>
                  <a:cubicBezTo>
                    <a:pt x="467" y="723"/>
                    <a:pt x="462" y="724"/>
                    <a:pt x="466" y="716"/>
                  </a:cubicBezTo>
                  <a:cubicBezTo>
                    <a:pt x="470" y="709"/>
                    <a:pt x="473" y="705"/>
                    <a:pt x="469" y="700"/>
                  </a:cubicBezTo>
                  <a:cubicBezTo>
                    <a:pt x="464" y="695"/>
                    <a:pt x="464" y="691"/>
                    <a:pt x="468" y="687"/>
                  </a:cubicBezTo>
                  <a:cubicBezTo>
                    <a:pt x="472" y="682"/>
                    <a:pt x="467" y="669"/>
                    <a:pt x="475" y="669"/>
                  </a:cubicBezTo>
                  <a:cubicBezTo>
                    <a:pt x="483" y="669"/>
                    <a:pt x="487" y="674"/>
                    <a:pt x="492" y="679"/>
                  </a:cubicBezTo>
                  <a:cubicBezTo>
                    <a:pt x="496" y="684"/>
                    <a:pt x="508" y="688"/>
                    <a:pt x="508" y="681"/>
                  </a:cubicBezTo>
                  <a:cubicBezTo>
                    <a:pt x="507" y="674"/>
                    <a:pt x="494" y="665"/>
                    <a:pt x="502" y="663"/>
                  </a:cubicBezTo>
                  <a:cubicBezTo>
                    <a:pt x="511" y="661"/>
                    <a:pt x="512" y="661"/>
                    <a:pt x="513" y="655"/>
                  </a:cubicBezTo>
                  <a:cubicBezTo>
                    <a:pt x="515" y="650"/>
                    <a:pt x="520" y="654"/>
                    <a:pt x="528" y="649"/>
                  </a:cubicBezTo>
                  <a:cubicBezTo>
                    <a:pt x="535" y="645"/>
                    <a:pt x="537" y="626"/>
                    <a:pt x="543" y="631"/>
                  </a:cubicBezTo>
                  <a:cubicBezTo>
                    <a:pt x="549" y="637"/>
                    <a:pt x="547" y="641"/>
                    <a:pt x="555" y="640"/>
                  </a:cubicBezTo>
                  <a:cubicBezTo>
                    <a:pt x="564" y="640"/>
                    <a:pt x="570" y="630"/>
                    <a:pt x="572" y="635"/>
                  </a:cubicBezTo>
                  <a:cubicBezTo>
                    <a:pt x="574" y="640"/>
                    <a:pt x="582" y="639"/>
                    <a:pt x="590" y="640"/>
                  </a:cubicBezTo>
                  <a:cubicBezTo>
                    <a:pt x="598" y="641"/>
                    <a:pt x="600" y="641"/>
                    <a:pt x="611" y="650"/>
                  </a:cubicBezTo>
                  <a:cubicBezTo>
                    <a:pt x="622" y="658"/>
                    <a:pt x="624" y="669"/>
                    <a:pt x="627" y="666"/>
                  </a:cubicBezTo>
                  <a:cubicBezTo>
                    <a:pt x="629" y="664"/>
                    <a:pt x="629" y="663"/>
                    <a:pt x="630" y="658"/>
                  </a:cubicBezTo>
                  <a:cubicBezTo>
                    <a:pt x="630" y="653"/>
                    <a:pt x="633" y="653"/>
                    <a:pt x="640" y="658"/>
                  </a:cubicBezTo>
                  <a:cubicBezTo>
                    <a:pt x="647" y="662"/>
                    <a:pt x="650" y="668"/>
                    <a:pt x="657" y="662"/>
                  </a:cubicBezTo>
                  <a:cubicBezTo>
                    <a:pt x="664" y="655"/>
                    <a:pt x="664" y="652"/>
                    <a:pt x="671" y="652"/>
                  </a:cubicBezTo>
                  <a:cubicBezTo>
                    <a:pt x="678" y="651"/>
                    <a:pt x="683" y="655"/>
                    <a:pt x="689" y="657"/>
                  </a:cubicBezTo>
                  <a:cubicBezTo>
                    <a:pt x="694" y="658"/>
                    <a:pt x="693" y="652"/>
                    <a:pt x="699" y="651"/>
                  </a:cubicBezTo>
                  <a:cubicBezTo>
                    <a:pt x="704" y="651"/>
                    <a:pt x="707" y="648"/>
                    <a:pt x="713" y="655"/>
                  </a:cubicBezTo>
                  <a:cubicBezTo>
                    <a:pt x="719" y="662"/>
                    <a:pt x="722" y="661"/>
                    <a:pt x="728" y="662"/>
                  </a:cubicBezTo>
                  <a:cubicBezTo>
                    <a:pt x="734" y="664"/>
                    <a:pt x="742" y="666"/>
                    <a:pt x="743" y="663"/>
                  </a:cubicBezTo>
                  <a:cubicBezTo>
                    <a:pt x="743" y="661"/>
                    <a:pt x="747" y="658"/>
                    <a:pt x="751" y="660"/>
                  </a:cubicBezTo>
                  <a:cubicBezTo>
                    <a:pt x="754" y="663"/>
                    <a:pt x="758" y="667"/>
                    <a:pt x="765" y="663"/>
                  </a:cubicBezTo>
                  <a:cubicBezTo>
                    <a:pt x="772" y="659"/>
                    <a:pt x="775" y="654"/>
                    <a:pt x="775" y="649"/>
                  </a:cubicBezTo>
                  <a:cubicBezTo>
                    <a:pt x="774" y="645"/>
                    <a:pt x="776" y="645"/>
                    <a:pt x="769" y="643"/>
                  </a:cubicBezTo>
                  <a:cubicBezTo>
                    <a:pt x="761" y="640"/>
                    <a:pt x="766" y="640"/>
                    <a:pt x="754" y="637"/>
                  </a:cubicBezTo>
                  <a:cubicBezTo>
                    <a:pt x="743" y="633"/>
                    <a:pt x="744" y="633"/>
                    <a:pt x="739" y="630"/>
                  </a:cubicBezTo>
                  <a:cubicBezTo>
                    <a:pt x="735" y="628"/>
                    <a:pt x="732" y="627"/>
                    <a:pt x="737" y="625"/>
                  </a:cubicBezTo>
                  <a:cubicBezTo>
                    <a:pt x="743" y="624"/>
                    <a:pt x="749" y="621"/>
                    <a:pt x="750" y="619"/>
                  </a:cubicBezTo>
                  <a:cubicBezTo>
                    <a:pt x="752" y="617"/>
                    <a:pt x="757" y="621"/>
                    <a:pt x="751" y="614"/>
                  </a:cubicBezTo>
                  <a:cubicBezTo>
                    <a:pt x="744" y="606"/>
                    <a:pt x="737" y="607"/>
                    <a:pt x="744" y="603"/>
                  </a:cubicBezTo>
                  <a:cubicBezTo>
                    <a:pt x="751" y="599"/>
                    <a:pt x="749" y="597"/>
                    <a:pt x="756" y="599"/>
                  </a:cubicBezTo>
                  <a:cubicBezTo>
                    <a:pt x="764" y="601"/>
                    <a:pt x="768" y="601"/>
                    <a:pt x="767" y="598"/>
                  </a:cubicBezTo>
                  <a:cubicBezTo>
                    <a:pt x="767" y="595"/>
                    <a:pt x="765" y="594"/>
                    <a:pt x="758" y="593"/>
                  </a:cubicBezTo>
                  <a:cubicBezTo>
                    <a:pt x="752" y="592"/>
                    <a:pt x="749" y="596"/>
                    <a:pt x="749" y="590"/>
                  </a:cubicBezTo>
                  <a:cubicBezTo>
                    <a:pt x="749" y="585"/>
                    <a:pt x="751" y="586"/>
                    <a:pt x="747" y="583"/>
                  </a:cubicBezTo>
                  <a:cubicBezTo>
                    <a:pt x="743" y="581"/>
                    <a:pt x="740" y="573"/>
                    <a:pt x="746" y="572"/>
                  </a:cubicBezTo>
                  <a:cubicBezTo>
                    <a:pt x="752" y="572"/>
                    <a:pt x="756" y="573"/>
                    <a:pt x="765" y="575"/>
                  </a:cubicBezTo>
                  <a:cubicBezTo>
                    <a:pt x="774" y="576"/>
                    <a:pt x="776" y="573"/>
                    <a:pt x="784" y="571"/>
                  </a:cubicBezTo>
                  <a:cubicBezTo>
                    <a:pt x="792" y="569"/>
                    <a:pt x="787" y="572"/>
                    <a:pt x="798" y="568"/>
                  </a:cubicBezTo>
                  <a:cubicBezTo>
                    <a:pt x="810" y="563"/>
                    <a:pt x="810" y="562"/>
                    <a:pt x="819" y="561"/>
                  </a:cubicBezTo>
                  <a:cubicBezTo>
                    <a:pt x="828" y="561"/>
                    <a:pt x="830" y="557"/>
                    <a:pt x="838" y="555"/>
                  </a:cubicBezTo>
                  <a:cubicBezTo>
                    <a:pt x="846" y="554"/>
                    <a:pt x="858" y="552"/>
                    <a:pt x="868" y="550"/>
                  </a:cubicBezTo>
                  <a:cubicBezTo>
                    <a:pt x="877" y="548"/>
                    <a:pt x="878" y="543"/>
                    <a:pt x="884" y="540"/>
                  </a:cubicBezTo>
                  <a:cubicBezTo>
                    <a:pt x="890" y="537"/>
                    <a:pt x="888" y="535"/>
                    <a:pt x="898" y="536"/>
                  </a:cubicBezTo>
                  <a:cubicBezTo>
                    <a:pt x="909" y="536"/>
                    <a:pt x="906" y="535"/>
                    <a:pt x="911" y="537"/>
                  </a:cubicBezTo>
                  <a:cubicBezTo>
                    <a:pt x="917" y="540"/>
                    <a:pt x="923" y="541"/>
                    <a:pt x="925" y="540"/>
                  </a:cubicBezTo>
                  <a:cubicBezTo>
                    <a:pt x="927" y="539"/>
                    <a:pt x="931" y="537"/>
                    <a:pt x="936" y="542"/>
                  </a:cubicBezTo>
                  <a:cubicBezTo>
                    <a:pt x="941" y="548"/>
                    <a:pt x="946" y="557"/>
                    <a:pt x="947" y="563"/>
                  </a:cubicBezTo>
                  <a:cubicBezTo>
                    <a:pt x="947" y="569"/>
                    <a:pt x="953" y="570"/>
                    <a:pt x="958" y="569"/>
                  </a:cubicBezTo>
                  <a:cubicBezTo>
                    <a:pt x="964" y="568"/>
                    <a:pt x="967" y="568"/>
                    <a:pt x="976" y="570"/>
                  </a:cubicBezTo>
                  <a:cubicBezTo>
                    <a:pt x="985" y="572"/>
                    <a:pt x="989" y="569"/>
                    <a:pt x="994" y="571"/>
                  </a:cubicBezTo>
                  <a:cubicBezTo>
                    <a:pt x="1000" y="573"/>
                    <a:pt x="1007" y="569"/>
                    <a:pt x="1004" y="574"/>
                  </a:cubicBezTo>
                  <a:cubicBezTo>
                    <a:pt x="1000" y="580"/>
                    <a:pt x="995" y="584"/>
                    <a:pt x="1003" y="587"/>
                  </a:cubicBezTo>
                  <a:cubicBezTo>
                    <a:pt x="1011" y="590"/>
                    <a:pt x="1011" y="583"/>
                    <a:pt x="1016" y="584"/>
                  </a:cubicBezTo>
                  <a:cubicBezTo>
                    <a:pt x="1022" y="585"/>
                    <a:pt x="1021" y="585"/>
                    <a:pt x="1031" y="580"/>
                  </a:cubicBezTo>
                  <a:cubicBezTo>
                    <a:pt x="1041" y="575"/>
                    <a:pt x="1042" y="572"/>
                    <a:pt x="1052" y="568"/>
                  </a:cubicBezTo>
                  <a:cubicBezTo>
                    <a:pt x="1063" y="564"/>
                    <a:pt x="1071" y="560"/>
                    <a:pt x="1070" y="564"/>
                  </a:cubicBezTo>
                  <a:cubicBezTo>
                    <a:pt x="1069" y="568"/>
                    <a:pt x="1054" y="566"/>
                    <a:pt x="1064" y="572"/>
                  </a:cubicBezTo>
                  <a:cubicBezTo>
                    <a:pt x="1074" y="578"/>
                    <a:pt x="1121" y="597"/>
                    <a:pt x="1168" y="655"/>
                  </a:cubicBezTo>
                  <a:cubicBezTo>
                    <a:pt x="1172" y="659"/>
                    <a:pt x="1184" y="660"/>
                    <a:pt x="1184" y="655"/>
                  </a:cubicBezTo>
                  <a:cubicBezTo>
                    <a:pt x="1184" y="650"/>
                    <a:pt x="1179" y="641"/>
                    <a:pt x="1190" y="645"/>
                  </a:cubicBezTo>
                  <a:cubicBezTo>
                    <a:pt x="1200" y="649"/>
                    <a:pt x="1203" y="660"/>
                    <a:pt x="1211" y="661"/>
                  </a:cubicBezTo>
                  <a:cubicBezTo>
                    <a:pt x="1218" y="661"/>
                    <a:pt x="1213" y="666"/>
                    <a:pt x="1227" y="661"/>
                  </a:cubicBezTo>
                  <a:cubicBezTo>
                    <a:pt x="1240" y="655"/>
                    <a:pt x="1243" y="648"/>
                    <a:pt x="1252" y="654"/>
                  </a:cubicBezTo>
                  <a:cubicBezTo>
                    <a:pt x="1261" y="660"/>
                    <a:pt x="1260" y="663"/>
                    <a:pt x="1274" y="669"/>
                  </a:cubicBezTo>
                  <a:cubicBezTo>
                    <a:pt x="1288" y="675"/>
                    <a:pt x="1290" y="674"/>
                    <a:pt x="1293" y="681"/>
                  </a:cubicBezTo>
                  <a:cubicBezTo>
                    <a:pt x="1297" y="688"/>
                    <a:pt x="1303" y="692"/>
                    <a:pt x="1311" y="693"/>
                  </a:cubicBezTo>
                  <a:cubicBezTo>
                    <a:pt x="1319" y="693"/>
                    <a:pt x="1322" y="695"/>
                    <a:pt x="1326" y="691"/>
                  </a:cubicBezTo>
                  <a:cubicBezTo>
                    <a:pt x="1330" y="687"/>
                    <a:pt x="1333" y="686"/>
                    <a:pt x="1336" y="691"/>
                  </a:cubicBezTo>
                  <a:cubicBezTo>
                    <a:pt x="1339" y="696"/>
                    <a:pt x="1359" y="701"/>
                    <a:pt x="1353" y="703"/>
                  </a:cubicBezTo>
                  <a:cubicBezTo>
                    <a:pt x="1352" y="703"/>
                    <a:pt x="1352" y="703"/>
                    <a:pt x="1351" y="704"/>
                  </a:cubicBezTo>
                  <a:cubicBezTo>
                    <a:pt x="1353" y="705"/>
                    <a:pt x="1354" y="707"/>
                    <a:pt x="1358" y="705"/>
                  </a:cubicBezTo>
                  <a:cubicBezTo>
                    <a:pt x="1359" y="705"/>
                    <a:pt x="1360" y="704"/>
                    <a:pt x="1361" y="703"/>
                  </a:cubicBezTo>
                  <a:cubicBezTo>
                    <a:pt x="1364" y="700"/>
                    <a:pt x="1363" y="696"/>
                    <a:pt x="1372" y="694"/>
                  </a:cubicBezTo>
                  <a:cubicBezTo>
                    <a:pt x="1382" y="693"/>
                    <a:pt x="1389" y="700"/>
                    <a:pt x="1393" y="691"/>
                  </a:cubicBezTo>
                  <a:cubicBezTo>
                    <a:pt x="1397" y="682"/>
                    <a:pt x="1389" y="683"/>
                    <a:pt x="1398" y="680"/>
                  </a:cubicBezTo>
                  <a:cubicBezTo>
                    <a:pt x="1406" y="676"/>
                    <a:pt x="1406" y="678"/>
                    <a:pt x="1416" y="672"/>
                  </a:cubicBezTo>
                  <a:cubicBezTo>
                    <a:pt x="1426" y="666"/>
                    <a:pt x="1425" y="664"/>
                    <a:pt x="1434" y="662"/>
                  </a:cubicBezTo>
                  <a:cubicBezTo>
                    <a:pt x="1443" y="660"/>
                    <a:pt x="1443" y="657"/>
                    <a:pt x="1448" y="659"/>
                  </a:cubicBezTo>
                  <a:cubicBezTo>
                    <a:pt x="1452" y="661"/>
                    <a:pt x="1454" y="667"/>
                    <a:pt x="1462" y="665"/>
                  </a:cubicBezTo>
                  <a:cubicBezTo>
                    <a:pt x="1469" y="663"/>
                    <a:pt x="1486" y="665"/>
                    <a:pt x="1488" y="667"/>
                  </a:cubicBezTo>
                  <a:cubicBezTo>
                    <a:pt x="1490" y="669"/>
                    <a:pt x="1496" y="680"/>
                    <a:pt x="1508" y="681"/>
                  </a:cubicBezTo>
                  <a:cubicBezTo>
                    <a:pt x="1521" y="681"/>
                    <a:pt x="1524" y="679"/>
                    <a:pt x="1537" y="681"/>
                  </a:cubicBezTo>
                  <a:cubicBezTo>
                    <a:pt x="1550" y="682"/>
                    <a:pt x="1559" y="690"/>
                    <a:pt x="1564" y="688"/>
                  </a:cubicBezTo>
                  <a:cubicBezTo>
                    <a:pt x="1569" y="685"/>
                    <a:pt x="1572" y="684"/>
                    <a:pt x="1574" y="680"/>
                  </a:cubicBezTo>
                  <a:cubicBezTo>
                    <a:pt x="1576" y="675"/>
                    <a:pt x="1579" y="671"/>
                    <a:pt x="1576" y="668"/>
                  </a:cubicBezTo>
                  <a:cubicBezTo>
                    <a:pt x="1573" y="665"/>
                    <a:pt x="1574" y="669"/>
                    <a:pt x="1566" y="662"/>
                  </a:cubicBezTo>
                  <a:cubicBezTo>
                    <a:pt x="1559" y="655"/>
                    <a:pt x="1553" y="653"/>
                    <a:pt x="1555" y="646"/>
                  </a:cubicBezTo>
                  <a:cubicBezTo>
                    <a:pt x="1557" y="640"/>
                    <a:pt x="1557" y="639"/>
                    <a:pt x="1561" y="635"/>
                  </a:cubicBezTo>
                  <a:cubicBezTo>
                    <a:pt x="1565" y="630"/>
                    <a:pt x="1565" y="630"/>
                    <a:pt x="1566" y="626"/>
                  </a:cubicBezTo>
                  <a:cubicBezTo>
                    <a:pt x="1566" y="623"/>
                    <a:pt x="1569" y="623"/>
                    <a:pt x="1575" y="626"/>
                  </a:cubicBezTo>
                  <a:cubicBezTo>
                    <a:pt x="1581" y="630"/>
                    <a:pt x="1593" y="634"/>
                    <a:pt x="1600" y="634"/>
                  </a:cubicBezTo>
                  <a:cubicBezTo>
                    <a:pt x="1606" y="634"/>
                    <a:pt x="1611" y="638"/>
                    <a:pt x="1622" y="639"/>
                  </a:cubicBezTo>
                  <a:cubicBezTo>
                    <a:pt x="1633" y="639"/>
                    <a:pt x="1639" y="637"/>
                    <a:pt x="1645" y="645"/>
                  </a:cubicBezTo>
                  <a:cubicBezTo>
                    <a:pt x="1652" y="653"/>
                    <a:pt x="1653" y="654"/>
                    <a:pt x="1660" y="662"/>
                  </a:cubicBezTo>
                  <a:cubicBezTo>
                    <a:pt x="1667" y="669"/>
                    <a:pt x="1666" y="672"/>
                    <a:pt x="1677" y="673"/>
                  </a:cubicBezTo>
                  <a:cubicBezTo>
                    <a:pt x="1687" y="674"/>
                    <a:pt x="1689" y="678"/>
                    <a:pt x="1696" y="677"/>
                  </a:cubicBezTo>
                  <a:cubicBezTo>
                    <a:pt x="1702" y="675"/>
                    <a:pt x="1715" y="673"/>
                    <a:pt x="1717" y="670"/>
                  </a:cubicBezTo>
                  <a:cubicBezTo>
                    <a:pt x="1719" y="667"/>
                    <a:pt x="1723" y="668"/>
                    <a:pt x="1734" y="669"/>
                  </a:cubicBezTo>
                  <a:cubicBezTo>
                    <a:pt x="1745" y="670"/>
                    <a:pt x="1744" y="670"/>
                    <a:pt x="1757" y="672"/>
                  </a:cubicBezTo>
                  <a:cubicBezTo>
                    <a:pt x="1769" y="675"/>
                    <a:pt x="1771" y="681"/>
                    <a:pt x="1775" y="681"/>
                  </a:cubicBezTo>
                  <a:cubicBezTo>
                    <a:pt x="1780" y="681"/>
                    <a:pt x="1789" y="681"/>
                    <a:pt x="1794" y="684"/>
                  </a:cubicBezTo>
                  <a:cubicBezTo>
                    <a:pt x="1799" y="688"/>
                    <a:pt x="1804" y="697"/>
                    <a:pt x="1812" y="698"/>
                  </a:cubicBezTo>
                  <a:cubicBezTo>
                    <a:pt x="1820" y="698"/>
                    <a:pt x="1835" y="702"/>
                    <a:pt x="1844" y="703"/>
                  </a:cubicBezTo>
                  <a:cubicBezTo>
                    <a:pt x="1853" y="704"/>
                    <a:pt x="1863" y="703"/>
                    <a:pt x="1871" y="702"/>
                  </a:cubicBezTo>
                  <a:cubicBezTo>
                    <a:pt x="1878" y="701"/>
                    <a:pt x="1879" y="697"/>
                    <a:pt x="1891" y="696"/>
                  </a:cubicBezTo>
                  <a:cubicBezTo>
                    <a:pt x="1903" y="694"/>
                    <a:pt x="1906" y="697"/>
                    <a:pt x="1909" y="689"/>
                  </a:cubicBezTo>
                  <a:cubicBezTo>
                    <a:pt x="1913" y="682"/>
                    <a:pt x="1914" y="678"/>
                    <a:pt x="1919" y="677"/>
                  </a:cubicBezTo>
                  <a:cubicBezTo>
                    <a:pt x="1924" y="676"/>
                    <a:pt x="1942" y="676"/>
                    <a:pt x="1947" y="679"/>
                  </a:cubicBezTo>
                  <a:cubicBezTo>
                    <a:pt x="1953" y="682"/>
                    <a:pt x="1959" y="683"/>
                    <a:pt x="1964" y="682"/>
                  </a:cubicBezTo>
                  <a:cubicBezTo>
                    <a:pt x="1969" y="681"/>
                    <a:pt x="1970" y="684"/>
                    <a:pt x="1984" y="686"/>
                  </a:cubicBezTo>
                  <a:cubicBezTo>
                    <a:pt x="1984" y="686"/>
                    <a:pt x="1984" y="686"/>
                    <a:pt x="1984" y="686"/>
                  </a:cubicBezTo>
                  <a:cubicBezTo>
                    <a:pt x="1999" y="688"/>
                    <a:pt x="1999" y="694"/>
                    <a:pt x="2009" y="692"/>
                  </a:cubicBezTo>
                  <a:cubicBezTo>
                    <a:pt x="2018" y="690"/>
                    <a:pt x="2019" y="682"/>
                    <a:pt x="2027" y="682"/>
                  </a:cubicBezTo>
                  <a:cubicBezTo>
                    <a:pt x="2034" y="682"/>
                    <a:pt x="2040" y="674"/>
                    <a:pt x="2034" y="673"/>
                  </a:cubicBezTo>
                  <a:cubicBezTo>
                    <a:pt x="2028" y="672"/>
                    <a:pt x="2025" y="674"/>
                    <a:pt x="2026" y="663"/>
                  </a:cubicBezTo>
                  <a:cubicBezTo>
                    <a:pt x="2028" y="651"/>
                    <a:pt x="2023" y="645"/>
                    <a:pt x="2026" y="637"/>
                  </a:cubicBezTo>
                  <a:cubicBezTo>
                    <a:pt x="2029" y="630"/>
                    <a:pt x="2036" y="624"/>
                    <a:pt x="2030" y="621"/>
                  </a:cubicBezTo>
                  <a:cubicBezTo>
                    <a:pt x="2025" y="617"/>
                    <a:pt x="2013" y="614"/>
                    <a:pt x="2010" y="610"/>
                  </a:cubicBezTo>
                  <a:cubicBezTo>
                    <a:pt x="2006" y="607"/>
                    <a:pt x="2001" y="611"/>
                    <a:pt x="2007" y="602"/>
                  </a:cubicBezTo>
                  <a:cubicBezTo>
                    <a:pt x="2013" y="593"/>
                    <a:pt x="2005" y="589"/>
                    <a:pt x="2019" y="589"/>
                  </a:cubicBezTo>
                  <a:cubicBezTo>
                    <a:pt x="2033" y="590"/>
                    <a:pt x="2036" y="587"/>
                    <a:pt x="2050" y="587"/>
                  </a:cubicBezTo>
                  <a:cubicBezTo>
                    <a:pt x="2065" y="587"/>
                    <a:pt x="2070" y="586"/>
                    <a:pt x="2082" y="592"/>
                  </a:cubicBezTo>
                  <a:cubicBezTo>
                    <a:pt x="2093" y="598"/>
                    <a:pt x="2109" y="593"/>
                    <a:pt x="2115" y="598"/>
                  </a:cubicBezTo>
                  <a:cubicBezTo>
                    <a:pt x="2121" y="603"/>
                    <a:pt x="2145" y="611"/>
                    <a:pt x="2150" y="617"/>
                  </a:cubicBezTo>
                  <a:cubicBezTo>
                    <a:pt x="2154" y="622"/>
                    <a:pt x="2151" y="625"/>
                    <a:pt x="2167" y="635"/>
                  </a:cubicBezTo>
                  <a:cubicBezTo>
                    <a:pt x="2182" y="646"/>
                    <a:pt x="2182" y="651"/>
                    <a:pt x="2192" y="661"/>
                  </a:cubicBezTo>
                  <a:cubicBezTo>
                    <a:pt x="2203" y="670"/>
                    <a:pt x="2204" y="677"/>
                    <a:pt x="2216" y="682"/>
                  </a:cubicBezTo>
                  <a:cubicBezTo>
                    <a:pt x="2228" y="688"/>
                    <a:pt x="2236" y="692"/>
                    <a:pt x="2244" y="693"/>
                  </a:cubicBezTo>
                  <a:cubicBezTo>
                    <a:pt x="2252" y="693"/>
                    <a:pt x="2254" y="698"/>
                    <a:pt x="2264" y="699"/>
                  </a:cubicBezTo>
                  <a:cubicBezTo>
                    <a:pt x="2273" y="700"/>
                    <a:pt x="2274" y="700"/>
                    <a:pt x="2283" y="704"/>
                  </a:cubicBezTo>
                  <a:cubicBezTo>
                    <a:pt x="2293" y="708"/>
                    <a:pt x="2296" y="705"/>
                    <a:pt x="2301" y="711"/>
                  </a:cubicBezTo>
                  <a:cubicBezTo>
                    <a:pt x="2307" y="717"/>
                    <a:pt x="2313" y="723"/>
                    <a:pt x="2317" y="727"/>
                  </a:cubicBezTo>
                  <a:cubicBezTo>
                    <a:pt x="2321" y="730"/>
                    <a:pt x="2322" y="744"/>
                    <a:pt x="2328" y="745"/>
                  </a:cubicBezTo>
                  <a:cubicBezTo>
                    <a:pt x="2333" y="747"/>
                    <a:pt x="2345" y="746"/>
                    <a:pt x="2349" y="745"/>
                  </a:cubicBezTo>
                  <a:cubicBezTo>
                    <a:pt x="2354" y="744"/>
                    <a:pt x="2361" y="747"/>
                    <a:pt x="2368" y="738"/>
                  </a:cubicBezTo>
                  <a:cubicBezTo>
                    <a:pt x="2375" y="730"/>
                    <a:pt x="2381" y="738"/>
                    <a:pt x="2386" y="729"/>
                  </a:cubicBezTo>
                  <a:cubicBezTo>
                    <a:pt x="2391" y="720"/>
                    <a:pt x="2403" y="728"/>
                    <a:pt x="2405" y="733"/>
                  </a:cubicBezTo>
                  <a:cubicBezTo>
                    <a:pt x="2408" y="737"/>
                    <a:pt x="2416" y="748"/>
                    <a:pt x="2415" y="750"/>
                  </a:cubicBezTo>
                  <a:cubicBezTo>
                    <a:pt x="2413" y="752"/>
                    <a:pt x="2404" y="755"/>
                    <a:pt x="2411" y="761"/>
                  </a:cubicBezTo>
                  <a:cubicBezTo>
                    <a:pt x="2418" y="768"/>
                    <a:pt x="2416" y="778"/>
                    <a:pt x="2418" y="783"/>
                  </a:cubicBezTo>
                  <a:cubicBezTo>
                    <a:pt x="2421" y="788"/>
                    <a:pt x="2419" y="792"/>
                    <a:pt x="2421" y="798"/>
                  </a:cubicBezTo>
                  <a:cubicBezTo>
                    <a:pt x="2424" y="803"/>
                    <a:pt x="2419" y="815"/>
                    <a:pt x="2419" y="815"/>
                  </a:cubicBezTo>
                  <a:cubicBezTo>
                    <a:pt x="2419" y="815"/>
                    <a:pt x="2419" y="815"/>
                    <a:pt x="2414" y="815"/>
                  </a:cubicBezTo>
                  <a:cubicBezTo>
                    <a:pt x="2409" y="815"/>
                    <a:pt x="2408" y="813"/>
                    <a:pt x="2404" y="813"/>
                  </a:cubicBezTo>
                  <a:cubicBezTo>
                    <a:pt x="2401" y="813"/>
                    <a:pt x="2389" y="805"/>
                    <a:pt x="2388" y="809"/>
                  </a:cubicBezTo>
                  <a:cubicBezTo>
                    <a:pt x="2387" y="814"/>
                    <a:pt x="2387" y="818"/>
                    <a:pt x="2384" y="819"/>
                  </a:cubicBezTo>
                  <a:cubicBezTo>
                    <a:pt x="2381" y="820"/>
                    <a:pt x="2373" y="819"/>
                    <a:pt x="2381" y="826"/>
                  </a:cubicBezTo>
                  <a:cubicBezTo>
                    <a:pt x="2389" y="832"/>
                    <a:pt x="2392" y="836"/>
                    <a:pt x="2395" y="842"/>
                  </a:cubicBezTo>
                  <a:cubicBezTo>
                    <a:pt x="2398" y="847"/>
                    <a:pt x="2401" y="849"/>
                    <a:pt x="2406" y="858"/>
                  </a:cubicBezTo>
                  <a:cubicBezTo>
                    <a:pt x="2410" y="867"/>
                    <a:pt x="2416" y="874"/>
                    <a:pt x="2411" y="875"/>
                  </a:cubicBezTo>
                  <a:cubicBezTo>
                    <a:pt x="2407" y="877"/>
                    <a:pt x="2400" y="878"/>
                    <a:pt x="2400" y="881"/>
                  </a:cubicBezTo>
                  <a:cubicBezTo>
                    <a:pt x="2400" y="882"/>
                    <a:pt x="2400" y="882"/>
                    <a:pt x="2400" y="883"/>
                  </a:cubicBezTo>
                  <a:cubicBezTo>
                    <a:pt x="2402" y="885"/>
                    <a:pt x="2406" y="888"/>
                    <a:pt x="2408" y="889"/>
                  </a:cubicBezTo>
                  <a:cubicBezTo>
                    <a:pt x="2408" y="888"/>
                    <a:pt x="2408" y="887"/>
                    <a:pt x="2408" y="886"/>
                  </a:cubicBezTo>
                  <a:cubicBezTo>
                    <a:pt x="2407" y="882"/>
                    <a:pt x="2411" y="882"/>
                    <a:pt x="2417" y="881"/>
                  </a:cubicBezTo>
                  <a:cubicBezTo>
                    <a:pt x="2423" y="880"/>
                    <a:pt x="2421" y="877"/>
                    <a:pt x="2421" y="873"/>
                  </a:cubicBezTo>
                  <a:cubicBezTo>
                    <a:pt x="2421" y="870"/>
                    <a:pt x="2426" y="868"/>
                    <a:pt x="2428" y="872"/>
                  </a:cubicBezTo>
                  <a:cubicBezTo>
                    <a:pt x="2430" y="877"/>
                    <a:pt x="2430" y="868"/>
                    <a:pt x="2430" y="867"/>
                  </a:cubicBezTo>
                  <a:cubicBezTo>
                    <a:pt x="2430" y="865"/>
                    <a:pt x="2437" y="872"/>
                    <a:pt x="2441" y="876"/>
                  </a:cubicBezTo>
                  <a:cubicBezTo>
                    <a:pt x="2444" y="881"/>
                    <a:pt x="2450" y="879"/>
                    <a:pt x="2463" y="880"/>
                  </a:cubicBezTo>
                  <a:cubicBezTo>
                    <a:pt x="2475" y="882"/>
                    <a:pt x="2468" y="879"/>
                    <a:pt x="2473" y="877"/>
                  </a:cubicBezTo>
                  <a:cubicBezTo>
                    <a:pt x="2478" y="875"/>
                    <a:pt x="2478" y="875"/>
                    <a:pt x="2483" y="869"/>
                  </a:cubicBezTo>
                  <a:cubicBezTo>
                    <a:pt x="2488" y="864"/>
                    <a:pt x="2488" y="866"/>
                    <a:pt x="2492" y="860"/>
                  </a:cubicBezTo>
                  <a:cubicBezTo>
                    <a:pt x="2497" y="854"/>
                    <a:pt x="2498" y="849"/>
                    <a:pt x="2499" y="838"/>
                  </a:cubicBezTo>
                  <a:cubicBezTo>
                    <a:pt x="2499" y="826"/>
                    <a:pt x="2500" y="824"/>
                    <a:pt x="2502" y="820"/>
                  </a:cubicBezTo>
                  <a:cubicBezTo>
                    <a:pt x="2504" y="816"/>
                    <a:pt x="2507" y="807"/>
                    <a:pt x="2510" y="801"/>
                  </a:cubicBezTo>
                  <a:cubicBezTo>
                    <a:pt x="2512" y="794"/>
                    <a:pt x="2513" y="794"/>
                    <a:pt x="2515" y="785"/>
                  </a:cubicBezTo>
                  <a:cubicBezTo>
                    <a:pt x="2517" y="776"/>
                    <a:pt x="2515" y="777"/>
                    <a:pt x="2511" y="769"/>
                  </a:cubicBezTo>
                  <a:cubicBezTo>
                    <a:pt x="2507" y="762"/>
                    <a:pt x="2512" y="762"/>
                    <a:pt x="2514" y="757"/>
                  </a:cubicBezTo>
                  <a:cubicBezTo>
                    <a:pt x="2515" y="753"/>
                    <a:pt x="2515" y="749"/>
                    <a:pt x="2512" y="745"/>
                  </a:cubicBezTo>
                  <a:cubicBezTo>
                    <a:pt x="2510" y="742"/>
                    <a:pt x="2515" y="734"/>
                    <a:pt x="2518" y="730"/>
                  </a:cubicBezTo>
                  <a:cubicBezTo>
                    <a:pt x="2520" y="727"/>
                    <a:pt x="2520" y="721"/>
                    <a:pt x="2516" y="712"/>
                  </a:cubicBezTo>
                  <a:cubicBezTo>
                    <a:pt x="2512" y="703"/>
                    <a:pt x="2512" y="702"/>
                    <a:pt x="2509" y="695"/>
                  </a:cubicBezTo>
                  <a:cubicBezTo>
                    <a:pt x="2506" y="688"/>
                    <a:pt x="2501" y="689"/>
                    <a:pt x="2500" y="685"/>
                  </a:cubicBezTo>
                  <a:cubicBezTo>
                    <a:pt x="2498" y="681"/>
                    <a:pt x="2496" y="680"/>
                    <a:pt x="2491" y="675"/>
                  </a:cubicBezTo>
                  <a:cubicBezTo>
                    <a:pt x="2486" y="670"/>
                    <a:pt x="2490" y="668"/>
                    <a:pt x="2485" y="660"/>
                  </a:cubicBezTo>
                  <a:cubicBezTo>
                    <a:pt x="2479" y="652"/>
                    <a:pt x="2477" y="650"/>
                    <a:pt x="2477" y="642"/>
                  </a:cubicBezTo>
                  <a:cubicBezTo>
                    <a:pt x="2477" y="634"/>
                    <a:pt x="2473" y="621"/>
                    <a:pt x="2470" y="621"/>
                  </a:cubicBezTo>
                  <a:cubicBezTo>
                    <a:pt x="2466" y="620"/>
                    <a:pt x="2462" y="616"/>
                    <a:pt x="2460" y="612"/>
                  </a:cubicBezTo>
                  <a:cubicBezTo>
                    <a:pt x="2458" y="608"/>
                    <a:pt x="2452" y="605"/>
                    <a:pt x="2448" y="602"/>
                  </a:cubicBezTo>
                  <a:cubicBezTo>
                    <a:pt x="2444" y="600"/>
                    <a:pt x="2449" y="597"/>
                    <a:pt x="2448" y="594"/>
                  </a:cubicBezTo>
                  <a:cubicBezTo>
                    <a:pt x="2446" y="591"/>
                    <a:pt x="2442" y="592"/>
                    <a:pt x="2438" y="592"/>
                  </a:cubicBezTo>
                  <a:cubicBezTo>
                    <a:pt x="2434" y="592"/>
                    <a:pt x="2426" y="586"/>
                    <a:pt x="2412" y="575"/>
                  </a:cubicBezTo>
                  <a:cubicBezTo>
                    <a:pt x="2398" y="565"/>
                    <a:pt x="2411" y="574"/>
                    <a:pt x="2400" y="569"/>
                  </a:cubicBezTo>
                  <a:cubicBezTo>
                    <a:pt x="2389" y="563"/>
                    <a:pt x="2393" y="567"/>
                    <a:pt x="2385" y="565"/>
                  </a:cubicBezTo>
                  <a:cubicBezTo>
                    <a:pt x="2378" y="563"/>
                    <a:pt x="2378" y="564"/>
                    <a:pt x="2375" y="564"/>
                  </a:cubicBezTo>
                  <a:cubicBezTo>
                    <a:pt x="2373" y="564"/>
                    <a:pt x="2371" y="566"/>
                    <a:pt x="2373" y="571"/>
                  </a:cubicBezTo>
                  <a:cubicBezTo>
                    <a:pt x="2375" y="575"/>
                    <a:pt x="2374" y="572"/>
                    <a:pt x="2371" y="578"/>
                  </a:cubicBezTo>
                  <a:cubicBezTo>
                    <a:pt x="2368" y="584"/>
                    <a:pt x="2367" y="585"/>
                    <a:pt x="2359" y="585"/>
                  </a:cubicBezTo>
                  <a:cubicBezTo>
                    <a:pt x="2352" y="585"/>
                    <a:pt x="2357" y="579"/>
                    <a:pt x="2357" y="576"/>
                  </a:cubicBezTo>
                  <a:cubicBezTo>
                    <a:pt x="2357" y="573"/>
                    <a:pt x="2353" y="572"/>
                    <a:pt x="2350" y="570"/>
                  </a:cubicBezTo>
                  <a:cubicBezTo>
                    <a:pt x="2347" y="568"/>
                    <a:pt x="2348" y="562"/>
                    <a:pt x="2346" y="561"/>
                  </a:cubicBezTo>
                  <a:cubicBezTo>
                    <a:pt x="2344" y="560"/>
                    <a:pt x="2342" y="552"/>
                    <a:pt x="2341" y="548"/>
                  </a:cubicBezTo>
                  <a:cubicBezTo>
                    <a:pt x="2340" y="544"/>
                    <a:pt x="2337" y="545"/>
                    <a:pt x="2331" y="542"/>
                  </a:cubicBezTo>
                  <a:cubicBezTo>
                    <a:pt x="2326" y="539"/>
                    <a:pt x="2324" y="540"/>
                    <a:pt x="2324" y="545"/>
                  </a:cubicBezTo>
                  <a:cubicBezTo>
                    <a:pt x="2324" y="549"/>
                    <a:pt x="2324" y="550"/>
                    <a:pt x="2329" y="551"/>
                  </a:cubicBezTo>
                  <a:cubicBezTo>
                    <a:pt x="2333" y="553"/>
                    <a:pt x="2333" y="554"/>
                    <a:pt x="2339" y="556"/>
                  </a:cubicBezTo>
                  <a:cubicBezTo>
                    <a:pt x="2344" y="558"/>
                    <a:pt x="2339" y="562"/>
                    <a:pt x="2339" y="567"/>
                  </a:cubicBezTo>
                  <a:cubicBezTo>
                    <a:pt x="2338" y="571"/>
                    <a:pt x="2343" y="572"/>
                    <a:pt x="2347" y="578"/>
                  </a:cubicBezTo>
                  <a:cubicBezTo>
                    <a:pt x="2352" y="584"/>
                    <a:pt x="2339" y="583"/>
                    <a:pt x="2335" y="577"/>
                  </a:cubicBezTo>
                  <a:cubicBezTo>
                    <a:pt x="2330" y="571"/>
                    <a:pt x="2320" y="565"/>
                    <a:pt x="2319" y="560"/>
                  </a:cubicBezTo>
                  <a:cubicBezTo>
                    <a:pt x="2318" y="556"/>
                    <a:pt x="2309" y="558"/>
                    <a:pt x="2301" y="558"/>
                  </a:cubicBezTo>
                  <a:cubicBezTo>
                    <a:pt x="2293" y="558"/>
                    <a:pt x="2285" y="553"/>
                    <a:pt x="2284" y="551"/>
                  </a:cubicBezTo>
                  <a:cubicBezTo>
                    <a:pt x="2283" y="550"/>
                    <a:pt x="2285" y="547"/>
                    <a:pt x="2289" y="543"/>
                  </a:cubicBezTo>
                  <a:cubicBezTo>
                    <a:pt x="2293" y="539"/>
                    <a:pt x="2292" y="534"/>
                    <a:pt x="2298" y="531"/>
                  </a:cubicBezTo>
                  <a:cubicBezTo>
                    <a:pt x="2304" y="529"/>
                    <a:pt x="2301" y="524"/>
                    <a:pt x="2305" y="519"/>
                  </a:cubicBezTo>
                  <a:cubicBezTo>
                    <a:pt x="2308" y="514"/>
                    <a:pt x="2306" y="511"/>
                    <a:pt x="2306" y="509"/>
                  </a:cubicBezTo>
                  <a:cubicBezTo>
                    <a:pt x="2306" y="507"/>
                    <a:pt x="2307" y="501"/>
                    <a:pt x="2308" y="495"/>
                  </a:cubicBezTo>
                  <a:cubicBezTo>
                    <a:pt x="2308" y="489"/>
                    <a:pt x="2306" y="485"/>
                    <a:pt x="2319" y="477"/>
                  </a:cubicBezTo>
                  <a:cubicBezTo>
                    <a:pt x="2331" y="470"/>
                    <a:pt x="2322" y="471"/>
                    <a:pt x="2320" y="469"/>
                  </a:cubicBezTo>
                  <a:cubicBezTo>
                    <a:pt x="2319" y="468"/>
                    <a:pt x="2321" y="460"/>
                    <a:pt x="2326" y="455"/>
                  </a:cubicBezTo>
                  <a:cubicBezTo>
                    <a:pt x="2330" y="451"/>
                    <a:pt x="2328" y="447"/>
                    <a:pt x="2326" y="439"/>
                  </a:cubicBezTo>
                  <a:cubicBezTo>
                    <a:pt x="2325" y="430"/>
                    <a:pt x="2338" y="435"/>
                    <a:pt x="2354" y="432"/>
                  </a:cubicBezTo>
                  <a:cubicBezTo>
                    <a:pt x="2371" y="430"/>
                    <a:pt x="2375" y="433"/>
                    <a:pt x="2380" y="432"/>
                  </a:cubicBezTo>
                  <a:cubicBezTo>
                    <a:pt x="2385" y="432"/>
                    <a:pt x="2394" y="436"/>
                    <a:pt x="2398" y="438"/>
                  </a:cubicBezTo>
                  <a:cubicBezTo>
                    <a:pt x="2401" y="441"/>
                    <a:pt x="2407" y="440"/>
                    <a:pt x="2406" y="435"/>
                  </a:cubicBezTo>
                  <a:cubicBezTo>
                    <a:pt x="2404" y="430"/>
                    <a:pt x="2411" y="435"/>
                    <a:pt x="2420" y="435"/>
                  </a:cubicBezTo>
                  <a:cubicBezTo>
                    <a:pt x="2430" y="434"/>
                    <a:pt x="2432" y="433"/>
                    <a:pt x="2438" y="431"/>
                  </a:cubicBezTo>
                  <a:cubicBezTo>
                    <a:pt x="2444" y="428"/>
                    <a:pt x="2445" y="433"/>
                    <a:pt x="2455" y="437"/>
                  </a:cubicBezTo>
                  <a:cubicBezTo>
                    <a:pt x="2466" y="442"/>
                    <a:pt x="2457" y="432"/>
                    <a:pt x="2455" y="425"/>
                  </a:cubicBezTo>
                  <a:cubicBezTo>
                    <a:pt x="2454" y="417"/>
                    <a:pt x="2462" y="426"/>
                    <a:pt x="2467" y="426"/>
                  </a:cubicBezTo>
                  <a:cubicBezTo>
                    <a:pt x="2472" y="426"/>
                    <a:pt x="2479" y="426"/>
                    <a:pt x="2490" y="424"/>
                  </a:cubicBezTo>
                  <a:cubicBezTo>
                    <a:pt x="2501" y="422"/>
                    <a:pt x="2497" y="428"/>
                    <a:pt x="2516" y="434"/>
                  </a:cubicBezTo>
                  <a:cubicBezTo>
                    <a:pt x="2535" y="439"/>
                    <a:pt x="2516" y="436"/>
                    <a:pt x="2512" y="441"/>
                  </a:cubicBezTo>
                  <a:cubicBezTo>
                    <a:pt x="2508" y="446"/>
                    <a:pt x="2510" y="444"/>
                    <a:pt x="2520" y="447"/>
                  </a:cubicBezTo>
                  <a:cubicBezTo>
                    <a:pt x="2530" y="450"/>
                    <a:pt x="2534" y="444"/>
                    <a:pt x="2544" y="446"/>
                  </a:cubicBezTo>
                  <a:cubicBezTo>
                    <a:pt x="2555" y="447"/>
                    <a:pt x="2546" y="443"/>
                    <a:pt x="2549" y="439"/>
                  </a:cubicBezTo>
                  <a:cubicBezTo>
                    <a:pt x="2553" y="435"/>
                    <a:pt x="2554" y="438"/>
                    <a:pt x="2563" y="440"/>
                  </a:cubicBezTo>
                  <a:cubicBezTo>
                    <a:pt x="2573" y="442"/>
                    <a:pt x="2572" y="439"/>
                    <a:pt x="2575" y="439"/>
                  </a:cubicBezTo>
                  <a:cubicBezTo>
                    <a:pt x="2577" y="438"/>
                    <a:pt x="2580" y="439"/>
                    <a:pt x="2585" y="438"/>
                  </a:cubicBezTo>
                  <a:cubicBezTo>
                    <a:pt x="2589" y="437"/>
                    <a:pt x="2583" y="437"/>
                    <a:pt x="2581" y="433"/>
                  </a:cubicBezTo>
                  <a:cubicBezTo>
                    <a:pt x="2578" y="430"/>
                    <a:pt x="2573" y="428"/>
                    <a:pt x="2566" y="431"/>
                  </a:cubicBezTo>
                  <a:cubicBezTo>
                    <a:pt x="2559" y="433"/>
                    <a:pt x="2555" y="428"/>
                    <a:pt x="2554" y="427"/>
                  </a:cubicBezTo>
                  <a:cubicBezTo>
                    <a:pt x="2553" y="426"/>
                    <a:pt x="2550" y="422"/>
                    <a:pt x="2547" y="415"/>
                  </a:cubicBezTo>
                  <a:cubicBezTo>
                    <a:pt x="2544" y="407"/>
                    <a:pt x="2551" y="407"/>
                    <a:pt x="2555" y="401"/>
                  </a:cubicBezTo>
                  <a:cubicBezTo>
                    <a:pt x="2559" y="396"/>
                    <a:pt x="2555" y="394"/>
                    <a:pt x="2556" y="391"/>
                  </a:cubicBezTo>
                  <a:cubicBezTo>
                    <a:pt x="2556" y="387"/>
                    <a:pt x="2555" y="386"/>
                    <a:pt x="2555" y="379"/>
                  </a:cubicBezTo>
                  <a:cubicBezTo>
                    <a:pt x="2555" y="371"/>
                    <a:pt x="2559" y="375"/>
                    <a:pt x="2562" y="374"/>
                  </a:cubicBezTo>
                  <a:cubicBezTo>
                    <a:pt x="2564" y="372"/>
                    <a:pt x="2572" y="373"/>
                    <a:pt x="2578" y="371"/>
                  </a:cubicBezTo>
                  <a:cubicBezTo>
                    <a:pt x="2584" y="369"/>
                    <a:pt x="2586" y="369"/>
                    <a:pt x="2590" y="368"/>
                  </a:cubicBezTo>
                  <a:cubicBezTo>
                    <a:pt x="2594" y="367"/>
                    <a:pt x="2594" y="371"/>
                    <a:pt x="2602" y="375"/>
                  </a:cubicBezTo>
                  <a:cubicBezTo>
                    <a:pt x="2610" y="379"/>
                    <a:pt x="2605" y="375"/>
                    <a:pt x="2609" y="369"/>
                  </a:cubicBezTo>
                  <a:cubicBezTo>
                    <a:pt x="2612" y="363"/>
                    <a:pt x="2615" y="369"/>
                    <a:pt x="2617" y="374"/>
                  </a:cubicBezTo>
                  <a:cubicBezTo>
                    <a:pt x="2619" y="378"/>
                    <a:pt x="2622" y="383"/>
                    <a:pt x="2627" y="389"/>
                  </a:cubicBezTo>
                  <a:cubicBezTo>
                    <a:pt x="2633" y="396"/>
                    <a:pt x="2633" y="389"/>
                    <a:pt x="2638" y="388"/>
                  </a:cubicBezTo>
                  <a:cubicBezTo>
                    <a:pt x="2644" y="388"/>
                    <a:pt x="2639" y="390"/>
                    <a:pt x="2643" y="399"/>
                  </a:cubicBezTo>
                  <a:cubicBezTo>
                    <a:pt x="2647" y="408"/>
                    <a:pt x="2652" y="398"/>
                    <a:pt x="2654" y="396"/>
                  </a:cubicBezTo>
                  <a:cubicBezTo>
                    <a:pt x="2656" y="394"/>
                    <a:pt x="2654" y="388"/>
                    <a:pt x="2654" y="381"/>
                  </a:cubicBezTo>
                  <a:cubicBezTo>
                    <a:pt x="2654" y="374"/>
                    <a:pt x="2660" y="379"/>
                    <a:pt x="2667" y="379"/>
                  </a:cubicBezTo>
                  <a:cubicBezTo>
                    <a:pt x="2673" y="379"/>
                    <a:pt x="2676" y="378"/>
                    <a:pt x="2677" y="374"/>
                  </a:cubicBezTo>
                  <a:cubicBezTo>
                    <a:pt x="2678" y="369"/>
                    <a:pt x="2672" y="372"/>
                    <a:pt x="2665" y="367"/>
                  </a:cubicBezTo>
                  <a:cubicBezTo>
                    <a:pt x="2657" y="361"/>
                    <a:pt x="2659" y="359"/>
                    <a:pt x="2656" y="357"/>
                  </a:cubicBezTo>
                  <a:cubicBezTo>
                    <a:pt x="2653" y="355"/>
                    <a:pt x="2652" y="353"/>
                    <a:pt x="2657" y="348"/>
                  </a:cubicBezTo>
                  <a:cubicBezTo>
                    <a:pt x="2662" y="342"/>
                    <a:pt x="2668" y="347"/>
                    <a:pt x="2672" y="347"/>
                  </a:cubicBezTo>
                  <a:cubicBezTo>
                    <a:pt x="2677" y="347"/>
                    <a:pt x="2676" y="354"/>
                    <a:pt x="2675" y="357"/>
                  </a:cubicBezTo>
                  <a:cubicBezTo>
                    <a:pt x="2674" y="360"/>
                    <a:pt x="2681" y="362"/>
                    <a:pt x="2683" y="369"/>
                  </a:cubicBezTo>
                  <a:cubicBezTo>
                    <a:pt x="2686" y="376"/>
                    <a:pt x="2690" y="375"/>
                    <a:pt x="2695" y="379"/>
                  </a:cubicBezTo>
                  <a:cubicBezTo>
                    <a:pt x="2701" y="383"/>
                    <a:pt x="2699" y="384"/>
                    <a:pt x="2705" y="388"/>
                  </a:cubicBezTo>
                  <a:cubicBezTo>
                    <a:pt x="2711" y="392"/>
                    <a:pt x="2708" y="391"/>
                    <a:pt x="2705" y="395"/>
                  </a:cubicBezTo>
                  <a:cubicBezTo>
                    <a:pt x="2703" y="399"/>
                    <a:pt x="2700" y="395"/>
                    <a:pt x="2696" y="396"/>
                  </a:cubicBezTo>
                  <a:cubicBezTo>
                    <a:pt x="2691" y="396"/>
                    <a:pt x="2691" y="402"/>
                    <a:pt x="2687" y="406"/>
                  </a:cubicBezTo>
                  <a:cubicBezTo>
                    <a:pt x="2684" y="410"/>
                    <a:pt x="2690" y="411"/>
                    <a:pt x="2690" y="416"/>
                  </a:cubicBezTo>
                  <a:cubicBezTo>
                    <a:pt x="2691" y="422"/>
                    <a:pt x="2690" y="423"/>
                    <a:pt x="2684" y="431"/>
                  </a:cubicBezTo>
                  <a:cubicBezTo>
                    <a:pt x="2678" y="439"/>
                    <a:pt x="2684" y="440"/>
                    <a:pt x="2685" y="444"/>
                  </a:cubicBezTo>
                  <a:cubicBezTo>
                    <a:pt x="2686" y="449"/>
                    <a:pt x="2686" y="451"/>
                    <a:pt x="2686" y="457"/>
                  </a:cubicBezTo>
                  <a:cubicBezTo>
                    <a:pt x="2686" y="463"/>
                    <a:pt x="2682" y="463"/>
                    <a:pt x="2678" y="466"/>
                  </a:cubicBezTo>
                  <a:cubicBezTo>
                    <a:pt x="2674" y="469"/>
                    <a:pt x="2672" y="467"/>
                    <a:pt x="2671" y="471"/>
                  </a:cubicBezTo>
                  <a:cubicBezTo>
                    <a:pt x="2670" y="475"/>
                    <a:pt x="2662" y="470"/>
                    <a:pt x="2659" y="469"/>
                  </a:cubicBezTo>
                  <a:cubicBezTo>
                    <a:pt x="2656" y="468"/>
                    <a:pt x="2659" y="477"/>
                    <a:pt x="2668" y="482"/>
                  </a:cubicBezTo>
                  <a:cubicBezTo>
                    <a:pt x="2677" y="488"/>
                    <a:pt x="2669" y="493"/>
                    <a:pt x="2671" y="503"/>
                  </a:cubicBezTo>
                  <a:cubicBezTo>
                    <a:pt x="2672" y="512"/>
                    <a:pt x="2673" y="509"/>
                    <a:pt x="2686" y="522"/>
                  </a:cubicBezTo>
                  <a:cubicBezTo>
                    <a:pt x="2700" y="534"/>
                    <a:pt x="2695" y="535"/>
                    <a:pt x="2704" y="545"/>
                  </a:cubicBezTo>
                  <a:cubicBezTo>
                    <a:pt x="2712" y="556"/>
                    <a:pt x="2731" y="568"/>
                    <a:pt x="2736" y="573"/>
                  </a:cubicBezTo>
                  <a:cubicBezTo>
                    <a:pt x="2741" y="578"/>
                    <a:pt x="2752" y="588"/>
                    <a:pt x="2762" y="598"/>
                  </a:cubicBezTo>
                  <a:cubicBezTo>
                    <a:pt x="2773" y="609"/>
                    <a:pt x="2769" y="607"/>
                    <a:pt x="2781" y="615"/>
                  </a:cubicBezTo>
                  <a:cubicBezTo>
                    <a:pt x="2792" y="622"/>
                    <a:pt x="2789" y="623"/>
                    <a:pt x="2803" y="634"/>
                  </a:cubicBezTo>
                  <a:cubicBezTo>
                    <a:pt x="2817" y="645"/>
                    <a:pt x="2815" y="646"/>
                    <a:pt x="2822" y="650"/>
                  </a:cubicBezTo>
                  <a:cubicBezTo>
                    <a:pt x="2828" y="654"/>
                    <a:pt x="2820" y="660"/>
                    <a:pt x="2817" y="661"/>
                  </a:cubicBezTo>
                  <a:cubicBezTo>
                    <a:pt x="2814" y="661"/>
                    <a:pt x="2815" y="664"/>
                    <a:pt x="2814" y="670"/>
                  </a:cubicBezTo>
                  <a:cubicBezTo>
                    <a:pt x="2813" y="676"/>
                    <a:pt x="2804" y="672"/>
                    <a:pt x="2815" y="680"/>
                  </a:cubicBezTo>
                  <a:cubicBezTo>
                    <a:pt x="2826" y="689"/>
                    <a:pt x="2828" y="672"/>
                    <a:pt x="2827" y="668"/>
                  </a:cubicBezTo>
                  <a:cubicBezTo>
                    <a:pt x="2826" y="664"/>
                    <a:pt x="2828" y="662"/>
                    <a:pt x="2828" y="660"/>
                  </a:cubicBezTo>
                  <a:cubicBezTo>
                    <a:pt x="2828" y="659"/>
                    <a:pt x="2828" y="650"/>
                    <a:pt x="2831" y="647"/>
                  </a:cubicBezTo>
                  <a:cubicBezTo>
                    <a:pt x="2834" y="644"/>
                    <a:pt x="2838" y="639"/>
                    <a:pt x="2838" y="635"/>
                  </a:cubicBezTo>
                  <a:cubicBezTo>
                    <a:pt x="2839" y="631"/>
                    <a:pt x="2838" y="623"/>
                    <a:pt x="2836" y="621"/>
                  </a:cubicBezTo>
                  <a:cubicBezTo>
                    <a:pt x="2835" y="618"/>
                    <a:pt x="2826" y="610"/>
                    <a:pt x="2823" y="607"/>
                  </a:cubicBezTo>
                  <a:cubicBezTo>
                    <a:pt x="2820" y="603"/>
                    <a:pt x="2828" y="600"/>
                    <a:pt x="2832" y="597"/>
                  </a:cubicBezTo>
                  <a:cubicBezTo>
                    <a:pt x="2836" y="594"/>
                    <a:pt x="2842" y="597"/>
                    <a:pt x="2845" y="595"/>
                  </a:cubicBezTo>
                  <a:cubicBezTo>
                    <a:pt x="2848" y="592"/>
                    <a:pt x="2836" y="588"/>
                    <a:pt x="2832" y="584"/>
                  </a:cubicBezTo>
                  <a:cubicBezTo>
                    <a:pt x="2828" y="580"/>
                    <a:pt x="2826" y="577"/>
                    <a:pt x="2820" y="572"/>
                  </a:cubicBezTo>
                  <a:cubicBezTo>
                    <a:pt x="2814" y="567"/>
                    <a:pt x="2825" y="566"/>
                    <a:pt x="2827" y="562"/>
                  </a:cubicBezTo>
                  <a:cubicBezTo>
                    <a:pt x="2830" y="558"/>
                    <a:pt x="2837" y="561"/>
                    <a:pt x="2845" y="560"/>
                  </a:cubicBezTo>
                  <a:cubicBezTo>
                    <a:pt x="2854" y="560"/>
                    <a:pt x="2849" y="559"/>
                    <a:pt x="2848" y="556"/>
                  </a:cubicBezTo>
                  <a:cubicBezTo>
                    <a:pt x="2847" y="552"/>
                    <a:pt x="2844" y="550"/>
                    <a:pt x="2838" y="547"/>
                  </a:cubicBezTo>
                  <a:cubicBezTo>
                    <a:pt x="2833" y="545"/>
                    <a:pt x="2830" y="542"/>
                    <a:pt x="2825" y="535"/>
                  </a:cubicBezTo>
                  <a:cubicBezTo>
                    <a:pt x="2819" y="528"/>
                    <a:pt x="2820" y="527"/>
                    <a:pt x="2817" y="524"/>
                  </a:cubicBezTo>
                  <a:cubicBezTo>
                    <a:pt x="2814" y="521"/>
                    <a:pt x="2814" y="512"/>
                    <a:pt x="2815" y="510"/>
                  </a:cubicBezTo>
                  <a:cubicBezTo>
                    <a:pt x="2816" y="507"/>
                    <a:pt x="2820" y="513"/>
                    <a:pt x="2826" y="516"/>
                  </a:cubicBezTo>
                  <a:cubicBezTo>
                    <a:pt x="2832" y="520"/>
                    <a:pt x="2830" y="518"/>
                    <a:pt x="2833" y="516"/>
                  </a:cubicBezTo>
                  <a:cubicBezTo>
                    <a:pt x="2835" y="515"/>
                    <a:pt x="2831" y="511"/>
                    <a:pt x="2828" y="508"/>
                  </a:cubicBezTo>
                  <a:cubicBezTo>
                    <a:pt x="2825" y="506"/>
                    <a:pt x="2823" y="503"/>
                    <a:pt x="2817" y="502"/>
                  </a:cubicBezTo>
                  <a:cubicBezTo>
                    <a:pt x="2811" y="502"/>
                    <a:pt x="2808" y="499"/>
                    <a:pt x="2803" y="495"/>
                  </a:cubicBezTo>
                  <a:cubicBezTo>
                    <a:pt x="2798" y="491"/>
                    <a:pt x="2795" y="489"/>
                    <a:pt x="2793" y="488"/>
                  </a:cubicBezTo>
                  <a:cubicBezTo>
                    <a:pt x="2790" y="487"/>
                    <a:pt x="2794" y="481"/>
                    <a:pt x="2793" y="479"/>
                  </a:cubicBezTo>
                  <a:cubicBezTo>
                    <a:pt x="2792" y="477"/>
                    <a:pt x="2789" y="474"/>
                    <a:pt x="2783" y="474"/>
                  </a:cubicBezTo>
                  <a:cubicBezTo>
                    <a:pt x="2778" y="473"/>
                    <a:pt x="2774" y="468"/>
                    <a:pt x="2771" y="471"/>
                  </a:cubicBezTo>
                  <a:cubicBezTo>
                    <a:pt x="2768" y="474"/>
                    <a:pt x="2768" y="471"/>
                    <a:pt x="2763" y="470"/>
                  </a:cubicBezTo>
                  <a:cubicBezTo>
                    <a:pt x="2758" y="469"/>
                    <a:pt x="2757" y="469"/>
                    <a:pt x="2753" y="463"/>
                  </a:cubicBezTo>
                  <a:cubicBezTo>
                    <a:pt x="2749" y="456"/>
                    <a:pt x="2751" y="455"/>
                    <a:pt x="2748" y="449"/>
                  </a:cubicBezTo>
                  <a:cubicBezTo>
                    <a:pt x="2745" y="443"/>
                    <a:pt x="2748" y="442"/>
                    <a:pt x="2748" y="439"/>
                  </a:cubicBezTo>
                  <a:cubicBezTo>
                    <a:pt x="2748" y="437"/>
                    <a:pt x="2743" y="434"/>
                    <a:pt x="2736" y="428"/>
                  </a:cubicBezTo>
                  <a:cubicBezTo>
                    <a:pt x="2728" y="422"/>
                    <a:pt x="2736" y="418"/>
                    <a:pt x="2736" y="415"/>
                  </a:cubicBezTo>
                  <a:cubicBezTo>
                    <a:pt x="2737" y="412"/>
                    <a:pt x="2743" y="416"/>
                    <a:pt x="2744" y="415"/>
                  </a:cubicBezTo>
                  <a:cubicBezTo>
                    <a:pt x="2745" y="414"/>
                    <a:pt x="2751" y="417"/>
                    <a:pt x="2753" y="416"/>
                  </a:cubicBezTo>
                  <a:cubicBezTo>
                    <a:pt x="2756" y="416"/>
                    <a:pt x="2757" y="423"/>
                    <a:pt x="2766" y="422"/>
                  </a:cubicBezTo>
                  <a:cubicBezTo>
                    <a:pt x="2774" y="421"/>
                    <a:pt x="2766" y="417"/>
                    <a:pt x="2763" y="412"/>
                  </a:cubicBezTo>
                  <a:cubicBezTo>
                    <a:pt x="2760" y="407"/>
                    <a:pt x="2764" y="402"/>
                    <a:pt x="2772" y="408"/>
                  </a:cubicBezTo>
                  <a:cubicBezTo>
                    <a:pt x="2781" y="413"/>
                    <a:pt x="2782" y="419"/>
                    <a:pt x="2787" y="422"/>
                  </a:cubicBezTo>
                  <a:cubicBezTo>
                    <a:pt x="2793" y="424"/>
                    <a:pt x="2789" y="417"/>
                    <a:pt x="2789" y="413"/>
                  </a:cubicBezTo>
                  <a:cubicBezTo>
                    <a:pt x="2788" y="410"/>
                    <a:pt x="2797" y="406"/>
                    <a:pt x="2800" y="403"/>
                  </a:cubicBezTo>
                  <a:cubicBezTo>
                    <a:pt x="2803" y="399"/>
                    <a:pt x="2811" y="402"/>
                    <a:pt x="2817" y="402"/>
                  </a:cubicBezTo>
                  <a:cubicBezTo>
                    <a:pt x="2823" y="402"/>
                    <a:pt x="2833" y="403"/>
                    <a:pt x="2845" y="409"/>
                  </a:cubicBezTo>
                  <a:cubicBezTo>
                    <a:pt x="2858" y="416"/>
                    <a:pt x="2850" y="414"/>
                    <a:pt x="2866" y="417"/>
                  </a:cubicBezTo>
                  <a:cubicBezTo>
                    <a:pt x="2882" y="421"/>
                    <a:pt x="2870" y="412"/>
                    <a:pt x="2866" y="409"/>
                  </a:cubicBezTo>
                  <a:cubicBezTo>
                    <a:pt x="2861" y="407"/>
                    <a:pt x="2866" y="405"/>
                    <a:pt x="2868" y="404"/>
                  </a:cubicBezTo>
                  <a:cubicBezTo>
                    <a:pt x="2869" y="403"/>
                    <a:pt x="2876" y="400"/>
                    <a:pt x="2877" y="393"/>
                  </a:cubicBezTo>
                  <a:cubicBezTo>
                    <a:pt x="2877" y="386"/>
                    <a:pt x="2879" y="388"/>
                    <a:pt x="2879" y="385"/>
                  </a:cubicBezTo>
                  <a:cubicBezTo>
                    <a:pt x="2879" y="382"/>
                    <a:pt x="2880" y="379"/>
                    <a:pt x="2879" y="376"/>
                  </a:cubicBezTo>
                  <a:cubicBezTo>
                    <a:pt x="2878" y="373"/>
                    <a:pt x="2889" y="376"/>
                    <a:pt x="2891" y="374"/>
                  </a:cubicBezTo>
                  <a:cubicBezTo>
                    <a:pt x="2893" y="372"/>
                    <a:pt x="2897" y="368"/>
                    <a:pt x="2902" y="363"/>
                  </a:cubicBezTo>
                  <a:cubicBezTo>
                    <a:pt x="2907" y="359"/>
                    <a:pt x="2913" y="356"/>
                    <a:pt x="2914" y="353"/>
                  </a:cubicBezTo>
                  <a:cubicBezTo>
                    <a:pt x="2915" y="349"/>
                    <a:pt x="2923" y="351"/>
                    <a:pt x="2927" y="350"/>
                  </a:cubicBezTo>
                  <a:cubicBezTo>
                    <a:pt x="2931" y="350"/>
                    <a:pt x="2936" y="350"/>
                    <a:pt x="2956" y="355"/>
                  </a:cubicBezTo>
                  <a:cubicBezTo>
                    <a:pt x="2976" y="360"/>
                    <a:pt x="2966" y="358"/>
                    <a:pt x="2965" y="350"/>
                  </a:cubicBezTo>
                  <a:cubicBezTo>
                    <a:pt x="2964" y="341"/>
                    <a:pt x="2949" y="341"/>
                    <a:pt x="2946" y="339"/>
                  </a:cubicBezTo>
                  <a:cubicBezTo>
                    <a:pt x="2943" y="336"/>
                    <a:pt x="2932" y="332"/>
                    <a:pt x="2917" y="324"/>
                  </a:cubicBezTo>
                  <a:cubicBezTo>
                    <a:pt x="2901" y="315"/>
                    <a:pt x="2900" y="316"/>
                    <a:pt x="2895" y="312"/>
                  </a:cubicBezTo>
                  <a:cubicBezTo>
                    <a:pt x="2889" y="308"/>
                    <a:pt x="2890" y="312"/>
                    <a:pt x="2875" y="308"/>
                  </a:cubicBezTo>
                  <a:cubicBezTo>
                    <a:pt x="2861" y="304"/>
                    <a:pt x="2856" y="307"/>
                    <a:pt x="2853" y="304"/>
                  </a:cubicBezTo>
                  <a:cubicBezTo>
                    <a:pt x="2850" y="302"/>
                    <a:pt x="2843" y="301"/>
                    <a:pt x="2833" y="294"/>
                  </a:cubicBezTo>
                  <a:cubicBezTo>
                    <a:pt x="2824" y="287"/>
                    <a:pt x="2841" y="290"/>
                    <a:pt x="2851" y="294"/>
                  </a:cubicBezTo>
                  <a:cubicBezTo>
                    <a:pt x="2862" y="299"/>
                    <a:pt x="2857" y="299"/>
                    <a:pt x="2866" y="298"/>
                  </a:cubicBezTo>
                  <a:cubicBezTo>
                    <a:pt x="2874" y="298"/>
                    <a:pt x="2880" y="302"/>
                    <a:pt x="2886" y="298"/>
                  </a:cubicBezTo>
                  <a:cubicBezTo>
                    <a:pt x="2893" y="295"/>
                    <a:pt x="2893" y="293"/>
                    <a:pt x="2894" y="288"/>
                  </a:cubicBezTo>
                  <a:cubicBezTo>
                    <a:pt x="2895" y="283"/>
                    <a:pt x="2890" y="279"/>
                    <a:pt x="2889" y="277"/>
                  </a:cubicBezTo>
                  <a:cubicBezTo>
                    <a:pt x="2888" y="274"/>
                    <a:pt x="2872" y="271"/>
                    <a:pt x="2866" y="269"/>
                  </a:cubicBezTo>
                  <a:cubicBezTo>
                    <a:pt x="2860" y="266"/>
                    <a:pt x="2865" y="262"/>
                    <a:pt x="2870" y="259"/>
                  </a:cubicBezTo>
                  <a:cubicBezTo>
                    <a:pt x="2875" y="255"/>
                    <a:pt x="2877" y="263"/>
                    <a:pt x="2887" y="268"/>
                  </a:cubicBezTo>
                  <a:cubicBezTo>
                    <a:pt x="2896" y="273"/>
                    <a:pt x="2895" y="269"/>
                    <a:pt x="2906" y="279"/>
                  </a:cubicBezTo>
                  <a:cubicBezTo>
                    <a:pt x="2917" y="288"/>
                    <a:pt x="2912" y="281"/>
                    <a:pt x="2919" y="279"/>
                  </a:cubicBezTo>
                  <a:cubicBezTo>
                    <a:pt x="2927" y="277"/>
                    <a:pt x="2932" y="279"/>
                    <a:pt x="2933" y="278"/>
                  </a:cubicBezTo>
                  <a:cubicBezTo>
                    <a:pt x="2934" y="277"/>
                    <a:pt x="2944" y="279"/>
                    <a:pt x="2948" y="279"/>
                  </a:cubicBezTo>
                  <a:cubicBezTo>
                    <a:pt x="2952" y="279"/>
                    <a:pt x="2957" y="288"/>
                    <a:pt x="2967" y="288"/>
                  </a:cubicBezTo>
                  <a:cubicBezTo>
                    <a:pt x="2978" y="288"/>
                    <a:pt x="2981" y="296"/>
                    <a:pt x="2990" y="298"/>
                  </a:cubicBezTo>
                  <a:cubicBezTo>
                    <a:pt x="2999" y="299"/>
                    <a:pt x="2998" y="299"/>
                    <a:pt x="3012" y="303"/>
                  </a:cubicBezTo>
                  <a:cubicBezTo>
                    <a:pt x="3026" y="307"/>
                    <a:pt x="3022" y="305"/>
                    <a:pt x="3040" y="306"/>
                  </a:cubicBezTo>
                  <a:cubicBezTo>
                    <a:pt x="3058" y="308"/>
                    <a:pt x="3051" y="310"/>
                    <a:pt x="3055" y="307"/>
                  </a:cubicBezTo>
                  <a:cubicBezTo>
                    <a:pt x="3059" y="303"/>
                    <a:pt x="3052" y="302"/>
                    <a:pt x="3048" y="301"/>
                  </a:cubicBezTo>
                  <a:close/>
                  <a:moveTo>
                    <a:pt x="1759" y="575"/>
                  </a:moveTo>
                  <a:cubicBezTo>
                    <a:pt x="1757" y="583"/>
                    <a:pt x="1759" y="589"/>
                    <a:pt x="1754" y="593"/>
                  </a:cubicBezTo>
                  <a:cubicBezTo>
                    <a:pt x="1748" y="597"/>
                    <a:pt x="1751" y="602"/>
                    <a:pt x="1744" y="605"/>
                  </a:cubicBezTo>
                  <a:cubicBezTo>
                    <a:pt x="1737" y="608"/>
                    <a:pt x="1736" y="610"/>
                    <a:pt x="1732" y="614"/>
                  </a:cubicBezTo>
                  <a:cubicBezTo>
                    <a:pt x="1728" y="619"/>
                    <a:pt x="1716" y="618"/>
                    <a:pt x="1720" y="622"/>
                  </a:cubicBezTo>
                  <a:cubicBezTo>
                    <a:pt x="1723" y="626"/>
                    <a:pt x="1722" y="635"/>
                    <a:pt x="1719" y="637"/>
                  </a:cubicBezTo>
                  <a:cubicBezTo>
                    <a:pt x="1716" y="639"/>
                    <a:pt x="1708" y="640"/>
                    <a:pt x="1702" y="642"/>
                  </a:cubicBezTo>
                  <a:cubicBezTo>
                    <a:pt x="1696" y="644"/>
                    <a:pt x="1684" y="641"/>
                    <a:pt x="1679" y="639"/>
                  </a:cubicBezTo>
                  <a:cubicBezTo>
                    <a:pt x="1674" y="636"/>
                    <a:pt x="1671" y="634"/>
                    <a:pt x="1679" y="634"/>
                  </a:cubicBezTo>
                  <a:cubicBezTo>
                    <a:pt x="1686" y="634"/>
                    <a:pt x="1699" y="629"/>
                    <a:pt x="1701" y="627"/>
                  </a:cubicBezTo>
                  <a:cubicBezTo>
                    <a:pt x="1704" y="624"/>
                    <a:pt x="1708" y="615"/>
                    <a:pt x="1712" y="612"/>
                  </a:cubicBezTo>
                  <a:cubicBezTo>
                    <a:pt x="1716" y="609"/>
                    <a:pt x="1720" y="607"/>
                    <a:pt x="1720" y="605"/>
                  </a:cubicBezTo>
                  <a:cubicBezTo>
                    <a:pt x="1720" y="603"/>
                    <a:pt x="1720" y="593"/>
                    <a:pt x="1722" y="590"/>
                  </a:cubicBezTo>
                  <a:cubicBezTo>
                    <a:pt x="1724" y="588"/>
                    <a:pt x="1724" y="583"/>
                    <a:pt x="1731" y="578"/>
                  </a:cubicBezTo>
                  <a:cubicBezTo>
                    <a:pt x="1737" y="573"/>
                    <a:pt x="1732" y="573"/>
                    <a:pt x="1732" y="565"/>
                  </a:cubicBezTo>
                  <a:cubicBezTo>
                    <a:pt x="1732" y="557"/>
                    <a:pt x="1734" y="552"/>
                    <a:pt x="1734" y="546"/>
                  </a:cubicBezTo>
                  <a:cubicBezTo>
                    <a:pt x="1734" y="540"/>
                    <a:pt x="1724" y="535"/>
                    <a:pt x="1728" y="532"/>
                  </a:cubicBezTo>
                  <a:cubicBezTo>
                    <a:pt x="1732" y="522"/>
                    <a:pt x="1733" y="520"/>
                    <a:pt x="1738" y="526"/>
                  </a:cubicBezTo>
                  <a:cubicBezTo>
                    <a:pt x="1743" y="532"/>
                    <a:pt x="1741" y="539"/>
                    <a:pt x="1746" y="546"/>
                  </a:cubicBezTo>
                  <a:cubicBezTo>
                    <a:pt x="1750" y="553"/>
                    <a:pt x="1745" y="552"/>
                    <a:pt x="1752" y="560"/>
                  </a:cubicBezTo>
                  <a:cubicBezTo>
                    <a:pt x="1759" y="569"/>
                    <a:pt x="1762" y="567"/>
                    <a:pt x="1759" y="57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1083"/>
            <p:cNvSpPr>
              <a:spLocks/>
            </p:cNvSpPr>
            <p:nvPr/>
          </p:nvSpPr>
          <p:spPr bwMode="auto">
            <a:xfrm>
              <a:off x="2810" y="1122"/>
              <a:ext cx="40" cy="15"/>
            </a:xfrm>
            <a:custGeom>
              <a:avLst/>
              <a:gdLst>
                <a:gd name="T0" fmla="*/ 64 w 67"/>
                <a:gd name="T1" fmla="*/ 16 h 25"/>
                <a:gd name="T2" fmla="*/ 62 w 67"/>
                <a:gd name="T3" fmla="*/ 22 h 25"/>
                <a:gd name="T4" fmla="*/ 62 w 67"/>
                <a:gd name="T5" fmla="*/ 25 h 25"/>
                <a:gd name="T6" fmla="*/ 6 w 67"/>
                <a:gd name="T7" fmla="*/ 25 h 25"/>
                <a:gd name="T8" fmla="*/ 1 w 67"/>
                <a:gd name="T9" fmla="*/ 25 h 25"/>
                <a:gd name="T10" fmla="*/ 2 w 67"/>
                <a:gd name="T11" fmla="*/ 24 h 25"/>
                <a:gd name="T12" fmla="*/ 6 w 67"/>
                <a:gd name="T13" fmla="*/ 14 h 25"/>
                <a:gd name="T14" fmla="*/ 17 w 67"/>
                <a:gd name="T15" fmla="*/ 9 h 25"/>
                <a:gd name="T16" fmla="*/ 27 w 67"/>
                <a:gd name="T17" fmla="*/ 10 h 25"/>
                <a:gd name="T18" fmla="*/ 29 w 67"/>
                <a:gd name="T19" fmla="*/ 1 h 25"/>
                <a:gd name="T20" fmla="*/ 36 w 67"/>
                <a:gd name="T21" fmla="*/ 2 h 25"/>
                <a:gd name="T22" fmla="*/ 45 w 67"/>
                <a:gd name="T23" fmla="*/ 6 h 25"/>
                <a:gd name="T24" fmla="*/ 60 w 67"/>
                <a:gd name="T25" fmla="*/ 9 h 25"/>
                <a:gd name="T26" fmla="*/ 64 w 6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5">
                  <a:moveTo>
                    <a:pt x="64" y="16"/>
                  </a:moveTo>
                  <a:cubicBezTo>
                    <a:pt x="62" y="19"/>
                    <a:pt x="62" y="21"/>
                    <a:pt x="62" y="22"/>
                  </a:cubicBezTo>
                  <a:cubicBezTo>
                    <a:pt x="62" y="23"/>
                    <a:pt x="62" y="24"/>
                    <a:pt x="62" y="25"/>
                  </a:cubicBezTo>
                  <a:cubicBezTo>
                    <a:pt x="49" y="25"/>
                    <a:pt x="10" y="25"/>
                    <a:pt x="6" y="25"/>
                  </a:cubicBezTo>
                  <a:cubicBezTo>
                    <a:pt x="4" y="25"/>
                    <a:pt x="2" y="25"/>
                    <a:pt x="1" y="25"/>
                  </a:cubicBezTo>
                  <a:cubicBezTo>
                    <a:pt x="1" y="24"/>
                    <a:pt x="1" y="24"/>
                    <a:pt x="2" y="24"/>
                  </a:cubicBezTo>
                  <a:cubicBezTo>
                    <a:pt x="5" y="20"/>
                    <a:pt x="0" y="17"/>
                    <a:pt x="6" y="14"/>
                  </a:cubicBezTo>
                  <a:cubicBezTo>
                    <a:pt x="12" y="11"/>
                    <a:pt x="11" y="7"/>
                    <a:pt x="17" y="9"/>
                  </a:cubicBezTo>
                  <a:cubicBezTo>
                    <a:pt x="23" y="12"/>
                    <a:pt x="26" y="16"/>
                    <a:pt x="27" y="10"/>
                  </a:cubicBezTo>
                  <a:cubicBezTo>
                    <a:pt x="28" y="7"/>
                    <a:pt x="29" y="4"/>
                    <a:pt x="29" y="1"/>
                  </a:cubicBezTo>
                  <a:cubicBezTo>
                    <a:pt x="35" y="1"/>
                    <a:pt x="32" y="0"/>
                    <a:pt x="36" y="2"/>
                  </a:cubicBezTo>
                  <a:cubicBezTo>
                    <a:pt x="40" y="4"/>
                    <a:pt x="38" y="6"/>
                    <a:pt x="45" y="6"/>
                  </a:cubicBezTo>
                  <a:cubicBezTo>
                    <a:pt x="52" y="6"/>
                    <a:pt x="55" y="5"/>
                    <a:pt x="60" y="9"/>
                  </a:cubicBezTo>
                  <a:cubicBezTo>
                    <a:pt x="64" y="12"/>
                    <a:pt x="67" y="13"/>
                    <a:pt x="64" y="1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1084"/>
            <p:cNvSpPr>
              <a:spLocks/>
            </p:cNvSpPr>
            <p:nvPr/>
          </p:nvSpPr>
          <p:spPr bwMode="auto">
            <a:xfrm>
              <a:off x="3043" y="1498"/>
              <a:ext cx="11" cy="21"/>
            </a:xfrm>
            <a:custGeom>
              <a:avLst/>
              <a:gdLst>
                <a:gd name="T0" fmla="*/ 18 w 18"/>
                <a:gd name="T1" fmla="*/ 21 h 36"/>
                <a:gd name="T2" fmla="*/ 15 w 18"/>
                <a:gd name="T3" fmla="*/ 32 h 36"/>
                <a:gd name="T4" fmla="*/ 9 w 18"/>
                <a:gd name="T5" fmla="*/ 34 h 36"/>
                <a:gd name="T6" fmla="*/ 3 w 18"/>
                <a:gd name="T7" fmla="*/ 35 h 36"/>
                <a:gd name="T8" fmla="*/ 3 w 18"/>
                <a:gd name="T9" fmla="*/ 30 h 36"/>
                <a:gd name="T10" fmla="*/ 8 w 18"/>
                <a:gd name="T11" fmla="*/ 25 h 36"/>
                <a:gd name="T12" fmla="*/ 3 w 18"/>
                <a:gd name="T13" fmla="*/ 21 h 36"/>
                <a:gd name="T14" fmla="*/ 2 w 18"/>
                <a:gd name="T15" fmla="*/ 16 h 36"/>
                <a:gd name="T16" fmla="*/ 3 w 18"/>
                <a:gd name="T17" fmla="*/ 9 h 36"/>
                <a:gd name="T18" fmla="*/ 5 w 18"/>
                <a:gd name="T19" fmla="*/ 3 h 36"/>
                <a:gd name="T20" fmla="*/ 12 w 18"/>
                <a:gd name="T21" fmla="*/ 4 h 36"/>
                <a:gd name="T22" fmla="*/ 16 w 18"/>
                <a:gd name="T23" fmla="*/ 7 h 36"/>
                <a:gd name="T24" fmla="*/ 16 w 18"/>
                <a:gd name="T25" fmla="*/ 12 h 36"/>
                <a:gd name="T26" fmla="*/ 18 w 18"/>
                <a:gd name="T2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6">
                  <a:moveTo>
                    <a:pt x="18" y="21"/>
                  </a:moveTo>
                  <a:cubicBezTo>
                    <a:pt x="18" y="25"/>
                    <a:pt x="15" y="27"/>
                    <a:pt x="15" y="32"/>
                  </a:cubicBezTo>
                  <a:cubicBezTo>
                    <a:pt x="14" y="32"/>
                    <a:pt x="12" y="33"/>
                    <a:pt x="9" y="34"/>
                  </a:cubicBezTo>
                  <a:cubicBezTo>
                    <a:pt x="6" y="36"/>
                    <a:pt x="5" y="36"/>
                    <a:pt x="3" y="35"/>
                  </a:cubicBezTo>
                  <a:cubicBezTo>
                    <a:pt x="2" y="34"/>
                    <a:pt x="3" y="31"/>
                    <a:pt x="3" y="30"/>
                  </a:cubicBezTo>
                  <a:cubicBezTo>
                    <a:pt x="4" y="29"/>
                    <a:pt x="6" y="27"/>
                    <a:pt x="8" y="25"/>
                  </a:cubicBezTo>
                  <a:cubicBezTo>
                    <a:pt x="10" y="22"/>
                    <a:pt x="6" y="23"/>
                    <a:pt x="3" y="21"/>
                  </a:cubicBezTo>
                  <a:cubicBezTo>
                    <a:pt x="0" y="19"/>
                    <a:pt x="3" y="20"/>
                    <a:pt x="2" y="16"/>
                  </a:cubicBezTo>
                  <a:cubicBezTo>
                    <a:pt x="1" y="12"/>
                    <a:pt x="3" y="12"/>
                    <a:pt x="3" y="9"/>
                  </a:cubicBezTo>
                  <a:cubicBezTo>
                    <a:pt x="3" y="6"/>
                    <a:pt x="4" y="5"/>
                    <a:pt x="5" y="3"/>
                  </a:cubicBezTo>
                  <a:cubicBezTo>
                    <a:pt x="6" y="0"/>
                    <a:pt x="8" y="2"/>
                    <a:pt x="12" y="4"/>
                  </a:cubicBezTo>
                  <a:cubicBezTo>
                    <a:pt x="15" y="6"/>
                    <a:pt x="14" y="6"/>
                    <a:pt x="16" y="7"/>
                  </a:cubicBezTo>
                  <a:cubicBezTo>
                    <a:pt x="16" y="9"/>
                    <a:pt x="16" y="11"/>
                    <a:pt x="16" y="12"/>
                  </a:cubicBezTo>
                  <a:cubicBezTo>
                    <a:pt x="18" y="14"/>
                    <a:pt x="17" y="17"/>
                    <a:pt x="18" y="2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1085"/>
            <p:cNvSpPr>
              <a:spLocks/>
            </p:cNvSpPr>
            <p:nvPr/>
          </p:nvSpPr>
          <p:spPr bwMode="auto">
            <a:xfrm>
              <a:off x="3648" y="1441"/>
              <a:ext cx="33" cy="35"/>
            </a:xfrm>
            <a:custGeom>
              <a:avLst/>
              <a:gdLst>
                <a:gd name="T0" fmla="*/ 55 w 56"/>
                <a:gd name="T1" fmla="*/ 23 h 58"/>
                <a:gd name="T2" fmla="*/ 48 w 56"/>
                <a:gd name="T3" fmla="*/ 37 h 58"/>
                <a:gd name="T4" fmla="*/ 42 w 56"/>
                <a:gd name="T5" fmla="*/ 50 h 58"/>
                <a:gd name="T6" fmla="*/ 37 w 56"/>
                <a:gd name="T7" fmla="*/ 55 h 58"/>
                <a:gd name="T8" fmla="*/ 27 w 56"/>
                <a:gd name="T9" fmla="*/ 57 h 58"/>
                <a:gd name="T10" fmla="*/ 30 w 56"/>
                <a:gd name="T11" fmla="*/ 46 h 58"/>
                <a:gd name="T12" fmla="*/ 14 w 56"/>
                <a:gd name="T13" fmla="*/ 38 h 58"/>
                <a:gd name="T14" fmla="*/ 8 w 56"/>
                <a:gd name="T15" fmla="*/ 30 h 58"/>
                <a:gd name="T16" fmla="*/ 1 w 56"/>
                <a:gd name="T17" fmla="*/ 16 h 58"/>
                <a:gd name="T18" fmla="*/ 0 w 56"/>
                <a:gd name="T19" fmla="*/ 14 h 58"/>
                <a:gd name="T20" fmla="*/ 7 w 56"/>
                <a:gd name="T21" fmla="*/ 6 h 58"/>
                <a:gd name="T22" fmla="*/ 32 w 56"/>
                <a:gd name="T23" fmla="*/ 3 h 58"/>
                <a:gd name="T24" fmla="*/ 50 w 56"/>
                <a:gd name="T25" fmla="*/ 14 h 58"/>
                <a:gd name="T26" fmla="*/ 55 w 56"/>
                <a:gd name="T2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8">
                  <a:moveTo>
                    <a:pt x="55" y="23"/>
                  </a:moveTo>
                  <a:cubicBezTo>
                    <a:pt x="54" y="31"/>
                    <a:pt x="50" y="35"/>
                    <a:pt x="48" y="37"/>
                  </a:cubicBezTo>
                  <a:cubicBezTo>
                    <a:pt x="47" y="40"/>
                    <a:pt x="42" y="46"/>
                    <a:pt x="42" y="50"/>
                  </a:cubicBezTo>
                  <a:cubicBezTo>
                    <a:pt x="42" y="54"/>
                    <a:pt x="44" y="58"/>
                    <a:pt x="37" y="55"/>
                  </a:cubicBezTo>
                  <a:cubicBezTo>
                    <a:pt x="32" y="54"/>
                    <a:pt x="29" y="55"/>
                    <a:pt x="27" y="57"/>
                  </a:cubicBezTo>
                  <a:cubicBezTo>
                    <a:pt x="23" y="49"/>
                    <a:pt x="31" y="50"/>
                    <a:pt x="30" y="46"/>
                  </a:cubicBezTo>
                  <a:cubicBezTo>
                    <a:pt x="30" y="42"/>
                    <a:pt x="21" y="40"/>
                    <a:pt x="14" y="38"/>
                  </a:cubicBezTo>
                  <a:cubicBezTo>
                    <a:pt x="7" y="36"/>
                    <a:pt x="8" y="33"/>
                    <a:pt x="8" y="30"/>
                  </a:cubicBezTo>
                  <a:cubicBezTo>
                    <a:pt x="7" y="27"/>
                    <a:pt x="3" y="22"/>
                    <a:pt x="1" y="16"/>
                  </a:cubicBezTo>
                  <a:cubicBezTo>
                    <a:pt x="1" y="15"/>
                    <a:pt x="0" y="14"/>
                    <a:pt x="0" y="14"/>
                  </a:cubicBezTo>
                  <a:cubicBezTo>
                    <a:pt x="1" y="12"/>
                    <a:pt x="2" y="9"/>
                    <a:pt x="7" y="6"/>
                  </a:cubicBezTo>
                  <a:cubicBezTo>
                    <a:pt x="15" y="2"/>
                    <a:pt x="27" y="0"/>
                    <a:pt x="32" y="3"/>
                  </a:cubicBezTo>
                  <a:cubicBezTo>
                    <a:pt x="37" y="6"/>
                    <a:pt x="45" y="12"/>
                    <a:pt x="50" y="14"/>
                  </a:cubicBezTo>
                  <a:cubicBezTo>
                    <a:pt x="54" y="16"/>
                    <a:pt x="56" y="15"/>
                    <a:pt x="55" y="2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0" name="Freeform 1086"/>
            <p:cNvSpPr>
              <a:spLocks/>
            </p:cNvSpPr>
            <p:nvPr/>
          </p:nvSpPr>
          <p:spPr bwMode="auto">
            <a:xfrm>
              <a:off x="3536" y="1450"/>
              <a:ext cx="421" cy="461"/>
            </a:xfrm>
            <a:custGeom>
              <a:avLst/>
              <a:gdLst>
                <a:gd name="T0" fmla="*/ 652 w 702"/>
                <a:gd name="T1" fmla="*/ 259 h 769"/>
                <a:gd name="T2" fmla="*/ 630 w 702"/>
                <a:gd name="T3" fmla="*/ 325 h 769"/>
                <a:gd name="T4" fmla="*/ 621 w 702"/>
                <a:gd name="T5" fmla="*/ 364 h 769"/>
                <a:gd name="T6" fmla="*/ 605 w 702"/>
                <a:gd name="T7" fmla="*/ 361 h 769"/>
                <a:gd name="T8" fmla="*/ 570 w 702"/>
                <a:gd name="T9" fmla="*/ 340 h 769"/>
                <a:gd name="T10" fmla="*/ 587 w 702"/>
                <a:gd name="T11" fmla="*/ 290 h 769"/>
                <a:gd name="T12" fmla="*/ 512 w 702"/>
                <a:gd name="T13" fmla="*/ 264 h 769"/>
                <a:gd name="T14" fmla="*/ 484 w 702"/>
                <a:gd name="T15" fmla="*/ 268 h 769"/>
                <a:gd name="T16" fmla="*/ 486 w 702"/>
                <a:gd name="T17" fmla="*/ 302 h 769"/>
                <a:gd name="T18" fmla="*/ 516 w 702"/>
                <a:gd name="T19" fmla="*/ 359 h 769"/>
                <a:gd name="T20" fmla="*/ 515 w 702"/>
                <a:gd name="T21" fmla="*/ 385 h 769"/>
                <a:gd name="T22" fmla="*/ 495 w 702"/>
                <a:gd name="T23" fmla="*/ 381 h 769"/>
                <a:gd name="T24" fmla="*/ 473 w 702"/>
                <a:gd name="T25" fmla="*/ 418 h 769"/>
                <a:gd name="T26" fmla="*/ 444 w 702"/>
                <a:gd name="T27" fmla="*/ 440 h 769"/>
                <a:gd name="T28" fmla="*/ 411 w 702"/>
                <a:gd name="T29" fmla="*/ 483 h 769"/>
                <a:gd name="T30" fmla="*/ 371 w 702"/>
                <a:gd name="T31" fmla="*/ 517 h 769"/>
                <a:gd name="T32" fmla="*/ 345 w 702"/>
                <a:gd name="T33" fmla="*/ 544 h 769"/>
                <a:gd name="T34" fmla="*/ 325 w 702"/>
                <a:gd name="T35" fmla="*/ 584 h 769"/>
                <a:gd name="T36" fmla="*/ 331 w 702"/>
                <a:gd name="T37" fmla="*/ 634 h 769"/>
                <a:gd name="T38" fmla="*/ 323 w 702"/>
                <a:gd name="T39" fmla="*/ 688 h 769"/>
                <a:gd name="T40" fmla="*/ 306 w 702"/>
                <a:gd name="T41" fmla="*/ 720 h 769"/>
                <a:gd name="T42" fmla="*/ 283 w 702"/>
                <a:gd name="T43" fmla="*/ 758 h 769"/>
                <a:gd name="T44" fmla="*/ 235 w 702"/>
                <a:gd name="T45" fmla="*/ 723 h 769"/>
                <a:gd name="T46" fmla="*/ 201 w 702"/>
                <a:gd name="T47" fmla="*/ 645 h 769"/>
                <a:gd name="T48" fmla="*/ 174 w 702"/>
                <a:gd name="T49" fmla="*/ 577 h 769"/>
                <a:gd name="T50" fmla="*/ 146 w 702"/>
                <a:gd name="T51" fmla="*/ 509 h 769"/>
                <a:gd name="T52" fmla="*/ 125 w 702"/>
                <a:gd name="T53" fmla="*/ 433 h 769"/>
                <a:gd name="T54" fmla="*/ 117 w 702"/>
                <a:gd name="T55" fmla="*/ 376 h 769"/>
                <a:gd name="T56" fmla="*/ 110 w 702"/>
                <a:gd name="T57" fmla="*/ 392 h 769"/>
                <a:gd name="T58" fmla="*/ 74 w 702"/>
                <a:gd name="T59" fmla="*/ 413 h 769"/>
                <a:gd name="T60" fmla="*/ 34 w 702"/>
                <a:gd name="T61" fmla="*/ 377 h 769"/>
                <a:gd name="T62" fmla="*/ 60 w 702"/>
                <a:gd name="T63" fmla="*/ 357 h 769"/>
                <a:gd name="T64" fmla="*/ 20 w 702"/>
                <a:gd name="T65" fmla="*/ 346 h 769"/>
                <a:gd name="T66" fmla="*/ 4 w 702"/>
                <a:gd name="T67" fmla="*/ 326 h 769"/>
                <a:gd name="T68" fmla="*/ 50 w 702"/>
                <a:gd name="T69" fmla="*/ 317 h 769"/>
                <a:gd name="T70" fmla="*/ 48 w 702"/>
                <a:gd name="T71" fmla="*/ 268 h 769"/>
                <a:gd name="T72" fmla="*/ 85 w 702"/>
                <a:gd name="T73" fmla="*/ 198 h 769"/>
                <a:gd name="T74" fmla="*/ 131 w 702"/>
                <a:gd name="T75" fmla="*/ 119 h 769"/>
                <a:gd name="T76" fmla="*/ 104 w 702"/>
                <a:gd name="T77" fmla="*/ 47 h 769"/>
                <a:gd name="T78" fmla="*/ 163 w 702"/>
                <a:gd name="T79" fmla="*/ 16 h 769"/>
                <a:gd name="T80" fmla="*/ 195 w 702"/>
                <a:gd name="T81" fmla="*/ 16 h 769"/>
                <a:gd name="T82" fmla="*/ 226 w 702"/>
                <a:gd name="T83" fmla="*/ 61 h 769"/>
                <a:gd name="T84" fmla="*/ 235 w 702"/>
                <a:gd name="T85" fmla="*/ 117 h 769"/>
                <a:gd name="T86" fmla="*/ 290 w 702"/>
                <a:gd name="T87" fmla="*/ 151 h 769"/>
                <a:gd name="T88" fmla="*/ 345 w 702"/>
                <a:gd name="T89" fmla="*/ 221 h 769"/>
                <a:gd name="T90" fmla="*/ 441 w 702"/>
                <a:gd name="T91" fmla="*/ 249 h 769"/>
                <a:gd name="T92" fmla="*/ 474 w 702"/>
                <a:gd name="T93" fmla="*/ 226 h 769"/>
                <a:gd name="T94" fmla="*/ 493 w 702"/>
                <a:gd name="T95" fmla="*/ 230 h 769"/>
                <a:gd name="T96" fmla="*/ 539 w 702"/>
                <a:gd name="T97" fmla="*/ 243 h 769"/>
                <a:gd name="T98" fmla="*/ 561 w 702"/>
                <a:gd name="T99" fmla="*/ 221 h 769"/>
                <a:gd name="T100" fmla="*/ 598 w 702"/>
                <a:gd name="T101" fmla="*/ 190 h 769"/>
                <a:gd name="T102" fmla="*/ 649 w 702"/>
                <a:gd name="T103" fmla="*/ 171 h 769"/>
                <a:gd name="T104" fmla="*/ 679 w 702"/>
                <a:gd name="T105" fmla="*/ 196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2" h="769">
                  <a:moveTo>
                    <a:pt x="694" y="234"/>
                  </a:moveTo>
                  <a:cubicBezTo>
                    <a:pt x="695" y="239"/>
                    <a:pt x="690" y="233"/>
                    <a:pt x="682" y="229"/>
                  </a:cubicBezTo>
                  <a:cubicBezTo>
                    <a:pt x="673" y="224"/>
                    <a:pt x="674" y="231"/>
                    <a:pt x="665" y="239"/>
                  </a:cubicBezTo>
                  <a:cubicBezTo>
                    <a:pt x="656" y="246"/>
                    <a:pt x="658" y="243"/>
                    <a:pt x="652" y="246"/>
                  </a:cubicBezTo>
                  <a:cubicBezTo>
                    <a:pt x="646" y="248"/>
                    <a:pt x="649" y="251"/>
                    <a:pt x="652" y="259"/>
                  </a:cubicBezTo>
                  <a:cubicBezTo>
                    <a:pt x="655" y="267"/>
                    <a:pt x="652" y="266"/>
                    <a:pt x="651" y="273"/>
                  </a:cubicBezTo>
                  <a:cubicBezTo>
                    <a:pt x="651" y="279"/>
                    <a:pt x="643" y="284"/>
                    <a:pt x="646" y="288"/>
                  </a:cubicBezTo>
                  <a:cubicBezTo>
                    <a:pt x="648" y="292"/>
                    <a:pt x="649" y="300"/>
                    <a:pt x="646" y="308"/>
                  </a:cubicBezTo>
                  <a:cubicBezTo>
                    <a:pt x="642" y="316"/>
                    <a:pt x="638" y="315"/>
                    <a:pt x="639" y="324"/>
                  </a:cubicBezTo>
                  <a:cubicBezTo>
                    <a:pt x="639" y="332"/>
                    <a:pt x="635" y="326"/>
                    <a:pt x="630" y="325"/>
                  </a:cubicBezTo>
                  <a:cubicBezTo>
                    <a:pt x="625" y="324"/>
                    <a:pt x="624" y="322"/>
                    <a:pt x="619" y="321"/>
                  </a:cubicBezTo>
                  <a:cubicBezTo>
                    <a:pt x="614" y="319"/>
                    <a:pt x="621" y="330"/>
                    <a:pt x="624" y="337"/>
                  </a:cubicBezTo>
                  <a:cubicBezTo>
                    <a:pt x="626" y="343"/>
                    <a:pt x="622" y="343"/>
                    <a:pt x="620" y="348"/>
                  </a:cubicBezTo>
                  <a:cubicBezTo>
                    <a:pt x="617" y="353"/>
                    <a:pt x="619" y="353"/>
                    <a:pt x="619" y="358"/>
                  </a:cubicBezTo>
                  <a:cubicBezTo>
                    <a:pt x="618" y="363"/>
                    <a:pt x="619" y="362"/>
                    <a:pt x="621" y="364"/>
                  </a:cubicBezTo>
                  <a:cubicBezTo>
                    <a:pt x="622" y="366"/>
                    <a:pt x="622" y="367"/>
                    <a:pt x="622" y="370"/>
                  </a:cubicBezTo>
                  <a:cubicBezTo>
                    <a:pt x="623" y="372"/>
                    <a:pt x="618" y="372"/>
                    <a:pt x="618" y="376"/>
                  </a:cubicBezTo>
                  <a:cubicBezTo>
                    <a:pt x="618" y="380"/>
                    <a:pt x="615" y="377"/>
                    <a:pt x="613" y="375"/>
                  </a:cubicBezTo>
                  <a:cubicBezTo>
                    <a:pt x="611" y="374"/>
                    <a:pt x="609" y="374"/>
                    <a:pt x="607" y="373"/>
                  </a:cubicBezTo>
                  <a:cubicBezTo>
                    <a:pt x="607" y="369"/>
                    <a:pt x="607" y="367"/>
                    <a:pt x="605" y="361"/>
                  </a:cubicBezTo>
                  <a:cubicBezTo>
                    <a:pt x="603" y="353"/>
                    <a:pt x="599" y="350"/>
                    <a:pt x="597" y="344"/>
                  </a:cubicBezTo>
                  <a:cubicBezTo>
                    <a:pt x="595" y="337"/>
                    <a:pt x="598" y="332"/>
                    <a:pt x="593" y="329"/>
                  </a:cubicBezTo>
                  <a:cubicBezTo>
                    <a:pt x="589" y="326"/>
                    <a:pt x="586" y="334"/>
                    <a:pt x="585" y="340"/>
                  </a:cubicBezTo>
                  <a:cubicBezTo>
                    <a:pt x="583" y="345"/>
                    <a:pt x="584" y="350"/>
                    <a:pt x="581" y="349"/>
                  </a:cubicBezTo>
                  <a:cubicBezTo>
                    <a:pt x="579" y="349"/>
                    <a:pt x="574" y="344"/>
                    <a:pt x="570" y="340"/>
                  </a:cubicBezTo>
                  <a:cubicBezTo>
                    <a:pt x="565" y="336"/>
                    <a:pt x="569" y="329"/>
                    <a:pt x="569" y="323"/>
                  </a:cubicBezTo>
                  <a:cubicBezTo>
                    <a:pt x="569" y="317"/>
                    <a:pt x="574" y="317"/>
                    <a:pt x="580" y="315"/>
                  </a:cubicBezTo>
                  <a:cubicBezTo>
                    <a:pt x="585" y="313"/>
                    <a:pt x="586" y="313"/>
                    <a:pt x="586" y="309"/>
                  </a:cubicBezTo>
                  <a:cubicBezTo>
                    <a:pt x="587" y="305"/>
                    <a:pt x="588" y="299"/>
                    <a:pt x="592" y="297"/>
                  </a:cubicBezTo>
                  <a:cubicBezTo>
                    <a:pt x="596" y="295"/>
                    <a:pt x="590" y="290"/>
                    <a:pt x="587" y="290"/>
                  </a:cubicBezTo>
                  <a:cubicBezTo>
                    <a:pt x="585" y="290"/>
                    <a:pt x="533" y="288"/>
                    <a:pt x="528" y="285"/>
                  </a:cubicBezTo>
                  <a:cubicBezTo>
                    <a:pt x="524" y="282"/>
                    <a:pt x="529" y="277"/>
                    <a:pt x="527" y="268"/>
                  </a:cubicBezTo>
                  <a:cubicBezTo>
                    <a:pt x="525" y="260"/>
                    <a:pt x="522" y="261"/>
                    <a:pt x="521" y="260"/>
                  </a:cubicBezTo>
                  <a:cubicBezTo>
                    <a:pt x="520" y="259"/>
                    <a:pt x="519" y="263"/>
                    <a:pt x="517" y="266"/>
                  </a:cubicBezTo>
                  <a:cubicBezTo>
                    <a:pt x="515" y="268"/>
                    <a:pt x="514" y="265"/>
                    <a:pt x="512" y="264"/>
                  </a:cubicBezTo>
                  <a:cubicBezTo>
                    <a:pt x="509" y="262"/>
                    <a:pt x="506" y="259"/>
                    <a:pt x="504" y="256"/>
                  </a:cubicBezTo>
                  <a:cubicBezTo>
                    <a:pt x="502" y="254"/>
                    <a:pt x="501" y="257"/>
                    <a:pt x="497" y="255"/>
                  </a:cubicBezTo>
                  <a:cubicBezTo>
                    <a:pt x="493" y="254"/>
                    <a:pt x="493" y="254"/>
                    <a:pt x="490" y="252"/>
                  </a:cubicBezTo>
                  <a:cubicBezTo>
                    <a:pt x="488" y="249"/>
                    <a:pt x="489" y="255"/>
                    <a:pt x="487" y="257"/>
                  </a:cubicBezTo>
                  <a:cubicBezTo>
                    <a:pt x="484" y="259"/>
                    <a:pt x="484" y="262"/>
                    <a:pt x="484" y="268"/>
                  </a:cubicBezTo>
                  <a:cubicBezTo>
                    <a:pt x="484" y="274"/>
                    <a:pt x="491" y="274"/>
                    <a:pt x="497" y="278"/>
                  </a:cubicBezTo>
                  <a:cubicBezTo>
                    <a:pt x="502" y="281"/>
                    <a:pt x="501" y="281"/>
                    <a:pt x="507" y="284"/>
                  </a:cubicBezTo>
                  <a:cubicBezTo>
                    <a:pt x="513" y="287"/>
                    <a:pt x="509" y="288"/>
                    <a:pt x="505" y="288"/>
                  </a:cubicBezTo>
                  <a:cubicBezTo>
                    <a:pt x="502" y="288"/>
                    <a:pt x="495" y="292"/>
                    <a:pt x="494" y="294"/>
                  </a:cubicBezTo>
                  <a:cubicBezTo>
                    <a:pt x="492" y="296"/>
                    <a:pt x="487" y="297"/>
                    <a:pt x="486" y="302"/>
                  </a:cubicBezTo>
                  <a:cubicBezTo>
                    <a:pt x="486" y="307"/>
                    <a:pt x="497" y="309"/>
                    <a:pt x="505" y="313"/>
                  </a:cubicBezTo>
                  <a:cubicBezTo>
                    <a:pt x="513" y="318"/>
                    <a:pt x="505" y="319"/>
                    <a:pt x="503" y="326"/>
                  </a:cubicBezTo>
                  <a:cubicBezTo>
                    <a:pt x="501" y="332"/>
                    <a:pt x="502" y="332"/>
                    <a:pt x="508" y="335"/>
                  </a:cubicBezTo>
                  <a:cubicBezTo>
                    <a:pt x="513" y="338"/>
                    <a:pt x="510" y="338"/>
                    <a:pt x="515" y="345"/>
                  </a:cubicBezTo>
                  <a:cubicBezTo>
                    <a:pt x="519" y="351"/>
                    <a:pt x="516" y="348"/>
                    <a:pt x="516" y="359"/>
                  </a:cubicBezTo>
                  <a:cubicBezTo>
                    <a:pt x="517" y="369"/>
                    <a:pt x="517" y="362"/>
                    <a:pt x="522" y="369"/>
                  </a:cubicBezTo>
                  <a:cubicBezTo>
                    <a:pt x="527" y="375"/>
                    <a:pt x="522" y="374"/>
                    <a:pt x="520" y="380"/>
                  </a:cubicBezTo>
                  <a:cubicBezTo>
                    <a:pt x="519" y="383"/>
                    <a:pt x="520" y="385"/>
                    <a:pt x="520" y="387"/>
                  </a:cubicBezTo>
                  <a:cubicBezTo>
                    <a:pt x="520" y="386"/>
                    <a:pt x="520" y="386"/>
                    <a:pt x="519" y="386"/>
                  </a:cubicBezTo>
                  <a:cubicBezTo>
                    <a:pt x="518" y="385"/>
                    <a:pt x="516" y="384"/>
                    <a:pt x="515" y="385"/>
                  </a:cubicBezTo>
                  <a:cubicBezTo>
                    <a:pt x="514" y="386"/>
                    <a:pt x="511" y="387"/>
                    <a:pt x="511" y="383"/>
                  </a:cubicBezTo>
                  <a:cubicBezTo>
                    <a:pt x="511" y="379"/>
                    <a:pt x="508" y="382"/>
                    <a:pt x="507" y="385"/>
                  </a:cubicBezTo>
                  <a:cubicBezTo>
                    <a:pt x="506" y="389"/>
                    <a:pt x="501" y="393"/>
                    <a:pt x="501" y="389"/>
                  </a:cubicBezTo>
                  <a:cubicBezTo>
                    <a:pt x="500" y="385"/>
                    <a:pt x="499" y="384"/>
                    <a:pt x="499" y="381"/>
                  </a:cubicBezTo>
                  <a:cubicBezTo>
                    <a:pt x="499" y="379"/>
                    <a:pt x="499" y="376"/>
                    <a:pt x="495" y="381"/>
                  </a:cubicBezTo>
                  <a:cubicBezTo>
                    <a:pt x="492" y="385"/>
                    <a:pt x="492" y="386"/>
                    <a:pt x="487" y="387"/>
                  </a:cubicBezTo>
                  <a:cubicBezTo>
                    <a:pt x="483" y="388"/>
                    <a:pt x="478" y="387"/>
                    <a:pt x="477" y="390"/>
                  </a:cubicBezTo>
                  <a:cubicBezTo>
                    <a:pt x="476" y="392"/>
                    <a:pt x="470" y="396"/>
                    <a:pt x="472" y="400"/>
                  </a:cubicBezTo>
                  <a:cubicBezTo>
                    <a:pt x="474" y="405"/>
                    <a:pt x="471" y="409"/>
                    <a:pt x="473" y="411"/>
                  </a:cubicBezTo>
                  <a:cubicBezTo>
                    <a:pt x="475" y="414"/>
                    <a:pt x="475" y="417"/>
                    <a:pt x="473" y="418"/>
                  </a:cubicBezTo>
                  <a:cubicBezTo>
                    <a:pt x="472" y="419"/>
                    <a:pt x="468" y="420"/>
                    <a:pt x="469" y="422"/>
                  </a:cubicBezTo>
                  <a:cubicBezTo>
                    <a:pt x="470" y="424"/>
                    <a:pt x="470" y="427"/>
                    <a:pt x="469" y="429"/>
                  </a:cubicBezTo>
                  <a:cubicBezTo>
                    <a:pt x="467" y="430"/>
                    <a:pt x="462" y="431"/>
                    <a:pt x="461" y="433"/>
                  </a:cubicBezTo>
                  <a:cubicBezTo>
                    <a:pt x="460" y="435"/>
                    <a:pt x="466" y="436"/>
                    <a:pt x="457" y="437"/>
                  </a:cubicBezTo>
                  <a:cubicBezTo>
                    <a:pt x="449" y="438"/>
                    <a:pt x="446" y="438"/>
                    <a:pt x="444" y="440"/>
                  </a:cubicBezTo>
                  <a:cubicBezTo>
                    <a:pt x="443" y="441"/>
                    <a:pt x="438" y="435"/>
                    <a:pt x="437" y="440"/>
                  </a:cubicBezTo>
                  <a:cubicBezTo>
                    <a:pt x="437" y="445"/>
                    <a:pt x="435" y="449"/>
                    <a:pt x="432" y="452"/>
                  </a:cubicBezTo>
                  <a:cubicBezTo>
                    <a:pt x="430" y="456"/>
                    <a:pt x="425" y="461"/>
                    <a:pt x="425" y="464"/>
                  </a:cubicBezTo>
                  <a:cubicBezTo>
                    <a:pt x="424" y="467"/>
                    <a:pt x="420" y="467"/>
                    <a:pt x="417" y="473"/>
                  </a:cubicBezTo>
                  <a:cubicBezTo>
                    <a:pt x="415" y="478"/>
                    <a:pt x="413" y="481"/>
                    <a:pt x="411" y="483"/>
                  </a:cubicBezTo>
                  <a:cubicBezTo>
                    <a:pt x="408" y="484"/>
                    <a:pt x="410" y="483"/>
                    <a:pt x="406" y="486"/>
                  </a:cubicBezTo>
                  <a:cubicBezTo>
                    <a:pt x="402" y="489"/>
                    <a:pt x="400" y="490"/>
                    <a:pt x="398" y="493"/>
                  </a:cubicBezTo>
                  <a:cubicBezTo>
                    <a:pt x="396" y="496"/>
                    <a:pt x="395" y="497"/>
                    <a:pt x="392" y="500"/>
                  </a:cubicBezTo>
                  <a:cubicBezTo>
                    <a:pt x="389" y="503"/>
                    <a:pt x="383" y="507"/>
                    <a:pt x="380" y="509"/>
                  </a:cubicBezTo>
                  <a:cubicBezTo>
                    <a:pt x="376" y="511"/>
                    <a:pt x="372" y="512"/>
                    <a:pt x="371" y="517"/>
                  </a:cubicBezTo>
                  <a:cubicBezTo>
                    <a:pt x="371" y="521"/>
                    <a:pt x="376" y="524"/>
                    <a:pt x="374" y="527"/>
                  </a:cubicBezTo>
                  <a:cubicBezTo>
                    <a:pt x="372" y="530"/>
                    <a:pt x="373" y="533"/>
                    <a:pt x="368" y="533"/>
                  </a:cubicBezTo>
                  <a:cubicBezTo>
                    <a:pt x="363" y="534"/>
                    <a:pt x="363" y="534"/>
                    <a:pt x="359" y="535"/>
                  </a:cubicBezTo>
                  <a:cubicBezTo>
                    <a:pt x="356" y="535"/>
                    <a:pt x="349" y="536"/>
                    <a:pt x="348" y="538"/>
                  </a:cubicBezTo>
                  <a:cubicBezTo>
                    <a:pt x="346" y="540"/>
                    <a:pt x="346" y="538"/>
                    <a:pt x="345" y="544"/>
                  </a:cubicBezTo>
                  <a:cubicBezTo>
                    <a:pt x="344" y="551"/>
                    <a:pt x="345" y="554"/>
                    <a:pt x="342" y="553"/>
                  </a:cubicBezTo>
                  <a:cubicBezTo>
                    <a:pt x="339" y="552"/>
                    <a:pt x="334" y="549"/>
                    <a:pt x="332" y="551"/>
                  </a:cubicBezTo>
                  <a:cubicBezTo>
                    <a:pt x="330" y="552"/>
                    <a:pt x="325" y="553"/>
                    <a:pt x="324" y="557"/>
                  </a:cubicBezTo>
                  <a:cubicBezTo>
                    <a:pt x="322" y="562"/>
                    <a:pt x="318" y="565"/>
                    <a:pt x="321" y="571"/>
                  </a:cubicBezTo>
                  <a:cubicBezTo>
                    <a:pt x="323" y="577"/>
                    <a:pt x="324" y="579"/>
                    <a:pt x="325" y="584"/>
                  </a:cubicBezTo>
                  <a:cubicBezTo>
                    <a:pt x="325" y="590"/>
                    <a:pt x="325" y="592"/>
                    <a:pt x="325" y="596"/>
                  </a:cubicBezTo>
                  <a:cubicBezTo>
                    <a:pt x="325" y="601"/>
                    <a:pt x="328" y="604"/>
                    <a:pt x="327" y="608"/>
                  </a:cubicBezTo>
                  <a:cubicBezTo>
                    <a:pt x="325" y="611"/>
                    <a:pt x="321" y="612"/>
                    <a:pt x="325" y="615"/>
                  </a:cubicBezTo>
                  <a:cubicBezTo>
                    <a:pt x="328" y="618"/>
                    <a:pt x="333" y="622"/>
                    <a:pt x="333" y="625"/>
                  </a:cubicBezTo>
                  <a:cubicBezTo>
                    <a:pt x="333" y="628"/>
                    <a:pt x="332" y="629"/>
                    <a:pt x="331" y="634"/>
                  </a:cubicBezTo>
                  <a:cubicBezTo>
                    <a:pt x="330" y="640"/>
                    <a:pt x="331" y="644"/>
                    <a:pt x="328" y="647"/>
                  </a:cubicBezTo>
                  <a:cubicBezTo>
                    <a:pt x="325" y="650"/>
                    <a:pt x="324" y="654"/>
                    <a:pt x="323" y="658"/>
                  </a:cubicBezTo>
                  <a:cubicBezTo>
                    <a:pt x="322" y="663"/>
                    <a:pt x="319" y="663"/>
                    <a:pt x="321" y="669"/>
                  </a:cubicBezTo>
                  <a:cubicBezTo>
                    <a:pt x="323" y="674"/>
                    <a:pt x="318" y="676"/>
                    <a:pt x="320" y="678"/>
                  </a:cubicBezTo>
                  <a:cubicBezTo>
                    <a:pt x="322" y="680"/>
                    <a:pt x="323" y="685"/>
                    <a:pt x="323" y="688"/>
                  </a:cubicBezTo>
                  <a:cubicBezTo>
                    <a:pt x="323" y="691"/>
                    <a:pt x="325" y="697"/>
                    <a:pt x="325" y="697"/>
                  </a:cubicBezTo>
                  <a:cubicBezTo>
                    <a:pt x="325" y="698"/>
                    <a:pt x="327" y="700"/>
                    <a:pt x="324" y="703"/>
                  </a:cubicBezTo>
                  <a:cubicBezTo>
                    <a:pt x="322" y="706"/>
                    <a:pt x="323" y="706"/>
                    <a:pt x="319" y="706"/>
                  </a:cubicBezTo>
                  <a:cubicBezTo>
                    <a:pt x="316" y="706"/>
                    <a:pt x="312" y="702"/>
                    <a:pt x="311" y="707"/>
                  </a:cubicBezTo>
                  <a:cubicBezTo>
                    <a:pt x="311" y="713"/>
                    <a:pt x="307" y="718"/>
                    <a:pt x="306" y="720"/>
                  </a:cubicBezTo>
                  <a:cubicBezTo>
                    <a:pt x="304" y="722"/>
                    <a:pt x="302" y="726"/>
                    <a:pt x="303" y="729"/>
                  </a:cubicBezTo>
                  <a:cubicBezTo>
                    <a:pt x="304" y="733"/>
                    <a:pt x="308" y="734"/>
                    <a:pt x="304" y="735"/>
                  </a:cubicBezTo>
                  <a:cubicBezTo>
                    <a:pt x="300" y="736"/>
                    <a:pt x="296" y="736"/>
                    <a:pt x="293" y="739"/>
                  </a:cubicBezTo>
                  <a:cubicBezTo>
                    <a:pt x="290" y="743"/>
                    <a:pt x="286" y="742"/>
                    <a:pt x="285" y="748"/>
                  </a:cubicBezTo>
                  <a:cubicBezTo>
                    <a:pt x="285" y="754"/>
                    <a:pt x="290" y="754"/>
                    <a:pt x="283" y="758"/>
                  </a:cubicBezTo>
                  <a:cubicBezTo>
                    <a:pt x="276" y="762"/>
                    <a:pt x="277" y="765"/>
                    <a:pt x="271" y="766"/>
                  </a:cubicBezTo>
                  <a:cubicBezTo>
                    <a:pt x="265" y="767"/>
                    <a:pt x="256" y="769"/>
                    <a:pt x="256" y="765"/>
                  </a:cubicBezTo>
                  <a:cubicBezTo>
                    <a:pt x="256" y="760"/>
                    <a:pt x="254" y="759"/>
                    <a:pt x="251" y="754"/>
                  </a:cubicBezTo>
                  <a:cubicBezTo>
                    <a:pt x="247" y="748"/>
                    <a:pt x="245" y="742"/>
                    <a:pt x="243" y="738"/>
                  </a:cubicBezTo>
                  <a:cubicBezTo>
                    <a:pt x="240" y="734"/>
                    <a:pt x="234" y="727"/>
                    <a:pt x="235" y="723"/>
                  </a:cubicBezTo>
                  <a:cubicBezTo>
                    <a:pt x="236" y="719"/>
                    <a:pt x="239" y="718"/>
                    <a:pt x="233" y="706"/>
                  </a:cubicBezTo>
                  <a:cubicBezTo>
                    <a:pt x="227" y="694"/>
                    <a:pt x="227" y="697"/>
                    <a:pt x="224" y="689"/>
                  </a:cubicBezTo>
                  <a:cubicBezTo>
                    <a:pt x="221" y="681"/>
                    <a:pt x="222" y="678"/>
                    <a:pt x="218" y="671"/>
                  </a:cubicBezTo>
                  <a:cubicBezTo>
                    <a:pt x="213" y="664"/>
                    <a:pt x="216" y="668"/>
                    <a:pt x="210" y="660"/>
                  </a:cubicBezTo>
                  <a:cubicBezTo>
                    <a:pt x="205" y="652"/>
                    <a:pt x="205" y="651"/>
                    <a:pt x="201" y="645"/>
                  </a:cubicBezTo>
                  <a:cubicBezTo>
                    <a:pt x="197" y="638"/>
                    <a:pt x="193" y="634"/>
                    <a:pt x="194" y="630"/>
                  </a:cubicBezTo>
                  <a:cubicBezTo>
                    <a:pt x="195" y="627"/>
                    <a:pt x="192" y="626"/>
                    <a:pt x="191" y="618"/>
                  </a:cubicBezTo>
                  <a:cubicBezTo>
                    <a:pt x="191" y="611"/>
                    <a:pt x="191" y="614"/>
                    <a:pt x="187" y="604"/>
                  </a:cubicBezTo>
                  <a:cubicBezTo>
                    <a:pt x="182" y="595"/>
                    <a:pt x="186" y="602"/>
                    <a:pt x="181" y="591"/>
                  </a:cubicBezTo>
                  <a:cubicBezTo>
                    <a:pt x="175" y="580"/>
                    <a:pt x="181" y="588"/>
                    <a:pt x="174" y="577"/>
                  </a:cubicBezTo>
                  <a:cubicBezTo>
                    <a:pt x="167" y="566"/>
                    <a:pt x="168" y="572"/>
                    <a:pt x="165" y="564"/>
                  </a:cubicBezTo>
                  <a:cubicBezTo>
                    <a:pt x="162" y="556"/>
                    <a:pt x="166" y="557"/>
                    <a:pt x="160" y="551"/>
                  </a:cubicBezTo>
                  <a:cubicBezTo>
                    <a:pt x="155" y="546"/>
                    <a:pt x="155" y="547"/>
                    <a:pt x="155" y="542"/>
                  </a:cubicBezTo>
                  <a:cubicBezTo>
                    <a:pt x="155" y="537"/>
                    <a:pt x="151" y="529"/>
                    <a:pt x="151" y="528"/>
                  </a:cubicBezTo>
                  <a:cubicBezTo>
                    <a:pt x="151" y="526"/>
                    <a:pt x="147" y="519"/>
                    <a:pt x="146" y="509"/>
                  </a:cubicBezTo>
                  <a:cubicBezTo>
                    <a:pt x="146" y="499"/>
                    <a:pt x="141" y="495"/>
                    <a:pt x="139" y="490"/>
                  </a:cubicBezTo>
                  <a:cubicBezTo>
                    <a:pt x="138" y="484"/>
                    <a:pt x="136" y="485"/>
                    <a:pt x="136" y="478"/>
                  </a:cubicBezTo>
                  <a:cubicBezTo>
                    <a:pt x="137" y="470"/>
                    <a:pt x="132" y="470"/>
                    <a:pt x="133" y="464"/>
                  </a:cubicBezTo>
                  <a:cubicBezTo>
                    <a:pt x="134" y="458"/>
                    <a:pt x="137" y="459"/>
                    <a:pt x="130" y="450"/>
                  </a:cubicBezTo>
                  <a:cubicBezTo>
                    <a:pt x="124" y="442"/>
                    <a:pt x="125" y="436"/>
                    <a:pt x="125" y="433"/>
                  </a:cubicBezTo>
                  <a:cubicBezTo>
                    <a:pt x="125" y="430"/>
                    <a:pt x="130" y="423"/>
                    <a:pt x="130" y="418"/>
                  </a:cubicBezTo>
                  <a:cubicBezTo>
                    <a:pt x="130" y="413"/>
                    <a:pt x="128" y="410"/>
                    <a:pt x="126" y="405"/>
                  </a:cubicBezTo>
                  <a:cubicBezTo>
                    <a:pt x="124" y="401"/>
                    <a:pt x="117" y="400"/>
                    <a:pt x="119" y="396"/>
                  </a:cubicBezTo>
                  <a:cubicBezTo>
                    <a:pt x="121" y="392"/>
                    <a:pt x="121" y="390"/>
                    <a:pt x="121" y="386"/>
                  </a:cubicBezTo>
                  <a:cubicBezTo>
                    <a:pt x="120" y="381"/>
                    <a:pt x="116" y="378"/>
                    <a:pt x="117" y="376"/>
                  </a:cubicBezTo>
                  <a:cubicBezTo>
                    <a:pt x="117" y="374"/>
                    <a:pt x="117" y="369"/>
                    <a:pt x="116" y="368"/>
                  </a:cubicBezTo>
                  <a:cubicBezTo>
                    <a:pt x="114" y="367"/>
                    <a:pt x="110" y="368"/>
                    <a:pt x="110" y="372"/>
                  </a:cubicBezTo>
                  <a:cubicBezTo>
                    <a:pt x="110" y="375"/>
                    <a:pt x="110" y="380"/>
                    <a:pt x="109" y="380"/>
                  </a:cubicBezTo>
                  <a:cubicBezTo>
                    <a:pt x="108" y="380"/>
                    <a:pt x="105" y="384"/>
                    <a:pt x="107" y="385"/>
                  </a:cubicBezTo>
                  <a:cubicBezTo>
                    <a:pt x="109" y="386"/>
                    <a:pt x="110" y="391"/>
                    <a:pt x="110" y="392"/>
                  </a:cubicBezTo>
                  <a:cubicBezTo>
                    <a:pt x="110" y="394"/>
                    <a:pt x="109" y="397"/>
                    <a:pt x="107" y="399"/>
                  </a:cubicBezTo>
                  <a:cubicBezTo>
                    <a:pt x="105" y="402"/>
                    <a:pt x="105" y="403"/>
                    <a:pt x="101" y="405"/>
                  </a:cubicBezTo>
                  <a:cubicBezTo>
                    <a:pt x="97" y="407"/>
                    <a:pt x="95" y="407"/>
                    <a:pt x="91" y="410"/>
                  </a:cubicBezTo>
                  <a:cubicBezTo>
                    <a:pt x="88" y="413"/>
                    <a:pt x="85" y="413"/>
                    <a:pt x="82" y="414"/>
                  </a:cubicBezTo>
                  <a:cubicBezTo>
                    <a:pt x="79" y="414"/>
                    <a:pt x="79" y="417"/>
                    <a:pt x="74" y="413"/>
                  </a:cubicBezTo>
                  <a:cubicBezTo>
                    <a:pt x="68" y="408"/>
                    <a:pt x="74" y="413"/>
                    <a:pt x="66" y="406"/>
                  </a:cubicBezTo>
                  <a:cubicBezTo>
                    <a:pt x="58" y="400"/>
                    <a:pt x="59" y="404"/>
                    <a:pt x="55" y="398"/>
                  </a:cubicBezTo>
                  <a:cubicBezTo>
                    <a:pt x="51" y="392"/>
                    <a:pt x="54" y="395"/>
                    <a:pt x="49" y="389"/>
                  </a:cubicBezTo>
                  <a:cubicBezTo>
                    <a:pt x="45" y="383"/>
                    <a:pt x="49" y="387"/>
                    <a:pt x="43" y="383"/>
                  </a:cubicBezTo>
                  <a:cubicBezTo>
                    <a:pt x="37" y="379"/>
                    <a:pt x="38" y="382"/>
                    <a:pt x="34" y="377"/>
                  </a:cubicBezTo>
                  <a:cubicBezTo>
                    <a:pt x="30" y="372"/>
                    <a:pt x="29" y="372"/>
                    <a:pt x="29" y="370"/>
                  </a:cubicBezTo>
                  <a:cubicBezTo>
                    <a:pt x="29" y="368"/>
                    <a:pt x="31" y="366"/>
                    <a:pt x="33" y="367"/>
                  </a:cubicBezTo>
                  <a:cubicBezTo>
                    <a:pt x="36" y="368"/>
                    <a:pt x="42" y="372"/>
                    <a:pt x="45" y="370"/>
                  </a:cubicBezTo>
                  <a:cubicBezTo>
                    <a:pt x="48" y="368"/>
                    <a:pt x="51" y="367"/>
                    <a:pt x="55" y="364"/>
                  </a:cubicBezTo>
                  <a:cubicBezTo>
                    <a:pt x="59" y="361"/>
                    <a:pt x="58" y="362"/>
                    <a:pt x="60" y="357"/>
                  </a:cubicBezTo>
                  <a:cubicBezTo>
                    <a:pt x="62" y="352"/>
                    <a:pt x="64" y="350"/>
                    <a:pt x="59" y="350"/>
                  </a:cubicBezTo>
                  <a:cubicBezTo>
                    <a:pt x="54" y="350"/>
                    <a:pt x="53" y="348"/>
                    <a:pt x="49" y="352"/>
                  </a:cubicBezTo>
                  <a:cubicBezTo>
                    <a:pt x="45" y="356"/>
                    <a:pt x="49" y="362"/>
                    <a:pt x="41" y="356"/>
                  </a:cubicBezTo>
                  <a:cubicBezTo>
                    <a:pt x="33" y="351"/>
                    <a:pt x="36" y="351"/>
                    <a:pt x="30" y="349"/>
                  </a:cubicBezTo>
                  <a:cubicBezTo>
                    <a:pt x="24" y="347"/>
                    <a:pt x="25" y="353"/>
                    <a:pt x="20" y="346"/>
                  </a:cubicBezTo>
                  <a:cubicBezTo>
                    <a:pt x="14" y="338"/>
                    <a:pt x="15" y="340"/>
                    <a:pt x="13" y="338"/>
                  </a:cubicBezTo>
                  <a:cubicBezTo>
                    <a:pt x="10" y="336"/>
                    <a:pt x="14" y="336"/>
                    <a:pt x="8" y="334"/>
                  </a:cubicBezTo>
                  <a:cubicBezTo>
                    <a:pt x="3" y="332"/>
                    <a:pt x="4" y="337"/>
                    <a:pt x="1" y="330"/>
                  </a:cubicBezTo>
                  <a:cubicBezTo>
                    <a:pt x="1" y="329"/>
                    <a:pt x="1" y="329"/>
                    <a:pt x="0" y="328"/>
                  </a:cubicBezTo>
                  <a:cubicBezTo>
                    <a:pt x="2" y="328"/>
                    <a:pt x="3" y="327"/>
                    <a:pt x="4" y="326"/>
                  </a:cubicBezTo>
                  <a:cubicBezTo>
                    <a:pt x="7" y="324"/>
                    <a:pt x="8" y="322"/>
                    <a:pt x="11" y="322"/>
                  </a:cubicBezTo>
                  <a:cubicBezTo>
                    <a:pt x="14" y="322"/>
                    <a:pt x="17" y="325"/>
                    <a:pt x="18" y="318"/>
                  </a:cubicBezTo>
                  <a:cubicBezTo>
                    <a:pt x="18" y="312"/>
                    <a:pt x="14" y="309"/>
                    <a:pt x="21" y="311"/>
                  </a:cubicBezTo>
                  <a:cubicBezTo>
                    <a:pt x="27" y="313"/>
                    <a:pt x="35" y="313"/>
                    <a:pt x="38" y="315"/>
                  </a:cubicBezTo>
                  <a:cubicBezTo>
                    <a:pt x="41" y="318"/>
                    <a:pt x="45" y="322"/>
                    <a:pt x="50" y="317"/>
                  </a:cubicBezTo>
                  <a:cubicBezTo>
                    <a:pt x="54" y="313"/>
                    <a:pt x="61" y="309"/>
                    <a:pt x="62" y="311"/>
                  </a:cubicBezTo>
                  <a:cubicBezTo>
                    <a:pt x="63" y="313"/>
                    <a:pt x="70" y="319"/>
                    <a:pt x="72" y="313"/>
                  </a:cubicBezTo>
                  <a:cubicBezTo>
                    <a:pt x="74" y="308"/>
                    <a:pt x="76" y="303"/>
                    <a:pt x="72" y="296"/>
                  </a:cubicBezTo>
                  <a:cubicBezTo>
                    <a:pt x="68" y="290"/>
                    <a:pt x="66" y="277"/>
                    <a:pt x="60" y="276"/>
                  </a:cubicBezTo>
                  <a:cubicBezTo>
                    <a:pt x="54" y="275"/>
                    <a:pt x="48" y="276"/>
                    <a:pt x="48" y="268"/>
                  </a:cubicBezTo>
                  <a:cubicBezTo>
                    <a:pt x="49" y="261"/>
                    <a:pt x="47" y="252"/>
                    <a:pt x="39" y="248"/>
                  </a:cubicBezTo>
                  <a:cubicBezTo>
                    <a:pt x="31" y="245"/>
                    <a:pt x="20" y="244"/>
                    <a:pt x="29" y="232"/>
                  </a:cubicBezTo>
                  <a:cubicBezTo>
                    <a:pt x="37" y="220"/>
                    <a:pt x="45" y="201"/>
                    <a:pt x="48" y="207"/>
                  </a:cubicBezTo>
                  <a:cubicBezTo>
                    <a:pt x="52" y="212"/>
                    <a:pt x="58" y="219"/>
                    <a:pt x="68" y="215"/>
                  </a:cubicBezTo>
                  <a:cubicBezTo>
                    <a:pt x="78" y="212"/>
                    <a:pt x="83" y="206"/>
                    <a:pt x="85" y="198"/>
                  </a:cubicBezTo>
                  <a:cubicBezTo>
                    <a:pt x="87" y="189"/>
                    <a:pt x="97" y="191"/>
                    <a:pt x="102" y="178"/>
                  </a:cubicBezTo>
                  <a:cubicBezTo>
                    <a:pt x="107" y="166"/>
                    <a:pt x="104" y="164"/>
                    <a:pt x="108" y="158"/>
                  </a:cubicBezTo>
                  <a:cubicBezTo>
                    <a:pt x="111" y="153"/>
                    <a:pt x="117" y="154"/>
                    <a:pt x="119" y="149"/>
                  </a:cubicBezTo>
                  <a:cubicBezTo>
                    <a:pt x="121" y="145"/>
                    <a:pt x="109" y="142"/>
                    <a:pt x="119" y="137"/>
                  </a:cubicBezTo>
                  <a:cubicBezTo>
                    <a:pt x="129" y="132"/>
                    <a:pt x="132" y="127"/>
                    <a:pt x="131" y="119"/>
                  </a:cubicBezTo>
                  <a:cubicBezTo>
                    <a:pt x="129" y="111"/>
                    <a:pt x="127" y="102"/>
                    <a:pt x="133" y="99"/>
                  </a:cubicBezTo>
                  <a:cubicBezTo>
                    <a:pt x="138" y="96"/>
                    <a:pt x="150" y="88"/>
                    <a:pt x="142" y="85"/>
                  </a:cubicBezTo>
                  <a:cubicBezTo>
                    <a:pt x="134" y="82"/>
                    <a:pt x="128" y="84"/>
                    <a:pt x="124" y="79"/>
                  </a:cubicBezTo>
                  <a:cubicBezTo>
                    <a:pt x="121" y="73"/>
                    <a:pt x="115" y="70"/>
                    <a:pt x="109" y="64"/>
                  </a:cubicBezTo>
                  <a:cubicBezTo>
                    <a:pt x="103" y="59"/>
                    <a:pt x="99" y="50"/>
                    <a:pt x="104" y="47"/>
                  </a:cubicBezTo>
                  <a:cubicBezTo>
                    <a:pt x="110" y="44"/>
                    <a:pt x="108" y="41"/>
                    <a:pt x="101" y="41"/>
                  </a:cubicBezTo>
                  <a:cubicBezTo>
                    <a:pt x="95" y="40"/>
                    <a:pt x="93" y="25"/>
                    <a:pt x="99" y="23"/>
                  </a:cubicBezTo>
                  <a:cubicBezTo>
                    <a:pt x="105" y="22"/>
                    <a:pt x="119" y="24"/>
                    <a:pt x="125" y="26"/>
                  </a:cubicBezTo>
                  <a:cubicBezTo>
                    <a:pt x="132" y="28"/>
                    <a:pt x="141" y="26"/>
                    <a:pt x="146" y="25"/>
                  </a:cubicBezTo>
                  <a:cubicBezTo>
                    <a:pt x="152" y="24"/>
                    <a:pt x="158" y="22"/>
                    <a:pt x="163" y="16"/>
                  </a:cubicBezTo>
                  <a:cubicBezTo>
                    <a:pt x="169" y="10"/>
                    <a:pt x="171" y="3"/>
                    <a:pt x="177" y="2"/>
                  </a:cubicBezTo>
                  <a:cubicBezTo>
                    <a:pt x="180" y="2"/>
                    <a:pt x="182" y="1"/>
                    <a:pt x="184" y="0"/>
                  </a:cubicBezTo>
                  <a:cubicBezTo>
                    <a:pt x="185" y="0"/>
                    <a:pt x="186" y="0"/>
                    <a:pt x="187" y="0"/>
                  </a:cubicBezTo>
                  <a:cubicBezTo>
                    <a:pt x="187" y="0"/>
                    <a:pt x="188" y="1"/>
                    <a:pt x="188" y="2"/>
                  </a:cubicBezTo>
                  <a:cubicBezTo>
                    <a:pt x="190" y="8"/>
                    <a:pt x="194" y="13"/>
                    <a:pt x="195" y="16"/>
                  </a:cubicBezTo>
                  <a:cubicBezTo>
                    <a:pt x="195" y="19"/>
                    <a:pt x="194" y="22"/>
                    <a:pt x="201" y="24"/>
                  </a:cubicBezTo>
                  <a:cubicBezTo>
                    <a:pt x="208" y="26"/>
                    <a:pt x="217" y="28"/>
                    <a:pt x="217" y="32"/>
                  </a:cubicBezTo>
                  <a:cubicBezTo>
                    <a:pt x="218" y="36"/>
                    <a:pt x="210" y="35"/>
                    <a:pt x="214" y="43"/>
                  </a:cubicBezTo>
                  <a:cubicBezTo>
                    <a:pt x="214" y="44"/>
                    <a:pt x="215" y="44"/>
                    <a:pt x="215" y="45"/>
                  </a:cubicBezTo>
                  <a:cubicBezTo>
                    <a:pt x="223" y="55"/>
                    <a:pt x="218" y="56"/>
                    <a:pt x="226" y="61"/>
                  </a:cubicBezTo>
                  <a:cubicBezTo>
                    <a:pt x="234" y="66"/>
                    <a:pt x="236" y="72"/>
                    <a:pt x="237" y="75"/>
                  </a:cubicBezTo>
                  <a:cubicBezTo>
                    <a:pt x="238" y="78"/>
                    <a:pt x="238" y="83"/>
                    <a:pt x="233" y="84"/>
                  </a:cubicBezTo>
                  <a:cubicBezTo>
                    <a:pt x="228" y="86"/>
                    <a:pt x="214" y="75"/>
                    <a:pt x="215" y="85"/>
                  </a:cubicBezTo>
                  <a:cubicBezTo>
                    <a:pt x="217" y="95"/>
                    <a:pt x="223" y="90"/>
                    <a:pt x="226" y="105"/>
                  </a:cubicBezTo>
                  <a:cubicBezTo>
                    <a:pt x="229" y="119"/>
                    <a:pt x="229" y="121"/>
                    <a:pt x="235" y="117"/>
                  </a:cubicBezTo>
                  <a:cubicBezTo>
                    <a:pt x="240" y="113"/>
                    <a:pt x="243" y="119"/>
                    <a:pt x="248" y="125"/>
                  </a:cubicBezTo>
                  <a:cubicBezTo>
                    <a:pt x="253" y="132"/>
                    <a:pt x="257" y="124"/>
                    <a:pt x="264" y="132"/>
                  </a:cubicBezTo>
                  <a:cubicBezTo>
                    <a:pt x="272" y="139"/>
                    <a:pt x="279" y="141"/>
                    <a:pt x="282" y="142"/>
                  </a:cubicBezTo>
                  <a:cubicBezTo>
                    <a:pt x="284" y="143"/>
                    <a:pt x="293" y="148"/>
                    <a:pt x="291" y="150"/>
                  </a:cubicBezTo>
                  <a:cubicBezTo>
                    <a:pt x="291" y="151"/>
                    <a:pt x="290" y="151"/>
                    <a:pt x="290" y="151"/>
                  </a:cubicBezTo>
                  <a:cubicBezTo>
                    <a:pt x="283" y="152"/>
                    <a:pt x="280" y="158"/>
                    <a:pt x="279" y="164"/>
                  </a:cubicBezTo>
                  <a:cubicBezTo>
                    <a:pt x="278" y="171"/>
                    <a:pt x="276" y="180"/>
                    <a:pt x="275" y="182"/>
                  </a:cubicBezTo>
                  <a:cubicBezTo>
                    <a:pt x="274" y="184"/>
                    <a:pt x="274" y="188"/>
                    <a:pt x="281" y="191"/>
                  </a:cubicBezTo>
                  <a:cubicBezTo>
                    <a:pt x="288" y="194"/>
                    <a:pt x="301" y="206"/>
                    <a:pt x="312" y="209"/>
                  </a:cubicBezTo>
                  <a:cubicBezTo>
                    <a:pt x="324" y="213"/>
                    <a:pt x="335" y="216"/>
                    <a:pt x="345" y="221"/>
                  </a:cubicBezTo>
                  <a:cubicBezTo>
                    <a:pt x="355" y="225"/>
                    <a:pt x="352" y="226"/>
                    <a:pt x="363" y="225"/>
                  </a:cubicBezTo>
                  <a:cubicBezTo>
                    <a:pt x="374" y="224"/>
                    <a:pt x="380" y="224"/>
                    <a:pt x="387" y="229"/>
                  </a:cubicBezTo>
                  <a:cubicBezTo>
                    <a:pt x="393" y="233"/>
                    <a:pt x="395" y="237"/>
                    <a:pt x="402" y="241"/>
                  </a:cubicBezTo>
                  <a:cubicBezTo>
                    <a:pt x="409" y="244"/>
                    <a:pt x="406" y="242"/>
                    <a:pt x="416" y="244"/>
                  </a:cubicBezTo>
                  <a:cubicBezTo>
                    <a:pt x="426" y="247"/>
                    <a:pt x="432" y="246"/>
                    <a:pt x="441" y="249"/>
                  </a:cubicBezTo>
                  <a:cubicBezTo>
                    <a:pt x="451" y="252"/>
                    <a:pt x="455" y="252"/>
                    <a:pt x="457" y="253"/>
                  </a:cubicBezTo>
                  <a:cubicBezTo>
                    <a:pt x="459" y="254"/>
                    <a:pt x="464" y="255"/>
                    <a:pt x="471" y="255"/>
                  </a:cubicBezTo>
                  <a:cubicBezTo>
                    <a:pt x="478" y="254"/>
                    <a:pt x="480" y="250"/>
                    <a:pt x="480" y="246"/>
                  </a:cubicBezTo>
                  <a:cubicBezTo>
                    <a:pt x="480" y="241"/>
                    <a:pt x="480" y="245"/>
                    <a:pt x="478" y="239"/>
                  </a:cubicBezTo>
                  <a:cubicBezTo>
                    <a:pt x="475" y="232"/>
                    <a:pt x="474" y="234"/>
                    <a:pt x="474" y="226"/>
                  </a:cubicBezTo>
                  <a:cubicBezTo>
                    <a:pt x="474" y="219"/>
                    <a:pt x="480" y="213"/>
                    <a:pt x="475" y="212"/>
                  </a:cubicBezTo>
                  <a:cubicBezTo>
                    <a:pt x="477" y="211"/>
                    <a:pt x="480" y="209"/>
                    <a:pt x="483" y="208"/>
                  </a:cubicBezTo>
                  <a:cubicBezTo>
                    <a:pt x="487" y="206"/>
                    <a:pt x="490" y="208"/>
                    <a:pt x="491" y="214"/>
                  </a:cubicBezTo>
                  <a:cubicBezTo>
                    <a:pt x="492" y="220"/>
                    <a:pt x="489" y="221"/>
                    <a:pt x="492" y="228"/>
                  </a:cubicBezTo>
                  <a:cubicBezTo>
                    <a:pt x="493" y="228"/>
                    <a:pt x="493" y="229"/>
                    <a:pt x="493" y="230"/>
                  </a:cubicBezTo>
                  <a:cubicBezTo>
                    <a:pt x="496" y="234"/>
                    <a:pt x="495" y="233"/>
                    <a:pt x="496" y="237"/>
                  </a:cubicBezTo>
                  <a:cubicBezTo>
                    <a:pt x="497" y="241"/>
                    <a:pt x="501" y="240"/>
                    <a:pt x="508" y="240"/>
                  </a:cubicBezTo>
                  <a:cubicBezTo>
                    <a:pt x="515" y="239"/>
                    <a:pt x="511" y="241"/>
                    <a:pt x="517" y="245"/>
                  </a:cubicBezTo>
                  <a:cubicBezTo>
                    <a:pt x="524" y="248"/>
                    <a:pt x="526" y="246"/>
                    <a:pt x="529" y="243"/>
                  </a:cubicBezTo>
                  <a:cubicBezTo>
                    <a:pt x="532" y="240"/>
                    <a:pt x="536" y="241"/>
                    <a:pt x="539" y="243"/>
                  </a:cubicBezTo>
                  <a:cubicBezTo>
                    <a:pt x="541" y="244"/>
                    <a:pt x="552" y="246"/>
                    <a:pt x="558" y="243"/>
                  </a:cubicBezTo>
                  <a:cubicBezTo>
                    <a:pt x="564" y="241"/>
                    <a:pt x="566" y="243"/>
                    <a:pt x="574" y="241"/>
                  </a:cubicBezTo>
                  <a:cubicBezTo>
                    <a:pt x="581" y="240"/>
                    <a:pt x="572" y="236"/>
                    <a:pt x="571" y="233"/>
                  </a:cubicBezTo>
                  <a:cubicBezTo>
                    <a:pt x="571" y="231"/>
                    <a:pt x="573" y="228"/>
                    <a:pt x="571" y="227"/>
                  </a:cubicBezTo>
                  <a:cubicBezTo>
                    <a:pt x="569" y="226"/>
                    <a:pt x="563" y="223"/>
                    <a:pt x="561" y="221"/>
                  </a:cubicBezTo>
                  <a:cubicBezTo>
                    <a:pt x="559" y="219"/>
                    <a:pt x="560" y="217"/>
                    <a:pt x="563" y="215"/>
                  </a:cubicBezTo>
                  <a:cubicBezTo>
                    <a:pt x="564" y="215"/>
                    <a:pt x="566" y="214"/>
                    <a:pt x="568" y="214"/>
                  </a:cubicBezTo>
                  <a:cubicBezTo>
                    <a:pt x="575" y="213"/>
                    <a:pt x="578" y="215"/>
                    <a:pt x="581" y="212"/>
                  </a:cubicBezTo>
                  <a:cubicBezTo>
                    <a:pt x="585" y="208"/>
                    <a:pt x="584" y="206"/>
                    <a:pt x="587" y="202"/>
                  </a:cubicBezTo>
                  <a:cubicBezTo>
                    <a:pt x="589" y="199"/>
                    <a:pt x="592" y="196"/>
                    <a:pt x="598" y="190"/>
                  </a:cubicBezTo>
                  <a:cubicBezTo>
                    <a:pt x="603" y="185"/>
                    <a:pt x="605" y="189"/>
                    <a:pt x="609" y="186"/>
                  </a:cubicBezTo>
                  <a:cubicBezTo>
                    <a:pt x="612" y="183"/>
                    <a:pt x="614" y="179"/>
                    <a:pt x="615" y="176"/>
                  </a:cubicBezTo>
                  <a:cubicBezTo>
                    <a:pt x="617" y="173"/>
                    <a:pt x="623" y="172"/>
                    <a:pt x="630" y="174"/>
                  </a:cubicBezTo>
                  <a:cubicBezTo>
                    <a:pt x="637" y="176"/>
                    <a:pt x="635" y="176"/>
                    <a:pt x="642" y="179"/>
                  </a:cubicBezTo>
                  <a:cubicBezTo>
                    <a:pt x="649" y="182"/>
                    <a:pt x="646" y="177"/>
                    <a:pt x="649" y="171"/>
                  </a:cubicBezTo>
                  <a:cubicBezTo>
                    <a:pt x="652" y="166"/>
                    <a:pt x="656" y="170"/>
                    <a:pt x="662" y="171"/>
                  </a:cubicBezTo>
                  <a:cubicBezTo>
                    <a:pt x="668" y="173"/>
                    <a:pt x="663" y="174"/>
                    <a:pt x="662" y="180"/>
                  </a:cubicBezTo>
                  <a:cubicBezTo>
                    <a:pt x="660" y="186"/>
                    <a:pt x="666" y="182"/>
                    <a:pt x="669" y="182"/>
                  </a:cubicBezTo>
                  <a:cubicBezTo>
                    <a:pt x="671" y="181"/>
                    <a:pt x="669" y="189"/>
                    <a:pt x="668" y="195"/>
                  </a:cubicBezTo>
                  <a:cubicBezTo>
                    <a:pt x="667" y="201"/>
                    <a:pt x="674" y="197"/>
                    <a:pt x="679" y="196"/>
                  </a:cubicBezTo>
                  <a:cubicBezTo>
                    <a:pt x="685" y="196"/>
                    <a:pt x="686" y="198"/>
                    <a:pt x="694" y="201"/>
                  </a:cubicBezTo>
                  <a:cubicBezTo>
                    <a:pt x="694" y="201"/>
                    <a:pt x="694" y="201"/>
                    <a:pt x="695" y="201"/>
                  </a:cubicBezTo>
                  <a:cubicBezTo>
                    <a:pt x="702" y="204"/>
                    <a:pt x="696" y="210"/>
                    <a:pt x="690" y="215"/>
                  </a:cubicBezTo>
                  <a:cubicBezTo>
                    <a:pt x="684" y="221"/>
                    <a:pt x="694" y="229"/>
                    <a:pt x="694" y="23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1087"/>
            <p:cNvSpPr>
              <a:spLocks/>
            </p:cNvSpPr>
            <p:nvPr/>
          </p:nvSpPr>
          <p:spPr bwMode="auto">
            <a:xfrm>
              <a:off x="3705" y="1174"/>
              <a:ext cx="445" cy="173"/>
            </a:xfrm>
            <a:custGeom>
              <a:avLst/>
              <a:gdLst>
                <a:gd name="T0" fmla="*/ 713 w 742"/>
                <a:gd name="T1" fmla="*/ 147 h 288"/>
                <a:gd name="T2" fmla="*/ 677 w 742"/>
                <a:gd name="T3" fmla="*/ 158 h 288"/>
                <a:gd name="T4" fmla="*/ 658 w 742"/>
                <a:gd name="T5" fmla="*/ 183 h 288"/>
                <a:gd name="T6" fmla="*/ 611 w 742"/>
                <a:gd name="T7" fmla="*/ 195 h 288"/>
                <a:gd name="T8" fmla="*/ 586 w 742"/>
                <a:gd name="T9" fmla="*/ 201 h 288"/>
                <a:gd name="T10" fmla="*/ 594 w 742"/>
                <a:gd name="T11" fmla="*/ 238 h 288"/>
                <a:gd name="T12" fmla="*/ 574 w 742"/>
                <a:gd name="T13" fmla="*/ 261 h 288"/>
                <a:gd name="T14" fmla="*/ 528 w 742"/>
                <a:gd name="T15" fmla="*/ 266 h 288"/>
                <a:gd name="T16" fmla="*/ 477 w 742"/>
                <a:gd name="T17" fmla="*/ 287 h 288"/>
                <a:gd name="T18" fmla="*/ 441 w 742"/>
                <a:gd name="T19" fmla="*/ 280 h 288"/>
                <a:gd name="T20" fmla="*/ 389 w 742"/>
                <a:gd name="T21" fmla="*/ 264 h 288"/>
                <a:gd name="T22" fmla="*/ 343 w 742"/>
                <a:gd name="T23" fmla="*/ 261 h 288"/>
                <a:gd name="T24" fmla="*/ 299 w 742"/>
                <a:gd name="T25" fmla="*/ 257 h 288"/>
                <a:gd name="T26" fmla="*/ 265 w 742"/>
                <a:gd name="T27" fmla="*/ 256 h 288"/>
                <a:gd name="T28" fmla="*/ 244 w 742"/>
                <a:gd name="T29" fmla="*/ 235 h 288"/>
                <a:gd name="T30" fmla="*/ 214 w 742"/>
                <a:gd name="T31" fmla="*/ 213 h 288"/>
                <a:gd name="T32" fmla="*/ 181 w 742"/>
                <a:gd name="T33" fmla="*/ 199 h 288"/>
                <a:gd name="T34" fmla="*/ 136 w 742"/>
                <a:gd name="T35" fmla="*/ 193 h 288"/>
                <a:gd name="T36" fmla="*/ 106 w 742"/>
                <a:gd name="T37" fmla="*/ 177 h 288"/>
                <a:gd name="T38" fmla="*/ 101 w 742"/>
                <a:gd name="T39" fmla="*/ 151 h 288"/>
                <a:gd name="T40" fmla="*/ 73 w 742"/>
                <a:gd name="T41" fmla="*/ 120 h 288"/>
                <a:gd name="T42" fmla="*/ 39 w 742"/>
                <a:gd name="T43" fmla="*/ 111 h 288"/>
                <a:gd name="T44" fmla="*/ 14 w 742"/>
                <a:gd name="T45" fmla="*/ 94 h 288"/>
                <a:gd name="T46" fmla="*/ 0 w 742"/>
                <a:gd name="T47" fmla="*/ 80 h 288"/>
                <a:gd name="T48" fmla="*/ 32 w 742"/>
                <a:gd name="T49" fmla="*/ 68 h 288"/>
                <a:gd name="T50" fmla="*/ 55 w 742"/>
                <a:gd name="T51" fmla="*/ 49 h 288"/>
                <a:gd name="T52" fmla="*/ 87 w 742"/>
                <a:gd name="T53" fmla="*/ 36 h 288"/>
                <a:gd name="T54" fmla="*/ 127 w 742"/>
                <a:gd name="T55" fmla="*/ 44 h 288"/>
                <a:gd name="T56" fmla="*/ 176 w 742"/>
                <a:gd name="T57" fmla="*/ 58 h 288"/>
                <a:gd name="T58" fmla="*/ 213 w 742"/>
                <a:gd name="T59" fmla="*/ 57 h 288"/>
                <a:gd name="T60" fmla="*/ 205 w 742"/>
                <a:gd name="T61" fmla="*/ 39 h 288"/>
                <a:gd name="T62" fmla="*/ 200 w 742"/>
                <a:gd name="T63" fmla="*/ 12 h 288"/>
                <a:gd name="T64" fmla="*/ 214 w 742"/>
                <a:gd name="T65" fmla="*/ 3 h 288"/>
                <a:gd name="T66" fmla="*/ 261 w 742"/>
                <a:gd name="T67" fmla="*/ 16 h 288"/>
                <a:gd name="T68" fmla="*/ 299 w 742"/>
                <a:gd name="T69" fmla="*/ 39 h 288"/>
                <a:gd name="T70" fmla="*/ 335 w 742"/>
                <a:gd name="T71" fmla="*/ 54 h 288"/>
                <a:gd name="T72" fmla="*/ 373 w 742"/>
                <a:gd name="T73" fmla="*/ 46 h 288"/>
                <a:gd name="T74" fmla="*/ 414 w 742"/>
                <a:gd name="T75" fmla="*/ 58 h 288"/>
                <a:gd name="T76" fmla="*/ 451 w 742"/>
                <a:gd name="T77" fmla="*/ 75 h 288"/>
                <a:gd name="T78" fmla="*/ 510 w 742"/>
                <a:gd name="T79" fmla="*/ 79 h 288"/>
                <a:gd name="T80" fmla="*/ 548 w 742"/>
                <a:gd name="T81" fmla="*/ 66 h 288"/>
                <a:gd name="T82" fmla="*/ 586 w 742"/>
                <a:gd name="T83" fmla="*/ 56 h 288"/>
                <a:gd name="T84" fmla="*/ 623 w 742"/>
                <a:gd name="T85" fmla="*/ 63 h 288"/>
                <a:gd name="T86" fmla="*/ 623 w 742"/>
                <a:gd name="T87" fmla="*/ 94 h 288"/>
                <a:gd name="T88" fmla="*/ 631 w 742"/>
                <a:gd name="T89" fmla="*/ 116 h 288"/>
                <a:gd name="T90" fmla="*/ 653 w 742"/>
                <a:gd name="T91" fmla="*/ 116 h 288"/>
                <a:gd name="T92" fmla="*/ 677 w 742"/>
                <a:gd name="T93" fmla="*/ 112 h 288"/>
                <a:gd name="T94" fmla="*/ 713 w 742"/>
                <a:gd name="T95" fmla="*/ 124 h 288"/>
                <a:gd name="T96" fmla="*/ 739 w 742"/>
                <a:gd name="T97" fmla="*/ 14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2" h="288">
                  <a:moveTo>
                    <a:pt x="739" y="148"/>
                  </a:moveTo>
                  <a:cubicBezTo>
                    <a:pt x="737" y="148"/>
                    <a:pt x="722" y="147"/>
                    <a:pt x="713" y="147"/>
                  </a:cubicBezTo>
                  <a:cubicBezTo>
                    <a:pt x="704" y="147"/>
                    <a:pt x="696" y="150"/>
                    <a:pt x="693" y="152"/>
                  </a:cubicBezTo>
                  <a:cubicBezTo>
                    <a:pt x="689" y="153"/>
                    <a:pt x="682" y="155"/>
                    <a:pt x="677" y="158"/>
                  </a:cubicBezTo>
                  <a:cubicBezTo>
                    <a:pt x="673" y="160"/>
                    <a:pt x="673" y="165"/>
                    <a:pt x="675" y="171"/>
                  </a:cubicBezTo>
                  <a:cubicBezTo>
                    <a:pt x="678" y="178"/>
                    <a:pt x="666" y="183"/>
                    <a:pt x="658" y="183"/>
                  </a:cubicBezTo>
                  <a:cubicBezTo>
                    <a:pt x="650" y="182"/>
                    <a:pt x="640" y="188"/>
                    <a:pt x="638" y="193"/>
                  </a:cubicBezTo>
                  <a:cubicBezTo>
                    <a:pt x="636" y="198"/>
                    <a:pt x="623" y="200"/>
                    <a:pt x="611" y="195"/>
                  </a:cubicBezTo>
                  <a:cubicBezTo>
                    <a:pt x="599" y="191"/>
                    <a:pt x="599" y="191"/>
                    <a:pt x="592" y="192"/>
                  </a:cubicBezTo>
                  <a:cubicBezTo>
                    <a:pt x="585" y="192"/>
                    <a:pt x="587" y="194"/>
                    <a:pt x="586" y="201"/>
                  </a:cubicBezTo>
                  <a:cubicBezTo>
                    <a:pt x="584" y="208"/>
                    <a:pt x="597" y="219"/>
                    <a:pt x="605" y="225"/>
                  </a:cubicBezTo>
                  <a:cubicBezTo>
                    <a:pt x="612" y="231"/>
                    <a:pt x="596" y="236"/>
                    <a:pt x="594" y="238"/>
                  </a:cubicBezTo>
                  <a:cubicBezTo>
                    <a:pt x="592" y="240"/>
                    <a:pt x="589" y="242"/>
                    <a:pt x="588" y="248"/>
                  </a:cubicBezTo>
                  <a:cubicBezTo>
                    <a:pt x="587" y="255"/>
                    <a:pt x="582" y="256"/>
                    <a:pt x="574" y="261"/>
                  </a:cubicBezTo>
                  <a:cubicBezTo>
                    <a:pt x="565" y="266"/>
                    <a:pt x="565" y="262"/>
                    <a:pt x="556" y="264"/>
                  </a:cubicBezTo>
                  <a:cubicBezTo>
                    <a:pt x="547" y="265"/>
                    <a:pt x="538" y="264"/>
                    <a:pt x="528" y="266"/>
                  </a:cubicBezTo>
                  <a:cubicBezTo>
                    <a:pt x="517" y="268"/>
                    <a:pt x="502" y="272"/>
                    <a:pt x="496" y="273"/>
                  </a:cubicBezTo>
                  <a:cubicBezTo>
                    <a:pt x="490" y="274"/>
                    <a:pt x="479" y="285"/>
                    <a:pt x="477" y="287"/>
                  </a:cubicBezTo>
                  <a:cubicBezTo>
                    <a:pt x="476" y="288"/>
                    <a:pt x="471" y="287"/>
                    <a:pt x="463" y="283"/>
                  </a:cubicBezTo>
                  <a:cubicBezTo>
                    <a:pt x="454" y="279"/>
                    <a:pt x="452" y="283"/>
                    <a:pt x="441" y="280"/>
                  </a:cubicBezTo>
                  <a:cubicBezTo>
                    <a:pt x="430" y="277"/>
                    <a:pt x="415" y="275"/>
                    <a:pt x="410" y="275"/>
                  </a:cubicBezTo>
                  <a:cubicBezTo>
                    <a:pt x="405" y="274"/>
                    <a:pt x="396" y="268"/>
                    <a:pt x="389" y="264"/>
                  </a:cubicBezTo>
                  <a:cubicBezTo>
                    <a:pt x="382" y="261"/>
                    <a:pt x="376" y="262"/>
                    <a:pt x="366" y="260"/>
                  </a:cubicBezTo>
                  <a:cubicBezTo>
                    <a:pt x="356" y="258"/>
                    <a:pt x="352" y="259"/>
                    <a:pt x="343" y="261"/>
                  </a:cubicBezTo>
                  <a:cubicBezTo>
                    <a:pt x="333" y="263"/>
                    <a:pt x="321" y="261"/>
                    <a:pt x="319" y="261"/>
                  </a:cubicBezTo>
                  <a:cubicBezTo>
                    <a:pt x="317" y="261"/>
                    <a:pt x="307" y="259"/>
                    <a:pt x="299" y="257"/>
                  </a:cubicBezTo>
                  <a:cubicBezTo>
                    <a:pt x="291" y="256"/>
                    <a:pt x="285" y="256"/>
                    <a:pt x="278" y="256"/>
                  </a:cubicBezTo>
                  <a:cubicBezTo>
                    <a:pt x="271" y="257"/>
                    <a:pt x="272" y="259"/>
                    <a:pt x="265" y="256"/>
                  </a:cubicBezTo>
                  <a:cubicBezTo>
                    <a:pt x="258" y="253"/>
                    <a:pt x="261" y="254"/>
                    <a:pt x="255" y="248"/>
                  </a:cubicBezTo>
                  <a:cubicBezTo>
                    <a:pt x="248" y="242"/>
                    <a:pt x="251" y="242"/>
                    <a:pt x="244" y="235"/>
                  </a:cubicBezTo>
                  <a:cubicBezTo>
                    <a:pt x="237" y="227"/>
                    <a:pt x="229" y="221"/>
                    <a:pt x="228" y="219"/>
                  </a:cubicBezTo>
                  <a:cubicBezTo>
                    <a:pt x="227" y="216"/>
                    <a:pt x="223" y="216"/>
                    <a:pt x="214" y="213"/>
                  </a:cubicBezTo>
                  <a:cubicBezTo>
                    <a:pt x="204" y="210"/>
                    <a:pt x="206" y="210"/>
                    <a:pt x="198" y="207"/>
                  </a:cubicBezTo>
                  <a:cubicBezTo>
                    <a:pt x="190" y="204"/>
                    <a:pt x="192" y="203"/>
                    <a:pt x="181" y="199"/>
                  </a:cubicBezTo>
                  <a:cubicBezTo>
                    <a:pt x="171" y="194"/>
                    <a:pt x="176" y="197"/>
                    <a:pt x="161" y="194"/>
                  </a:cubicBezTo>
                  <a:cubicBezTo>
                    <a:pt x="146" y="191"/>
                    <a:pt x="140" y="193"/>
                    <a:pt x="136" y="193"/>
                  </a:cubicBezTo>
                  <a:cubicBezTo>
                    <a:pt x="132" y="192"/>
                    <a:pt x="125" y="191"/>
                    <a:pt x="118" y="189"/>
                  </a:cubicBezTo>
                  <a:cubicBezTo>
                    <a:pt x="111" y="187"/>
                    <a:pt x="111" y="184"/>
                    <a:pt x="106" y="177"/>
                  </a:cubicBezTo>
                  <a:cubicBezTo>
                    <a:pt x="100" y="170"/>
                    <a:pt x="105" y="169"/>
                    <a:pt x="107" y="165"/>
                  </a:cubicBezTo>
                  <a:cubicBezTo>
                    <a:pt x="109" y="161"/>
                    <a:pt x="103" y="158"/>
                    <a:pt x="101" y="151"/>
                  </a:cubicBezTo>
                  <a:cubicBezTo>
                    <a:pt x="100" y="145"/>
                    <a:pt x="91" y="137"/>
                    <a:pt x="87" y="134"/>
                  </a:cubicBezTo>
                  <a:cubicBezTo>
                    <a:pt x="82" y="131"/>
                    <a:pt x="78" y="126"/>
                    <a:pt x="73" y="120"/>
                  </a:cubicBezTo>
                  <a:cubicBezTo>
                    <a:pt x="68" y="115"/>
                    <a:pt x="67" y="118"/>
                    <a:pt x="57" y="116"/>
                  </a:cubicBezTo>
                  <a:cubicBezTo>
                    <a:pt x="48" y="114"/>
                    <a:pt x="46" y="113"/>
                    <a:pt x="39" y="111"/>
                  </a:cubicBezTo>
                  <a:cubicBezTo>
                    <a:pt x="32" y="109"/>
                    <a:pt x="31" y="105"/>
                    <a:pt x="24" y="102"/>
                  </a:cubicBezTo>
                  <a:cubicBezTo>
                    <a:pt x="16" y="99"/>
                    <a:pt x="18" y="96"/>
                    <a:pt x="14" y="94"/>
                  </a:cubicBezTo>
                  <a:cubicBezTo>
                    <a:pt x="10" y="92"/>
                    <a:pt x="5" y="87"/>
                    <a:pt x="5" y="84"/>
                  </a:cubicBezTo>
                  <a:cubicBezTo>
                    <a:pt x="5" y="81"/>
                    <a:pt x="2" y="81"/>
                    <a:pt x="0" y="80"/>
                  </a:cubicBezTo>
                  <a:cubicBezTo>
                    <a:pt x="3" y="77"/>
                    <a:pt x="2" y="73"/>
                    <a:pt x="11" y="71"/>
                  </a:cubicBezTo>
                  <a:cubicBezTo>
                    <a:pt x="21" y="70"/>
                    <a:pt x="28" y="77"/>
                    <a:pt x="32" y="68"/>
                  </a:cubicBezTo>
                  <a:cubicBezTo>
                    <a:pt x="36" y="59"/>
                    <a:pt x="28" y="60"/>
                    <a:pt x="37" y="57"/>
                  </a:cubicBezTo>
                  <a:cubicBezTo>
                    <a:pt x="45" y="53"/>
                    <a:pt x="45" y="55"/>
                    <a:pt x="55" y="49"/>
                  </a:cubicBezTo>
                  <a:cubicBezTo>
                    <a:pt x="65" y="43"/>
                    <a:pt x="64" y="41"/>
                    <a:pt x="73" y="39"/>
                  </a:cubicBezTo>
                  <a:cubicBezTo>
                    <a:pt x="82" y="37"/>
                    <a:pt x="82" y="34"/>
                    <a:pt x="87" y="36"/>
                  </a:cubicBezTo>
                  <a:cubicBezTo>
                    <a:pt x="91" y="38"/>
                    <a:pt x="93" y="44"/>
                    <a:pt x="101" y="42"/>
                  </a:cubicBezTo>
                  <a:cubicBezTo>
                    <a:pt x="108" y="40"/>
                    <a:pt x="125" y="42"/>
                    <a:pt x="127" y="44"/>
                  </a:cubicBezTo>
                  <a:cubicBezTo>
                    <a:pt x="129" y="46"/>
                    <a:pt x="135" y="57"/>
                    <a:pt x="147" y="58"/>
                  </a:cubicBezTo>
                  <a:cubicBezTo>
                    <a:pt x="160" y="58"/>
                    <a:pt x="163" y="56"/>
                    <a:pt x="176" y="58"/>
                  </a:cubicBezTo>
                  <a:cubicBezTo>
                    <a:pt x="189" y="59"/>
                    <a:pt x="198" y="67"/>
                    <a:pt x="203" y="65"/>
                  </a:cubicBezTo>
                  <a:cubicBezTo>
                    <a:pt x="208" y="62"/>
                    <a:pt x="211" y="61"/>
                    <a:pt x="213" y="57"/>
                  </a:cubicBezTo>
                  <a:cubicBezTo>
                    <a:pt x="215" y="52"/>
                    <a:pt x="218" y="48"/>
                    <a:pt x="215" y="45"/>
                  </a:cubicBezTo>
                  <a:cubicBezTo>
                    <a:pt x="212" y="42"/>
                    <a:pt x="213" y="46"/>
                    <a:pt x="205" y="39"/>
                  </a:cubicBezTo>
                  <a:cubicBezTo>
                    <a:pt x="198" y="32"/>
                    <a:pt x="192" y="30"/>
                    <a:pt x="194" y="23"/>
                  </a:cubicBezTo>
                  <a:cubicBezTo>
                    <a:pt x="196" y="17"/>
                    <a:pt x="196" y="16"/>
                    <a:pt x="200" y="12"/>
                  </a:cubicBezTo>
                  <a:cubicBezTo>
                    <a:pt x="204" y="7"/>
                    <a:pt x="204" y="7"/>
                    <a:pt x="205" y="3"/>
                  </a:cubicBezTo>
                  <a:cubicBezTo>
                    <a:pt x="205" y="0"/>
                    <a:pt x="208" y="0"/>
                    <a:pt x="214" y="3"/>
                  </a:cubicBezTo>
                  <a:cubicBezTo>
                    <a:pt x="220" y="7"/>
                    <a:pt x="232" y="11"/>
                    <a:pt x="239" y="11"/>
                  </a:cubicBezTo>
                  <a:cubicBezTo>
                    <a:pt x="245" y="11"/>
                    <a:pt x="250" y="15"/>
                    <a:pt x="261" y="16"/>
                  </a:cubicBezTo>
                  <a:cubicBezTo>
                    <a:pt x="272" y="16"/>
                    <a:pt x="278" y="14"/>
                    <a:pt x="284" y="22"/>
                  </a:cubicBezTo>
                  <a:cubicBezTo>
                    <a:pt x="291" y="30"/>
                    <a:pt x="292" y="31"/>
                    <a:pt x="299" y="39"/>
                  </a:cubicBezTo>
                  <a:cubicBezTo>
                    <a:pt x="306" y="46"/>
                    <a:pt x="305" y="49"/>
                    <a:pt x="316" y="50"/>
                  </a:cubicBezTo>
                  <a:cubicBezTo>
                    <a:pt x="326" y="51"/>
                    <a:pt x="328" y="55"/>
                    <a:pt x="335" y="54"/>
                  </a:cubicBezTo>
                  <a:cubicBezTo>
                    <a:pt x="341" y="52"/>
                    <a:pt x="354" y="50"/>
                    <a:pt x="356" y="47"/>
                  </a:cubicBezTo>
                  <a:cubicBezTo>
                    <a:pt x="358" y="44"/>
                    <a:pt x="362" y="45"/>
                    <a:pt x="373" y="46"/>
                  </a:cubicBezTo>
                  <a:cubicBezTo>
                    <a:pt x="384" y="47"/>
                    <a:pt x="383" y="47"/>
                    <a:pt x="396" y="49"/>
                  </a:cubicBezTo>
                  <a:cubicBezTo>
                    <a:pt x="408" y="52"/>
                    <a:pt x="410" y="58"/>
                    <a:pt x="414" y="58"/>
                  </a:cubicBezTo>
                  <a:cubicBezTo>
                    <a:pt x="419" y="58"/>
                    <a:pt x="428" y="58"/>
                    <a:pt x="433" y="61"/>
                  </a:cubicBezTo>
                  <a:cubicBezTo>
                    <a:pt x="438" y="65"/>
                    <a:pt x="443" y="74"/>
                    <a:pt x="451" y="75"/>
                  </a:cubicBezTo>
                  <a:cubicBezTo>
                    <a:pt x="459" y="75"/>
                    <a:pt x="474" y="79"/>
                    <a:pt x="483" y="80"/>
                  </a:cubicBezTo>
                  <a:cubicBezTo>
                    <a:pt x="492" y="81"/>
                    <a:pt x="502" y="80"/>
                    <a:pt x="510" y="79"/>
                  </a:cubicBezTo>
                  <a:cubicBezTo>
                    <a:pt x="517" y="78"/>
                    <a:pt x="518" y="74"/>
                    <a:pt x="530" y="73"/>
                  </a:cubicBezTo>
                  <a:cubicBezTo>
                    <a:pt x="542" y="71"/>
                    <a:pt x="545" y="74"/>
                    <a:pt x="548" y="66"/>
                  </a:cubicBezTo>
                  <a:cubicBezTo>
                    <a:pt x="552" y="59"/>
                    <a:pt x="553" y="55"/>
                    <a:pt x="558" y="54"/>
                  </a:cubicBezTo>
                  <a:cubicBezTo>
                    <a:pt x="563" y="53"/>
                    <a:pt x="581" y="53"/>
                    <a:pt x="586" y="56"/>
                  </a:cubicBezTo>
                  <a:cubicBezTo>
                    <a:pt x="592" y="59"/>
                    <a:pt x="598" y="60"/>
                    <a:pt x="603" y="59"/>
                  </a:cubicBezTo>
                  <a:cubicBezTo>
                    <a:pt x="608" y="58"/>
                    <a:pt x="609" y="61"/>
                    <a:pt x="623" y="63"/>
                  </a:cubicBezTo>
                  <a:cubicBezTo>
                    <a:pt x="623" y="63"/>
                    <a:pt x="623" y="63"/>
                    <a:pt x="623" y="63"/>
                  </a:cubicBezTo>
                  <a:cubicBezTo>
                    <a:pt x="623" y="70"/>
                    <a:pt x="622" y="91"/>
                    <a:pt x="623" y="94"/>
                  </a:cubicBezTo>
                  <a:cubicBezTo>
                    <a:pt x="625" y="99"/>
                    <a:pt x="626" y="100"/>
                    <a:pt x="624" y="106"/>
                  </a:cubicBezTo>
                  <a:cubicBezTo>
                    <a:pt x="621" y="111"/>
                    <a:pt x="626" y="110"/>
                    <a:pt x="631" y="116"/>
                  </a:cubicBezTo>
                  <a:cubicBezTo>
                    <a:pt x="635" y="122"/>
                    <a:pt x="635" y="118"/>
                    <a:pt x="639" y="117"/>
                  </a:cubicBezTo>
                  <a:cubicBezTo>
                    <a:pt x="644" y="115"/>
                    <a:pt x="648" y="116"/>
                    <a:pt x="653" y="116"/>
                  </a:cubicBezTo>
                  <a:cubicBezTo>
                    <a:pt x="659" y="116"/>
                    <a:pt x="660" y="117"/>
                    <a:pt x="668" y="118"/>
                  </a:cubicBezTo>
                  <a:cubicBezTo>
                    <a:pt x="676" y="119"/>
                    <a:pt x="674" y="115"/>
                    <a:pt x="677" y="112"/>
                  </a:cubicBezTo>
                  <a:cubicBezTo>
                    <a:pt x="681" y="109"/>
                    <a:pt x="686" y="112"/>
                    <a:pt x="697" y="116"/>
                  </a:cubicBezTo>
                  <a:cubicBezTo>
                    <a:pt x="708" y="120"/>
                    <a:pt x="707" y="121"/>
                    <a:pt x="713" y="124"/>
                  </a:cubicBezTo>
                  <a:cubicBezTo>
                    <a:pt x="719" y="128"/>
                    <a:pt x="727" y="134"/>
                    <a:pt x="734" y="140"/>
                  </a:cubicBezTo>
                  <a:cubicBezTo>
                    <a:pt x="742" y="145"/>
                    <a:pt x="741" y="148"/>
                    <a:pt x="739" y="14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2" name="Freeform 1088"/>
            <p:cNvSpPr>
              <a:spLocks noEditPoints="1"/>
            </p:cNvSpPr>
            <p:nvPr/>
          </p:nvSpPr>
          <p:spPr bwMode="auto">
            <a:xfrm>
              <a:off x="3166" y="1121"/>
              <a:ext cx="538" cy="243"/>
            </a:xfrm>
            <a:custGeom>
              <a:avLst/>
              <a:gdLst>
                <a:gd name="T0" fmla="*/ 849 w 897"/>
                <a:gd name="T1" fmla="*/ 158 h 404"/>
                <a:gd name="T2" fmla="*/ 790 w 897"/>
                <a:gd name="T3" fmla="*/ 119 h 404"/>
                <a:gd name="T4" fmla="*/ 728 w 897"/>
                <a:gd name="T5" fmla="*/ 110 h 404"/>
                <a:gd name="T6" fmla="*/ 602 w 897"/>
                <a:gd name="T7" fmla="*/ 37 h 404"/>
                <a:gd name="T8" fmla="*/ 569 w 897"/>
                <a:gd name="T9" fmla="*/ 45 h 404"/>
                <a:gd name="T10" fmla="*/ 542 w 897"/>
                <a:gd name="T11" fmla="*/ 39 h 404"/>
                <a:gd name="T12" fmla="*/ 496 w 897"/>
                <a:gd name="T13" fmla="*/ 34 h 404"/>
                <a:gd name="T14" fmla="*/ 463 w 897"/>
                <a:gd name="T15" fmla="*/ 5 h 404"/>
                <a:gd name="T16" fmla="*/ 422 w 897"/>
                <a:gd name="T17" fmla="*/ 5 h 404"/>
                <a:gd name="T18" fmla="*/ 357 w 897"/>
                <a:gd name="T19" fmla="*/ 26 h 404"/>
                <a:gd name="T20" fmla="*/ 303 w 897"/>
                <a:gd name="T21" fmla="*/ 40 h 404"/>
                <a:gd name="T22" fmla="*/ 287 w 897"/>
                <a:gd name="T23" fmla="*/ 55 h 404"/>
                <a:gd name="T24" fmla="*/ 294 w 897"/>
                <a:gd name="T25" fmla="*/ 64 h 404"/>
                <a:gd name="T26" fmla="*/ 288 w 897"/>
                <a:gd name="T27" fmla="*/ 84 h 404"/>
                <a:gd name="T28" fmla="*/ 292 w 897"/>
                <a:gd name="T29" fmla="*/ 102 h 404"/>
                <a:gd name="T30" fmla="*/ 303 w 897"/>
                <a:gd name="T31" fmla="*/ 128 h 404"/>
                <a:gd name="T32" fmla="*/ 266 w 897"/>
                <a:gd name="T33" fmla="*/ 127 h 404"/>
                <a:gd name="T34" fmla="*/ 227 w 897"/>
                <a:gd name="T35" fmla="*/ 122 h 404"/>
                <a:gd name="T36" fmla="*/ 178 w 897"/>
                <a:gd name="T37" fmla="*/ 123 h 404"/>
                <a:gd name="T38" fmla="*/ 149 w 897"/>
                <a:gd name="T39" fmla="*/ 115 h 404"/>
                <a:gd name="T40" fmla="*/ 93 w 897"/>
                <a:gd name="T41" fmla="*/ 105 h 404"/>
                <a:gd name="T42" fmla="*/ 51 w 897"/>
                <a:gd name="T43" fmla="*/ 120 h 404"/>
                <a:gd name="T44" fmla="*/ 30 w 897"/>
                <a:gd name="T45" fmla="*/ 144 h 404"/>
                <a:gd name="T46" fmla="*/ 7 w 897"/>
                <a:gd name="T47" fmla="*/ 165 h 404"/>
                <a:gd name="T48" fmla="*/ 18 w 897"/>
                <a:gd name="T49" fmla="*/ 200 h 404"/>
                <a:gd name="T50" fmla="*/ 66 w 897"/>
                <a:gd name="T51" fmla="*/ 230 h 404"/>
                <a:gd name="T52" fmla="*/ 72 w 897"/>
                <a:gd name="T53" fmla="*/ 245 h 404"/>
                <a:gd name="T54" fmla="*/ 110 w 897"/>
                <a:gd name="T55" fmla="*/ 229 h 404"/>
                <a:gd name="T56" fmla="*/ 160 w 897"/>
                <a:gd name="T57" fmla="*/ 260 h 404"/>
                <a:gd name="T58" fmla="*/ 127 w 897"/>
                <a:gd name="T59" fmla="*/ 275 h 404"/>
                <a:gd name="T60" fmla="*/ 122 w 897"/>
                <a:gd name="T61" fmla="*/ 308 h 404"/>
                <a:gd name="T62" fmla="*/ 167 w 897"/>
                <a:gd name="T63" fmla="*/ 342 h 404"/>
                <a:gd name="T64" fmla="*/ 184 w 897"/>
                <a:gd name="T65" fmla="*/ 361 h 404"/>
                <a:gd name="T66" fmla="*/ 224 w 897"/>
                <a:gd name="T67" fmla="*/ 364 h 404"/>
                <a:gd name="T68" fmla="*/ 255 w 897"/>
                <a:gd name="T69" fmla="*/ 384 h 404"/>
                <a:gd name="T70" fmla="*/ 285 w 897"/>
                <a:gd name="T71" fmla="*/ 268 h 404"/>
                <a:gd name="T72" fmla="*/ 304 w 897"/>
                <a:gd name="T73" fmla="*/ 246 h 404"/>
                <a:gd name="T74" fmla="*/ 317 w 897"/>
                <a:gd name="T75" fmla="*/ 264 h 404"/>
                <a:gd name="T76" fmla="*/ 342 w 897"/>
                <a:gd name="T77" fmla="*/ 293 h 404"/>
                <a:gd name="T78" fmla="*/ 377 w 897"/>
                <a:gd name="T79" fmla="*/ 322 h 404"/>
                <a:gd name="T80" fmla="*/ 437 w 897"/>
                <a:gd name="T81" fmla="*/ 319 h 404"/>
                <a:gd name="T82" fmla="*/ 476 w 897"/>
                <a:gd name="T83" fmla="*/ 352 h 404"/>
                <a:gd name="T84" fmla="*/ 510 w 897"/>
                <a:gd name="T85" fmla="*/ 389 h 404"/>
                <a:gd name="T86" fmla="*/ 547 w 897"/>
                <a:gd name="T87" fmla="*/ 403 h 404"/>
                <a:gd name="T88" fmla="*/ 569 w 897"/>
                <a:gd name="T89" fmla="*/ 370 h 404"/>
                <a:gd name="T90" fmla="*/ 627 w 897"/>
                <a:gd name="T91" fmla="*/ 345 h 404"/>
                <a:gd name="T92" fmla="*/ 654 w 897"/>
                <a:gd name="T93" fmla="*/ 329 h 404"/>
                <a:gd name="T94" fmla="*/ 743 w 897"/>
                <a:gd name="T95" fmla="*/ 341 h 404"/>
                <a:gd name="T96" fmla="*/ 801 w 897"/>
                <a:gd name="T97" fmla="*/ 357 h 404"/>
                <a:gd name="T98" fmla="*/ 801 w 897"/>
                <a:gd name="T99" fmla="*/ 336 h 404"/>
                <a:gd name="T100" fmla="*/ 784 w 897"/>
                <a:gd name="T101" fmla="*/ 292 h 404"/>
                <a:gd name="T102" fmla="*/ 804 w 897"/>
                <a:gd name="T103" fmla="*/ 273 h 404"/>
                <a:gd name="T104" fmla="*/ 816 w 897"/>
                <a:gd name="T105" fmla="*/ 230 h 404"/>
                <a:gd name="T106" fmla="*/ 872 w 897"/>
                <a:gd name="T107" fmla="*/ 224 h 404"/>
                <a:gd name="T108" fmla="*/ 880 w 897"/>
                <a:gd name="T109" fmla="*/ 177 h 404"/>
                <a:gd name="T110" fmla="*/ 874 w 897"/>
                <a:gd name="T111" fmla="*/ 156 h 404"/>
                <a:gd name="T112" fmla="*/ 715 w 897"/>
                <a:gd name="T113" fmla="*/ 246 h 404"/>
                <a:gd name="T114" fmla="*/ 669 w 897"/>
                <a:gd name="T115" fmla="*/ 240 h 404"/>
                <a:gd name="T116" fmla="*/ 634 w 897"/>
                <a:gd name="T117" fmla="*/ 266 h 404"/>
                <a:gd name="T118" fmla="*/ 619 w 897"/>
                <a:gd name="T119" fmla="*/ 264 h 404"/>
                <a:gd name="T120" fmla="*/ 655 w 897"/>
                <a:gd name="T121" fmla="*/ 231 h 404"/>
                <a:gd name="T122" fmla="*/ 705 w 897"/>
                <a:gd name="T123" fmla="*/ 236 h 404"/>
                <a:gd name="T124" fmla="*/ 739 w 897"/>
                <a:gd name="T125" fmla="*/ 2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7" h="404">
                  <a:moveTo>
                    <a:pt x="874" y="156"/>
                  </a:moveTo>
                  <a:cubicBezTo>
                    <a:pt x="871" y="151"/>
                    <a:pt x="868" y="152"/>
                    <a:pt x="864" y="156"/>
                  </a:cubicBezTo>
                  <a:cubicBezTo>
                    <a:pt x="860" y="160"/>
                    <a:pt x="857" y="158"/>
                    <a:pt x="849" y="158"/>
                  </a:cubicBezTo>
                  <a:cubicBezTo>
                    <a:pt x="841" y="157"/>
                    <a:pt x="835" y="153"/>
                    <a:pt x="831" y="146"/>
                  </a:cubicBezTo>
                  <a:cubicBezTo>
                    <a:pt x="828" y="139"/>
                    <a:pt x="826" y="140"/>
                    <a:pt x="812" y="134"/>
                  </a:cubicBezTo>
                  <a:cubicBezTo>
                    <a:pt x="798" y="128"/>
                    <a:pt x="799" y="125"/>
                    <a:pt x="790" y="119"/>
                  </a:cubicBezTo>
                  <a:cubicBezTo>
                    <a:pt x="781" y="113"/>
                    <a:pt x="778" y="120"/>
                    <a:pt x="765" y="126"/>
                  </a:cubicBezTo>
                  <a:cubicBezTo>
                    <a:pt x="751" y="131"/>
                    <a:pt x="756" y="126"/>
                    <a:pt x="749" y="126"/>
                  </a:cubicBezTo>
                  <a:cubicBezTo>
                    <a:pt x="741" y="125"/>
                    <a:pt x="738" y="114"/>
                    <a:pt x="728" y="110"/>
                  </a:cubicBezTo>
                  <a:cubicBezTo>
                    <a:pt x="717" y="106"/>
                    <a:pt x="722" y="115"/>
                    <a:pt x="722" y="120"/>
                  </a:cubicBezTo>
                  <a:cubicBezTo>
                    <a:pt x="722" y="125"/>
                    <a:pt x="710" y="124"/>
                    <a:pt x="706" y="120"/>
                  </a:cubicBezTo>
                  <a:cubicBezTo>
                    <a:pt x="659" y="62"/>
                    <a:pt x="612" y="43"/>
                    <a:pt x="602" y="37"/>
                  </a:cubicBezTo>
                  <a:cubicBezTo>
                    <a:pt x="592" y="31"/>
                    <a:pt x="607" y="33"/>
                    <a:pt x="608" y="29"/>
                  </a:cubicBezTo>
                  <a:cubicBezTo>
                    <a:pt x="609" y="25"/>
                    <a:pt x="601" y="29"/>
                    <a:pt x="590" y="33"/>
                  </a:cubicBezTo>
                  <a:cubicBezTo>
                    <a:pt x="580" y="37"/>
                    <a:pt x="579" y="40"/>
                    <a:pt x="569" y="45"/>
                  </a:cubicBezTo>
                  <a:cubicBezTo>
                    <a:pt x="559" y="50"/>
                    <a:pt x="560" y="50"/>
                    <a:pt x="554" y="49"/>
                  </a:cubicBezTo>
                  <a:cubicBezTo>
                    <a:pt x="549" y="48"/>
                    <a:pt x="549" y="55"/>
                    <a:pt x="541" y="52"/>
                  </a:cubicBezTo>
                  <a:cubicBezTo>
                    <a:pt x="533" y="49"/>
                    <a:pt x="538" y="45"/>
                    <a:pt x="542" y="39"/>
                  </a:cubicBezTo>
                  <a:cubicBezTo>
                    <a:pt x="545" y="34"/>
                    <a:pt x="538" y="38"/>
                    <a:pt x="532" y="36"/>
                  </a:cubicBezTo>
                  <a:cubicBezTo>
                    <a:pt x="527" y="34"/>
                    <a:pt x="523" y="37"/>
                    <a:pt x="514" y="35"/>
                  </a:cubicBezTo>
                  <a:cubicBezTo>
                    <a:pt x="505" y="33"/>
                    <a:pt x="502" y="33"/>
                    <a:pt x="496" y="34"/>
                  </a:cubicBezTo>
                  <a:cubicBezTo>
                    <a:pt x="491" y="35"/>
                    <a:pt x="485" y="34"/>
                    <a:pt x="485" y="28"/>
                  </a:cubicBezTo>
                  <a:cubicBezTo>
                    <a:pt x="484" y="22"/>
                    <a:pt x="479" y="13"/>
                    <a:pt x="474" y="7"/>
                  </a:cubicBezTo>
                  <a:cubicBezTo>
                    <a:pt x="469" y="2"/>
                    <a:pt x="465" y="4"/>
                    <a:pt x="463" y="5"/>
                  </a:cubicBezTo>
                  <a:cubicBezTo>
                    <a:pt x="461" y="6"/>
                    <a:pt x="455" y="5"/>
                    <a:pt x="449" y="2"/>
                  </a:cubicBezTo>
                  <a:cubicBezTo>
                    <a:pt x="444" y="0"/>
                    <a:pt x="447" y="1"/>
                    <a:pt x="436" y="1"/>
                  </a:cubicBezTo>
                  <a:cubicBezTo>
                    <a:pt x="426" y="0"/>
                    <a:pt x="428" y="2"/>
                    <a:pt x="422" y="5"/>
                  </a:cubicBezTo>
                  <a:cubicBezTo>
                    <a:pt x="416" y="8"/>
                    <a:pt x="415" y="13"/>
                    <a:pt x="406" y="15"/>
                  </a:cubicBezTo>
                  <a:cubicBezTo>
                    <a:pt x="396" y="17"/>
                    <a:pt x="384" y="19"/>
                    <a:pt x="376" y="20"/>
                  </a:cubicBezTo>
                  <a:cubicBezTo>
                    <a:pt x="368" y="22"/>
                    <a:pt x="366" y="26"/>
                    <a:pt x="357" y="26"/>
                  </a:cubicBezTo>
                  <a:cubicBezTo>
                    <a:pt x="348" y="27"/>
                    <a:pt x="348" y="28"/>
                    <a:pt x="336" y="33"/>
                  </a:cubicBezTo>
                  <a:cubicBezTo>
                    <a:pt x="325" y="37"/>
                    <a:pt x="330" y="34"/>
                    <a:pt x="322" y="36"/>
                  </a:cubicBezTo>
                  <a:cubicBezTo>
                    <a:pt x="314" y="38"/>
                    <a:pt x="312" y="41"/>
                    <a:pt x="303" y="40"/>
                  </a:cubicBezTo>
                  <a:cubicBezTo>
                    <a:pt x="294" y="38"/>
                    <a:pt x="290" y="37"/>
                    <a:pt x="284" y="37"/>
                  </a:cubicBezTo>
                  <a:cubicBezTo>
                    <a:pt x="278" y="38"/>
                    <a:pt x="281" y="46"/>
                    <a:pt x="285" y="48"/>
                  </a:cubicBezTo>
                  <a:cubicBezTo>
                    <a:pt x="289" y="51"/>
                    <a:pt x="287" y="50"/>
                    <a:pt x="287" y="55"/>
                  </a:cubicBezTo>
                  <a:cubicBezTo>
                    <a:pt x="287" y="61"/>
                    <a:pt x="290" y="57"/>
                    <a:pt x="296" y="58"/>
                  </a:cubicBezTo>
                  <a:cubicBezTo>
                    <a:pt x="303" y="59"/>
                    <a:pt x="305" y="60"/>
                    <a:pt x="305" y="63"/>
                  </a:cubicBezTo>
                  <a:cubicBezTo>
                    <a:pt x="306" y="66"/>
                    <a:pt x="302" y="66"/>
                    <a:pt x="294" y="64"/>
                  </a:cubicBezTo>
                  <a:cubicBezTo>
                    <a:pt x="287" y="62"/>
                    <a:pt x="289" y="64"/>
                    <a:pt x="282" y="68"/>
                  </a:cubicBezTo>
                  <a:cubicBezTo>
                    <a:pt x="275" y="72"/>
                    <a:pt x="282" y="71"/>
                    <a:pt x="289" y="79"/>
                  </a:cubicBezTo>
                  <a:cubicBezTo>
                    <a:pt x="295" y="86"/>
                    <a:pt x="290" y="82"/>
                    <a:pt x="288" y="84"/>
                  </a:cubicBezTo>
                  <a:cubicBezTo>
                    <a:pt x="287" y="86"/>
                    <a:pt x="281" y="89"/>
                    <a:pt x="275" y="90"/>
                  </a:cubicBezTo>
                  <a:cubicBezTo>
                    <a:pt x="270" y="92"/>
                    <a:pt x="273" y="93"/>
                    <a:pt x="277" y="95"/>
                  </a:cubicBezTo>
                  <a:cubicBezTo>
                    <a:pt x="282" y="98"/>
                    <a:pt x="281" y="98"/>
                    <a:pt x="292" y="102"/>
                  </a:cubicBezTo>
                  <a:cubicBezTo>
                    <a:pt x="304" y="105"/>
                    <a:pt x="299" y="105"/>
                    <a:pt x="307" y="108"/>
                  </a:cubicBezTo>
                  <a:cubicBezTo>
                    <a:pt x="314" y="110"/>
                    <a:pt x="312" y="110"/>
                    <a:pt x="313" y="114"/>
                  </a:cubicBezTo>
                  <a:cubicBezTo>
                    <a:pt x="313" y="119"/>
                    <a:pt x="310" y="124"/>
                    <a:pt x="303" y="128"/>
                  </a:cubicBezTo>
                  <a:cubicBezTo>
                    <a:pt x="296" y="132"/>
                    <a:pt x="292" y="128"/>
                    <a:pt x="289" y="125"/>
                  </a:cubicBezTo>
                  <a:cubicBezTo>
                    <a:pt x="285" y="123"/>
                    <a:pt x="281" y="126"/>
                    <a:pt x="281" y="128"/>
                  </a:cubicBezTo>
                  <a:cubicBezTo>
                    <a:pt x="280" y="131"/>
                    <a:pt x="272" y="129"/>
                    <a:pt x="266" y="127"/>
                  </a:cubicBezTo>
                  <a:cubicBezTo>
                    <a:pt x="260" y="126"/>
                    <a:pt x="257" y="127"/>
                    <a:pt x="251" y="120"/>
                  </a:cubicBezTo>
                  <a:cubicBezTo>
                    <a:pt x="245" y="113"/>
                    <a:pt x="242" y="116"/>
                    <a:pt x="237" y="116"/>
                  </a:cubicBezTo>
                  <a:cubicBezTo>
                    <a:pt x="231" y="117"/>
                    <a:pt x="232" y="123"/>
                    <a:pt x="227" y="122"/>
                  </a:cubicBezTo>
                  <a:cubicBezTo>
                    <a:pt x="221" y="120"/>
                    <a:pt x="216" y="116"/>
                    <a:pt x="209" y="117"/>
                  </a:cubicBezTo>
                  <a:cubicBezTo>
                    <a:pt x="202" y="117"/>
                    <a:pt x="202" y="120"/>
                    <a:pt x="195" y="127"/>
                  </a:cubicBezTo>
                  <a:cubicBezTo>
                    <a:pt x="188" y="133"/>
                    <a:pt x="185" y="127"/>
                    <a:pt x="178" y="123"/>
                  </a:cubicBezTo>
                  <a:cubicBezTo>
                    <a:pt x="171" y="118"/>
                    <a:pt x="168" y="118"/>
                    <a:pt x="168" y="123"/>
                  </a:cubicBezTo>
                  <a:cubicBezTo>
                    <a:pt x="167" y="128"/>
                    <a:pt x="167" y="129"/>
                    <a:pt x="165" y="131"/>
                  </a:cubicBezTo>
                  <a:cubicBezTo>
                    <a:pt x="162" y="134"/>
                    <a:pt x="160" y="123"/>
                    <a:pt x="149" y="115"/>
                  </a:cubicBezTo>
                  <a:cubicBezTo>
                    <a:pt x="138" y="106"/>
                    <a:pt x="136" y="106"/>
                    <a:pt x="128" y="105"/>
                  </a:cubicBezTo>
                  <a:cubicBezTo>
                    <a:pt x="120" y="104"/>
                    <a:pt x="112" y="105"/>
                    <a:pt x="110" y="100"/>
                  </a:cubicBezTo>
                  <a:cubicBezTo>
                    <a:pt x="108" y="95"/>
                    <a:pt x="102" y="105"/>
                    <a:pt x="93" y="105"/>
                  </a:cubicBezTo>
                  <a:cubicBezTo>
                    <a:pt x="85" y="106"/>
                    <a:pt x="87" y="102"/>
                    <a:pt x="81" y="96"/>
                  </a:cubicBezTo>
                  <a:cubicBezTo>
                    <a:pt x="75" y="91"/>
                    <a:pt x="73" y="110"/>
                    <a:pt x="66" y="114"/>
                  </a:cubicBezTo>
                  <a:cubicBezTo>
                    <a:pt x="58" y="119"/>
                    <a:pt x="53" y="115"/>
                    <a:pt x="51" y="120"/>
                  </a:cubicBezTo>
                  <a:cubicBezTo>
                    <a:pt x="50" y="126"/>
                    <a:pt x="49" y="126"/>
                    <a:pt x="40" y="128"/>
                  </a:cubicBezTo>
                  <a:cubicBezTo>
                    <a:pt x="32" y="130"/>
                    <a:pt x="45" y="139"/>
                    <a:pt x="46" y="146"/>
                  </a:cubicBezTo>
                  <a:cubicBezTo>
                    <a:pt x="46" y="153"/>
                    <a:pt x="34" y="149"/>
                    <a:pt x="30" y="144"/>
                  </a:cubicBezTo>
                  <a:cubicBezTo>
                    <a:pt x="25" y="139"/>
                    <a:pt x="21" y="134"/>
                    <a:pt x="13" y="134"/>
                  </a:cubicBezTo>
                  <a:cubicBezTo>
                    <a:pt x="5" y="134"/>
                    <a:pt x="10" y="147"/>
                    <a:pt x="6" y="152"/>
                  </a:cubicBezTo>
                  <a:cubicBezTo>
                    <a:pt x="2" y="156"/>
                    <a:pt x="2" y="160"/>
                    <a:pt x="7" y="165"/>
                  </a:cubicBezTo>
                  <a:cubicBezTo>
                    <a:pt x="11" y="170"/>
                    <a:pt x="8" y="174"/>
                    <a:pt x="4" y="181"/>
                  </a:cubicBezTo>
                  <a:cubicBezTo>
                    <a:pt x="0" y="189"/>
                    <a:pt x="5" y="188"/>
                    <a:pt x="12" y="191"/>
                  </a:cubicBezTo>
                  <a:cubicBezTo>
                    <a:pt x="19" y="194"/>
                    <a:pt x="18" y="195"/>
                    <a:pt x="18" y="200"/>
                  </a:cubicBezTo>
                  <a:cubicBezTo>
                    <a:pt x="17" y="205"/>
                    <a:pt x="26" y="206"/>
                    <a:pt x="34" y="205"/>
                  </a:cubicBezTo>
                  <a:cubicBezTo>
                    <a:pt x="42" y="204"/>
                    <a:pt x="43" y="207"/>
                    <a:pt x="49" y="210"/>
                  </a:cubicBezTo>
                  <a:cubicBezTo>
                    <a:pt x="54" y="213"/>
                    <a:pt x="63" y="226"/>
                    <a:pt x="66" y="230"/>
                  </a:cubicBezTo>
                  <a:cubicBezTo>
                    <a:pt x="68" y="234"/>
                    <a:pt x="62" y="233"/>
                    <a:pt x="56" y="235"/>
                  </a:cubicBezTo>
                  <a:cubicBezTo>
                    <a:pt x="50" y="237"/>
                    <a:pt x="61" y="239"/>
                    <a:pt x="68" y="243"/>
                  </a:cubicBezTo>
                  <a:cubicBezTo>
                    <a:pt x="70" y="244"/>
                    <a:pt x="72" y="245"/>
                    <a:pt x="72" y="245"/>
                  </a:cubicBezTo>
                  <a:cubicBezTo>
                    <a:pt x="72" y="244"/>
                    <a:pt x="73" y="243"/>
                    <a:pt x="73" y="242"/>
                  </a:cubicBezTo>
                  <a:cubicBezTo>
                    <a:pt x="78" y="234"/>
                    <a:pt x="85" y="239"/>
                    <a:pt x="92" y="235"/>
                  </a:cubicBezTo>
                  <a:cubicBezTo>
                    <a:pt x="99" y="231"/>
                    <a:pt x="103" y="229"/>
                    <a:pt x="110" y="229"/>
                  </a:cubicBezTo>
                  <a:cubicBezTo>
                    <a:pt x="117" y="229"/>
                    <a:pt x="130" y="230"/>
                    <a:pt x="138" y="229"/>
                  </a:cubicBezTo>
                  <a:cubicBezTo>
                    <a:pt x="145" y="229"/>
                    <a:pt x="150" y="228"/>
                    <a:pt x="160" y="232"/>
                  </a:cubicBezTo>
                  <a:cubicBezTo>
                    <a:pt x="169" y="235"/>
                    <a:pt x="160" y="250"/>
                    <a:pt x="160" y="260"/>
                  </a:cubicBezTo>
                  <a:cubicBezTo>
                    <a:pt x="160" y="270"/>
                    <a:pt x="169" y="273"/>
                    <a:pt x="171" y="275"/>
                  </a:cubicBezTo>
                  <a:cubicBezTo>
                    <a:pt x="173" y="278"/>
                    <a:pt x="149" y="273"/>
                    <a:pt x="144" y="273"/>
                  </a:cubicBezTo>
                  <a:cubicBezTo>
                    <a:pt x="138" y="272"/>
                    <a:pt x="132" y="273"/>
                    <a:pt x="127" y="275"/>
                  </a:cubicBezTo>
                  <a:cubicBezTo>
                    <a:pt x="121" y="278"/>
                    <a:pt x="124" y="286"/>
                    <a:pt x="132" y="293"/>
                  </a:cubicBezTo>
                  <a:cubicBezTo>
                    <a:pt x="140" y="300"/>
                    <a:pt x="118" y="293"/>
                    <a:pt x="107" y="294"/>
                  </a:cubicBezTo>
                  <a:cubicBezTo>
                    <a:pt x="95" y="296"/>
                    <a:pt x="115" y="302"/>
                    <a:pt x="122" y="308"/>
                  </a:cubicBezTo>
                  <a:cubicBezTo>
                    <a:pt x="128" y="314"/>
                    <a:pt x="127" y="320"/>
                    <a:pt x="134" y="328"/>
                  </a:cubicBezTo>
                  <a:cubicBezTo>
                    <a:pt x="141" y="336"/>
                    <a:pt x="144" y="334"/>
                    <a:pt x="151" y="339"/>
                  </a:cubicBezTo>
                  <a:cubicBezTo>
                    <a:pt x="157" y="344"/>
                    <a:pt x="157" y="339"/>
                    <a:pt x="167" y="342"/>
                  </a:cubicBezTo>
                  <a:cubicBezTo>
                    <a:pt x="178" y="346"/>
                    <a:pt x="173" y="350"/>
                    <a:pt x="171" y="355"/>
                  </a:cubicBezTo>
                  <a:cubicBezTo>
                    <a:pt x="171" y="357"/>
                    <a:pt x="171" y="362"/>
                    <a:pt x="173" y="368"/>
                  </a:cubicBezTo>
                  <a:cubicBezTo>
                    <a:pt x="176" y="366"/>
                    <a:pt x="179" y="364"/>
                    <a:pt x="184" y="361"/>
                  </a:cubicBezTo>
                  <a:cubicBezTo>
                    <a:pt x="189" y="358"/>
                    <a:pt x="188" y="358"/>
                    <a:pt x="195" y="358"/>
                  </a:cubicBezTo>
                  <a:cubicBezTo>
                    <a:pt x="202" y="358"/>
                    <a:pt x="198" y="355"/>
                    <a:pt x="206" y="357"/>
                  </a:cubicBezTo>
                  <a:cubicBezTo>
                    <a:pt x="214" y="360"/>
                    <a:pt x="221" y="360"/>
                    <a:pt x="224" y="364"/>
                  </a:cubicBezTo>
                  <a:cubicBezTo>
                    <a:pt x="227" y="368"/>
                    <a:pt x="228" y="366"/>
                    <a:pt x="235" y="375"/>
                  </a:cubicBezTo>
                  <a:cubicBezTo>
                    <a:pt x="241" y="384"/>
                    <a:pt x="243" y="385"/>
                    <a:pt x="246" y="385"/>
                  </a:cubicBezTo>
                  <a:cubicBezTo>
                    <a:pt x="248" y="385"/>
                    <a:pt x="253" y="384"/>
                    <a:pt x="255" y="384"/>
                  </a:cubicBezTo>
                  <a:cubicBezTo>
                    <a:pt x="254" y="377"/>
                    <a:pt x="236" y="297"/>
                    <a:pt x="232" y="287"/>
                  </a:cubicBezTo>
                  <a:cubicBezTo>
                    <a:pt x="228" y="276"/>
                    <a:pt x="268" y="269"/>
                    <a:pt x="278" y="267"/>
                  </a:cubicBezTo>
                  <a:cubicBezTo>
                    <a:pt x="280" y="267"/>
                    <a:pt x="282" y="267"/>
                    <a:pt x="285" y="268"/>
                  </a:cubicBezTo>
                  <a:cubicBezTo>
                    <a:pt x="287" y="264"/>
                    <a:pt x="289" y="260"/>
                    <a:pt x="291" y="257"/>
                  </a:cubicBezTo>
                  <a:cubicBezTo>
                    <a:pt x="294" y="252"/>
                    <a:pt x="299" y="258"/>
                    <a:pt x="307" y="258"/>
                  </a:cubicBezTo>
                  <a:cubicBezTo>
                    <a:pt x="315" y="258"/>
                    <a:pt x="307" y="255"/>
                    <a:pt x="304" y="246"/>
                  </a:cubicBezTo>
                  <a:cubicBezTo>
                    <a:pt x="300" y="237"/>
                    <a:pt x="311" y="249"/>
                    <a:pt x="313" y="252"/>
                  </a:cubicBezTo>
                  <a:cubicBezTo>
                    <a:pt x="316" y="254"/>
                    <a:pt x="319" y="252"/>
                    <a:pt x="322" y="254"/>
                  </a:cubicBezTo>
                  <a:cubicBezTo>
                    <a:pt x="324" y="257"/>
                    <a:pt x="322" y="260"/>
                    <a:pt x="317" y="264"/>
                  </a:cubicBezTo>
                  <a:cubicBezTo>
                    <a:pt x="312" y="267"/>
                    <a:pt x="328" y="263"/>
                    <a:pt x="330" y="267"/>
                  </a:cubicBezTo>
                  <a:cubicBezTo>
                    <a:pt x="332" y="272"/>
                    <a:pt x="333" y="278"/>
                    <a:pt x="340" y="285"/>
                  </a:cubicBezTo>
                  <a:cubicBezTo>
                    <a:pt x="344" y="289"/>
                    <a:pt x="344" y="291"/>
                    <a:pt x="342" y="293"/>
                  </a:cubicBezTo>
                  <a:cubicBezTo>
                    <a:pt x="344" y="293"/>
                    <a:pt x="344" y="294"/>
                    <a:pt x="344" y="294"/>
                  </a:cubicBezTo>
                  <a:cubicBezTo>
                    <a:pt x="344" y="294"/>
                    <a:pt x="349" y="296"/>
                    <a:pt x="357" y="304"/>
                  </a:cubicBezTo>
                  <a:cubicBezTo>
                    <a:pt x="365" y="312"/>
                    <a:pt x="369" y="315"/>
                    <a:pt x="377" y="322"/>
                  </a:cubicBezTo>
                  <a:cubicBezTo>
                    <a:pt x="385" y="328"/>
                    <a:pt x="390" y="323"/>
                    <a:pt x="394" y="321"/>
                  </a:cubicBezTo>
                  <a:cubicBezTo>
                    <a:pt x="398" y="318"/>
                    <a:pt x="408" y="322"/>
                    <a:pt x="422" y="322"/>
                  </a:cubicBezTo>
                  <a:cubicBezTo>
                    <a:pt x="435" y="322"/>
                    <a:pt x="432" y="323"/>
                    <a:pt x="437" y="319"/>
                  </a:cubicBezTo>
                  <a:cubicBezTo>
                    <a:pt x="442" y="316"/>
                    <a:pt x="442" y="317"/>
                    <a:pt x="453" y="326"/>
                  </a:cubicBezTo>
                  <a:cubicBezTo>
                    <a:pt x="463" y="335"/>
                    <a:pt x="462" y="336"/>
                    <a:pt x="469" y="336"/>
                  </a:cubicBezTo>
                  <a:cubicBezTo>
                    <a:pt x="476" y="336"/>
                    <a:pt x="473" y="342"/>
                    <a:pt x="476" y="352"/>
                  </a:cubicBezTo>
                  <a:cubicBezTo>
                    <a:pt x="480" y="362"/>
                    <a:pt x="478" y="362"/>
                    <a:pt x="484" y="364"/>
                  </a:cubicBezTo>
                  <a:cubicBezTo>
                    <a:pt x="490" y="366"/>
                    <a:pt x="491" y="371"/>
                    <a:pt x="495" y="382"/>
                  </a:cubicBezTo>
                  <a:cubicBezTo>
                    <a:pt x="499" y="393"/>
                    <a:pt x="503" y="388"/>
                    <a:pt x="510" y="389"/>
                  </a:cubicBezTo>
                  <a:cubicBezTo>
                    <a:pt x="517" y="391"/>
                    <a:pt x="522" y="387"/>
                    <a:pt x="527" y="387"/>
                  </a:cubicBezTo>
                  <a:cubicBezTo>
                    <a:pt x="531" y="387"/>
                    <a:pt x="533" y="389"/>
                    <a:pt x="534" y="396"/>
                  </a:cubicBezTo>
                  <a:cubicBezTo>
                    <a:pt x="534" y="403"/>
                    <a:pt x="540" y="403"/>
                    <a:pt x="547" y="403"/>
                  </a:cubicBezTo>
                  <a:cubicBezTo>
                    <a:pt x="554" y="404"/>
                    <a:pt x="547" y="402"/>
                    <a:pt x="546" y="398"/>
                  </a:cubicBezTo>
                  <a:cubicBezTo>
                    <a:pt x="545" y="393"/>
                    <a:pt x="552" y="391"/>
                    <a:pt x="553" y="383"/>
                  </a:cubicBezTo>
                  <a:cubicBezTo>
                    <a:pt x="553" y="375"/>
                    <a:pt x="564" y="375"/>
                    <a:pt x="569" y="370"/>
                  </a:cubicBezTo>
                  <a:cubicBezTo>
                    <a:pt x="574" y="366"/>
                    <a:pt x="583" y="361"/>
                    <a:pt x="591" y="359"/>
                  </a:cubicBezTo>
                  <a:cubicBezTo>
                    <a:pt x="591" y="358"/>
                    <a:pt x="592" y="355"/>
                    <a:pt x="592" y="348"/>
                  </a:cubicBezTo>
                  <a:cubicBezTo>
                    <a:pt x="592" y="337"/>
                    <a:pt x="621" y="345"/>
                    <a:pt x="627" y="345"/>
                  </a:cubicBezTo>
                  <a:cubicBezTo>
                    <a:pt x="634" y="345"/>
                    <a:pt x="636" y="351"/>
                    <a:pt x="644" y="350"/>
                  </a:cubicBezTo>
                  <a:cubicBezTo>
                    <a:pt x="652" y="349"/>
                    <a:pt x="644" y="345"/>
                    <a:pt x="643" y="337"/>
                  </a:cubicBezTo>
                  <a:cubicBezTo>
                    <a:pt x="642" y="328"/>
                    <a:pt x="649" y="332"/>
                    <a:pt x="654" y="329"/>
                  </a:cubicBezTo>
                  <a:cubicBezTo>
                    <a:pt x="658" y="327"/>
                    <a:pt x="668" y="333"/>
                    <a:pt x="678" y="340"/>
                  </a:cubicBezTo>
                  <a:cubicBezTo>
                    <a:pt x="689" y="347"/>
                    <a:pt x="688" y="345"/>
                    <a:pt x="696" y="341"/>
                  </a:cubicBezTo>
                  <a:cubicBezTo>
                    <a:pt x="704" y="338"/>
                    <a:pt x="717" y="342"/>
                    <a:pt x="743" y="341"/>
                  </a:cubicBezTo>
                  <a:cubicBezTo>
                    <a:pt x="768" y="341"/>
                    <a:pt x="762" y="342"/>
                    <a:pt x="772" y="346"/>
                  </a:cubicBezTo>
                  <a:cubicBezTo>
                    <a:pt x="781" y="350"/>
                    <a:pt x="777" y="350"/>
                    <a:pt x="793" y="354"/>
                  </a:cubicBezTo>
                  <a:cubicBezTo>
                    <a:pt x="797" y="356"/>
                    <a:pt x="799" y="356"/>
                    <a:pt x="801" y="357"/>
                  </a:cubicBezTo>
                  <a:cubicBezTo>
                    <a:pt x="800" y="356"/>
                    <a:pt x="800" y="355"/>
                    <a:pt x="799" y="354"/>
                  </a:cubicBezTo>
                  <a:cubicBezTo>
                    <a:pt x="792" y="348"/>
                    <a:pt x="799" y="342"/>
                    <a:pt x="799" y="342"/>
                  </a:cubicBezTo>
                  <a:cubicBezTo>
                    <a:pt x="799" y="342"/>
                    <a:pt x="798" y="337"/>
                    <a:pt x="801" y="336"/>
                  </a:cubicBezTo>
                  <a:cubicBezTo>
                    <a:pt x="805" y="334"/>
                    <a:pt x="804" y="330"/>
                    <a:pt x="801" y="325"/>
                  </a:cubicBezTo>
                  <a:cubicBezTo>
                    <a:pt x="798" y="319"/>
                    <a:pt x="806" y="323"/>
                    <a:pt x="794" y="311"/>
                  </a:cubicBezTo>
                  <a:cubicBezTo>
                    <a:pt x="782" y="299"/>
                    <a:pt x="785" y="299"/>
                    <a:pt x="784" y="292"/>
                  </a:cubicBezTo>
                  <a:cubicBezTo>
                    <a:pt x="784" y="285"/>
                    <a:pt x="775" y="289"/>
                    <a:pt x="771" y="283"/>
                  </a:cubicBezTo>
                  <a:cubicBezTo>
                    <a:pt x="767" y="277"/>
                    <a:pt x="788" y="279"/>
                    <a:pt x="792" y="277"/>
                  </a:cubicBezTo>
                  <a:cubicBezTo>
                    <a:pt x="797" y="275"/>
                    <a:pt x="802" y="273"/>
                    <a:pt x="804" y="273"/>
                  </a:cubicBezTo>
                  <a:cubicBezTo>
                    <a:pt x="807" y="274"/>
                    <a:pt x="817" y="279"/>
                    <a:pt x="827" y="279"/>
                  </a:cubicBezTo>
                  <a:cubicBezTo>
                    <a:pt x="836" y="279"/>
                    <a:pt x="819" y="268"/>
                    <a:pt x="819" y="268"/>
                  </a:cubicBezTo>
                  <a:cubicBezTo>
                    <a:pt x="819" y="268"/>
                    <a:pt x="816" y="237"/>
                    <a:pt x="816" y="230"/>
                  </a:cubicBezTo>
                  <a:cubicBezTo>
                    <a:pt x="816" y="223"/>
                    <a:pt x="824" y="223"/>
                    <a:pt x="832" y="225"/>
                  </a:cubicBezTo>
                  <a:cubicBezTo>
                    <a:pt x="840" y="228"/>
                    <a:pt x="840" y="227"/>
                    <a:pt x="850" y="228"/>
                  </a:cubicBezTo>
                  <a:cubicBezTo>
                    <a:pt x="860" y="229"/>
                    <a:pt x="864" y="230"/>
                    <a:pt x="872" y="224"/>
                  </a:cubicBezTo>
                  <a:cubicBezTo>
                    <a:pt x="881" y="218"/>
                    <a:pt x="867" y="211"/>
                    <a:pt x="863" y="200"/>
                  </a:cubicBezTo>
                  <a:cubicBezTo>
                    <a:pt x="859" y="188"/>
                    <a:pt x="872" y="189"/>
                    <a:pt x="880" y="188"/>
                  </a:cubicBezTo>
                  <a:cubicBezTo>
                    <a:pt x="887" y="187"/>
                    <a:pt x="882" y="182"/>
                    <a:pt x="880" y="177"/>
                  </a:cubicBezTo>
                  <a:cubicBezTo>
                    <a:pt x="878" y="173"/>
                    <a:pt x="884" y="171"/>
                    <a:pt x="889" y="169"/>
                  </a:cubicBezTo>
                  <a:cubicBezTo>
                    <a:pt x="890" y="168"/>
                    <a:pt x="890" y="168"/>
                    <a:pt x="891" y="168"/>
                  </a:cubicBezTo>
                  <a:cubicBezTo>
                    <a:pt x="897" y="166"/>
                    <a:pt x="877" y="161"/>
                    <a:pt x="874" y="156"/>
                  </a:cubicBezTo>
                  <a:close/>
                  <a:moveTo>
                    <a:pt x="739" y="240"/>
                  </a:moveTo>
                  <a:cubicBezTo>
                    <a:pt x="738" y="242"/>
                    <a:pt x="732" y="245"/>
                    <a:pt x="728" y="246"/>
                  </a:cubicBezTo>
                  <a:cubicBezTo>
                    <a:pt x="724" y="247"/>
                    <a:pt x="720" y="247"/>
                    <a:pt x="715" y="246"/>
                  </a:cubicBezTo>
                  <a:cubicBezTo>
                    <a:pt x="709" y="246"/>
                    <a:pt x="710" y="245"/>
                    <a:pt x="695" y="243"/>
                  </a:cubicBezTo>
                  <a:cubicBezTo>
                    <a:pt x="679" y="241"/>
                    <a:pt x="687" y="243"/>
                    <a:pt x="677" y="243"/>
                  </a:cubicBezTo>
                  <a:cubicBezTo>
                    <a:pt x="667" y="243"/>
                    <a:pt x="671" y="240"/>
                    <a:pt x="669" y="240"/>
                  </a:cubicBezTo>
                  <a:cubicBezTo>
                    <a:pt x="667" y="240"/>
                    <a:pt x="648" y="242"/>
                    <a:pt x="648" y="244"/>
                  </a:cubicBezTo>
                  <a:cubicBezTo>
                    <a:pt x="647" y="246"/>
                    <a:pt x="646" y="251"/>
                    <a:pt x="639" y="252"/>
                  </a:cubicBezTo>
                  <a:cubicBezTo>
                    <a:pt x="632" y="253"/>
                    <a:pt x="634" y="260"/>
                    <a:pt x="634" y="266"/>
                  </a:cubicBezTo>
                  <a:cubicBezTo>
                    <a:pt x="634" y="273"/>
                    <a:pt x="638" y="275"/>
                    <a:pt x="639" y="280"/>
                  </a:cubicBezTo>
                  <a:cubicBezTo>
                    <a:pt x="640" y="286"/>
                    <a:pt x="636" y="281"/>
                    <a:pt x="630" y="276"/>
                  </a:cubicBezTo>
                  <a:cubicBezTo>
                    <a:pt x="624" y="272"/>
                    <a:pt x="621" y="269"/>
                    <a:pt x="619" y="264"/>
                  </a:cubicBezTo>
                  <a:cubicBezTo>
                    <a:pt x="617" y="259"/>
                    <a:pt x="618" y="257"/>
                    <a:pt x="619" y="250"/>
                  </a:cubicBezTo>
                  <a:cubicBezTo>
                    <a:pt x="620" y="242"/>
                    <a:pt x="623" y="243"/>
                    <a:pt x="631" y="237"/>
                  </a:cubicBezTo>
                  <a:cubicBezTo>
                    <a:pt x="638" y="231"/>
                    <a:pt x="641" y="231"/>
                    <a:pt x="655" y="231"/>
                  </a:cubicBezTo>
                  <a:cubicBezTo>
                    <a:pt x="658" y="231"/>
                    <a:pt x="663" y="232"/>
                    <a:pt x="666" y="232"/>
                  </a:cubicBezTo>
                  <a:cubicBezTo>
                    <a:pt x="668" y="233"/>
                    <a:pt x="675" y="234"/>
                    <a:pt x="687" y="235"/>
                  </a:cubicBezTo>
                  <a:cubicBezTo>
                    <a:pt x="698" y="235"/>
                    <a:pt x="692" y="234"/>
                    <a:pt x="705" y="236"/>
                  </a:cubicBezTo>
                  <a:cubicBezTo>
                    <a:pt x="717" y="237"/>
                    <a:pt x="713" y="240"/>
                    <a:pt x="721" y="240"/>
                  </a:cubicBezTo>
                  <a:cubicBezTo>
                    <a:pt x="728" y="240"/>
                    <a:pt x="723" y="235"/>
                    <a:pt x="731" y="231"/>
                  </a:cubicBezTo>
                  <a:cubicBezTo>
                    <a:pt x="740" y="227"/>
                    <a:pt x="740" y="237"/>
                    <a:pt x="739" y="24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1089"/>
            <p:cNvSpPr>
              <a:spLocks/>
            </p:cNvSpPr>
            <p:nvPr/>
          </p:nvSpPr>
          <p:spPr bwMode="auto">
            <a:xfrm>
              <a:off x="3422" y="1421"/>
              <a:ext cx="224" cy="225"/>
            </a:xfrm>
            <a:custGeom>
              <a:avLst/>
              <a:gdLst>
                <a:gd name="T0" fmla="*/ 367 w 374"/>
                <a:gd name="T1" fmla="*/ 49 h 375"/>
                <a:gd name="T2" fmla="*/ 336 w 374"/>
                <a:gd name="T3" fmla="*/ 72 h 375"/>
                <a:gd name="T4" fmla="*/ 289 w 374"/>
                <a:gd name="T5" fmla="*/ 70 h 375"/>
                <a:gd name="T6" fmla="*/ 294 w 374"/>
                <a:gd name="T7" fmla="*/ 94 h 375"/>
                <a:gd name="T8" fmla="*/ 314 w 374"/>
                <a:gd name="T9" fmla="*/ 126 h 375"/>
                <a:gd name="T10" fmla="*/ 323 w 374"/>
                <a:gd name="T11" fmla="*/ 146 h 375"/>
                <a:gd name="T12" fmla="*/ 309 w 374"/>
                <a:gd name="T13" fmla="*/ 184 h 375"/>
                <a:gd name="T14" fmla="*/ 298 w 374"/>
                <a:gd name="T15" fmla="*/ 205 h 375"/>
                <a:gd name="T16" fmla="*/ 275 w 374"/>
                <a:gd name="T17" fmla="*/ 245 h 375"/>
                <a:gd name="T18" fmla="*/ 238 w 374"/>
                <a:gd name="T19" fmla="*/ 254 h 375"/>
                <a:gd name="T20" fmla="*/ 229 w 374"/>
                <a:gd name="T21" fmla="*/ 295 h 375"/>
                <a:gd name="T22" fmla="*/ 250 w 374"/>
                <a:gd name="T23" fmla="*/ 323 h 375"/>
                <a:gd name="T24" fmla="*/ 262 w 374"/>
                <a:gd name="T25" fmla="*/ 360 h 375"/>
                <a:gd name="T26" fmla="*/ 240 w 374"/>
                <a:gd name="T27" fmla="*/ 364 h 375"/>
                <a:gd name="T28" fmla="*/ 211 w 374"/>
                <a:gd name="T29" fmla="*/ 358 h 375"/>
                <a:gd name="T30" fmla="*/ 201 w 374"/>
                <a:gd name="T31" fmla="*/ 369 h 375"/>
                <a:gd name="T32" fmla="*/ 190 w 374"/>
                <a:gd name="T33" fmla="*/ 375 h 375"/>
                <a:gd name="T34" fmla="*/ 171 w 374"/>
                <a:gd name="T35" fmla="*/ 363 h 375"/>
                <a:gd name="T36" fmla="*/ 158 w 374"/>
                <a:gd name="T37" fmla="*/ 345 h 375"/>
                <a:gd name="T38" fmla="*/ 148 w 374"/>
                <a:gd name="T39" fmla="*/ 328 h 375"/>
                <a:gd name="T40" fmla="*/ 124 w 374"/>
                <a:gd name="T41" fmla="*/ 330 h 375"/>
                <a:gd name="T42" fmla="*/ 107 w 374"/>
                <a:gd name="T43" fmla="*/ 334 h 375"/>
                <a:gd name="T44" fmla="*/ 94 w 374"/>
                <a:gd name="T45" fmla="*/ 331 h 375"/>
                <a:gd name="T46" fmla="*/ 75 w 374"/>
                <a:gd name="T47" fmla="*/ 334 h 375"/>
                <a:gd name="T48" fmla="*/ 50 w 374"/>
                <a:gd name="T49" fmla="*/ 335 h 375"/>
                <a:gd name="T50" fmla="*/ 35 w 374"/>
                <a:gd name="T51" fmla="*/ 339 h 375"/>
                <a:gd name="T52" fmla="*/ 33 w 374"/>
                <a:gd name="T53" fmla="*/ 329 h 375"/>
                <a:gd name="T54" fmla="*/ 44 w 374"/>
                <a:gd name="T55" fmla="*/ 304 h 375"/>
                <a:gd name="T56" fmla="*/ 64 w 374"/>
                <a:gd name="T57" fmla="*/ 293 h 375"/>
                <a:gd name="T58" fmla="*/ 57 w 374"/>
                <a:gd name="T59" fmla="*/ 278 h 375"/>
                <a:gd name="T60" fmla="*/ 35 w 374"/>
                <a:gd name="T61" fmla="*/ 243 h 375"/>
                <a:gd name="T62" fmla="*/ 3 w 374"/>
                <a:gd name="T63" fmla="*/ 212 h 375"/>
                <a:gd name="T64" fmla="*/ 19 w 374"/>
                <a:gd name="T65" fmla="*/ 211 h 375"/>
                <a:gd name="T66" fmla="*/ 79 w 374"/>
                <a:gd name="T67" fmla="*/ 216 h 375"/>
                <a:gd name="T68" fmla="*/ 115 w 374"/>
                <a:gd name="T69" fmla="*/ 208 h 375"/>
                <a:gd name="T70" fmla="*/ 127 w 374"/>
                <a:gd name="T71" fmla="*/ 188 h 375"/>
                <a:gd name="T72" fmla="*/ 142 w 374"/>
                <a:gd name="T73" fmla="*/ 164 h 375"/>
                <a:gd name="T74" fmla="*/ 156 w 374"/>
                <a:gd name="T75" fmla="*/ 161 h 375"/>
                <a:gd name="T76" fmla="*/ 171 w 374"/>
                <a:gd name="T77" fmla="*/ 151 h 375"/>
                <a:gd name="T78" fmla="*/ 189 w 374"/>
                <a:gd name="T79" fmla="*/ 151 h 375"/>
                <a:gd name="T80" fmla="*/ 191 w 374"/>
                <a:gd name="T81" fmla="*/ 127 h 375"/>
                <a:gd name="T82" fmla="*/ 204 w 374"/>
                <a:gd name="T83" fmla="*/ 103 h 375"/>
                <a:gd name="T84" fmla="*/ 223 w 374"/>
                <a:gd name="T85" fmla="*/ 85 h 375"/>
                <a:gd name="T86" fmla="*/ 225 w 374"/>
                <a:gd name="T87" fmla="*/ 42 h 375"/>
                <a:gd name="T88" fmla="*/ 231 w 374"/>
                <a:gd name="T89" fmla="*/ 15 h 375"/>
                <a:gd name="T90" fmla="*/ 264 w 374"/>
                <a:gd name="T91" fmla="*/ 9 h 375"/>
                <a:gd name="T92" fmla="*/ 283 w 374"/>
                <a:gd name="T93" fmla="*/ 4 h 375"/>
                <a:gd name="T94" fmla="*/ 315 w 374"/>
                <a:gd name="T95" fmla="*/ 14 h 375"/>
                <a:gd name="T96" fmla="*/ 326 w 374"/>
                <a:gd name="T97" fmla="*/ 32 h 375"/>
                <a:gd name="T98" fmla="*/ 341 w 374"/>
                <a:gd name="T99" fmla="*/ 37 h 375"/>
                <a:gd name="T100" fmla="*/ 374 w 374"/>
                <a:gd name="T101" fmla="*/ 4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375">
                  <a:moveTo>
                    <a:pt x="374" y="47"/>
                  </a:moveTo>
                  <a:cubicBezTo>
                    <a:pt x="372" y="48"/>
                    <a:pt x="370" y="49"/>
                    <a:pt x="367" y="49"/>
                  </a:cubicBezTo>
                  <a:cubicBezTo>
                    <a:pt x="361" y="50"/>
                    <a:pt x="359" y="57"/>
                    <a:pt x="353" y="63"/>
                  </a:cubicBezTo>
                  <a:cubicBezTo>
                    <a:pt x="348" y="69"/>
                    <a:pt x="342" y="71"/>
                    <a:pt x="336" y="72"/>
                  </a:cubicBezTo>
                  <a:cubicBezTo>
                    <a:pt x="331" y="73"/>
                    <a:pt x="322" y="75"/>
                    <a:pt x="315" y="73"/>
                  </a:cubicBezTo>
                  <a:cubicBezTo>
                    <a:pt x="309" y="71"/>
                    <a:pt x="295" y="69"/>
                    <a:pt x="289" y="70"/>
                  </a:cubicBezTo>
                  <a:cubicBezTo>
                    <a:pt x="283" y="72"/>
                    <a:pt x="285" y="87"/>
                    <a:pt x="291" y="88"/>
                  </a:cubicBezTo>
                  <a:cubicBezTo>
                    <a:pt x="298" y="88"/>
                    <a:pt x="300" y="91"/>
                    <a:pt x="294" y="94"/>
                  </a:cubicBezTo>
                  <a:cubicBezTo>
                    <a:pt x="289" y="97"/>
                    <a:pt x="293" y="106"/>
                    <a:pt x="299" y="111"/>
                  </a:cubicBezTo>
                  <a:cubicBezTo>
                    <a:pt x="305" y="117"/>
                    <a:pt x="311" y="120"/>
                    <a:pt x="314" y="126"/>
                  </a:cubicBezTo>
                  <a:cubicBezTo>
                    <a:pt x="318" y="131"/>
                    <a:pt x="324" y="129"/>
                    <a:pt x="332" y="132"/>
                  </a:cubicBezTo>
                  <a:cubicBezTo>
                    <a:pt x="340" y="135"/>
                    <a:pt x="328" y="143"/>
                    <a:pt x="323" y="146"/>
                  </a:cubicBezTo>
                  <a:cubicBezTo>
                    <a:pt x="317" y="149"/>
                    <a:pt x="319" y="158"/>
                    <a:pt x="321" y="166"/>
                  </a:cubicBezTo>
                  <a:cubicBezTo>
                    <a:pt x="322" y="174"/>
                    <a:pt x="319" y="179"/>
                    <a:pt x="309" y="184"/>
                  </a:cubicBezTo>
                  <a:cubicBezTo>
                    <a:pt x="299" y="189"/>
                    <a:pt x="311" y="192"/>
                    <a:pt x="309" y="196"/>
                  </a:cubicBezTo>
                  <a:cubicBezTo>
                    <a:pt x="307" y="201"/>
                    <a:pt x="301" y="200"/>
                    <a:pt x="298" y="205"/>
                  </a:cubicBezTo>
                  <a:cubicBezTo>
                    <a:pt x="294" y="211"/>
                    <a:pt x="297" y="213"/>
                    <a:pt x="292" y="225"/>
                  </a:cubicBezTo>
                  <a:cubicBezTo>
                    <a:pt x="287" y="238"/>
                    <a:pt x="277" y="236"/>
                    <a:pt x="275" y="245"/>
                  </a:cubicBezTo>
                  <a:cubicBezTo>
                    <a:pt x="273" y="253"/>
                    <a:pt x="268" y="259"/>
                    <a:pt x="258" y="262"/>
                  </a:cubicBezTo>
                  <a:cubicBezTo>
                    <a:pt x="248" y="266"/>
                    <a:pt x="242" y="259"/>
                    <a:pt x="238" y="254"/>
                  </a:cubicBezTo>
                  <a:cubicBezTo>
                    <a:pt x="235" y="248"/>
                    <a:pt x="227" y="267"/>
                    <a:pt x="219" y="279"/>
                  </a:cubicBezTo>
                  <a:cubicBezTo>
                    <a:pt x="210" y="291"/>
                    <a:pt x="221" y="292"/>
                    <a:pt x="229" y="295"/>
                  </a:cubicBezTo>
                  <a:cubicBezTo>
                    <a:pt x="237" y="299"/>
                    <a:pt x="239" y="308"/>
                    <a:pt x="238" y="315"/>
                  </a:cubicBezTo>
                  <a:cubicBezTo>
                    <a:pt x="238" y="323"/>
                    <a:pt x="244" y="322"/>
                    <a:pt x="250" y="323"/>
                  </a:cubicBezTo>
                  <a:cubicBezTo>
                    <a:pt x="256" y="324"/>
                    <a:pt x="258" y="337"/>
                    <a:pt x="262" y="343"/>
                  </a:cubicBezTo>
                  <a:cubicBezTo>
                    <a:pt x="266" y="350"/>
                    <a:pt x="264" y="355"/>
                    <a:pt x="262" y="360"/>
                  </a:cubicBezTo>
                  <a:cubicBezTo>
                    <a:pt x="260" y="366"/>
                    <a:pt x="253" y="360"/>
                    <a:pt x="252" y="358"/>
                  </a:cubicBezTo>
                  <a:cubicBezTo>
                    <a:pt x="251" y="356"/>
                    <a:pt x="244" y="360"/>
                    <a:pt x="240" y="364"/>
                  </a:cubicBezTo>
                  <a:cubicBezTo>
                    <a:pt x="235" y="369"/>
                    <a:pt x="231" y="365"/>
                    <a:pt x="228" y="362"/>
                  </a:cubicBezTo>
                  <a:cubicBezTo>
                    <a:pt x="225" y="360"/>
                    <a:pt x="217" y="360"/>
                    <a:pt x="211" y="358"/>
                  </a:cubicBezTo>
                  <a:cubicBezTo>
                    <a:pt x="204" y="356"/>
                    <a:pt x="208" y="359"/>
                    <a:pt x="208" y="365"/>
                  </a:cubicBezTo>
                  <a:cubicBezTo>
                    <a:pt x="207" y="372"/>
                    <a:pt x="204" y="369"/>
                    <a:pt x="201" y="369"/>
                  </a:cubicBezTo>
                  <a:cubicBezTo>
                    <a:pt x="198" y="369"/>
                    <a:pt x="197" y="371"/>
                    <a:pt x="194" y="373"/>
                  </a:cubicBezTo>
                  <a:cubicBezTo>
                    <a:pt x="193" y="374"/>
                    <a:pt x="192" y="375"/>
                    <a:pt x="190" y="375"/>
                  </a:cubicBezTo>
                  <a:cubicBezTo>
                    <a:pt x="187" y="371"/>
                    <a:pt x="185" y="374"/>
                    <a:pt x="182" y="371"/>
                  </a:cubicBezTo>
                  <a:cubicBezTo>
                    <a:pt x="179" y="368"/>
                    <a:pt x="172" y="368"/>
                    <a:pt x="171" y="363"/>
                  </a:cubicBezTo>
                  <a:cubicBezTo>
                    <a:pt x="171" y="358"/>
                    <a:pt x="174" y="356"/>
                    <a:pt x="169" y="351"/>
                  </a:cubicBezTo>
                  <a:cubicBezTo>
                    <a:pt x="164" y="346"/>
                    <a:pt x="162" y="348"/>
                    <a:pt x="158" y="345"/>
                  </a:cubicBezTo>
                  <a:cubicBezTo>
                    <a:pt x="155" y="343"/>
                    <a:pt x="155" y="343"/>
                    <a:pt x="154" y="339"/>
                  </a:cubicBezTo>
                  <a:cubicBezTo>
                    <a:pt x="154" y="335"/>
                    <a:pt x="156" y="328"/>
                    <a:pt x="148" y="328"/>
                  </a:cubicBezTo>
                  <a:cubicBezTo>
                    <a:pt x="140" y="328"/>
                    <a:pt x="139" y="328"/>
                    <a:pt x="138" y="330"/>
                  </a:cubicBezTo>
                  <a:cubicBezTo>
                    <a:pt x="136" y="331"/>
                    <a:pt x="127" y="330"/>
                    <a:pt x="124" y="330"/>
                  </a:cubicBezTo>
                  <a:cubicBezTo>
                    <a:pt x="120" y="330"/>
                    <a:pt x="121" y="329"/>
                    <a:pt x="116" y="330"/>
                  </a:cubicBezTo>
                  <a:cubicBezTo>
                    <a:pt x="112" y="332"/>
                    <a:pt x="108" y="332"/>
                    <a:pt x="107" y="334"/>
                  </a:cubicBezTo>
                  <a:cubicBezTo>
                    <a:pt x="105" y="337"/>
                    <a:pt x="109" y="338"/>
                    <a:pt x="101" y="334"/>
                  </a:cubicBezTo>
                  <a:cubicBezTo>
                    <a:pt x="94" y="331"/>
                    <a:pt x="100" y="332"/>
                    <a:pt x="94" y="331"/>
                  </a:cubicBezTo>
                  <a:cubicBezTo>
                    <a:pt x="88" y="330"/>
                    <a:pt x="84" y="328"/>
                    <a:pt x="80" y="329"/>
                  </a:cubicBezTo>
                  <a:cubicBezTo>
                    <a:pt x="76" y="331"/>
                    <a:pt x="77" y="334"/>
                    <a:pt x="75" y="334"/>
                  </a:cubicBezTo>
                  <a:cubicBezTo>
                    <a:pt x="73" y="335"/>
                    <a:pt x="71" y="335"/>
                    <a:pt x="63" y="335"/>
                  </a:cubicBezTo>
                  <a:cubicBezTo>
                    <a:pt x="56" y="335"/>
                    <a:pt x="53" y="333"/>
                    <a:pt x="50" y="335"/>
                  </a:cubicBezTo>
                  <a:cubicBezTo>
                    <a:pt x="48" y="337"/>
                    <a:pt x="46" y="335"/>
                    <a:pt x="43" y="337"/>
                  </a:cubicBezTo>
                  <a:cubicBezTo>
                    <a:pt x="40" y="339"/>
                    <a:pt x="36" y="340"/>
                    <a:pt x="35" y="339"/>
                  </a:cubicBezTo>
                  <a:cubicBezTo>
                    <a:pt x="34" y="338"/>
                    <a:pt x="33" y="337"/>
                    <a:pt x="32" y="337"/>
                  </a:cubicBezTo>
                  <a:cubicBezTo>
                    <a:pt x="32" y="334"/>
                    <a:pt x="33" y="330"/>
                    <a:pt x="33" y="329"/>
                  </a:cubicBezTo>
                  <a:cubicBezTo>
                    <a:pt x="33" y="328"/>
                    <a:pt x="33" y="316"/>
                    <a:pt x="33" y="310"/>
                  </a:cubicBezTo>
                  <a:cubicBezTo>
                    <a:pt x="34" y="304"/>
                    <a:pt x="42" y="305"/>
                    <a:pt x="44" y="304"/>
                  </a:cubicBezTo>
                  <a:cubicBezTo>
                    <a:pt x="45" y="303"/>
                    <a:pt x="45" y="298"/>
                    <a:pt x="49" y="296"/>
                  </a:cubicBezTo>
                  <a:cubicBezTo>
                    <a:pt x="52" y="295"/>
                    <a:pt x="61" y="295"/>
                    <a:pt x="64" y="293"/>
                  </a:cubicBezTo>
                  <a:cubicBezTo>
                    <a:pt x="68" y="291"/>
                    <a:pt x="66" y="281"/>
                    <a:pt x="66" y="278"/>
                  </a:cubicBezTo>
                  <a:cubicBezTo>
                    <a:pt x="66" y="275"/>
                    <a:pt x="65" y="280"/>
                    <a:pt x="57" y="278"/>
                  </a:cubicBezTo>
                  <a:cubicBezTo>
                    <a:pt x="48" y="276"/>
                    <a:pt x="53" y="270"/>
                    <a:pt x="52" y="259"/>
                  </a:cubicBezTo>
                  <a:cubicBezTo>
                    <a:pt x="51" y="248"/>
                    <a:pt x="43" y="248"/>
                    <a:pt x="35" y="243"/>
                  </a:cubicBezTo>
                  <a:cubicBezTo>
                    <a:pt x="26" y="239"/>
                    <a:pt x="21" y="234"/>
                    <a:pt x="18" y="229"/>
                  </a:cubicBezTo>
                  <a:cubicBezTo>
                    <a:pt x="15" y="225"/>
                    <a:pt x="6" y="216"/>
                    <a:pt x="3" y="212"/>
                  </a:cubicBezTo>
                  <a:cubicBezTo>
                    <a:pt x="1" y="209"/>
                    <a:pt x="0" y="207"/>
                    <a:pt x="0" y="205"/>
                  </a:cubicBezTo>
                  <a:cubicBezTo>
                    <a:pt x="3" y="206"/>
                    <a:pt x="8" y="208"/>
                    <a:pt x="19" y="211"/>
                  </a:cubicBezTo>
                  <a:cubicBezTo>
                    <a:pt x="33" y="215"/>
                    <a:pt x="52" y="218"/>
                    <a:pt x="59" y="215"/>
                  </a:cubicBezTo>
                  <a:cubicBezTo>
                    <a:pt x="66" y="213"/>
                    <a:pt x="75" y="219"/>
                    <a:pt x="79" y="216"/>
                  </a:cubicBezTo>
                  <a:cubicBezTo>
                    <a:pt x="82" y="213"/>
                    <a:pt x="85" y="212"/>
                    <a:pt x="97" y="212"/>
                  </a:cubicBezTo>
                  <a:cubicBezTo>
                    <a:pt x="108" y="212"/>
                    <a:pt x="104" y="210"/>
                    <a:pt x="115" y="208"/>
                  </a:cubicBezTo>
                  <a:cubicBezTo>
                    <a:pt x="125" y="206"/>
                    <a:pt x="128" y="212"/>
                    <a:pt x="128" y="205"/>
                  </a:cubicBezTo>
                  <a:cubicBezTo>
                    <a:pt x="127" y="197"/>
                    <a:pt x="127" y="194"/>
                    <a:pt x="127" y="188"/>
                  </a:cubicBezTo>
                  <a:cubicBezTo>
                    <a:pt x="127" y="182"/>
                    <a:pt x="125" y="177"/>
                    <a:pt x="130" y="171"/>
                  </a:cubicBezTo>
                  <a:cubicBezTo>
                    <a:pt x="135" y="165"/>
                    <a:pt x="139" y="160"/>
                    <a:pt x="142" y="164"/>
                  </a:cubicBezTo>
                  <a:cubicBezTo>
                    <a:pt x="146" y="168"/>
                    <a:pt x="148" y="169"/>
                    <a:pt x="153" y="166"/>
                  </a:cubicBezTo>
                  <a:cubicBezTo>
                    <a:pt x="158" y="164"/>
                    <a:pt x="161" y="162"/>
                    <a:pt x="156" y="161"/>
                  </a:cubicBezTo>
                  <a:cubicBezTo>
                    <a:pt x="151" y="159"/>
                    <a:pt x="148" y="158"/>
                    <a:pt x="154" y="157"/>
                  </a:cubicBezTo>
                  <a:cubicBezTo>
                    <a:pt x="160" y="156"/>
                    <a:pt x="164" y="151"/>
                    <a:pt x="171" y="151"/>
                  </a:cubicBezTo>
                  <a:cubicBezTo>
                    <a:pt x="177" y="152"/>
                    <a:pt x="174" y="154"/>
                    <a:pt x="179" y="154"/>
                  </a:cubicBezTo>
                  <a:cubicBezTo>
                    <a:pt x="183" y="153"/>
                    <a:pt x="187" y="155"/>
                    <a:pt x="189" y="151"/>
                  </a:cubicBezTo>
                  <a:cubicBezTo>
                    <a:pt x="192" y="147"/>
                    <a:pt x="190" y="140"/>
                    <a:pt x="189" y="136"/>
                  </a:cubicBezTo>
                  <a:cubicBezTo>
                    <a:pt x="189" y="132"/>
                    <a:pt x="189" y="132"/>
                    <a:pt x="191" y="127"/>
                  </a:cubicBezTo>
                  <a:cubicBezTo>
                    <a:pt x="193" y="122"/>
                    <a:pt x="183" y="118"/>
                    <a:pt x="191" y="115"/>
                  </a:cubicBezTo>
                  <a:cubicBezTo>
                    <a:pt x="199" y="112"/>
                    <a:pt x="209" y="111"/>
                    <a:pt x="204" y="103"/>
                  </a:cubicBezTo>
                  <a:cubicBezTo>
                    <a:pt x="198" y="95"/>
                    <a:pt x="186" y="86"/>
                    <a:pt x="198" y="87"/>
                  </a:cubicBezTo>
                  <a:cubicBezTo>
                    <a:pt x="210" y="88"/>
                    <a:pt x="226" y="91"/>
                    <a:pt x="223" y="85"/>
                  </a:cubicBezTo>
                  <a:cubicBezTo>
                    <a:pt x="220" y="78"/>
                    <a:pt x="215" y="73"/>
                    <a:pt x="220" y="68"/>
                  </a:cubicBezTo>
                  <a:cubicBezTo>
                    <a:pt x="225" y="62"/>
                    <a:pt x="235" y="53"/>
                    <a:pt x="225" y="42"/>
                  </a:cubicBezTo>
                  <a:cubicBezTo>
                    <a:pt x="214" y="31"/>
                    <a:pt x="210" y="30"/>
                    <a:pt x="215" y="25"/>
                  </a:cubicBezTo>
                  <a:cubicBezTo>
                    <a:pt x="220" y="20"/>
                    <a:pt x="225" y="19"/>
                    <a:pt x="231" y="15"/>
                  </a:cubicBezTo>
                  <a:cubicBezTo>
                    <a:pt x="237" y="11"/>
                    <a:pt x="239" y="10"/>
                    <a:pt x="245" y="9"/>
                  </a:cubicBezTo>
                  <a:cubicBezTo>
                    <a:pt x="252" y="9"/>
                    <a:pt x="254" y="11"/>
                    <a:pt x="264" y="9"/>
                  </a:cubicBezTo>
                  <a:cubicBezTo>
                    <a:pt x="274" y="8"/>
                    <a:pt x="277" y="6"/>
                    <a:pt x="282" y="4"/>
                  </a:cubicBezTo>
                  <a:cubicBezTo>
                    <a:pt x="282" y="4"/>
                    <a:pt x="283" y="4"/>
                    <a:pt x="283" y="4"/>
                  </a:cubicBezTo>
                  <a:cubicBezTo>
                    <a:pt x="288" y="2"/>
                    <a:pt x="297" y="0"/>
                    <a:pt x="300" y="4"/>
                  </a:cubicBezTo>
                  <a:cubicBezTo>
                    <a:pt x="303" y="7"/>
                    <a:pt x="311" y="12"/>
                    <a:pt x="315" y="14"/>
                  </a:cubicBezTo>
                  <a:cubicBezTo>
                    <a:pt x="319" y="16"/>
                    <a:pt x="323" y="19"/>
                    <a:pt x="324" y="22"/>
                  </a:cubicBezTo>
                  <a:cubicBezTo>
                    <a:pt x="324" y="25"/>
                    <a:pt x="324" y="29"/>
                    <a:pt x="326" y="32"/>
                  </a:cubicBezTo>
                  <a:cubicBezTo>
                    <a:pt x="328" y="34"/>
                    <a:pt x="324" y="36"/>
                    <a:pt x="331" y="36"/>
                  </a:cubicBezTo>
                  <a:cubicBezTo>
                    <a:pt x="337" y="37"/>
                    <a:pt x="332" y="32"/>
                    <a:pt x="341" y="37"/>
                  </a:cubicBezTo>
                  <a:cubicBezTo>
                    <a:pt x="349" y="42"/>
                    <a:pt x="353" y="47"/>
                    <a:pt x="358" y="47"/>
                  </a:cubicBezTo>
                  <a:cubicBezTo>
                    <a:pt x="362" y="47"/>
                    <a:pt x="371" y="46"/>
                    <a:pt x="374" y="4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1090"/>
            <p:cNvSpPr>
              <a:spLocks/>
            </p:cNvSpPr>
            <p:nvPr/>
          </p:nvSpPr>
          <p:spPr bwMode="auto">
            <a:xfrm>
              <a:off x="3404" y="1400"/>
              <a:ext cx="190" cy="153"/>
            </a:xfrm>
            <a:custGeom>
              <a:avLst/>
              <a:gdLst>
                <a:gd name="T0" fmla="*/ 314 w 318"/>
                <a:gd name="T1" fmla="*/ 31 h 254"/>
                <a:gd name="T2" fmla="*/ 294 w 318"/>
                <a:gd name="T3" fmla="*/ 44 h 254"/>
                <a:gd name="T4" fmla="*/ 261 w 318"/>
                <a:gd name="T5" fmla="*/ 50 h 254"/>
                <a:gd name="T6" fmla="*/ 255 w 318"/>
                <a:gd name="T7" fmla="*/ 77 h 254"/>
                <a:gd name="T8" fmla="*/ 253 w 318"/>
                <a:gd name="T9" fmla="*/ 120 h 254"/>
                <a:gd name="T10" fmla="*/ 234 w 318"/>
                <a:gd name="T11" fmla="*/ 138 h 254"/>
                <a:gd name="T12" fmla="*/ 221 w 318"/>
                <a:gd name="T13" fmla="*/ 162 h 254"/>
                <a:gd name="T14" fmla="*/ 219 w 318"/>
                <a:gd name="T15" fmla="*/ 186 h 254"/>
                <a:gd name="T16" fmla="*/ 201 w 318"/>
                <a:gd name="T17" fmla="*/ 186 h 254"/>
                <a:gd name="T18" fmla="*/ 186 w 318"/>
                <a:gd name="T19" fmla="*/ 196 h 254"/>
                <a:gd name="T20" fmla="*/ 172 w 318"/>
                <a:gd name="T21" fmla="*/ 199 h 254"/>
                <a:gd name="T22" fmla="*/ 157 w 318"/>
                <a:gd name="T23" fmla="*/ 223 h 254"/>
                <a:gd name="T24" fmla="*/ 145 w 318"/>
                <a:gd name="T25" fmla="*/ 243 h 254"/>
                <a:gd name="T26" fmla="*/ 109 w 318"/>
                <a:gd name="T27" fmla="*/ 251 h 254"/>
                <a:gd name="T28" fmla="*/ 49 w 318"/>
                <a:gd name="T29" fmla="*/ 246 h 254"/>
                <a:gd name="T30" fmla="*/ 32 w 318"/>
                <a:gd name="T31" fmla="*/ 235 h 254"/>
                <a:gd name="T32" fmla="*/ 46 w 318"/>
                <a:gd name="T33" fmla="*/ 206 h 254"/>
                <a:gd name="T34" fmla="*/ 19 w 318"/>
                <a:gd name="T35" fmla="*/ 189 h 254"/>
                <a:gd name="T36" fmla="*/ 10 w 318"/>
                <a:gd name="T37" fmla="*/ 156 h 254"/>
                <a:gd name="T38" fmla="*/ 7 w 318"/>
                <a:gd name="T39" fmla="*/ 135 h 254"/>
                <a:gd name="T40" fmla="*/ 6 w 318"/>
                <a:gd name="T41" fmla="*/ 116 h 254"/>
                <a:gd name="T42" fmla="*/ 11 w 318"/>
                <a:gd name="T43" fmla="*/ 95 h 254"/>
                <a:gd name="T44" fmla="*/ 23 w 318"/>
                <a:gd name="T45" fmla="*/ 82 h 254"/>
                <a:gd name="T46" fmla="*/ 47 w 318"/>
                <a:gd name="T47" fmla="*/ 87 h 254"/>
                <a:gd name="T48" fmla="*/ 82 w 318"/>
                <a:gd name="T49" fmla="*/ 62 h 254"/>
                <a:gd name="T50" fmla="*/ 96 w 318"/>
                <a:gd name="T51" fmla="*/ 34 h 254"/>
                <a:gd name="T52" fmla="*/ 120 w 318"/>
                <a:gd name="T53" fmla="*/ 31 h 254"/>
                <a:gd name="T54" fmla="*/ 136 w 318"/>
                <a:gd name="T55" fmla="*/ 30 h 254"/>
                <a:gd name="T56" fmla="*/ 155 w 318"/>
                <a:gd name="T57" fmla="*/ 33 h 254"/>
                <a:gd name="T58" fmla="*/ 177 w 318"/>
                <a:gd name="T59" fmla="*/ 31 h 254"/>
                <a:gd name="T60" fmla="*/ 190 w 318"/>
                <a:gd name="T61" fmla="*/ 27 h 254"/>
                <a:gd name="T62" fmla="*/ 211 w 318"/>
                <a:gd name="T63" fmla="*/ 21 h 254"/>
                <a:gd name="T64" fmla="*/ 225 w 318"/>
                <a:gd name="T65" fmla="*/ 0 h 254"/>
                <a:gd name="T66" fmla="*/ 240 w 318"/>
                <a:gd name="T67" fmla="*/ 14 h 254"/>
                <a:gd name="T68" fmla="*/ 260 w 318"/>
                <a:gd name="T69" fmla="*/ 40 h 254"/>
                <a:gd name="T70" fmla="*/ 289 w 318"/>
                <a:gd name="T71" fmla="*/ 28 h 254"/>
                <a:gd name="T72" fmla="*/ 309 w 318"/>
                <a:gd name="T73" fmla="*/ 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254">
                  <a:moveTo>
                    <a:pt x="318" y="31"/>
                  </a:moveTo>
                  <a:cubicBezTo>
                    <a:pt x="316" y="30"/>
                    <a:pt x="314" y="30"/>
                    <a:pt x="314" y="31"/>
                  </a:cubicBezTo>
                  <a:cubicBezTo>
                    <a:pt x="313" y="33"/>
                    <a:pt x="313" y="37"/>
                    <a:pt x="312" y="39"/>
                  </a:cubicBezTo>
                  <a:cubicBezTo>
                    <a:pt x="307" y="41"/>
                    <a:pt x="304" y="43"/>
                    <a:pt x="294" y="44"/>
                  </a:cubicBezTo>
                  <a:cubicBezTo>
                    <a:pt x="284" y="46"/>
                    <a:pt x="282" y="44"/>
                    <a:pt x="275" y="44"/>
                  </a:cubicBezTo>
                  <a:cubicBezTo>
                    <a:pt x="269" y="45"/>
                    <a:pt x="267" y="46"/>
                    <a:pt x="261" y="50"/>
                  </a:cubicBezTo>
                  <a:cubicBezTo>
                    <a:pt x="255" y="54"/>
                    <a:pt x="250" y="55"/>
                    <a:pt x="245" y="60"/>
                  </a:cubicBezTo>
                  <a:cubicBezTo>
                    <a:pt x="240" y="65"/>
                    <a:pt x="244" y="66"/>
                    <a:pt x="255" y="77"/>
                  </a:cubicBezTo>
                  <a:cubicBezTo>
                    <a:pt x="265" y="88"/>
                    <a:pt x="255" y="97"/>
                    <a:pt x="250" y="103"/>
                  </a:cubicBezTo>
                  <a:cubicBezTo>
                    <a:pt x="245" y="108"/>
                    <a:pt x="250" y="113"/>
                    <a:pt x="253" y="120"/>
                  </a:cubicBezTo>
                  <a:cubicBezTo>
                    <a:pt x="256" y="126"/>
                    <a:pt x="240" y="123"/>
                    <a:pt x="228" y="122"/>
                  </a:cubicBezTo>
                  <a:cubicBezTo>
                    <a:pt x="216" y="121"/>
                    <a:pt x="228" y="130"/>
                    <a:pt x="234" y="138"/>
                  </a:cubicBezTo>
                  <a:cubicBezTo>
                    <a:pt x="239" y="146"/>
                    <a:pt x="229" y="147"/>
                    <a:pt x="221" y="150"/>
                  </a:cubicBezTo>
                  <a:cubicBezTo>
                    <a:pt x="213" y="153"/>
                    <a:pt x="223" y="157"/>
                    <a:pt x="221" y="162"/>
                  </a:cubicBezTo>
                  <a:cubicBezTo>
                    <a:pt x="219" y="167"/>
                    <a:pt x="219" y="167"/>
                    <a:pt x="219" y="171"/>
                  </a:cubicBezTo>
                  <a:cubicBezTo>
                    <a:pt x="220" y="175"/>
                    <a:pt x="222" y="182"/>
                    <a:pt x="219" y="186"/>
                  </a:cubicBezTo>
                  <a:cubicBezTo>
                    <a:pt x="217" y="190"/>
                    <a:pt x="213" y="188"/>
                    <a:pt x="209" y="189"/>
                  </a:cubicBezTo>
                  <a:cubicBezTo>
                    <a:pt x="204" y="189"/>
                    <a:pt x="207" y="187"/>
                    <a:pt x="201" y="186"/>
                  </a:cubicBezTo>
                  <a:cubicBezTo>
                    <a:pt x="194" y="186"/>
                    <a:pt x="190" y="191"/>
                    <a:pt x="184" y="192"/>
                  </a:cubicBezTo>
                  <a:cubicBezTo>
                    <a:pt x="178" y="193"/>
                    <a:pt x="181" y="194"/>
                    <a:pt x="186" y="196"/>
                  </a:cubicBezTo>
                  <a:cubicBezTo>
                    <a:pt x="191" y="197"/>
                    <a:pt x="188" y="199"/>
                    <a:pt x="183" y="201"/>
                  </a:cubicBezTo>
                  <a:cubicBezTo>
                    <a:pt x="178" y="204"/>
                    <a:pt x="176" y="203"/>
                    <a:pt x="172" y="199"/>
                  </a:cubicBezTo>
                  <a:cubicBezTo>
                    <a:pt x="169" y="195"/>
                    <a:pt x="165" y="200"/>
                    <a:pt x="160" y="206"/>
                  </a:cubicBezTo>
                  <a:cubicBezTo>
                    <a:pt x="155" y="212"/>
                    <a:pt x="157" y="217"/>
                    <a:pt x="157" y="223"/>
                  </a:cubicBezTo>
                  <a:cubicBezTo>
                    <a:pt x="157" y="229"/>
                    <a:pt x="157" y="232"/>
                    <a:pt x="158" y="240"/>
                  </a:cubicBezTo>
                  <a:cubicBezTo>
                    <a:pt x="158" y="247"/>
                    <a:pt x="155" y="241"/>
                    <a:pt x="145" y="243"/>
                  </a:cubicBezTo>
                  <a:cubicBezTo>
                    <a:pt x="134" y="245"/>
                    <a:pt x="138" y="247"/>
                    <a:pt x="127" y="247"/>
                  </a:cubicBezTo>
                  <a:cubicBezTo>
                    <a:pt x="115" y="247"/>
                    <a:pt x="112" y="248"/>
                    <a:pt x="109" y="251"/>
                  </a:cubicBezTo>
                  <a:cubicBezTo>
                    <a:pt x="105" y="254"/>
                    <a:pt x="96" y="248"/>
                    <a:pt x="89" y="250"/>
                  </a:cubicBezTo>
                  <a:cubicBezTo>
                    <a:pt x="82" y="253"/>
                    <a:pt x="63" y="250"/>
                    <a:pt x="49" y="246"/>
                  </a:cubicBezTo>
                  <a:cubicBezTo>
                    <a:pt x="35" y="243"/>
                    <a:pt x="33" y="241"/>
                    <a:pt x="30" y="240"/>
                  </a:cubicBezTo>
                  <a:cubicBezTo>
                    <a:pt x="30" y="238"/>
                    <a:pt x="31" y="236"/>
                    <a:pt x="32" y="235"/>
                  </a:cubicBezTo>
                  <a:cubicBezTo>
                    <a:pt x="34" y="233"/>
                    <a:pt x="38" y="226"/>
                    <a:pt x="40" y="222"/>
                  </a:cubicBezTo>
                  <a:cubicBezTo>
                    <a:pt x="42" y="217"/>
                    <a:pt x="46" y="214"/>
                    <a:pt x="46" y="206"/>
                  </a:cubicBezTo>
                  <a:cubicBezTo>
                    <a:pt x="46" y="199"/>
                    <a:pt x="41" y="196"/>
                    <a:pt x="35" y="196"/>
                  </a:cubicBezTo>
                  <a:cubicBezTo>
                    <a:pt x="30" y="195"/>
                    <a:pt x="24" y="196"/>
                    <a:pt x="19" y="189"/>
                  </a:cubicBezTo>
                  <a:cubicBezTo>
                    <a:pt x="14" y="182"/>
                    <a:pt x="18" y="177"/>
                    <a:pt x="18" y="173"/>
                  </a:cubicBezTo>
                  <a:cubicBezTo>
                    <a:pt x="18" y="168"/>
                    <a:pt x="16" y="166"/>
                    <a:pt x="10" y="156"/>
                  </a:cubicBezTo>
                  <a:cubicBezTo>
                    <a:pt x="3" y="147"/>
                    <a:pt x="9" y="146"/>
                    <a:pt x="11" y="141"/>
                  </a:cubicBezTo>
                  <a:cubicBezTo>
                    <a:pt x="13" y="136"/>
                    <a:pt x="11" y="137"/>
                    <a:pt x="7" y="135"/>
                  </a:cubicBezTo>
                  <a:cubicBezTo>
                    <a:pt x="3" y="133"/>
                    <a:pt x="1" y="131"/>
                    <a:pt x="0" y="129"/>
                  </a:cubicBezTo>
                  <a:cubicBezTo>
                    <a:pt x="0" y="127"/>
                    <a:pt x="5" y="116"/>
                    <a:pt x="6" y="116"/>
                  </a:cubicBezTo>
                  <a:cubicBezTo>
                    <a:pt x="7" y="115"/>
                    <a:pt x="7" y="110"/>
                    <a:pt x="10" y="107"/>
                  </a:cubicBezTo>
                  <a:cubicBezTo>
                    <a:pt x="13" y="104"/>
                    <a:pt x="12" y="99"/>
                    <a:pt x="11" y="95"/>
                  </a:cubicBezTo>
                  <a:cubicBezTo>
                    <a:pt x="10" y="91"/>
                    <a:pt x="11" y="85"/>
                    <a:pt x="12" y="79"/>
                  </a:cubicBezTo>
                  <a:cubicBezTo>
                    <a:pt x="14" y="79"/>
                    <a:pt x="18" y="82"/>
                    <a:pt x="23" y="82"/>
                  </a:cubicBezTo>
                  <a:cubicBezTo>
                    <a:pt x="28" y="83"/>
                    <a:pt x="28" y="81"/>
                    <a:pt x="35" y="87"/>
                  </a:cubicBezTo>
                  <a:cubicBezTo>
                    <a:pt x="41" y="93"/>
                    <a:pt x="41" y="90"/>
                    <a:pt x="47" y="87"/>
                  </a:cubicBezTo>
                  <a:cubicBezTo>
                    <a:pt x="54" y="84"/>
                    <a:pt x="56" y="81"/>
                    <a:pt x="54" y="74"/>
                  </a:cubicBezTo>
                  <a:cubicBezTo>
                    <a:pt x="52" y="66"/>
                    <a:pt x="74" y="65"/>
                    <a:pt x="82" y="62"/>
                  </a:cubicBezTo>
                  <a:cubicBezTo>
                    <a:pt x="90" y="58"/>
                    <a:pt x="85" y="43"/>
                    <a:pt x="85" y="43"/>
                  </a:cubicBezTo>
                  <a:cubicBezTo>
                    <a:pt x="85" y="43"/>
                    <a:pt x="91" y="35"/>
                    <a:pt x="96" y="34"/>
                  </a:cubicBezTo>
                  <a:cubicBezTo>
                    <a:pt x="102" y="34"/>
                    <a:pt x="105" y="31"/>
                    <a:pt x="105" y="27"/>
                  </a:cubicBezTo>
                  <a:cubicBezTo>
                    <a:pt x="104" y="23"/>
                    <a:pt x="115" y="29"/>
                    <a:pt x="120" y="31"/>
                  </a:cubicBezTo>
                  <a:cubicBezTo>
                    <a:pt x="124" y="32"/>
                    <a:pt x="127" y="30"/>
                    <a:pt x="128" y="29"/>
                  </a:cubicBezTo>
                  <a:cubicBezTo>
                    <a:pt x="131" y="30"/>
                    <a:pt x="132" y="29"/>
                    <a:pt x="136" y="30"/>
                  </a:cubicBezTo>
                  <a:cubicBezTo>
                    <a:pt x="143" y="31"/>
                    <a:pt x="144" y="32"/>
                    <a:pt x="147" y="33"/>
                  </a:cubicBezTo>
                  <a:cubicBezTo>
                    <a:pt x="150" y="33"/>
                    <a:pt x="153" y="33"/>
                    <a:pt x="155" y="33"/>
                  </a:cubicBezTo>
                  <a:cubicBezTo>
                    <a:pt x="156" y="36"/>
                    <a:pt x="160" y="36"/>
                    <a:pt x="164" y="39"/>
                  </a:cubicBezTo>
                  <a:cubicBezTo>
                    <a:pt x="171" y="43"/>
                    <a:pt x="174" y="36"/>
                    <a:pt x="177" y="31"/>
                  </a:cubicBezTo>
                  <a:cubicBezTo>
                    <a:pt x="181" y="26"/>
                    <a:pt x="187" y="35"/>
                    <a:pt x="190" y="37"/>
                  </a:cubicBezTo>
                  <a:cubicBezTo>
                    <a:pt x="194" y="38"/>
                    <a:pt x="193" y="34"/>
                    <a:pt x="190" y="27"/>
                  </a:cubicBezTo>
                  <a:cubicBezTo>
                    <a:pt x="188" y="20"/>
                    <a:pt x="199" y="21"/>
                    <a:pt x="202" y="23"/>
                  </a:cubicBezTo>
                  <a:cubicBezTo>
                    <a:pt x="206" y="26"/>
                    <a:pt x="208" y="24"/>
                    <a:pt x="211" y="21"/>
                  </a:cubicBezTo>
                  <a:cubicBezTo>
                    <a:pt x="213" y="17"/>
                    <a:pt x="207" y="13"/>
                    <a:pt x="209" y="7"/>
                  </a:cubicBezTo>
                  <a:cubicBezTo>
                    <a:pt x="210" y="2"/>
                    <a:pt x="220" y="1"/>
                    <a:pt x="225" y="0"/>
                  </a:cubicBezTo>
                  <a:cubicBezTo>
                    <a:pt x="230" y="0"/>
                    <a:pt x="230" y="2"/>
                    <a:pt x="230" y="8"/>
                  </a:cubicBezTo>
                  <a:cubicBezTo>
                    <a:pt x="231" y="14"/>
                    <a:pt x="236" y="14"/>
                    <a:pt x="240" y="14"/>
                  </a:cubicBezTo>
                  <a:cubicBezTo>
                    <a:pt x="243" y="14"/>
                    <a:pt x="238" y="30"/>
                    <a:pt x="242" y="40"/>
                  </a:cubicBezTo>
                  <a:cubicBezTo>
                    <a:pt x="246" y="51"/>
                    <a:pt x="252" y="44"/>
                    <a:pt x="260" y="40"/>
                  </a:cubicBezTo>
                  <a:cubicBezTo>
                    <a:pt x="268" y="36"/>
                    <a:pt x="270" y="35"/>
                    <a:pt x="275" y="30"/>
                  </a:cubicBezTo>
                  <a:cubicBezTo>
                    <a:pt x="280" y="25"/>
                    <a:pt x="285" y="24"/>
                    <a:pt x="289" y="28"/>
                  </a:cubicBezTo>
                  <a:cubicBezTo>
                    <a:pt x="294" y="31"/>
                    <a:pt x="291" y="32"/>
                    <a:pt x="298" y="33"/>
                  </a:cubicBezTo>
                  <a:cubicBezTo>
                    <a:pt x="306" y="34"/>
                    <a:pt x="304" y="29"/>
                    <a:pt x="309" y="27"/>
                  </a:cubicBezTo>
                  <a:cubicBezTo>
                    <a:pt x="314" y="25"/>
                    <a:pt x="317" y="28"/>
                    <a:pt x="318" y="3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1091"/>
            <p:cNvSpPr>
              <a:spLocks/>
            </p:cNvSpPr>
            <p:nvPr/>
          </p:nvSpPr>
          <p:spPr bwMode="auto">
            <a:xfrm>
              <a:off x="3159" y="1378"/>
              <a:ext cx="303" cy="246"/>
            </a:xfrm>
            <a:custGeom>
              <a:avLst/>
              <a:gdLst>
                <a:gd name="T0" fmla="*/ 481 w 505"/>
                <a:gd name="T1" fmla="*/ 377 h 411"/>
                <a:gd name="T2" fmla="*/ 469 w 505"/>
                <a:gd name="T3" fmla="*/ 410 h 411"/>
                <a:gd name="T4" fmla="*/ 447 w 505"/>
                <a:gd name="T5" fmla="*/ 406 h 411"/>
                <a:gd name="T6" fmla="*/ 415 w 505"/>
                <a:gd name="T7" fmla="*/ 399 h 411"/>
                <a:gd name="T8" fmla="*/ 388 w 505"/>
                <a:gd name="T9" fmla="*/ 397 h 411"/>
                <a:gd name="T10" fmla="*/ 356 w 505"/>
                <a:gd name="T11" fmla="*/ 384 h 411"/>
                <a:gd name="T12" fmla="*/ 343 w 505"/>
                <a:gd name="T13" fmla="*/ 353 h 411"/>
                <a:gd name="T14" fmla="*/ 310 w 505"/>
                <a:gd name="T15" fmla="*/ 365 h 411"/>
                <a:gd name="T16" fmla="*/ 279 w 505"/>
                <a:gd name="T17" fmla="*/ 364 h 411"/>
                <a:gd name="T18" fmla="*/ 250 w 505"/>
                <a:gd name="T19" fmla="*/ 351 h 411"/>
                <a:gd name="T20" fmla="*/ 216 w 505"/>
                <a:gd name="T21" fmla="*/ 331 h 411"/>
                <a:gd name="T22" fmla="*/ 199 w 505"/>
                <a:gd name="T23" fmla="*/ 305 h 411"/>
                <a:gd name="T24" fmla="*/ 184 w 505"/>
                <a:gd name="T25" fmla="*/ 284 h 411"/>
                <a:gd name="T26" fmla="*/ 169 w 505"/>
                <a:gd name="T27" fmla="*/ 272 h 411"/>
                <a:gd name="T28" fmla="*/ 143 w 505"/>
                <a:gd name="T29" fmla="*/ 263 h 411"/>
                <a:gd name="T30" fmla="*/ 137 w 505"/>
                <a:gd name="T31" fmla="*/ 273 h 411"/>
                <a:gd name="T32" fmla="*/ 123 w 505"/>
                <a:gd name="T33" fmla="*/ 249 h 411"/>
                <a:gd name="T34" fmla="*/ 115 w 505"/>
                <a:gd name="T35" fmla="*/ 226 h 411"/>
                <a:gd name="T36" fmla="*/ 77 w 505"/>
                <a:gd name="T37" fmla="*/ 190 h 411"/>
                <a:gd name="T38" fmla="*/ 53 w 505"/>
                <a:gd name="T39" fmla="*/ 161 h 411"/>
                <a:gd name="T40" fmla="*/ 55 w 505"/>
                <a:gd name="T41" fmla="*/ 141 h 411"/>
                <a:gd name="T42" fmla="*/ 61 w 505"/>
                <a:gd name="T43" fmla="*/ 118 h 411"/>
                <a:gd name="T44" fmla="*/ 43 w 505"/>
                <a:gd name="T45" fmla="*/ 103 h 411"/>
                <a:gd name="T46" fmla="*/ 32 w 505"/>
                <a:gd name="T47" fmla="*/ 85 h 411"/>
                <a:gd name="T48" fmla="*/ 25 w 505"/>
                <a:gd name="T49" fmla="*/ 70 h 411"/>
                <a:gd name="T50" fmla="*/ 13 w 505"/>
                <a:gd name="T51" fmla="*/ 48 h 411"/>
                <a:gd name="T52" fmla="*/ 1 w 505"/>
                <a:gd name="T53" fmla="*/ 14 h 411"/>
                <a:gd name="T54" fmla="*/ 12 w 505"/>
                <a:gd name="T55" fmla="*/ 0 h 411"/>
                <a:gd name="T56" fmla="*/ 24 w 505"/>
                <a:gd name="T57" fmla="*/ 11 h 411"/>
                <a:gd name="T58" fmla="*/ 52 w 505"/>
                <a:gd name="T59" fmla="*/ 25 h 411"/>
                <a:gd name="T60" fmla="*/ 66 w 505"/>
                <a:gd name="T61" fmla="*/ 19 h 411"/>
                <a:gd name="T62" fmla="*/ 95 w 505"/>
                <a:gd name="T63" fmla="*/ 5 h 411"/>
                <a:gd name="T64" fmla="*/ 99 w 505"/>
                <a:gd name="T65" fmla="*/ 23 h 411"/>
                <a:gd name="T66" fmla="*/ 117 w 505"/>
                <a:gd name="T67" fmla="*/ 37 h 411"/>
                <a:gd name="T68" fmla="*/ 142 w 505"/>
                <a:gd name="T69" fmla="*/ 66 h 411"/>
                <a:gd name="T70" fmla="*/ 220 w 505"/>
                <a:gd name="T71" fmla="*/ 84 h 411"/>
                <a:gd name="T72" fmla="*/ 236 w 505"/>
                <a:gd name="T73" fmla="*/ 65 h 411"/>
                <a:gd name="T74" fmla="*/ 264 w 505"/>
                <a:gd name="T75" fmla="*/ 50 h 411"/>
                <a:gd name="T76" fmla="*/ 297 w 505"/>
                <a:gd name="T77" fmla="*/ 42 h 411"/>
                <a:gd name="T78" fmla="*/ 341 w 505"/>
                <a:gd name="T79" fmla="*/ 60 h 411"/>
                <a:gd name="T80" fmla="*/ 374 w 505"/>
                <a:gd name="T81" fmla="*/ 74 h 411"/>
                <a:gd name="T82" fmla="*/ 411 w 505"/>
                <a:gd name="T83" fmla="*/ 89 h 411"/>
                <a:gd name="T84" fmla="*/ 419 w 505"/>
                <a:gd name="T85" fmla="*/ 117 h 411"/>
                <a:gd name="T86" fmla="*/ 413 w 505"/>
                <a:gd name="T87" fmla="*/ 154 h 411"/>
                <a:gd name="T88" fmla="*/ 418 w 505"/>
                <a:gd name="T89" fmla="*/ 179 h 411"/>
                <a:gd name="T90" fmla="*/ 426 w 505"/>
                <a:gd name="T91" fmla="*/ 227 h 411"/>
                <a:gd name="T92" fmla="*/ 447 w 505"/>
                <a:gd name="T93" fmla="*/ 260 h 411"/>
                <a:gd name="T94" fmla="*/ 438 w 505"/>
                <a:gd name="T95" fmla="*/ 278 h 411"/>
                <a:gd name="T96" fmla="*/ 472 w 505"/>
                <a:gd name="T97" fmla="*/ 316 h 411"/>
                <a:gd name="T98" fmla="*/ 503 w 505"/>
                <a:gd name="T99" fmla="*/ 3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 h="411">
                  <a:moveTo>
                    <a:pt x="501" y="366"/>
                  </a:moveTo>
                  <a:cubicBezTo>
                    <a:pt x="498" y="368"/>
                    <a:pt x="489" y="368"/>
                    <a:pt x="486" y="369"/>
                  </a:cubicBezTo>
                  <a:cubicBezTo>
                    <a:pt x="482" y="371"/>
                    <a:pt x="482" y="376"/>
                    <a:pt x="481" y="377"/>
                  </a:cubicBezTo>
                  <a:cubicBezTo>
                    <a:pt x="479" y="378"/>
                    <a:pt x="471" y="377"/>
                    <a:pt x="470" y="383"/>
                  </a:cubicBezTo>
                  <a:cubicBezTo>
                    <a:pt x="470" y="389"/>
                    <a:pt x="470" y="401"/>
                    <a:pt x="470" y="402"/>
                  </a:cubicBezTo>
                  <a:cubicBezTo>
                    <a:pt x="470" y="403"/>
                    <a:pt x="469" y="407"/>
                    <a:pt x="469" y="410"/>
                  </a:cubicBezTo>
                  <a:cubicBezTo>
                    <a:pt x="467" y="409"/>
                    <a:pt x="466" y="409"/>
                    <a:pt x="465" y="410"/>
                  </a:cubicBezTo>
                  <a:cubicBezTo>
                    <a:pt x="464" y="411"/>
                    <a:pt x="462" y="411"/>
                    <a:pt x="458" y="409"/>
                  </a:cubicBezTo>
                  <a:cubicBezTo>
                    <a:pt x="454" y="408"/>
                    <a:pt x="449" y="406"/>
                    <a:pt x="447" y="406"/>
                  </a:cubicBezTo>
                  <a:cubicBezTo>
                    <a:pt x="446" y="406"/>
                    <a:pt x="442" y="400"/>
                    <a:pt x="440" y="402"/>
                  </a:cubicBezTo>
                  <a:cubicBezTo>
                    <a:pt x="439" y="404"/>
                    <a:pt x="435" y="405"/>
                    <a:pt x="432" y="405"/>
                  </a:cubicBezTo>
                  <a:cubicBezTo>
                    <a:pt x="428" y="404"/>
                    <a:pt x="417" y="398"/>
                    <a:pt x="415" y="399"/>
                  </a:cubicBezTo>
                  <a:cubicBezTo>
                    <a:pt x="414" y="399"/>
                    <a:pt x="418" y="405"/>
                    <a:pt x="410" y="403"/>
                  </a:cubicBezTo>
                  <a:cubicBezTo>
                    <a:pt x="403" y="401"/>
                    <a:pt x="403" y="399"/>
                    <a:pt x="399" y="398"/>
                  </a:cubicBezTo>
                  <a:cubicBezTo>
                    <a:pt x="395" y="397"/>
                    <a:pt x="393" y="397"/>
                    <a:pt x="388" y="397"/>
                  </a:cubicBezTo>
                  <a:cubicBezTo>
                    <a:pt x="383" y="398"/>
                    <a:pt x="387" y="402"/>
                    <a:pt x="378" y="397"/>
                  </a:cubicBezTo>
                  <a:cubicBezTo>
                    <a:pt x="369" y="392"/>
                    <a:pt x="372" y="393"/>
                    <a:pt x="366" y="391"/>
                  </a:cubicBezTo>
                  <a:cubicBezTo>
                    <a:pt x="360" y="388"/>
                    <a:pt x="358" y="391"/>
                    <a:pt x="356" y="384"/>
                  </a:cubicBezTo>
                  <a:cubicBezTo>
                    <a:pt x="355" y="378"/>
                    <a:pt x="354" y="382"/>
                    <a:pt x="354" y="373"/>
                  </a:cubicBezTo>
                  <a:cubicBezTo>
                    <a:pt x="353" y="365"/>
                    <a:pt x="355" y="365"/>
                    <a:pt x="350" y="360"/>
                  </a:cubicBezTo>
                  <a:cubicBezTo>
                    <a:pt x="345" y="355"/>
                    <a:pt x="349" y="353"/>
                    <a:pt x="343" y="353"/>
                  </a:cubicBezTo>
                  <a:cubicBezTo>
                    <a:pt x="336" y="353"/>
                    <a:pt x="335" y="353"/>
                    <a:pt x="330" y="356"/>
                  </a:cubicBezTo>
                  <a:cubicBezTo>
                    <a:pt x="325" y="359"/>
                    <a:pt x="318" y="359"/>
                    <a:pt x="318" y="360"/>
                  </a:cubicBezTo>
                  <a:cubicBezTo>
                    <a:pt x="317" y="361"/>
                    <a:pt x="315" y="362"/>
                    <a:pt x="310" y="365"/>
                  </a:cubicBezTo>
                  <a:cubicBezTo>
                    <a:pt x="306" y="368"/>
                    <a:pt x="305" y="370"/>
                    <a:pt x="302" y="371"/>
                  </a:cubicBezTo>
                  <a:cubicBezTo>
                    <a:pt x="299" y="372"/>
                    <a:pt x="297" y="374"/>
                    <a:pt x="292" y="370"/>
                  </a:cubicBezTo>
                  <a:cubicBezTo>
                    <a:pt x="287" y="367"/>
                    <a:pt x="279" y="364"/>
                    <a:pt x="279" y="364"/>
                  </a:cubicBezTo>
                  <a:cubicBezTo>
                    <a:pt x="279" y="364"/>
                    <a:pt x="278" y="371"/>
                    <a:pt x="271" y="365"/>
                  </a:cubicBezTo>
                  <a:cubicBezTo>
                    <a:pt x="265" y="359"/>
                    <a:pt x="267" y="361"/>
                    <a:pt x="261" y="358"/>
                  </a:cubicBezTo>
                  <a:cubicBezTo>
                    <a:pt x="255" y="355"/>
                    <a:pt x="255" y="354"/>
                    <a:pt x="250" y="351"/>
                  </a:cubicBezTo>
                  <a:cubicBezTo>
                    <a:pt x="246" y="348"/>
                    <a:pt x="244" y="349"/>
                    <a:pt x="240" y="344"/>
                  </a:cubicBezTo>
                  <a:cubicBezTo>
                    <a:pt x="237" y="340"/>
                    <a:pt x="240" y="338"/>
                    <a:pt x="232" y="336"/>
                  </a:cubicBezTo>
                  <a:cubicBezTo>
                    <a:pt x="224" y="334"/>
                    <a:pt x="222" y="331"/>
                    <a:pt x="216" y="331"/>
                  </a:cubicBezTo>
                  <a:cubicBezTo>
                    <a:pt x="211" y="331"/>
                    <a:pt x="213" y="331"/>
                    <a:pt x="210" y="326"/>
                  </a:cubicBezTo>
                  <a:cubicBezTo>
                    <a:pt x="207" y="320"/>
                    <a:pt x="202" y="315"/>
                    <a:pt x="202" y="314"/>
                  </a:cubicBezTo>
                  <a:cubicBezTo>
                    <a:pt x="202" y="312"/>
                    <a:pt x="201" y="307"/>
                    <a:pt x="199" y="305"/>
                  </a:cubicBezTo>
                  <a:cubicBezTo>
                    <a:pt x="196" y="303"/>
                    <a:pt x="200" y="298"/>
                    <a:pt x="196" y="298"/>
                  </a:cubicBezTo>
                  <a:cubicBezTo>
                    <a:pt x="192" y="297"/>
                    <a:pt x="191" y="294"/>
                    <a:pt x="190" y="293"/>
                  </a:cubicBezTo>
                  <a:cubicBezTo>
                    <a:pt x="190" y="291"/>
                    <a:pt x="188" y="287"/>
                    <a:pt x="184" y="284"/>
                  </a:cubicBezTo>
                  <a:cubicBezTo>
                    <a:pt x="181" y="280"/>
                    <a:pt x="176" y="276"/>
                    <a:pt x="176" y="273"/>
                  </a:cubicBezTo>
                  <a:cubicBezTo>
                    <a:pt x="176" y="271"/>
                    <a:pt x="174" y="266"/>
                    <a:pt x="172" y="268"/>
                  </a:cubicBezTo>
                  <a:cubicBezTo>
                    <a:pt x="170" y="270"/>
                    <a:pt x="176" y="274"/>
                    <a:pt x="169" y="272"/>
                  </a:cubicBezTo>
                  <a:cubicBezTo>
                    <a:pt x="163" y="269"/>
                    <a:pt x="156" y="271"/>
                    <a:pt x="155" y="268"/>
                  </a:cubicBezTo>
                  <a:cubicBezTo>
                    <a:pt x="154" y="266"/>
                    <a:pt x="150" y="265"/>
                    <a:pt x="150" y="263"/>
                  </a:cubicBezTo>
                  <a:cubicBezTo>
                    <a:pt x="150" y="262"/>
                    <a:pt x="143" y="258"/>
                    <a:pt x="143" y="263"/>
                  </a:cubicBezTo>
                  <a:cubicBezTo>
                    <a:pt x="144" y="268"/>
                    <a:pt x="145" y="270"/>
                    <a:pt x="145" y="271"/>
                  </a:cubicBezTo>
                  <a:cubicBezTo>
                    <a:pt x="145" y="271"/>
                    <a:pt x="146" y="272"/>
                    <a:pt x="144" y="272"/>
                  </a:cubicBezTo>
                  <a:cubicBezTo>
                    <a:pt x="141" y="272"/>
                    <a:pt x="139" y="272"/>
                    <a:pt x="137" y="273"/>
                  </a:cubicBezTo>
                  <a:cubicBezTo>
                    <a:pt x="137" y="271"/>
                    <a:pt x="136" y="270"/>
                    <a:pt x="136" y="269"/>
                  </a:cubicBezTo>
                  <a:cubicBezTo>
                    <a:pt x="135" y="268"/>
                    <a:pt x="130" y="264"/>
                    <a:pt x="128" y="261"/>
                  </a:cubicBezTo>
                  <a:cubicBezTo>
                    <a:pt x="125" y="258"/>
                    <a:pt x="124" y="254"/>
                    <a:pt x="123" y="249"/>
                  </a:cubicBezTo>
                  <a:cubicBezTo>
                    <a:pt x="121" y="245"/>
                    <a:pt x="121" y="247"/>
                    <a:pt x="118" y="245"/>
                  </a:cubicBezTo>
                  <a:cubicBezTo>
                    <a:pt x="115" y="243"/>
                    <a:pt x="115" y="242"/>
                    <a:pt x="115" y="238"/>
                  </a:cubicBezTo>
                  <a:cubicBezTo>
                    <a:pt x="114" y="235"/>
                    <a:pt x="115" y="232"/>
                    <a:pt x="115" y="226"/>
                  </a:cubicBezTo>
                  <a:cubicBezTo>
                    <a:pt x="115" y="220"/>
                    <a:pt x="109" y="211"/>
                    <a:pt x="106" y="209"/>
                  </a:cubicBezTo>
                  <a:cubicBezTo>
                    <a:pt x="103" y="207"/>
                    <a:pt x="95" y="205"/>
                    <a:pt x="91" y="201"/>
                  </a:cubicBezTo>
                  <a:cubicBezTo>
                    <a:pt x="88" y="198"/>
                    <a:pt x="85" y="193"/>
                    <a:pt x="77" y="190"/>
                  </a:cubicBezTo>
                  <a:cubicBezTo>
                    <a:pt x="69" y="187"/>
                    <a:pt x="71" y="189"/>
                    <a:pt x="73" y="183"/>
                  </a:cubicBezTo>
                  <a:cubicBezTo>
                    <a:pt x="74" y="177"/>
                    <a:pt x="66" y="175"/>
                    <a:pt x="62" y="172"/>
                  </a:cubicBezTo>
                  <a:cubicBezTo>
                    <a:pt x="59" y="169"/>
                    <a:pt x="53" y="165"/>
                    <a:pt x="53" y="161"/>
                  </a:cubicBezTo>
                  <a:cubicBezTo>
                    <a:pt x="54" y="157"/>
                    <a:pt x="52" y="154"/>
                    <a:pt x="51" y="151"/>
                  </a:cubicBezTo>
                  <a:cubicBezTo>
                    <a:pt x="50" y="149"/>
                    <a:pt x="52" y="146"/>
                    <a:pt x="54" y="145"/>
                  </a:cubicBezTo>
                  <a:cubicBezTo>
                    <a:pt x="57" y="144"/>
                    <a:pt x="56" y="143"/>
                    <a:pt x="55" y="141"/>
                  </a:cubicBezTo>
                  <a:cubicBezTo>
                    <a:pt x="55" y="140"/>
                    <a:pt x="56" y="137"/>
                    <a:pt x="59" y="134"/>
                  </a:cubicBezTo>
                  <a:cubicBezTo>
                    <a:pt x="62" y="131"/>
                    <a:pt x="65" y="129"/>
                    <a:pt x="66" y="127"/>
                  </a:cubicBezTo>
                  <a:cubicBezTo>
                    <a:pt x="66" y="125"/>
                    <a:pt x="63" y="123"/>
                    <a:pt x="61" y="118"/>
                  </a:cubicBezTo>
                  <a:cubicBezTo>
                    <a:pt x="59" y="113"/>
                    <a:pt x="64" y="114"/>
                    <a:pt x="64" y="111"/>
                  </a:cubicBezTo>
                  <a:cubicBezTo>
                    <a:pt x="64" y="109"/>
                    <a:pt x="57" y="111"/>
                    <a:pt x="52" y="108"/>
                  </a:cubicBezTo>
                  <a:cubicBezTo>
                    <a:pt x="46" y="106"/>
                    <a:pt x="43" y="105"/>
                    <a:pt x="43" y="103"/>
                  </a:cubicBezTo>
                  <a:cubicBezTo>
                    <a:pt x="43" y="102"/>
                    <a:pt x="43" y="102"/>
                    <a:pt x="40" y="98"/>
                  </a:cubicBezTo>
                  <a:cubicBezTo>
                    <a:pt x="36" y="95"/>
                    <a:pt x="35" y="93"/>
                    <a:pt x="34" y="91"/>
                  </a:cubicBezTo>
                  <a:cubicBezTo>
                    <a:pt x="34" y="89"/>
                    <a:pt x="34" y="87"/>
                    <a:pt x="32" y="85"/>
                  </a:cubicBezTo>
                  <a:cubicBezTo>
                    <a:pt x="31" y="83"/>
                    <a:pt x="28" y="80"/>
                    <a:pt x="27" y="75"/>
                  </a:cubicBezTo>
                  <a:cubicBezTo>
                    <a:pt x="27" y="74"/>
                    <a:pt x="26" y="73"/>
                    <a:pt x="26" y="72"/>
                  </a:cubicBezTo>
                  <a:cubicBezTo>
                    <a:pt x="26" y="70"/>
                    <a:pt x="26" y="70"/>
                    <a:pt x="25" y="70"/>
                  </a:cubicBezTo>
                  <a:cubicBezTo>
                    <a:pt x="24" y="69"/>
                    <a:pt x="21" y="66"/>
                    <a:pt x="20" y="64"/>
                  </a:cubicBezTo>
                  <a:cubicBezTo>
                    <a:pt x="20" y="62"/>
                    <a:pt x="18" y="57"/>
                    <a:pt x="15" y="55"/>
                  </a:cubicBezTo>
                  <a:cubicBezTo>
                    <a:pt x="11" y="53"/>
                    <a:pt x="11" y="50"/>
                    <a:pt x="13" y="48"/>
                  </a:cubicBezTo>
                  <a:cubicBezTo>
                    <a:pt x="14" y="45"/>
                    <a:pt x="13" y="43"/>
                    <a:pt x="12" y="41"/>
                  </a:cubicBezTo>
                  <a:cubicBezTo>
                    <a:pt x="11" y="40"/>
                    <a:pt x="9" y="32"/>
                    <a:pt x="8" y="28"/>
                  </a:cubicBezTo>
                  <a:cubicBezTo>
                    <a:pt x="7" y="23"/>
                    <a:pt x="2" y="18"/>
                    <a:pt x="1" y="14"/>
                  </a:cubicBezTo>
                  <a:cubicBezTo>
                    <a:pt x="0" y="10"/>
                    <a:pt x="3" y="12"/>
                    <a:pt x="7" y="10"/>
                  </a:cubicBezTo>
                  <a:cubicBezTo>
                    <a:pt x="11" y="9"/>
                    <a:pt x="10" y="5"/>
                    <a:pt x="9" y="3"/>
                  </a:cubicBezTo>
                  <a:cubicBezTo>
                    <a:pt x="9" y="2"/>
                    <a:pt x="10" y="1"/>
                    <a:pt x="12" y="0"/>
                  </a:cubicBezTo>
                  <a:cubicBezTo>
                    <a:pt x="13" y="0"/>
                    <a:pt x="14" y="1"/>
                    <a:pt x="14" y="1"/>
                  </a:cubicBezTo>
                  <a:cubicBezTo>
                    <a:pt x="15" y="2"/>
                    <a:pt x="17" y="3"/>
                    <a:pt x="18" y="5"/>
                  </a:cubicBezTo>
                  <a:cubicBezTo>
                    <a:pt x="21" y="7"/>
                    <a:pt x="19" y="7"/>
                    <a:pt x="24" y="11"/>
                  </a:cubicBezTo>
                  <a:cubicBezTo>
                    <a:pt x="29" y="16"/>
                    <a:pt x="33" y="19"/>
                    <a:pt x="37" y="22"/>
                  </a:cubicBezTo>
                  <a:cubicBezTo>
                    <a:pt x="41" y="25"/>
                    <a:pt x="45" y="26"/>
                    <a:pt x="48" y="26"/>
                  </a:cubicBezTo>
                  <a:cubicBezTo>
                    <a:pt x="50" y="27"/>
                    <a:pt x="51" y="26"/>
                    <a:pt x="52" y="25"/>
                  </a:cubicBezTo>
                  <a:cubicBezTo>
                    <a:pt x="53" y="27"/>
                    <a:pt x="56" y="26"/>
                    <a:pt x="58" y="25"/>
                  </a:cubicBezTo>
                  <a:cubicBezTo>
                    <a:pt x="58" y="25"/>
                    <a:pt x="59" y="25"/>
                    <a:pt x="59" y="25"/>
                  </a:cubicBezTo>
                  <a:cubicBezTo>
                    <a:pt x="62" y="24"/>
                    <a:pt x="64" y="22"/>
                    <a:pt x="66" y="19"/>
                  </a:cubicBezTo>
                  <a:cubicBezTo>
                    <a:pt x="68" y="15"/>
                    <a:pt x="69" y="15"/>
                    <a:pt x="74" y="12"/>
                  </a:cubicBezTo>
                  <a:cubicBezTo>
                    <a:pt x="79" y="8"/>
                    <a:pt x="82" y="4"/>
                    <a:pt x="84" y="3"/>
                  </a:cubicBezTo>
                  <a:cubicBezTo>
                    <a:pt x="86" y="3"/>
                    <a:pt x="92" y="2"/>
                    <a:pt x="95" y="5"/>
                  </a:cubicBezTo>
                  <a:cubicBezTo>
                    <a:pt x="97" y="8"/>
                    <a:pt x="102" y="10"/>
                    <a:pt x="100" y="12"/>
                  </a:cubicBezTo>
                  <a:cubicBezTo>
                    <a:pt x="98" y="14"/>
                    <a:pt x="97" y="17"/>
                    <a:pt x="98" y="18"/>
                  </a:cubicBezTo>
                  <a:cubicBezTo>
                    <a:pt x="99" y="20"/>
                    <a:pt x="100" y="23"/>
                    <a:pt x="99" y="23"/>
                  </a:cubicBezTo>
                  <a:cubicBezTo>
                    <a:pt x="99" y="24"/>
                    <a:pt x="92" y="24"/>
                    <a:pt x="96" y="27"/>
                  </a:cubicBezTo>
                  <a:cubicBezTo>
                    <a:pt x="101" y="31"/>
                    <a:pt x="108" y="37"/>
                    <a:pt x="112" y="37"/>
                  </a:cubicBezTo>
                  <a:cubicBezTo>
                    <a:pt x="114" y="38"/>
                    <a:pt x="116" y="37"/>
                    <a:pt x="117" y="37"/>
                  </a:cubicBezTo>
                  <a:cubicBezTo>
                    <a:pt x="119" y="42"/>
                    <a:pt x="121" y="44"/>
                    <a:pt x="122" y="49"/>
                  </a:cubicBezTo>
                  <a:cubicBezTo>
                    <a:pt x="123" y="55"/>
                    <a:pt x="118" y="57"/>
                    <a:pt x="125" y="60"/>
                  </a:cubicBezTo>
                  <a:cubicBezTo>
                    <a:pt x="132" y="63"/>
                    <a:pt x="134" y="59"/>
                    <a:pt x="142" y="66"/>
                  </a:cubicBezTo>
                  <a:cubicBezTo>
                    <a:pt x="150" y="73"/>
                    <a:pt x="154" y="74"/>
                    <a:pt x="164" y="81"/>
                  </a:cubicBezTo>
                  <a:cubicBezTo>
                    <a:pt x="175" y="87"/>
                    <a:pt x="180" y="90"/>
                    <a:pt x="189" y="90"/>
                  </a:cubicBezTo>
                  <a:cubicBezTo>
                    <a:pt x="197" y="90"/>
                    <a:pt x="210" y="87"/>
                    <a:pt x="220" y="84"/>
                  </a:cubicBezTo>
                  <a:cubicBezTo>
                    <a:pt x="231" y="81"/>
                    <a:pt x="238" y="87"/>
                    <a:pt x="241" y="83"/>
                  </a:cubicBezTo>
                  <a:cubicBezTo>
                    <a:pt x="243" y="80"/>
                    <a:pt x="246" y="82"/>
                    <a:pt x="238" y="68"/>
                  </a:cubicBezTo>
                  <a:cubicBezTo>
                    <a:pt x="237" y="67"/>
                    <a:pt x="237" y="66"/>
                    <a:pt x="236" y="65"/>
                  </a:cubicBezTo>
                  <a:cubicBezTo>
                    <a:pt x="239" y="66"/>
                    <a:pt x="241" y="68"/>
                    <a:pt x="246" y="68"/>
                  </a:cubicBezTo>
                  <a:cubicBezTo>
                    <a:pt x="251" y="68"/>
                    <a:pt x="257" y="64"/>
                    <a:pt x="258" y="59"/>
                  </a:cubicBezTo>
                  <a:cubicBezTo>
                    <a:pt x="260" y="54"/>
                    <a:pt x="259" y="52"/>
                    <a:pt x="264" y="50"/>
                  </a:cubicBezTo>
                  <a:cubicBezTo>
                    <a:pt x="269" y="47"/>
                    <a:pt x="278" y="47"/>
                    <a:pt x="283" y="48"/>
                  </a:cubicBezTo>
                  <a:cubicBezTo>
                    <a:pt x="287" y="48"/>
                    <a:pt x="291" y="50"/>
                    <a:pt x="291" y="47"/>
                  </a:cubicBezTo>
                  <a:cubicBezTo>
                    <a:pt x="292" y="45"/>
                    <a:pt x="289" y="43"/>
                    <a:pt x="297" y="42"/>
                  </a:cubicBezTo>
                  <a:cubicBezTo>
                    <a:pt x="305" y="41"/>
                    <a:pt x="312" y="42"/>
                    <a:pt x="314" y="46"/>
                  </a:cubicBezTo>
                  <a:cubicBezTo>
                    <a:pt x="316" y="50"/>
                    <a:pt x="312" y="48"/>
                    <a:pt x="323" y="52"/>
                  </a:cubicBezTo>
                  <a:cubicBezTo>
                    <a:pt x="333" y="56"/>
                    <a:pt x="335" y="59"/>
                    <a:pt x="341" y="60"/>
                  </a:cubicBezTo>
                  <a:cubicBezTo>
                    <a:pt x="348" y="60"/>
                    <a:pt x="351" y="57"/>
                    <a:pt x="356" y="60"/>
                  </a:cubicBezTo>
                  <a:cubicBezTo>
                    <a:pt x="362" y="63"/>
                    <a:pt x="367" y="68"/>
                    <a:pt x="367" y="70"/>
                  </a:cubicBezTo>
                  <a:cubicBezTo>
                    <a:pt x="368" y="72"/>
                    <a:pt x="370" y="73"/>
                    <a:pt x="374" y="74"/>
                  </a:cubicBezTo>
                  <a:cubicBezTo>
                    <a:pt x="378" y="74"/>
                    <a:pt x="384" y="76"/>
                    <a:pt x="386" y="80"/>
                  </a:cubicBezTo>
                  <a:cubicBezTo>
                    <a:pt x="388" y="83"/>
                    <a:pt x="388" y="85"/>
                    <a:pt x="394" y="86"/>
                  </a:cubicBezTo>
                  <a:cubicBezTo>
                    <a:pt x="399" y="87"/>
                    <a:pt x="410" y="84"/>
                    <a:pt x="411" y="89"/>
                  </a:cubicBezTo>
                  <a:cubicBezTo>
                    <a:pt x="412" y="95"/>
                    <a:pt x="412" y="100"/>
                    <a:pt x="415" y="104"/>
                  </a:cubicBezTo>
                  <a:cubicBezTo>
                    <a:pt x="418" y="107"/>
                    <a:pt x="421" y="108"/>
                    <a:pt x="420" y="114"/>
                  </a:cubicBezTo>
                  <a:cubicBezTo>
                    <a:pt x="420" y="115"/>
                    <a:pt x="420" y="116"/>
                    <a:pt x="419" y="117"/>
                  </a:cubicBezTo>
                  <a:cubicBezTo>
                    <a:pt x="418" y="122"/>
                    <a:pt x="417" y="129"/>
                    <a:pt x="418" y="133"/>
                  </a:cubicBezTo>
                  <a:cubicBezTo>
                    <a:pt x="419" y="137"/>
                    <a:pt x="420" y="142"/>
                    <a:pt x="417" y="145"/>
                  </a:cubicBezTo>
                  <a:cubicBezTo>
                    <a:pt x="414" y="148"/>
                    <a:pt x="414" y="153"/>
                    <a:pt x="413" y="154"/>
                  </a:cubicBezTo>
                  <a:cubicBezTo>
                    <a:pt x="412" y="154"/>
                    <a:pt x="407" y="165"/>
                    <a:pt x="407" y="167"/>
                  </a:cubicBezTo>
                  <a:cubicBezTo>
                    <a:pt x="408" y="169"/>
                    <a:pt x="410" y="171"/>
                    <a:pt x="414" y="173"/>
                  </a:cubicBezTo>
                  <a:cubicBezTo>
                    <a:pt x="418" y="175"/>
                    <a:pt x="420" y="174"/>
                    <a:pt x="418" y="179"/>
                  </a:cubicBezTo>
                  <a:cubicBezTo>
                    <a:pt x="416" y="184"/>
                    <a:pt x="410" y="185"/>
                    <a:pt x="417" y="194"/>
                  </a:cubicBezTo>
                  <a:cubicBezTo>
                    <a:pt x="423" y="204"/>
                    <a:pt x="425" y="206"/>
                    <a:pt x="425" y="211"/>
                  </a:cubicBezTo>
                  <a:cubicBezTo>
                    <a:pt x="425" y="215"/>
                    <a:pt x="421" y="220"/>
                    <a:pt x="426" y="227"/>
                  </a:cubicBezTo>
                  <a:cubicBezTo>
                    <a:pt x="431" y="234"/>
                    <a:pt x="437" y="233"/>
                    <a:pt x="442" y="234"/>
                  </a:cubicBezTo>
                  <a:cubicBezTo>
                    <a:pt x="448" y="234"/>
                    <a:pt x="453" y="237"/>
                    <a:pt x="453" y="244"/>
                  </a:cubicBezTo>
                  <a:cubicBezTo>
                    <a:pt x="453" y="252"/>
                    <a:pt x="449" y="255"/>
                    <a:pt x="447" y="260"/>
                  </a:cubicBezTo>
                  <a:cubicBezTo>
                    <a:pt x="445" y="264"/>
                    <a:pt x="441" y="271"/>
                    <a:pt x="439" y="273"/>
                  </a:cubicBezTo>
                  <a:cubicBezTo>
                    <a:pt x="438" y="274"/>
                    <a:pt x="438" y="276"/>
                    <a:pt x="438" y="278"/>
                  </a:cubicBezTo>
                  <a:cubicBezTo>
                    <a:pt x="438" y="278"/>
                    <a:pt x="438" y="278"/>
                    <a:pt x="438" y="278"/>
                  </a:cubicBezTo>
                  <a:cubicBezTo>
                    <a:pt x="438" y="280"/>
                    <a:pt x="439" y="282"/>
                    <a:pt x="440" y="285"/>
                  </a:cubicBezTo>
                  <a:cubicBezTo>
                    <a:pt x="444" y="289"/>
                    <a:pt x="452" y="298"/>
                    <a:pt x="455" y="302"/>
                  </a:cubicBezTo>
                  <a:cubicBezTo>
                    <a:pt x="458" y="307"/>
                    <a:pt x="463" y="312"/>
                    <a:pt x="472" y="316"/>
                  </a:cubicBezTo>
                  <a:cubicBezTo>
                    <a:pt x="481" y="321"/>
                    <a:pt x="489" y="321"/>
                    <a:pt x="489" y="332"/>
                  </a:cubicBezTo>
                  <a:cubicBezTo>
                    <a:pt x="490" y="343"/>
                    <a:pt x="485" y="349"/>
                    <a:pt x="494" y="351"/>
                  </a:cubicBezTo>
                  <a:cubicBezTo>
                    <a:pt x="502" y="353"/>
                    <a:pt x="503" y="348"/>
                    <a:pt x="503" y="351"/>
                  </a:cubicBezTo>
                  <a:cubicBezTo>
                    <a:pt x="503" y="354"/>
                    <a:pt x="505" y="364"/>
                    <a:pt x="501" y="36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6" name="Freeform 1092"/>
            <p:cNvSpPr>
              <a:spLocks/>
            </p:cNvSpPr>
            <p:nvPr/>
          </p:nvSpPr>
          <p:spPr bwMode="auto">
            <a:xfrm>
              <a:off x="3096" y="1418"/>
              <a:ext cx="146" cy="140"/>
            </a:xfrm>
            <a:custGeom>
              <a:avLst/>
              <a:gdLst>
                <a:gd name="T0" fmla="*/ 243 w 243"/>
                <a:gd name="T1" fmla="*/ 205 h 232"/>
                <a:gd name="T2" fmla="*/ 242 w 243"/>
                <a:gd name="T3" fmla="*/ 205 h 232"/>
                <a:gd name="T4" fmla="*/ 235 w 243"/>
                <a:gd name="T5" fmla="*/ 206 h 232"/>
                <a:gd name="T6" fmla="*/ 229 w 243"/>
                <a:gd name="T7" fmla="*/ 204 h 232"/>
                <a:gd name="T8" fmla="*/ 208 w 243"/>
                <a:gd name="T9" fmla="*/ 208 h 232"/>
                <a:gd name="T10" fmla="*/ 201 w 243"/>
                <a:gd name="T11" fmla="*/ 227 h 232"/>
                <a:gd name="T12" fmla="*/ 200 w 243"/>
                <a:gd name="T13" fmla="*/ 228 h 232"/>
                <a:gd name="T14" fmla="*/ 200 w 243"/>
                <a:gd name="T15" fmla="*/ 228 h 232"/>
                <a:gd name="T16" fmla="*/ 181 w 243"/>
                <a:gd name="T17" fmla="*/ 229 h 232"/>
                <a:gd name="T18" fmla="*/ 150 w 243"/>
                <a:gd name="T19" fmla="*/ 224 h 232"/>
                <a:gd name="T20" fmla="*/ 123 w 243"/>
                <a:gd name="T21" fmla="*/ 203 h 232"/>
                <a:gd name="T22" fmla="*/ 98 w 243"/>
                <a:gd name="T23" fmla="*/ 183 h 232"/>
                <a:gd name="T24" fmla="*/ 73 w 243"/>
                <a:gd name="T25" fmla="*/ 167 h 232"/>
                <a:gd name="T26" fmla="*/ 51 w 243"/>
                <a:gd name="T27" fmla="*/ 155 h 232"/>
                <a:gd name="T28" fmla="*/ 31 w 243"/>
                <a:gd name="T29" fmla="*/ 147 h 232"/>
                <a:gd name="T30" fmla="*/ 17 w 243"/>
                <a:gd name="T31" fmla="*/ 145 h 232"/>
                <a:gd name="T32" fmla="*/ 16 w 243"/>
                <a:gd name="T33" fmla="*/ 142 h 232"/>
                <a:gd name="T34" fmla="*/ 10 w 243"/>
                <a:gd name="T35" fmla="*/ 134 h 232"/>
                <a:gd name="T36" fmla="*/ 7 w 243"/>
                <a:gd name="T37" fmla="*/ 123 h 232"/>
                <a:gd name="T38" fmla="*/ 3 w 243"/>
                <a:gd name="T39" fmla="*/ 114 h 232"/>
                <a:gd name="T40" fmla="*/ 0 w 243"/>
                <a:gd name="T41" fmla="*/ 112 h 232"/>
                <a:gd name="T42" fmla="*/ 4 w 243"/>
                <a:gd name="T43" fmla="*/ 110 h 232"/>
                <a:gd name="T44" fmla="*/ 21 w 243"/>
                <a:gd name="T45" fmla="*/ 100 h 232"/>
                <a:gd name="T46" fmla="*/ 35 w 243"/>
                <a:gd name="T47" fmla="*/ 90 h 232"/>
                <a:gd name="T48" fmla="*/ 54 w 243"/>
                <a:gd name="T49" fmla="*/ 77 h 232"/>
                <a:gd name="T50" fmla="*/ 58 w 243"/>
                <a:gd name="T51" fmla="*/ 50 h 232"/>
                <a:gd name="T52" fmla="*/ 53 w 243"/>
                <a:gd name="T53" fmla="*/ 28 h 232"/>
                <a:gd name="T54" fmla="*/ 64 w 243"/>
                <a:gd name="T55" fmla="*/ 18 h 232"/>
                <a:gd name="T56" fmla="*/ 76 w 243"/>
                <a:gd name="T57" fmla="*/ 8 h 232"/>
                <a:gd name="T58" fmla="*/ 78 w 243"/>
                <a:gd name="T59" fmla="*/ 4 h 232"/>
                <a:gd name="T60" fmla="*/ 82 w 243"/>
                <a:gd name="T61" fmla="*/ 4 h 232"/>
                <a:gd name="T62" fmla="*/ 89 w 243"/>
                <a:gd name="T63" fmla="*/ 0 h 232"/>
                <a:gd name="T64" fmla="*/ 103 w 243"/>
                <a:gd name="T65" fmla="*/ 2 h 232"/>
                <a:gd name="T66" fmla="*/ 111 w 243"/>
                <a:gd name="T67" fmla="*/ 3 h 232"/>
                <a:gd name="T68" fmla="*/ 118 w 243"/>
                <a:gd name="T69" fmla="*/ 5 h 232"/>
                <a:gd name="T70" fmla="*/ 123 w 243"/>
                <a:gd name="T71" fmla="*/ 11 h 232"/>
                <a:gd name="T72" fmla="*/ 132 w 243"/>
                <a:gd name="T73" fmla="*/ 4 h 232"/>
                <a:gd name="T74" fmla="*/ 133 w 243"/>
                <a:gd name="T75" fmla="*/ 7 h 232"/>
                <a:gd name="T76" fmla="*/ 138 w 243"/>
                <a:gd name="T77" fmla="*/ 17 h 232"/>
                <a:gd name="T78" fmla="*/ 140 w 243"/>
                <a:gd name="T79" fmla="*/ 23 h 232"/>
                <a:gd name="T80" fmla="*/ 146 w 243"/>
                <a:gd name="T81" fmla="*/ 30 h 232"/>
                <a:gd name="T82" fmla="*/ 149 w 243"/>
                <a:gd name="T83" fmla="*/ 35 h 232"/>
                <a:gd name="T84" fmla="*/ 158 w 243"/>
                <a:gd name="T85" fmla="*/ 40 h 232"/>
                <a:gd name="T86" fmla="*/ 170 w 243"/>
                <a:gd name="T87" fmla="*/ 43 h 232"/>
                <a:gd name="T88" fmla="*/ 167 w 243"/>
                <a:gd name="T89" fmla="*/ 50 h 232"/>
                <a:gd name="T90" fmla="*/ 172 w 243"/>
                <a:gd name="T91" fmla="*/ 59 h 232"/>
                <a:gd name="T92" fmla="*/ 165 w 243"/>
                <a:gd name="T93" fmla="*/ 66 h 232"/>
                <a:gd name="T94" fmla="*/ 161 w 243"/>
                <a:gd name="T95" fmla="*/ 73 h 232"/>
                <a:gd name="T96" fmla="*/ 160 w 243"/>
                <a:gd name="T97" fmla="*/ 77 h 232"/>
                <a:gd name="T98" fmla="*/ 157 w 243"/>
                <a:gd name="T99" fmla="*/ 83 h 232"/>
                <a:gd name="T100" fmla="*/ 159 w 243"/>
                <a:gd name="T101" fmla="*/ 93 h 232"/>
                <a:gd name="T102" fmla="*/ 168 w 243"/>
                <a:gd name="T103" fmla="*/ 104 h 232"/>
                <a:gd name="T104" fmla="*/ 179 w 243"/>
                <a:gd name="T105" fmla="*/ 115 h 232"/>
                <a:gd name="T106" fmla="*/ 183 w 243"/>
                <a:gd name="T107" fmla="*/ 122 h 232"/>
                <a:gd name="T108" fmla="*/ 197 w 243"/>
                <a:gd name="T109" fmla="*/ 133 h 232"/>
                <a:gd name="T110" fmla="*/ 212 w 243"/>
                <a:gd name="T111" fmla="*/ 141 h 232"/>
                <a:gd name="T112" fmla="*/ 221 w 243"/>
                <a:gd name="T113" fmla="*/ 158 h 232"/>
                <a:gd name="T114" fmla="*/ 221 w 243"/>
                <a:gd name="T115" fmla="*/ 170 h 232"/>
                <a:gd name="T116" fmla="*/ 224 w 243"/>
                <a:gd name="T117" fmla="*/ 177 h 232"/>
                <a:gd name="T118" fmla="*/ 229 w 243"/>
                <a:gd name="T119" fmla="*/ 181 h 232"/>
                <a:gd name="T120" fmla="*/ 234 w 243"/>
                <a:gd name="T121" fmla="*/ 193 h 232"/>
                <a:gd name="T122" fmla="*/ 242 w 243"/>
                <a:gd name="T123" fmla="*/ 201 h 232"/>
                <a:gd name="T124" fmla="*/ 243 w 243"/>
                <a:gd name="T125" fmla="*/ 2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32">
                  <a:moveTo>
                    <a:pt x="243" y="205"/>
                  </a:moveTo>
                  <a:cubicBezTo>
                    <a:pt x="243" y="205"/>
                    <a:pt x="242" y="205"/>
                    <a:pt x="242" y="205"/>
                  </a:cubicBezTo>
                  <a:cubicBezTo>
                    <a:pt x="241" y="207"/>
                    <a:pt x="234" y="205"/>
                    <a:pt x="235" y="206"/>
                  </a:cubicBezTo>
                  <a:cubicBezTo>
                    <a:pt x="233" y="206"/>
                    <a:pt x="231" y="205"/>
                    <a:pt x="229" y="204"/>
                  </a:cubicBezTo>
                  <a:cubicBezTo>
                    <a:pt x="227" y="203"/>
                    <a:pt x="212" y="204"/>
                    <a:pt x="208" y="208"/>
                  </a:cubicBezTo>
                  <a:cubicBezTo>
                    <a:pt x="205" y="211"/>
                    <a:pt x="203" y="222"/>
                    <a:pt x="201" y="227"/>
                  </a:cubicBezTo>
                  <a:cubicBezTo>
                    <a:pt x="201" y="228"/>
                    <a:pt x="200" y="228"/>
                    <a:pt x="200" y="228"/>
                  </a:cubicBezTo>
                  <a:cubicBezTo>
                    <a:pt x="200" y="228"/>
                    <a:pt x="200" y="228"/>
                    <a:pt x="200" y="228"/>
                  </a:cubicBezTo>
                  <a:cubicBezTo>
                    <a:pt x="196" y="232"/>
                    <a:pt x="189" y="229"/>
                    <a:pt x="181" y="229"/>
                  </a:cubicBezTo>
                  <a:cubicBezTo>
                    <a:pt x="171" y="228"/>
                    <a:pt x="167" y="232"/>
                    <a:pt x="150" y="224"/>
                  </a:cubicBezTo>
                  <a:cubicBezTo>
                    <a:pt x="133" y="216"/>
                    <a:pt x="136" y="213"/>
                    <a:pt x="123" y="203"/>
                  </a:cubicBezTo>
                  <a:cubicBezTo>
                    <a:pt x="111" y="193"/>
                    <a:pt x="106" y="189"/>
                    <a:pt x="98" y="183"/>
                  </a:cubicBezTo>
                  <a:cubicBezTo>
                    <a:pt x="91" y="177"/>
                    <a:pt x="81" y="173"/>
                    <a:pt x="73" y="167"/>
                  </a:cubicBezTo>
                  <a:cubicBezTo>
                    <a:pt x="65" y="162"/>
                    <a:pt x="55" y="158"/>
                    <a:pt x="51" y="155"/>
                  </a:cubicBezTo>
                  <a:cubicBezTo>
                    <a:pt x="48" y="151"/>
                    <a:pt x="36" y="148"/>
                    <a:pt x="31" y="147"/>
                  </a:cubicBezTo>
                  <a:cubicBezTo>
                    <a:pt x="27" y="146"/>
                    <a:pt x="20" y="145"/>
                    <a:pt x="17" y="145"/>
                  </a:cubicBezTo>
                  <a:cubicBezTo>
                    <a:pt x="17" y="144"/>
                    <a:pt x="17" y="143"/>
                    <a:pt x="16" y="142"/>
                  </a:cubicBezTo>
                  <a:cubicBezTo>
                    <a:pt x="11" y="138"/>
                    <a:pt x="10" y="138"/>
                    <a:pt x="10" y="134"/>
                  </a:cubicBezTo>
                  <a:cubicBezTo>
                    <a:pt x="10" y="130"/>
                    <a:pt x="9" y="129"/>
                    <a:pt x="7" y="123"/>
                  </a:cubicBezTo>
                  <a:cubicBezTo>
                    <a:pt x="4" y="117"/>
                    <a:pt x="6" y="116"/>
                    <a:pt x="3" y="114"/>
                  </a:cubicBezTo>
                  <a:cubicBezTo>
                    <a:pt x="2" y="113"/>
                    <a:pt x="1" y="112"/>
                    <a:pt x="0" y="112"/>
                  </a:cubicBezTo>
                  <a:cubicBezTo>
                    <a:pt x="1" y="111"/>
                    <a:pt x="2" y="110"/>
                    <a:pt x="4" y="110"/>
                  </a:cubicBezTo>
                  <a:cubicBezTo>
                    <a:pt x="11" y="107"/>
                    <a:pt x="15" y="103"/>
                    <a:pt x="21" y="100"/>
                  </a:cubicBezTo>
                  <a:cubicBezTo>
                    <a:pt x="27" y="97"/>
                    <a:pt x="33" y="93"/>
                    <a:pt x="35" y="90"/>
                  </a:cubicBezTo>
                  <a:cubicBezTo>
                    <a:pt x="37" y="88"/>
                    <a:pt x="52" y="79"/>
                    <a:pt x="54" y="77"/>
                  </a:cubicBezTo>
                  <a:cubicBezTo>
                    <a:pt x="57" y="74"/>
                    <a:pt x="57" y="52"/>
                    <a:pt x="58" y="50"/>
                  </a:cubicBezTo>
                  <a:cubicBezTo>
                    <a:pt x="58" y="48"/>
                    <a:pt x="54" y="33"/>
                    <a:pt x="53" y="28"/>
                  </a:cubicBezTo>
                  <a:cubicBezTo>
                    <a:pt x="51" y="22"/>
                    <a:pt x="60" y="20"/>
                    <a:pt x="64" y="18"/>
                  </a:cubicBezTo>
                  <a:cubicBezTo>
                    <a:pt x="68" y="15"/>
                    <a:pt x="71" y="13"/>
                    <a:pt x="76" y="8"/>
                  </a:cubicBezTo>
                  <a:cubicBezTo>
                    <a:pt x="77" y="6"/>
                    <a:pt x="78" y="5"/>
                    <a:pt x="78" y="4"/>
                  </a:cubicBezTo>
                  <a:cubicBezTo>
                    <a:pt x="79" y="5"/>
                    <a:pt x="80" y="5"/>
                    <a:pt x="82" y="4"/>
                  </a:cubicBezTo>
                  <a:cubicBezTo>
                    <a:pt x="84" y="2"/>
                    <a:pt x="82" y="0"/>
                    <a:pt x="89" y="0"/>
                  </a:cubicBezTo>
                  <a:cubicBezTo>
                    <a:pt x="95" y="0"/>
                    <a:pt x="100" y="1"/>
                    <a:pt x="103" y="2"/>
                  </a:cubicBezTo>
                  <a:cubicBezTo>
                    <a:pt x="106" y="4"/>
                    <a:pt x="107" y="4"/>
                    <a:pt x="111" y="3"/>
                  </a:cubicBezTo>
                  <a:cubicBezTo>
                    <a:pt x="116" y="1"/>
                    <a:pt x="117" y="1"/>
                    <a:pt x="118" y="5"/>
                  </a:cubicBezTo>
                  <a:cubicBezTo>
                    <a:pt x="119" y="9"/>
                    <a:pt x="119" y="14"/>
                    <a:pt x="123" y="11"/>
                  </a:cubicBezTo>
                  <a:cubicBezTo>
                    <a:pt x="126" y="9"/>
                    <a:pt x="130" y="6"/>
                    <a:pt x="132" y="4"/>
                  </a:cubicBezTo>
                  <a:cubicBezTo>
                    <a:pt x="132" y="5"/>
                    <a:pt x="133" y="6"/>
                    <a:pt x="133" y="7"/>
                  </a:cubicBezTo>
                  <a:cubicBezTo>
                    <a:pt x="134" y="12"/>
                    <a:pt x="137" y="15"/>
                    <a:pt x="138" y="17"/>
                  </a:cubicBezTo>
                  <a:cubicBezTo>
                    <a:pt x="140" y="19"/>
                    <a:pt x="140" y="21"/>
                    <a:pt x="140" y="23"/>
                  </a:cubicBezTo>
                  <a:cubicBezTo>
                    <a:pt x="141" y="25"/>
                    <a:pt x="142" y="27"/>
                    <a:pt x="146" y="30"/>
                  </a:cubicBezTo>
                  <a:cubicBezTo>
                    <a:pt x="149" y="34"/>
                    <a:pt x="149" y="34"/>
                    <a:pt x="149" y="35"/>
                  </a:cubicBezTo>
                  <a:cubicBezTo>
                    <a:pt x="149" y="37"/>
                    <a:pt x="152" y="38"/>
                    <a:pt x="158" y="40"/>
                  </a:cubicBezTo>
                  <a:cubicBezTo>
                    <a:pt x="163" y="43"/>
                    <a:pt x="170" y="41"/>
                    <a:pt x="170" y="43"/>
                  </a:cubicBezTo>
                  <a:cubicBezTo>
                    <a:pt x="170" y="46"/>
                    <a:pt x="165" y="45"/>
                    <a:pt x="167" y="50"/>
                  </a:cubicBezTo>
                  <a:cubicBezTo>
                    <a:pt x="169" y="55"/>
                    <a:pt x="172" y="57"/>
                    <a:pt x="172" y="59"/>
                  </a:cubicBezTo>
                  <a:cubicBezTo>
                    <a:pt x="171" y="61"/>
                    <a:pt x="168" y="63"/>
                    <a:pt x="165" y="66"/>
                  </a:cubicBezTo>
                  <a:cubicBezTo>
                    <a:pt x="162" y="69"/>
                    <a:pt x="161" y="72"/>
                    <a:pt x="161" y="73"/>
                  </a:cubicBezTo>
                  <a:cubicBezTo>
                    <a:pt x="162" y="75"/>
                    <a:pt x="163" y="76"/>
                    <a:pt x="160" y="77"/>
                  </a:cubicBezTo>
                  <a:cubicBezTo>
                    <a:pt x="158" y="78"/>
                    <a:pt x="156" y="81"/>
                    <a:pt x="157" y="83"/>
                  </a:cubicBezTo>
                  <a:cubicBezTo>
                    <a:pt x="158" y="86"/>
                    <a:pt x="160" y="89"/>
                    <a:pt x="159" y="93"/>
                  </a:cubicBezTo>
                  <a:cubicBezTo>
                    <a:pt x="159" y="97"/>
                    <a:pt x="165" y="101"/>
                    <a:pt x="168" y="104"/>
                  </a:cubicBezTo>
                  <a:cubicBezTo>
                    <a:pt x="172" y="107"/>
                    <a:pt x="180" y="109"/>
                    <a:pt x="179" y="115"/>
                  </a:cubicBezTo>
                  <a:cubicBezTo>
                    <a:pt x="177" y="121"/>
                    <a:pt x="175" y="119"/>
                    <a:pt x="183" y="122"/>
                  </a:cubicBezTo>
                  <a:cubicBezTo>
                    <a:pt x="191" y="125"/>
                    <a:pt x="194" y="130"/>
                    <a:pt x="197" y="133"/>
                  </a:cubicBezTo>
                  <a:cubicBezTo>
                    <a:pt x="201" y="137"/>
                    <a:pt x="209" y="139"/>
                    <a:pt x="212" y="141"/>
                  </a:cubicBezTo>
                  <a:cubicBezTo>
                    <a:pt x="215" y="143"/>
                    <a:pt x="221" y="152"/>
                    <a:pt x="221" y="158"/>
                  </a:cubicBezTo>
                  <a:cubicBezTo>
                    <a:pt x="221" y="164"/>
                    <a:pt x="220" y="167"/>
                    <a:pt x="221" y="170"/>
                  </a:cubicBezTo>
                  <a:cubicBezTo>
                    <a:pt x="221" y="174"/>
                    <a:pt x="221" y="175"/>
                    <a:pt x="224" y="177"/>
                  </a:cubicBezTo>
                  <a:cubicBezTo>
                    <a:pt x="227" y="179"/>
                    <a:pt x="227" y="177"/>
                    <a:pt x="229" y="181"/>
                  </a:cubicBezTo>
                  <a:cubicBezTo>
                    <a:pt x="230" y="186"/>
                    <a:pt x="231" y="190"/>
                    <a:pt x="234" y="193"/>
                  </a:cubicBezTo>
                  <a:cubicBezTo>
                    <a:pt x="236" y="196"/>
                    <a:pt x="241" y="200"/>
                    <a:pt x="242" y="201"/>
                  </a:cubicBezTo>
                  <a:cubicBezTo>
                    <a:pt x="242" y="202"/>
                    <a:pt x="243" y="203"/>
                    <a:pt x="243" y="20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7" name="Freeform 1093"/>
            <p:cNvSpPr>
              <a:spLocks/>
            </p:cNvSpPr>
            <p:nvPr/>
          </p:nvSpPr>
          <p:spPr bwMode="auto">
            <a:xfrm>
              <a:off x="3270" y="1327"/>
              <a:ext cx="210" cy="129"/>
            </a:xfrm>
            <a:custGeom>
              <a:avLst/>
              <a:gdLst>
                <a:gd name="T0" fmla="*/ 343 w 350"/>
                <a:gd name="T1" fmla="*/ 154 h 216"/>
                <a:gd name="T2" fmla="*/ 319 w 350"/>
                <a:gd name="T3" fmla="*/ 157 h 216"/>
                <a:gd name="T4" fmla="*/ 305 w 350"/>
                <a:gd name="T5" fmla="*/ 185 h 216"/>
                <a:gd name="T6" fmla="*/ 270 w 350"/>
                <a:gd name="T7" fmla="*/ 210 h 216"/>
                <a:gd name="T8" fmla="*/ 246 w 350"/>
                <a:gd name="T9" fmla="*/ 205 h 216"/>
                <a:gd name="T10" fmla="*/ 236 w 350"/>
                <a:gd name="T11" fmla="*/ 199 h 216"/>
                <a:gd name="T12" fmla="*/ 227 w 350"/>
                <a:gd name="T13" fmla="*/ 174 h 216"/>
                <a:gd name="T14" fmla="*/ 202 w 350"/>
                <a:gd name="T15" fmla="*/ 165 h 216"/>
                <a:gd name="T16" fmla="*/ 183 w 350"/>
                <a:gd name="T17" fmla="*/ 155 h 216"/>
                <a:gd name="T18" fmla="*/ 157 w 350"/>
                <a:gd name="T19" fmla="*/ 145 h 216"/>
                <a:gd name="T20" fmla="*/ 130 w 350"/>
                <a:gd name="T21" fmla="*/ 131 h 216"/>
                <a:gd name="T22" fmla="*/ 107 w 350"/>
                <a:gd name="T23" fmla="*/ 132 h 216"/>
                <a:gd name="T24" fmla="*/ 80 w 350"/>
                <a:gd name="T25" fmla="*/ 135 h 216"/>
                <a:gd name="T26" fmla="*/ 62 w 350"/>
                <a:gd name="T27" fmla="*/ 153 h 216"/>
                <a:gd name="T28" fmla="*/ 47 w 350"/>
                <a:gd name="T29" fmla="*/ 120 h 216"/>
                <a:gd name="T30" fmla="*/ 28 w 350"/>
                <a:gd name="T31" fmla="*/ 91 h 216"/>
                <a:gd name="T32" fmla="*/ 8 w 350"/>
                <a:gd name="T33" fmla="*/ 70 h 216"/>
                <a:gd name="T34" fmla="*/ 0 w 350"/>
                <a:gd name="T35" fmla="*/ 26 h 216"/>
                <a:gd name="T36" fmla="*/ 22 w 350"/>
                <a:gd name="T37" fmla="*/ 16 h 216"/>
                <a:gd name="T38" fmla="*/ 51 w 350"/>
                <a:gd name="T39" fmla="*/ 22 h 216"/>
                <a:gd name="T40" fmla="*/ 73 w 350"/>
                <a:gd name="T41" fmla="*/ 43 h 216"/>
                <a:gd name="T42" fmla="*/ 82 w 350"/>
                <a:gd name="T43" fmla="*/ 42 h 216"/>
                <a:gd name="T44" fmla="*/ 104 w 350"/>
                <a:gd name="T45" fmla="*/ 34 h 216"/>
                <a:gd name="T46" fmla="*/ 120 w 350"/>
                <a:gd name="T47" fmla="*/ 15 h 216"/>
                <a:gd name="T48" fmla="*/ 142 w 350"/>
                <a:gd name="T49" fmla="*/ 4 h 216"/>
                <a:gd name="T50" fmla="*/ 170 w 350"/>
                <a:gd name="T51" fmla="*/ 19 h 216"/>
                <a:gd name="T52" fmla="*/ 196 w 350"/>
                <a:gd name="T53" fmla="*/ 46 h 216"/>
                <a:gd name="T54" fmla="*/ 234 w 350"/>
                <a:gd name="T55" fmla="*/ 73 h 216"/>
                <a:gd name="T56" fmla="*/ 268 w 350"/>
                <a:gd name="T57" fmla="*/ 95 h 216"/>
                <a:gd name="T58" fmla="*/ 303 w 350"/>
                <a:gd name="T59" fmla="*/ 118 h 216"/>
                <a:gd name="T60" fmla="*/ 338 w 350"/>
                <a:gd name="T61" fmla="*/ 132 h 216"/>
                <a:gd name="T62" fmla="*/ 347 w 350"/>
                <a:gd name="T63" fmla="*/ 1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216">
                  <a:moveTo>
                    <a:pt x="350" y="152"/>
                  </a:moveTo>
                  <a:cubicBezTo>
                    <a:pt x="349" y="154"/>
                    <a:pt x="346" y="156"/>
                    <a:pt x="343" y="154"/>
                  </a:cubicBezTo>
                  <a:cubicBezTo>
                    <a:pt x="338" y="151"/>
                    <a:pt x="327" y="146"/>
                    <a:pt x="328" y="150"/>
                  </a:cubicBezTo>
                  <a:cubicBezTo>
                    <a:pt x="328" y="154"/>
                    <a:pt x="325" y="157"/>
                    <a:pt x="319" y="157"/>
                  </a:cubicBezTo>
                  <a:cubicBezTo>
                    <a:pt x="314" y="158"/>
                    <a:pt x="308" y="166"/>
                    <a:pt x="308" y="166"/>
                  </a:cubicBezTo>
                  <a:cubicBezTo>
                    <a:pt x="308" y="166"/>
                    <a:pt x="313" y="181"/>
                    <a:pt x="305" y="185"/>
                  </a:cubicBezTo>
                  <a:cubicBezTo>
                    <a:pt x="297" y="188"/>
                    <a:pt x="275" y="189"/>
                    <a:pt x="277" y="197"/>
                  </a:cubicBezTo>
                  <a:cubicBezTo>
                    <a:pt x="279" y="204"/>
                    <a:pt x="277" y="207"/>
                    <a:pt x="270" y="210"/>
                  </a:cubicBezTo>
                  <a:cubicBezTo>
                    <a:pt x="264" y="213"/>
                    <a:pt x="264" y="216"/>
                    <a:pt x="258" y="210"/>
                  </a:cubicBezTo>
                  <a:cubicBezTo>
                    <a:pt x="251" y="204"/>
                    <a:pt x="251" y="206"/>
                    <a:pt x="246" y="205"/>
                  </a:cubicBezTo>
                  <a:cubicBezTo>
                    <a:pt x="243" y="205"/>
                    <a:pt x="238" y="203"/>
                    <a:pt x="235" y="202"/>
                  </a:cubicBezTo>
                  <a:cubicBezTo>
                    <a:pt x="236" y="201"/>
                    <a:pt x="236" y="200"/>
                    <a:pt x="236" y="199"/>
                  </a:cubicBezTo>
                  <a:cubicBezTo>
                    <a:pt x="237" y="193"/>
                    <a:pt x="234" y="192"/>
                    <a:pt x="231" y="189"/>
                  </a:cubicBezTo>
                  <a:cubicBezTo>
                    <a:pt x="228" y="185"/>
                    <a:pt x="228" y="180"/>
                    <a:pt x="227" y="174"/>
                  </a:cubicBezTo>
                  <a:cubicBezTo>
                    <a:pt x="226" y="169"/>
                    <a:pt x="215" y="172"/>
                    <a:pt x="210" y="171"/>
                  </a:cubicBezTo>
                  <a:cubicBezTo>
                    <a:pt x="204" y="170"/>
                    <a:pt x="204" y="168"/>
                    <a:pt x="202" y="165"/>
                  </a:cubicBezTo>
                  <a:cubicBezTo>
                    <a:pt x="200" y="161"/>
                    <a:pt x="194" y="159"/>
                    <a:pt x="190" y="159"/>
                  </a:cubicBezTo>
                  <a:cubicBezTo>
                    <a:pt x="186" y="158"/>
                    <a:pt x="184" y="157"/>
                    <a:pt x="183" y="155"/>
                  </a:cubicBezTo>
                  <a:cubicBezTo>
                    <a:pt x="183" y="153"/>
                    <a:pt x="178" y="148"/>
                    <a:pt x="172" y="145"/>
                  </a:cubicBezTo>
                  <a:cubicBezTo>
                    <a:pt x="167" y="142"/>
                    <a:pt x="164" y="145"/>
                    <a:pt x="157" y="145"/>
                  </a:cubicBezTo>
                  <a:cubicBezTo>
                    <a:pt x="151" y="144"/>
                    <a:pt x="149" y="141"/>
                    <a:pt x="139" y="137"/>
                  </a:cubicBezTo>
                  <a:cubicBezTo>
                    <a:pt x="128" y="133"/>
                    <a:pt x="132" y="135"/>
                    <a:pt x="130" y="131"/>
                  </a:cubicBezTo>
                  <a:cubicBezTo>
                    <a:pt x="128" y="127"/>
                    <a:pt x="121" y="126"/>
                    <a:pt x="113" y="127"/>
                  </a:cubicBezTo>
                  <a:cubicBezTo>
                    <a:pt x="105" y="128"/>
                    <a:pt x="108" y="130"/>
                    <a:pt x="107" y="132"/>
                  </a:cubicBezTo>
                  <a:cubicBezTo>
                    <a:pt x="107" y="135"/>
                    <a:pt x="103" y="133"/>
                    <a:pt x="99" y="133"/>
                  </a:cubicBezTo>
                  <a:cubicBezTo>
                    <a:pt x="94" y="132"/>
                    <a:pt x="85" y="132"/>
                    <a:pt x="80" y="135"/>
                  </a:cubicBezTo>
                  <a:cubicBezTo>
                    <a:pt x="75" y="137"/>
                    <a:pt x="76" y="139"/>
                    <a:pt x="74" y="144"/>
                  </a:cubicBezTo>
                  <a:cubicBezTo>
                    <a:pt x="73" y="149"/>
                    <a:pt x="67" y="153"/>
                    <a:pt x="62" y="153"/>
                  </a:cubicBezTo>
                  <a:cubicBezTo>
                    <a:pt x="57" y="153"/>
                    <a:pt x="55" y="151"/>
                    <a:pt x="52" y="150"/>
                  </a:cubicBezTo>
                  <a:cubicBezTo>
                    <a:pt x="46" y="137"/>
                    <a:pt x="46" y="129"/>
                    <a:pt x="47" y="120"/>
                  </a:cubicBezTo>
                  <a:cubicBezTo>
                    <a:pt x="49" y="111"/>
                    <a:pt x="46" y="109"/>
                    <a:pt x="39" y="102"/>
                  </a:cubicBezTo>
                  <a:cubicBezTo>
                    <a:pt x="32" y="96"/>
                    <a:pt x="23" y="98"/>
                    <a:pt x="28" y="91"/>
                  </a:cubicBezTo>
                  <a:cubicBezTo>
                    <a:pt x="33" y="84"/>
                    <a:pt x="38" y="83"/>
                    <a:pt x="32" y="80"/>
                  </a:cubicBezTo>
                  <a:cubicBezTo>
                    <a:pt x="26" y="78"/>
                    <a:pt x="6" y="79"/>
                    <a:pt x="8" y="70"/>
                  </a:cubicBezTo>
                  <a:cubicBezTo>
                    <a:pt x="11" y="60"/>
                    <a:pt x="22" y="53"/>
                    <a:pt x="11" y="43"/>
                  </a:cubicBezTo>
                  <a:cubicBezTo>
                    <a:pt x="6" y="38"/>
                    <a:pt x="2" y="32"/>
                    <a:pt x="0" y="26"/>
                  </a:cubicBezTo>
                  <a:cubicBezTo>
                    <a:pt x="3" y="24"/>
                    <a:pt x="6" y="22"/>
                    <a:pt x="11" y="19"/>
                  </a:cubicBezTo>
                  <a:cubicBezTo>
                    <a:pt x="16" y="16"/>
                    <a:pt x="15" y="16"/>
                    <a:pt x="22" y="16"/>
                  </a:cubicBezTo>
                  <a:cubicBezTo>
                    <a:pt x="29" y="16"/>
                    <a:pt x="25" y="13"/>
                    <a:pt x="33" y="15"/>
                  </a:cubicBezTo>
                  <a:cubicBezTo>
                    <a:pt x="41" y="18"/>
                    <a:pt x="48" y="18"/>
                    <a:pt x="51" y="22"/>
                  </a:cubicBezTo>
                  <a:cubicBezTo>
                    <a:pt x="54" y="26"/>
                    <a:pt x="55" y="24"/>
                    <a:pt x="62" y="33"/>
                  </a:cubicBezTo>
                  <a:cubicBezTo>
                    <a:pt x="68" y="42"/>
                    <a:pt x="70" y="43"/>
                    <a:pt x="73" y="43"/>
                  </a:cubicBezTo>
                  <a:cubicBezTo>
                    <a:pt x="75" y="43"/>
                    <a:pt x="80" y="42"/>
                    <a:pt x="82" y="42"/>
                  </a:cubicBezTo>
                  <a:cubicBezTo>
                    <a:pt x="82" y="42"/>
                    <a:pt x="82" y="42"/>
                    <a:pt x="82" y="42"/>
                  </a:cubicBezTo>
                  <a:cubicBezTo>
                    <a:pt x="83" y="45"/>
                    <a:pt x="106" y="45"/>
                    <a:pt x="108" y="43"/>
                  </a:cubicBezTo>
                  <a:cubicBezTo>
                    <a:pt x="109" y="42"/>
                    <a:pt x="106" y="41"/>
                    <a:pt x="104" y="34"/>
                  </a:cubicBezTo>
                  <a:cubicBezTo>
                    <a:pt x="103" y="27"/>
                    <a:pt x="105" y="24"/>
                    <a:pt x="110" y="21"/>
                  </a:cubicBezTo>
                  <a:cubicBezTo>
                    <a:pt x="114" y="18"/>
                    <a:pt x="119" y="22"/>
                    <a:pt x="120" y="15"/>
                  </a:cubicBezTo>
                  <a:cubicBezTo>
                    <a:pt x="121" y="8"/>
                    <a:pt x="122" y="11"/>
                    <a:pt x="127" y="7"/>
                  </a:cubicBezTo>
                  <a:cubicBezTo>
                    <a:pt x="131" y="4"/>
                    <a:pt x="136" y="0"/>
                    <a:pt x="142" y="4"/>
                  </a:cubicBezTo>
                  <a:cubicBezTo>
                    <a:pt x="147" y="9"/>
                    <a:pt x="146" y="13"/>
                    <a:pt x="154" y="14"/>
                  </a:cubicBezTo>
                  <a:cubicBezTo>
                    <a:pt x="162" y="16"/>
                    <a:pt x="168" y="14"/>
                    <a:pt x="170" y="19"/>
                  </a:cubicBezTo>
                  <a:cubicBezTo>
                    <a:pt x="172" y="24"/>
                    <a:pt x="174" y="31"/>
                    <a:pt x="177" y="37"/>
                  </a:cubicBezTo>
                  <a:cubicBezTo>
                    <a:pt x="180" y="43"/>
                    <a:pt x="186" y="47"/>
                    <a:pt x="196" y="46"/>
                  </a:cubicBezTo>
                  <a:cubicBezTo>
                    <a:pt x="206" y="46"/>
                    <a:pt x="214" y="39"/>
                    <a:pt x="219" y="47"/>
                  </a:cubicBezTo>
                  <a:cubicBezTo>
                    <a:pt x="224" y="54"/>
                    <a:pt x="227" y="68"/>
                    <a:pt x="234" y="73"/>
                  </a:cubicBezTo>
                  <a:cubicBezTo>
                    <a:pt x="241" y="77"/>
                    <a:pt x="231" y="74"/>
                    <a:pt x="244" y="81"/>
                  </a:cubicBezTo>
                  <a:cubicBezTo>
                    <a:pt x="257" y="89"/>
                    <a:pt x="261" y="91"/>
                    <a:pt x="268" y="95"/>
                  </a:cubicBezTo>
                  <a:cubicBezTo>
                    <a:pt x="275" y="100"/>
                    <a:pt x="272" y="100"/>
                    <a:pt x="282" y="106"/>
                  </a:cubicBezTo>
                  <a:cubicBezTo>
                    <a:pt x="293" y="112"/>
                    <a:pt x="295" y="113"/>
                    <a:pt x="303" y="118"/>
                  </a:cubicBezTo>
                  <a:cubicBezTo>
                    <a:pt x="311" y="123"/>
                    <a:pt x="312" y="127"/>
                    <a:pt x="319" y="128"/>
                  </a:cubicBezTo>
                  <a:cubicBezTo>
                    <a:pt x="327" y="129"/>
                    <a:pt x="331" y="127"/>
                    <a:pt x="338" y="132"/>
                  </a:cubicBezTo>
                  <a:cubicBezTo>
                    <a:pt x="346" y="136"/>
                    <a:pt x="348" y="140"/>
                    <a:pt x="348" y="142"/>
                  </a:cubicBezTo>
                  <a:cubicBezTo>
                    <a:pt x="347" y="144"/>
                    <a:pt x="340" y="148"/>
                    <a:pt x="347" y="151"/>
                  </a:cubicBezTo>
                  <a:cubicBezTo>
                    <a:pt x="348" y="151"/>
                    <a:pt x="349" y="152"/>
                    <a:pt x="350" y="15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8" name="Freeform 1094"/>
            <p:cNvSpPr>
              <a:spLocks/>
            </p:cNvSpPr>
            <p:nvPr/>
          </p:nvSpPr>
          <p:spPr bwMode="auto">
            <a:xfrm>
              <a:off x="3303" y="1282"/>
              <a:ext cx="255" cy="138"/>
            </a:xfrm>
            <a:custGeom>
              <a:avLst/>
              <a:gdLst>
                <a:gd name="T0" fmla="*/ 399 w 426"/>
                <a:gd name="T1" fmla="*/ 147 h 231"/>
                <a:gd name="T2" fmla="*/ 370 w 426"/>
                <a:gd name="T3" fmla="*/ 147 h 231"/>
                <a:gd name="T4" fmla="*/ 366 w 426"/>
                <a:gd name="T5" fmla="*/ 138 h 231"/>
                <a:gd name="T6" fmla="*/ 354 w 426"/>
                <a:gd name="T7" fmla="*/ 131 h 231"/>
                <a:gd name="T8" fmla="*/ 340 w 426"/>
                <a:gd name="T9" fmla="*/ 142 h 231"/>
                <a:gd name="T10" fmla="*/ 332 w 426"/>
                <a:gd name="T11" fmla="*/ 153 h 231"/>
                <a:gd name="T12" fmla="*/ 315 w 426"/>
                <a:gd name="T13" fmla="*/ 164 h 231"/>
                <a:gd name="T14" fmla="*/ 320 w 426"/>
                <a:gd name="T15" fmla="*/ 182 h 231"/>
                <a:gd name="T16" fmla="*/ 323 w 426"/>
                <a:gd name="T17" fmla="*/ 223 h 231"/>
                <a:gd name="T18" fmla="*/ 315 w 426"/>
                <a:gd name="T19" fmla="*/ 231 h 231"/>
                <a:gd name="T20" fmla="*/ 296 w 426"/>
                <a:gd name="T21" fmla="*/ 227 h 231"/>
                <a:gd name="T22" fmla="*/ 293 w 426"/>
                <a:gd name="T23" fmla="*/ 217 h 231"/>
                <a:gd name="T24" fmla="*/ 264 w 426"/>
                <a:gd name="T25" fmla="*/ 203 h 231"/>
                <a:gd name="T26" fmla="*/ 227 w 426"/>
                <a:gd name="T27" fmla="*/ 181 h 231"/>
                <a:gd name="T28" fmla="*/ 189 w 426"/>
                <a:gd name="T29" fmla="*/ 156 h 231"/>
                <a:gd name="T30" fmla="*/ 164 w 426"/>
                <a:gd name="T31" fmla="*/ 122 h 231"/>
                <a:gd name="T32" fmla="*/ 122 w 426"/>
                <a:gd name="T33" fmla="*/ 112 h 231"/>
                <a:gd name="T34" fmla="*/ 99 w 426"/>
                <a:gd name="T35" fmla="*/ 89 h 231"/>
                <a:gd name="T36" fmla="*/ 72 w 426"/>
                <a:gd name="T37" fmla="*/ 82 h 231"/>
                <a:gd name="T38" fmla="*/ 55 w 426"/>
                <a:gd name="T39" fmla="*/ 96 h 231"/>
                <a:gd name="T40" fmla="*/ 53 w 426"/>
                <a:gd name="T41" fmla="*/ 118 h 231"/>
                <a:gd name="T42" fmla="*/ 27 w 426"/>
                <a:gd name="T43" fmla="*/ 117 h 231"/>
                <a:gd name="T44" fmla="*/ 50 w 426"/>
                <a:gd name="T45" fmla="*/ 0 h 231"/>
                <a:gd name="T46" fmla="*/ 55 w 426"/>
                <a:gd name="T47" fmla="*/ 8 h 231"/>
                <a:gd name="T48" fmla="*/ 68 w 426"/>
                <a:gd name="T49" fmla="*/ 35 h 231"/>
                <a:gd name="T50" fmla="*/ 67 w 426"/>
                <a:gd name="T51" fmla="*/ 13 h 231"/>
                <a:gd name="T52" fmla="*/ 79 w 426"/>
                <a:gd name="T53" fmla="*/ 9 h 231"/>
                <a:gd name="T54" fmla="*/ 78 w 426"/>
                <a:gd name="T55" fmla="*/ 36 h 231"/>
                <a:gd name="T56" fmla="*/ 99 w 426"/>
                <a:gd name="T57" fmla="*/ 41 h 231"/>
                <a:gd name="T58" fmla="*/ 114 w 426"/>
                <a:gd name="T59" fmla="*/ 26 h 231"/>
                <a:gd name="T60" fmla="*/ 129 w 426"/>
                <a:gd name="T61" fmla="*/ 37 h 231"/>
                <a:gd name="T62" fmla="*/ 166 w 426"/>
                <a:gd name="T63" fmla="*/ 54 h 231"/>
                <a:gd name="T64" fmla="*/ 209 w 426"/>
                <a:gd name="T65" fmla="*/ 52 h 231"/>
                <a:gd name="T66" fmla="*/ 241 w 426"/>
                <a:gd name="T67" fmla="*/ 69 h 231"/>
                <a:gd name="T68" fmla="*/ 256 w 426"/>
                <a:gd name="T69" fmla="*/ 97 h 231"/>
                <a:gd name="T70" fmla="*/ 282 w 426"/>
                <a:gd name="T71" fmla="*/ 122 h 231"/>
                <a:gd name="T72" fmla="*/ 306 w 426"/>
                <a:gd name="T73" fmla="*/ 129 h 231"/>
                <a:gd name="T74" fmla="*/ 318 w 426"/>
                <a:gd name="T75" fmla="*/ 131 h 231"/>
                <a:gd name="T76" fmla="*/ 341 w 426"/>
                <a:gd name="T77" fmla="*/ 103 h 231"/>
                <a:gd name="T78" fmla="*/ 368 w 426"/>
                <a:gd name="T79" fmla="*/ 91 h 231"/>
                <a:gd name="T80" fmla="*/ 363 w 426"/>
                <a:gd name="T81" fmla="*/ 113 h 231"/>
                <a:gd name="T82" fmla="*/ 382 w 426"/>
                <a:gd name="T83" fmla="*/ 112 h 231"/>
                <a:gd name="T84" fmla="*/ 418 w 426"/>
                <a:gd name="T85" fmla="*/ 1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231">
                  <a:moveTo>
                    <a:pt x="414" y="137"/>
                  </a:moveTo>
                  <a:cubicBezTo>
                    <a:pt x="409" y="140"/>
                    <a:pt x="404" y="142"/>
                    <a:pt x="399" y="147"/>
                  </a:cubicBezTo>
                  <a:cubicBezTo>
                    <a:pt x="393" y="152"/>
                    <a:pt x="389" y="146"/>
                    <a:pt x="383" y="147"/>
                  </a:cubicBezTo>
                  <a:cubicBezTo>
                    <a:pt x="379" y="147"/>
                    <a:pt x="374" y="147"/>
                    <a:pt x="370" y="147"/>
                  </a:cubicBezTo>
                  <a:cubicBezTo>
                    <a:pt x="369" y="146"/>
                    <a:pt x="368" y="145"/>
                    <a:pt x="367" y="145"/>
                  </a:cubicBezTo>
                  <a:cubicBezTo>
                    <a:pt x="361" y="141"/>
                    <a:pt x="364" y="141"/>
                    <a:pt x="366" y="138"/>
                  </a:cubicBezTo>
                  <a:cubicBezTo>
                    <a:pt x="369" y="135"/>
                    <a:pt x="370" y="132"/>
                    <a:pt x="367" y="127"/>
                  </a:cubicBezTo>
                  <a:cubicBezTo>
                    <a:pt x="364" y="123"/>
                    <a:pt x="360" y="127"/>
                    <a:pt x="354" y="131"/>
                  </a:cubicBezTo>
                  <a:cubicBezTo>
                    <a:pt x="348" y="136"/>
                    <a:pt x="347" y="132"/>
                    <a:pt x="342" y="131"/>
                  </a:cubicBezTo>
                  <a:cubicBezTo>
                    <a:pt x="336" y="130"/>
                    <a:pt x="338" y="140"/>
                    <a:pt x="340" y="142"/>
                  </a:cubicBezTo>
                  <a:cubicBezTo>
                    <a:pt x="342" y="145"/>
                    <a:pt x="340" y="147"/>
                    <a:pt x="338" y="147"/>
                  </a:cubicBezTo>
                  <a:cubicBezTo>
                    <a:pt x="336" y="147"/>
                    <a:pt x="331" y="148"/>
                    <a:pt x="332" y="153"/>
                  </a:cubicBezTo>
                  <a:cubicBezTo>
                    <a:pt x="334" y="158"/>
                    <a:pt x="327" y="158"/>
                    <a:pt x="324" y="165"/>
                  </a:cubicBezTo>
                  <a:cubicBezTo>
                    <a:pt x="321" y="171"/>
                    <a:pt x="321" y="166"/>
                    <a:pt x="315" y="164"/>
                  </a:cubicBezTo>
                  <a:cubicBezTo>
                    <a:pt x="310" y="162"/>
                    <a:pt x="304" y="163"/>
                    <a:pt x="300" y="170"/>
                  </a:cubicBezTo>
                  <a:cubicBezTo>
                    <a:pt x="297" y="176"/>
                    <a:pt x="311" y="180"/>
                    <a:pt x="320" y="182"/>
                  </a:cubicBezTo>
                  <a:cubicBezTo>
                    <a:pt x="329" y="184"/>
                    <a:pt x="325" y="191"/>
                    <a:pt x="330" y="201"/>
                  </a:cubicBezTo>
                  <a:cubicBezTo>
                    <a:pt x="336" y="211"/>
                    <a:pt x="327" y="213"/>
                    <a:pt x="323" y="223"/>
                  </a:cubicBezTo>
                  <a:cubicBezTo>
                    <a:pt x="322" y="227"/>
                    <a:pt x="322" y="230"/>
                    <a:pt x="323" y="231"/>
                  </a:cubicBezTo>
                  <a:cubicBezTo>
                    <a:pt x="321" y="231"/>
                    <a:pt x="318" y="231"/>
                    <a:pt x="315" y="231"/>
                  </a:cubicBezTo>
                  <a:cubicBezTo>
                    <a:pt x="312" y="230"/>
                    <a:pt x="311" y="229"/>
                    <a:pt x="304" y="228"/>
                  </a:cubicBezTo>
                  <a:cubicBezTo>
                    <a:pt x="300" y="227"/>
                    <a:pt x="299" y="228"/>
                    <a:pt x="296" y="227"/>
                  </a:cubicBezTo>
                  <a:cubicBezTo>
                    <a:pt x="295" y="227"/>
                    <a:pt x="293" y="226"/>
                    <a:pt x="292" y="226"/>
                  </a:cubicBezTo>
                  <a:cubicBezTo>
                    <a:pt x="285" y="223"/>
                    <a:pt x="292" y="219"/>
                    <a:pt x="293" y="217"/>
                  </a:cubicBezTo>
                  <a:cubicBezTo>
                    <a:pt x="293" y="215"/>
                    <a:pt x="291" y="211"/>
                    <a:pt x="283" y="207"/>
                  </a:cubicBezTo>
                  <a:cubicBezTo>
                    <a:pt x="276" y="202"/>
                    <a:pt x="272" y="204"/>
                    <a:pt x="264" y="203"/>
                  </a:cubicBezTo>
                  <a:cubicBezTo>
                    <a:pt x="257" y="202"/>
                    <a:pt x="256" y="198"/>
                    <a:pt x="248" y="193"/>
                  </a:cubicBezTo>
                  <a:cubicBezTo>
                    <a:pt x="240" y="188"/>
                    <a:pt x="238" y="187"/>
                    <a:pt x="227" y="181"/>
                  </a:cubicBezTo>
                  <a:cubicBezTo>
                    <a:pt x="217" y="175"/>
                    <a:pt x="220" y="175"/>
                    <a:pt x="213" y="170"/>
                  </a:cubicBezTo>
                  <a:cubicBezTo>
                    <a:pt x="206" y="166"/>
                    <a:pt x="202" y="164"/>
                    <a:pt x="189" y="156"/>
                  </a:cubicBezTo>
                  <a:cubicBezTo>
                    <a:pt x="176" y="149"/>
                    <a:pt x="186" y="152"/>
                    <a:pt x="179" y="148"/>
                  </a:cubicBezTo>
                  <a:cubicBezTo>
                    <a:pt x="172" y="143"/>
                    <a:pt x="169" y="129"/>
                    <a:pt x="164" y="122"/>
                  </a:cubicBezTo>
                  <a:cubicBezTo>
                    <a:pt x="159" y="114"/>
                    <a:pt x="151" y="121"/>
                    <a:pt x="141" y="121"/>
                  </a:cubicBezTo>
                  <a:cubicBezTo>
                    <a:pt x="131" y="122"/>
                    <a:pt x="125" y="118"/>
                    <a:pt x="122" y="112"/>
                  </a:cubicBezTo>
                  <a:cubicBezTo>
                    <a:pt x="119" y="106"/>
                    <a:pt x="117" y="99"/>
                    <a:pt x="115" y="94"/>
                  </a:cubicBezTo>
                  <a:cubicBezTo>
                    <a:pt x="113" y="89"/>
                    <a:pt x="107" y="91"/>
                    <a:pt x="99" y="89"/>
                  </a:cubicBezTo>
                  <a:cubicBezTo>
                    <a:pt x="91" y="88"/>
                    <a:pt x="92" y="84"/>
                    <a:pt x="87" y="79"/>
                  </a:cubicBezTo>
                  <a:cubicBezTo>
                    <a:pt x="81" y="75"/>
                    <a:pt x="76" y="79"/>
                    <a:pt x="72" y="82"/>
                  </a:cubicBezTo>
                  <a:cubicBezTo>
                    <a:pt x="67" y="86"/>
                    <a:pt x="66" y="83"/>
                    <a:pt x="65" y="90"/>
                  </a:cubicBezTo>
                  <a:cubicBezTo>
                    <a:pt x="64" y="97"/>
                    <a:pt x="59" y="93"/>
                    <a:pt x="55" y="96"/>
                  </a:cubicBezTo>
                  <a:cubicBezTo>
                    <a:pt x="50" y="99"/>
                    <a:pt x="48" y="102"/>
                    <a:pt x="49" y="109"/>
                  </a:cubicBezTo>
                  <a:cubicBezTo>
                    <a:pt x="51" y="116"/>
                    <a:pt x="54" y="117"/>
                    <a:pt x="53" y="118"/>
                  </a:cubicBezTo>
                  <a:cubicBezTo>
                    <a:pt x="51" y="120"/>
                    <a:pt x="28" y="120"/>
                    <a:pt x="27" y="117"/>
                  </a:cubicBezTo>
                  <a:cubicBezTo>
                    <a:pt x="27" y="117"/>
                    <a:pt x="27" y="117"/>
                    <a:pt x="27" y="117"/>
                  </a:cubicBezTo>
                  <a:cubicBezTo>
                    <a:pt x="26" y="110"/>
                    <a:pt x="8" y="30"/>
                    <a:pt x="4" y="20"/>
                  </a:cubicBezTo>
                  <a:cubicBezTo>
                    <a:pt x="0" y="9"/>
                    <a:pt x="40" y="2"/>
                    <a:pt x="50" y="0"/>
                  </a:cubicBezTo>
                  <a:cubicBezTo>
                    <a:pt x="52" y="0"/>
                    <a:pt x="54" y="0"/>
                    <a:pt x="57" y="1"/>
                  </a:cubicBezTo>
                  <a:cubicBezTo>
                    <a:pt x="55" y="3"/>
                    <a:pt x="55" y="6"/>
                    <a:pt x="55" y="8"/>
                  </a:cubicBezTo>
                  <a:cubicBezTo>
                    <a:pt x="56" y="14"/>
                    <a:pt x="52" y="9"/>
                    <a:pt x="57" y="21"/>
                  </a:cubicBezTo>
                  <a:cubicBezTo>
                    <a:pt x="62" y="33"/>
                    <a:pt x="65" y="36"/>
                    <a:pt x="68" y="35"/>
                  </a:cubicBezTo>
                  <a:cubicBezTo>
                    <a:pt x="72" y="34"/>
                    <a:pt x="74" y="27"/>
                    <a:pt x="72" y="24"/>
                  </a:cubicBezTo>
                  <a:cubicBezTo>
                    <a:pt x="71" y="21"/>
                    <a:pt x="69" y="19"/>
                    <a:pt x="67" y="13"/>
                  </a:cubicBezTo>
                  <a:cubicBezTo>
                    <a:pt x="66" y="10"/>
                    <a:pt x="66" y="7"/>
                    <a:pt x="65" y="4"/>
                  </a:cubicBezTo>
                  <a:cubicBezTo>
                    <a:pt x="69" y="5"/>
                    <a:pt x="74" y="7"/>
                    <a:pt x="79" y="9"/>
                  </a:cubicBezTo>
                  <a:cubicBezTo>
                    <a:pt x="80" y="13"/>
                    <a:pt x="82" y="19"/>
                    <a:pt x="81" y="23"/>
                  </a:cubicBezTo>
                  <a:cubicBezTo>
                    <a:pt x="79" y="28"/>
                    <a:pt x="78" y="34"/>
                    <a:pt x="78" y="36"/>
                  </a:cubicBezTo>
                  <a:cubicBezTo>
                    <a:pt x="78" y="38"/>
                    <a:pt x="75" y="37"/>
                    <a:pt x="82" y="41"/>
                  </a:cubicBezTo>
                  <a:cubicBezTo>
                    <a:pt x="94" y="42"/>
                    <a:pt x="91" y="41"/>
                    <a:pt x="99" y="41"/>
                  </a:cubicBezTo>
                  <a:cubicBezTo>
                    <a:pt x="107" y="41"/>
                    <a:pt x="107" y="33"/>
                    <a:pt x="110" y="30"/>
                  </a:cubicBezTo>
                  <a:cubicBezTo>
                    <a:pt x="111" y="28"/>
                    <a:pt x="113" y="27"/>
                    <a:pt x="114" y="26"/>
                  </a:cubicBezTo>
                  <a:cubicBezTo>
                    <a:pt x="116" y="26"/>
                    <a:pt x="116" y="27"/>
                    <a:pt x="116" y="27"/>
                  </a:cubicBezTo>
                  <a:cubicBezTo>
                    <a:pt x="116" y="27"/>
                    <a:pt x="121" y="29"/>
                    <a:pt x="129" y="37"/>
                  </a:cubicBezTo>
                  <a:cubicBezTo>
                    <a:pt x="137" y="45"/>
                    <a:pt x="141" y="48"/>
                    <a:pt x="149" y="55"/>
                  </a:cubicBezTo>
                  <a:cubicBezTo>
                    <a:pt x="157" y="61"/>
                    <a:pt x="162" y="56"/>
                    <a:pt x="166" y="54"/>
                  </a:cubicBezTo>
                  <a:cubicBezTo>
                    <a:pt x="170" y="51"/>
                    <a:pt x="180" y="55"/>
                    <a:pt x="194" y="55"/>
                  </a:cubicBezTo>
                  <a:cubicBezTo>
                    <a:pt x="207" y="55"/>
                    <a:pt x="204" y="56"/>
                    <a:pt x="209" y="52"/>
                  </a:cubicBezTo>
                  <a:cubicBezTo>
                    <a:pt x="214" y="49"/>
                    <a:pt x="214" y="50"/>
                    <a:pt x="225" y="59"/>
                  </a:cubicBezTo>
                  <a:cubicBezTo>
                    <a:pt x="235" y="68"/>
                    <a:pt x="234" y="69"/>
                    <a:pt x="241" y="69"/>
                  </a:cubicBezTo>
                  <a:cubicBezTo>
                    <a:pt x="248" y="69"/>
                    <a:pt x="245" y="75"/>
                    <a:pt x="248" y="85"/>
                  </a:cubicBezTo>
                  <a:cubicBezTo>
                    <a:pt x="252" y="95"/>
                    <a:pt x="250" y="95"/>
                    <a:pt x="256" y="97"/>
                  </a:cubicBezTo>
                  <a:cubicBezTo>
                    <a:pt x="262" y="99"/>
                    <a:pt x="263" y="104"/>
                    <a:pt x="267" y="115"/>
                  </a:cubicBezTo>
                  <a:cubicBezTo>
                    <a:pt x="271" y="126"/>
                    <a:pt x="275" y="121"/>
                    <a:pt x="282" y="122"/>
                  </a:cubicBezTo>
                  <a:cubicBezTo>
                    <a:pt x="289" y="124"/>
                    <a:pt x="294" y="120"/>
                    <a:pt x="299" y="120"/>
                  </a:cubicBezTo>
                  <a:cubicBezTo>
                    <a:pt x="303" y="120"/>
                    <a:pt x="305" y="122"/>
                    <a:pt x="306" y="129"/>
                  </a:cubicBezTo>
                  <a:cubicBezTo>
                    <a:pt x="306" y="136"/>
                    <a:pt x="312" y="136"/>
                    <a:pt x="319" y="136"/>
                  </a:cubicBezTo>
                  <a:cubicBezTo>
                    <a:pt x="326" y="137"/>
                    <a:pt x="319" y="135"/>
                    <a:pt x="318" y="131"/>
                  </a:cubicBezTo>
                  <a:cubicBezTo>
                    <a:pt x="317" y="126"/>
                    <a:pt x="324" y="124"/>
                    <a:pt x="325" y="116"/>
                  </a:cubicBezTo>
                  <a:cubicBezTo>
                    <a:pt x="325" y="108"/>
                    <a:pt x="336" y="108"/>
                    <a:pt x="341" y="103"/>
                  </a:cubicBezTo>
                  <a:cubicBezTo>
                    <a:pt x="346" y="99"/>
                    <a:pt x="355" y="94"/>
                    <a:pt x="363" y="92"/>
                  </a:cubicBezTo>
                  <a:cubicBezTo>
                    <a:pt x="365" y="92"/>
                    <a:pt x="366" y="92"/>
                    <a:pt x="368" y="91"/>
                  </a:cubicBezTo>
                  <a:cubicBezTo>
                    <a:pt x="375" y="91"/>
                    <a:pt x="360" y="103"/>
                    <a:pt x="352" y="107"/>
                  </a:cubicBezTo>
                  <a:cubicBezTo>
                    <a:pt x="344" y="112"/>
                    <a:pt x="357" y="112"/>
                    <a:pt x="363" y="113"/>
                  </a:cubicBezTo>
                  <a:cubicBezTo>
                    <a:pt x="369" y="114"/>
                    <a:pt x="366" y="117"/>
                    <a:pt x="371" y="119"/>
                  </a:cubicBezTo>
                  <a:cubicBezTo>
                    <a:pt x="377" y="121"/>
                    <a:pt x="381" y="117"/>
                    <a:pt x="382" y="112"/>
                  </a:cubicBezTo>
                  <a:cubicBezTo>
                    <a:pt x="384" y="106"/>
                    <a:pt x="391" y="116"/>
                    <a:pt x="398" y="124"/>
                  </a:cubicBezTo>
                  <a:cubicBezTo>
                    <a:pt x="406" y="133"/>
                    <a:pt x="410" y="127"/>
                    <a:pt x="418" y="129"/>
                  </a:cubicBezTo>
                  <a:cubicBezTo>
                    <a:pt x="426" y="131"/>
                    <a:pt x="418" y="135"/>
                    <a:pt x="414" y="13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9" name="Freeform 1095"/>
            <p:cNvSpPr>
              <a:spLocks/>
            </p:cNvSpPr>
            <p:nvPr/>
          </p:nvSpPr>
          <p:spPr bwMode="auto">
            <a:xfrm>
              <a:off x="3481" y="1355"/>
              <a:ext cx="120" cy="76"/>
            </a:xfrm>
            <a:custGeom>
              <a:avLst/>
              <a:gdLst>
                <a:gd name="T0" fmla="*/ 196 w 200"/>
                <a:gd name="T1" fmla="*/ 107 h 126"/>
                <a:gd name="T2" fmla="*/ 189 w 200"/>
                <a:gd name="T3" fmla="*/ 106 h 126"/>
                <a:gd name="T4" fmla="*/ 180 w 200"/>
                <a:gd name="T5" fmla="*/ 102 h 126"/>
                <a:gd name="T6" fmla="*/ 169 w 200"/>
                <a:gd name="T7" fmla="*/ 108 h 126"/>
                <a:gd name="T8" fmla="*/ 160 w 200"/>
                <a:gd name="T9" fmla="*/ 103 h 126"/>
                <a:gd name="T10" fmla="*/ 146 w 200"/>
                <a:gd name="T11" fmla="*/ 105 h 126"/>
                <a:gd name="T12" fmla="*/ 131 w 200"/>
                <a:gd name="T13" fmla="*/ 115 h 126"/>
                <a:gd name="T14" fmla="*/ 113 w 200"/>
                <a:gd name="T15" fmla="*/ 115 h 126"/>
                <a:gd name="T16" fmla="*/ 111 w 200"/>
                <a:gd name="T17" fmla="*/ 89 h 126"/>
                <a:gd name="T18" fmla="*/ 101 w 200"/>
                <a:gd name="T19" fmla="*/ 83 h 126"/>
                <a:gd name="T20" fmla="*/ 96 w 200"/>
                <a:gd name="T21" fmla="*/ 75 h 126"/>
                <a:gd name="T22" fmla="*/ 80 w 200"/>
                <a:gd name="T23" fmla="*/ 82 h 126"/>
                <a:gd name="T24" fmla="*/ 82 w 200"/>
                <a:gd name="T25" fmla="*/ 96 h 126"/>
                <a:gd name="T26" fmla="*/ 73 w 200"/>
                <a:gd name="T27" fmla="*/ 98 h 126"/>
                <a:gd name="T28" fmla="*/ 61 w 200"/>
                <a:gd name="T29" fmla="*/ 102 h 126"/>
                <a:gd name="T30" fmla="*/ 61 w 200"/>
                <a:gd name="T31" fmla="*/ 112 h 126"/>
                <a:gd name="T32" fmla="*/ 48 w 200"/>
                <a:gd name="T33" fmla="*/ 106 h 126"/>
                <a:gd name="T34" fmla="*/ 35 w 200"/>
                <a:gd name="T35" fmla="*/ 114 h 126"/>
                <a:gd name="T36" fmla="*/ 26 w 200"/>
                <a:gd name="T37" fmla="*/ 108 h 126"/>
                <a:gd name="T38" fmla="*/ 26 w 200"/>
                <a:gd name="T39" fmla="*/ 100 h 126"/>
                <a:gd name="T40" fmla="*/ 33 w 200"/>
                <a:gd name="T41" fmla="*/ 78 h 126"/>
                <a:gd name="T42" fmla="*/ 23 w 200"/>
                <a:gd name="T43" fmla="*/ 59 h 126"/>
                <a:gd name="T44" fmla="*/ 3 w 200"/>
                <a:gd name="T45" fmla="*/ 47 h 126"/>
                <a:gd name="T46" fmla="*/ 18 w 200"/>
                <a:gd name="T47" fmla="*/ 41 h 126"/>
                <a:gd name="T48" fmla="*/ 27 w 200"/>
                <a:gd name="T49" fmla="*/ 42 h 126"/>
                <a:gd name="T50" fmla="*/ 35 w 200"/>
                <a:gd name="T51" fmla="*/ 30 h 126"/>
                <a:gd name="T52" fmla="*/ 41 w 200"/>
                <a:gd name="T53" fmla="*/ 24 h 126"/>
                <a:gd name="T54" fmla="*/ 43 w 200"/>
                <a:gd name="T55" fmla="*/ 19 h 126"/>
                <a:gd name="T56" fmla="*/ 45 w 200"/>
                <a:gd name="T57" fmla="*/ 8 h 126"/>
                <a:gd name="T58" fmla="*/ 57 w 200"/>
                <a:gd name="T59" fmla="*/ 8 h 126"/>
                <a:gd name="T60" fmla="*/ 70 w 200"/>
                <a:gd name="T61" fmla="*/ 4 h 126"/>
                <a:gd name="T62" fmla="*/ 69 w 200"/>
                <a:gd name="T63" fmla="*/ 15 h 126"/>
                <a:gd name="T64" fmla="*/ 70 w 200"/>
                <a:gd name="T65" fmla="*/ 22 h 126"/>
                <a:gd name="T66" fmla="*/ 73 w 200"/>
                <a:gd name="T67" fmla="*/ 24 h 126"/>
                <a:gd name="T68" fmla="*/ 77 w 200"/>
                <a:gd name="T69" fmla="*/ 31 h 126"/>
                <a:gd name="T70" fmla="*/ 67 w 200"/>
                <a:gd name="T71" fmla="*/ 29 h 126"/>
                <a:gd name="T72" fmla="*/ 52 w 200"/>
                <a:gd name="T73" fmla="*/ 28 h 126"/>
                <a:gd name="T74" fmla="*/ 44 w 200"/>
                <a:gd name="T75" fmla="*/ 38 h 126"/>
                <a:gd name="T76" fmla="*/ 61 w 200"/>
                <a:gd name="T77" fmla="*/ 43 h 126"/>
                <a:gd name="T78" fmla="*/ 77 w 200"/>
                <a:gd name="T79" fmla="*/ 43 h 126"/>
                <a:gd name="T80" fmla="*/ 91 w 200"/>
                <a:gd name="T81" fmla="*/ 45 h 126"/>
                <a:gd name="T82" fmla="*/ 99 w 200"/>
                <a:gd name="T83" fmla="*/ 43 h 126"/>
                <a:gd name="T84" fmla="*/ 117 w 200"/>
                <a:gd name="T85" fmla="*/ 53 h 126"/>
                <a:gd name="T86" fmla="*/ 143 w 200"/>
                <a:gd name="T87" fmla="*/ 46 h 126"/>
                <a:gd name="T88" fmla="*/ 152 w 200"/>
                <a:gd name="T89" fmla="*/ 45 h 126"/>
                <a:gd name="T90" fmla="*/ 152 w 200"/>
                <a:gd name="T91" fmla="*/ 46 h 126"/>
                <a:gd name="T92" fmla="*/ 149 w 200"/>
                <a:gd name="T93" fmla="*/ 53 h 126"/>
                <a:gd name="T94" fmla="*/ 156 w 200"/>
                <a:gd name="T95" fmla="*/ 67 h 126"/>
                <a:gd name="T96" fmla="*/ 166 w 200"/>
                <a:gd name="T97" fmla="*/ 70 h 126"/>
                <a:gd name="T98" fmla="*/ 178 w 200"/>
                <a:gd name="T99" fmla="*/ 71 h 126"/>
                <a:gd name="T100" fmla="*/ 183 w 200"/>
                <a:gd name="T101" fmla="*/ 81 h 126"/>
                <a:gd name="T102" fmla="*/ 193 w 200"/>
                <a:gd name="T103" fmla="*/ 95 h 126"/>
                <a:gd name="T104" fmla="*/ 196 w 200"/>
                <a:gd name="T105" fmla="*/ 10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26">
                  <a:moveTo>
                    <a:pt x="196" y="107"/>
                  </a:moveTo>
                  <a:cubicBezTo>
                    <a:pt x="193" y="107"/>
                    <a:pt x="191" y="106"/>
                    <a:pt x="189" y="106"/>
                  </a:cubicBezTo>
                  <a:cubicBezTo>
                    <a:pt x="187" y="103"/>
                    <a:pt x="185" y="100"/>
                    <a:pt x="180" y="102"/>
                  </a:cubicBezTo>
                  <a:cubicBezTo>
                    <a:pt x="175" y="104"/>
                    <a:pt x="177" y="109"/>
                    <a:pt x="169" y="108"/>
                  </a:cubicBezTo>
                  <a:cubicBezTo>
                    <a:pt x="162" y="107"/>
                    <a:pt x="165" y="106"/>
                    <a:pt x="160" y="103"/>
                  </a:cubicBezTo>
                  <a:cubicBezTo>
                    <a:pt x="156" y="99"/>
                    <a:pt x="151" y="100"/>
                    <a:pt x="146" y="105"/>
                  </a:cubicBezTo>
                  <a:cubicBezTo>
                    <a:pt x="141" y="110"/>
                    <a:pt x="139" y="111"/>
                    <a:pt x="131" y="115"/>
                  </a:cubicBezTo>
                  <a:cubicBezTo>
                    <a:pt x="123" y="119"/>
                    <a:pt x="117" y="126"/>
                    <a:pt x="113" y="115"/>
                  </a:cubicBezTo>
                  <a:cubicBezTo>
                    <a:pt x="109" y="105"/>
                    <a:pt x="114" y="89"/>
                    <a:pt x="111" y="89"/>
                  </a:cubicBezTo>
                  <a:cubicBezTo>
                    <a:pt x="107" y="89"/>
                    <a:pt x="102" y="89"/>
                    <a:pt x="101" y="83"/>
                  </a:cubicBezTo>
                  <a:cubicBezTo>
                    <a:pt x="101" y="77"/>
                    <a:pt x="101" y="75"/>
                    <a:pt x="96" y="75"/>
                  </a:cubicBezTo>
                  <a:cubicBezTo>
                    <a:pt x="91" y="76"/>
                    <a:pt x="81" y="77"/>
                    <a:pt x="80" y="82"/>
                  </a:cubicBezTo>
                  <a:cubicBezTo>
                    <a:pt x="78" y="88"/>
                    <a:pt x="84" y="92"/>
                    <a:pt x="82" y="96"/>
                  </a:cubicBezTo>
                  <a:cubicBezTo>
                    <a:pt x="79" y="99"/>
                    <a:pt x="77" y="101"/>
                    <a:pt x="73" y="98"/>
                  </a:cubicBezTo>
                  <a:cubicBezTo>
                    <a:pt x="70" y="96"/>
                    <a:pt x="59" y="95"/>
                    <a:pt x="61" y="102"/>
                  </a:cubicBezTo>
                  <a:cubicBezTo>
                    <a:pt x="64" y="109"/>
                    <a:pt x="65" y="113"/>
                    <a:pt x="61" y="112"/>
                  </a:cubicBezTo>
                  <a:cubicBezTo>
                    <a:pt x="58" y="110"/>
                    <a:pt x="52" y="101"/>
                    <a:pt x="48" y="106"/>
                  </a:cubicBezTo>
                  <a:cubicBezTo>
                    <a:pt x="45" y="111"/>
                    <a:pt x="42" y="118"/>
                    <a:pt x="35" y="114"/>
                  </a:cubicBezTo>
                  <a:cubicBezTo>
                    <a:pt x="31" y="111"/>
                    <a:pt x="27" y="111"/>
                    <a:pt x="26" y="108"/>
                  </a:cubicBezTo>
                  <a:cubicBezTo>
                    <a:pt x="25" y="107"/>
                    <a:pt x="25" y="104"/>
                    <a:pt x="26" y="100"/>
                  </a:cubicBezTo>
                  <a:cubicBezTo>
                    <a:pt x="30" y="90"/>
                    <a:pt x="39" y="88"/>
                    <a:pt x="33" y="78"/>
                  </a:cubicBezTo>
                  <a:cubicBezTo>
                    <a:pt x="28" y="68"/>
                    <a:pt x="32" y="61"/>
                    <a:pt x="23" y="59"/>
                  </a:cubicBezTo>
                  <a:cubicBezTo>
                    <a:pt x="14" y="57"/>
                    <a:pt x="0" y="53"/>
                    <a:pt x="3" y="47"/>
                  </a:cubicBezTo>
                  <a:cubicBezTo>
                    <a:pt x="7" y="40"/>
                    <a:pt x="13" y="39"/>
                    <a:pt x="18" y="41"/>
                  </a:cubicBezTo>
                  <a:cubicBezTo>
                    <a:pt x="24" y="43"/>
                    <a:pt x="24" y="48"/>
                    <a:pt x="27" y="42"/>
                  </a:cubicBezTo>
                  <a:cubicBezTo>
                    <a:pt x="30" y="35"/>
                    <a:pt x="37" y="35"/>
                    <a:pt x="35" y="30"/>
                  </a:cubicBezTo>
                  <a:cubicBezTo>
                    <a:pt x="34" y="25"/>
                    <a:pt x="39" y="24"/>
                    <a:pt x="41" y="24"/>
                  </a:cubicBezTo>
                  <a:cubicBezTo>
                    <a:pt x="43" y="24"/>
                    <a:pt x="45" y="22"/>
                    <a:pt x="43" y="19"/>
                  </a:cubicBezTo>
                  <a:cubicBezTo>
                    <a:pt x="41" y="17"/>
                    <a:pt x="39" y="7"/>
                    <a:pt x="45" y="8"/>
                  </a:cubicBezTo>
                  <a:cubicBezTo>
                    <a:pt x="50" y="9"/>
                    <a:pt x="51" y="13"/>
                    <a:pt x="57" y="8"/>
                  </a:cubicBezTo>
                  <a:cubicBezTo>
                    <a:pt x="63" y="4"/>
                    <a:pt x="67" y="0"/>
                    <a:pt x="70" y="4"/>
                  </a:cubicBezTo>
                  <a:cubicBezTo>
                    <a:pt x="73" y="9"/>
                    <a:pt x="72" y="12"/>
                    <a:pt x="69" y="15"/>
                  </a:cubicBezTo>
                  <a:cubicBezTo>
                    <a:pt x="67" y="18"/>
                    <a:pt x="64" y="18"/>
                    <a:pt x="70" y="22"/>
                  </a:cubicBezTo>
                  <a:cubicBezTo>
                    <a:pt x="71" y="22"/>
                    <a:pt x="72" y="23"/>
                    <a:pt x="73" y="24"/>
                  </a:cubicBezTo>
                  <a:cubicBezTo>
                    <a:pt x="77" y="27"/>
                    <a:pt x="80" y="30"/>
                    <a:pt x="77" y="31"/>
                  </a:cubicBezTo>
                  <a:cubicBezTo>
                    <a:pt x="72" y="32"/>
                    <a:pt x="72" y="31"/>
                    <a:pt x="67" y="29"/>
                  </a:cubicBezTo>
                  <a:cubicBezTo>
                    <a:pt x="62" y="27"/>
                    <a:pt x="55" y="26"/>
                    <a:pt x="52" y="28"/>
                  </a:cubicBezTo>
                  <a:cubicBezTo>
                    <a:pt x="48" y="31"/>
                    <a:pt x="40" y="33"/>
                    <a:pt x="44" y="38"/>
                  </a:cubicBezTo>
                  <a:cubicBezTo>
                    <a:pt x="48" y="43"/>
                    <a:pt x="52" y="44"/>
                    <a:pt x="61" y="43"/>
                  </a:cubicBezTo>
                  <a:cubicBezTo>
                    <a:pt x="70" y="42"/>
                    <a:pt x="71" y="40"/>
                    <a:pt x="77" y="43"/>
                  </a:cubicBezTo>
                  <a:cubicBezTo>
                    <a:pt x="84" y="45"/>
                    <a:pt x="87" y="48"/>
                    <a:pt x="91" y="45"/>
                  </a:cubicBezTo>
                  <a:cubicBezTo>
                    <a:pt x="95" y="42"/>
                    <a:pt x="94" y="40"/>
                    <a:pt x="99" y="43"/>
                  </a:cubicBezTo>
                  <a:cubicBezTo>
                    <a:pt x="104" y="46"/>
                    <a:pt x="112" y="55"/>
                    <a:pt x="117" y="53"/>
                  </a:cubicBezTo>
                  <a:cubicBezTo>
                    <a:pt x="121" y="50"/>
                    <a:pt x="138" y="47"/>
                    <a:pt x="143" y="46"/>
                  </a:cubicBezTo>
                  <a:cubicBezTo>
                    <a:pt x="147" y="45"/>
                    <a:pt x="150" y="45"/>
                    <a:pt x="152" y="45"/>
                  </a:cubicBezTo>
                  <a:cubicBezTo>
                    <a:pt x="152" y="46"/>
                    <a:pt x="152" y="46"/>
                    <a:pt x="152" y="46"/>
                  </a:cubicBezTo>
                  <a:cubicBezTo>
                    <a:pt x="149" y="48"/>
                    <a:pt x="147" y="49"/>
                    <a:pt x="149" y="53"/>
                  </a:cubicBezTo>
                  <a:cubicBezTo>
                    <a:pt x="151" y="58"/>
                    <a:pt x="151" y="65"/>
                    <a:pt x="156" y="67"/>
                  </a:cubicBezTo>
                  <a:cubicBezTo>
                    <a:pt x="160" y="70"/>
                    <a:pt x="161" y="71"/>
                    <a:pt x="166" y="70"/>
                  </a:cubicBezTo>
                  <a:cubicBezTo>
                    <a:pt x="171" y="68"/>
                    <a:pt x="175" y="68"/>
                    <a:pt x="178" y="71"/>
                  </a:cubicBezTo>
                  <a:cubicBezTo>
                    <a:pt x="181" y="75"/>
                    <a:pt x="181" y="75"/>
                    <a:pt x="183" y="81"/>
                  </a:cubicBezTo>
                  <a:cubicBezTo>
                    <a:pt x="185" y="88"/>
                    <a:pt x="190" y="88"/>
                    <a:pt x="193" y="95"/>
                  </a:cubicBezTo>
                  <a:cubicBezTo>
                    <a:pt x="197" y="102"/>
                    <a:pt x="200" y="107"/>
                    <a:pt x="196" y="10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0" name="Freeform 1096"/>
            <p:cNvSpPr>
              <a:spLocks/>
            </p:cNvSpPr>
            <p:nvPr/>
          </p:nvSpPr>
          <p:spPr bwMode="auto">
            <a:xfrm>
              <a:off x="3505" y="1318"/>
              <a:ext cx="144" cy="70"/>
            </a:xfrm>
            <a:custGeom>
              <a:avLst/>
              <a:gdLst>
                <a:gd name="T0" fmla="*/ 233 w 240"/>
                <a:gd name="T1" fmla="*/ 38 h 118"/>
                <a:gd name="T2" fmla="*/ 219 w 240"/>
                <a:gd name="T3" fmla="*/ 45 h 118"/>
                <a:gd name="T4" fmla="*/ 203 w 240"/>
                <a:gd name="T5" fmla="*/ 54 h 118"/>
                <a:gd name="T6" fmla="*/ 196 w 240"/>
                <a:gd name="T7" fmla="*/ 63 h 118"/>
                <a:gd name="T8" fmla="*/ 170 w 240"/>
                <a:gd name="T9" fmla="*/ 67 h 118"/>
                <a:gd name="T10" fmla="*/ 164 w 240"/>
                <a:gd name="T11" fmla="*/ 84 h 118"/>
                <a:gd name="T12" fmla="*/ 148 w 240"/>
                <a:gd name="T13" fmla="*/ 84 h 118"/>
                <a:gd name="T14" fmla="*/ 141 w 240"/>
                <a:gd name="T15" fmla="*/ 78 h 118"/>
                <a:gd name="T16" fmla="*/ 129 w 240"/>
                <a:gd name="T17" fmla="*/ 82 h 118"/>
                <a:gd name="T18" fmla="*/ 118 w 240"/>
                <a:gd name="T19" fmla="*/ 89 h 118"/>
                <a:gd name="T20" fmla="*/ 111 w 240"/>
                <a:gd name="T21" fmla="*/ 100 h 118"/>
                <a:gd name="T22" fmla="*/ 112 w 240"/>
                <a:gd name="T23" fmla="*/ 108 h 118"/>
                <a:gd name="T24" fmla="*/ 103 w 240"/>
                <a:gd name="T25" fmla="*/ 109 h 118"/>
                <a:gd name="T26" fmla="*/ 77 w 240"/>
                <a:gd name="T27" fmla="*/ 116 h 118"/>
                <a:gd name="T28" fmla="*/ 59 w 240"/>
                <a:gd name="T29" fmla="*/ 106 h 118"/>
                <a:gd name="T30" fmla="*/ 51 w 240"/>
                <a:gd name="T31" fmla="*/ 108 h 118"/>
                <a:gd name="T32" fmla="*/ 37 w 240"/>
                <a:gd name="T33" fmla="*/ 106 h 118"/>
                <a:gd name="T34" fmla="*/ 21 w 240"/>
                <a:gd name="T35" fmla="*/ 106 h 118"/>
                <a:gd name="T36" fmla="*/ 4 w 240"/>
                <a:gd name="T37" fmla="*/ 101 h 118"/>
                <a:gd name="T38" fmla="*/ 12 w 240"/>
                <a:gd name="T39" fmla="*/ 91 h 118"/>
                <a:gd name="T40" fmla="*/ 27 w 240"/>
                <a:gd name="T41" fmla="*/ 92 h 118"/>
                <a:gd name="T42" fmla="*/ 37 w 240"/>
                <a:gd name="T43" fmla="*/ 94 h 118"/>
                <a:gd name="T44" fmla="*/ 33 w 240"/>
                <a:gd name="T45" fmla="*/ 87 h 118"/>
                <a:gd name="T46" fmla="*/ 46 w 240"/>
                <a:gd name="T47" fmla="*/ 87 h 118"/>
                <a:gd name="T48" fmla="*/ 62 w 240"/>
                <a:gd name="T49" fmla="*/ 87 h 118"/>
                <a:gd name="T50" fmla="*/ 77 w 240"/>
                <a:gd name="T51" fmla="*/ 77 h 118"/>
                <a:gd name="T52" fmla="*/ 81 w 240"/>
                <a:gd name="T53" fmla="*/ 69 h 118"/>
                <a:gd name="T54" fmla="*/ 61 w 240"/>
                <a:gd name="T55" fmla="*/ 64 h 118"/>
                <a:gd name="T56" fmla="*/ 45 w 240"/>
                <a:gd name="T57" fmla="*/ 52 h 118"/>
                <a:gd name="T58" fmla="*/ 34 w 240"/>
                <a:gd name="T59" fmla="*/ 59 h 118"/>
                <a:gd name="T60" fmla="*/ 26 w 240"/>
                <a:gd name="T61" fmla="*/ 53 h 118"/>
                <a:gd name="T62" fmla="*/ 15 w 240"/>
                <a:gd name="T63" fmla="*/ 47 h 118"/>
                <a:gd name="T64" fmla="*/ 31 w 240"/>
                <a:gd name="T65" fmla="*/ 31 h 118"/>
                <a:gd name="T66" fmla="*/ 26 w 240"/>
                <a:gd name="T67" fmla="*/ 32 h 118"/>
                <a:gd name="T68" fmla="*/ 27 w 240"/>
                <a:gd name="T69" fmla="*/ 21 h 118"/>
                <a:gd name="T70" fmla="*/ 62 w 240"/>
                <a:gd name="T71" fmla="*/ 18 h 118"/>
                <a:gd name="T72" fmla="*/ 79 w 240"/>
                <a:gd name="T73" fmla="*/ 23 h 118"/>
                <a:gd name="T74" fmla="*/ 78 w 240"/>
                <a:gd name="T75" fmla="*/ 10 h 118"/>
                <a:gd name="T76" fmla="*/ 89 w 240"/>
                <a:gd name="T77" fmla="*/ 2 h 118"/>
                <a:gd name="T78" fmla="*/ 113 w 240"/>
                <a:gd name="T79" fmla="*/ 13 h 118"/>
                <a:gd name="T80" fmla="*/ 131 w 240"/>
                <a:gd name="T81" fmla="*/ 14 h 118"/>
                <a:gd name="T82" fmla="*/ 178 w 240"/>
                <a:gd name="T83" fmla="*/ 14 h 118"/>
                <a:gd name="T84" fmla="*/ 207 w 240"/>
                <a:gd name="T85" fmla="*/ 19 h 118"/>
                <a:gd name="T86" fmla="*/ 228 w 240"/>
                <a:gd name="T87" fmla="*/ 27 h 118"/>
                <a:gd name="T88" fmla="*/ 236 w 240"/>
                <a:gd name="T89" fmla="*/ 30 h 118"/>
                <a:gd name="T90" fmla="*/ 233 w 240"/>
                <a:gd name="T91"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18">
                  <a:moveTo>
                    <a:pt x="233" y="38"/>
                  </a:moveTo>
                  <a:cubicBezTo>
                    <a:pt x="229" y="41"/>
                    <a:pt x="226" y="42"/>
                    <a:pt x="219" y="45"/>
                  </a:cubicBezTo>
                  <a:cubicBezTo>
                    <a:pt x="211" y="48"/>
                    <a:pt x="204" y="47"/>
                    <a:pt x="203" y="54"/>
                  </a:cubicBezTo>
                  <a:cubicBezTo>
                    <a:pt x="202" y="60"/>
                    <a:pt x="207" y="61"/>
                    <a:pt x="196" y="63"/>
                  </a:cubicBezTo>
                  <a:cubicBezTo>
                    <a:pt x="186" y="66"/>
                    <a:pt x="171" y="58"/>
                    <a:pt x="170" y="67"/>
                  </a:cubicBezTo>
                  <a:cubicBezTo>
                    <a:pt x="169" y="76"/>
                    <a:pt x="172" y="83"/>
                    <a:pt x="164" y="84"/>
                  </a:cubicBezTo>
                  <a:cubicBezTo>
                    <a:pt x="155" y="86"/>
                    <a:pt x="150" y="93"/>
                    <a:pt x="148" y="84"/>
                  </a:cubicBezTo>
                  <a:cubicBezTo>
                    <a:pt x="146" y="76"/>
                    <a:pt x="144" y="76"/>
                    <a:pt x="141" y="78"/>
                  </a:cubicBezTo>
                  <a:cubicBezTo>
                    <a:pt x="137" y="81"/>
                    <a:pt x="131" y="80"/>
                    <a:pt x="129" y="82"/>
                  </a:cubicBezTo>
                  <a:cubicBezTo>
                    <a:pt x="127" y="84"/>
                    <a:pt x="123" y="86"/>
                    <a:pt x="118" y="89"/>
                  </a:cubicBezTo>
                  <a:cubicBezTo>
                    <a:pt x="113" y="92"/>
                    <a:pt x="111" y="96"/>
                    <a:pt x="111" y="100"/>
                  </a:cubicBezTo>
                  <a:cubicBezTo>
                    <a:pt x="112" y="104"/>
                    <a:pt x="114" y="106"/>
                    <a:pt x="112" y="108"/>
                  </a:cubicBezTo>
                  <a:cubicBezTo>
                    <a:pt x="110" y="108"/>
                    <a:pt x="107" y="108"/>
                    <a:pt x="103" y="109"/>
                  </a:cubicBezTo>
                  <a:cubicBezTo>
                    <a:pt x="98" y="110"/>
                    <a:pt x="81" y="113"/>
                    <a:pt x="77" y="116"/>
                  </a:cubicBezTo>
                  <a:cubicBezTo>
                    <a:pt x="72" y="118"/>
                    <a:pt x="64" y="109"/>
                    <a:pt x="59" y="106"/>
                  </a:cubicBezTo>
                  <a:cubicBezTo>
                    <a:pt x="54" y="103"/>
                    <a:pt x="55" y="105"/>
                    <a:pt x="51" y="108"/>
                  </a:cubicBezTo>
                  <a:cubicBezTo>
                    <a:pt x="47" y="111"/>
                    <a:pt x="44" y="108"/>
                    <a:pt x="37" y="106"/>
                  </a:cubicBezTo>
                  <a:cubicBezTo>
                    <a:pt x="31" y="103"/>
                    <a:pt x="30" y="105"/>
                    <a:pt x="21" y="106"/>
                  </a:cubicBezTo>
                  <a:cubicBezTo>
                    <a:pt x="12" y="107"/>
                    <a:pt x="8" y="106"/>
                    <a:pt x="4" y="101"/>
                  </a:cubicBezTo>
                  <a:cubicBezTo>
                    <a:pt x="0" y="96"/>
                    <a:pt x="8" y="94"/>
                    <a:pt x="12" y="91"/>
                  </a:cubicBezTo>
                  <a:cubicBezTo>
                    <a:pt x="15" y="89"/>
                    <a:pt x="22" y="90"/>
                    <a:pt x="27" y="92"/>
                  </a:cubicBezTo>
                  <a:cubicBezTo>
                    <a:pt x="32" y="94"/>
                    <a:pt x="32" y="95"/>
                    <a:pt x="37" y="94"/>
                  </a:cubicBezTo>
                  <a:cubicBezTo>
                    <a:pt x="40" y="93"/>
                    <a:pt x="37" y="90"/>
                    <a:pt x="33" y="87"/>
                  </a:cubicBezTo>
                  <a:cubicBezTo>
                    <a:pt x="37" y="87"/>
                    <a:pt x="42" y="87"/>
                    <a:pt x="46" y="87"/>
                  </a:cubicBezTo>
                  <a:cubicBezTo>
                    <a:pt x="52" y="86"/>
                    <a:pt x="56" y="92"/>
                    <a:pt x="62" y="87"/>
                  </a:cubicBezTo>
                  <a:cubicBezTo>
                    <a:pt x="67" y="82"/>
                    <a:pt x="72" y="80"/>
                    <a:pt x="77" y="77"/>
                  </a:cubicBezTo>
                  <a:cubicBezTo>
                    <a:pt x="81" y="75"/>
                    <a:pt x="89" y="71"/>
                    <a:pt x="81" y="69"/>
                  </a:cubicBezTo>
                  <a:cubicBezTo>
                    <a:pt x="73" y="67"/>
                    <a:pt x="69" y="73"/>
                    <a:pt x="61" y="64"/>
                  </a:cubicBezTo>
                  <a:cubicBezTo>
                    <a:pt x="54" y="56"/>
                    <a:pt x="47" y="46"/>
                    <a:pt x="45" y="52"/>
                  </a:cubicBezTo>
                  <a:cubicBezTo>
                    <a:pt x="44" y="57"/>
                    <a:pt x="40" y="61"/>
                    <a:pt x="34" y="59"/>
                  </a:cubicBezTo>
                  <a:cubicBezTo>
                    <a:pt x="29" y="57"/>
                    <a:pt x="32" y="54"/>
                    <a:pt x="26" y="53"/>
                  </a:cubicBezTo>
                  <a:cubicBezTo>
                    <a:pt x="20" y="52"/>
                    <a:pt x="7" y="52"/>
                    <a:pt x="15" y="47"/>
                  </a:cubicBezTo>
                  <a:cubicBezTo>
                    <a:pt x="23" y="43"/>
                    <a:pt x="38" y="31"/>
                    <a:pt x="31" y="31"/>
                  </a:cubicBezTo>
                  <a:cubicBezTo>
                    <a:pt x="29" y="32"/>
                    <a:pt x="28" y="32"/>
                    <a:pt x="26" y="32"/>
                  </a:cubicBezTo>
                  <a:cubicBezTo>
                    <a:pt x="26" y="31"/>
                    <a:pt x="27" y="28"/>
                    <a:pt x="27" y="21"/>
                  </a:cubicBezTo>
                  <a:cubicBezTo>
                    <a:pt x="27" y="10"/>
                    <a:pt x="56" y="18"/>
                    <a:pt x="62" y="18"/>
                  </a:cubicBezTo>
                  <a:cubicBezTo>
                    <a:pt x="69" y="18"/>
                    <a:pt x="71" y="24"/>
                    <a:pt x="79" y="23"/>
                  </a:cubicBezTo>
                  <a:cubicBezTo>
                    <a:pt x="87" y="22"/>
                    <a:pt x="79" y="18"/>
                    <a:pt x="78" y="10"/>
                  </a:cubicBezTo>
                  <a:cubicBezTo>
                    <a:pt x="77" y="1"/>
                    <a:pt x="84" y="5"/>
                    <a:pt x="89" y="2"/>
                  </a:cubicBezTo>
                  <a:cubicBezTo>
                    <a:pt x="93" y="0"/>
                    <a:pt x="103" y="6"/>
                    <a:pt x="113" y="13"/>
                  </a:cubicBezTo>
                  <a:cubicBezTo>
                    <a:pt x="124" y="20"/>
                    <a:pt x="123" y="18"/>
                    <a:pt x="131" y="14"/>
                  </a:cubicBezTo>
                  <a:cubicBezTo>
                    <a:pt x="139" y="11"/>
                    <a:pt x="152" y="15"/>
                    <a:pt x="178" y="14"/>
                  </a:cubicBezTo>
                  <a:cubicBezTo>
                    <a:pt x="203" y="14"/>
                    <a:pt x="197" y="15"/>
                    <a:pt x="207" y="19"/>
                  </a:cubicBezTo>
                  <a:cubicBezTo>
                    <a:pt x="216" y="23"/>
                    <a:pt x="212" y="23"/>
                    <a:pt x="228" y="27"/>
                  </a:cubicBezTo>
                  <a:cubicBezTo>
                    <a:pt x="232" y="29"/>
                    <a:pt x="234" y="29"/>
                    <a:pt x="236" y="30"/>
                  </a:cubicBezTo>
                  <a:cubicBezTo>
                    <a:pt x="240" y="34"/>
                    <a:pt x="237" y="36"/>
                    <a:pt x="233" y="3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1097"/>
            <p:cNvSpPr>
              <a:spLocks/>
            </p:cNvSpPr>
            <p:nvPr/>
          </p:nvSpPr>
          <p:spPr bwMode="auto">
            <a:xfrm>
              <a:off x="3700" y="1534"/>
              <a:ext cx="123" cy="69"/>
            </a:xfrm>
            <a:custGeom>
              <a:avLst/>
              <a:gdLst>
                <a:gd name="T0" fmla="*/ 206 w 206"/>
                <a:gd name="T1" fmla="*/ 105 h 114"/>
                <a:gd name="T2" fmla="*/ 197 w 206"/>
                <a:gd name="T3" fmla="*/ 114 h 114"/>
                <a:gd name="T4" fmla="*/ 183 w 206"/>
                <a:gd name="T5" fmla="*/ 112 h 114"/>
                <a:gd name="T6" fmla="*/ 167 w 206"/>
                <a:gd name="T7" fmla="*/ 108 h 114"/>
                <a:gd name="T8" fmla="*/ 142 w 206"/>
                <a:gd name="T9" fmla="*/ 103 h 114"/>
                <a:gd name="T10" fmla="*/ 128 w 206"/>
                <a:gd name="T11" fmla="*/ 100 h 114"/>
                <a:gd name="T12" fmla="*/ 113 w 206"/>
                <a:gd name="T13" fmla="*/ 88 h 114"/>
                <a:gd name="T14" fmla="*/ 89 w 206"/>
                <a:gd name="T15" fmla="*/ 84 h 114"/>
                <a:gd name="T16" fmla="*/ 71 w 206"/>
                <a:gd name="T17" fmla="*/ 80 h 114"/>
                <a:gd name="T18" fmla="*/ 38 w 206"/>
                <a:gd name="T19" fmla="*/ 68 h 114"/>
                <a:gd name="T20" fmla="*/ 7 w 206"/>
                <a:gd name="T21" fmla="*/ 50 h 114"/>
                <a:gd name="T22" fmla="*/ 1 w 206"/>
                <a:gd name="T23" fmla="*/ 41 h 114"/>
                <a:gd name="T24" fmla="*/ 5 w 206"/>
                <a:gd name="T25" fmla="*/ 23 h 114"/>
                <a:gd name="T26" fmla="*/ 16 w 206"/>
                <a:gd name="T27" fmla="*/ 10 h 114"/>
                <a:gd name="T28" fmla="*/ 17 w 206"/>
                <a:gd name="T29" fmla="*/ 9 h 114"/>
                <a:gd name="T30" fmla="*/ 22 w 206"/>
                <a:gd name="T31" fmla="*/ 9 h 114"/>
                <a:gd name="T32" fmla="*/ 33 w 206"/>
                <a:gd name="T33" fmla="*/ 1 h 114"/>
                <a:gd name="T34" fmla="*/ 55 w 206"/>
                <a:gd name="T35" fmla="*/ 14 h 114"/>
                <a:gd name="T36" fmla="*/ 77 w 206"/>
                <a:gd name="T37" fmla="*/ 29 h 114"/>
                <a:gd name="T38" fmla="*/ 92 w 206"/>
                <a:gd name="T39" fmla="*/ 33 h 114"/>
                <a:gd name="T40" fmla="*/ 106 w 206"/>
                <a:gd name="T41" fmla="*/ 46 h 114"/>
                <a:gd name="T42" fmla="*/ 118 w 206"/>
                <a:gd name="T43" fmla="*/ 51 h 114"/>
                <a:gd name="T44" fmla="*/ 122 w 206"/>
                <a:gd name="T45" fmla="*/ 58 h 114"/>
                <a:gd name="T46" fmla="*/ 139 w 206"/>
                <a:gd name="T47" fmla="*/ 64 h 114"/>
                <a:gd name="T48" fmla="*/ 148 w 206"/>
                <a:gd name="T49" fmla="*/ 68 h 114"/>
                <a:gd name="T50" fmla="*/ 154 w 206"/>
                <a:gd name="T51" fmla="*/ 70 h 114"/>
                <a:gd name="T52" fmla="*/ 163 w 206"/>
                <a:gd name="T53" fmla="*/ 66 h 114"/>
                <a:gd name="T54" fmla="*/ 172 w 206"/>
                <a:gd name="T55" fmla="*/ 71 h 114"/>
                <a:gd name="T56" fmla="*/ 198 w 206"/>
                <a:gd name="T57" fmla="*/ 71 h 114"/>
                <a:gd name="T58" fmla="*/ 201 w 206"/>
                <a:gd name="T59" fmla="*/ 71 h 114"/>
                <a:gd name="T60" fmla="*/ 200 w 206"/>
                <a:gd name="T61" fmla="*/ 85 h 114"/>
                <a:gd name="T62" fmla="*/ 204 w 206"/>
                <a:gd name="T63" fmla="*/ 98 h 114"/>
                <a:gd name="T64" fmla="*/ 206 w 206"/>
                <a:gd name="T65" fmla="*/ 10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14">
                  <a:moveTo>
                    <a:pt x="206" y="105"/>
                  </a:moveTo>
                  <a:cubicBezTo>
                    <a:pt x="206" y="109"/>
                    <a:pt x="204" y="113"/>
                    <a:pt x="197" y="114"/>
                  </a:cubicBezTo>
                  <a:cubicBezTo>
                    <a:pt x="190" y="114"/>
                    <a:pt x="185" y="113"/>
                    <a:pt x="183" y="112"/>
                  </a:cubicBezTo>
                  <a:cubicBezTo>
                    <a:pt x="181" y="111"/>
                    <a:pt x="177" y="111"/>
                    <a:pt x="167" y="108"/>
                  </a:cubicBezTo>
                  <a:cubicBezTo>
                    <a:pt x="158" y="105"/>
                    <a:pt x="152" y="106"/>
                    <a:pt x="142" y="103"/>
                  </a:cubicBezTo>
                  <a:cubicBezTo>
                    <a:pt x="132" y="101"/>
                    <a:pt x="135" y="103"/>
                    <a:pt x="128" y="100"/>
                  </a:cubicBezTo>
                  <a:cubicBezTo>
                    <a:pt x="121" y="96"/>
                    <a:pt x="119" y="92"/>
                    <a:pt x="113" y="88"/>
                  </a:cubicBezTo>
                  <a:cubicBezTo>
                    <a:pt x="106" y="83"/>
                    <a:pt x="100" y="83"/>
                    <a:pt x="89" y="84"/>
                  </a:cubicBezTo>
                  <a:cubicBezTo>
                    <a:pt x="78" y="85"/>
                    <a:pt x="81" y="84"/>
                    <a:pt x="71" y="80"/>
                  </a:cubicBezTo>
                  <a:cubicBezTo>
                    <a:pt x="61" y="75"/>
                    <a:pt x="50" y="72"/>
                    <a:pt x="38" y="68"/>
                  </a:cubicBezTo>
                  <a:cubicBezTo>
                    <a:pt x="27" y="65"/>
                    <a:pt x="14" y="53"/>
                    <a:pt x="7" y="50"/>
                  </a:cubicBezTo>
                  <a:cubicBezTo>
                    <a:pt x="0" y="47"/>
                    <a:pt x="0" y="43"/>
                    <a:pt x="1" y="41"/>
                  </a:cubicBezTo>
                  <a:cubicBezTo>
                    <a:pt x="2" y="39"/>
                    <a:pt x="4" y="30"/>
                    <a:pt x="5" y="23"/>
                  </a:cubicBezTo>
                  <a:cubicBezTo>
                    <a:pt x="6" y="17"/>
                    <a:pt x="9" y="11"/>
                    <a:pt x="16" y="10"/>
                  </a:cubicBezTo>
                  <a:cubicBezTo>
                    <a:pt x="16" y="10"/>
                    <a:pt x="17" y="10"/>
                    <a:pt x="17" y="9"/>
                  </a:cubicBezTo>
                  <a:cubicBezTo>
                    <a:pt x="19" y="10"/>
                    <a:pt x="21" y="10"/>
                    <a:pt x="22" y="9"/>
                  </a:cubicBezTo>
                  <a:cubicBezTo>
                    <a:pt x="25" y="7"/>
                    <a:pt x="28" y="2"/>
                    <a:pt x="33" y="1"/>
                  </a:cubicBezTo>
                  <a:cubicBezTo>
                    <a:pt x="38" y="0"/>
                    <a:pt x="47" y="8"/>
                    <a:pt x="55" y="14"/>
                  </a:cubicBezTo>
                  <a:cubicBezTo>
                    <a:pt x="62" y="20"/>
                    <a:pt x="72" y="19"/>
                    <a:pt x="77" y="29"/>
                  </a:cubicBezTo>
                  <a:cubicBezTo>
                    <a:pt x="83" y="38"/>
                    <a:pt x="85" y="33"/>
                    <a:pt x="92" y="33"/>
                  </a:cubicBezTo>
                  <a:cubicBezTo>
                    <a:pt x="99" y="33"/>
                    <a:pt x="101" y="37"/>
                    <a:pt x="106" y="46"/>
                  </a:cubicBezTo>
                  <a:cubicBezTo>
                    <a:pt x="110" y="55"/>
                    <a:pt x="110" y="50"/>
                    <a:pt x="118" y="51"/>
                  </a:cubicBezTo>
                  <a:cubicBezTo>
                    <a:pt x="127" y="52"/>
                    <a:pt x="122" y="53"/>
                    <a:pt x="122" y="58"/>
                  </a:cubicBezTo>
                  <a:cubicBezTo>
                    <a:pt x="122" y="64"/>
                    <a:pt x="136" y="59"/>
                    <a:pt x="139" y="64"/>
                  </a:cubicBezTo>
                  <a:cubicBezTo>
                    <a:pt x="142" y="68"/>
                    <a:pt x="144" y="69"/>
                    <a:pt x="148" y="68"/>
                  </a:cubicBezTo>
                  <a:cubicBezTo>
                    <a:pt x="152" y="67"/>
                    <a:pt x="150" y="66"/>
                    <a:pt x="154" y="70"/>
                  </a:cubicBezTo>
                  <a:cubicBezTo>
                    <a:pt x="158" y="74"/>
                    <a:pt x="158" y="69"/>
                    <a:pt x="163" y="66"/>
                  </a:cubicBezTo>
                  <a:cubicBezTo>
                    <a:pt x="168" y="62"/>
                    <a:pt x="170" y="67"/>
                    <a:pt x="172" y="71"/>
                  </a:cubicBezTo>
                  <a:cubicBezTo>
                    <a:pt x="175" y="74"/>
                    <a:pt x="188" y="73"/>
                    <a:pt x="198" y="71"/>
                  </a:cubicBezTo>
                  <a:cubicBezTo>
                    <a:pt x="199" y="71"/>
                    <a:pt x="200" y="71"/>
                    <a:pt x="201" y="71"/>
                  </a:cubicBezTo>
                  <a:cubicBezTo>
                    <a:pt x="206" y="72"/>
                    <a:pt x="200" y="78"/>
                    <a:pt x="200" y="85"/>
                  </a:cubicBezTo>
                  <a:cubicBezTo>
                    <a:pt x="200" y="93"/>
                    <a:pt x="201" y="91"/>
                    <a:pt x="204" y="98"/>
                  </a:cubicBezTo>
                  <a:cubicBezTo>
                    <a:pt x="206" y="104"/>
                    <a:pt x="206" y="100"/>
                    <a:pt x="206" y="10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2" name="Freeform 1098"/>
            <p:cNvSpPr>
              <a:spLocks/>
            </p:cNvSpPr>
            <p:nvPr/>
          </p:nvSpPr>
          <p:spPr bwMode="auto">
            <a:xfrm>
              <a:off x="3831" y="1568"/>
              <a:ext cx="53" cy="30"/>
            </a:xfrm>
            <a:custGeom>
              <a:avLst/>
              <a:gdLst>
                <a:gd name="T0" fmla="*/ 81 w 88"/>
                <a:gd name="T1" fmla="*/ 43 h 50"/>
                <a:gd name="T2" fmla="*/ 65 w 88"/>
                <a:gd name="T3" fmla="*/ 45 h 50"/>
                <a:gd name="T4" fmla="*/ 46 w 88"/>
                <a:gd name="T5" fmla="*/ 45 h 50"/>
                <a:gd name="T6" fmla="*/ 36 w 88"/>
                <a:gd name="T7" fmla="*/ 45 h 50"/>
                <a:gd name="T8" fmla="*/ 24 w 88"/>
                <a:gd name="T9" fmla="*/ 47 h 50"/>
                <a:gd name="T10" fmla="*/ 15 w 88"/>
                <a:gd name="T11" fmla="*/ 42 h 50"/>
                <a:gd name="T12" fmla="*/ 3 w 88"/>
                <a:gd name="T13" fmla="*/ 39 h 50"/>
                <a:gd name="T14" fmla="*/ 0 w 88"/>
                <a:gd name="T15" fmla="*/ 32 h 50"/>
                <a:gd name="T16" fmla="*/ 2 w 88"/>
                <a:gd name="T17" fmla="*/ 27 h 50"/>
                <a:gd name="T18" fmla="*/ 8 w 88"/>
                <a:gd name="T19" fmla="*/ 18 h 50"/>
                <a:gd name="T20" fmla="*/ 14 w 88"/>
                <a:gd name="T21" fmla="*/ 9 h 50"/>
                <a:gd name="T22" fmla="*/ 26 w 88"/>
                <a:gd name="T23" fmla="*/ 2 h 50"/>
                <a:gd name="T24" fmla="*/ 34 w 88"/>
                <a:gd name="T25" fmla="*/ 8 h 50"/>
                <a:gd name="T26" fmla="*/ 46 w 88"/>
                <a:gd name="T27" fmla="*/ 11 h 50"/>
                <a:gd name="T28" fmla="*/ 64 w 88"/>
                <a:gd name="T29" fmla="*/ 11 h 50"/>
                <a:gd name="T30" fmla="*/ 70 w 88"/>
                <a:gd name="T31" fmla="*/ 17 h 50"/>
                <a:gd name="T32" fmla="*/ 68 w 88"/>
                <a:gd name="T33" fmla="*/ 23 h 50"/>
                <a:gd name="T34" fmla="*/ 78 w 88"/>
                <a:gd name="T35" fmla="*/ 29 h 50"/>
                <a:gd name="T36" fmla="*/ 78 w 88"/>
                <a:gd name="T37" fmla="*/ 35 h 50"/>
                <a:gd name="T38" fmla="*/ 81 w 88"/>
                <a:gd name="T39"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0">
                  <a:moveTo>
                    <a:pt x="81" y="43"/>
                  </a:moveTo>
                  <a:cubicBezTo>
                    <a:pt x="73" y="45"/>
                    <a:pt x="71" y="43"/>
                    <a:pt x="65" y="45"/>
                  </a:cubicBezTo>
                  <a:cubicBezTo>
                    <a:pt x="59" y="48"/>
                    <a:pt x="48" y="46"/>
                    <a:pt x="46" y="45"/>
                  </a:cubicBezTo>
                  <a:cubicBezTo>
                    <a:pt x="43" y="43"/>
                    <a:pt x="39" y="42"/>
                    <a:pt x="36" y="45"/>
                  </a:cubicBezTo>
                  <a:cubicBezTo>
                    <a:pt x="33" y="48"/>
                    <a:pt x="31" y="50"/>
                    <a:pt x="24" y="47"/>
                  </a:cubicBezTo>
                  <a:cubicBezTo>
                    <a:pt x="18" y="43"/>
                    <a:pt x="22" y="41"/>
                    <a:pt x="15" y="42"/>
                  </a:cubicBezTo>
                  <a:cubicBezTo>
                    <a:pt x="8" y="42"/>
                    <a:pt x="4" y="43"/>
                    <a:pt x="3" y="39"/>
                  </a:cubicBezTo>
                  <a:cubicBezTo>
                    <a:pt x="2" y="35"/>
                    <a:pt x="3" y="36"/>
                    <a:pt x="0" y="32"/>
                  </a:cubicBezTo>
                  <a:cubicBezTo>
                    <a:pt x="0" y="31"/>
                    <a:pt x="0" y="32"/>
                    <a:pt x="2" y="27"/>
                  </a:cubicBezTo>
                  <a:cubicBezTo>
                    <a:pt x="5" y="20"/>
                    <a:pt x="4" y="22"/>
                    <a:pt x="8" y="18"/>
                  </a:cubicBezTo>
                  <a:cubicBezTo>
                    <a:pt x="11" y="13"/>
                    <a:pt x="9" y="13"/>
                    <a:pt x="14" y="9"/>
                  </a:cubicBezTo>
                  <a:cubicBezTo>
                    <a:pt x="19" y="6"/>
                    <a:pt x="23" y="0"/>
                    <a:pt x="26" y="2"/>
                  </a:cubicBezTo>
                  <a:cubicBezTo>
                    <a:pt x="28" y="4"/>
                    <a:pt x="30" y="6"/>
                    <a:pt x="34" y="8"/>
                  </a:cubicBezTo>
                  <a:cubicBezTo>
                    <a:pt x="39" y="10"/>
                    <a:pt x="39" y="10"/>
                    <a:pt x="46" y="11"/>
                  </a:cubicBezTo>
                  <a:cubicBezTo>
                    <a:pt x="53" y="12"/>
                    <a:pt x="62" y="10"/>
                    <a:pt x="64" y="11"/>
                  </a:cubicBezTo>
                  <a:cubicBezTo>
                    <a:pt x="65" y="12"/>
                    <a:pt x="68" y="16"/>
                    <a:pt x="70" y="17"/>
                  </a:cubicBezTo>
                  <a:cubicBezTo>
                    <a:pt x="67" y="19"/>
                    <a:pt x="66" y="21"/>
                    <a:pt x="68" y="23"/>
                  </a:cubicBezTo>
                  <a:cubicBezTo>
                    <a:pt x="70" y="25"/>
                    <a:pt x="76" y="28"/>
                    <a:pt x="78" y="29"/>
                  </a:cubicBezTo>
                  <a:cubicBezTo>
                    <a:pt x="80" y="30"/>
                    <a:pt x="78" y="33"/>
                    <a:pt x="78" y="35"/>
                  </a:cubicBezTo>
                  <a:cubicBezTo>
                    <a:pt x="79" y="38"/>
                    <a:pt x="88" y="42"/>
                    <a:pt x="81" y="4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1099"/>
            <p:cNvSpPr>
              <a:spLocks/>
            </p:cNvSpPr>
            <p:nvPr/>
          </p:nvSpPr>
          <p:spPr bwMode="auto">
            <a:xfrm>
              <a:off x="3826" y="1599"/>
              <a:ext cx="79" cy="92"/>
            </a:xfrm>
            <a:custGeom>
              <a:avLst/>
              <a:gdLst>
                <a:gd name="T0" fmla="*/ 127 w 132"/>
                <a:gd name="T1" fmla="*/ 148 h 153"/>
                <a:gd name="T2" fmla="*/ 121 w 132"/>
                <a:gd name="T3" fmla="*/ 148 h 153"/>
                <a:gd name="T4" fmla="*/ 116 w 132"/>
                <a:gd name="T5" fmla="*/ 153 h 153"/>
                <a:gd name="T6" fmla="*/ 113 w 132"/>
                <a:gd name="T7" fmla="*/ 148 h 153"/>
                <a:gd name="T8" fmla="*/ 106 w 132"/>
                <a:gd name="T9" fmla="*/ 129 h 153"/>
                <a:gd name="T10" fmla="*/ 99 w 132"/>
                <a:gd name="T11" fmla="*/ 119 h 153"/>
                <a:gd name="T12" fmla="*/ 92 w 132"/>
                <a:gd name="T13" fmla="*/ 105 h 153"/>
                <a:gd name="T14" fmla="*/ 82 w 132"/>
                <a:gd name="T15" fmla="*/ 112 h 153"/>
                <a:gd name="T16" fmla="*/ 73 w 132"/>
                <a:gd name="T17" fmla="*/ 109 h 153"/>
                <a:gd name="T18" fmla="*/ 68 w 132"/>
                <a:gd name="T19" fmla="*/ 113 h 153"/>
                <a:gd name="T20" fmla="*/ 74 w 132"/>
                <a:gd name="T21" fmla="*/ 123 h 153"/>
                <a:gd name="T22" fmla="*/ 72 w 132"/>
                <a:gd name="T23" fmla="*/ 128 h 153"/>
                <a:gd name="T24" fmla="*/ 66 w 132"/>
                <a:gd name="T25" fmla="*/ 132 h 153"/>
                <a:gd name="T26" fmla="*/ 62 w 132"/>
                <a:gd name="T27" fmla="*/ 131 h 153"/>
                <a:gd name="T28" fmla="*/ 57 w 132"/>
                <a:gd name="T29" fmla="*/ 130 h 153"/>
                <a:gd name="T30" fmla="*/ 54 w 132"/>
                <a:gd name="T31" fmla="*/ 134 h 153"/>
                <a:gd name="T32" fmla="*/ 47 w 132"/>
                <a:gd name="T33" fmla="*/ 135 h 153"/>
                <a:gd name="T34" fmla="*/ 45 w 132"/>
                <a:gd name="T35" fmla="*/ 137 h 153"/>
                <a:gd name="T36" fmla="*/ 41 w 132"/>
                <a:gd name="T37" fmla="*/ 137 h 153"/>
                <a:gd name="T38" fmla="*/ 36 w 132"/>
                <a:gd name="T39" fmla="*/ 138 h 153"/>
                <a:gd name="T40" fmla="*/ 36 w 132"/>
                <a:gd name="T41" fmla="*/ 131 h 153"/>
                <a:gd name="T42" fmla="*/ 38 w 132"/>
                <a:gd name="T43" fmla="*/ 120 h 153"/>
                <a:gd name="T44" fmla="*/ 32 w 132"/>
                <a:gd name="T45" fmla="*/ 110 h 153"/>
                <a:gd name="T46" fmla="*/ 31 w 132"/>
                <a:gd name="T47" fmla="*/ 96 h 153"/>
                <a:gd name="T48" fmla="*/ 24 w 132"/>
                <a:gd name="T49" fmla="*/ 86 h 153"/>
                <a:gd name="T50" fmla="*/ 19 w 132"/>
                <a:gd name="T51" fmla="*/ 77 h 153"/>
                <a:gd name="T52" fmla="*/ 21 w 132"/>
                <a:gd name="T53" fmla="*/ 64 h 153"/>
                <a:gd name="T54" fmla="*/ 2 w 132"/>
                <a:gd name="T55" fmla="*/ 53 h 153"/>
                <a:gd name="T56" fmla="*/ 10 w 132"/>
                <a:gd name="T57" fmla="*/ 45 h 153"/>
                <a:gd name="T58" fmla="*/ 21 w 132"/>
                <a:gd name="T59" fmla="*/ 39 h 153"/>
                <a:gd name="T60" fmla="*/ 23 w 132"/>
                <a:gd name="T61" fmla="*/ 35 h 153"/>
                <a:gd name="T62" fmla="*/ 13 w 132"/>
                <a:gd name="T63" fmla="*/ 29 h 153"/>
                <a:gd name="T64" fmla="*/ 0 w 132"/>
                <a:gd name="T65" fmla="*/ 19 h 153"/>
                <a:gd name="T66" fmla="*/ 3 w 132"/>
                <a:gd name="T67" fmla="*/ 8 h 153"/>
                <a:gd name="T68" fmla="*/ 6 w 132"/>
                <a:gd name="T69" fmla="*/ 3 h 153"/>
                <a:gd name="T70" fmla="*/ 13 w 132"/>
                <a:gd name="T71" fmla="*/ 6 h 153"/>
                <a:gd name="T72" fmla="*/ 20 w 132"/>
                <a:gd name="T73" fmla="*/ 7 h 153"/>
                <a:gd name="T74" fmla="*/ 28 w 132"/>
                <a:gd name="T75" fmla="*/ 15 h 153"/>
                <a:gd name="T76" fmla="*/ 33 w 132"/>
                <a:gd name="T77" fmla="*/ 17 h 153"/>
                <a:gd name="T78" fmla="*/ 37 w 132"/>
                <a:gd name="T79" fmla="*/ 11 h 153"/>
                <a:gd name="T80" fmla="*/ 43 w 132"/>
                <a:gd name="T81" fmla="*/ 19 h 153"/>
                <a:gd name="T82" fmla="*/ 44 w 132"/>
                <a:gd name="T83" fmla="*/ 36 h 153"/>
                <a:gd name="T84" fmla="*/ 103 w 132"/>
                <a:gd name="T85" fmla="*/ 41 h 153"/>
                <a:gd name="T86" fmla="*/ 108 w 132"/>
                <a:gd name="T87" fmla="*/ 48 h 153"/>
                <a:gd name="T88" fmla="*/ 102 w 132"/>
                <a:gd name="T89" fmla="*/ 60 h 153"/>
                <a:gd name="T90" fmla="*/ 96 w 132"/>
                <a:gd name="T91" fmla="*/ 66 h 153"/>
                <a:gd name="T92" fmla="*/ 85 w 132"/>
                <a:gd name="T93" fmla="*/ 74 h 153"/>
                <a:gd name="T94" fmla="*/ 86 w 132"/>
                <a:gd name="T95" fmla="*/ 91 h 153"/>
                <a:gd name="T96" fmla="*/ 97 w 132"/>
                <a:gd name="T97" fmla="*/ 100 h 153"/>
                <a:gd name="T98" fmla="*/ 101 w 132"/>
                <a:gd name="T99" fmla="*/ 91 h 153"/>
                <a:gd name="T100" fmla="*/ 109 w 132"/>
                <a:gd name="T101" fmla="*/ 80 h 153"/>
                <a:gd name="T102" fmla="*/ 113 w 132"/>
                <a:gd name="T103" fmla="*/ 95 h 153"/>
                <a:gd name="T104" fmla="*/ 121 w 132"/>
                <a:gd name="T105" fmla="*/ 112 h 153"/>
                <a:gd name="T106" fmla="*/ 124 w 132"/>
                <a:gd name="T107" fmla="*/ 129 h 153"/>
                <a:gd name="T108" fmla="*/ 127 w 132"/>
                <a:gd name="T109"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53">
                  <a:moveTo>
                    <a:pt x="127" y="148"/>
                  </a:moveTo>
                  <a:cubicBezTo>
                    <a:pt x="122" y="147"/>
                    <a:pt x="121" y="145"/>
                    <a:pt x="121" y="148"/>
                  </a:cubicBezTo>
                  <a:cubicBezTo>
                    <a:pt x="120" y="150"/>
                    <a:pt x="117" y="152"/>
                    <a:pt x="116" y="153"/>
                  </a:cubicBezTo>
                  <a:cubicBezTo>
                    <a:pt x="115" y="152"/>
                    <a:pt x="114" y="150"/>
                    <a:pt x="113" y="148"/>
                  </a:cubicBezTo>
                  <a:cubicBezTo>
                    <a:pt x="109" y="141"/>
                    <a:pt x="107" y="130"/>
                    <a:pt x="106" y="129"/>
                  </a:cubicBezTo>
                  <a:cubicBezTo>
                    <a:pt x="106" y="127"/>
                    <a:pt x="103" y="126"/>
                    <a:pt x="99" y="119"/>
                  </a:cubicBezTo>
                  <a:cubicBezTo>
                    <a:pt x="95" y="111"/>
                    <a:pt x="97" y="101"/>
                    <a:pt x="92" y="105"/>
                  </a:cubicBezTo>
                  <a:cubicBezTo>
                    <a:pt x="88" y="109"/>
                    <a:pt x="85" y="116"/>
                    <a:pt x="82" y="112"/>
                  </a:cubicBezTo>
                  <a:cubicBezTo>
                    <a:pt x="80" y="109"/>
                    <a:pt x="74" y="102"/>
                    <a:pt x="73" y="109"/>
                  </a:cubicBezTo>
                  <a:cubicBezTo>
                    <a:pt x="71" y="116"/>
                    <a:pt x="68" y="103"/>
                    <a:pt x="68" y="113"/>
                  </a:cubicBezTo>
                  <a:cubicBezTo>
                    <a:pt x="68" y="123"/>
                    <a:pt x="73" y="118"/>
                    <a:pt x="74" y="123"/>
                  </a:cubicBezTo>
                  <a:cubicBezTo>
                    <a:pt x="76" y="127"/>
                    <a:pt x="73" y="129"/>
                    <a:pt x="72" y="128"/>
                  </a:cubicBezTo>
                  <a:cubicBezTo>
                    <a:pt x="71" y="127"/>
                    <a:pt x="69" y="131"/>
                    <a:pt x="66" y="132"/>
                  </a:cubicBezTo>
                  <a:cubicBezTo>
                    <a:pt x="64" y="134"/>
                    <a:pt x="63" y="133"/>
                    <a:pt x="62" y="131"/>
                  </a:cubicBezTo>
                  <a:cubicBezTo>
                    <a:pt x="61" y="129"/>
                    <a:pt x="59" y="127"/>
                    <a:pt x="57" y="130"/>
                  </a:cubicBezTo>
                  <a:cubicBezTo>
                    <a:pt x="56" y="133"/>
                    <a:pt x="58" y="136"/>
                    <a:pt x="54" y="134"/>
                  </a:cubicBezTo>
                  <a:cubicBezTo>
                    <a:pt x="50" y="133"/>
                    <a:pt x="47" y="134"/>
                    <a:pt x="47" y="135"/>
                  </a:cubicBezTo>
                  <a:cubicBezTo>
                    <a:pt x="47" y="136"/>
                    <a:pt x="46" y="138"/>
                    <a:pt x="45" y="137"/>
                  </a:cubicBezTo>
                  <a:cubicBezTo>
                    <a:pt x="43" y="135"/>
                    <a:pt x="42" y="135"/>
                    <a:pt x="41" y="137"/>
                  </a:cubicBezTo>
                  <a:cubicBezTo>
                    <a:pt x="40" y="139"/>
                    <a:pt x="38" y="139"/>
                    <a:pt x="36" y="138"/>
                  </a:cubicBezTo>
                  <a:cubicBezTo>
                    <a:pt x="37" y="136"/>
                    <a:pt x="35" y="137"/>
                    <a:pt x="36" y="131"/>
                  </a:cubicBezTo>
                  <a:cubicBezTo>
                    <a:pt x="38" y="125"/>
                    <a:pt x="43" y="126"/>
                    <a:pt x="38" y="120"/>
                  </a:cubicBezTo>
                  <a:cubicBezTo>
                    <a:pt x="33" y="113"/>
                    <a:pt x="33" y="120"/>
                    <a:pt x="32" y="110"/>
                  </a:cubicBezTo>
                  <a:cubicBezTo>
                    <a:pt x="32" y="99"/>
                    <a:pt x="35" y="102"/>
                    <a:pt x="31" y="96"/>
                  </a:cubicBezTo>
                  <a:cubicBezTo>
                    <a:pt x="26" y="89"/>
                    <a:pt x="29" y="89"/>
                    <a:pt x="24" y="86"/>
                  </a:cubicBezTo>
                  <a:cubicBezTo>
                    <a:pt x="18" y="83"/>
                    <a:pt x="17" y="83"/>
                    <a:pt x="19" y="77"/>
                  </a:cubicBezTo>
                  <a:cubicBezTo>
                    <a:pt x="21" y="70"/>
                    <a:pt x="29" y="69"/>
                    <a:pt x="21" y="64"/>
                  </a:cubicBezTo>
                  <a:cubicBezTo>
                    <a:pt x="13" y="60"/>
                    <a:pt x="2" y="58"/>
                    <a:pt x="2" y="53"/>
                  </a:cubicBezTo>
                  <a:cubicBezTo>
                    <a:pt x="3" y="48"/>
                    <a:pt x="8" y="47"/>
                    <a:pt x="10" y="45"/>
                  </a:cubicBezTo>
                  <a:cubicBezTo>
                    <a:pt x="11" y="43"/>
                    <a:pt x="18" y="39"/>
                    <a:pt x="21" y="39"/>
                  </a:cubicBezTo>
                  <a:cubicBezTo>
                    <a:pt x="25" y="39"/>
                    <a:pt x="29" y="38"/>
                    <a:pt x="23" y="35"/>
                  </a:cubicBezTo>
                  <a:cubicBezTo>
                    <a:pt x="17" y="32"/>
                    <a:pt x="18" y="32"/>
                    <a:pt x="13" y="29"/>
                  </a:cubicBezTo>
                  <a:cubicBezTo>
                    <a:pt x="7" y="25"/>
                    <a:pt x="0" y="25"/>
                    <a:pt x="0" y="19"/>
                  </a:cubicBezTo>
                  <a:cubicBezTo>
                    <a:pt x="0" y="13"/>
                    <a:pt x="0" y="10"/>
                    <a:pt x="3" y="8"/>
                  </a:cubicBezTo>
                  <a:cubicBezTo>
                    <a:pt x="5" y="6"/>
                    <a:pt x="4" y="0"/>
                    <a:pt x="6" y="3"/>
                  </a:cubicBezTo>
                  <a:cubicBezTo>
                    <a:pt x="9" y="5"/>
                    <a:pt x="9" y="5"/>
                    <a:pt x="13" y="6"/>
                  </a:cubicBezTo>
                  <a:cubicBezTo>
                    <a:pt x="17" y="8"/>
                    <a:pt x="18" y="5"/>
                    <a:pt x="20" y="7"/>
                  </a:cubicBezTo>
                  <a:cubicBezTo>
                    <a:pt x="22" y="10"/>
                    <a:pt x="25" y="13"/>
                    <a:pt x="28" y="15"/>
                  </a:cubicBezTo>
                  <a:cubicBezTo>
                    <a:pt x="30" y="16"/>
                    <a:pt x="31" y="19"/>
                    <a:pt x="33" y="17"/>
                  </a:cubicBezTo>
                  <a:cubicBezTo>
                    <a:pt x="35" y="14"/>
                    <a:pt x="36" y="10"/>
                    <a:pt x="37" y="11"/>
                  </a:cubicBezTo>
                  <a:cubicBezTo>
                    <a:pt x="38" y="12"/>
                    <a:pt x="41" y="11"/>
                    <a:pt x="43" y="19"/>
                  </a:cubicBezTo>
                  <a:cubicBezTo>
                    <a:pt x="45" y="28"/>
                    <a:pt x="40" y="33"/>
                    <a:pt x="44" y="36"/>
                  </a:cubicBezTo>
                  <a:cubicBezTo>
                    <a:pt x="49" y="39"/>
                    <a:pt x="101" y="41"/>
                    <a:pt x="103" y="41"/>
                  </a:cubicBezTo>
                  <a:cubicBezTo>
                    <a:pt x="106" y="41"/>
                    <a:pt x="112" y="46"/>
                    <a:pt x="108" y="48"/>
                  </a:cubicBezTo>
                  <a:cubicBezTo>
                    <a:pt x="104" y="50"/>
                    <a:pt x="103" y="56"/>
                    <a:pt x="102" y="60"/>
                  </a:cubicBezTo>
                  <a:cubicBezTo>
                    <a:pt x="102" y="64"/>
                    <a:pt x="101" y="64"/>
                    <a:pt x="96" y="66"/>
                  </a:cubicBezTo>
                  <a:cubicBezTo>
                    <a:pt x="90" y="68"/>
                    <a:pt x="85" y="68"/>
                    <a:pt x="85" y="74"/>
                  </a:cubicBezTo>
                  <a:cubicBezTo>
                    <a:pt x="85" y="80"/>
                    <a:pt x="81" y="87"/>
                    <a:pt x="86" y="91"/>
                  </a:cubicBezTo>
                  <a:cubicBezTo>
                    <a:pt x="90" y="95"/>
                    <a:pt x="95" y="100"/>
                    <a:pt x="97" y="100"/>
                  </a:cubicBezTo>
                  <a:cubicBezTo>
                    <a:pt x="100" y="101"/>
                    <a:pt x="99" y="96"/>
                    <a:pt x="101" y="91"/>
                  </a:cubicBezTo>
                  <a:cubicBezTo>
                    <a:pt x="102" y="85"/>
                    <a:pt x="105" y="77"/>
                    <a:pt x="109" y="80"/>
                  </a:cubicBezTo>
                  <a:cubicBezTo>
                    <a:pt x="114" y="83"/>
                    <a:pt x="111" y="88"/>
                    <a:pt x="113" y="95"/>
                  </a:cubicBezTo>
                  <a:cubicBezTo>
                    <a:pt x="115" y="101"/>
                    <a:pt x="119" y="104"/>
                    <a:pt x="121" y="112"/>
                  </a:cubicBezTo>
                  <a:cubicBezTo>
                    <a:pt x="124" y="120"/>
                    <a:pt x="123" y="121"/>
                    <a:pt x="124" y="129"/>
                  </a:cubicBezTo>
                  <a:cubicBezTo>
                    <a:pt x="125" y="137"/>
                    <a:pt x="132" y="149"/>
                    <a:pt x="127" y="14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4" name="Freeform 1100"/>
            <p:cNvSpPr>
              <a:spLocks/>
            </p:cNvSpPr>
            <p:nvPr/>
          </p:nvSpPr>
          <p:spPr bwMode="auto">
            <a:xfrm>
              <a:off x="3895" y="1566"/>
              <a:ext cx="132" cy="313"/>
            </a:xfrm>
            <a:custGeom>
              <a:avLst/>
              <a:gdLst>
                <a:gd name="T0" fmla="*/ 216 w 219"/>
                <a:gd name="T1" fmla="*/ 202 h 521"/>
                <a:gd name="T2" fmla="*/ 203 w 219"/>
                <a:gd name="T3" fmla="*/ 219 h 521"/>
                <a:gd name="T4" fmla="*/ 196 w 219"/>
                <a:gd name="T5" fmla="*/ 229 h 521"/>
                <a:gd name="T6" fmla="*/ 181 w 219"/>
                <a:gd name="T7" fmla="*/ 236 h 521"/>
                <a:gd name="T8" fmla="*/ 163 w 219"/>
                <a:gd name="T9" fmla="*/ 249 h 521"/>
                <a:gd name="T10" fmla="*/ 146 w 219"/>
                <a:gd name="T11" fmla="*/ 263 h 521"/>
                <a:gd name="T12" fmla="*/ 141 w 219"/>
                <a:gd name="T13" fmla="*/ 283 h 521"/>
                <a:gd name="T14" fmla="*/ 156 w 219"/>
                <a:gd name="T15" fmla="*/ 312 h 521"/>
                <a:gd name="T16" fmla="*/ 181 w 219"/>
                <a:gd name="T17" fmla="*/ 342 h 521"/>
                <a:gd name="T18" fmla="*/ 176 w 219"/>
                <a:gd name="T19" fmla="*/ 353 h 521"/>
                <a:gd name="T20" fmla="*/ 170 w 219"/>
                <a:gd name="T21" fmla="*/ 380 h 521"/>
                <a:gd name="T22" fmla="*/ 195 w 219"/>
                <a:gd name="T23" fmla="*/ 418 h 521"/>
                <a:gd name="T24" fmla="*/ 209 w 219"/>
                <a:gd name="T25" fmla="*/ 456 h 521"/>
                <a:gd name="T26" fmla="*/ 202 w 219"/>
                <a:gd name="T27" fmla="*/ 490 h 521"/>
                <a:gd name="T28" fmla="*/ 192 w 219"/>
                <a:gd name="T29" fmla="*/ 519 h 521"/>
                <a:gd name="T30" fmla="*/ 189 w 219"/>
                <a:gd name="T31" fmla="*/ 508 h 521"/>
                <a:gd name="T32" fmla="*/ 191 w 219"/>
                <a:gd name="T33" fmla="*/ 476 h 521"/>
                <a:gd name="T34" fmla="*/ 188 w 219"/>
                <a:gd name="T35" fmla="*/ 451 h 521"/>
                <a:gd name="T36" fmla="*/ 181 w 219"/>
                <a:gd name="T37" fmla="*/ 421 h 521"/>
                <a:gd name="T38" fmla="*/ 163 w 219"/>
                <a:gd name="T39" fmla="*/ 389 h 521"/>
                <a:gd name="T40" fmla="*/ 157 w 219"/>
                <a:gd name="T41" fmla="*/ 358 h 521"/>
                <a:gd name="T42" fmla="*/ 141 w 219"/>
                <a:gd name="T43" fmla="*/ 329 h 521"/>
                <a:gd name="T44" fmla="*/ 130 w 219"/>
                <a:gd name="T45" fmla="*/ 316 h 521"/>
                <a:gd name="T46" fmla="*/ 123 w 219"/>
                <a:gd name="T47" fmla="*/ 336 h 521"/>
                <a:gd name="T48" fmla="*/ 108 w 219"/>
                <a:gd name="T49" fmla="*/ 350 h 521"/>
                <a:gd name="T50" fmla="*/ 96 w 219"/>
                <a:gd name="T51" fmla="*/ 360 h 521"/>
                <a:gd name="T52" fmla="*/ 87 w 219"/>
                <a:gd name="T53" fmla="*/ 357 h 521"/>
                <a:gd name="T54" fmla="*/ 73 w 219"/>
                <a:gd name="T55" fmla="*/ 351 h 521"/>
                <a:gd name="T56" fmla="*/ 70 w 219"/>
                <a:gd name="T57" fmla="*/ 326 h 521"/>
                <a:gd name="T58" fmla="*/ 64 w 219"/>
                <a:gd name="T59" fmla="*/ 286 h 521"/>
                <a:gd name="T60" fmla="*/ 46 w 219"/>
                <a:gd name="T61" fmla="*/ 276 h 521"/>
                <a:gd name="T62" fmla="*/ 44 w 219"/>
                <a:gd name="T63" fmla="*/ 262 h 521"/>
                <a:gd name="T64" fmla="*/ 43 w 219"/>
                <a:gd name="T65" fmla="*/ 245 h 521"/>
                <a:gd name="T66" fmla="*/ 25 w 219"/>
                <a:gd name="T67" fmla="*/ 238 h 521"/>
                <a:gd name="T68" fmla="*/ 8 w 219"/>
                <a:gd name="T69" fmla="*/ 223 h 521"/>
                <a:gd name="T70" fmla="*/ 0 w 219"/>
                <a:gd name="T71" fmla="*/ 208 h 521"/>
                <a:gd name="T72" fmla="*/ 11 w 219"/>
                <a:gd name="T73" fmla="*/ 203 h 521"/>
                <a:gd name="T74" fmla="*/ 7 w 219"/>
                <a:gd name="T75" fmla="*/ 179 h 521"/>
                <a:gd name="T76" fmla="*/ 18 w 219"/>
                <a:gd name="T77" fmla="*/ 182 h 521"/>
                <a:gd name="T78" fmla="*/ 21 w 219"/>
                <a:gd name="T79" fmla="*/ 170 h 521"/>
                <a:gd name="T80" fmla="*/ 20 w 219"/>
                <a:gd name="T81" fmla="*/ 154 h 521"/>
                <a:gd name="T82" fmla="*/ 19 w 219"/>
                <a:gd name="T83" fmla="*/ 127 h 521"/>
                <a:gd name="T84" fmla="*/ 39 w 219"/>
                <a:gd name="T85" fmla="*/ 130 h 521"/>
                <a:gd name="T86" fmla="*/ 46 w 219"/>
                <a:gd name="T87" fmla="*/ 94 h 521"/>
                <a:gd name="T88" fmla="*/ 52 w 219"/>
                <a:gd name="T89" fmla="*/ 65 h 521"/>
                <a:gd name="T90" fmla="*/ 65 w 219"/>
                <a:gd name="T91" fmla="*/ 45 h 521"/>
                <a:gd name="T92" fmla="*/ 94 w 219"/>
                <a:gd name="T93" fmla="*/ 40 h 521"/>
                <a:gd name="T94" fmla="*/ 95 w 219"/>
                <a:gd name="T95" fmla="*/ 7 h 521"/>
                <a:gd name="T96" fmla="*/ 108 w 219"/>
                <a:gd name="T97" fmla="*/ 5 h 521"/>
                <a:gd name="T98" fmla="*/ 122 w 219"/>
                <a:gd name="T99" fmla="*/ 30 h 521"/>
                <a:gd name="T100" fmla="*/ 136 w 219"/>
                <a:gd name="T101" fmla="*/ 57 h 521"/>
                <a:gd name="T102" fmla="*/ 123 w 219"/>
                <a:gd name="T103" fmla="*/ 94 h 521"/>
                <a:gd name="T104" fmla="*/ 122 w 219"/>
                <a:gd name="T105" fmla="*/ 128 h 521"/>
                <a:gd name="T106" fmla="*/ 148 w 219"/>
                <a:gd name="T107" fmla="*/ 126 h 521"/>
                <a:gd name="T108" fmla="*/ 160 w 219"/>
                <a:gd name="T109" fmla="*/ 149 h 521"/>
                <a:gd name="T110" fmla="*/ 171 w 219"/>
                <a:gd name="T111" fmla="*/ 173 h 521"/>
                <a:gd name="T112" fmla="*/ 191 w 219"/>
                <a:gd name="T113" fmla="*/ 186 h 521"/>
                <a:gd name="T114" fmla="*/ 207 w 219"/>
                <a:gd name="T115" fmla="*/ 198 h 521"/>
                <a:gd name="T116" fmla="*/ 218 w 219"/>
                <a:gd name="T117"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521">
                  <a:moveTo>
                    <a:pt x="218" y="199"/>
                  </a:moveTo>
                  <a:cubicBezTo>
                    <a:pt x="218" y="200"/>
                    <a:pt x="217" y="201"/>
                    <a:pt x="216" y="202"/>
                  </a:cubicBezTo>
                  <a:cubicBezTo>
                    <a:pt x="212" y="206"/>
                    <a:pt x="206" y="212"/>
                    <a:pt x="206" y="213"/>
                  </a:cubicBezTo>
                  <a:cubicBezTo>
                    <a:pt x="206" y="214"/>
                    <a:pt x="205" y="218"/>
                    <a:pt x="203" y="219"/>
                  </a:cubicBezTo>
                  <a:cubicBezTo>
                    <a:pt x="200" y="221"/>
                    <a:pt x="197" y="227"/>
                    <a:pt x="197" y="228"/>
                  </a:cubicBezTo>
                  <a:cubicBezTo>
                    <a:pt x="197" y="228"/>
                    <a:pt x="197" y="229"/>
                    <a:pt x="196" y="229"/>
                  </a:cubicBezTo>
                  <a:cubicBezTo>
                    <a:pt x="195" y="229"/>
                    <a:pt x="193" y="229"/>
                    <a:pt x="190" y="230"/>
                  </a:cubicBezTo>
                  <a:cubicBezTo>
                    <a:pt x="185" y="231"/>
                    <a:pt x="182" y="234"/>
                    <a:pt x="181" y="236"/>
                  </a:cubicBezTo>
                  <a:cubicBezTo>
                    <a:pt x="180" y="238"/>
                    <a:pt x="174" y="241"/>
                    <a:pt x="174" y="243"/>
                  </a:cubicBezTo>
                  <a:cubicBezTo>
                    <a:pt x="173" y="245"/>
                    <a:pt x="167" y="247"/>
                    <a:pt x="163" y="249"/>
                  </a:cubicBezTo>
                  <a:cubicBezTo>
                    <a:pt x="159" y="251"/>
                    <a:pt x="156" y="242"/>
                    <a:pt x="151" y="248"/>
                  </a:cubicBezTo>
                  <a:cubicBezTo>
                    <a:pt x="147" y="253"/>
                    <a:pt x="145" y="259"/>
                    <a:pt x="146" y="263"/>
                  </a:cubicBezTo>
                  <a:cubicBezTo>
                    <a:pt x="147" y="267"/>
                    <a:pt x="146" y="270"/>
                    <a:pt x="146" y="276"/>
                  </a:cubicBezTo>
                  <a:cubicBezTo>
                    <a:pt x="147" y="281"/>
                    <a:pt x="136" y="279"/>
                    <a:pt x="141" y="283"/>
                  </a:cubicBezTo>
                  <a:cubicBezTo>
                    <a:pt x="146" y="287"/>
                    <a:pt x="149" y="297"/>
                    <a:pt x="150" y="299"/>
                  </a:cubicBezTo>
                  <a:cubicBezTo>
                    <a:pt x="151" y="301"/>
                    <a:pt x="145" y="304"/>
                    <a:pt x="156" y="312"/>
                  </a:cubicBezTo>
                  <a:cubicBezTo>
                    <a:pt x="166" y="320"/>
                    <a:pt x="174" y="328"/>
                    <a:pt x="175" y="332"/>
                  </a:cubicBezTo>
                  <a:cubicBezTo>
                    <a:pt x="176" y="336"/>
                    <a:pt x="177" y="341"/>
                    <a:pt x="181" y="342"/>
                  </a:cubicBezTo>
                  <a:cubicBezTo>
                    <a:pt x="184" y="342"/>
                    <a:pt x="186" y="338"/>
                    <a:pt x="184" y="342"/>
                  </a:cubicBezTo>
                  <a:cubicBezTo>
                    <a:pt x="182" y="347"/>
                    <a:pt x="176" y="350"/>
                    <a:pt x="176" y="353"/>
                  </a:cubicBezTo>
                  <a:cubicBezTo>
                    <a:pt x="176" y="356"/>
                    <a:pt x="180" y="361"/>
                    <a:pt x="179" y="364"/>
                  </a:cubicBezTo>
                  <a:cubicBezTo>
                    <a:pt x="178" y="366"/>
                    <a:pt x="169" y="373"/>
                    <a:pt x="170" y="380"/>
                  </a:cubicBezTo>
                  <a:cubicBezTo>
                    <a:pt x="172" y="386"/>
                    <a:pt x="180" y="393"/>
                    <a:pt x="184" y="397"/>
                  </a:cubicBezTo>
                  <a:cubicBezTo>
                    <a:pt x="187" y="401"/>
                    <a:pt x="194" y="414"/>
                    <a:pt x="195" y="418"/>
                  </a:cubicBezTo>
                  <a:cubicBezTo>
                    <a:pt x="196" y="423"/>
                    <a:pt x="197" y="429"/>
                    <a:pt x="200" y="435"/>
                  </a:cubicBezTo>
                  <a:cubicBezTo>
                    <a:pt x="203" y="441"/>
                    <a:pt x="204" y="450"/>
                    <a:pt x="209" y="456"/>
                  </a:cubicBezTo>
                  <a:cubicBezTo>
                    <a:pt x="213" y="463"/>
                    <a:pt x="212" y="474"/>
                    <a:pt x="210" y="477"/>
                  </a:cubicBezTo>
                  <a:cubicBezTo>
                    <a:pt x="209" y="479"/>
                    <a:pt x="205" y="484"/>
                    <a:pt x="202" y="490"/>
                  </a:cubicBezTo>
                  <a:cubicBezTo>
                    <a:pt x="199" y="495"/>
                    <a:pt x="196" y="500"/>
                    <a:pt x="195" y="506"/>
                  </a:cubicBezTo>
                  <a:cubicBezTo>
                    <a:pt x="194" y="512"/>
                    <a:pt x="195" y="517"/>
                    <a:pt x="192" y="519"/>
                  </a:cubicBezTo>
                  <a:cubicBezTo>
                    <a:pt x="192" y="520"/>
                    <a:pt x="191" y="521"/>
                    <a:pt x="190" y="521"/>
                  </a:cubicBezTo>
                  <a:cubicBezTo>
                    <a:pt x="191" y="516"/>
                    <a:pt x="191" y="515"/>
                    <a:pt x="189" y="508"/>
                  </a:cubicBezTo>
                  <a:cubicBezTo>
                    <a:pt x="186" y="500"/>
                    <a:pt x="192" y="492"/>
                    <a:pt x="192" y="488"/>
                  </a:cubicBezTo>
                  <a:cubicBezTo>
                    <a:pt x="193" y="483"/>
                    <a:pt x="192" y="480"/>
                    <a:pt x="191" y="476"/>
                  </a:cubicBezTo>
                  <a:cubicBezTo>
                    <a:pt x="189" y="471"/>
                    <a:pt x="192" y="471"/>
                    <a:pt x="191" y="464"/>
                  </a:cubicBezTo>
                  <a:cubicBezTo>
                    <a:pt x="189" y="457"/>
                    <a:pt x="187" y="452"/>
                    <a:pt x="188" y="451"/>
                  </a:cubicBezTo>
                  <a:cubicBezTo>
                    <a:pt x="189" y="449"/>
                    <a:pt x="187" y="445"/>
                    <a:pt x="185" y="435"/>
                  </a:cubicBezTo>
                  <a:cubicBezTo>
                    <a:pt x="182" y="426"/>
                    <a:pt x="187" y="428"/>
                    <a:pt x="181" y="421"/>
                  </a:cubicBezTo>
                  <a:cubicBezTo>
                    <a:pt x="175" y="413"/>
                    <a:pt x="178" y="419"/>
                    <a:pt x="173" y="408"/>
                  </a:cubicBezTo>
                  <a:cubicBezTo>
                    <a:pt x="168" y="396"/>
                    <a:pt x="164" y="396"/>
                    <a:pt x="163" y="389"/>
                  </a:cubicBezTo>
                  <a:cubicBezTo>
                    <a:pt x="162" y="382"/>
                    <a:pt x="158" y="388"/>
                    <a:pt x="158" y="376"/>
                  </a:cubicBezTo>
                  <a:cubicBezTo>
                    <a:pt x="158" y="363"/>
                    <a:pt x="163" y="369"/>
                    <a:pt x="157" y="358"/>
                  </a:cubicBezTo>
                  <a:cubicBezTo>
                    <a:pt x="151" y="347"/>
                    <a:pt x="155" y="348"/>
                    <a:pt x="150" y="340"/>
                  </a:cubicBezTo>
                  <a:cubicBezTo>
                    <a:pt x="144" y="332"/>
                    <a:pt x="142" y="332"/>
                    <a:pt x="141" y="329"/>
                  </a:cubicBezTo>
                  <a:cubicBezTo>
                    <a:pt x="140" y="327"/>
                    <a:pt x="136" y="320"/>
                    <a:pt x="135" y="316"/>
                  </a:cubicBezTo>
                  <a:cubicBezTo>
                    <a:pt x="134" y="313"/>
                    <a:pt x="129" y="311"/>
                    <a:pt x="130" y="316"/>
                  </a:cubicBezTo>
                  <a:cubicBezTo>
                    <a:pt x="130" y="321"/>
                    <a:pt x="133" y="331"/>
                    <a:pt x="130" y="332"/>
                  </a:cubicBezTo>
                  <a:cubicBezTo>
                    <a:pt x="128" y="333"/>
                    <a:pt x="127" y="330"/>
                    <a:pt x="123" y="336"/>
                  </a:cubicBezTo>
                  <a:cubicBezTo>
                    <a:pt x="118" y="341"/>
                    <a:pt x="118" y="341"/>
                    <a:pt x="115" y="344"/>
                  </a:cubicBezTo>
                  <a:cubicBezTo>
                    <a:pt x="113" y="347"/>
                    <a:pt x="110" y="346"/>
                    <a:pt x="108" y="350"/>
                  </a:cubicBezTo>
                  <a:cubicBezTo>
                    <a:pt x="106" y="354"/>
                    <a:pt x="103" y="356"/>
                    <a:pt x="103" y="358"/>
                  </a:cubicBezTo>
                  <a:cubicBezTo>
                    <a:pt x="102" y="361"/>
                    <a:pt x="97" y="365"/>
                    <a:pt x="96" y="360"/>
                  </a:cubicBezTo>
                  <a:cubicBezTo>
                    <a:pt x="96" y="355"/>
                    <a:pt x="94" y="352"/>
                    <a:pt x="92" y="354"/>
                  </a:cubicBezTo>
                  <a:cubicBezTo>
                    <a:pt x="90" y="357"/>
                    <a:pt x="89" y="360"/>
                    <a:pt x="87" y="357"/>
                  </a:cubicBezTo>
                  <a:cubicBezTo>
                    <a:pt x="86" y="354"/>
                    <a:pt x="84" y="355"/>
                    <a:pt x="80" y="354"/>
                  </a:cubicBezTo>
                  <a:cubicBezTo>
                    <a:pt x="76" y="353"/>
                    <a:pt x="77" y="355"/>
                    <a:pt x="73" y="351"/>
                  </a:cubicBezTo>
                  <a:cubicBezTo>
                    <a:pt x="69" y="347"/>
                    <a:pt x="67" y="352"/>
                    <a:pt x="68" y="343"/>
                  </a:cubicBezTo>
                  <a:cubicBezTo>
                    <a:pt x="70" y="335"/>
                    <a:pt x="68" y="332"/>
                    <a:pt x="70" y="326"/>
                  </a:cubicBezTo>
                  <a:cubicBezTo>
                    <a:pt x="73" y="319"/>
                    <a:pt x="73" y="302"/>
                    <a:pt x="73" y="300"/>
                  </a:cubicBezTo>
                  <a:cubicBezTo>
                    <a:pt x="72" y="297"/>
                    <a:pt x="70" y="294"/>
                    <a:pt x="64" y="286"/>
                  </a:cubicBezTo>
                  <a:cubicBezTo>
                    <a:pt x="58" y="279"/>
                    <a:pt x="55" y="272"/>
                    <a:pt x="54" y="271"/>
                  </a:cubicBezTo>
                  <a:cubicBezTo>
                    <a:pt x="53" y="270"/>
                    <a:pt x="46" y="278"/>
                    <a:pt x="46" y="276"/>
                  </a:cubicBezTo>
                  <a:cubicBezTo>
                    <a:pt x="45" y="275"/>
                    <a:pt x="40" y="270"/>
                    <a:pt x="42" y="269"/>
                  </a:cubicBezTo>
                  <a:cubicBezTo>
                    <a:pt x="44" y="268"/>
                    <a:pt x="48" y="267"/>
                    <a:pt x="44" y="262"/>
                  </a:cubicBezTo>
                  <a:cubicBezTo>
                    <a:pt x="41" y="257"/>
                    <a:pt x="43" y="252"/>
                    <a:pt x="45" y="250"/>
                  </a:cubicBezTo>
                  <a:cubicBezTo>
                    <a:pt x="47" y="249"/>
                    <a:pt x="51" y="247"/>
                    <a:pt x="43" y="245"/>
                  </a:cubicBezTo>
                  <a:cubicBezTo>
                    <a:pt x="35" y="242"/>
                    <a:pt x="31" y="234"/>
                    <a:pt x="30" y="238"/>
                  </a:cubicBezTo>
                  <a:cubicBezTo>
                    <a:pt x="30" y="241"/>
                    <a:pt x="26" y="243"/>
                    <a:pt x="25" y="238"/>
                  </a:cubicBezTo>
                  <a:cubicBezTo>
                    <a:pt x="24" y="234"/>
                    <a:pt x="20" y="231"/>
                    <a:pt x="16" y="229"/>
                  </a:cubicBezTo>
                  <a:cubicBezTo>
                    <a:pt x="12" y="227"/>
                    <a:pt x="12" y="227"/>
                    <a:pt x="8" y="223"/>
                  </a:cubicBezTo>
                  <a:cubicBezTo>
                    <a:pt x="4" y="219"/>
                    <a:pt x="3" y="218"/>
                    <a:pt x="2" y="213"/>
                  </a:cubicBezTo>
                  <a:cubicBezTo>
                    <a:pt x="2" y="210"/>
                    <a:pt x="1" y="210"/>
                    <a:pt x="0" y="208"/>
                  </a:cubicBezTo>
                  <a:cubicBezTo>
                    <a:pt x="1" y="207"/>
                    <a:pt x="4" y="205"/>
                    <a:pt x="5" y="203"/>
                  </a:cubicBezTo>
                  <a:cubicBezTo>
                    <a:pt x="5" y="200"/>
                    <a:pt x="6" y="202"/>
                    <a:pt x="11" y="203"/>
                  </a:cubicBezTo>
                  <a:cubicBezTo>
                    <a:pt x="16" y="204"/>
                    <a:pt x="9" y="192"/>
                    <a:pt x="8" y="184"/>
                  </a:cubicBezTo>
                  <a:cubicBezTo>
                    <a:pt x="8" y="182"/>
                    <a:pt x="8" y="181"/>
                    <a:pt x="7" y="179"/>
                  </a:cubicBezTo>
                  <a:cubicBezTo>
                    <a:pt x="9" y="180"/>
                    <a:pt x="11" y="180"/>
                    <a:pt x="13" y="181"/>
                  </a:cubicBezTo>
                  <a:cubicBezTo>
                    <a:pt x="15" y="183"/>
                    <a:pt x="18" y="186"/>
                    <a:pt x="18" y="182"/>
                  </a:cubicBezTo>
                  <a:cubicBezTo>
                    <a:pt x="18" y="178"/>
                    <a:pt x="23" y="178"/>
                    <a:pt x="22" y="176"/>
                  </a:cubicBezTo>
                  <a:cubicBezTo>
                    <a:pt x="22" y="173"/>
                    <a:pt x="22" y="172"/>
                    <a:pt x="21" y="170"/>
                  </a:cubicBezTo>
                  <a:cubicBezTo>
                    <a:pt x="19" y="168"/>
                    <a:pt x="18" y="169"/>
                    <a:pt x="19" y="164"/>
                  </a:cubicBezTo>
                  <a:cubicBezTo>
                    <a:pt x="19" y="159"/>
                    <a:pt x="17" y="159"/>
                    <a:pt x="20" y="154"/>
                  </a:cubicBezTo>
                  <a:cubicBezTo>
                    <a:pt x="22" y="149"/>
                    <a:pt x="26" y="149"/>
                    <a:pt x="24" y="143"/>
                  </a:cubicBezTo>
                  <a:cubicBezTo>
                    <a:pt x="21" y="136"/>
                    <a:pt x="14" y="125"/>
                    <a:pt x="19" y="127"/>
                  </a:cubicBezTo>
                  <a:cubicBezTo>
                    <a:pt x="24" y="128"/>
                    <a:pt x="25" y="130"/>
                    <a:pt x="30" y="131"/>
                  </a:cubicBezTo>
                  <a:cubicBezTo>
                    <a:pt x="35" y="132"/>
                    <a:pt x="39" y="138"/>
                    <a:pt x="39" y="130"/>
                  </a:cubicBezTo>
                  <a:cubicBezTo>
                    <a:pt x="38" y="121"/>
                    <a:pt x="42" y="122"/>
                    <a:pt x="46" y="114"/>
                  </a:cubicBezTo>
                  <a:cubicBezTo>
                    <a:pt x="49" y="106"/>
                    <a:pt x="48" y="98"/>
                    <a:pt x="46" y="94"/>
                  </a:cubicBezTo>
                  <a:cubicBezTo>
                    <a:pt x="43" y="90"/>
                    <a:pt x="51" y="85"/>
                    <a:pt x="51" y="79"/>
                  </a:cubicBezTo>
                  <a:cubicBezTo>
                    <a:pt x="52" y="72"/>
                    <a:pt x="55" y="73"/>
                    <a:pt x="52" y="65"/>
                  </a:cubicBezTo>
                  <a:cubicBezTo>
                    <a:pt x="49" y="57"/>
                    <a:pt x="46" y="54"/>
                    <a:pt x="52" y="52"/>
                  </a:cubicBezTo>
                  <a:cubicBezTo>
                    <a:pt x="58" y="49"/>
                    <a:pt x="56" y="52"/>
                    <a:pt x="65" y="45"/>
                  </a:cubicBezTo>
                  <a:cubicBezTo>
                    <a:pt x="74" y="37"/>
                    <a:pt x="73" y="30"/>
                    <a:pt x="82" y="35"/>
                  </a:cubicBezTo>
                  <a:cubicBezTo>
                    <a:pt x="90" y="39"/>
                    <a:pt x="95" y="45"/>
                    <a:pt x="94" y="40"/>
                  </a:cubicBezTo>
                  <a:cubicBezTo>
                    <a:pt x="94" y="35"/>
                    <a:pt x="84" y="27"/>
                    <a:pt x="90" y="21"/>
                  </a:cubicBezTo>
                  <a:cubicBezTo>
                    <a:pt x="96" y="16"/>
                    <a:pt x="102" y="10"/>
                    <a:pt x="95" y="7"/>
                  </a:cubicBezTo>
                  <a:cubicBezTo>
                    <a:pt x="96" y="5"/>
                    <a:pt x="97" y="4"/>
                    <a:pt x="98" y="2"/>
                  </a:cubicBezTo>
                  <a:cubicBezTo>
                    <a:pt x="99" y="0"/>
                    <a:pt x="106" y="2"/>
                    <a:pt x="108" y="5"/>
                  </a:cubicBezTo>
                  <a:cubicBezTo>
                    <a:pt x="110" y="8"/>
                    <a:pt x="120" y="16"/>
                    <a:pt x="120" y="20"/>
                  </a:cubicBezTo>
                  <a:cubicBezTo>
                    <a:pt x="120" y="24"/>
                    <a:pt x="117" y="32"/>
                    <a:pt x="122" y="30"/>
                  </a:cubicBezTo>
                  <a:cubicBezTo>
                    <a:pt x="127" y="28"/>
                    <a:pt x="132" y="26"/>
                    <a:pt x="133" y="33"/>
                  </a:cubicBezTo>
                  <a:cubicBezTo>
                    <a:pt x="135" y="40"/>
                    <a:pt x="131" y="48"/>
                    <a:pt x="136" y="57"/>
                  </a:cubicBezTo>
                  <a:cubicBezTo>
                    <a:pt x="140" y="66"/>
                    <a:pt x="144" y="72"/>
                    <a:pt x="139" y="77"/>
                  </a:cubicBezTo>
                  <a:cubicBezTo>
                    <a:pt x="133" y="82"/>
                    <a:pt x="125" y="87"/>
                    <a:pt x="123" y="94"/>
                  </a:cubicBezTo>
                  <a:cubicBezTo>
                    <a:pt x="121" y="101"/>
                    <a:pt x="117" y="104"/>
                    <a:pt x="119" y="112"/>
                  </a:cubicBezTo>
                  <a:cubicBezTo>
                    <a:pt x="121" y="119"/>
                    <a:pt x="119" y="124"/>
                    <a:pt x="122" y="128"/>
                  </a:cubicBezTo>
                  <a:cubicBezTo>
                    <a:pt x="125" y="132"/>
                    <a:pt x="130" y="128"/>
                    <a:pt x="133" y="126"/>
                  </a:cubicBezTo>
                  <a:cubicBezTo>
                    <a:pt x="137" y="124"/>
                    <a:pt x="146" y="124"/>
                    <a:pt x="148" y="126"/>
                  </a:cubicBezTo>
                  <a:cubicBezTo>
                    <a:pt x="151" y="128"/>
                    <a:pt x="148" y="132"/>
                    <a:pt x="152" y="137"/>
                  </a:cubicBezTo>
                  <a:cubicBezTo>
                    <a:pt x="155" y="142"/>
                    <a:pt x="158" y="142"/>
                    <a:pt x="160" y="149"/>
                  </a:cubicBezTo>
                  <a:cubicBezTo>
                    <a:pt x="163" y="156"/>
                    <a:pt x="174" y="153"/>
                    <a:pt x="174" y="158"/>
                  </a:cubicBezTo>
                  <a:cubicBezTo>
                    <a:pt x="175" y="163"/>
                    <a:pt x="171" y="172"/>
                    <a:pt x="171" y="173"/>
                  </a:cubicBezTo>
                  <a:cubicBezTo>
                    <a:pt x="171" y="175"/>
                    <a:pt x="161" y="183"/>
                    <a:pt x="172" y="182"/>
                  </a:cubicBezTo>
                  <a:cubicBezTo>
                    <a:pt x="183" y="182"/>
                    <a:pt x="191" y="180"/>
                    <a:pt x="191" y="186"/>
                  </a:cubicBezTo>
                  <a:cubicBezTo>
                    <a:pt x="191" y="192"/>
                    <a:pt x="196" y="201"/>
                    <a:pt x="199" y="202"/>
                  </a:cubicBezTo>
                  <a:cubicBezTo>
                    <a:pt x="203" y="203"/>
                    <a:pt x="202" y="202"/>
                    <a:pt x="207" y="198"/>
                  </a:cubicBezTo>
                  <a:cubicBezTo>
                    <a:pt x="213" y="194"/>
                    <a:pt x="216" y="188"/>
                    <a:pt x="218" y="192"/>
                  </a:cubicBezTo>
                  <a:cubicBezTo>
                    <a:pt x="218" y="194"/>
                    <a:pt x="219" y="196"/>
                    <a:pt x="218" y="19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 name="Freeform 1101"/>
            <p:cNvSpPr>
              <a:spLocks/>
            </p:cNvSpPr>
            <p:nvPr/>
          </p:nvSpPr>
          <p:spPr bwMode="auto">
            <a:xfrm>
              <a:off x="3977" y="1703"/>
              <a:ext cx="132" cy="250"/>
            </a:xfrm>
            <a:custGeom>
              <a:avLst/>
              <a:gdLst>
                <a:gd name="T0" fmla="*/ 212 w 220"/>
                <a:gd name="T1" fmla="*/ 169 h 416"/>
                <a:gd name="T2" fmla="*/ 198 w 220"/>
                <a:gd name="T3" fmla="*/ 167 h 416"/>
                <a:gd name="T4" fmla="*/ 166 w 220"/>
                <a:gd name="T5" fmla="*/ 167 h 416"/>
                <a:gd name="T6" fmla="*/ 150 w 220"/>
                <a:gd name="T7" fmla="*/ 186 h 416"/>
                <a:gd name="T8" fmla="*/ 145 w 220"/>
                <a:gd name="T9" fmla="*/ 206 h 416"/>
                <a:gd name="T10" fmla="*/ 154 w 220"/>
                <a:gd name="T11" fmla="*/ 227 h 416"/>
                <a:gd name="T12" fmla="*/ 154 w 220"/>
                <a:gd name="T13" fmla="*/ 228 h 416"/>
                <a:gd name="T14" fmla="*/ 141 w 220"/>
                <a:gd name="T15" fmla="*/ 223 h 416"/>
                <a:gd name="T16" fmla="*/ 123 w 220"/>
                <a:gd name="T17" fmla="*/ 216 h 416"/>
                <a:gd name="T18" fmla="*/ 106 w 220"/>
                <a:gd name="T19" fmla="*/ 215 h 416"/>
                <a:gd name="T20" fmla="*/ 106 w 220"/>
                <a:gd name="T21" fmla="*/ 193 h 416"/>
                <a:gd name="T22" fmla="*/ 86 w 220"/>
                <a:gd name="T23" fmla="*/ 195 h 416"/>
                <a:gd name="T24" fmla="*/ 86 w 220"/>
                <a:gd name="T25" fmla="*/ 209 h 416"/>
                <a:gd name="T26" fmla="*/ 87 w 220"/>
                <a:gd name="T27" fmla="*/ 226 h 416"/>
                <a:gd name="T28" fmla="*/ 81 w 220"/>
                <a:gd name="T29" fmla="*/ 246 h 416"/>
                <a:gd name="T30" fmla="*/ 73 w 220"/>
                <a:gd name="T31" fmla="*/ 279 h 416"/>
                <a:gd name="T32" fmla="*/ 72 w 220"/>
                <a:gd name="T33" fmla="*/ 306 h 416"/>
                <a:gd name="T34" fmla="*/ 91 w 220"/>
                <a:gd name="T35" fmla="*/ 311 h 416"/>
                <a:gd name="T36" fmla="*/ 98 w 220"/>
                <a:gd name="T37" fmla="*/ 333 h 416"/>
                <a:gd name="T38" fmla="*/ 105 w 220"/>
                <a:gd name="T39" fmla="*/ 351 h 416"/>
                <a:gd name="T40" fmla="*/ 101 w 220"/>
                <a:gd name="T41" fmla="*/ 358 h 416"/>
                <a:gd name="T42" fmla="*/ 119 w 220"/>
                <a:gd name="T43" fmla="*/ 377 h 416"/>
                <a:gd name="T44" fmla="*/ 141 w 220"/>
                <a:gd name="T45" fmla="*/ 388 h 416"/>
                <a:gd name="T46" fmla="*/ 148 w 220"/>
                <a:gd name="T47" fmla="*/ 403 h 416"/>
                <a:gd name="T48" fmla="*/ 126 w 220"/>
                <a:gd name="T49" fmla="*/ 414 h 416"/>
                <a:gd name="T50" fmla="*/ 120 w 220"/>
                <a:gd name="T51" fmla="*/ 392 h 416"/>
                <a:gd name="T52" fmla="*/ 99 w 220"/>
                <a:gd name="T53" fmla="*/ 391 h 416"/>
                <a:gd name="T54" fmla="*/ 86 w 220"/>
                <a:gd name="T55" fmla="*/ 375 h 416"/>
                <a:gd name="T56" fmla="*/ 77 w 220"/>
                <a:gd name="T57" fmla="*/ 357 h 416"/>
                <a:gd name="T58" fmla="*/ 67 w 220"/>
                <a:gd name="T59" fmla="*/ 349 h 416"/>
                <a:gd name="T60" fmla="*/ 55 w 220"/>
                <a:gd name="T61" fmla="*/ 341 h 416"/>
                <a:gd name="T62" fmla="*/ 51 w 220"/>
                <a:gd name="T63" fmla="*/ 351 h 416"/>
                <a:gd name="T64" fmla="*/ 48 w 220"/>
                <a:gd name="T65" fmla="*/ 325 h 416"/>
                <a:gd name="T66" fmla="*/ 54 w 220"/>
                <a:gd name="T67" fmla="*/ 294 h 416"/>
                <a:gd name="T68" fmla="*/ 56 w 220"/>
                <a:gd name="T69" fmla="*/ 290 h 416"/>
                <a:gd name="T70" fmla="*/ 66 w 220"/>
                <a:gd name="T71" fmla="*/ 261 h 416"/>
                <a:gd name="T72" fmla="*/ 73 w 220"/>
                <a:gd name="T73" fmla="*/ 227 h 416"/>
                <a:gd name="T74" fmla="*/ 59 w 220"/>
                <a:gd name="T75" fmla="*/ 189 h 416"/>
                <a:gd name="T76" fmla="*/ 34 w 220"/>
                <a:gd name="T77" fmla="*/ 151 h 416"/>
                <a:gd name="T78" fmla="*/ 40 w 220"/>
                <a:gd name="T79" fmla="*/ 124 h 416"/>
                <a:gd name="T80" fmla="*/ 45 w 220"/>
                <a:gd name="T81" fmla="*/ 113 h 416"/>
                <a:gd name="T82" fmla="*/ 20 w 220"/>
                <a:gd name="T83" fmla="*/ 83 h 416"/>
                <a:gd name="T84" fmla="*/ 5 w 220"/>
                <a:gd name="T85" fmla="*/ 54 h 416"/>
                <a:gd name="T86" fmla="*/ 10 w 220"/>
                <a:gd name="T87" fmla="*/ 34 h 416"/>
                <a:gd name="T88" fmla="*/ 27 w 220"/>
                <a:gd name="T89" fmla="*/ 20 h 416"/>
                <a:gd name="T90" fmla="*/ 45 w 220"/>
                <a:gd name="T91" fmla="*/ 7 h 416"/>
                <a:gd name="T92" fmla="*/ 60 w 220"/>
                <a:gd name="T93" fmla="*/ 0 h 416"/>
                <a:gd name="T94" fmla="*/ 73 w 220"/>
                <a:gd name="T95" fmla="*/ 6 h 416"/>
                <a:gd name="T96" fmla="*/ 76 w 220"/>
                <a:gd name="T97" fmla="*/ 24 h 416"/>
                <a:gd name="T98" fmla="*/ 95 w 220"/>
                <a:gd name="T99" fmla="*/ 26 h 416"/>
                <a:gd name="T100" fmla="*/ 96 w 220"/>
                <a:gd name="T101" fmla="*/ 54 h 416"/>
                <a:gd name="T102" fmla="*/ 94 w 220"/>
                <a:gd name="T103" fmla="*/ 78 h 416"/>
                <a:gd name="T104" fmla="*/ 111 w 220"/>
                <a:gd name="T105" fmla="*/ 69 h 416"/>
                <a:gd name="T106" fmla="*/ 132 w 220"/>
                <a:gd name="T107" fmla="*/ 70 h 416"/>
                <a:gd name="T108" fmla="*/ 152 w 220"/>
                <a:gd name="T109" fmla="*/ 54 h 416"/>
                <a:gd name="T110" fmla="*/ 189 w 220"/>
                <a:gd name="T111" fmla="*/ 88 h 416"/>
                <a:gd name="T112" fmla="*/ 202 w 220"/>
                <a:gd name="T113" fmla="*/ 119 h 416"/>
                <a:gd name="T114" fmla="*/ 216 w 220"/>
                <a:gd name="T115" fmla="*/ 132 h 416"/>
                <a:gd name="T116" fmla="*/ 218 w 220"/>
                <a:gd name="T117" fmla="*/ 15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 h="416">
                  <a:moveTo>
                    <a:pt x="218" y="157"/>
                  </a:moveTo>
                  <a:cubicBezTo>
                    <a:pt x="216" y="161"/>
                    <a:pt x="217" y="167"/>
                    <a:pt x="212" y="169"/>
                  </a:cubicBezTo>
                  <a:cubicBezTo>
                    <a:pt x="211" y="169"/>
                    <a:pt x="209" y="169"/>
                    <a:pt x="208" y="168"/>
                  </a:cubicBezTo>
                  <a:cubicBezTo>
                    <a:pt x="205" y="167"/>
                    <a:pt x="203" y="166"/>
                    <a:pt x="198" y="167"/>
                  </a:cubicBezTo>
                  <a:cubicBezTo>
                    <a:pt x="191" y="169"/>
                    <a:pt x="185" y="169"/>
                    <a:pt x="180" y="169"/>
                  </a:cubicBezTo>
                  <a:cubicBezTo>
                    <a:pt x="175" y="169"/>
                    <a:pt x="172" y="168"/>
                    <a:pt x="166" y="167"/>
                  </a:cubicBezTo>
                  <a:cubicBezTo>
                    <a:pt x="161" y="167"/>
                    <a:pt x="156" y="170"/>
                    <a:pt x="155" y="174"/>
                  </a:cubicBezTo>
                  <a:cubicBezTo>
                    <a:pt x="154" y="178"/>
                    <a:pt x="153" y="183"/>
                    <a:pt x="150" y="186"/>
                  </a:cubicBezTo>
                  <a:cubicBezTo>
                    <a:pt x="147" y="188"/>
                    <a:pt x="137" y="190"/>
                    <a:pt x="140" y="194"/>
                  </a:cubicBezTo>
                  <a:cubicBezTo>
                    <a:pt x="143" y="199"/>
                    <a:pt x="142" y="200"/>
                    <a:pt x="145" y="206"/>
                  </a:cubicBezTo>
                  <a:cubicBezTo>
                    <a:pt x="148" y="213"/>
                    <a:pt x="149" y="218"/>
                    <a:pt x="151" y="221"/>
                  </a:cubicBezTo>
                  <a:cubicBezTo>
                    <a:pt x="153" y="224"/>
                    <a:pt x="154" y="225"/>
                    <a:pt x="154" y="227"/>
                  </a:cubicBezTo>
                  <a:cubicBezTo>
                    <a:pt x="154" y="227"/>
                    <a:pt x="154" y="228"/>
                    <a:pt x="154" y="228"/>
                  </a:cubicBezTo>
                  <a:cubicBezTo>
                    <a:pt x="154" y="228"/>
                    <a:pt x="154" y="228"/>
                    <a:pt x="154" y="228"/>
                  </a:cubicBezTo>
                  <a:cubicBezTo>
                    <a:pt x="147" y="232"/>
                    <a:pt x="144" y="238"/>
                    <a:pt x="142" y="231"/>
                  </a:cubicBezTo>
                  <a:cubicBezTo>
                    <a:pt x="141" y="223"/>
                    <a:pt x="148" y="223"/>
                    <a:pt x="141" y="223"/>
                  </a:cubicBezTo>
                  <a:cubicBezTo>
                    <a:pt x="134" y="223"/>
                    <a:pt x="133" y="220"/>
                    <a:pt x="131" y="218"/>
                  </a:cubicBezTo>
                  <a:cubicBezTo>
                    <a:pt x="129" y="217"/>
                    <a:pt x="127" y="216"/>
                    <a:pt x="123" y="216"/>
                  </a:cubicBezTo>
                  <a:cubicBezTo>
                    <a:pt x="119" y="217"/>
                    <a:pt x="119" y="216"/>
                    <a:pt x="114" y="216"/>
                  </a:cubicBezTo>
                  <a:cubicBezTo>
                    <a:pt x="108" y="216"/>
                    <a:pt x="106" y="221"/>
                    <a:pt x="106" y="215"/>
                  </a:cubicBezTo>
                  <a:cubicBezTo>
                    <a:pt x="106" y="208"/>
                    <a:pt x="106" y="203"/>
                    <a:pt x="107" y="198"/>
                  </a:cubicBezTo>
                  <a:cubicBezTo>
                    <a:pt x="108" y="194"/>
                    <a:pt x="115" y="193"/>
                    <a:pt x="106" y="193"/>
                  </a:cubicBezTo>
                  <a:cubicBezTo>
                    <a:pt x="98" y="192"/>
                    <a:pt x="95" y="191"/>
                    <a:pt x="92" y="192"/>
                  </a:cubicBezTo>
                  <a:cubicBezTo>
                    <a:pt x="90" y="194"/>
                    <a:pt x="87" y="193"/>
                    <a:pt x="86" y="195"/>
                  </a:cubicBezTo>
                  <a:cubicBezTo>
                    <a:pt x="85" y="198"/>
                    <a:pt x="84" y="200"/>
                    <a:pt x="84" y="202"/>
                  </a:cubicBezTo>
                  <a:cubicBezTo>
                    <a:pt x="84" y="204"/>
                    <a:pt x="86" y="208"/>
                    <a:pt x="86" y="209"/>
                  </a:cubicBezTo>
                  <a:cubicBezTo>
                    <a:pt x="86" y="211"/>
                    <a:pt x="85" y="211"/>
                    <a:pt x="85" y="215"/>
                  </a:cubicBezTo>
                  <a:cubicBezTo>
                    <a:pt x="85" y="220"/>
                    <a:pt x="87" y="224"/>
                    <a:pt x="87" y="226"/>
                  </a:cubicBezTo>
                  <a:cubicBezTo>
                    <a:pt x="87" y="228"/>
                    <a:pt x="87" y="232"/>
                    <a:pt x="85" y="236"/>
                  </a:cubicBezTo>
                  <a:cubicBezTo>
                    <a:pt x="84" y="239"/>
                    <a:pt x="82" y="242"/>
                    <a:pt x="81" y="246"/>
                  </a:cubicBezTo>
                  <a:cubicBezTo>
                    <a:pt x="80" y="250"/>
                    <a:pt x="77" y="255"/>
                    <a:pt x="76" y="259"/>
                  </a:cubicBezTo>
                  <a:cubicBezTo>
                    <a:pt x="75" y="264"/>
                    <a:pt x="73" y="272"/>
                    <a:pt x="73" y="279"/>
                  </a:cubicBezTo>
                  <a:cubicBezTo>
                    <a:pt x="73" y="285"/>
                    <a:pt x="69" y="290"/>
                    <a:pt x="69" y="294"/>
                  </a:cubicBezTo>
                  <a:cubicBezTo>
                    <a:pt x="69" y="297"/>
                    <a:pt x="70" y="303"/>
                    <a:pt x="72" y="306"/>
                  </a:cubicBezTo>
                  <a:cubicBezTo>
                    <a:pt x="74" y="308"/>
                    <a:pt x="80" y="315"/>
                    <a:pt x="83" y="315"/>
                  </a:cubicBezTo>
                  <a:cubicBezTo>
                    <a:pt x="85" y="314"/>
                    <a:pt x="90" y="310"/>
                    <a:pt x="91" y="311"/>
                  </a:cubicBezTo>
                  <a:cubicBezTo>
                    <a:pt x="93" y="313"/>
                    <a:pt x="91" y="320"/>
                    <a:pt x="92" y="323"/>
                  </a:cubicBezTo>
                  <a:cubicBezTo>
                    <a:pt x="93" y="327"/>
                    <a:pt x="95" y="331"/>
                    <a:pt x="98" y="333"/>
                  </a:cubicBezTo>
                  <a:cubicBezTo>
                    <a:pt x="100" y="335"/>
                    <a:pt x="100" y="334"/>
                    <a:pt x="100" y="338"/>
                  </a:cubicBezTo>
                  <a:cubicBezTo>
                    <a:pt x="101" y="342"/>
                    <a:pt x="105" y="349"/>
                    <a:pt x="105" y="351"/>
                  </a:cubicBezTo>
                  <a:cubicBezTo>
                    <a:pt x="105" y="352"/>
                    <a:pt x="104" y="353"/>
                    <a:pt x="104" y="356"/>
                  </a:cubicBezTo>
                  <a:cubicBezTo>
                    <a:pt x="105" y="359"/>
                    <a:pt x="102" y="353"/>
                    <a:pt x="101" y="358"/>
                  </a:cubicBezTo>
                  <a:cubicBezTo>
                    <a:pt x="100" y="363"/>
                    <a:pt x="104" y="366"/>
                    <a:pt x="109" y="368"/>
                  </a:cubicBezTo>
                  <a:cubicBezTo>
                    <a:pt x="114" y="371"/>
                    <a:pt x="115" y="375"/>
                    <a:pt x="119" y="377"/>
                  </a:cubicBezTo>
                  <a:cubicBezTo>
                    <a:pt x="123" y="379"/>
                    <a:pt x="128" y="378"/>
                    <a:pt x="132" y="379"/>
                  </a:cubicBezTo>
                  <a:cubicBezTo>
                    <a:pt x="136" y="380"/>
                    <a:pt x="141" y="386"/>
                    <a:pt x="141" y="388"/>
                  </a:cubicBezTo>
                  <a:cubicBezTo>
                    <a:pt x="142" y="390"/>
                    <a:pt x="146" y="391"/>
                    <a:pt x="150" y="393"/>
                  </a:cubicBezTo>
                  <a:cubicBezTo>
                    <a:pt x="149" y="396"/>
                    <a:pt x="149" y="400"/>
                    <a:pt x="148" y="403"/>
                  </a:cubicBezTo>
                  <a:cubicBezTo>
                    <a:pt x="146" y="409"/>
                    <a:pt x="142" y="409"/>
                    <a:pt x="137" y="406"/>
                  </a:cubicBezTo>
                  <a:cubicBezTo>
                    <a:pt x="133" y="403"/>
                    <a:pt x="134" y="412"/>
                    <a:pt x="126" y="414"/>
                  </a:cubicBezTo>
                  <a:cubicBezTo>
                    <a:pt x="117" y="416"/>
                    <a:pt x="125" y="406"/>
                    <a:pt x="126" y="404"/>
                  </a:cubicBezTo>
                  <a:cubicBezTo>
                    <a:pt x="126" y="401"/>
                    <a:pt x="123" y="394"/>
                    <a:pt x="120" y="392"/>
                  </a:cubicBezTo>
                  <a:cubicBezTo>
                    <a:pt x="117" y="389"/>
                    <a:pt x="108" y="388"/>
                    <a:pt x="102" y="384"/>
                  </a:cubicBezTo>
                  <a:cubicBezTo>
                    <a:pt x="97" y="380"/>
                    <a:pt x="98" y="387"/>
                    <a:pt x="99" y="391"/>
                  </a:cubicBezTo>
                  <a:cubicBezTo>
                    <a:pt x="98" y="389"/>
                    <a:pt x="98" y="387"/>
                    <a:pt x="97" y="385"/>
                  </a:cubicBezTo>
                  <a:cubicBezTo>
                    <a:pt x="96" y="382"/>
                    <a:pt x="86" y="377"/>
                    <a:pt x="86" y="375"/>
                  </a:cubicBezTo>
                  <a:cubicBezTo>
                    <a:pt x="86" y="372"/>
                    <a:pt x="84" y="370"/>
                    <a:pt x="80" y="367"/>
                  </a:cubicBezTo>
                  <a:cubicBezTo>
                    <a:pt x="77" y="364"/>
                    <a:pt x="77" y="360"/>
                    <a:pt x="77" y="357"/>
                  </a:cubicBezTo>
                  <a:cubicBezTo>
                    <a:pt x="77" y="355"/>
                    <a:pt x="73" y="355"/>
                    <a:pt x="71" y="354"/>
                  </a:cubicBezTo>
                  <a:cubicBezTo>
                    <a:pt x="68" y="353"/>
                    <a:pt x="68" y="353"/>
                    <a:pt x="67" y="349"/>
                  </a:cubicBezTo>
                  <a:cubicBezTo>
                    <a:pt x="65" y="344"/>
                    <a:pt x="63" y="343"/>
                    <a:pt x="62" y="341"/>
                  </a:cubicBezTo>
                  <a:cubicBezTo>
                    <a:pt x="61" y="338"/>
                    <a:pt x="55" y="337"/>
                    <a:pt x="55" y="341"/>
                  </a:cubicBezTo>
                  <a:cubicBezTo>
                    <a:pt x="56" y="345"/>
                    <a:pt x="56" y="349"/>
                    <a:pt x="56" y="350"/>
                  </a:cubicBezTo>
                  <a:cubicBezTo>
                    <a:pt x="56" y="351"/>
                    <a:pt x="52" y="359"/>
                    <a:pt x="51" y="351"/>
                  </a:cubicBezTo>
                  <a:cubicBezTo>
                    <a:pt x="50" y="343"/>
                    <a:pt x="51" y="342"/>
                    <a:pt x="49" y="338"/>
                  </a:cubicBezTo>
                  <a:cubicBezTo>
                    <a:pt x="46" y="334"/>
                    <a:pt x="46" y="330"/>
                    <a:pt x="48" y="325"/>
                  </a:cubicBezTo>
                  <a:cubicBezTo>
                    <a:pt x="51" y="320"/>
                    <a:pt x="51" y="321"/>
                    <a:pt x="52" y="311"/>
                  </a:cubicBezTo>
                  <a:cubicBezTo>
                    <a:pt x="53" y="302"/>
                    <a:pt x="53" y="302"/>
                    <a:pt x="54" y="294"/>
                  </a:cubicBezTo>
                  <a:cubicBezTo>
                    <a:pt x="54" y="294"/>
                    <a:pt x="54" y="293"/>
                    <a:pt x="54" y="292"/>
                  </a:cubicBezTo>
                  <a:cubicBezTo>
                    <a:pt x="55" y="292"/>
                    <a:pt x="56" y="291"/>
                    <a:pt x="56" y="290"/>
                  </a:cubicBezTo>
                  <a:cubicBezTo>
                    <a:pt x="59" y="288"/>
                    <a:pt x="58" y="283"/>
                    <a:pt x="59" y="277"/>
                  </a:cubicBezTo>
                  <a:cubicBezTo>
                    <a:pt x="60" y="271"/>
                    <a:pt x="63" y="266"/>
                    <a:pt x="66" y="261"/>
                  </a:cubicBezTo>
                  <a:cubicBezTo>
                    <a:pt x="69" y="255"/>
                    <a:pt x="73" y="250"/>
                    <a:pt x="74" y="248"/>
                  </a:cubicBezTo>
                  <a:cubicBezTo>
                    <a:pt x="76" y="245"/>
                    <a:pt x="77" y="234"/>
                    <a:pt x="73" y="227"/>
                  </a:cubicBezTo>
                  <a:cubicBezTo>
                    <a:pt x="68" y="221"/>
                    <a:pt x="67" y="212"/>
                    <a:pt x="64" y="206"/>
                  </a:cubicBezTo>
                  <a:cubicBezTo>
                    <a:pt x="61" y="200"/>
                    <a:pt x="60" y="194"/>
                    <a:pt x="59" y="189"/>
                  </a:cubicBezTo>
                  <a:cubicBezTo>
                    <a:pt x="58" y="185"/>
                    <a:pt x="51" y="172"/>
                    <a:pt x="48" y="168"/>
                  </a:cubicBezTo>
                  <a:cubicBezTo>
                    <a:pt x="44" y="164"/>
                    <a:pt x="36" y="157"/>
                    <a:pt x="34" y="151"/>
                  </a:cubicBezTo>
                  <a:cubicBezTo>
                    <a:pt x="33" y="144"/>
                    <a:pt x="42" y="137"/>
                    <a:pt x="43" y="135"/>
                  </a:cubicBezTo>
                  <a:cubicBezTo>
                    <a:pt x="44" y="132"/>
                    <a:pt x="40" y="127"/>
                    <a:pt x="40" y="124"/>
                  </a:cubicBezTo>
                  <a:cubicBezTo>
                    <a:pt x="40" y="121"/>
                    <a:pt x="46" y="118"/>
                    <a:pt x="48" y="113"/>
                  </a:cubicBezTo>
                  <a:cubicBezTo>
                    <a:pt x="50" y="109"/>
                    <a:pt x="48" y="113"/>
                    <a:pt x="45" y="113"/>
                  </a:cubicBezTo>
                  <a:cubicBezTo>
                    <a:pt x="41" y="112"/>
                    <a:pt x="40" y="107"/>
                    <a:pt x="39" y="103"/>
                  </a:cubicBezTo>
                  <a:cubicBezTo>
                    <a:pt x="38" y="99"/>
                    <a:pt x="30" y="91"/>
                    <a:pt x="20" y="83"/>
                  </a:cubicBezTo>
                  <a:cubicBezTo>
                    <a:pt x="9" y="75"/>
                    <a:pt x="15" y="72"/>
                    <a:pt x="14" y="70"/>
                  </a:cubicBezTo>
                  <a:cubicBezTo>
                    <a:pt x="13" y="68"/>
                    <a:pt x="10" y="58"/>
                    <a:pt x="5" y="54"/>
                  </a:cubicBezTo>
                  <a:cubicBezTo>
                    <a:pt x="0" y="50"/>
                    <a:pt x="11" y="52"/>
                    <a:pt x="10" y="47"/>
                  </a:cubicBezTo>
                  <a:cubicBezTo>
                    <a:pt x="10" y="41"/>
                    <a:pt x="11" y="38"/>
                    <a:pt x="10" y="34"/>
                  </a:cubicBezTo>
                  <a:cubicBezTo>
                    <a:pt x="9" y="30"/>
                    <a:pt x="11" y="24"/>
                    <a:pt x="15" y="19"/>
                  </a:cubicBezTo>
                  <a:cubicBezTo>
                    <a:pt x="20" y="13"/>
                    <a:pt x="23" y="22"/>
                    <a:pt x="27" y="20"/>
                  </a:cubicBezTo>
                  <a:cubicBezTo>
                    <a:pt x="31" y="18"/>
                    <a:pt x="37" y="16"/>
                    <a:pt x="38" y="14"/>
                  </a:cubicBezTo>
                  <a:cubicBezTo>
                    <a:pt x="38" y="12"/>
                    <a:pt x="44" y="9"/>
                    <a:pt x="45" y="7"/>
                  </a:cubicBezTo>
                  <a:cubicBezTo>
                    <a:pt x="46" y="5"/>
                    <a:pt x="49" y="2"/>
                    <a:pt x="54" y="1"/>
                  </a:cubicBezTo>
                  <a:cubicBezTo>
                    <a:pt x="57" y="0"/>
                    <a:pt x="59" y="0"/>
                    <a:pt x="60" y="0"/>
                  </a:cubicBezTo>
                  <a:cubicBezTo>
                    <a:pt x="62" y="1"/>
                    <a:pt x="62" y="2"/>
                    <a:pt x="64" y="1"/>
                  </a:cubicBezTo>
                  <a:cubicBezTo>
                    <a:pt x="67" y="0"/>
                    <a:pt x="72" y="4"/>
                    <a:pt x="73" y="6"/>
                  </a:cubicBezTo>
                  <a:cubicBezTo>
                    <a:pt x="74" y="8"/>
                    <a:pt x="75" y="13"/>
                    <a:pt x="74" y="15"/>
                  </a:cubicBezTo>
                  <a:cubicBezTo>
                    <a:pt x="73" y="17"/>
                    <a:pt x="75" y="24"/>
                    <a:pt x="76" y="24"/>
                  </a:cubicBezTo>
                  <a:cubicBezTo>
                    <a:pt x="77" y="25"/>
                    <a:pt x="79" y="29"/>
                    <a:pt x="84" y="26"/>
                  </a:cubicBezTo>
                  <a:cubicBezTo>
                    <a:pt x="89" y="23"/>
                    <a:pt x="95" y="23"/>
                    <a:pt x="95" y="26"/>
                  </a:cubicBezTo>
                  <a:cubicBezTo>
                    <a:pt x="96" y="29"/>
                    <a:pt x="94" y="31"/>
                    <a:pt x="96" y="38"/>
                  </a:cubicBezTo>
                  <a:cubicBezTo>
                    <a:pt x="97" y="45"/>
                    <a:pt x="97" y="48"/>
                    <a:pt x="96" y="54"/>
                  </a:cubicBezTo>
                  <a:cubicBezTo>
                    <a:pt x="95" y="60"/>
                    <a:pt x="98" y="62"/>
                    <a:pt x="97" y="65"/>
                  </a:cubicBezTo>
                  <a:cubicBezTo>
                    <a:pt x="96" y="68"/>
                    <a:pt x="92" y="74"/>
                    <a:pt x="94" y="78"/>
                  </a:cubicBezTo>
                  <a:cubicBezTo>
                    <a:pt x="96" y="81"/>
                    <a:pt x="97" y="84"/>
                    <a:pt x="101" y="80"/>
                  </a:cubicBezTo>
                  <a:cubicBezTo>
                    <a:pt x="105" y="76"/>
                    <a:pt x="108" y="76"/>
                    <a:pt x="111" y="69"/>
                  </a:cubicBezTo>
                  <a:cubicBezTo>
                    <a:pt x="114" y="63"/>
                    <a:pt x="117" y="60"/>
                    <a:pt x="121" y="62"/>
                  </a:cubicBezTo>
                  <a:cubicBezTo>
                    <a:pt x="125" y="64"/>
                    <a:pt x="127" y="69"/>
                    <a:pt x="132" y="70"/>
                  </a:cubicBezTo>
                  <a:cubicBezTo>
                    <a:pt x="137" y="70"/>
                    <a:pt x="138" y="71"/>
                    <a:pt x="144" y="66"/>
                  </a:cubicBezTo>
                  <a:cubicBezTo>
                    <a:pt x="150" y="60"/>
                    <a:pt x="145" y="53"/>
                    <a:pt x="152" y="54"/>
                  </a:cubicBezTo>
                  <a:cubicBezTo>
                    <a:pt x="159" y="55"/>
                    <a:pt x="173" y="61"/>
                    <a:pt x="177" y="67"/>
                  </a:cubicBezTo>
                  <a:cubicBezTo>
                    <a:pt x="181" y="73"/>
                    <a:pt x="189" y="81"/>
                    <a:pt x="189" y="88"/>
                  </a:cubicBezTo>
                  <a:cubicBezTo>
                    <a:pt x="190" y="95"/>
                    <a:pt x="190" y="106"/>
                    <a:pt x="192" y="108"/>
                  </a:cubicBezTo>
                  <a:cubicBezTo>
                    <a:pt x="194" y="111"/>
                    <a:pt x="195" y="116"/>
                    <a:pt x="202" y="119"/>
                  </a:cubicBezTo>
                  <a:cubicBezTo>
                    <a:pt x="208" y="122"/>
                    <a:pt x="208" y="125"/>
                    <a:pt x="210" y="127"/>
                  </a:cubicBezTo>
                  <a:cubicBezTo>
                    <a:pt x="211" y="129"/>
                    <a:pt x="217" y="127"/>
                    <a:pt x="216" y="132"/>
                  </a:cubicBezTo>
                  <a:cubicBezTo>
                    <a:pt x="215" y="138"/>
                    <a:pt x="208" y="138"/>
                    <a:pt x="213" y="145"/>
                  </a:cubicBezTo>
                  <a:cubicBezTo>
                    <a:pt x="218" y="152"/>
                    <a:pt x="220" y="154"/>
                    <a:pt x="218" y="15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6" name="Freeform 1102"/>
            <p:cNvSpPr>
              <a:spLocks/>
            </p:cNvSpPr>
            <p:nvPr/>
          </p:nvSpPr>
          <p:spPr bwMode="auto">
            <a:xfrm>
              <a:off x="4059" y="1799"/>
              <a:ext cx="83" cy="71"/>
            </a:xfrm>
            <a:custGeom>
              <a:avLst/>
              <a:gdLst>
                <a:gd name="T0" fmla="*/ 136 w 138"/>
                <a:gd name="T1" fmla="*/ 61 h 119"/>
                <a:gd name="T2" fmla="*/ 129 w 138"/>
                <a:gd name="T3" fmla="*/ 68 h 119"/>
                <a:gd name="T4" fmla="*/ 120 w 138"/>
                <a:gd name="T5" fmla="*/ 73 h 119"/>
                <a:gd name="T6" fmla="*/ 109 w 138"/>
                <a:gd name="T7" fmla="*/ 80 h 119"/>
                <a:gd name="T8" fmla="*/ 107 w 138"/>
                <a:gd name="T9" fmla="*/ 84 h 119"/>
                <a:gd name="T10" fmla="*/ 101 w 138"/>
                <a:gd name="T11" fmla="*/ 83 h 119"/>
                <a:gd name="T12" fmla="*/ 95 w 138"/>
                <a:gd name="T13" fmla="*/ 91 h 119"/>
                <a:gd name="T14" fmla="*/ 102 w 138"/>
                <a:gd name="T15" fmla="*/ 101 h 119"/>
                <a:gd name="T16" fmla="*/ 106 w 138"/>
                <a:gd name="T17" fmla="*/ 108 h 119"/>
                <a:gd name="T18" fmla="*/ 100 w 138"/>
                <a:gd name="T19" fmla="*/ 109 h 119"/>
                <a:gd name="T20" fmla="*/ 91 w 138"/>
                <a:gd name="T21" fmla="*/ 104 h 119"/>
                <a:gd name="T22" fmla="*/ 82 w 138"/>
                <a:gd name="T23" fmla="*/ 107 h 119"/>
                <a:gd name="T24" fmla="*/ 76 w 138"/>
                <a:gd name="T25" fmla="*/ 112 h 119"/>
                <a:gd name="T26" fmla="*/ 69 w 138"/>
                <a:gd name="T27" fmla="*/ 117 h 119"/>
                <a:gd name="T28" fmla="*/ 64 w 138"/>
                <a:gd name="T29" fmla="*/ 119 h 119"/>
                <a:gd name="T30" fmla="*/ 58 w 138"/>
                <a:gd name="T31" fmla="*/ 119 h 119"/>
                <a:gd name="T32" fmla="*/ 52 w 138"/>
                <a:gd name="T33" fmla="*/ 117 h 119"/>
                <a:gd name="T34" fmla="*/ 43 w 138"/>
                <a:gd name="T35" fmla="*/ 116 h 119"/>
                <a:gd name="T36" fmla="*/ 40 w 138"/>
                <a:gd name="T37" fmla="*/ 112 h 119"/>
                <a:gd name="T38" fmla="*/ 42 w 138"/>
                <a:gd name="T39" fmla="*/ 102 h 119"/>
                <a:gd name="T40" fmla="*/ 31 w 138"/>
                <a:gd name="T41" fmla="*/ 107 h 119"/>
                <a:gd name="T42" fmla="*/ 27 w 138"/>
                <a:gd name="T43" fmla="*/ 95 h 119"/>
                <a:gd name="T44" fmla="*/ 23 w 138"/>
                <a:gd name="T45" fmla="*/ 84 h 119"/>
                <a:gd name="T46" fmla="*/ 17 w 138"/>
                <a:gd name="T47" fmla="*/ 69 h 119"/>
                <a:gd name="T48" fmla="*/ 17 w 138"/>
                <a:gd name="T49" fmla="*/ 68 h 119"/>
                <a:gd name="T50" fmla="*/ 14 w 138"/>
                <a:gd name="T51" fmla="*/ 62 h 119"/>
                <a:gd name="T52" fmla="*/ 8 w 138"/>
                <a:gd name="T53" fmla="*/ 47 h 119"/>
                <a:gd name="T54" fmla="*/ 3 w 138"/>
                <a:gd name="T55" fmla="*/ 35 h 119"/>
                <a:gd name="T56" fmla="*/ 13 w 138"/>
                <a:gd name="T57" fmla="*/ 27 h 119"/>
                <a:gd name="T58" fmla="*/ 18 w 138"/>
                <a:gd name="T59" fmla="*/ 15 h 119"/>
                <a:gd name="T60" fmla="*/ 29 w 138"/>
                <a:gd name="T61" fmla="*/ 8 h 119"/>
                <a:gd name="T62" fmla="*/ 43 w 138"/>
                <a:gd name="T63" fmla="*/ 10 h 119"/>
                <a:gd name="T64" fmla="*/ 61 w 138"/>
                <a:gd name="T65" fmla="*/ 8 h 119"/>
                <a:gd name="T66" fmla="*/ 71 w 138"/>
                <a:gd name="T67" fmla="*/ 9 h 119"/>
                <a:gd name="T68" fmla="*/ 72 w 138"/>
                <a:gd name="T69" fmla="*/ 13 h 119"/>
                <a:gd name="T70" fmla="*/ 85 w 138"/>
                <a:gd name="T71" fmla="*/ 18 h 119"/>
                <a:gd name="T72" fmla="*/ 95 w 138"/>
                <a:gd name="T73" fmla="*/ 22 h 119"/>
                <a:gd name="T74" fmla="*/ 92 w 138"/>
                <a:gd name="T75" fmla="*/ 11 h 119"/>
                <a:gd name="T76" fmla="*/ 100 w 138"/>
                <a:gd name="T77" fmla="*/ 7 h 119"/>
                <a:gd name="T78" fmla="*/ 110 w 138"/>
                <a:gd name="T79" fmla="*/ 9 h 119"/>
                <a:gd name="T80" fmla="*/ 118 w 138"/>
                <a:gd name="T81" fmla="*/ 7 h 119"/>
                <a:gd name="T82" fmla="*/ 128 w 138"/>
                <a:gd name="T83" fmla="*/ 1 h 119"/>
                <a:gd name="T84" fmla="*/ 129 w 138"/>
                <a:gd name="T85" fmla="*/ 0 h 119"/>
                <a:gd name="T86" fmla="*/ 129 w 138"/>
                <a:gd name="T87" fmla="*/ 4 h 119"/>
                <a:gd name="T88" fmla="*/ 126 w 138"/>
                <a:gd name="T89" fmla="*/ 14 h 119"/>
                <a:gd name="T90" fmla="*/ 136 w 138"/>
                <a:gd name="T91" fmla="*/ 36 h 119"/>
                <a:gd name="T92" fmla="*/ 134 w 138"/>
                <a:gd name="T93" fmla="*/ 49 h 119"/>
                <a:gd name="T94" fmla="*/ 136 w 138"/>
                <a:gd name="T95"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 h="119">
                  <a:moveTo>
                    <a:pt x="136" y="61"/>
                  </a:moveTo>
                  <a:cubicBezTo>
                    <a:pt x="137" y="65"/>
                    <a:pt x="131" y="68"/>
                    <a:pt x="129" y="68"/>
                  </a:cubicBezTo>
                  <a:cubicBezTo>
                    <a:pt x="127" y="69"/>
                    <a:pt x="124" y="70"/>
                    <a:pt x="120" y="73"/>
                  </a:cubicBezTo>
                  <a:cubicBezTo>
                    <a:pt x="115" y="76"/>
                    <a:pt x="109" y="78"/>
                    <a:pt x="109" y="80"/>
                  </a:cubicBezTo>
                  <a:cubicBezTo>
                    <a:pt x="109" y="83"/>
                    <a:pt x="110" y="85"/>
                    <a:pt x="107" y="84"/>
                  </a:cubicBezTo>
                  <a:cubicBezTo>
                    <a:pt x="105" y="83"/>
                    <a:pt x="103" y="82"/>
                    <a:pt x="101" y="83"/>
                  </a:cubicBezTo>
                  <a:cubicBezTo>
                    <a:pt x="99" y="84"/>
                    <a:pt x="91" y="88"/>
                    <a:pt x="95" y="91"/>
                  </a:cubicBezTo>
                  <a:cubicBezTo>
                    <a:pt x="98" y="94"/>
                    <a:pt x="99" y="97"/>
                    <a:pt x="102" y="101"/>
                  </a:cubicBezTo>
                  <a:cubicBezTo>
                    <a:pt x="106" y="104"/>
                    <a:pt x="109" y="106"/>
                    <a:pt x="106" y="108"/>
                  </a:cubicBezTo>
                  <a:cubicBezTo>
                    <a:pt x="104" y="109"/>
                    <a:pt x="105" y="112"/>
                    <a:pt x="100" y="109"/>
                  </a:cubicBezTo>
                  <a:cubicBezTo>
                    <a:pt x="96" y="106"/>
                    <a:pt x="95" y="102"/>
                    <a:pt x="91" y="104"/>
                  </a:cubicBezTo>
                  <a:cubicBezTo>
                    <a:pt x="87" y="106"/>
                    <a:pt x="84" y="105"/>
                    <a:pt x="82" y="107"/>
                  </a:cubicBezTo>
                  <a:cubicBezTo>
                    <a:pt x="79" y="109"/>
                    <a:pt x="80" y="108"/>
                    <a:pt x="76" y="112"/>
                  </a:cubicBezTo>
                  <a:cubicBezTo>
                    <a:pt x="71" y="116"/>
                    <a:pt x="74" y="116"/>
                    <a:pt x="69" y="117"/>
                  </a:cubicBezTo>
                  <a:cubicBezTo>
                    <a:pt x="67" y="117"/>
                    <a:pt x="65" y="118"/>
                    <a:pt x="64" y="119"/>
                  </a:cubicBezTo>
                  <a:cubicBezTo>
                    <a:pt x="62" y="119"/>
                    <a:pt x="60" y="119"/>
                    <a:pt x="58" y="119"/>
                  </a:cubicBezTo>
                  <a:cubicBezTo>
                    <a:pt x="56" y="119"/>
                    <a:pt x="55" y="116"/>
                    <a:pt x="52" y="117"/>
                  </a:cubicBezTo>
                  <a:cubicBezTo>
                    <a:pt x="49" y="118"/>
                    <a:pt x="45" y="116"/>
                    <a:pt x="43" y="116"/>
                  </a:cubicBezTo>
                  <a:cubicBezTo>
                    <a:pt x="42" y="116"/>
                    <a:pt x="39" y="117"/>
                    <a:pt x="40" y="112"/>
                  </a:cubicBezTo>
                  <a:cubicBezTo>
                    <a:pt x="40" y="107"/>
                    <a:pt x="46" y="100"/>
                    <a:pt x="42" y="102"/>
                  </a:cubicBezTo>
                  <a:cubicBezTo>
                    <a:pt x="37" y="105"/>
                    <a:pt x="32" y="110"/>
                    <a:pt x="31" y="107"/>
                  </a:cubicBezTo>
                  <a:cubicBezTo>
                    <a:pt x="29" y="104"/>
                    <a:pt x="27" y="99"/>
                    <a:pt x="27" y="95"/>
                  </a:cubicBezTo>
                  <a:cubicBezTo>
                    <a:pt x="27" y="90"/>
                    <a:pt x="26" y="91"/>
                    <a:pt x="23" y="84"/>
                  </a:cubicBezTo>
                  <a:cubicBezTo>
                    <a:pt x="19" y="77"/>
                    <a:pt x="23" y="66"/>
                    <a:pt x="17" y="69"/>
                  </a:cubicBezTo>
                  <a:cubicBezTo>
                    <a:pt x="17" y="69"/>
                    <a:pt x="17" y="68"/>
                    <a:pt x="17" y="68"/>
                  </a:cubicBezTo>
                  <a:cubicBezTo>
                    <a:pt x="17" y="66"/>
                    <a:pt x="16" y="65"/>
                    <a:pt x="14" y="62"/>
                  </a:cubicBezTo>
                  <a:cubicBezTo>
                    <a:pt x="12" y="59"/>
                    <a:pt x="11" y="54"/>
                    <a:pt x="8" y="47"/>
                  </a:cubicBezTo>
                  <a:cubicBezTo>
                    <a:pt x="5" y="41"/>
                    <a:pt x="6" y="40"/>
                    <a:pt x="3" y="35"/>
                  </a:cubicBezTo>
                  <a:cubicBezTo>
                    <a:pt x="0" y="31"/>
                    <a:pt x="10" y="29"/>
                    <a:pt x="13" y="27"/>
                  </a:cubicBezTo>
                  <a:cubicBezTo>
                    <a:pt x="16" y="24"/>
                    <a:pt x="17" y="19"/>
                    <a:pt x="18" y="15"/>
                  </a:cubicBezTo>
                  <a:cubicBezTo>
                    <a:pt x="19" y="11"/>
                    <a:pt x="24" y="8"/>
                    <a:pt x="29" y="8"/>
                  </a:cubicBezTo>
                  <a:cubicBezTo>
                    <a:pt x="35" y="9"/>
                    <a:pt x="38" y="10"/>
                    <a:pt x="43" y="10"/>
                  </a:cubicBezTo>
                  <a:cubicBezTo>
                    <a:pt x="48" y="10"/>
                    <a:pt x="54" y="10"/>
                    <a:pt x="61" y="8"/>
                  </a:cubicBezTo>
                  <a:cubicBezTo>
                    <a:pt x="66" y="7"/>
                    <a:pt x="68" y="8"/>
                    <a:pt x="71" y="9"/>
                  </a:cubicBezTo>
                  <a:cubicBezTo>
                    <a:pt x="71" y="10"/>
                    <a:pt x="71" y="12"/>
                    <a:pt x="72" y="13"/>
                  </a:cubicBezTo>
                  <a:cubicBezTo>
                    <a:pt x="72" y="15"/>
                    <a:pt x="79" y="15"/>
                    <a:pt x="85" y="18"/>
                  </a:cubicBezTo>
                  <a:cubicBezTo>
                    <a:pt x="92" y="21"/>
                    <a:pt x="88" y="22"/>
                    <a:pt x="95" y="22"/>
                  </a:cubicBezTo>
                  <a:cubicBezTo>
                    <a:pt x="102" y="22"/>
                    <a:pt x="94" y="17"/>
                    <a:pt x="92" y="11"/>
                  </a:cubicBezTo>
                  <a:cubicBezTo>
                    <a:pt x="90" y="5"/>
                    <a:pt x="95" y="10"/>
                    <a:pt x="100" y="7"/>
                  </a:cubicBezTo>
                  <a:cubicBezTo>
                    <a:pt x="104" y="4"/>
                    <a:pt x="107" y="5"/>
                    <a:pt x="110" y="9"/>
                  </a:cubicBezTo>
                  <a:cubicBezTo>
                    <a:pt x="113" y="14"/>
                    <a:pt x="112" y="10"/>
                    <a:pt x="118" y="7"/>
                  </a:cubicBezTo>
                  <a:cubicBezTo>
                    <a:pt x="124" y="4"/>
                    <a:pt x="126" y="1"/>
                    <a:pt x="128" y="1"/>
                  </a:cubicBezTo>
                  <a:cubicBezTo>
                    <a:pt x="128" y="1"/>
                    <a:pt x="129" y="0"/>
                    <a:pt x="129" y="0"/>
                  </a:cubicBezTo>
                  <a:cubicBezTo>
                    <a:pt x="130" y="1"/>
                    <a:pt x="130" y="2"/>
                    <a:pt x="129" y="4"/>
                  </a:cubicBezTo>
                  <a:cubicBezTo>
                    <a:pt x="128" y="6"/>
                    <a:pt x="124" y="10"/>
                    <a:pt x="126" y="14"/>
                  </a:cubicBezTo>
                  <a:cubicBezTo>
                    <a:pt x="129" y="19"/>
                    <a:pt x="134" y="31"/>
                    <a:pt x="136" y="36"/>
                  </a:cubicBezTo>
                  <a:cubicBezTo>
                    <a:pt x="138" y="42"/>
                    <a:pt x="133" y="45"/>
                    <a:pt x="134" y="49"/>
                  </a:cubicBezTo>
                  <a:cubicBezTo>
                    <a:pt x="135" y="52"/>
                    <a:pt x="136" y="57"/>
                    <a:pt x="136" y="6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7" name="Freeform 1103"/>
            <p:cNvSpPr>
              <a:spLocks/>
            </p:cNvSpPr>
            <p:nvPr/>
          </p:nvSpPr>
          <p:spPr bwMode="auto">
            <a:xfrm>
              <a:off x="4039" y="1654"/>
              <a:ext cx="129" cy="249"/>
            </a:xfrm>
            <a:custGeom>
              <a:avLst/>
              <a:gdLst>
                <a:gd name="T0" fmla="*/ 210 w 214"/>
                <a:gd name="T1" fmla="*/ 305 h 415"/>
                <a:gd name="T2" fmla="*/ 211 w 214"/>
                <a:gd name="T3" fmla="*/ 332 h 415"/>
                <a:gd name="T4" fmla="*/ 193 w 214"/>
                <a:gd name="T5" fmla="*/ 347 h 415"/>
                <a:gd name="T6" fmla="*/ 178 w 214"/>
                <a:gd name="T7" fmla="*/ 357 h 415"/>
                <a:gd name="T8" fmla="*/ 160 w 214"/>
                <a:gd name="T9" fmla="*/ 361 h 415"/>
                <a:gd name="T10" fmla="*/ 150 w 214"/>
                <a:gd name="T11" fmla="*/ 366 h 415"/>
                <a:gd name="T12" fmla="*/ 144 w 214"/>
                <a:gd name="T13" fmla="*/ 372 h 415"/>
                <a:gd name="T14" fmla="*/ 145 w 214"/>
                <a:gd name="T15" fmla="*/ 386 h 415"/>
                <a:gd name="T16" fmla="*/ 132 w 214"/>
                <a:gd name="T17" fmla="*/ 395 h 415"/>
                <a:gd name="T18" fmla="*/ 116 w 214"/>
                <a:gd name="T19" fmla="*/ 414 h 415"/>
                <a:gd name="T20" fmla="*/ 109 w 214"/>
                <a:gd name="T21" fmla="*/ 405 h 415"/>
                <a:gd name="T22" fmla="*/ 113 w 214"/>
                <a:gd name="T23" fmla="*/ 371 h 415"/>
                <a:gd name="T24" fmla="*/ 97 w 214"/>
                <a:gd name="T25" fmla="*/ 360 h 415"/>
                <a:gd name="T26" fmla="*/ 109 w 214"/>
                <a:gd name="T27" fmla="*/ 353 h 415"/>
                <a:gd name="T28" fmla="*/ 124 w 214"/>
                <a:gd name="T29" fmla="*/ 345 h 415"/>
                <a:gd name="T30" fmla="*/ 139 w 214"/>
                <a:gd name="T31" fmla="*/ 349 h 415"/>
                <a:gd name="T32" fmla="*/ 128 w 214"/>
                <a:gd name="T33" fmla="*/ 332 h 415"/>
                <a:gd name="T34" fmla="*/ 140 w 214"/>
                <a:gd name="T35" fmla="*/ 325 h 415"/>
                <a:gd name="T36" fmla="*/ 153 w 214"/>
                <a:gd name="T37" fmla="*/ 314 h 415"/>
                <a:gd name="T38" fmla="*/ 169 w 214"/>
                <a:gd name="T39" fmla="*/ 302 h 415"/>
                <a:gd name="T40" fmla="*/ 169 w 214"/>
                <a:gd name="T41" fmla="*/ 277 h 415"/>
                <a:gd name="T42" fmla="*/ 162 w 214"/>
                <a:gd name="T43" fmla="*/ 245 h 415"/>
                <a:gd name="T44" fmla="*/ 163 w 214"/>
                <a:gd name="T45" fmla="*/ 229 h 415"/>
                <a:gd name="T46" fmla="*/ 157 w 214"/>
                <a:gd name="T47" fmla="*/ 204 h 415"/>
                <a:gd name="T48" fmla="*/ 132 w 214"/>
                <a:gd name="T49" fmla="*/ 184 h 415"/>
                <a:gd name="T50" fmla="*/ 99 w 214"/>
                <a:gd name="T51" fmla="*/ 146 h 415"/>
                <a:gd name="T52" fmla="*/ 75 w 214"/>
                <a:gd name="T53" fmla="*/ 126 h 415"/>
                <a:gd name="T54" fmla="*/ 59 w 214"/>
                <a:gd name="T55" fmla="*/ 104 h 415"/>
                <a:gd name="T56" fmla="*/ 77 w 214"/>
                <a:gd name="T57" fmla="*/ 92 h 415"/>
                <a:gd name="T58" fmla="*/ 70 w 214"/>
                <a:gd name="T59" fmla="*/ 77 h 415"/>
                <a:gd name="T60" fmla="*/ 50 w 214"/>
                <a:gd name="T61" fmla="*/ 69 h 415"/>
                <a:gd name="T62" fmla="*/ 25 w 214"/>
                <a:gd name="T63" fmla="*/ 61 h 415"/>
                <a:gd name="T64" fmla="*/ 15 w 214"/>
                <a:gd name="T65" fmla="*/ 43 h 415"/>
                <a:gd name="T66" fmla="*/ 1 w 214"/>
                <a:gd name="T67" fmla="*/ 26 h 415"/>
                <a:gd name="T68" fmla="*/ 2 w 214"/>
                <a:gd name="T69" fmla="*/ 20 h 415"/>
                <a:gd name="T70" fmla="*/ 24 w 214"/>
                <a:gd name="T71" fmla="*/ 21 h 415"/>
                <a:gd name="T72" fmla="*/ 44 w 214"/>
                <a:gd name="T73" fmla="*/ 21 h 415"/>
                <a:gd name="T74" fmla="*/ 65 w 214"/>
                <a:gd name="T75" fmla="*/ 9 h 415"/>
                <a:gd name="T76" fmla="*/ 80 w 214"/>
                <a:gd name="T77" fmla="*/ 4 h 415"/>
                <a:gd name="T78" fmla="*/ 110 w 214"/>
                <a:gd name="T79" fmla="*/ 13 h 415"/>
                <a:gd name="T80" fmla="*/ 122 w 214"/>
                <a:gd name="T81" fmla="*/ 40 h 415"/>
                <a:gd name="T82" fmla="*/ 146 w 214"/>
                <a:gd name="T83" fmla="*/ 48 h 415"/>
                <a:gd name="T84" fmla="*/ 132 w 214"/>
                <a:gd name="T85" fmla="*/ 64 h 415"/>
                <a:gd name="T86" fmla="*/ 116 w 214"/>
                <a:gd name="T87" fmla="*/ 75 h 415"/>
                <a:gd name="T88" fmla="*/ 109 w 214"/>
                <a:gd name="T89" fmla="*/ 91 h 415"/>
                <a:gd name="T90" fmla="*/ 100 w 214"/>
                <a:gd name="T91" fmla="*/ 117 h 415"/>
                <a:gd name="T92" fmla="*/ 117 w 214"/>
                <a:gd name="T93" fmla="*/ 143 h 415"/>
                <a:gd name="T94" fmla="*/ 135 w 214"/>
                <a:gd name="T95" fmla="*/ 167 h 415"/>
                <a:gd name="T96" fmla="*/ 158 w 214"/>
                <a:gd name="T97" fmla="*/ 188 h 415"/>
                <a:gd name="T98" fmla="*/ 179 w 214"/>
                <a:gd name="T99" fmla="*/ 206 h 415"/>
                <a:gd name="T100" fmla="*/ 195 w 214"/>
                <a:gd name="T101" fmla="*/ 231 h 415"/>
                <a:gd name="T102" fmla="*/ 209 w 214"/>
                <a:gd name="T103" fmla="*/ 263 h 415"/>
                <a:gd name="T104" fmla="*/ 213 w 214"/>
                <a:gd name="T105" fmla="*/ 29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415">
                  <a:moveTo>
                    <a:pt x="213" y="295"/>
                  </a:moveTo>
                  <a:cubicBezTo>
                    <a:pt x="212" y="299"/>
                    <a:pt x="209" y="299"/>
                    <a:pt x="210" y="305"/>
                  </a:cubicBezTo>
                  <a:cubicBezTo>
                    <a:pt x="212" y="310"/>
                    <a:pt x="212" y="315"/>
                    <a:pt x="212" y="320"/>
                  </a:cubicBezTo>
                  <a:cubicBezTo>
                    <a:pt x="212" y="325"/>
                    <a:pt x="214" y="331"/>
                    <a:pt x="211" y="332"/>
                  </a:cubicBezTo>
                  <a:cubicBezTo>
                    <a:pt x="208" y="333"/>
                    <a:pt x="205" y="334"/>
                    <a:pt x="201" y="338"/>
                  </a:cubicBezTo>
                  <a:cubicBezTo>
                    <a:pt x="197" y="342"/>
                    <a:pt x="194" y="345"/>
                    <a:pt x="193" y="347"/>
                  </a:cubicBezTo>
                  <a:cubicBezTo>
                    <a:pt x="192" y="348"/>
                    <a:pt x="185" y="348"/>
                    <a:pt x="185" y="351"/>
                  </a:cubicBezTo>
                  <a:cubicBezTo>
                    <a:pt x="185" y="354"/>
                    <a:pt x="183" y="356"/>
                    <a:pt x="178" y="357"/>
                  </a:cubicBezTo>
                  <a:cubicBezTo>
                    <a:pt x="172" y="358"/>
                    <a:pt x="170" y="359"/>
                    <a:pt x="167" y="361"/>
                  </a:cubicBezTo>
                  <a:cubicBezTo>
                    <a:pt x="165" y="362"/>
                    <a:pt x="163" y="363"/>
                    <a:pt x="160" y="361"/>
                  </a:cubicBezTo>
                  <a:cubicBezTo>
                    <a:pt x="157" y="358"/>
                    <a:pt x="156" y="358"/>
                    <a:pt x="155" y="360"/>
                  </a:cubicBezTo>
                  <a:cubicBezTo>
                    <a:pt x="155" y="362"/>
                    <a:pt x="148" y="364"/>
                    <a:pt x="150" y="366"/>
                  </a:cubicBezTo>
                  <a:cubicBezTo>
                    <a:pt x="152" y="367"/>
                    <a:pt x="159" y="374"/>
                    <a:pt x="154" y="373"/>
                  </a:cubicBezTo>
                  <a:cubicBezTo>
                    <a:pt x="149" y="373"/>
                    <a:pt x="142" y="370"/>
                    <a:pt x="144" y="372"/>
                  </a:cubicBezTo>
                  <a:cubicBezTo>
                    <a:pt x="145" y="374"/>
                    <a:pt x="153" y="381"/>
                    <a:pt x="149" y="381"/>
                  </a:cubicBezTo>
                  <a:cubicBezTo>
                    <a:pt x="145" y="382"/>
                    <a:pt x="147" y="387"/>
                    <a:pt x="145" y="386"/>
                  </a:cubicBezTo>
                  <a:cubicBezTo>
                    <a:pt x="143" y="385"/>
                    <a:pt x="143" y="389"/>
                    <a:pt x="142" y="391"/>
                  </a:cubicBezTo>
                  <a:cubicBezTo>
                    <a:pt x="141" y="394"/>
                    <a:pt x="137" y="393"/>
                    <a:pt x="132" y="395"/>
                  </a:cubicBezTo>
                  <a:cubicBezTo>
                    <a:pt x="127" y="398"/>
                    <a:pt x="124" y="399"/>
                    <a:pt x="122" y="403"/>
                  </a:cubicBezTo>
                  <a:cubicBezTo>
                    <a:pt x="121" y="408"/>
                    <a:pt x="121" y="412"/>
                    <a:pt x="116" y="414"/>
                  </a:cubicBezTo>
                  <a:cubicBezTo>
                    <a:pt x="110" y="415"/>
                    <a:pt x="103" y="409"/>
                    <a:pt x="106" y="409"/>
                  </a:cubicBezTo>
                  <a:cubicBezTo>
                    <a:pt x="108" y="409"/>
                    <a:pt x="111" y="408"/>
                    <a:pt x="109" y="405"/>
                  </a:cubicBezTo>
                  <a:cubicBezTo>
                    <a:pt x="107" y="403"/>
                    <a:pt x="108" y="381"/>
                    <a:pt x="108" y="380"/>
                  </a:cubicBezTo>
                  <a:cubicBezTo>
                    <a:pt x="108" y="379"/>
                    <a:pt x="118" y="373"/>
                    <a:pt x="113" y="371"/>
                  </a:cubicBezTo>
                  <a:cubicBezTo>
                    <a:pt x="107" y="368"/>
                    <a:pt x="99" y="364"/>
                    <a:pt x="99" y="362"/>
                  </a:cubicBezTo>
                  <a:cubicBezTo>
                    <a:pt x="99" y="361"/>
                    <a:pt x="98" y="360"/>
                    <a:pt x="97" y="360"/>
                  </a:cubicBezTo>
                  <a:cubicBezTo>
                    <a:pt x="98" y="359"/>
                    <a:pt x="100" y="358"/>
                    <a:pt x="102" y="358"/>
                  </a:cubicBezTo>
                  <a:cubicBezTo>
                    <a:pt x="107" y="357"/>
                    <a:pt x="104" y="357"/>
                    <a:pt x="109" y="353"/>
                  </a:cubicBezTo>
                  <a:cubicBezTo>
                    <a:pt x="113" y="349"/>
                    <a:pt x="112" y="350"/>
                    <a:pt x="115" y="348"/>
                  </a:cubicBezTo>
                  <a:cubicBezTo>
                    <a:pt x="117" y="346"/>
                    <a:pt x="120" y="347"/>
                    <a:pt x="124" y="345"/>
                  </a:cubicBezTo>
                  <a:cubicBezTo>
                    <a:pt x="128" y="343"/>
                    <a:pt x="129" y="347"/>
                    <a:pt x="133" y="350"/>
                  </a:cubicBezTo>
                  <a:cubicBezTo>
                    <a:pt x="138" y="353"/>
                    <a:pt x="137" y="350"/>
                    <a:pt x="139" y="349"/>
                  </a:cubicBezTo>
                  <a:cubicBezTo>
                    <a:pt x="142" y="347"/>
                    <a:pt x="139" y="345"/>
                    <a:pt x="135" y="342"/>
                  </a:cubicBezTo>
                  <a:cubicBezTo>
                    <a:pt x="132" y="338"/>
                    <a:pt x="131" y="335"/>
                    <a:pt x="128" y="332"/>
                  </a:cubicBezTo>
                  <a:cubicBezTo>
                    <a:pt x="124" y="329"/>
                    <a:pt x="132" y="325"/>
                    <a:pt x="134" y="324"/>
                  </a:cubicBezTo>
                  <a:cubicBezTo>
                    <a:pt x="136" y="323"/>
                    <a:pt x="138" y="324"/>
                    <a:pt x="140" y="325"/>
                  </a:cubicBezTo>
                  <a:cubicBezTo>
                    <a:pt x="143" y="326"/>
                    <a:pt x="142" y="324"/>
                    <a:pt x="142" y="321"/>
                  </a:cubicBezTo>
                  <a:cubicBezTo>
                    <a:pt x="142" y="319"/>
                    <a:pt x="148" y="317"/>
                    <a:pt x="153" y="314"/>
                  </a:cubicBezTo>
                  <a:cubicBezTo>
                    <a:pt x="157" y="311"/>
                    <a:pt x="160" y="310"/>
                    <a:pt x="162" y="309"/>
                  </a:cubicBezTo>
                  <a:cubicBezTo>
                    <a:pt x="164" y="309"/>
                    <a:pt x="170" y="306"/>
                    <a:pt x="169" y="302"/>
                  </a:cubicBezTo>
                  <a:cubicBezTo>
                    <a:pt x="169" y="298"/>
                    <a:pt x="168" y="293"/>
                    <a:pt x="167" y="290"/>
                  </a:cubicBezTo>
                  <a:cubicBezTo>
                    <a:pt x="166" y="286"/>
                    <a:pt x="171" y="283"/>
                    <a:pt x="169" y="277"/>
                  </a:cubicBezTo>
                  <a:cubicBezTo>
                    <a:pt x="167" y="272"/>
                    <a:pt x="162" y="260"/>
                    <a:pt x="159" y="255"/>
                  </a:cubicBezTo>
                  <a:cubicBezTo>
                    <a:pt x="157" y="251"/>
                    <a:pt x="161" y="247"/>
                    <a:pt x="162" y="245"/>
                  </a:cubicBezTo>
                  <a:cubicBezTo>
                    <a:pt x="163" y="243"/>
                    <a:pt x="163" y="242"/>
                    <a:pt x="162" y="241"/>
                  </a:cubicBezTo>
                  <a:cubicBezTo>
                    <a:pt x="163" y="238"/>
                    <a:pt x="163" y="232"/>
                    <a:pt x="163" y="229"/>
                  </a:cubicBezTo>
                  <a:cubicBezTo>
                    <a:pt x="164" y="224"/>
                    <a:pt x="161" y="222"/>
                    <a:pt x="152" y="213"/>
                  </a:cubicBezTo>
                  <a:cubicBezTo>
                    <a:pt x="143" y="204"/>
                    <a:pt x="155" y="207"/>
                    <a:pt x="157" y="204"/>
                  </a:cubicBezTo>
                  <a:cubicBezTo>
                    <a:pt x="158" y="200"/>
                    <a:pt x="147" y="195"/>
                    <a:pt x="138" y="192"/>
                  </a:cubicBezTo>
                  <a:cubicBezTo>
                    <a:pt x="130" y="189"/>
                    <a:pt x="132" y="186"/>
                    <a:pt x="132" y="184"/>
                  </a:cubicBezTo>
                  <a:cubicBezTo>
                    <a:pt x="132" y="181"/>
                    <a:pt x="120" y="169"/>
                    <a:pt x="115" y="164"/>
                  </a:cubicBezTo>
                  <a:cubicBezTo>
                    <a:pt x="110" y="159"/>
                    <a:pt x="104" y="152"/>
                    <a:pt x="99" y="146"/>
                  </a:cubicBezTo>
                  <a:cubicBezTo>
                    <a:pt x="94" y="140"/>
                    <a:pt x="91" y="136"/>
                    <a:pt x="92" y="132"/>
                  </a:cubicBezTo>
                  <a:cubicBezTo>
                    <a:pt x="92" y="128"/>
                    <a:pt x="81" y="128"/>
                    <a:pt x="75" y="126"/>
                  </a:cubicBezTo>
                  <a:cubicBezTo>
                    <a:pt x="70" y="123"/>
                    <a:pt x="67" y="117"/>
                    <a:pt x="61" y="116"/>
                  </a:cubicBezTo>
                  <a:cubicBezTo>
                    <a:pt x="54" y="115"/>
                    <a:pt x="59" y="108"/>
                    <a:pt x="59" y="104"/>
                  </a:cubicBezTo>
                  <a:cubicBezTo>
                    <a:pt x="58" y="101"/>
                    <a:pt x="64" y="102"/>
                    <a:pt x="73" y="102"/>
                  </a:cubicBezTo>
                  <a:cubicBezTo>
                    <a:pt x="81" y="102"/>
                    <a:pt x="76" y="97"/>
                    <a:pt x="77" y="92"/>
                  </a:cubicBezTo>
                  <a:cubicBezTo>
                    <a:pt x="79" y="87"/>
                    <a:pt x="73" y="86"/>
                    <a:pt x="68" y="81"/>
                  </a:cubicBezTo>
                  <a:cubicBezTo>
                    <a:pt x="64" y="77"/>
                    <a:pt x="69" y="79"/>
                    <a:pt x="70" y="77"/>
                  </a:cubicBezTo>
                  <a:cubicBezTo>
                    <a:pt x="71" y="74"/>
                    <a:pt x="65" y="71"/>
                    <a:pt x="59" y="68"/>
                  </a:cubicBezTo>
                  <a:cubicBezTo>
                    <a:pt x="53" y="65"/>
                    <a:pt x="52" y="64"/>
                    <a:pt x="50" y="69"/>
                  </a:cubicBezTo>
                  <a:cubicBezTo>
                    <a:pt x="48" y="74"/>
                    <a:pt x="48" y="75"/>
                    <a:pt x="42" y="75"/>
                  </a:cubicBezTo>
                  <a:cubicBezTo>
                    <a:pt x="36" y="75"/>
                    <a:pt x="31" y="69"/>
                    <a:pt x="25" y="61"/>
                  </a:cubicBezTo>
                  <a:cubicBezTo>
                    <a:pt x="20" y="53"/>
                    <a:pt x="24" y="52"/>
                    <a:pt x="24" y="47"/>
                  </a:cubicBezTo>
                  <a:cubicBezTo>
                    <a:pt x="24" y="42"/>
                    <a:pt x="21" y="46"/>
                    <a:pt x="15" y="43"/>
                  </a:cubicBezTo>
                  <a:cubicBezTo>
                    <a:pt x="9" y="40"/>
                    <a:pt x="10" y="37"/>
                    <a:pt x="6" y="33"/>
                  </a:cubicBezTo>
                  <a:cubicBezTo>
                    <a:pt x="2" y="28"/>
                    <a:pt x="4" y="28"/>
                    <a:pt x="1" y="26"/>
                  </a:cubicBezTo>
                  <a:cubicBezTo>
                    <a:pt x="0" y="26"/>
                    <a:pt x="0" y="26"/>
                    <a:pt x="0" y="25"/>
                  </a:cubicBezTo>
                  <a:cubicBezTo>
                    <a:pt x="0" y="23"/>
                    <a:pt x="0" y="25"/>
                    <a:pt x="2" y="20"/>
                  </a:cubicBezTo>
                  <a:cubicBezTo>
                    <a:pt x="5" y="14"/>
                    <a:pt x="10" y="16"/>
                    <a:pt x="14" y="19"/>
                  </a:cubicBezTo>
                  <a:cubicBezTo>
                    <a:pt x="18" y="21"/>
                    <a:pt x="20" y="25"/>
                    <a:pt x="24" y="21"/>
                  </a:cubicBezTo>
                  <a:cubicBezTo>
                    <a:pt x="29" y="17"/>
                    <a:pt x="36" y="19"/>
                    <a:pt x="37" y="19"/>
                  </a:cubicBezTo>
                  <a:cubicBezTo>
                    <a:pt x="38" y="20"/>
                    <a:pt x="44" y="24"/>
                    <a:pt x="44" y="21"/>
                  </a:cubicBezTo>
                  <a:cubicBezTo>
                    <a:pt x="44" y="17"/>
                    <a:pt x="49" y="15"/>
                    <a:pt x="55" y="16"/>
                  </a:cubicBezTo>
                  <a:cubicBezTo>
                    <a:pt x="62" y="18"/>
                    <a:pt x="65" y="12"/>
                    <a:pt x="65" y="9"/>
                  </a:cubicBezTo>
                  <a:cubicBezTo>
                    <a:pt x="65" y="6"/>
                    <a:pt x="62" y="4"/>
                    <a:pt x="67" y="2"/>
                  </a:cubicBezTo>
                  <a:cubicBezTo>
                    <a:pt x="72" y="1"/>
                    <a:pt x="76" y="0"/>
                    <a:pt x="80" y="4"/>
                  </a:cubicBezTo>
                  <a:cubicBezTo>
                    <a:pt x="84" y="8"/>
                    <a:pt x="86" y="11"/>
                    <a:pt x="96" y="11"/>
                  </a:cubicBezTo>
                  <a:cubicBezTo>
                    <a:pt x="105" y="10"/>
                    <a:pt x="109" y="9"/>
                    <a:pt x="110" y="13"/>
                  </a:cubicBezTo>
                  <a:cubicBezTo>
                    <a:pt x="111" y="17"/>
                    <a:pt x="108" y="17"/>
                    <a:pt x="110" y="24"/>
                  </a:cubicBezTo>
                  <a:cubicBezTo>
                    <a:pt x="112" y="32"/>
                    <a:pt x="118" y="40"/>
                    <a:pt x="122" y="40"/>
                  </a:cubicBezTo>
                  <a:cubicBezTo>
                    <a:pt x="126" y="41"/>
                    <a:pt x="142" y="46"/>
                    <a:pt x="144" y="46"/>
                  </a:cubicBezTo>
                  <a:cubicBezTo>
                    <a:pt x="145" y="46"/>
                    <a:pt x="145" y="47"/>
                    <a:pt x="146" y="48"/>
                  </a:cubicBezTo>
                  <a:cubicBezTo>
                    <a:pt x="143" y="50"/>
                    <a:pt x="138" y="50"/>
                    <a:pt x="138" y="53"/>
                  </a:cubicBezTo>
                  <a:cubicBezTo>
                    <a:pt x="138" y="58"/>
                    <a:pt x="140" y="61"/>
                    <a:pt x="132" y="64"/>
                  </a:cubicBezTo>
                  <a:cubicBezTo>
                    <a:pt x="124" y="68"/>
                    <a:pt x="122" y="64"/>
                    <a:pt x="120" y="68"/>
                  </a:cubicBezTo>
                  <a:cubicBezTo>
                    <a:pt x="118" y="71"/>
                    <a:pt x="116" y="70"/>
                    <a:pt x="116" y="75"/>
                  </a:cubicBezTo>
                  <a:cubicBezTo>
                    <a:pt x="116" y="80"/>
                    <a:pt x="115" y="81"/>
                    <a:pt x="113" y="84"/>
                  </a:cubicBezTo>
                  <a:cubicBezTo>
                    <a:pt x="111" y="87"/>
                    <a:pt x="112" y="87"/>
                    <a:pt x="109" y="91"/>
                  </a:cubicBezTo>
                  <a:cubicBezTo>
                    <a:pt x="106" y="94"/>
                    <a:pt x="104" y="93"/>
                    <a:pt x="103" y="98"/>
                  </a:cubicBezTo>
                  <a:cubicBezTo>
                    <a:pt x="102" y="104"/>
                    <a:pt x="99" y="113"/>
                    <a:pt x="100" y="117"/>
                  </a:cubicBezTo>
                  <a:cubicBezTo>
                    <a:pt x="100" y="121"/>
                    <a:pt x="99" y="124"/>
                    <a:pt x="106" y="129"/>
                  </a:cubicBezTo>
                  <a:cubicBezTo>
                    <a:pt x="112" y="135"/>
                    <a:pt x="113" y="140"/>
                    <a:pt x="117" y="143"/>
                  </a:cubicBezTo>
                  <a:cubicBezTo>
                    <a:pt x="120" y="147"/>
                    <a:pt x="124" y="148"/>
                    <a:pt x="125" y="153"/>
                  </a:cubicBezTo>
                  <a:cubicBezTo>
                    <a:pt x="126" y="159"/>
                    <a:pt x="130" y="164"/>
                    <a:pt x="135" y="167"/>
                  </a:cubicBezTo>
                  <a:cubicBezTo>
                    <a:pt x="139" y="170"/>
                    <a:pt x="142" y="171"/>
                    <a:pt x="148" y="177"/>
                  </a:cubicBezTo>
                  <a:cubicBezTo>
                    <a:pt x="154" y="184"/>
                    <a:pt x="151" y="183"/>
                    <a:pt x="158" y="188"/>
                  </a:cubicBezTo>
                  <a:cubicBezTo>
                    <a:pt x="165" y="193"/>
                    <a:pt x="161" y="191"/>
                    <a:pt x="168" y="197"/>
                  </a:cubicBezTo>
                  <a:cubicBezTo>
                    <a:pt x="175" y="202"/>
                    <a:pt x="177" y="200"/>
                    <a:pt x="179" y="206"/>
                  </a:cubicBezTo>
                  <a:cubicBezTo>
                    <a:pt x="182" y="211"/>
                    <a:pt x="185" y="214"/>
                    <a:pt x="189" y="220"/>
                  </a:cubicBezTo>
                  <a:cubicBezTo>
                    <a:pt x="193" y="226"/>
                    <a:pt x="194" y="223"/>
                    <a:pt x="195" y="231"/>
                  </a:cubicBezTo>
                  <a:cubicBezTo>
                    <a:pt x="197" y="239"/>
                    <a:pt x="202" y="244"/>
                    <a:pt x="204" y="250"/>
                  </a:cubicBezTo>
                  <a:cubicBezTo>
                    <a:pt x="205" y="255"/>
                    <a:pt x="208" y="257"/>
                    <a:pt x="209" y="263"/>
                  </a:cubicBezTo>
                  <a:cubicBezTo>
                    <a:pt x="211" y="269"/>
                    <a:pt x="208" y="267"/>
                    <a:pt x="210" y="276"/>
                  </a:cubicBezTo>
                  <a:cubicBezTo>
                    <a:pt x="213" y="285"/>
                    <a:pt x="214" y="291"/>
                    <a:pt x="213" y="29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8" name="Freeform 1104"/>
            <p:cNvSpPr>
              <a:spLocks/>
            </p:cNvSpPr>
            <p:nvPr/>
          </p:nvSpPr>
          <p:spPr bwMode="auto">
            <a:xfrm>
              <a:off x="4013" y="1669"/>
              <a:ext cx="125" cy="143"/>
            </a:xfrm>
            <a:custGeom>
              <a:avLst/>
              <a:gdLst>
                <a:gd name="T0" fmla="*/ 206 w 208"/>
                <a:gd name="T1" fmla="*/ 217 h 239"/>
                <a:gd name="T2" fmla="*/ 195 w 208"/>
                <a:gd name="T3" fmla="*/ 224 h 239"/>
                <a:gd name="T4" fmla="*/ 177 w 208"/>
                <a:gd name="T5" fmla="*/ 224 h 239"/>
                <a:gd name="T6" fmla="*/ 172 w 208"/>
                <a:gd name="T7" fmla="*/ 239 h 239"/>
                <a:gd name="T8" fmla="*/ 149 w 208"/>
                <a:gd name="T9" fmla="*/ 230 h 239"/>
                <a:gd name="T10" fmla="*/ 152 w 208"/>
                <a:gd name="T11" fmla="*/ 227 h 239"/>
                <a:gd name="T12" fmla="*/ 153 w 208"/>
                <a:gd name="T13" fmla="*/ 203 h 239"/>
                <a:gd name="T14" fmla="*/ 150 w 208"/>
                <a:gd name="T15" fmla="*/ 185 h 239"/>
                <a:gd name="T16" fmla="*/ 132 w 208"/>
                <a:gd name="T17" fmla="*/ 166 h 239"/>
                <a:gd name="T18" fmla="*/ 117 w 208"/>
                <a:gd name="T19" fmla="*/ 125 h 239"/>
                <a:gd name="T20" fmla="*/ 84 w 208"/>
                <a:gd name="T21" fmla="*/ 124 h 239"/>
                <a:gd name="T22" fmla="*/ 61 w 208"/>
                <a:gd name="T23" fmla="*/ 120 h 239"/>
                <a:gd name="T24" fmla="*/ 41 w 208"/>
                <a:gd name="T25" fmla="*/ 138 h 239"/>
                <a:gd name="T26" fmla="*/ 37 w 208"/>
                <a:gd name="T27" fmla="*/ 123 h 239"/>
                <a:gd name="T28" fmla="*/ 36 w 208"/>
                <a:gd name="T29" fmla="*/ 96 h 239"/>
                <a:gd name="T30" fmla="*/ 24 w 208"/>
                <a:gd name="T31" fmla="*/ 84 h 239"/>
                <a:gd name="T32" fmla="*/ 14 w 208"/>
                <a:gd name="T33" fmla="*/ 73 h 239"/>
                <a:gd name="T34" fmla="*/ 4 w 208"/>
                <a:gd name="T35" fmla="*/ 59 h 239"/>
                <a:gd name="T36" fmla="*/ 1 w 208"/>
                <a:gd name="T37" fmla="*/ 57 h 239"/>
                <a:gd name="T38" fmla="*/ 10 w 208"/>
                <a:gd name="T39" fmla="*/ 42 h 239"/>
                <a:gd name="T40" fmla="*/ 22 w 208"/>
                <a:gd name="T41" fmla="*/ 28 h 239"/>
                <a:gd name="T42" fmla="*/ 32 w 208"/>
                <a:gd name="T43" fmla="*/ 35 h 239"/>
                <a:gd name="T44" fmla="*/ 37 w 208"/>
                <a:gd name="T45" fmla="*/ 23 h 239"/>
                <a:gd name="T46" fmla="*/ 32 w 208"/>
                <a:gd name="T47" fmla="*/ 2 h 239"/>
                <a:gd name="T48" fmla="*/ 45 w 208"/>
                <a:gd name="T49" fmla="*/ 2 h 239"/>
                <a:gd name="T50" fmla="*/ 59 w 208"/>
                <a:gd name="T51" fmla="*/ 19 h 239"/>
                <a:gd name="T52" fmla="*/ 69 w 208"/>
                <a:gd name="T53" fmla="*/ 37 h 239"/>
                <a:gd name="T54" fmla="*/ 94 w 208"/>
                <a:gd name="T55" fmla="*/ 45 h 239"/>
                <a:gd name="T56" fmla="*/ 114 w 208"/>
                <a:gd name="T57" fmla="*/ 53 h 239"/>
                <a:gd name="T58" fmla="*/ 121 w 208"/>
                <a:gd name="T59" fmla="*/ 68 h 239"/>
                <a:gd name="T60" fmla="*/ 103 w 208"/>
                <a:gd name="T61" fmla="*/ 80 h 239"/>
                <a:gd name="T62" fmla="*/ 119 w 208"/>
                <a:gd name="T63" fmla="*/ 102 h 239"/>
                <a:gd name="T64" fmla="*/ 143 w 208"/>
                <a:gd name="T65" fmla="*/ 122 h 239"/>
                <a:gd name="T66" fmla="*/ 176 w 208"/>
                <a:gd name="T67" fmla="*/ 160 h 239"/>
                <a:gd name="T68" fmla="*/ 201 w 208"/>
                <a:gd name="T69" fmla="*/ 180 h 239"/>
                <a:gd name="T70" fmla="*/ 207 w 208"/>
                <a:gd name="T71" fmla="*/ 20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39">
                  <a:moveTo>
                    <a:pt x="207" y="205"/>
                  </a:moveTo>
                  <a:cubicBezTo>
                    <a:pt x="207" y="208"/>
                    <a:pt x="207" y="214"/>
                    <a:pt x="206" y="217"/>
                  </a:cubicBezTo>
                  <a:cubicBezTo>
                    <a:pt x="206" y="217"/>
                    <a:pt x="205" y="218"/>
                    <a:pt x="205" y="218"/>
                  </a:cubicBezTo>
                  <a:cubicBezTo>
                    <a:pt x="203" y="218"/>
                    <a:pt x="201" y="221"/>
                    <a:pt x="195" y="224"/>
                  </a:cubicBezTo>
                  <a:cubicBezTo>
                    <a:pt x="189" y="227"/>
                    <a:pt x="190" y="231"/>
                    <a:pt x="187" y="226"/>
                  </a:cubicBezTo>
                  <a:cubicBezTo>
                    <a:pt x="184" y="222"/>
                    <a:pt x="181" y="221"/>
                    <a:pt x="177" y="224"/>
                  </a:cubicBezTo>
                  <a:cubicBezTo>
                    <a:pt x="172" y="227"/>
                    <a:pt x="167" y="222"/>
                    <a:pt x="169" y="228"/>
                  </a:cubicBezTo>
                  <a:cubicBezTo>
                    <a:pt x="171" y="234"/>
                    <a:pt x="179" y="239"/>
                    <a:pt x="172" y="239"/>
                  </a:cubicBezTo>
                  <a:cubicBezTo>
                    <a:pt x="165" y="239"/>
                    <a:pt x="169" y="238"/>
                    <a:pt x="162" y="235"/>
                  </a:cubicBezTo>
                  <a:cubicBezTo>
                    <a:pt x="156" y="232"/>
                    <a:pt x="149" y="232"/>
                    <a:pt x="149" y="230"/>
                  </a:cubicBezTo>
                  <a:cubicBezTo>
                    <a:pt x="148" y="229"/>
                    <a:pt x="148" y="227"/>
                    <a:pt x="148" y="226"/>
                  </a:cubicBezTo>
                  <a:cubicBezTo>
                    <a:pt x="149" y="227"/>
                    <a:pt x="151" y="227"/>
                    <a:pt x="152" y="227"/>
                  </a:cubicBezTo>
                  <a:cubicBezTo>
                    <a:pt x="157" y="225"/>
                    <a:pt x="156" y="219"/>
                    <a:pt x="158" y="215"/>
                  </a:cubicBezTo>
                  <a:cubicBezTo>
                    <a:pt x="160" y="212"/>
                    <a:pt x="158" y="210"/>
                    <a:pt x="153" y="203"/>
                  </a:cubicBezTo>
                  <a:cubicBezTo>
                    <a:pt x="148" y="196"/>
                    <a:pt x="155" y="196"/>
                    <a:pt x="156" y="190"/>
                  </a:cubicBezTo>
                  <a:cubicBezTo>
                    <a:pt x="157" y="185"/>
                    <a:pt x="151" y="187"/>
                    <a:pt x="150" y="185"/>
                  </a:cubicBezTo>
                  <a:cubicBezTo>
                    <a:pt x="148" y="183"/>
                    <a:pt x="148" y="180"/>
                    <a:pt x="142" y="177"/>
                  </a:cubicBezTo>
                  <a:cubicBezTo>
                    <a:pt x="135" y="174"/>
                    <a:pt x="134" y="169"/>
                    <a:pt x="132" y="166"/>
                  </a:cubicBezTo>
                  <a:cubicBezTo>
                    <a:pt x="130" y="164"/>
                    <a:pt x="130" y="153"/>
                    <a:pt x="129" y="146"/>
                  </a:cubicBezTo>
                  <a:cubicBezTo>
                    <a:pt x="129" y="139"/>
                    <a:pt x="121" y="131"/>
                    <a:pt x="117" y="125"/>
                  </a:cubicBezTo>
                  <a:cubicBezTo>
                    <a:pt x="113" y="119"/>
                    <a:pt x="99" y="113"/>
                    <a:pt x="92" y="112"/>
                  </a:cubicBezTo>
                  <a:cubicBezTo>
                    <a:pt x="85" y="111"/>
                    <a:pt x="90" y="118"/>
                    <a:pt x="84" y="124"/>
                  </a:cubicBezTo>
                  <a:cubicBezTo>
                    <a:pt x="78" y="129"/>
                    <a:pt x="77" y="128"/>
                    <a:pt x="72" y="128"/>
                  </a:cubicBezTo>
                  <a:cubicBezTo>
                    <a:pt x="67" y="127"/>
                    <a:pt x="65" y="122"/>
                    <a:pt x="61" y="120"/>
                  </a:cubicBezTo>
                  <a:cubicBezTo>
                    <a:pt x="57" y="118"/>
                    <a:pt x="54" y="121"/>
                    <a:pt x="51" y="127"/>
                  </a:cubicBezTo>
                  <a:cubicBezTo>
                    <a:pt x="48" y="134"/>
                    <a:pt x="45" y="134"/>
                    <a:pt x="41" y="138"/>
                  </a:cubicBezTo>
                  <a:cubicBezTo>
                    <a:pt x="37" y="142"/>
                    <a:pt x="36" y="139"/>
                    <a:pt x="34" y="136"/>
                  </a:cubicBezTo>
                  <a:cubicBezTo>
                    <a:pt x="32" y="132"/>
                    <a:pt x="36" y="126"/>
                    <a:pt x="37" y="123"/>
                  </a:cubicBezTo>
                  <a:cubicBezTo>
                    <a:pt x="38" y="120"/>
                    <a:pt x="35" y="118"/>
                    <a:pt x="36" y="112"/>
                  </a:cubicBezTo>
                  <a:cubicBezTo>
                    <a:pt x="37" y="106"/>
                    <a:pt x="37" y="103"/>
                    <a:pt x="36" y="96"/>
                  </a:cubicBezTo>
                  <a:cubicBezTo>
                    <a:pt x="34" y="89"/>
                    <a:pt x="36" y="87"/>
                    <a:pt x="35" y="84"/>
                  </a:cubicBezTo>
                  <a:cubicBezTo>
                    <a:pt x="35" y="81"/>
                    <a:pt x="29" y="81"/>
                    <a:pt x="24" y="84"/>
                  </a:cubicBezTo>
                  <a:cubicBezTo>
                    <a:pt x="19" y="87"/>
                    <a:pt x="17" y="83"/>
                    <a:pt x="16" y="82"/>
                  </a:cubicBezTo>
                  <a:cubicBezTo>
                    <a:pt x="15" y="82"/>
                    <a:pt x="13" y="75"/>
                    <a:pt x="14" y="73"/>
                  </a:cubicBezTo>
                  <a:cubicBezTo>
                    <a:pt x="15" y="71"/>
                    <a:pt x="14" y="66"/>
                    <a:pt x="13" y="64"/>
                  </a:cubicBezTo>
                  <a:cubicBezTo>
                    <a:pt x="12" y="62"/>
                    <a:pt x="7" y="58"/>
                    <a:pt x="4" y="59"/>
                  </a:cubicBezTo>
                  <a:cubicBezTo>
                    <a:pt x="2" y="60"/>
                    <a:pt x="2" y="59"/>
                    <a:pt x="0" y="58"/>
                  </a:cubicBezTo>
                  <a:cubicBezTo>
                    <a:pt x="1" y="58"/>
                    <a:pt x="1" y="57"/>
                    <a:pt x="1" y="57"/>
                  </a:cubicBezTo>
                  <a:cubicBezTo>
                    <a:pt x="1" y="56"/>
                    <a:pt x="4" y="50"/>
                    <a:pt x="7" y="48"/>
                  </a:cubicBezTo>
                  <a:cubicBezTo>
                    <a:pt x="9" y="47"/>
                    <a:pt x="10" y="43"/>
                    <a:pt x="10" y="42"/>
                  </a:cubicBezTo>
                  <a:cubicBezTo>
                    <a:pt x="10" y="41"/>
                    <a:pt x="16" y="35"/>
                    <a:pt x="20" y="31"/>
                  </a:cubicBezTo>
                  <a:cubicBezTo>
                    <a:pt x="21" y="30"/>
                    <a:pt x="22" y="29"/>
                    <a:pt x="22" y="28"/>
                  </a:cubicBezTo>
                  <a:cubicBezTo>
                    <a:pt x="23" y="29"/>
                    <a:pt x="24" y="30"/>
                    <a:pt x="25" y="33"/>
                  </a:cubicBezTo>
                  <a:cubicBezTo>
                    <a:pt x="28" y="37"/>
                    <a:pt x="23" y="33"/>
                    <a:pt x="32" y="35"/>
                  </a:cubicBezTo>
                  <a:cubicBezTo>
                    <a:pt x="41" y="38"/>
                    <a:pt x="42" y="38"/>
                    <a:pt x="41" y="34"/>
                  </a:cubicBezTo>
                  <a:cubicBezTo>
                    <a:pt x="40" y="31"/>
                    <a:pt x="36" y="29"/>
                    <a:pt x="37" y="23"/>
                  </a:cubicBezTo>
                  <a:cubicBezTo>
                    <a:pt x="37" y="16"/>
                    <a:pt x="39" y="20"/>
                    <a:pt x="36" y="14"/>
                  </a:cubicBezTo>
                  <a:cubicBezTo>
                    <a:pt x="33" y="9"/>
                    <a:pt x="29" y="4"/>
                    <a:pt x="32" y="2"/>
                  </a:cubicBezTo>
                  <a:cubicBezTo>
                    <a:pt x="35" y="0"/>
                    <a:pt x="40" y="0"/>
                    <a:pt x="44" y="1"/>
                  </a:cubicBezTo>
                  <a:cubicBezTo>
                    <a:pt x="44" y="2"/>
                    <a:pt x="44" y="2"/>
                    <a:pt x="45" y="2"/>
                  </a:cubicBezTo>
                  <a:cubicBezTo>
                    <a:pt x="48" y="4"/>
                    <a:pt x="46" y="4"/>
                    <a:pt x="50" y="9"/>
                  </a:cubicBezTo>
                  <a:cubicBezTo>
                    <a:pt x="54" y="13"/>
                    <a:pt x="53" y="16"/>
                    <a:pt x="59" y="19"/>
                  </a:cubicBezTo>
                  <a:cubicBezTo>
                    <a:pt x="65" y="22"/>
                    <a:pt x="68" y="18"/>
                    <a:pt x="68" y="23"/>
                  </a:cubicBezTo>
                  <a:cubicBezTo>
                    <a:pt x="68" y="28"/>
                    <a:pt x="64" y="29"/>
                    <a:pt x="69" y="37"/>
                  </a:cubicBezTo>
                  <a:cubicBezTo>
                    <a:pt x="75" y="45"/>
                    <a:pt x="80" y="51"/>
                    <a:pt x="86" y="51"/>
                  </a:cubicBezTo>
                  <a:cubicBezTo>
                    <a:pt x="92" y="51"/>
                    <a:pt x="92" y="50"/>
                    <a:pt x="94" y="45"/>
                  </a:cubicBezTo>
                  <a:cubicBezTo>
                    <a:pt x="96" y="40"/>
                    <a:pt x="97" y="41"/>
                    <a:pt x="103" y="44"/>
                  </a:cubicBezTo>
                  <a:cubicBezTo>
                    <a:pt x="109" y="47"/>
                    <a:pt x="115" y="50"/>
                    <a:pt x="114" y="53"/>
                  </a:cubicBezTo>
                  <a:cubicBezTo>
                    <a:pt x="113" y="55"/>
                    <a:pt x="108" y="53"/>
                    <a:pt x="112" y="57"/>
                  </a:cubicBezTo>
                  <a:cubicBezTo>
                    <a:pt x="117" y="62"/>
                    <a:pt x="123" y="63"/>
                    <a:pt x="121" y="68"/>
                  </a:cubicBezTo>
                  <a:cubicBezTo>
                    <a:pt x="120" y="73"/>
                    <a:pt x="125" y="78"/>
                    <a:pt x="117" y="78"/>
                  </a:cubicBezTo>
                  <a:cubicBezTo>
                    <a:pt x="108" y="78"/>
                    <a:pt x="102" y="77"/>
                    <a:pt x="103" y="80"/>
                  </a:cubicBezTo>
                  <a:cubicBezTo>
                    <a:pt x="103" y="84"/>
                    <a:pt x="98" y="91"/>
                    <a:pt x="105" y="92"/>
                  </a:cubicBezTo>
                  <a:cubicBezTo>
                    <a:pt x="111" y="93"/>
                    <a:pt x="114" y="99"/>
                    <a:pt x="119" y="102"/>
                  </a:cubicBezTo>
                  <a:cubicBezTo>
                    <a:pt x="125" y="104"/>
                    <a:pt x="136" y="104"/>
                    <a:pt x="136" y="108"/>
                  </a:cubicBezTo>
                  <a:cubicBezTo>
                    <a:pt x="135" y="112"/>
                    <a:pt x="138" y="116"/>
                    <a:pt x="143" y="122"/>
                  </a:cubicBezTo>
                  <a:cubicBezTo>
                    <a:pt x="148" y="128"/>
                    <a:pt x="154" y="135"/>
                    <a:pt x="159" y="140"/>
                  </a:cubicBezTo>
                  <a:cubicBezTo>
                    <a:pt x="164" y="145"/>
                    <a:pt x="176" y="157"/>
                    <a:pt x="176" y="160"/>
                  </a:cubicBezTo>
                  <a:cubicBezTo>
                    <a:pt x="176" y="162"/>
                    <a:pt x="174" y="165"/>
                    <a:pt x="182" y="168"/>
                  </a:cubicBezTo>
                  <a:cubicBezTo>
                    <a:pt x="191" y="171"/>
                    <a:pt x="202" y="176"/>
                    <a:pt x="201" y="180"/>
                  </a:cubicBezTo>
                  <a:cubicBezTo>
                    <a:pt x="199" y="183"/>
                    <a:pt x="187" y="180"/>
                    <a:pt x="196" y="189"/>
                  </a:cubicBezTo>
                  <a:cubicBezTo>
                    <a:pt x="205" y="198"/>
                    <a:pt x="208" y="200"/>
                    <a:pt x="207" y="20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105"/>
            <p:cNvSpPr>
              <a:spLocks/>
            </p:cNvSpPr>
            <p:nvPr/>
          </p:nvSpPr>
          <p:spPr bwMode="auto">
            <a:xfrm>
              <a:off x="4104" y="1758"/>
              <a:ext cx="52" cy="5"/>
            </a:xfrm>
            <a:custGeom>
              <a:avLst/>
              <a:gdLst>
                <a:gd name="T0" fmla="*/ 52 w 52"/>
                <a:gd name="T1" fmla="*/ 4 h 5"/>
                <a:gd name="T2" fmla="*/ 5 w 52"/>
                <a:gd name="T3" fmla="*/ 1 h 5"/>
                <a:gd name="T4" fmla="*/ 6 w 52"/>
                <a:gd name="T5" fmla="*/ 0 h 5"/>
                <a:gd name="T6" fmla="*/ 0 w 52"/>
                <a:gd name="T7" fmla="*/ 2 h 5"/>
                <a:gd name="T8" fmla="*/ 6 w 52"/>
                <a:gd name="T9" fmla="*/ 5 h 5"/>
                <a:gd name="T10" fmla="*/ 5 w 52"/>
                <a:gd name="T11" fmla="*/ 3 h 5"/>
                <a:gd name="T12" fmla="*/ 52 w 52"/>
                <a:gd name="T13" fmla="*/ 5 h 5"/>
                <a:gd name="T14" fmla="*/ 52 w 52"/>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
                  <a:moveTo>
                    <a:pt x="52" y="4"/>
                  </a:moveTo>
                  <a:lnTo>
                    <a:pt x="5" y="1"/>
                  </a:lnTo>
                  <a:lnTo>
                    <a:pt x="6" y="0"/>
                  </a:lnTo>
                  <a:lnTo>
                    <a:pt x="0" y="2"/>
                  </a:lnTo>
                  <a:lnTo>
                    <a:pt x="6" y="5"/>
                  </a:lnTo>
                  <a:lnTo>
                    <a:pt x="5" y="3"/>
                  </a:lnTo>
                  <a:lnTo>
                    <a:pt x="52" y="5"/>
                  </a:lnTo>
                  <a:lnTo>
                    <a:pt x="52" y="4"/>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0" name="Freeform 1106"/>
            <p:cNvSpPr>
              <a:spLocks/>
            </p:cNvSpPr>
            <p:nvPr/>
          </p:nvSpPr>
          <p:spPr bwMode="auto">
            <a:xfrm>
              <a:off x="4268" y="1322"/>
              <a:ext cx="71" cy="93"/>
            </a:xfrm>
            <a:custGeom>
              <a:avLst/>
              <a:gdLst>
                <a:gd name="T0" fmla="*/ 82 w 119"/>
                <a:gd name="T1" fmla="*/ 93 h 155"/>
                <a:gd name="T2" fmla="*/ 79 w 119"/>
                <a:gd name="T3" fmla="*/ 100 h 155"/>
                <a:gd name="T4" fmla="*/ 86 w 119"/>
                <a:gd name="T5" fmla="*/ 111 h 155"/>
                <a:gd name="T6" fmla="*/ 106 w 119"/>
                <a:gd name="T7" fmla="*/ 120 h 155"/>
                <a:gd name="T8" fmla="*/ 113 w 119"/>
                <a:gd name="T9" fmla="*/ 125 h 155"/>
                <a:gd name="T10" fmla="*/ 112 w 119"/>
                <a:gd name="T11" fmla="*/ 131 h 155"/>
                <a:gd name="T12" fmla="*/ 89 w 119"/>
                <a:gd name="T13" fmla="*/ 134 h 155"/>
                <a:gd name="T14" fmla="*/ 82 w 119"/>
                <a:gd name="T15" fmla="*/ 148 h 155"/>
                <a:gd name="T16" fmla="*/ 82 w 119"/>
                <a:gd name="T17" fmla="*/ 155 h 155"/>
                <a:gd name="T18" fmla="*/ 82 w 119"/>
                <a:gd name="T19" fmla="*/ 155 h 155"/>
                <a:gd name="T20" fmla="*/ 75 w 119"/>
                <a:gd name="T21" fmla="*/ 146 h 155"/>
                <a:gd name="T22" fmla="*/ 70 w 119"/>
                <a:gd name="T23" fmla="*/ 145 h 155"/>
                <a:gd name="T24" fmla="*/ 62 w 119"/>
                <a:gd name="T25" fmla="*/ 148 h 155"/>
                <a:gd name="T26" fmla="*/ 57 w 119"/>
                <a:gd name="T27" fmla="*/ 145 h 155"/>
                <a:gd name="T28" fmla="*/ 52 w 119"/>
                <a:gd name="T29" fmla="*/ 152 h 155"/>
                <a:gd name="T30" fmla="*/ 43 w 119"/>
                <a:gd name="T31" fmla="*/ 146 h 155"/>
                <a:gd name="T32" fmla="*/ 37 w 119"/>
                <a:gd name="T33" fmla="*/ 142 h 155"/>
                <a:gd name="T34" fmla="*/ 36 w 119"/>
                <a:gd name="T35" fmla="*/ 126 h 155"/>
                <a:gd name="T36" fmla="*/ 40 w 119"/>
                <a:gd name="T37" fmla="*/ 119 h 155"/>
                <a:gd name="T38" fmla="*/ 36 w 119"/>
                <a:gd name="T39" fmla="*/ 112 h 155"/>
                <a:gd name="T40" fmla="*/ 25 w 119"/>
                <a:gd name="T41" fmla="*/ 99 h 155"/>
                <a:gd name="T42" fmla="*/ 13 w 119"/>
                <a:gd name="T43" fmla="*/ 95 h 155"/>
                <a:gd name="T44" fmla="*/ 7 w 119"/>
                <a:gd name="T45" fmla="*/ 94 h 155"/>
                <a:gd name="T46" fmla="*/ 0 w 119"/>
                <a:gd name="T47" fmla="*/ 91 h 155"/>
                <a:gd name="T48" fmla="*/ 1 w 119"/>
                <a:gd name="T49" fmla="*/ 84 h 155"/>
                <a:gd name="T50" fmla="*/ 5 w 119"/>
                <a:gd name="T51" fmla="*/ 75 h 155"/>
                <a:gd name="T52" fmla="*/ 22 w 119"/>
                <a:gd name="T53" fmla="*/ 63 h 155"/>
                <a:gd name="T54" fmla="*/ 33 w 119"/>
                <a:gd name="T55" fmla="*/ 43 h 155"/>
                <a:gd name="T56" fmla="*/ 43 w 119"/>
                <a:gd name="T57" fmla="*/ 45 h 155"/>
                <a:gd name="T58" fmla="*/ 56 w 119"/>
                <a:gd name="T59" fmla="*/ 48 h 155"/>
                <a:gd name="T60" fmla="*/ 69 w 119"/>
                <a:gd name="T61" fmla="*/ 45 h 155"/>
                <a:gd name="T62" fmla="*/ 61 w 119"/>
                <a:gd name="T63" fmla="*/ 36 h 155"/>
                <a:gd name="T64" fmla="*/ 69 w 119"/>
                <a:gd name="T65" fmla="*/ 31 h 155"/>
                <a:gd name="T66" fmla="*/ 78 w 119"/>
                <a:gd name="T67" fmla="*/ 27 h 155"/>
                <a:gd name="T68" fmla="*/ 85 w 119"/>
                <a:gd name="T69" fmla="*/ 18 h 155"/>
                <a:gd name="T70" fmla="*/ 85 w 119"/>
                <a:gd name="T71" fmla="*/ 5 h 155"/>
                <a:gd name="T72" fmla="*/ 93 w 119"/>
                <a:gd name="T73" fmla="*/ 8 h 155"/>
                <a:gd name="T74" fmla="*/ 101 w 119"/>
                <a:gd name="T75" fmla="*/ 12 h 155"/>
                <a:gd name="T76" fmla="*/ 101 w 119"/>
                <a:gd name="T77" fmla="*/ 14 h 155"/>
                <a:gd name="T78" fmla="*/ 109 w 119"/>
                <a:gd name="T79" fmla="*/ 20 h 155"/>
                <a:gd name="T80" fmla="*/ 108 w 119"/>
                <a:gd name="T81" fmla="*/ 28 h 155"/>
                <a:gd name="T82" fmla="*/ 101 w 119"/>
                <a:gd name="T83" fmla="*/ 37 h 155"/>
                <a:gd name="T84" fmla="*/ 108 w 119"/>
                <a:gd name="T85" fmla="*/ 50 h 155"/>
                <a:gd name="T86" fmla="*/ 114 w 119"/>
                <a:gd name="T87" fmla="*/ 65 h 155"/>
                <a:gd name="T88" fmla="*/ 100 w 119"/>
                <a:gd name="T89" fmla="*/ 74 h 155"/>
                <a:gd name="T90" fmla="*/ 93 w 119"/>
                <a:gd name="T91" fmla="*/ 85 h 155"/>
                <a:gd name="T92" fmla="*/ 82 w 119"/>
                <a:gd name="T93" fmla="*/ 9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55">
                  <a:moveTo>
                    <a:pt x="82" y="93"/>
                  </a:moveTo>
                  <a:cubicBezTo>
                    <a:pt x="81" y="94"/>
                    <a:pt x="77" y="98"/>
                    <a:pt x="79" y="100"/>
                  </a:cubicBezTo>
                  <a:cubicBezTo>
                    <a:pt x="81" y="103"/>
                    <a:pt x="75" y="105"/>
                    <a:pt x="86" y="111"/>
                  </a:cubicBezTo>
                  <a:cubicBezTo>
                    <a:pt x="97" y="117"/>
                    <a:pt x="99" y="116"/>
                    <a:pt x="106" y="120"/>
                  </a:cubicBezTo>
                  <a:cubicBezTo>
                    <a:pt x="108" y="122"/>
                    <a:pt x="111" y="123"/>
                    <a:pt x="113" y="125"/>
                  </a:cubicBezTo>
                  <a:cubicBezTo>
                    <a:pt x="113" y="126"/>
                    <a:pt x="112" y="128"/>
                    <a:pt x="112" y="131"/>
                  </a:cubicBezTo>
                  <a:cubicBezTo>
                    <a:pt x="110" y="136"/>
                    <a:pt x="98" y="134"/>
                    <a:pt x="89" y="134"/>
                  </a:cubicBezTo>
                  <a:cubicBezTo>
                    <a:pt x="79" y="134"/>
                    <a:pt x="83" y="142"/>
                    <a:pt x="82" y="148"/>
                  </a:cubicBezTo>
                  <a:cubicBezTo>
                    <a:pt x="81" y="152"/>
                    <a:pt x="82" y="154"/>
                    <a:pt x="82" y="155"/>
                  </a:cubicBezTo>
                  <a:cubicBezTo>
                    <a:pt x="82" y="155"/>
                    <a:pt x="82" y="155"/>
                    <a:pt x="82" y="155"/>
                  </a:cubicBezTo>
                  <a:cubicBezTo>
                    <a:pt x="74" y="153"/>
                    <a:pt x="74" y="148"/>
                    <a:pt x="75" y="146"/>
                  </a:cubicBezTo>
                  <a:cubicBezTo>
                    <a:pt x="77" y="145"/>
                    <a:pt x="74" y="141"/>
                    <a:pt x="70" y="145"/>
                  </a:cubicBezTo>
                  <a:cubicBezTo>
                    <a:pt x="66" y="148"/>
                    <a:pt x="65" y="151"/>
                    <a:pt x="62" y="148"/>
                  </a:cubicBezTo>
                  <a:cubicBezTo>
                    <a:pt x="59" y="144"/>
                    <a:pt x="59" y="140"/>
                    <a:pt x="57" y="145"/>
                  </a:cubicBezTo>
                  <a:cubicBezTo>
                    <a:pt x="55" y="150"/>
                    <a:pt x="60" y="155"/>
                    <a:pt x="52" y="152"/>
                  </a:cubicBezTo>
                  <a:cubicBezTo>
                    <a:pt x="44" y="149"/>
                    <a:pt x="45" y="146"/>
                    <a:pt x="43" y="146"/>
                  </a:cubicBezTo>
                  <a:cubicBezTo>
                    <a:pt x="41" y="146"/>
                    <a:pt x="37" y="148"/>
                    <a:pt x="37" y="142"/>
                  </a:cubicBezTo>
                  <a:cubicBezTo>
                    <a:pt x="37" y="137"/>
                    <a:pt x="29" y="127"/>
                    <a:pt x="36" y="126"/>
                  </a:cubicBezTo>
                  <a:cubicBezTo>
                    <a:pt x="42" y="124"/>
                    <a:pt x="44" y="121"/>
                    <a:pt x="40" y="119"/>
                  </a:cubicBezTo>
                  <a:cubicBezTo>
                    <a:pt x="36" y="118"/>
                    <a:pt x="37" y="117"/>
                    <a:pt x="36" y="112"/>
                  </a:cubicBezTo>
                  <a:cubicBezTo>
                    <a:pt x="34" y="106"/>
                    <a:pt x="29" y="100"/>
                    <a:pt x="25" y="99"/>
                  </a:cubicBezTo>
                  <a:cubicBezTo>
                    <a:pt x="21" y="99"/>
                    <a:pt x="16" y="93"/>
                    <a:pt x="13" y="95"/>
                  </a:cubicBezTo>
                  <a:cubicBezTo>
                    <a:pt x="11" y="96"/>
                    <a:pt x="11" y="97"/>
                    <a:pt x="7" y="94"/>
                  </a:cubicBezTo>
                  <a:cubicBezTo>
                    <a:pt x="4" y="92"/>
                    <a:pt x="2" y="91"/>
                    <a:pt x="0" y="91"/>
                  </a:cubicBezTo>
                  <a:cubicBezTo>
                    <a:pt x="0" y="89"/>
                    <a:pt x="1" y="87"/>
                    <a:pt x="1" y="84"/>
                  </a:cubicBezTo>
                  <a:cubicBezTo>
                    <a:pt x="1" y="80"/>
                    <a:pt x="2" y="79"/>
                    <a:pt x="5" y="75"/>
                  </a:cubicBezTo>
                  <a:cubicBezTo>
                    <a:pt x="8" y="71"/>
                    <a:pt x="15" y="69"/>
                    <a:pt x="22" y="63"/>
                  </a:cubicBezTo>
                  <a:cubicBezTo>
                    <a:pt x="29" y="57"/>
                    <a:pt x="31" y="53"/>
                    <a:pt x="33" y="43"/>
                  </a:cubicBezTo>
                  <a:cubicBezTo>
                    <a:pt x="35" y="34"/>
                    <a:pt x="35" y="38"/>
                    <a:pt x="43" y="45"/>
                  </a:cubicBezTo>
                  <a:cubicBezTo>
                    <a:pt x="50" y="52"/>
                    <a:pt x="47" y="47"/>
                    <a:pt x="56" y="48"/>
                  </a:cubicBezTo>
                  <a:cubicBezTo>
                    <a:pt x="66" y="49"/>
                    <a:pt x="67" y="46"/>
                    <a:pt x="69" y="45"/>
                  </a:cubicBezTo>
                  <a:cubicBezTo>
                    <a:pt x="70" y="43"/>
                    <a:pt x="66" y="41"/>
                    <a:pt x="61" y="36"/>
                  </a:cubicBezTo>
                  <a:cubicBezTo>
                    <a:pt x="56" y="31"/>
                    <a:pt x="66" y="31"/>
                    <a:pt x="69" y="31"/>
                  </a:cubicBezTo>
                  <a:cubicBezTo>
                    <a:pt x="72" y="31"/>
                    <a:pt x="74" y="31"/>
                    <a:pt x="78" y="27"/>
                  </a:cubicBezTo>
                  <a:cubicBezTo>
                    <a:pt x="81" y="23"/>
                    <a:pt x="82" y="21"/>
                    <a:pt x="85" y="18"/>
                  </a:cubicBezTo>
                  <a:cubicBezTo>
                    <a:pt x="89" y="15"/>
                    <a:pt x="86" y="10"/>
                    <a:pt x="85" y="5"/>
                  </a:cubicBezTo>
                  <a:cubicBezTo>
                    <a:pt x="85" y="0"/>
                    <a:pt x="91" y="7"/>
                    <a:pt x="93" y="8"/>
                  </a:cubicBezTo>
                  <a:cubicBezTo>
                    <a:pt x="94" y="9"/>
                    <a:pt x="98" y="11"/>
                    <a:pt x="101" y="12"/>
                  </a:cubicBezTo>
                  <a:cubicBezTo>
                    <a:pt x="101" y="13"/>
                    <a:pt x="101" y="13"/>
                    <a:pt x="101" y="14"/>
                  </a:cubicBezTo>
                  <a:cubicBezTo>
                    <a:pt x="103" y="16"/>
                    <a:pt x="107" y="19"/>
                    <a:pt x="109" y="20"/>
                  </a:cubicBezTo>
                  <a:cubicBezTo>
                    <a:pt x="110" y="23"/>
                    <a:pt x="109" y="26"/>
                    <a:pt x="108" y="28"/>
                  </a:cubicBezTo>
                  <a:cubicBezTo>
                    <a:pt x="107" y="31"/>
                    <a:pt x="102" y="33"/>
                    <a:pt x="101" y="37"/>
                  </a:cubicBezTo>
                  <a:cubicBezTo>
                    <a:pt x="101" y="40"/>
                    <a:pt x="103" y="44"/>
                    <a:pt x="108" y="50"/>
                  </a:cubicBezTo>
                  <a:cubicBezTo>
                    <a:pt x="114" y="56"/>
                    <a:pt x="119" y="61"/>
                    <a:pt x="114" y="65"/>
                  </a:cubicBezTo>
                  <a:cubicBezTo>
                    <a:pt x="109" y="68"/>
                    <a:pt x="103" y="69"/>
                    <a:pt x="100" y="74"/>
                  </a:cubicBezTo>
                  <a:cubicBezTo>
                    <a:pt x="97" y="79"/>
                    <a:pt x="97" y="81"/>
                    <a:pt x="93" y="85"/>
                  </a:cubicBezTo>
                  <a:cubicBezTo>
                    <a:pt x="89" y="89"/>
                    <a:pt x="83" y="91"/>
                    <a:pt x="82" y="9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1" name="Freeform 1107"/>
            <p:cNvSpPr>
              <a:spLocks/>
            </p:cNvSpPr>
            <p:nvPr/>
          </p:nvSpPr>
          <p:spPr bwMode="auto">
            <a:xfrm>
              <a:off x="4303" y="1369"/>
              <a:ext cx="39" cy="11"/>
            </a:xfrm>
            <a:custGeom>
              <a:avLst/>
              <a:gdLst>
                <a:gd name="T0" fmla="*/ 0 w 39"/>
                <a:gd name="T1" fmla="*/ 11 h 11"/>
                <a:gd name="T2" fmla="*/ 0 w 39"/>
                <a:gd name="T3" fmla="*/ 10 h 11"/>
                <a:gd name="T4" fmla="*/ 38 w 39"/>
                <a:gd name="T5" fmla="*/ 0 h 11"/>
                <a:gd name="T6" fmla="*/ 39 w 39"/>
                <a:gd name="T7" fmla="*/ 1 h 11"/>
                <a:gd name="T8" fmla="*/ 0 w 39"/>
                <a:gd name="T9" fmla="*/ 11 h 11"/>
              </a:gdLst>
              <a:ahLst/>
              <a:cxnLst>
                <a:cxn ang="0">
                  <a:pos x="T0" y="T1"/>
                </a:cxn>
                <a:cxn ang="0">
                  <a:pos x="T2" y="T3"/>
                </a:cxn>
                <a:cxn ang="0">
                  <a:pos x="T4" y="T5"/>
                </a:cxn>
                <a:cxn ang="0">
                  <a:pos x="T6" y="T7"/>
                </a:cxn>
                <a:cxn ang="0">
                  <a:pos x="T8" y="T9"/>
                </a:cxn>
              </a:cxnLst>
              <a:rect l="0" t="0" r="r" b="b"/>
              <a:pathLst>
                <a:path w="39" h="11">
                  <a:moveTo>
                    <a:pt x="0" y="11"/>
                  </a:moveTo>
                  <a:lnTo>
                    <a:pt x="0" y="10"/>
                  </a:lnTo>
                  <a:lnTo>
                    <a:pt x="38" y="0"/>
                  </a:lnTo>
                  <a:lnTo>
                    <a:pt x="39" y="1"/>
                  </a:lnTo>
                  <a:lnTo>
                    <a:pt x="0" y="11"/>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2" name="Freeform 1108"/>
            <p:cNvSpPr>
              <a:spLocks/>
            </p:cNvSpPr>
            <p:nvPr/>
          </p:nvSpPr>
          <p:spPr bwMode="auto">
            <a:xfrm>
              <a:off x="4299" y="1376"/>
              <a:ext cx="6" cy="5"/>
            </a:xfrm>
            <a:custGeom>
              <a:avLst/>
              <a:gdLst>
                <a:gd name="T0" fmla="*/ 5 w 6"/>
                <a:gd name="T1" fmla="*/ 0 h 5"/>
                <a:gd name="T2" fmla="*/ 4 w 6"/>
                <a:gd name="T3" fmla="*/ 3 h 5"/>
                <a:gd name="T4" fmla="*/ 6 w 6"/>
                <a:gd name="T5" fmla="*/ 5 h 5"/>
                <a:gd name="T6" fmla="*/ 0 w 6"/>
                <a:gd name="T7" fmla="*/ 5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lnTo>
                    <a:pt x="4" y="3"/>
                  </a:lnTo>
                  <a:lnTo>
                    <a:pt x="6" y="5"/>
                  </a:lnTo>
                  <a:lnTo>
                    <a:pt x="0" y="5"/>
                  </a:lnTo>
                  <a:lnTo>
                    <a:pt x="5" y="0"/>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3" name="Freeform 1109"/>
            <p:cNvSpPr>
              <a:spLocks/>
            </p:cNvSpPr>
            <p:nvPr/>
          </p:nvSpPr>
          <p:spPr bwMode="auto">
            <a:xfrm>
              <a:off x="4315" y="1397"/>
              <a:ext cx="62" cy="78"/>
            </a:xfrm>
            <a:custGeom>
              <a:avLst/>
              <a:gdLst>
                <a:gd name="T0" fmla="*/ 96 w 103"/>
                <a:gd name="T1" fmla="*/ 98 h 130"/>
                <a:gd name="T2" fmla="*/ 84 w 103"/>
                <a:gd name="T3" fmla="*/ 98 h 130"/>
                <a:gd name="T4" fmla="*/ 81 w 103"/>
                <a:gd name="T5" fmla="*/ 102 h 130"/>
                <a:gd name="T6" fmla="*/ 86 w 103"/>
                <a:gd name="T7" fmla="*/ 108 h 130"/>
                <a:gd name="T8" fmla="*/ 74 w 103"/>
                <a:gd name="T9" fmla="*/ 105 h 130"/>
                <a:gd name="T10" fmla="*/ 66 w 103"/>
                <a:gd name="T11" fmla="*/ 108 h 130"/>
                <a:gd name="T12" fmla="*/ 60 w 103"/>
                <a:gd name="T13" fmla="*/ 108 h 130"/>
                <a:gd name="T14" fmla="*/ 50 w 103"/>
                <a:gd name="T15" fmla="*/ 113 h 130"/>
                <a:gd name="T16" fmla="*/ 41 w 103"/>
                <a:gd name="T17" fmla="*/ 119 h 130"/>
                <a:gd name="T18" fmla="*/ 34 w 103"/>
                <a:gd name="T19" fmla="*/ 119 h 130"/>
                <a:gd name="T20" fmla="*/ 34 w 103"/>
                <a:gd name="T21" fmla="*/ 104 h 130"/>
                <a:gd name="T22" fmla="*/ 28 w 103"/>
                <a:gd name="T23" fmla="*/ 99 h 130"/>
                <a:gd name="T24" fmla="*/ 27 w 103"/>
                <a:gd name="T25" fmla="*/ 85 h 130"/>
                <a:gd name="T26" fmla="*/ 28 w 103"/>
                <a:gd name="T27" fmla="*/ 78 h 130"/>
                <a:gd name="T28" fmla="*/ 24 w 103"/>
                <a:gd name="T29" fmla="*/ 72 h 130"/>
                <a:gd name="T30" fmla="*/ 15 w 103"/>
                <a:gd name="T31" fmla="*/ 65 h 130"/>
                <a:gd name="T32" fmla="*/ 13 w 103"/>
                <a:gd name="T33" fmla="*/ 56 h 130"/>
                <a:gd name="T34" fmla="*/ 4 w 103"/>
                <a:gd name="T35" fmla="*/ 45 h 130"/>
                <a:gd name="T36" fmla="*/ 20 w 103"/>
                <a:gd name="T37" fmla="*/ 48 h 130"/>
                <a:gd name="T38" fmla="*/ 11 w 103"/>
                <a:gd name="T39" fmla="*/ 39 h 130"/>
                <a:gd name="T40" fmla="*/ 3 w 103"/>
                <a:gd name="T41" fmla="*/ 30 h 130"/>
                <a:gd name="T42" fmla="*/ 3 w 103"/>
                <a:gd name="T43" fmla="*/ 23 h 130"/>
                <a:gd name="T44" fmla="*/ 10 w 103"/>
                <a:gd name="T45" fmla="*/ 9 h 130"/>
                <a:gd name="T46" fmla="*/ 33 w 103"/>
                <a:gd name="T47" fmla="*/ 6 h 130"/>
                <a:gd name="T48" fmla="*/ 34 w 103"/>
                <a:gd name="T49" fmla="*/ 0 h 130"/>
                <a:gd name="T50" fmla="*/ 44 w 103"/>
                <a:gd name="T51" fmla="*/ 10 h 130"/>
                <a:gd name="T52" fmla="*/ 57 w 103"/>
                <a:gd name="T53" fmla="*/ 21 h 130"/>
                <a:gd name="T54" fmla="*/ 75 w 103"/>
                <a:gd name="T55" fmla="*/ 37 h 130"/>
                <a:gd name="T56" fmla="*/ 82 w 103"/>
                <a:gd name="T57" fmla="*/ 52 h 130"/>
                <a:gd name="T58" fmla="*/ 87 w 103"/>
                <a:gd name="T59" fmla="*/ 70 h 130"/>
                <a:gd name="T60" fmla="*/ 96 w 103"/>
                <a:gd name="T61" fmla="*/ 78 h 130"/>
                <a:gd name="T62" fmla="*/ 96 w 103"/>
                <a:gd name="T63"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30">
                  <a:moveTo>
                    <a:pt x="96" y="98"/>
                  </a:moveTo>
                  <a:cubicBezTo>
                    <a:pt x="90" y="99"/>
                    <a:pt x="87" y="99"/>
                    <a:pt x="84" y="98"/>
                  </a:cubicBezTo>
                  <a:cubicBezTo>
                    <a:pt x="82" y="97"/>
                    <a:pt x="79" y="99"/>
                    <a:pt x="81" y="102"/>
                  </a:cubicBezTo>
                  <a:cubicBezTo>
                    <a:pt x="83" y="104"/>
                    <a:pt x="89" y="107"/>
                    <a:pt x="86" y="108"/>
                  </a:cubicBezTo>
                  <a:cubicBezTo>
                    <a:pt x="83" y="109"/>
                    <a:pt x="77" y="105"/>
                    <a:pt x="74" y="105"/>
                  </a:cubicBezTo>
                  <a:cubicBezTo>
                    <a:pt x="71" y="105"/>
                    <a:pt x="66" y="103"/>
                    <a:pt x="66" y="108"/>
                  </a:cubicBezTo>
                  <a:cubicBezTo>
                    <a:pt x="65" y="113"/>
                    <a:pt x="60" y="102"/>
                    <a:pt x="60" y="108"/>
                  </a:cubicBezTo>
                  <a:cubicBezTo>
                    <a:pt x="59" y="115"/>
                    <a:pt x="51" y="109"/>
                    <a:pt x="50" y="113"/>
                  </a:cubicBezTo>
                  <a:cubicBezTo>
                    <a:pt x="49" y="118"/>
                    <a:pt x="44" y="118"/>
                    <a:pt x="41" y="119"/>
                  </a:cubicBezTo>
                  <a:cubicBezTo>
                    <a:pt x="38" y="119"/>
                    <a:pt x="34" y="130"/>
                    <a:pt x="34" y="119"/>
                  </a:cubicBezTo>
                  <a:cubicBezTo>
                    <a:pt x="34" y="108"/>
                    <a:pt x="39" y="104"/>
                    <a:pt x="34" y="104"/>
                  </a:cubicBezTo>
                  <a:cubicBezTo>
                    <a:pt x="29" y="104"/>
                    <a:pt x="28" y="104"/>
                    <a:pt x="28" y="99"/>
                  </a:cubicBezTo>
                  <a:cubicBezTo>
                    <a:pt x="28" y="94"/>
                    <a:pt x="27" y="85"/>
                    <a:pt x="27" y="85"/>
                  </a:cubicBezTo>
                  <a:cubicBezTo>
                    <a:pt x="27" y="85"/>
                    <a:pt x="27" y="80"/>
                    <a:pt x="28" y="78"/>
                  </a:cubicBezTo>
                  <a:cubicBezTo>
                    <a:pt x="28" y="77"/>
                    <a:pt x="23" y="73"/>
                    <a:pt x="24" y="72"/>
                  </a:cubicBezTo>
                  <a:cubicBezTo>
                    <a:pt x="25" y="71"/>
                    <a:pt x="13" y="68"/>
                    <a:pt x="15" y="65"/>
                  </a:cubicBezTo>
                  <a:cubicBezTo>
                    <a:pt x="17" y="61"/>
                    <a:pt x="13" y="56"/>
                    <a:pt x="13" y="56"/>
                  </a:cubicBezTo>
                  <a:cubicBezTo>
                    <a:pt x="13" y="56"/>
                    <a:pt x="0" y="47"/>
                    <a:pt x="4" y="45"/>
                  </a:cubicBezTo>
                  <a:cubicBezTo>
                    <a:pt x="7" y="44"/>
                    <a:pt x="19" y="48"/>
                    <a:pt x="20" y="48"/>
                  </a:cubicBezTo>
                  <a:cubicBezTo>
                    <a:pt x="22" y="48"/>
                    <a:pt x="13" y="45"/>
                    <a:pt x="11" y="39"/>
                  </a:cubicBezTo>
                  <a:cubicBezTo>
                    <a:pt x="9" y="32"/>
                    <a:pt x="10" y="32"/>
                    <a:pt x="3" y="30"/>
                  </a:cubicBezTo>
                  <a:cubicBezTo>
                    <a:pt x="3" y="29"/>
                    <a:pt x="2" y="27"/>
                    <a:pt x="3" y="23"/>
                  </a:cubicBezTo>
                  <a:cubicBezTo>
                    <a:pt x="4" y="17"/>
                    <a:pt x="0" y="9"/>
                    <a:pt x="10" y="9"/>
                  </a:cubicBezTo>
                  <a:cubicBezTo>
                    <a:pt x="19" y="9"/>
                    <a:pt x="31" y="11"/>
                    <a:pt x="33" y="6"/>
                  </a:cubicBezTo>
                  <a:cubicBezTo>
                    <a:pt x="33" y="3"/>
                    <a:pt x="34" y="1"/>
                    <a:pt x="34" y="0"/>
                  </a:cubicBezTo>
                  <a:cubicBezTo>
                    <a:pt x="38" y="4"/>
                    <a:pt x="42" y="8"/>
                    <a:pt x="44" y="10"/>
                  </a:cubicBezTo>
                  <a:cubicBezTo>
                    <a:pt x="46" y="14"/>
                    <a:pt x="55" y="15"/>
                    <a:pt x="57" y="21"/>
                  </a:cubicBezTo>
                  <a:cubicBezTo>
                    <a:pt x="60" y="27"/>
                    <a:pt x="73" y="32"/>
                    <a:pt x="75" y="37"/>
                  </a:cubicBezTo>
                  <a:cubicBezTo>
                    <a:pt x="76" y="41"/>
                    <a:pt x="79" y="42"/>
                    <a:pt x="82" y="52"/>
                  </a:cubicBezTo>
                  <a:cubicBezTo>
                    <a:pt x="84" y="63"/>
                    <a:pt x="83" y="65"/>
                    <a:pt x="87" y="70"/>
                  </a:cubicBezTo>
                  <a:cubicBezTo>
                    <a:pt x="91" y="75"/>
                    <a:pt x="96" y="75"/>
                    <a:pt x="96" y="78"/>
                  </a:cubicBezTo>
                  <a:cubicBezTo>
                    <a:pt x="96" y="82"/>
                    <a:pt x="103" y="97"/>
                    <a:pt x="96" y="9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4" name="Freeform 1110"/>
            <p:cNvSpPr>
              <a:spLocks/>
            </p:cNvSpPr>
            <p:nvPr/>
          </p:nvSpPr>
          <p:spPr bwMode="auto">
            <a:xfrm>
              <a:off x="4314" y="1443"/>
              <a:ext cx="41" cy="18"/>
            </a:xfrm>
            <a:custGeom>
              <a:avLst/>
              <a:gdLst>
                <a:gd name="T0" fmla="*/ 41 w 41"/>
                <a:gd name="T1" fmla="*/ 0 h 18"/>
                <a:gd name="T2" fmla="*/ 34 w 41"/>
                <a:gd name="T3" fmla="*/ 0 h 18"/>
                <a:gd name="T4" fmla="*/ 35 w 41"/>
                <a:gd name="T5" fmla="*/ 2 h 18"/>
                <a:gd name="T6" fmla="*/ 0 w 41"/>
                <a:gd name="T7" fmla="*/ 16 h 18"/>
                <a:gd name="T8" fmla="*/ 0 w 41"/>
                <a:gd name="T9" fmla="*/ 18 h 18"/>
                <a:gd name="T10" fmla="*/ 36 w 41"/>
                <a:gd name="T11" fmla="*/ 3 h 18"/>
                <a:gd name="T12" fmla="*/ 36 w 41"/>
                <a:gd name="T13" fmla="*/ 5 h 18"/>
                <a:gd name="T14" fmla="*/ 41 w 4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8">
                  <a:moveTo>
                    <a:pt x="41" y="0"/>
                  </a:moveTo>
                  <a:lnTo>
                    <a:pt x="34" y="0"/>
                  </a:lnTo>
                  <a:lnTo>
                    <a:pt x="35" y="2"/>
                  </a:lnTo>
                  <a:lnTo>
                    <a:pt x="0" y="16"/>
                  </a:lnTo>
                  <a:lnTo>
                    <a:pt x="0" y="18"/>
                  </a:lnTo>
                  <a:lnTo>
                    <a:pt x="36" y="3"/>
                  </a:lnTo>
                  <a:lnTo>
                    <a:pt x="36" y="5"/>
                  </a:lnTo>
                  <a:lnTo>
                    <a:pt x="41" y="0"/>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1111"/>
            <p:cNvSpPr>
              <a:spLocks/>
            </p:cNvSpPr>
            <p:nvPr/>
          </p:nvSpPr>
          <p:spPr bwMode="auto">
            <a:xfrm>
              <a:off x="3042" y="1505"/>
              <a:ext cx="317" cy="279"/>
            </a:xfrm>
            <a:custGeom>
              <a:avLst/>
              <a:gdLst>
                <a:gd name="T0" fmla="*/ 514 w 527"/>
                <a:gd name="T1" fmla="*/ 340 h 464"/>
                <a:gd name="T2" fmla="*/ 443 w 527"/>
                <a:gd name="T3" fmla="*/ 369 h 464"/>
                <a:gd name="T4" fmla="*/ 337 w 527"/>
                <a:gd name="T5" fmla="*/ 424 h 464"/>
                <a:gd name="T6" fmla="*/ 305 w 527"/>
                <a:gd name="T7" fmla="*/ 434 h 464"/>
                <a:gd name="T8" fmla="*/ 271 w 527"/>
                <a:gd name="T9" fmla="*/ 419 h 464"/>
                <a:gd name="T10" fmla="*/ 242 w 527"/>
                <a:gd name="T11" fmla="*/ 413 h 464"/>
                <a:gd name="T12" fmla="*/ 229 w 527"/>
                <a:gd name="T13" fmla="*/ 429 h 464"/>
                <a:gd name="T14" fmla="*/ 215 w 527"/>
                <a:gd name="T15" fmla="*/ 433 h 464"/>
                <a:gd name="T16" fmla="*/ 203 w 527"/>
                <a:gd name="T17" fmla="*/ 414 h 464"/>
                <a:gd name="T18" fmla="*/ 183 w 527"/>
                <a:gd name="T19" fmla="*/ 387 h 464"/>
                <a:gd name="T20" fmla="*/ 170 w 527"/>
                <a:gd name="T21" fmla="*/ 359 h 464"/>
                <a:gd name="T22" fmla="*/ 153 w 527"/>
                <a:gd name="T23" fmla="*/ 338 h 464"/>
                <a:gd name="T24" fmla="*/ 133 w 527"/>
                <a:gd name="T25" fmla="*/ 324 h 464"/>
                <a:gd name="T26" fmla="*/ 120 w 527"/>
                <a:gd name="T27" fmla="*/ 299 h 464"/>
                <a:gd name="T28" fmla="*/ 120 w 527"/>
                <a:gd name="T29" fmla="*/ 280 h 464"/>
                <a:gd name="T30" fmla="*/ 111 w 527"/>
                <a:gd name="T31" fmla="*/ 252 h 464"/>
                <a:gd name="T32" fmla="*/ 94 w 527"/>
                <a:gd name="T33" fmla="*/ 226 h 464"/>
                <a:gd name="T34" fmla="*/ 77 w 527"/>
                <a:gd name="T35" fmla="*/ 218 h 464"/>
                <a:gd name="T36" fmla="*/ 73 w 527"/>
                <a:gd name="T37" fmla="*/ 200 h 464"/>
                <a:gd name="T38" fmla="*/ 62 w 527"/>
                <a:gd name="T39" fmla="*/ 182 h 464"/>
                <a:gd name="T40" fmla="*/ 49 w 527"/>
                <a:gd name="T41" fmla="*/ 164 h 464"/>
                <a:gd name="T42" fmla="*/ 38 w 527"/>
                <a:gd name="T43" fmla="*/ 144 h 464"/>
                <a:gd name="T44" fmla="*/ 23 w 527"/>
                <a:gd name="T45" fmla="*/ 125 h 464"/>
                <a:gd name="T46" fmla="*/ 13 w 527"/>
                <a:gd name="T47" fmla="*/ 113 h 464"/>
                <a:gd name="T48" fmla="*/ 2 w 527"/>
                <a:gd name="T49" fmla="*/ 117 h 464"/>
                <a:gd name="T50" fmla="*/ 8 w 527"/>
                <a:gd name="T51" fmla="*/ 91 h 464"/>
                <a:gd name="T52" fmla="*/ 8 w 527"/>
                <a:gd name="T53" fmla="*/ 75 h 464"/>
                <a:gd name="T54" fmla="*/ 36 w 527"/>
                <a:gd name="T55" fmla="*/ 83 h 464"/>
                <a:gd name="T56" fmla="*/ 58 w 527"/>
                <a:gd name="T57" fmla="*/ 63 h 464"/>
                <a:gd name="T58" fmla="*/ 78 w 527"/>
                <a:gd name="T59" fmla="*/ 44 h 464"/>
                <a:gd name="T60" fmla="*/ 80 w 527"/>
                <a:gd name="T61" fmla="*/ 11 h 464"/>
                <a:gd name="T62" fmla="*/ 106 w 527"/>
                <a:gd name="T63" fmla="*/ 0 h 464"/>
                <a:gd name="T64" fmla="*/ 140 w 527"/>
                <a:gd name="T65" fmla="*/ 10 h 464"/>
                <a:gd name="T66" fmla="*/ 187 w 527"/>
                <a:gd name="T67" fmla="*/ 38 h 464"/>
                <a:gd name="T68" fmla="*/ 239 w 527"/>
                <a:gd name="T69" fmla="*/ 79 h 464"/>
                <a:gd name="T70" fmla="*/ 289 w 527"/>
                <a:gd name="T71" fmla="*/ 83 h 464"/>
                <a:gd name="T72" fmla="*/ 297 w 527"/>
                <a:gd name="T73" fmla="*/ 85 h 464"/>
                <a:gd name="T74" fmla="*/ 319 w 527"/>
                <a:gd name="T75" fmla="*/ 101 h 464"/>
                <a:gd name="T76" fmla="*/ 335 w 527"/>
                <a:gd name="T77" fmla="*/ 102 h 464"/>
                <a:gd name="T78" fmla="*/ 347 w 527"/>
                <a:gd name="T79" fmla="*/ 122 h 464"/>
                <a:gd name="T80" fmla="*/ 359 w 527"/>
                <a:gd name="T81" fmla="*/ 134 h 464"/>
                <a:gd name="T82" fmla="*/ 375 w 527"/>
                <a:gd name="T83" fmla="*/ 149 h 464"/>
                <a:gd name="T84" fmla="*/ 379 w 527"/>
                <a:gd name="T85" fmla="*/ 172 h 464"/>
                <a:gd name="T86" fmla="*/ 397 w 527"/>
                <a:gd name="T87" fmla="*/ 201 h 464"/>
                <a:gd name="T88" fmla="*/ 405 w 527"/>
                <a:gd name="T89" fmla="*/ 211 h 464"/>
                <a:gd name="T90" fmla="*/ 418 w 527"/>
                <a:gd name="T91" fmla="*/ 220 h 464"/>
                <a:gd name="T92" fmla="*/ 424 w 527"/>
                <a:gd name="T93" fmla="*/ 227 h 464"/>
                <a:gd name="T94" fmla="*/ 447 w 527"/>
                <a:gd name="T95" fmla="*/ 257 h 464"/>
                <a:gd name="T96" fmla="*/ 488 w 527"/>
                <a:gd name="T97" fmla="*/ 265 h 464"/>
                <a:gd name="T98" fmla="*/ 513 w 527"/>
                <a:gd name="T99" fmla="*/ 26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7" h="464">
                  <a:moveTo>
                    <a:pt x="527" y="285"/>
                  </a:moveTo>
                  <a:cubicBezTo>
                    <a:pt x="526" y="289"/>
                    <a:pt x="518" y="334"/>
                    <a:pt x="514" y="340"/>
                  </a:cubicBezTo>
                  <a:cubicBezTo>
                    <a:pt x="509" y="345"/>
                    <a:pt x="446" y="368"/>
                    <a:pt x="444" y="369"/>
                  </a:cubicBezTo>
                  <a:cubicBezTo>
                    <a:pt x="444" y="369"/>
                    <a:pt x="443" y="369"/>
                    <a:pt x="443" y="369"/>
                  </a:cubicBezTo>
                  <a:cubicBezTo>
                    <a:pt x="435" y="372"/>
                    <a:pt x="378" y="384"/>
                    <a:pt x="365" y="389"/>
                  </a:cubicBezTo>
                  <a:cubicBezTo>
                    <a:pt x="351" y="395"/>
                    <a:pt x="340" y="418"/>
                    <a:pt x="337" y="424"/>
                  </a:cubicBezTo>
                  <a:cubicBezTo>
                    <a:pt x="335" y="430"/>
                    <a:pt x="311" y="462"/>
                    <a:pt x="308" y="463"/>
                  </a:cubicBezTo>
                  <a:cubicBezTo>
                    <a:pt x="304" y="464"/>
                    <a:pt x="307" y="439"/>
                    <a:pt x="305" y="434"/>
                  </a:cubicBezTo>
                  <a:cubicBezTo>
                    <a:pt x="304" y="430"/>
                    <a:pt x="297" y="430"/>
                    <a:pt x="288" y="426"/>
                  </a:cubicBezTo>
                  <a:cubicBezTo>
                    <a:pt x="278" y="422"/>
                    <a:pt x="278" y="422"/>
                    <a:pt x="271" y="419"/>
                  </a:cubicBezTo>
                  <a:cubicBezTo>
                    <a:pt x="264" y="415"/>
                    <a:pt x="262" y="413"/>
                    <a:pt x="260" y="413"/>
                  </a:cubicBezTo>
                  <a:cubicBezTo>
                    <a:pt x="258" y="413"/>
                    <a:pt x="248" y="415"/>
                    <a:pt x="242" y="413"/>
                  </a:cubicBezTo>
                  <a:cubicBezTo>
                    <a:pt x="236" y="411"/>
                    <a:pt x="235" y="412"/>
                    <a:pt x="232" y="412"/>
                  </a:cubicBezTo>
                  <a:cubicBezTo>
                    <a:pt x="229" y="412"/>
                    <a:pt x="229" y="424"/>
                    <a:pt x="229" y="429"/>
                  </a:cubicBezTo>
                  <a:cubicBezTo>
                    <a:pt x="229" y="435"/>
                    <a:pt x="225" y="438"/>
                    <a:pt x="223" y="439"/>
                  </a:cubicBezTo>
                  <a:cubicBezTo>
                    <a:pt x="221" y="439"/>
                    <a:pt x="217" y="435"/>
                    <a:pt x="215" y="433"/>
                  </a:cubicBezTo>
                  <a:cubicBezTo>
                    <a:pt x="214" y="430"/>
                    <a:pt x="216" y="431"/>
                    <a:pt x="211" y="424"/>
                  </a:cubicBezTo>
                  <a:cubicBezTo>
                    <a:pt x="204" y="415"/>
                    <a:pt x="207" y="420"/>
                    <a:pt x="203" y="414"/>
                  </a:cubicBezTo>
                  <a:cubicBezTo>
                    <a:pt x="198" y="407"/>
                    <a:pt x="198" y="409"/>
                    <a:pt x="193" y="401"/>
                  </a:cubicBezTo>
                  <a:cubicBezTo>
                    <a:pt x="188" y="394"/>
                    <a:pt x="190" y="395"/>
                    <a:pt x="183" y="387"/>
                  </a:cubicBezTo>
                  <a:cubicBezTo>
                    <a:pt x="177" y="380"/>
                    <a:pt x="173" y="373"/>
                    <a:pt x="174" y="371"/>
                  </a:cubicBezTo>
                  <a:cubicBezTo>
                    <a:pt x="175" y="369"/>
                    <a:pt x="174" y="368"/>
                    <a:pt x="170" y="359"/>
                  </a:cubicBezTo>
                  <a:cubicBezTo>
                    <a:pt x="165" y="351"/>
                    <a:pt x="168" y="349"/>
                    <a:pt x="162" y="345"/>
                  </a:cubicBezTo>
                  <a:cubicBezTo>
                    <a:pt x="156" y="341"/>
                    <a:pt x="157" y="342"/>
                    <a:pt x="153" y="338"/>
                  </a:cubicBezTo>
                  <a:cubicBezTo>
                    <a:pt x="148" y="335"/>
                    <a:pt x="143" y="332"/>
                    <a:pt x="140" y="331"/>
                  </a:cubicBezTo>
                  <a:cubicBezTo>
                    <a:pt x="136" y="330"/>
                    <a:pt x="137" y="330"/>
                    <a:pt x="133" y="324"/>
                  </a:cubicBezTo>
                  <a:cubicBezTo>
                    <a:pt x="129" y="317"/>
                    <a:pt x="127" y="319"/>
                    <a:pt x="125" y="312"/>
                  </a:cubicBezTo>
                  <a:cubicBezTo>
                    <a:pt x="122" y="306"/>
                    <a:pt x="119" y="303"/>
                    <a:pt x="120" y="299"/>
                  </a:cubicBezTo>
                  <a:cubicBezTo>
                    <a:pt x="121" y="296"/>
                    <a:pt x="121" y="292"/>
                    <a:pt x="120" y="290"/>
                  </a:cubicBezTo>
                  <a:cubicBezTo>
                    <a:pt x="119" y="288"/>
                    <a:pt x="118" y="284"/>
                    <a:pt x="120" y="280"/>
                  </a:cubicBezTo>
                  <a:cubicBezTo>
                    <a:pt x="123" y="277"/>
                    <a:pt x="123" y="271"/>
                    <a:pt x="121" y="270"/>
                  </a:cubicBezTo>
                  <a:cubicBezTo>
                    <a:pt x="119" y="268"/>
                    <a:pt x="116" y="263"/>
                    <a:pt x="111" y="252"/>
                  </a:cubicBezTo>
                  <a:cubicBezTo>
                    <a:pt x="105" y="240"/>
                    <a:pt x="110" y="243"/>
                    <a:pt x="103" y="237"/>
                  </a:cubicBezTo>
                  <a:cubicBezTo>
                    <a:pt x="96" y="231"/>
                    <a:pt x="99" y="230"/>
                    <a:pt x="94" y="226"/>
                  </a:cubicBezTo>
                  <a:cubicBezTo>
                    <a:pt x="88" y="223"/>
                    <a:pt x="91" y="222"/>
                    <a:pt x="85" y="222"/>
                  </a:cubicBezTo>
                  <a:cubicBezTo>
                    <a:pt x="79" y="221"/>
                    <a:pt x="78" y="224"/>
                    <a:pt x="77" y="218"/>
                  </a:cubicBezTo>
                  <a:cubicBezTo>
                    <a:pt x="75" y="212"/>
                    <a:pt x="76" y="213"/>
                    <a:pt x="71" y="208"/>
                  </a:cubicBezTo>
                  <a:cubicBezTo>
                    <a:pt x="67" y="204"/>
                    <a:pt x="74" y="202"/>
                    <a:pt x="73" y="200"/>
                  </a:cubicBezTo>
                  <a:cubicBezTo>
                    <a:pt x="73" y="197"/>
                    <a:pt x="70" y="194"/>
                    <a:pt x="68" y="190"/>
                  </a:cubicBezTo>
                  <a:cubicBezTo>
                    <a:pt x="65" y="187"/>
                    <a:pt x="66" y="185"/>
                    <a:pt x="62" y="182"/>
                  </a:cubicBezTo>
                  <a:cubicBezTo>
                    <a:pt x="58" y="178"/>
                    <a:pt x="60" y="182"/>
                    <a:pt x="57" y="176"/>
                  </a:cubicBezTo>
                  <a:cubicBezTo>
                    <a:pt x="54" y="170"/>
                    <a:pt x="51" y="166"/>
                    <a:pt x="49" y="164"/>
                  </a:cubicBezTo>
                  <a:cubicBezTo>
                    <a:pt x="47" y="162"/>
                    <a:pt x="49" y="163"/>
                    <a:pt x="45" y="156"/>
                  </a:cubicBezTo>
                  <a:cubicBezTo>
                    <a:pt x="41" y="149"/>
                    <a:pt x="44" y="151"/>
                    <a:pt x="38" y="144"/>
                  </a:cubicBezTo>
                  <a:cubicBezTo>
                    <a:pt x="33" y="138"/>
                    <a:pt x="35" y="143"/>
                    <a:pt x="30" y="136"/>
                  </a:cubicBezTo>
                  <a:cubicBezTo>
                    <a:pt x="26" y="129"/>
                    <a:pt x="27" y="131"/>
                    <a:pt x="23" y="125"/>
                  </a:cubicBezTo>
                  <a:cubicBezTo>
                    <a:pt x="20" y="118"/>
                    <a:pt x="21" y="118"/>
                    <a:pt x="19" y="116"/>
                  </a:cubicBezTo>
                  <a:cubicBezTo>
                    <a:pt x="16" y="114"/>
                    <a:pt x="15" y="113"/>
                    <a:pt x="13" y="113"/>
                  </a:cubicBezTo>
                  <a:cubicBezTo>
                    <a:pt x="10" y="114"/>
                    <a:pt x="7" y="113"/>
                    <a:pt x="6" y="115"/>
                  </a:cubicBezTo>
                  <a:cubicBezTo>
                    <a:pt x="4" y="116"/>
                    <a:pt x="0" y="121"/>
                    <a:pt x="2" y="117"/>
                  </a:cubicBezTo>
                  <a:cubicBezTo>
                    <a:pt x="4" y="113"/>
                    <a:pt x="5" y="106"/>
                    <a:pt x="5" y="104"/>
                  </a:cubicBezTo>
                  <a:cubicBezTo>
                    <a:pt x="6" y="102"/>
                    <a:pt x="9" y="96"/>
                    <a:pt x="8" y="91"/>
                  </a:cubicBezTo>
                  <a:cubicBezTo>
                    <a:pt x="8" y="87"/>
                    <a:pt x="8" y="79"/>
                    <a:pt x="8" y="75"/>
                  </a:cubicBezTo>
                  <a:cubicBezTo>
                    <a:pt x="8" y="75"/>
                    <a:pt x="8" y="75"/>
                    <a:pt x="8" y="75"/>
                  </a:cubicBezTo>
                  <a:cubicBezTo>
                    <a:pt x="10" y="77"/>
                    <a:pt x="12" y="80"/>
                    <a:pt x="15" y="80"/>
                  </a:cubicBezTo>
                  <a:cubicBezTo>
                    <a:pt x="19" y="81"/>
                    <a:pt x="33" y="83"/>
                    <a:pt x="36" y="83"/>
                  </a:cubicBezTo>
                  <a:cubicBezTo>
                    <a:pt x="39" y="83"/>
                    <a:pt x="42" y="76"/>
                    <a:pt x="45" y="73"/>
                  </a:cubicBezTo>
                  <a:cubicBezTo>
                    <a:pt x="48" y="70"/>
                    <a:pt x="53" y="64"/>
                    <a:pt x="58" y="63"/>
                  </a:cubicBezTo>
                  <a:cubicBezTo>
                    <a:pt x="62" y="61"/>
                    <a:pt x="66" y="64"/>
                    <a:pt x="69" y="57"/>
                  </a:cubicBezTo>
                  <a:cubicBezTo>
                    <a:pt x="72" y="50"/>
                    <a:pt x="81" y="46"/>
                    <a:pt x="78" y="44"/>
                  </a:cubicBezTo>
                  <a:cubicBezTo>
                    <a:pt x="76" y="41"/>
                    <a:pt x="52" y="19"/>
                    <a:pt x="56" y="18"/>
                  </a:cubicBezTo>
                  <a:cubicBezTo>
                    <a:pt x="61" y="16"/>
                    <a:pt x="70" y="12"/>
                    <a:pt x="80" y="11"/>
                  </a:cubicBezTo>
                  <a:cubicBezTo>
                    <a:pt x="90" y="9"/>
                    <a:pt x="97" y="5"/>
                    <a:pt x="99" y="3"/>
                  </a:cubicBezTo>
                  <a:cubicBezTo>
                    <a:pt x="101" y="2"/>
                    <a:pt x="106" y="2"/>
                    <a:pt x="106" y="0"/>
                  </a:cubicBezTo>
                  <a:cubicBezTo>
                    <a:pt x="109" y="0"/>
                    <a:pt x="116" y="1"/>
                    <a:pt x="120" y="2"/>
                  </a:cubicBezTo>
                  <a:cubicBezTo>
                    <a:pt x="125" y="3"/>
                    <a:pt x="137" y="6"/>
                    <a:pt x="140" y="10"/>
                  </a:cubicBezTo>
                  <a:cubicBezTo>
                    <a:pt x="144" y="13"/>
                    <a:pt x="154" y="17"/>
                    <a:pt x="162" y="22"/>
                  </a:cubicBezTo>
                  <a:cubicBezTo>
                    <a:pt x="170" y="28"/>
                    <a:pt x="180" y="32"/>
                    <a:pt x="187" y="38"/>
                  </a:cubicBezTo>
                  <a:cubicBezTo>
                    <a:pt x="195" y="44"/>
                    <a:pt x="200" y="48"/>
                    <a:pt x="212" y="58"/>
                  </a:cubicBezTo>
                  <a:cubicBezTo>
                    <a:pt x="225" y="68"/>
                    <a:pt x="222" y="71"/>
                    <a:pt x="239" y="79"/>
                  </a:cubicBezTo>
                  <a:cubicBezTo>
                    <a:pt x="256" y="87"/>
                    <a:pt x="260" y="83"/>
                    <a:pt x="270" y="84"/>
                  </a:cubicBezTo>
                  <a:cubicBezTo>
                    <a:pt x="278" y="84"/>
                    <a:pt x="285" y="87"/>
                    <a:pt x="289" y="83"/>
                  </a:cubicBezTo>
                  <a:cubicBezTo>
                    <a:pt x="289" y="83"/>
                    <a:pt x="289" y="83"/>
                    <a:pt x="289" y="83"/>
                  </a:cubicBezTo>
                  <a:cubicBezTo>
                    <a:pt x="290" y="83"/>
                    <a:pt x="292" y="84"/>
                    <a:pt x="297" y="85"/>
                  </a:cubicBezTo>
                  <a:cubicBezTo>
                    <a:pt x="304" y="86"/>
                    <a:pt x="308" y="86"/>
                    <a:pt x="311" y="91"/>
                  </a:cubicBezTo>
                  <a:cubicBezTo>
                    <a:pt x="313" y="95"/>
                    <a:pt x="312" y="101"/>
                    <a:pt x="319" y="101"/>
                  </a:cubicBezTo>
                  <a:cubicBezTo>
                    <a:pt x="324" y="102"/>
                    <a:pt x="332" y="101"/>
                    <a:pt x="335" y="100"/>
                  </a:cubicBezTo>
                  <a:cubicBezTo>
                    <a:pt x="335" y="101"/>
                    <a:pt x="335" y="101"/>
                    <a:pt x="335" y="102"/>
                  </a:cubicBezTo>
                  <a:cubicBezTo>
                    <a:pt x="336" y="108"/>
                    <a:pt x="341" y="111"/>
                    <a:pt x="342" y="114"/>
                  </a:cubicBezTo>
                  <a:cubicBezTo>
                    <a:pt x="343" y="117"/>
                    <a:pt x="348" y="119"/>
                    <a:pt x="347" y="122"/>
                  </a:cubicBezTo>
                  <a:cubicBezTo>
                    <a:pt x="347" y="125"/>
                    <a:pt x="345" y="125"/>
                    <a:pt x="351" y="128"/>
                  </a:cubicBezTo>
                  <a:cubicBezTo>
                    <a:pt x="357" y="130"/>
                    <a:pt x="359" y="132"/>
                    <a:pt x="359" y="134"/>
                  </a:cubicBezTo>
                  <a:cubicBezTo>
                    <a:pt x="359" y="136"/>
                    <a:pt x="364" y="139"/>
                    <a:pt x="367" y="141"/>
                  </a:cubicBezTo>
                  <a:cubicBezTo>
                    <a:pt x="370" y="143"/>
                    <a:pt x="373" y="144"/>
                    <a:pt x="375" y="149"/>
                  </a:cubicBezTo>
                  <a:cubicBezTo>
                    <a:pt x="378" y="155"/>
                    <a:pt x="382" y="157"/>
                    <a:pt x="382" y="162"/>
                  </a:cubicBezTo>
                  <a:cubicBezTo>
                    <a:pt x="382" y="168"/>
                    <a:pt x="378" y="168"/>
                    <a:pt x="379" y="172"/>
                  </a:cubicBezTo>
                  <a:cubicBezTo>
                    <a:pt x="380" y="176"/>
                    <a:pt x="387" y="178"/>
                    <a:pt x="388" y="180"/>
                  </a:cubicBezTo>
                  <a:cubicBezTo>
                    <a:pt x="388" y="182"/>
                    <a:pt x="394" y="199"/>
                    <a:pt x="397" y="201"/>
                  </a:cubicBezTo>
                  <a:cubicBezTo>
                    <a:pt x="398" y="202"/>
                    <a:pt x="400" y="204"/>
                    <a:pt x="401" y="204"/>
                  </a:cubicBezTo>
                  <a:cubicBezTo>
                    <a:pt x="401" y="207"/>
                    <a:pt x="402" y="210"/>
                    <a:pt x="405" y="211"/>
                  </a:cubicBezTo>
                  <a:cubicBezTo>
                    <a:pt x="409" y="212"/>
                    <a:pt x="414" y="212"/>
                    <a:pt x="416" y="213"/>
                  </a:cubicBezTo>
                  <a:cubicBezTo>
                    <a:pt x="416" y="217"/>
                    <a:pt x="411" y="220"/>
                    <a:pt x="418" y="220"/>
                  </a:cubicBezTo>
                  <a:cubicBezTo>
                    <a:pt x="419" y="220"/>
                    <a:pt x="420" y="220"/>
                    <a:pt x="421" y="220"/>
                  </a:cubicBezTo>
                  <a:cubicBezTo>
                    <a:pt x="421" y="221"/>
                    <a:pt x="422" y="223"/>
                    <a:pt x="424" y="227"/>
                  </a:cubicBezTo>
                  <a:cubicBezTo>
                    <a:pt x="427" y="232"/>
                    <a:pt x="427" y="234"/>
                    <a:pt x="433" y="241"/>
                  </a:cubicBezTo>
                  <a:cubicBezTo>
                    <a:pt x="439" y="248"/>
                    <a:pt x="437" y="249"/>
                    <a:pt x="447" y="257"/>
                  </a:cubicBezTo>
                  <a:cubicBezTo>
                    <a:pt x="457" y="265"/>
                    <a:pt x="459" y="261"/>
                    <a:pt x="466" y="262"/>
                  </a:cubicBezTo>
                  <a:cubicBezTo>
                    <a:pt x="474" y="262"/>
                    <a:pt x="480" y="264"/>
                    <a:pt x="488" y="265"/>
                  </a:cubicBezTo>
                  <a:cubicBezTo>
                    <a:pt x="497" y="267"/>
                    <a:pt x="503" y="267"/>
                    <a:pt x="507" y="267"/>
                  </a:cubicBezTo>
                  <a:cubicBezTo>
                    <a:pt x="510" y="267"/>
                    <a:pt x="512" y="266"/>
                    <a:pt x="513" y="265"/>
                  </a:cubicBezTo>
                  <a:cubicBezTo>
                    <a:pt x="515" y="270"/>
                    <a:pt x="527" y="281"/>
                    <a:pt x="527" y="28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6" name="Freeform 1112"/>
            <p:cNvSpPr>
              <a:spLocks/>
            </p:cNvSpPr>
            <p:nvPr/>
          </p:nvSpPr>
          <p:spPr bwMode="auto">
            <a:xfrm>
              <a:off x="3308" y="1624"/>
              <a:ext cx="113" cy="142"/>
            </a:xfrm>
            <a:custGeom>
              <a:avLst/>
              <a:gdLst>
                <a:gd name="T0" fmla="*/ 185 w 188"/>
                <a:gd name="T1" fmla="*/ 78 h 238"/>
                <a:gd name="T2" fmla="*/ 181 w 188"/>
                <a:gd name="T3" fmla="*/ 96 h 238"/>
                <a:gd name="T4" fmla="*/ 169 w 188"/>
                <a:gd name="T5" fmla="*/ 107 h 238"/>
                <a:gd name="T6" fmla="*/ 162 w 188"/>
                <a:gd name="T7" fmla="*/ 117 h 238"/>
                <a:gd name="T8" fmla="*/ 158 w 188"/>
                <a:gd name="T9" fmla="*/ 129 h 238"/>
                <a:gd name="T10" fmla="*/ 151 w 188"/>
                <a:gd name="T11" fmla="*/ 134 h 238"/>
                <a:gd name="T12" fmla="*/ 146 w 188"/>
                <a:gd name="T13" fmla="*/ 130 h 238"/>
                <a:gd name="T14" fmla="*/ 141 w 188"/>
                <a:gd name="T15" fmla="*/ 142 h 238"/>
                <a:gd name="T16" fmla="*/ 140 w 188"/>
                <a:gd name="T17" fmla="*/ 153 h 238"/>
                <a:gd name="T18" fmla="*/ 140 w 188"/>
                <a:gd name="T19" fmla="*/ 165 h 238"/>
                <a:gd name="T20" fmla="*/ 140 w 188"/>
                <a:gd name="T21" fmla="*/ 173 h 238"/>
                <a:gd name="T22" fmla="*/ 129 w 188"/>
                <a:gd name="T23" fmla="*/ 174 h 238"/>
                <a:gd name="T24" fmla="*/ 119 w 188"/>
                <a:gd name="T25" fmla="*/ 180 h 238"/>
                <a:gd name="T26" fmla="*/ 115 w 188"/>
                <a:gd name="T27" fmla="*/ 191 h 238"/>
                <a:gd name="T28" fmla="*/ 107 w 188"/>
                <a:gd name="T29" fmla="*/ 201 h 238"/>
                <a:gd name="T30" fmla="*/ 94 w 188"/>
                <a:gd name="T31" fmla="*/ 202 h 238"/>
                <a:gd name="T32" fmla="*/ 80 w 188"/>
                <a:gd name="T33" fmla="*/ 220 h 238"/>
                <a:gd name="T34" fmla="*/ 79 w 188"/>
                <a:gd name="T35" fmla="*/ 228 h 238"/>
                <a:gd name="T36" fmla="*/ 64 w 188"/>
                <a:gd name="T37" fmla="*/ 228 h 238"/>
                <a:gd name="T38" fmla="*/ 52 w 188"/>
                <a:gd name="T39" fmla="*/ 233 h 238"/>
                <a:gd name="T40" fmla="*/ 37 w 188"/>
                <a:gd name="T41" fmla="*/ 237 h 238"/>
                <a:gd name="T42" fmla="*/ 30 w 188"/>
                <a:gd name="T43" fmla="*/ 237 h 238"/>
                <a:gd name="T44" fmla="*/ 0 w 188"/>
                <a:gd name="T45" fmla="*/ 172 h 238"/>
                <a:gd name="T46" fmla="*/ 1 w 188"/>
                <a:gd name="T47" fmla="*/ 172 h 238"/>
                <a:gd name="T48" fmla="*/ 71 w 188"/>
                <a:gd name="T49" fmla="*/ 143 h 238"/>
                <a:gd name="T50" fmla="*/ 84 w 188"/>
                <a:gd name="T51" fmla="*/ 88 h 238"/>
                <a:gd name="T52" fmla="*/ 70 w 188"/>
                <a:gd name="T53" fmla="*/ 68 h 238"/>
                <a:gd name="T54" fmla="*/ 69 w 188"/>
                <a:gd name="T55" fmla="*/ 68 h 238"/>
                <a:gd name="T56" fmla="*/ 73 w 188"/>
                <a:gd name="T57" fmla="*/ 50 h 238"/>
                <a:gd name="T58" fmla="*/ 77 w 188"/>
                <a:gd name="T59" fmla="*/ 33 h 238"/>
                <a:gd name="T60" fmla="*/ 85 w 188"/>
                <a:gd name="T61" fmla="*/ 26 h 238"/>
                <a:gd name="T62" fmla="*/ 80 w 188"/>
                <a:gd name="T63" fmla="*/ 15 h 238"/>
                <a:gd name="T64" fmla="*/ 84 w 188"/>
                <a:gd name="T65" fmla="*/ 6 h 238"/>
                <a:gd name="T66" fmla="*/ 95 w 188"/>
                <a:gd name="T67" fmla="*/ 4 h 238"/>
                <a:gd name="T68" fmla="*/ 95 w 188"/>
                <a:gd name="T69" fmla="*/ 5 h 238"/>
                <a:gd name="T70" fmla="*/ 104 w 188"/>
                <a:gd name="T71" fmla="*/ 19 h 238"/>
                <a:gd name="T72" fmla="*/ 120 w 188"/>
                <a:gd name="T73" fmla="*/ 33 h 238"/>
                <a:gd name="T74" fmla="*/ 143 w 188"/>
                <a:gd name="T75" fmla="*/ 41 h 238"/>
                <a:gd name="T76" fmla="*/ 156 w 188"/>
                <a:gd name="T77" fmla="*/ 44 h 238"/>
                <a:gd name="T78" fmla="*/ 162 w 188"/>
                <a:gd name="T79" fmla="*/ 53 h 238"/>
                <a:gd name="T80" fmla="*/ 171 w 188"/>
                <a:gd name="T81" fmla="*/ 64 h 238"/>
                <a:gd name="T82" fmla="*/ 177 w 188"/>
                <a:gd name="T83" fmla="*/ 69 h 238"/>
                <a:gd name="T84" fmla="*/ 185 w 188"/>
                <a:gd name="T85" fmla="*/ 7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38">
                  <a:moveTo>
                    <a:pt x="185" y="78"/>
                  </a:moveTo>
                  <a:cubicBezTo>
                    <a:pt x="183" y="83"/>
                    <a:pt x="185" y="91"/>
                    <a:pt x="181" y="96"/>
                  </a:cubicBezTo>
                  <a:cubicBezTo>
                    <a:pt x="176" y="100"/>
                    <a:pt x="172" y="102"/>
                    <a:pt x="169" y="107"/>
                  </a:cubicBezTo>
                  <a:cubicBezTo>
                    <a:pt x="166" y="112"/>
                    <a:pt x="163" y="111"/>
                    <a:pt x="162" y="117"/>
                  </a:cubicBezTo>
                  <a:cubicBezTo>
                    <a:pt x="161" y="124"/>
                    <a:pt x="160" y="125"/>
                    <a:pt x="158" y="129"/>
                  </a:cubicBezTo>
                  <a:cubicBezTo>
                    <a:pt x="157" y="134"/>
                    <a:pt x="153" y="137"/>
                    <a:pt x="151" y="134"/>
                  </a:cubicBezTo>
                  <a:cubicBezTo>
                    <a:pt x="149" y="131"/>
                    <a:pt x="150" y="125"/>
                    <a:pt x="146" y="130"/>
                  </a:cubicBezTo>
                  <a:cubicBezTo>
                    <a:pt x="142" y="136"/>
                    <a:pt x="141" y="138"/>
                    <a:pt x="141" y="142"/>
                  </a:cubicBezTo>
                  <a:cubicBezTo>
                    <a:pt x="141" y="147"/>
                    <a:pt x="140" y="149"/>
                    <a:pt x="140" y="153"/>
                  </a:cubicBezTo>
                  <a:cubicBezTo>
                    <a:pt x="140" y="156"/>
                    <a:pt x="139" y="162"/>
                    <a:pt x="140" y="165"/>
                  </a:cubicBezTo>
                  <a:cubicBezTo>
                    <a:pt x="141" y="168"/>
                    <a:pt x="144" y="173"/>
                    <a:pt x="140" y="173"/>
                  </a:cubicBezTo>
                  <a:cubicBezTo>
                    <a:pt x="137" y="174"/>
                    <a:pt x="132" y="173"/>
                    <a:pt x="129" y="174"/>
                  </a:cubicBezTo>
                  <a:cubicBezTo>
                    <a:pt x="126" y="176"/>
                    <a:pt x="121" y="176"/>
                    <a:pt x="119" y="180"/>
                  </a:cubicBezTo>
                  <a:cubicBezTo>
                    <a:pt x="118" y="184"/>
                    <a:pt x="115" y="187"/>
                    <a:pt x="115" y="191"/>
                  </a:cubicBezTo>
                  <a:cubicBezTo>
                    <a:pt x="115" y="195"/>
                    <a:pt x="111" y="201"/>
                    <a:pt x="107" y="201"/>
                  </a:cubicBezTo>
                  <a:cubicBezTo>
                    <a:pt x="104" y="201"/>
                    <a:pt x="107" y="194"/>
                    <a:pt x="94" y="202"/>
                  </a:cubicBezTo>
                  <a:cubicBezTo>
                    <a:pt x="81" y="211"/>
                    <a:pt x="79" y="217"/>
                    <a:pt x="80" y="220"/>
                  </a:cubicBezTo>
                  <a:cubicBezTo>
                    <a:pt x="81" y="222"/>
                    <a:pt x="85" y="228"/>
                    <a:pt x="79" y="228"/>
                  </a:cubicBezTo>
                  <a:cubicBezTo>
                    <a:pt x="72" y="229"/>
                    <a:pt x="71" y="228"/>
                    <a:pt x="64" y="228"/>
                  </a:cubicBezTo>
                  <a:cubicBezTo>
                    <a:pt x="56" y="228"/>
                    <a:pt x="54" y="230"/>
                    <a:pt x="52" y="233"/>
                  </a:cubicBezTo>
                  <a:cubicBezTo>
                    <a:pt x="49" y="235"/>
                    <a:pt x="40" y="236"/>
                    <a:pt x="37" y="237"/>
                  </a:cubicBezTo>
                  <a:cubicBezTo>
                    <a:pt x="34" y="238"/>
                    <a:pt x="32" y="237"/>
                    <a:pt x="30" y="237"/>
                  </a:cubicBezTo>
                  <a:cubicBezTo>
                    <a:pt x="26" y="229"/>
                    <a:pt x="4" y="181"/>
                    <a:pt x="0" y="172"/>
                  </a:cubicBezTo>
                  <a:cubicBezTo>
                    <a:pt x="0" y="172"/>
                    <a:pt x="1" y="172"/>
                    <a:pt x="1" y="172"/>
                  </a:cubicBezTo>
                  <a:cubicBezTo>
                    <a:pt x="3" y="171"/>
                    <a:pt x="66" y="148"/>
                    <a:pt x="71" y="143"/>
                  </a:cubicBezTo>
                  <a:cubicBezTo>
                    <a:pt x="75" y="137"/>
                    <a:pt x="83" y="92"/>
                    <a:pt x="84" y="88"/>
                  </a:cubicBezTo>
                  <a:cubicBezTo>
                    <a:pt x="84" y="84"/>
                    <a:pt x="72" y="73"/>
                    <a:pt x="70" y="68"/>
                  </a:cubicBezTo>
                  <a:cubicBezTo>
                    <a:pt x="70" y="68"/>
                    <a:pt x="69" y="68"/>
                    <a:pt x="69" y="68"/>
                  </a:cubicBezTo>
                  <a:cubicBezTo>
                    <a:pt x="68" y="63"/>
                    <a:pt x="67" y="61"/>
                    <a:pt x="73" y="50"/>
                  </a:cubicBezTo>
                  <a:cubicBezTo>
                    <a:pt x="79" y="39"/>
                    <a:pt x="69" y="35"/>
                    <a:pt x="77" y="33"/>
                  </a:cubicBezTo>
                  <a:cubicBezTo>
                    <a:pt x="84" y="31"/>
                    <a:pt x="89" y="30"/>
                    <a:pt x="85" y="26"/>
                  </a:cubicBezTo>
                  <a:cubicBezTo>
                    <a:pt x="81" y="22"/>
                    <a:pt x="79" y="19"/>
                    <a:pt x="80" y="15"/>
                  </a:cubicBezTo>
                  <a:cubicBezTo>
                    <a:pt x="82" y="11"/>
                    <a:pt x="80" y="0"/>
                    <a:pt x="84" y="6"/>
                  </a:cubicBezTo>
                  <a:cubicBezTo>
                    <a:pt x="88" y="10"/>
                    <a:pt x="93" y="8"/>
                    <a:pt x="95" y="4"/>
                  </a:cubicBezTo>
                  <a:cubicBezTo>
                    <a:pt x="95" y="4"/>
                    <a:pt x="95" y="4"/>
                    <a:pt x="95" y="5"/>
                  </a:cubicBezTo>
                  <a:cubicBezTo>
                    <a:pt x="98" y="11"/>
                    <a:pt x="100" y="12"/>
                    <a:pt x="104" y="19"/>
                  </a:cubicBezTo>
                  <a:cubicBezTo>
                    <a:pt x="108" y="27"/>
                    <a:pt x="110" y="28"/>
                    <a:pt x="120" y="33"/>
                  </a:cubicBezTo>
                  <a:cubicBezTo>
                    <a:pt x="130" y="38"/>
                    <a:pt x="132" y="38"/>
                    <a:pt x="143" y="41"/>
                  </a:cubicBezTo>
                  <a:cubicBezTo>
                    <a:pt x="154" y="43"/>
                    <a:pt x="153" y="41"/>
                    <a:pt x="156" y="44"/>
                  </a:cubicBezTo>
                  <a:cubicBezTo>
                    <a:pt x="159" y="48"/>
                    <a:pt x="156" y="47"/>
                    <a:pt x="162" y="53"/>
                  </a:cubicBezTo>
                  <a:cubicBezTo>
                    <a:pt x="169" y="60"/>
                    <a:pt x="169" y="60"/>
                    <a:pt x="171" y="64"/>
                  </a:cubicBezTo>
                  <a:cubicBezTo>
                    <a:pt x="174" y="68"/>
                    <a:pt x="172" y="67"/>
                    <a:pt x="177" y="69"/>
                  </a:cubicBezTo>
                  <a:cubicBezTo>
                    <a:pt x="183" y="72"/>
                    <a:pt x="188" y="74"/>
                    <a:pt x="185" y="7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1113"/>
            <p:cNvSpPr>
              <a:spLocks/>
            </p:cNvSpPr>
            <p:nvPr/>
          </p:nvSpPr>
          <p:spPr bwMode="auto">
            <a:xfrm>
              <a:off x="3332" y="1831"/>
              <a:ext cx="19" cy="9"/>
            </a:xfrm>
            <a:custGeom>
              <a:avLst/>
              <a:gdLst>
                <a:gd name="T0" fmla="*/ 19 w 31"/>
                <a:gd name="T1" fmla="*/ 1 h 14"/>
                <a:gd name="T2" fmla="*/ 16 w 31"/>
                <a:gd name="T3" fmla="*/ 4 h 14"/>
                <a:gd name="T4" fmla="*/ 10 w 31"/>
                <a:gd name="T5" fmla="*/ 2 h 14"/>
                <a:gd name="T6" fmla="*/ 7 w 31"/>
                <a:gd name="T7" fmla="*/ 1 h 14"/>
                <a:gd name="T8" fmla="*/ 3 w 31"/>
                <a:gd name="T9" fmla="*/ 4 h 14"/>
                <a:gd name="T10" fmla="*/ 2 w 31"/>
                <a:gd name="T11" fmla="*/ 9 h 14"/>
                <a:gd name="T12" fmla="*/ 8 w 31"/>
                <a:gd name="T13" fmla="*/ 13 h 14"/>
                <a:gd name="T14" fmla="*/ 18 w 31"/>
                <a:gd name="T15" fmla="*/ 12 h 14"/>
                <a:gd name="T16" fmla="*/ 25 w 31"/>
                <a:gd name="T17" fmla="*/ 10 h 14"/>
                <a:gd name="T18" fmla="*/ 29 w 31"/>
                <a:gd name="T19" fmla="*/ 7 h 14"/>
                <a:gd name="T20" fmla="*/ 26 w 31"/>
                <a:gd name="T21" fmla="*/ 2 h 14"/>
                <a:gd name="T22" fmla="*/ 19 w 31"/>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4">
                  <a:moveTo>
                    <a:pt x="19" y="1"/>
                  </a:moveTo>
                  <a:cubicBezTo>
                    <a:pt x="19" y="2"/>
                    <a:pt x="19" y="4"/>
                    <a:pt x="16" y="4"/>
                  </a:cubicBezTo>
                  <a:cubicBezTo>
                    <a:pt x="13" y="4"/>
                    <a:pt x="11" y="3"/>
                    <a:pt x="10" y="2"/>
                  </a:cubicBezTo>
                  <a:cubicBezTo>
                    <a:pt x="9" y="2"/>
                    <a:pt x="8" y="1"/>
                    <a:pt x="7" y="1"/>
                  </a:cubicBezTo>
                  <a:cubicBezTo>
                    <a:pt x="5" y="2"/>
                    <a:pt x="4" y="3"/>
                    <a:pt x="3" y="4"/>
                  </a:cubicBezTo>
                  <a:cubicBezTo>
                    <a:pt x="3" y="5"/>
                    <a:pt x="0" y="7"/>
                    <a:pt x="2" y="9"/>
                  </a:cubicBezTo>
                  <a:cubicBezTo>
                    <a:pt x="4" y="10"/>
                    <a:pt x="4" y="12"/>
                    <a:pt x="8" y="13"/>
                  </a:cubicBezTo>
                  <a:cubicBezTo>
                    <a:pt x="13" y="14"/>
                    <a:pt x="13" y="13"/>
                    <a:pt x="18" y="12"/>
                  </a:cubicBezTo>
                  <a:cubicBezTo>
                    <a:pt x="24" y="11"/>
                    <a:pt x="22" y="10"/>
                    <a:pt x="25" y="10"/>
                  </a:cubicBezTo>
                  <a:cubicBezTo>
                    <a:pt x="29" y="10"/>
                    <a:pt x="29" y="10"/>
                    <a:pt x="29" y="7"/>
                  </a:cubicBezTo>
                  <a:cubicBezTo>
                    <a:pt x="29" y="4"/>
                    <a:pt x="31" y="3"/>
                    <a:pt x="26" y="2"/>
                  </a:cubicBezTo>
                  <a:cubicBezTo>
                    <a:pt x="21" y="1"/>
                    <a:pt x="19" y="0"/>
                    <a:pt x="19"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8" name="Freeform 1114"/>
            <p:cNvSpPr>
              <a:spLocks/>
            </p:cNvSpPr>
            <p:nvPr/>
          </p:nvSpPr>
          <p:spPr bwMode="auto">
            <a:xfrm>
              <a:off x="3171" y="1727"/>
              <a:ext cx="155" cy="108"/>
            </a:xfrm>
            <a:custGeom>
              <a:avLst/>
              <a:gdLst>
                <a:gd name="T0" fmla="*/ 258 w 258"/>
                <a:gd name="T1" fmla="*/ 65 h 180"/>
                <a:gd name="T2" fmla="*/ 254 w 258"/>
                <a:gd name="T3" fmla="*/ 67 h 180"/>
                <a:gd name="T4" fmla="*/ 238 w 258"/>
                <a:gd name="T5" fmla="*/ 77 h 180"/>
                <a:gd name="T6" fmla="*/ 237 w 258"/>
                <a:gd name="T7" fmla="*/ 89 h 180"/>
                <a:gd name="T8" fmla="*/ 228 w 258"/>
                <a:gd name="T9" fmla="*/ 101 h 180"/>
                <a:gd name="T10" fmla="*/ 210 w 258"/>
                <a:gd name="T11" fmla="*/ 106 h 180"/>
                <a:gd name="T12" fmla="*/ 199 w 258"/>
                <a:gd name="T13" fmla="*/ 111 h 180"/>
                <a:gd name="T14" fmla="*/ 180 w 258"/>
                <a:gd name="T15" fmla="*/ 115 h 180"/>
                <a:gd name="T16" fmla="*/ 169 w 258"/>
                <a:gd name="T17" fmla="*/ 120 h 180"/>
                <a:gd name="T18" fmla="*/ 158 w 258"/>
                <a:gd name="T19" fmla="*/ 132 h 180"/>
                <a:gd name="T20" fmla="*/ 151 w 258"/>
                <a:gd name="T21" fmla="*/ 138 h 180"/>
                <a:gd name="T22" fmla="*/ 138 w 258"/>
                <a:gd name="T23" fmla="*/ 139 h 180"/>
                <a:gd name="T24" fmla="*/ 126 w 258"/>
                <a:gd name="T25" fmla="*/ 145 h 180"/>
                <a:gd name="T26" fmla="*/ 118 w 258"/>
                <a:gd name="T27" fmla="*/ 151 h 180"/>
                <a:gd name="T28" fmla="*/ 107 w 258"/>
                <a:gd name="T29" fmla="*/ 156 h 180"/>
                <a:gd name="T30" fmla="*/ 92 w 258"/>
                <a:gd name="T31" fmla="*/ 156 h 180"/>
                <a:gd name="T32" fmla="*/ 77 w 258"/>
                <a:gd name="T33" fmla="*/ 156 h 180"/>
                <a:gd name="T34" fmla="*/ 72 w 258"/>
                <a:gd name="T35" fmla="*/ 166 h 180"/>
                <a:gd name="T36" fmla="*/ 60 w 258"/>
                <a:gd name="T37" fmla="*/ 173 h 180"/>
                <a:gd name="T38" fmla="*/ 51 w 258"/>
                <a:gd name="T39" fmla="*/ 175 h 180"/>
                <a:gd name="T40" fmla="*/ 38 w 258"/>
                <a:gd name="T41" fmla="*/ 176 h 180"/>
                <a:gd name="T42" fmla="*/ 30 w 258"/>
                <a:gd name="T43" fmla="*/ 177 h 180"/>
                <a:gd name="T44" fmla="*/ 23 w 258"/>
                <a:gd name="T45" fmla="*/ 173 h 180"/>
                <a:gd name="T46" fmla="*/ 21 w 258"/>
                <a:gd name="T47" fmla="*/ 166 h 180"/>
                <a:gd name="T48" fmla="*/ 17 w 258"/>
                <a:gd name="T49" fmla="*/ 146 h 180"/>
                <a:gd name="T50" fmla="*/ 12 w 258"/>
                <a:gd name="T51" fmla="*/ 135 h 180"/>
                <a:gd name="T52" fmla="*/ 10 w 258"/>
                <a:gd name="T53" fmla="*/ 123 h 180"/>
                <a:gd name="T54" fmla="*/ 4 w 258"/>
                <a:gd name="T55" fmla="*/ 107 h 180"/>
                <a:gd name="T56" fmla="*/ 3 w 258"/>
                <a:gd name="T57" fmla="*/ 100 h 180"/>
                <a:gd name="T58" fmla="*/ 3 w 258"/>
                <a:gd name="T59" fmla="*/ 84 h 180"/>
                <a:gd name="T60" fmla="*/ 2 w 258"/>
                <a:gd name="T61" fmla="*/ 67 h 180"/>
                <a:gd name="T62" fmla="*/ 0 w 258"/>
                <a:gd name="T63" fmla="*/ 64 h 180"/>
                <a:gd name="T64" fmla="*/ 8 w 258"/>
                <a:gd name="T65" fmla="*/ 70 h 180"/>
                <a:gd name="T66" fmla="*/ 14 w 258"/>
                <a:gd name="T67" fmla="*/ 60 h 180"/>
                <a:gd name="T68" fmla="*/ 17 w 258"/>
                <a:gd name="T69" fmla="*/ 43 h 180"/>
                <a:gd name="T70" fmla="*/ 27 w 258"/>
                <a:gd name="T71" fmla="*/ 44 h 180"/>
                <a:gd name="T72" fmla="*/ 45 w 258"/>
                <a:gd name="T73" fmla="*/ 44 h 180"/>
                <a:gd name="T74" fmla="*/ 56 w 258"/>
                <a:gd name="T75" fmla="*/ 50 h 180"/>
                <a:gd name="T76" fmla="*/ 73 w 258"/>
                <a:gd name="T77" fmla="*/ 57 h 180"/>
                <a:gd name="T78" fmla="*/ 90 w 258"/>
                <a:gd name="T79" fmla="*/ 65 h 180"/>
                <a:gd name="T80" fmla="*/ 93 w 258"/>
                <a:gd name="T81" fmla="*/ 94 h 180"/>
                <a:gd name="T82" fmla="*/ 122 w 258"/>
                <a:gd name="T83" fmla="*/ 55 h 180"/>
                <a:gd name="T84" fmla="*/ 150 w 258"/>
                <a:gd name="T85" fmla="*/ 20 h 180"/>
                <a:gd name="T86" fmla="*/ 228 w 258"/>
                <a:gd name="T87" fmla="*/ 0 h 180"/>
                <a:gd name="T88" fmla="*/ 258 w 258"/>
                <a:gd name="T89" fmla="*/ 6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0">
                  <a:moveTo>
                    <a:pt x="258" y="65"/>
                  </a:moveTo>
                  <a:cubicBezTo>
                    <a:pt x="257" y="65"/>
                    <a:pt x="255" y="66"/>
                    <a:pt x="254" y="67"/>
                  </a:cubicBezTo>
                  <a:cubicBezTo>
                    <a:pt x="249" y="70"/>
                    <a:pt x="238" y="74"/>
                    <a:pt x="238" y="77"/>
                  </a:cubicBezTo>
                  <a:cubicBezTo>
                    <a:pt x="237" y="80"/>
                    <a:pt x="237" y="81"/>
                    <a:pt x="237" y="89"/>
                  </a:cubicBezTo>
                  <a:cubicBezTo>
                    <a:pt x="236" y="97"/>
                    <a:pt x="236" y="99"/>
                    <a:pt x="228" y="101"/>
                  </a:cubicBezTo>
                  <a:cubicBezTo>
                    <a:pt x="219" y="104"/>
                    <a:pt x="219" y="102"/>
                    <a:pt x="210" y="106"/>
                  </a:cubicBezTo>
                  <a:cubicBezTo>
                    <a:pt x="201" y="110"/>
                    <a:pt x="208" y="108"/>
                    <a:pt x="199" y="111"/>
                  </a:cubicBezTo>
                  <a:cubicBezTo>
                    <a:pt x="190" y="113"/>
                    <a:pt x="186" y="112"/>
                    <a:pt x="180" y="115"/>
                  </a:cubicBezTo>
                  <a:cubicBezTo>
                    <a:pt x="175" y="118"/>
                    <a:pt x="176" y="115"/>
                    <a:pt x="169" y="120"/>
                  </a:cubicBezTo>
                  <a:cubicBezTo>
                    <a:pt x="162" y="126"/>
                    <a:pt x="162" y="127"/>
                    <a:pt x="158" y="132"/>
                  </a:cubicBezTo>
                  <a:cubicBezTo>
                    <a:pt x="155" y="136"/>
                    <a:pt x="158" y="138"/>
                    <a:pt x="151" y="138"/>
                  </a:cubicBezTo>
                  <a:cubicBezTo>
                    <a:pt x="143" y="139"/>
                    <a:pt x="143" y="136"/>
                    <a:pt x="138" y="139"/>
                  </a:cubicBezTo>
                  <a:cubicBezTo>
                    <a:pt x="132" y="142"/>
                    <a:pt x="128" y="144"/>
                    <a:pt x="126" y="145"/>
                  </a:cubicBezTo>
                  <a:cubicBezTo>
                    <a:pt x="124" y="147"/>
                    <a:pt x="122" y="148"/>
                    <a:pt x="118" y="151"/>
                  </a:cubicBezTo>
                  <a:cubicBezTo>
                    <a:pt x="115" y="153"/>
                    <a:pt x="110" y="156"/>
                    <a:pt x="107" y="156"/>
                  </a:cubicBezTo>
                  <a:cubicBezTo>
                    <a:pt x="103" y="156"/>
                    <a:pt x="100" y="156"/>
                    <a:pt x="92" y="156"/>
                  </a:cubicBezTo>
                  <a:cubicBezTo>
                    <a:pt x="83" y="156"/>
                    <a:pt x="78" y="153"/>
                    <a:pt x="77" y="156"/>
                  </a:cubicBezTo>
                  <a:cubicBezTo>
                    <a:pt x="76" y="158"/>
                    <a:pt x="77" y="162"/>
                    <a:pt x="72" y="166"/>
                  </a:cubicBezTo>
                  <a:cubicBezTo>
                    <a:pt x="67" y="169"/>
                    <a:pt x="64" y="171"/>
                    <a:pt x="60" y="173"/>
                  </a:cubicBezTo>
                  <a:cubicBezTo>
                    <a:pt x="55" y="174"/>
                    <a:pt x="58" y="174"/>
                    <a:pt x="51" y="175"/>
                  </a:cubicBezTo>
                  <a:cubicBezTo>
                    <a:pt x="43" y="176"/>
                    <a:pt x="47" y="176"/>
                    <a:pt x="38" y="176"/>
                  </a:cubicBezTo>
                  <a:cubicBezTo>
                    <a:pt x="30" y="177"/>
                    <a:pt x="35" y="180"/>
                    <a:pt x="30" y="177"/>
                  </a:cubicBezTo>
                  <a:cubicBezTo>
                    <a:pt x="25" y="174"/>
                    <a:pt x="23" y="177"/>
                    <a:pt x="23" y="173"/>
                  </a:cubicBezTo>
                  <a:cubicBezTo>
                    <a:pt x="23" y="170"/>
                    <a:pt x="23" y="178"/>
                    <a:pt x="21" y="166"/>
                  </a:cubicBezTo>
                  <a:cubicBezTo>
                    <a:pt x="19" y="153"/>
                    <a:pt x="15" y="152"/>
                    <a:pt x="17" y="146"/>
                  </a:cubicBezTo>
                  <a:cubicBezTo>
                    <a:pt x="18" y="140"/>
                    <a:pt x="12" y="140"/>
                    <a:pt x="12" y="135"/>
                  </a:cubicBezTo>
                  <a:cubicBezTo>
                    <a:pt x="12" y="130"/>
                    <a:pt x="12" y="128"/>
                    <a:pt x="10" y="123"/>
                  </a:cubicBezTo>
                  <a:cubicBezTo>
                    <a:pt x="7" y="117"/>
                    <a:pt x="6" y="110"/>
                    <a:pt x="4" y="107"/>
                  </a:cubicBezTo>
                  <a:cubicBezTo>
                    <a:pt x="2" y="105"/>
                    <a:pt x="2" y="101"/>
                    <a:pt x="3" y="100"/>
                  </a:cubicBezTo>
                  <a:cubicBezTo>
                    <a:pt x="5" y="99"/>
                    <a:pt x="3" y="92"/>
                    <a:pt x="3" y="84"/>
                  </a:cubicBezTo>
                  <a:cubicBezTo>
                    <a:pt x="3" y="76"/>
                    <a:pt x="5" y="74"/>
                    <a:pt x="2" y="67"/>
                  </a:cubicBezTo>
                  <a:cubicBezTo>
                    <a:pt x="1" y="66"/>
                    <a:pt x="0" y="65"/>
                    <a:pt x="0" y="64"/>
                  </a:cubicBezTo>
                  <a:cubicBezTo>
                    <a:pt x="2" y="66"/>
                    <a:pt x="6" y="70"/>
                    <a:pt x="8" y="70"/>
                  </a:cubicBezTo>
                  <a:cubicBezTo>
                    <a:pt x="10" y="69"/>
                    <a:pt x="14" y="66"/>
                    <a:pt x="14" y="60"/>
                  </a:cubicBezTo>
                  <a:cubicBezTo>
                    <a:pt x="14" y="55"/>
                    <a:pt x="14" y="43"/>
                    <a:pt x="17" y="43"/>
                  </a:cubicBezTo>
                  <a:cubicBezTo>
                    <a:pt x="20" y="43"/>
                    <a:pt x="21" y="42"/>
                    <a:pt x="27" y="44"/>
                  </a:cubicBezTo>
                  <a:cubicBezTo>
                    <a:pt x="33" y="46"/>
                    <a:pt x="43" y="44"/>
                    <a:pt x="45" y="44"/>
                  </a:cubicBezTo>
                  <a:cubicBezTo>
                    <a:pt x="47" y="44"/>
                    <a:pt x="49" y="46"/>
                    <a:pt x="56" y="50"/>
                  </a:cubicBezTo>
                  <a:cubicBezTo>
                    <a:pt x="63" y="53"/>
                    <a:pt x="63" y="53"/>
                    <a:pt x="73" y="57"/>
                  </a:cubicBezTo>
                  <a:cubicBezTo>
                    <a:pt x="82" y="61"/>
                    <a:pt x="89" y="61"/>
                    <a:pt x="90" y="65"/>
                  </a:cubicBezTo>
                  <a:cubicBezTo>
                    <a:pt x="92" y="70"/>
                    <a:pt x="89" y="95"/>
                    <a:pt x="93" y="94"/>
                  </a:cubicBezTo>
                  <a:cubicBezTo>
                    <a:pt x="96" y="93"/>
                    <a:pt x="120" y="61"/>
                    <a:pt x="122" y="55"/>
                  </a:cubicBezTo>
                  <a:cubicBezTo>
                    <a:pt x="125" y="49"/>
                    <a:pt x="136" y="26"/>
                    <a:pt x="150" y="20"/>
                  </a:cubicBezTo>
                  <a:cubicBezTo>
                    <a:pt x="163" y="15"/>
                    <a:pt x="220" y="3"/>
                    <a:pt x="228" y="0"/>
                  </a:cubicBezTo>
                  <a:cubicBezTo>
                    <a:pt x="232" y="9"/>
                    <a:pt x="254" y="57"/>
                    <a:pt x="258" y="6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9" name="Freeform 1115"/>
            <p:cNvSpPr>
              <a:spLocks/>
            </p:cNvSpPr>
            <p:nvPr/>
          </p:nvSpPr>
          <p:spPr bwMode="auto">
            <a:xfrm>
              <a:off x="3295" y="1601"/>
              <a:ext cx="71" cy="65"/>
            </a:xfrm>
            <a:custGeom>
              <a:avLst/>
              <a:gdLst>
                <a:gd name="T0" fmla="*/ 117 w 118"/>
                <a:gd name="T1" fmla="*/ 41 h 107"/>
                <a:gd name="T2" fmla="*/ 106 w 118"/>
                <a:gd name="T3" fmla="*/ 43 h 107"/>
                <a:gd name="T4" fmla="*/ 102 w 118"/>
                <a:gd name="T5" fmla="*/ 52 h 107"/>
                <a:gd name="T6" fmla="*/ 107 w 118"/>
                <a:gd name="T7" fmla="*/ 63 h 107"/>
                <a:gd name="T8" fmla="*/ 99 w 118"/>
                <a:gd name="T9" fmla="*/ 70 h 107"/>
                <a:gd name="T10" fmla="*/ 95 w 118"/>
                <a:gd name="T11" fmla="*/ 87 h 107"/>
                <a:gd name="T12" fmla="*/ 91 w 118"/>
                <a:gd name="T13" fmla="*/ 105 h 107"/>
                <a:gd name="T14" fmla="*/ 92 w 118"/>
                <a:gd name="T15" fmla="*/ 105 h 107"/>
                <a:gd name="T16" fmla="*/ 86 w 118"/>
                <a:gd name="T17" fmla="*/ 107 h 107"/>
                <a:gd name="T18" fmla="*/ 67 w 118"/>
                <a:gd name="T19" fmla="*/ 105 h 107"/>
                <a:gd name="T20" fmla="*/ 45 w 118"/>
                <a:gd name="T21" fmla="*/ 102 h 107"/>
                <a:gd name="T22" fmla="*/ 26 w 118"/>
                <a:gd name="T23" fmla="*/ 97 h 107"/>
                <a:gd name="T24" fmla="*/ 12 w 118"/>
                <a:gd name="T25" fmla="*/ 81 h 107"/>
                <a:gd name="T26" fmla="*/ 3 w 118"/>
                <a:gd name="T27" fmla="*/ 67 h 107"/>
                <a:gd name="T28" fmla="*/ 0 w 118"/>
                <a:gd name="T29" fmla="*/ 60 h 107"/>
                <a:gd name="T30" fmla="*/ 6 w 118"/>
                <a:gd name="T31" fmla="*/ 63 h 107"/>
                <a:gd name="T32" fmla="*/ 13 w 118"/>
                <a:gd name="T33" fmla="*/ 67 h 107"/>
                <a:gd name="T34" fmla="*/ 28 w 118"/>
                <a:gd name="T35" fmla="*/ 62 h 107"/>
                <a:gd name="T36" fmla="*/ 42 w 118"/>
                <a:gd name="T37" fmla="*/ 65 h 107"/>
                <a:gd name="T38" fmla="*/ 55 w 118"/>
                <a:gd name="T39" fmla="*/ 64 h 107"/>
                <a:gd name="T40" fmla="*/ 68 w 118"/>
                <a:gd name="T41" fmla="*/ 58 h 107"/>
                <a:gd name="T42" fmla="*/ 78 w 118"/>
                <a:gd name="T43" fmla="*/ 45 h 107"/>
                <a:gd name="T44" fmla="*/ 89 w 118"/>
                <a:gd name="T45" fmla="*/ 29 h 107"/>
                <a:gd name="T46" fmla="*/ 100 w 118"/>
                <a:gd name="T47" fmla="*/ 17 h 107"/>
                <a:gd name="T48" fmla="*/ 109 w 118"/>
                <a:gd name="T49" fmla="*/ 7 h 107"/>
                <a:gd name="T50" fmla="*/ 116 w 118"/>
                <a:gd name="T51" fmla="*/ 5 h 107"/>
                <a:gd name="T52" fmla="*/ 115 w 118"/>
                <a:gd name="T53" fmla="*/ 18 h 107"/>
                <a:gd name="T54" fmla="*/ 115 w 118"/>
                <a:gd name="T55" fmla="*/ 30 h 107"/>
                <a:gd name="T56" fmla="*/ 117 w 118"/>
                <a:gd name="T57" fmla="*/ 4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07">
                  <a:moveTo>
                    <a:pt x="117" y="41"/>
                  </a:moveTo>
                  <a:cubicBezTo>
                    <a:pt x="115" y="45"/>
                    <a:pt x="110" y="47"/>
                    <a:pt x="106" y="43"/>
                  </a:cubicBezTo>
                  <a:cubicBezTo>
                    <a:pt x="102" y="37"/>
                    <a:pt x="104" y="48"/>
                    <a:pt x="102" y="52"/>
                  </a:cubicBezTo>
                  <a:cubicBezTo>
                    <a:pt x="101" y="56"/>
                    <a:pt x="103" y="59"/>
                    <a:pt x="107" y="63"/>
                  </a:cubicBezTo>
                  <a:cubicBezTo>
                    <a:pt x="111" y="67"/>
                    <a:pt x="106" y="68"/>
                    <a:pt x="99" y="70"/>
                  </a:cubicBezTo>
                  <a:cubicBezTo>
                    <a:pt x="91" y="72"/>
                    <a:pt x="101" y="76"/>
                    <a:pt x="95" y="87"/>
                  </a:cubicBezTo>
                  <a:cubicBezTo>
                    <a:pt x="89" y="98"/>
                    <a:pt x="90" y="100"/>
                    <a:pt x="91" y="105"/>
                  </a:cubicBezTo>
                  <a:cubicBezTo>
                    <a:pt x="91" y="105"/>
                    <a:pt x="92" y="105"/>
                    <a:pt x="92" y="105"/>
                  </a:cubicBezTo>
                  <a:cubicBezTo>
                    <a:pt x="91" y="106"/>
                    <a:pt x="89" y="107"/>
                    <a:pt x="86" y="107"/>
                  </a:cubicBezTo>
                  <a:cubicBezTo>
                    <a:pt x="82" y="107"/>
                    <a:pt x="76" y="107"/>
                    <a:pt x="67" y="105"/>
                  </a:cubicBezTo>
                  <a:cubicBezTo>
                    <a:pt x="59" y="104"/>
                    <a:pt x="53" y="102"/>
                    <a:pt x="45" y="102"/>
                  </a:cubicBezTo>
                  <a:cubicBezTo>
                    <a:pt x="38" y="101"/>
                    <a:pt x="36" y="105"/>
                    <a:pt x="26" y="97"/>
                  </a:cubicBezTo>
                  <a:cubicBezTo>
                    <a:pt x="16" y="89"/>
                    <a:pt x="18" y="88"/>
                    <a:pt x="12" y="81"/>
                  </a:cubicBezTo>
                  <a:cubicBezTo>
                    <a:pt x="6" y="74"/>
                    <a:pt x="6" y="72"/>
                    <a:pt x="3" y="67"/>
                  </a:cubicBezTo>
                  <a:cubicBezTo>
                    <a:pt x="1" y="63"/>
                    <a:pt x="0" y="61"/>
                    <a:pt x="0" y="60"/>
                  </a:cubicBezTo>
                  <a:cubicBezTo>
                    <a:pt x="4" y="60"/>
                    <a:pt x="5" y="61"/>
                    <a:pt x="6" y="63"/>
                  </a:cubicBezTo>
                  <a:cubicBezTo>
                    <a:pt x="6" y="65"/>
                    <a:pt x="7" y="67"/>
                    <a:pt x="13" y="67"/>
                  </a:cubicBezTo>
                  <a:cubicBezTo>
                    <a:pt x="20" y="67"/>
                    <a:pt x="25" y="62"/>
                    <a:pt x="28" y="62"/>
                  </a:cubicBezTo>
                  <a:cubicBezTo>
                    <a:pt x="30" y="62"/>
                    <a:pt x="38" y="64"/>
                    <a:pt x="42" y="65"/>
                  </a:cubicBezTo>
                  <a:cubicBezTo>
                    <a:pt x="47" y="66"/>
                    <a:pt x="48" y="64"/>
                    <a:pt x="55" y="64"/>
                  </a:cubicBezTo>
                  <a:cubicBezTo>
                    <a:pt x="62" y="63"/>
                    <a:pt x="62" y="65"/>
                    <a:pt x="68" y="58"/>
                  </a:cubicBezTo>
                  <a:cubicBezTo>
                    <a:pt x="74" y="51"/>
                    <a:pt x="72" y="55"/>
                    <a:pt x="78" y="45"/>
                  </a:cubicBezTo>
                  <a:cubicBezTo>
                    <a:pt x="84" y="34"/>
                    <a:pt x="81" y="37"/>
                    <a:pt x="89" y="29"/>
                  </a:cubicBezTo>
                  <a:cubicBezTo>
                    <a:pt x="98" y="22"/>
                    <a:pt x="93" y="24"/>
                    <a:pt x="100" y="17"/>
                  </a:cubicBezTo>
                  <a:cubicBezTo>
                    <a:pt x="108" y="11"/>
                    <a:pt x="107" y="11"/>
                    <a:pt x="109" y="7"/>
                  </a:cubicBezTo>
                  <a:cubicBezTo>
                    <a:pt x="110" y="3"/>
                    <a:pt x="116" y="0"/>
                    <a:pt x="116" y="5"/>
                  </a:cubicBezTo>
                  <a:cubicBezTo>
                    <a:pt x="116" y="10"/>
                    <a:pt x="116" y="14"/>
                    <a:pt x="115" y="18"/>
                  </a:cubicBezTo>
                  <a:cubicBezTo>
                    <a:pt x="113" y="23"/>
                    <a:pt x="112" y="25"/>
                    <a:pt x="115" y="30"/>
                  </a:cubicBezTo>
                  <a:cubicBezTo>
                    <a:pt x="118" y="35"/>
                    <a:pt x="114" y="36"/>
                    <a:pt x="117" y="4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0" name="Freeform 1116"/>
            <p:cNvSpPr>
              <a:spLocks/>
            </p:cNvSpPr>
            <p:nvPr/>
          </p:nvSpPr>
          <p:spPr bwMode="auto">
            <a:xfrm>
              <a:off x="3282" y="1606"/>
              <a:ext cx="14" cy="27"/>
            </a:xfrm>
            <a:custGeom>
              <a:avLst/>
              <a:gdLst>
                <a:gd name="T0" fmla="*/ 22 w 24"/>
                <a:gd name="T1" fmla="*/ 8 h 45"/>
                <a:gd name="T2" fmla="*/ 19 w 24"/>
                <a:gd name="T3" fmla="*/ 20 h 45"/>
                <a:gd name="T4" fmla="*/ 21 w 24"/>
                <a:gd name="T5" fmla="*/ 33 h 45"/>
                <a:gd name="T6" fmla="*/ 18 w 24"/>
                <a:gd name="T7" fmla="*/ 45 h 45"/>
                <a:gd name="T8" fmla="*/ 17 w 24"/>
                <a:gd name="T9" fmla="*/ 45 h 45"/>
                <a:gd name="T10" fmla="*/ 6 w 24"/>
                <a:gd name="T11" fmla="*/ 43 h 45"/>
                <a:gd name="T12" fmla="*/ 2 w 24"/>
                <a:gd name="T13" fmla="*/ 36 h 45"/>
                <a:gd name="T14" fmla="*/ 3 w 24"/>
                <a:gd name="T15" fmla="*/ 33 h 45"/>
                <a:gd name="T16" fmla="*/ 1 w 24"/>
                <a:gd name="T17" fmla="*/ 19 h 45"/>
                <a:gd name="T18" fmla="*/ 6 w 24"/>
                <a:gd name="T19" fmla="*/ 9 h 45"/>
                <a:gd name="T20" fmla="*/ 12 w 24"/>
                <a:gd name="T21" fmla="*/ 1 h 45"/>
                <a:gd name="T22" fmla="*/ 22 w 24"/>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5">
                  <a:moveTo>
                    <a:pt x="22" y="8"/>
                  </a:moveTo>
                  <a:cubicBezTo>
                    <a:pt x="21" y="11"/>
                    <a:pt x="16" y="16"/>
                    <a:pt x="19" y="20"/>
                  </a:cubicBezTo>
                  <a:cubicBezTo>
                    <a:pt x="21" y="24"/>
                    <a:pt x="23" y="23"/>
                    <a:pt x="21" y="33"/>
                  </a:cubicBezTo>
                  <a:cubicBezTo>
                    <a:pt x="20" y="42"/>
                    <a:pt x="18" y="40"/>
                    <a:pt x="18" y="45"/>
                  </a:cubicBezTo>
                  <a:cubicBezTo>
                    <a:pt x="18" y="45"/>
                    <a:pt x="18" y="45"/>
                    <a:pt x="17" y="45"/>
                  </a:cubicBezTo>
                  <a:cubicBezTo>
                    <a:pt x="15" y="44"/>
                    <a:pt x="10" y="44"/>
                    <a:pt x="6" y="43"/>
                  </a:cubicBezTo>
                  <a:cubicBezTo>
                    <a:pt x="3" y="42"/>
                    <a:pt x="2" y="39"/>
                    <a:pt x="2" y="36"/>
                  </a:cubicBezTo>
                  <a:cubicBezTo>
                    <a:pt x="3" y="37"/>
                    <a:pt x="4" y="36"/>
                    <a:pt x="3" y="33"/>
                  </a:cubicBezTo>
                  <a:cubicBezTo>
                    <a:pt x="2" y="27"/>
                    <a:pt x="0" y="26"/>
                    <a:pt x="1" y="19"/>
                  </a:cubicBezTo>
                  <a:cubicBezTo>
                    <a:pt x="3" y="13"/>
                    <a:pt x="5" y="15"/>
                    <a:pt x="6" y="9"/>
                  </a:cubicBezTo>
                  <a:cubicBezTo>
                    <a:pt x="6" y="2"/>
                    <a:pt x="8" y="0"/>
                    <a:pt x="12" y="1"/>
                  </a:cubicBezTo>
                  <a:cubicBezTo>
                    <a:pt x="16" y="2"/>
                    <a:pt x="24" y="5"/>
                    <a:pt x="22"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1" name="Freeform 1117"/>
            <p:cNvSpPr>
              <a:spLocks/>
            </p:cNvSpPr>
            <p:nvPr/>
          </p:nvSpPr>
          <p:spPr bwMode="auto">
            <a:xfrm>
              <a:off x="3216" y="1540"/>
              <a:ext cx="27" cy="27"/>
            </a:xfrm>
            <a:custGeom>
              <a:avLst/>
              <a:gdLst>
                <a:gd name="T0" fmla="*/ 46 w 46"/>
                <a:gd name="T1" fmla="*/ 42 h 44"/>
                <a:gd name="T2" fmla="*/ 30 w 46"/>
                <a:gd name="T3" fmla="*/ 43 h 44"/>
                <a:gd name="T4" fmla="*/ 22 w 46"/>
                <a:gd name="T5" fmla="*/ 33 h 44"/>
                <a:gd name="T6" fmla="*/ 8 w 46"/>
                <a:gd name="T7" fmla="*/ 28 h 44"/>
                <a:gd name="T8" fmla="*/ 0 w 46"/>
                <a:gd name="T9" fmla="*/ 26 h 44"/>
                <a:gd name="T10" fmla="*/ 1 w 46"/>
                <a:gd name="T11" fmla="*/ 25 h 44"/>
                <a:gd name="T12" fmla="*/ 8 w 46"/>
                <a:gd name="T13" fmla="*/ 5 h 44"/>
                <a:gd name="T14" fmla="*/ 29 w 46"/>
                <a:gd name="T15" fmla="*/ 1 h 44"/>
                <a:gd name="T16" fmla="*/ 35 w 46"/>
                <a:gd name="T17" fmla="*/ 3 h 44"/>
                <a:gd name="T18" fmla="*/ 35 w 46"/>
                <a:gd name="T19" fmla="*/ 4 h 44"/>
                <a:gd name="T20" fmla="*/ 42 w 46"/>
                <a:gd name="T21" fmla="*/ 11 h 44"/>
                <a:gd name="T22" fmla="*/ 37 w 46"/>
                <a:gd name="T23" fmla="*/ 14 h 44"/>
                <a:gd name="T24" fmla="*/ 26 w 46"/>
                <a:gd name="T25" fmla="*/ 18 h 44"/>
                <a:gd name="T26" fmla="*/ 35 w 46"/>
                <a:gd name="T27" fmla="*/ 22 h 44"/>
                <a:gd name="T28" fmla="*/ 41 w 46"/>
                <a:gd name="T29" fmla="*/ 35 h 44"/>
                <a:gd name="T30" fmla="*/ 46 w 46"/>
                <a:gd name="T3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4">
                  <a:moveTo>
                    <a:pt x="46" y="42"/>
                  </a:moveTo>
                  <a:cubicBezTo>
                    <a:pt x="43" y="43"/>
                    <a:pt x="35" y="44"/>
                    <a:pt x="30" y="43"/>
                  </a:cubicBezTo>
                  <a:cubicBezTo>
                    <a:pt x="23" y="43"/>
                    <a:pt x="24" y="37"/>
                    <a:pt x="22" y="33"/>
                  </a:cubicBezTo>
                  <a:cubicBezTo>
                    <a:pt x="19" y="28"/>
                    <a:pt x="15" y="28"/>
                    <a:pt x="8" y="28"/>
                  </a:cubicBezTo>
                  <a:cubicBezTo>
                    <a:pt x="3" y="27"/>
                    <a:pt x="1" y="27"/>
                    <a:pt x="0" y="26"/>
                  </a:cubicBezTo>
                  <a:cubicBezTo>
                    <a:pt x="0" y="26"/>
                    <a:pt x="1" y="25"/>
                    <a:pt x="1" y="25"/>
                  </a:cubicBezTo>
                  <a:cubicBezTo>
                    <a:pt x="3" y="20"/>
                    <a:pt x="5" y="8"/>
                    <a:pt x="8" y="5"/>
                  </a:cubicBezTo>
                  <a:cubicBezTo>
                    <a:pt x="12" y="1"/>
                    <a:pt x="27" y="0"/>
                    <a:pt x="29" y="1"/>
                  </a:cubicBezTo>
                  <a:cubicBezTo>
                    <a:pt x="31" y="2"/>
                    <a:pt x="34" y="3"/>
                    <a:pt x="35" y="3"/>
                  </a:cubicBezTo>
                  <a:cubicBezTo>
                    <a:pt x="35" y="4"/>
                    <a:pt x="35" y="4"/>
                    <a:pt x="35" y="4"/>
                  </a:cubicBezTo>
                  <a:cubicBezTo>
                    <a:pt x="38" y="7"/>
                    <a:pt x="42" y="9"/>
                    <a:pt x="42" y="11"/>
                  </a:cubicBezTo>
                  <a:cubicBezTo>
                    <a:pt x="42" y="13"/>
                    <a:pt x="42" y="12"/>
                    <a:pt x="37" y="14"/>
                  </a:cubicBezTo>
                  <a:cubicBezTo>
                    <a:pt x="32" y="15"/>
                    <a:pt x="24" y="15"/>
                    <a:pt x="26" y="18"/>
                  </a:cubicBezTo>
                  <a:cubicBezTo>
                    <a:pt x="29" y="21"/>
                    <a:pt x="35" y="19"/>
                    <a:pt x="35" y="22"/>
                  </a:cubicBezTo>
                  <a:cubicBezTo>
                    <a:pt x="36" y="25"/>
                    <a:pt x="40" y="30"/>
                    <a:pt x="41" y="35"/>
                  </a:cubicBezTo>
                  <a:cubicBezTo>
                    <a:pt x="42" y="38"/>
                    <a:pt x="45" y="38"/>
                    <a:pt x="46" y="4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2" name="Freeform 1118"/>
            <p:cNvSpPr>
              <a:spLocks/>
            </p:cNvSpPr>
            <p:nvPr/>
          </p:nvSpPr>
          <p:spPr bwMode="auto">
            <a:xfrm>
              <a:off x="3277" y="1598"/>
              <a:ext cx="7" cy="1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3" name="Freeform 1119"/>
            <p:cNvSpPr>
              <a:spLocks/>
            </p:cNvSpPr>
            <p:nvPr/>
          </p:nvSpPr>
          <p:spPr bwMode="auto">
            <a:xfrm>
              <a:off x="4522" y="1298"/>
              <a:ext cx="8" cy="11"/>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4" name="Freeform 1120"/>
            <p:cNvSpPr>
              <a:spLocks/>
            </p:cNvSpPr>
            <p:nvPr/>
          </p:nvSpPr>
          <p:spPr bwMode="auto">
            <a:xfrm>
              <a:off x="4532" y="1280"/>
              <a:ext cx="23" cy="21"/>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 name="Freeform 1121"/>
            <p:cNvSpPr>
              <a:spLocks/>
            </p:cNvSpPr>
            <p:nvPr/>
          </p:nvSpPr>
          <p:spPr bwMode="auto">
            <a:xfrm>
              <a:off x="4554" y="1268"/>
              <a:ext cx="12" cy="15"/>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 name="Freeform 1122"/>
            <p:cNvSpPr>
              <a:spLocks/>
            </p:cNvSpPr>
            <p:nvPr/>
          </p:nvSpPr>
          <p:spPr bwMode="auto">
            <a:xfrm>
              <a:off x="4570" y="1253"/>
              <a:ext cx="6" cy="10"/>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1123"/>
            <p:cNvSpPr>
              <a:spLocks/>
            </p:cNvSpPr>
            <p:nvPr/>
          </p:nvSpPr>
          <p:spPr bwMode="auto">
            <a:xfrm>
              <a:off x="4297" y="1619"/>
              <a:ext cx="24" cy="60"/>
            </a:xfrm>
            <a:custGeom>
              <a:avLst/>
              <a:gdLst>
                <a:gd name="T0" fmla="*/ 12 w 41"/>
                <a:gd name="T1" fmla="*/ 12 h 101"/>
                <a:gd name="T2" fmla="*/ 10 w 41"/>
                <a:gd name="T3" fmla="*/ 29 h 101"/>
                <a:gd name="T4" fmla="*/ 5 w 41"/>
                <a:gd name="T5" fmla="*/ 58 h 101"/>
                <a:gd name="T6" fmla="*/ 9 w 41"/>
                <a:gd name="T7" fmla="*/ 71 h 101"/>
                <a:gd name="T8" fmla="*/ 20 w 41"/>
                <a:gd name="T9" fmla="*/ 87 h 101"/>
                <a:gd name="T10" fmla="*/ 30 w 41"/>
                <a:gd name="T11" fmla="*/ 98 h 101"/>
                <a:gd name="T12" fmla="*/ 30 w 41"/>
                <a:gd name="T13" fmla="*/ 84 h 101"/>
                <a:gd name="T14" fmla="*/ 37 w 41"/>
                <a:gd name="T15" fmla="*/ 73 h 101"/>
                <a:gd name="T16" fmla="*/ 38 w 41"/>
                <a:gd name="T17" fmla="*/ 59 h 101"/>
                <a:gd name="T18" fmla="*/ 38 w 41"/>
                <a:gd name="T19" fmla="*/ 36 h 101"/>
                <a:gd name="T20" fmla="*/ 39 w 41"/>
                <a:gd name="T21" fmla="*/ 24 h 101"/>
                <a:gd name="T22" fmla="*/ 39 w 41"/>
                <a:gd name="T23" fmla="*/ 9 h 101"/>
                <a:gd name="T24" fmla="*/ 33 w 41"/>
                <a:gd name="T25" fmla="*/ 3 h 101"/>
                <a:gd name="T26" fmla="*/ 21 w 41"/>
                <a:gd name="T27" fmla="*/ 3 h 101"/>
                <a:gd name="T28" fmla="*/ 12 w 41"/>
                <a:gd name="T29"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1">
                  <a:moveTo>
                    <a:pt x="12" y="12"/>
                  </a:moveTo>
                  <a:cubicBezTo>
                    <a:pt x="12" y="19"/>
                    <a:pt x="20" y="13"/>
                    <a:pt x="10" y="29"/>
                  </a:cubicBezTo>
                  <a:cubicBezTo>
                    <a:pt x="0" y="44"/>
                    <a:pt x="3" y="53"/>
                    <a:pt x="5" y="58"/>
                  </a:cubicBezTo>
                  <a:cubicBezTo>
                    <a:pt x="7" y="62"/>
                    <a:pt x="3" y="65"/>
                    <a:pt x="9" y="71"/>
                  </a:cubicBezTo>
                  <a:cubicBezTo>
                    <a:pt x="15" y="77"/>
                    <a:pt x="16" y="81"/>
                    <a:pt x="20" y="87"/>
                  </a:cubicBezTo>
                  <a:cubicBezTo>
                    <a:pt x="23" y="94"/>
                    <a:pt x="30" y="101"/>
                    <a:pt x="30" y="98"/>
                  </a:cubicBezTo>
                  <a:cubicBezTo>
                    <a:pt x="30" y="94"/>
                    <a:pt x="28" y="89"/>
                    <a:pt x="30" y="84"/>
                  </a:cubicBezTo>
                  <a:cubicBezTo>
                    <a:pt x="32" y="79"/>
                    <a:pt x="35" y="77"/>
                    <a:pt x="37" y="73"/>
                  </a:cubicBezTo>
                  <a:cubicBezTo>
                    <a:pt x="38" y="69"/>
                    <a:pt x="38" y="66"/>
                    <a:pt x="38" y="59"/>
                  </a:cubicBezTo>
                  <a:cubicBezTo>
                    <a:pt x="38" y="51"/>
                    <a:pt x="39" y="45"/>
                    <a:pt x="38" y="36"/>
                  </a:cubicBezTo>
                  <a:cubicBezTo>
                    <a:pt x="38" y="26"/>
                    <a:pt x="39" y="33"/>
                    <a:pt x="39" y="24"/>
                  </a:cubicBezTo>
                  <a:cubicBezTo>
                    <a:pt x="39" y="15"/>
                    <a:pt x="39" y="13"/>
                    <a:pt x="39" y="9"/>
                  </a:cubicBezTo>
                  <a:cubicBezTo>
                    <a:pt x="39" y="5"/>
                    <a:pt x="41" y="3"/>
                    <a:pt x="33" y="3"/>
                  </a:cubicBezTo>
                  <a:cubicBezTo>
                    <a:pt x="26" y="3"/>
                    <a:pt x="26" y="0"/>
                    <a:pt x="21" y="3"/>
                  </a:cubicBezTo>
                  <a:cubicBezTo>
                    <a:pt x="16" y="7"/>
                    <a:pt x="8" y="5"/>
                    <a:pt x="12"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8" name="Freeform 1124"/>
            <p:cNvSpPr>
              <a:spLocks/>
            </p:cNvSpPr>
            <p:nvPr/>
          </p:nvSpPr>
          <p:spPr bwMode="auto">
            <a:xfrm>
              <a:off x="3047" y="1486"/>
              <a:ext cx="59" cy="69"/>
            </a:xfrm>
            <a:custGeom>
              <a:avLst/>
              <a:gdLst>
                <a:gd name="T0" fmla="*/ 98 w 98"/>
                <a:gd name="T1" fmla="*/ 33 h 116"/>
                <a:gd name="T2" fmla="*/ 91 w 98"/>
                <a:gd name="T3" fmla="*/ 36 h 116"/>
                <a:gd name="T4" fmla="*/ 72 w 98"/>
                <a:gd name="T5" fmla="*/ 44 h 116"/>
                <a:gd name="T6" fmla="*/ 48 w 98"/>
                <a:gd name="T7" fmla="*/ 51 h 116"/>
                <a:gd name="T8" fmla="*/ 70 w 98"/>
                <a:gd name="T9" fmla="*/ 77 h 116"/>
                <a:gd name="T10" fmla="*/ 61 w 98"/>
                <a:gd name="T11" fmla="*/ 90 h 116"/>
                <a:gd name="T12" fmla="*/ 50 w 98"/>
                <a:gd name="T13" fmla="*/ 96 h 116"/>
                <a:gd name="T14" fmla="*/ 37 w 98"/>
                <a:gd name="T15" fmla="*/ 106 h 116"/>
                <a:gd name="T16" fmla="*/ 28 w 98"/>
                <a:gd name="T17" fmla="*/ 116 h 116"/>
                <a:gd name="T18" fmla="*/ 7 w 98"/>
                <a:gd name="T19" fmla="*/ 113 h 116"/>
                <a:gd name="T20" fmla="*/ 0 w 98"/>
                <a:gd name="T21" fmla="*/ 108 h 116"/>
                <a:gd name="T22" fmla="*/ 2 w 98"/>
                <a:gd name="T23" fmla="*/ 105 h 116"/>
                <a:gd name="T24" fmla="*/ 4 w 98"/>
                <a:gd name="T25" fmla="*/ 97 h 116"/>
                <a:gd name="T26" fmla="*/ 3 w 98"/>
                <a:gd name="T27" fmla="*/ 84 h 116"/>
                <a:gd name="T28" fmla="*/ 8 w 98"/>
                <a:gd name="T29" fmla="*/ 68 h 116"/>
                <a:gd name="T30" fmla="*/ 8 w 98"/>
                <a:gd name="T31" fmla="*/ 52 h 116"/>
                <a:gd name="T32" fmla="*/ 8 w 98"/>
                <a:gd name="T33" fmla="*/ 52 h 116"/>
                <a:gd name="T34" fmla="*/ 11 w 98"/>
                <a:gd name="T35" fmla="*/ 41 h 116"/>
                <a:gd name="T36" fmla="*/ 9 w 98"/>
                <a:gd name="T37" fmla="*/ 32 h 116"/>
                <a:gd name="T38" fmla="*/ 9 w 98"/>
                <a:gd name="T39" fmla="*/ 27 h 116"/>
                <a:gd name="T40" fmla="*/ 8 w 98"/>
                <a:gd name="T41" fmla="*/ 21 h 116"/>
                <a:gd name="T42" fmla="*/ 10 w 98"/>
                <a:gd name="T43" fmla="*/ 14 h 116"/>
                <a:gd name="T44" fmla="*/ 12 w 98"/>
                <a:gd name="T45" fmla="*/ 18 h 116"/>
                <a:gd name="T46" fmla="*/ 23 w 98"/>
                <a:gd name="T47" fmla="*/ 22 h 116"/>
                <a:gd name="T48" fmla="*/ 34 w 98"/>
                <a:gd name="T49" fmla="*/ 28 h 116"/>
                <a:gd name="T50" fmla="*/ 50 w 98"/>
                <a:gd name="T51" fmla="*/ 23 h 116"/>
                <a:gd name="T52" fmla="*/ 68 w 98"/>
                <a:gd name="T53" fmla="*/ 9 h 116"/>
                <a:gd name="T54" fmla="*/ 81 w 98"/>
                <a:gd name="T55" fmla="*/ 0 h 116"/>
                <a:gd name="T56" fmla="*/ 84 w 98"/>
                <a:gd name="T57" fmla="*/ 2 h 116"/>
                <a:gd name="T58" fmla="*/ 88 w 98"/>
                <a:gd name="T59" fmla="*/ 11 h 116"/>
                <a:gd name="T60" fmla="*/ 91 w 98"/>
                <a:gd name="T61" fmla="*/ 22 h 116"/>
                <a:gd name="T62" fmla="*/ 97 w 98"/>
                <a:gd name="T63" fmla="*/ 30 h 116"/>
                <a:gd name="T64" fmla="*/ 98 w 98"/>
                <a:gd name="T6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116">
                  <a:moveTo>
                    <a:pt x="98" y="33"/>
                  </a:moveTo>
                  <a:cubicBezTo>
                    <a:pt x="98" y="35"/>
                    <a:pt x="93" y="35"/>
                    <a:pt x="91" y="36"/>
                  </a:cubicBezTo>
                  <a:cubicBezTo>
                    <a:pt x="89" y="38"/>
                    <a:pt x="82" y="42"/>
                    <a:pt x="72" y="44"/>
                  </a:cubicBezTo>
                  <a:cubicBezTo>
                    <a:pt x="62" y="45"/>
                    <a:pt x="53" y="49"/>
                    <a:pt x="48" y="51"/>
                  </a:cubicBezTo>
                  <a:cubicBezTo>
                    <a:pt x="44" y="52"/>
                    <a:pt x="68" y="74"/>
                    <a:pt x="70" y="77"/>
                  </a:cubicBezTo>
                  <a:cubicBezTo>
                    <a:pt x="73" y="79"/>
                    <a:pt x="64" y="83"/>
                    <a:pt x="61" y="90"/>
                  </a:cubicBezTo>
                  <a:cubicBezTo>
                    <a:pt x="58" y="97"/>
                    <a:pt x="54" y="94"/>
                    <a:pt x="50" y="96"/>
                  </a:cubicBezTo>
                  <a:cubicBezTo>
                    <a:pt x="45" y="97"/>
                    <a:pt x="40" y="103"/>
                    <a:pt x="37" y="106"/>
                  </a:cubicBezTo>
                  <a:cubicBezTo>
                    <a:pt x="34" y="109"/>
                    <a:pt x="31" y="116"/>
                    <a:pt x="28" y="116"/>
                  </a:cubicBezTo>
                  <a:cubicBezTo>
                    <a:pt x="25" y="116"/>
                    <a:pt x="11" y="114"/>
                    <a:pt x="7" y="113"/>
                  </a:cubicBezTo>
                  <a:cubicBezTo>
                    <a:pt x="4" y="113"/>
                    <a:pt x="2" y="110"/>
                    <a:pt x="0" y="108"/>
                  </a:cubicBezTo>
                  <a:cubicBezTo>
                    <a:pt x="1" y="107"/>
                    <a:pt x="2" y="105"/>
                    <a:pt x="2" y="105"/>
                  </a:cubicBezTo>
                  <a:cubicBezTo>
                    <a:pt x="2" y="104"/>
                    <a:pt x="4" y="101"/>
                    <a:pt x="4" y="97"/>
                  </a:cubicBezTo>
                  <a:cubicBezTo>
                    <a:pt x="4" y="94"/>
                    <a:pt x="4" y="88"/>
                    <a:pt x="3" y="84"/>
                  </a:cubicBezTo>
                  <a:cubicBezTo>
                    <a:pt x="2" y="79"/>
                    <a:pt x="5" y="72"/>
                    <a:pt x="8" y="68"/>
                  </a:cubicBezTo>
                  <a:cubicBezTo>
                    <a:pt x="11" y="64"/>
                    <a:pt x="8" y="58"/>
                    <a:pt x="8" y="52"/>
                  </a:cubicBezTo>
                  <a:cubicBezTo>
                    <a:pt x="8" y="52"/>
                    <a:pt x="8" y="52"/>
                    <a:pt x="8" y="52"/>
                  </a:cubicBezTo>
                  <a:cubicBezTo>
                    <a:pt x="8" y="47"/>
                    <a:pt x="11" y="45"/>
                    <a:pt x="11" y="41"/>
                  </a:cubicBezTo>
                  <a:cubicBezTo>
                    <a:pt x="10" y="37"/>
                    <a:pt x="11" y="34"/>
                    <a:pt x="9" y="32"/>
                  </a:cubicBezTo>
                  <a:cubicBezTo>
                    <a:pt x="9" y="31"/>
                    <a:pt x="9" y="29"/>
                    <a:pt x="9" y="27"/>
                  </a:cubicBezTo>
                  <a:cubicBezTo>
                    <a:pt x="8" y="25"/>
                    <a:pt x="8" y="22"/>
                    <a:pt x="8" y="21"/>
                  </a:cubicBezTo>
                  <a:cubicBezTo>
                    <a:pt x="8" y="19"/>
                    <a:pt x="9" y="16"/>
                    <a:pt x="10" y="14"/>
                  </a:cubicBezTo>
                  <a:cubicBezTo>
                    <a:pt x="11" y="16"/>
                    <a:pt x="12" y="18"/>
                    <a:pt x="12" y="18"/>
                  </a:cubicBezTo>
                  <a:cubicBezTo>
                    <a:pt x="14" y="18"/>
                    <a:pt x="19" y="19"/>
                    <a:pt x="23" y="22"/>
                  </a:cubicBezTo>
                  <a:cubicBezTo>
                    <a:pt x="28" y="24"/>
                    <a:pt x="29" y="26"/>
                    <a:pt x="34" y="28"/>
                  </a:cubicBezTo>
                  <a:cubicBezTo>
                    <a:pt x="40" y="31"/>
                    <a:pt x="41" y="28"/>
                    <a:pt x="50" y="23"/>
                  </a:cubicBezTo>
                  <a:cubicBezTo>
                    <a:pt x="59" y="18"/>
                    <a:pt x="63" y="13"/>
                    <a:pt x="68" y="9"/>
                  </a:cubicBezTo>
                  <a:cubicBezTo>
                    <a:pt x="73" y="6"/>
                    <a:pt x="76" y="3"/>
                    <a:pt x="81" y="0"/>
                  </a:cubicBezTo>
                  <a:cubicBezTo>
                    <a:pt x="82" y="0"/>
                    <a:pt x="83" y="1"/>
                    <a:pt x="84" y="2"/>
                  </a:cubicBezTo>
                  <a:cubicBezTo>
                    <a:pt x="87" y="4"/>
                    <a:pt x="85" y="5"/>
                    <a:pt x="88" y="11"/>
                  </a:cubicBezTo>
                  <a:cubicBezTo>
                    <a:pt x="90" y="17"/>
                    <a:pt x="91" y="18"/>
                    <a:pt x="91" y="22"/>
                  </a:cubicBezTo>
                  <a:cubicBezTo>
                    <a:pt x="91" y="26"/>
                    <a:pt x="92" y="26"/>
                    <a:pt x="97" y="30"/>
                  </a:cubicBezTo>
                  <a:cubicBezTo>
                    <a:pt x="98" y="31"/>
                    <a:pt x="98" y="32"/>
                    <a:pt x="98" y="3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1125"/>
            <p:cNvSpPr>
              <a:spLocks/>
            </p:cNvSpPr>
            <p:nvPr/>
          </p:nvSpPr>
          <p:spPr bwMode="auto">
            <a:xfrm>
              <a:off x="3045" y="1462"/>
              <a:ext cx="21" cy="27"/>
            </a:xfrm>
            <a:custGeom>
              <a:avLst/>
              <a:gdLst>
                <a:gd name="T0" fmla="*/ 28 w 35"/>
                <a:gd name="T1" fmla="*/ 21 h 45"/>
                <a:gd name="T2" fmla="*/ 20 w 35"/>
                <a:gd name="T3" fmla="*/ 28 h 45"/>
                <a:gd name="T4" fmla="*/ 11 w 35"/>
                <a:gd name="T5" fmla="*/ 40 h 45"/>
                <a:gd name="T6" fmla="*/ 9 w 35"/>
                <a:gd name="T7" fmla="*/ 45 h 45"/>
                <a:gd name="T8" fmla="*/ 4 w 35"/>
                <a:gd name="T9" fmla="*/ 44 h 45"/>
                <a:gd name="T10" fmla="*/ 0 w 35"/>
                <a:gd name="T11" fmla="*/ 45 h 45"/>
                <a:gd name="T12" fmla="*/ 3 w 35"/>
                <a:gd name="T13" fmla="*/ 35 h 45"/>
                <a:gd name="T14" fmla="*/ 13 w 35"/>
                <a:gd name="T15" fmla="*/ 13 h 45"/>
                <a:gd name="T16" fmla="*/ 16 w 35"/>
                <a:gd name="T17" fmla="*/ 2 h 45"/>
                <a:gd name="T18" fmla="*/ 24 w 35"/>
                <a:gd name="T19" fmla="*/ 1 h 45"/>
                <a:gd name="T20" fmla="*/ 32 w 35"/>
                <a:gd name="T21" fmla="*/ 11 h 45"/>
                <a:gd name="T22" fmla="*/ 28 w 35"/>
                <a:gd name="T2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28" y="21"/>
                  </a:moveTo>
                  <a:cubicBezTo>
                    <a:pt x="23" y="27"/>
                    <a:pt x="22" y="26"/>
                    <a:pt x="20" y="28"/>
                  </a:cubicBezTo>
                  <a:cubicBezTo>
                    <a:pt x="18" y="31"/>
                    <a:pt x="18" y="33"/>
                    <a:pt x="11" y="40"/>
                  </a:cubicBezTo>
                  <a:cubicBezTo>
                    <a:pt x="9" y="43"/>
                    <a:pt x="8" y="44"/>
                    <a:pt x="9" y="45"/>
                  </a:cubicBezTo>
                  <a:cubicBezTo>
                    <a:pt x="7" y="45"/>
                    <a:pt x="5" y="45"/>
                    <a:pt x="4" y="44"/>
                  </a:cubicBezTo>
                  <a:cubicBezTo>
                    <a:pt x="2" y="44"/>
                    <a:pt x="1" y="45"/>
                    <a:pt x="0" y="45"/>
                  </a:cubicBezTo>
                  <a:cubicBezTo>
                    <a:pt x="1" y="42"/>
                    <a:pt x="2" y="40"/>
                    <a:pt x="3" y="35"/>
                  </a:cubicBezTo>
                  <a:cubicBezTo>
                    <a:pt x="7" y="25"/>
                    <a:pt x="11" y="22"/>
                    <a:pt x="13" y="13"/>
                  </a:cubicBezTo>
                  <a:cubicBezTo>
                    <a:pt x="14" y="7"/>
                    <a:pt x="17" y="6"/>
                    <a:pt x="16" y="2"/>
                  </a:cubicBezTo>
                  <a:cubicBezTo>
                    <a:pt x="18" y="2"/>
                    <a:pt x="22" y="2"/>
                    <a:pt x="24" y="1"/>
                  </a:cubicBezTo>
                  <a:cubicBezTo>
                    <a:pt x="26" y="0"/>
                    <a:pt x="29" y="7"/>
                    <a:pt x="32" y="11"/>
                  </a:cubicBezTo>
                  <a:cubicBezTo>
                    <a:pt x="35" y="15"/>
                    <a:pt x="32" y="15"/>
                    <a:pt x="28" y="2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0" name="Freeform 1126"/>
            <p:cNvSpPr>
              <a:spLocks/>
            </p:cNvSpPr>
            <p:nvPr/>
          </p:nvSpPr>
          <p:spPr bwMode="auto">
            <a:xfrm>
              <a:off x="3035" y="1489"/>
              <a:ext cx="19" cy="61"/>
            </a:xfrm>
            <a:custGeom>
              <a:avLst/>
              <a:gdLst>
                <a:gd name="T0" fmla="*/ 31 w 32"/>
                <a:gd name="T1" fmla="*/ 9 h 103"/>
                <a:gd name="T2" fmla="*/ 29 w 32"/>
                <a:gd name="T3" fmla="*/ 16 h 103"/>
                <a:gd name="T4" fmla="*/ 30 w 32"/>
                <a:gd name="T5" fmla="*/ 22 h 103"/>
                <a:gd name="T6" fmla="*/ 26 w 32"/>
                <a:gd name="T7" fmla="*/ 19 h 103"/>
                <a:gd name="T8" fmla="*/ 19 w 32"/>
                <a:gd name="T9" fmla="*/ 18 h 103"/>
                <a:gd name="T10" fmla="*/ 17 w 32"/>
                <a:gd name="T11" fmla="*/ 24 h 103"/>
                <a:gd name="T12" fmla="*/ 16 w 32"/>
                <a:gd name="T13" fmla="*/ 31 h 103"/>
                <a:gd name="T14" fmla="*/ 17 w 32"/>
                <a:gd name="T15" fmla="*/ 36 h 103"/>
                <a:gd name="T16" fmla="*/ 22 w 32"/>
                <a:gd name="T17" fmla="*/ 40 h 103"/>
                <a:gd name="T18" fmla="*/ 17 w 32"/>
                <a:gd name="T19" fmla="*/ 45 h 103"/>
                <a:gd name="T20" fmla="*/ 17 w 32"/>
                <a:gd name="T21" fmla="*/ 50 h 103"/>
                <a:gd name="T22" fmla="*/ 23 w 32"/>
                <a:gd name="T23" fmla="*/ 49 h 103"/>
                <a:gd name="T24" fmla="*/ 29 w 32"/>
                <a:gd name="T25" fmla="*/ 47 h 103"/>
                <a:gd name="T26" fmla="*/ 29 w 32"/>
                <a:gd name="T27" fmla="*/ 47 h 103"/>
                <a:gd name="T28" fmla="*/ 29 w 32"/>
                <a:gd name="T29" fmla="*/ 63 h 103"/>
                <a:gd name="T30" fmla="*/ 24 w 32"/>
                <a:gd name="T31" fmla="*/ 79 h 103"/>
                <a:gd name="T32" fmla="*/ 25 w 32"/>
                <a:gd name="T33" fmla="*/ 92 h 103"/>
                <a:gd name="T34" fmla="*/ 23 w 32"/>
                <a:gd name="T35" fmla="*/ 100 h 103"/>
                <a:gd name="T36" fmla="*/ 21 w 32"/>
                <a:gd name="T37" fmla="*/ 103 h 103"/>
                <a:gd name="T38" fmla="*/ 21 w 32"/>
                <a:gd name="T39" fmla="*/ 102 h 103"/>
                <a:gd name="T40" fmla="*/ 21 w 32"/>
                <a:gd name="T41" fmla="*/ 101 h 103"/>
                <a:gd name="T42" fmla="*/ 20 w 32"/>
                <a:gd name="T43" fmla="*/ 101 h 103"/>
                <a:gd name="T44" fmla="*/ 20 w 32"/>
                <a:gd name="T45" fmla="*/ 101 h 103"/>
                <a:gd name="T46" fmla="*/ 18 w 32"/>
                <a:gd name="T47" fmla="*/ 95 h 103"/>
                <a:gd name="T48" fmla="*/ 13 w 32"/>
                <a:gd name="T49" fmla="*/ 85 h 103"/>
                <a:gd name="T50" fmla="*/ 7 w 32"/>
                <a:gd name="T51" fmla="*/ 69 h 103"/>
                <a:gd name="T52" fmla="*/ 2 w 32"/>
                <a:gd name="T53" fmla="*/ 56 h 103"/>
                <a:gd name="T54" fmla="*/ 0 w 32"/>
                <a:gd name="T55" fmla="*/ 47 h 103"/>
                <a:gd name="T56" fmla="*/ 1 w 32"/>
                <a:gd name="T57" fmla="*/ 46 h 103"/>
                <a:gd name="T58" fmla="*/ 12 w 32"/>
                <a:gd name="T59" fmla="*/ 29 h 103"/>
                <a:gd name="T60" fmla="*/ 15 w 32"/>
                <a:gd name="T61" fmla="*/ 11 h 103"/>
                <a:gd name="T62" fmla="*/ 18 w 32"/>
                <a:gd name="T63" fmla="*/ 1 h 103"/>
                <a:gd name="T64" fmla="*/ 22 w 32"/>
                <a:gd name="T65" fmla="*/ 0 h 103"/>
                <a:gd name="T66" fmla="*/ 27 w 32"/>
                <a:gd name="T67" fmla="*/ 1 h 103"/>
                <a:gd name="T68" fmla="*/ 30 w 32"/>
                <a:gd name="T69" fmla="*/ 4 h 103"/>
                <a:gd name="T70" fmla="*/ 31 w 32"/>
                <a:gd name="T71" fmla="*/ 9 h 103"/>
                <a:gd name="T72" fmla="*/ 31 w 32"/>
                <a:gd name="T73"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103">
                  <a:moveTo>
                    <a:pt x="31" y="9"/>
                  </a:moveTo>
                  <a:cubicBezTo>
                    <a:pt x="30" y="11"/>
                    <a:pt x="29" y="14"/>
                    <a:pt x="29" y="16"/>
                  </a:cubicBezTo>
                  <a:cubicBezTo>
                    <a:pt x="29" y="17"/>
                    <a:pt x="29" y="20"/>
                    <a:pt x="30" y="22"/>
                  </a:cubicBezTo>
                  <a:cubicBezTo>
                    <a:pt x="28" y="21"/>
                    <a:pt x="29" y="21"/>
                    <a:pt x="26" y="19"/>
                  </a:cubicBezTo>
                  <a:cubicBezTo>
                    <a:pt x="22" y="17"/>
                    <a:pt x="20" y="15"/>
                    <a:pt x="19" y="18"/>
                  </a:cubicBezTo>
                  <a:cubicBezTo>
                    <a:pt x="18" y="20"/>
                    <a:pt x="17" y="21"/>
                    <a:pt x="17" y="24"/>
                  </a:cubicBezTo>
                  <a:cubicBezTo>
                    <a:pt x="17" y="27"/>
                    <a:pt x="15" y="27"/>
                    <a:pt x="16" y="31"/>
                  </a:cubicBezTo>
                  <a:cubicBezTo>
                    <a:pt x="17" y="35"/>
                    <a:pt x="14" y="34"/>
                    <a:pt x="17" y="36"/>
                  </a:cubicBezTo>
                  <a:cubicBezTo>
                    <a:pt x="20" y="38"/>
                    <a:pt x="24" y="37"/>
                    <a:pt x="22" y="40"/>
                  </a:cubicBezTo>
                  <a:cubicBezTo>
                    <a:pt x="20" y="42"/>
                    <a:pt x="18" y="44"/>
                    <a:pt x="17" y="45"/>
                  </a:cubicBezTo>
                  <a:cubicBezTo>
                    <a:pt x="17" y="46"/>
                    <a:pt x="16" y="49"/>
                    <a:pt x="17" y="50"/>
                  </a:cubicBezTo>
                  <a:cubicBezTo>
                    <a:pt x="19" y="51"/>
                    <a:pt x="20" y="51"/>
                    <a:pt x="23" y="49"/>
                  </a:cubicBezTo>
                  <a:cubicBezTo>
                    <a:pt x="26" y="48"/>
                    <a:pt x="28" y="47"/>
                    <a:pt x="29" y="47"/>
                  </a:cubicBezTo>
                  <a:cubicBezTo>
                    <a:pt x="29" y="47"/>
                    <a:pt x="29" y="47"/>
                    <a:pt x="29" y="47"/>
                  </a:cubicBezTo>
                  <a:cubicBezTo>
                    <a:pt x="29" y="53"/>
                    <a:pt x="32" y="59"/>
                    <a:pt x="29" y="63"/>
                  </a:cubicBezTo>
                  <a:cubicBezTo>
                    <a:pt x="26" y="67"/>
                    <a:pt x="23" y="74"/>
                    <a:pt x="24" y="79"/>
                  </a:cubicBezTo>
                  <a:cubicBezTo>
                    <a:pt x="25" y="83"/>
                    <a:pt x="25" y="89"/>
                    <a:pt x="25" y="92"/>
                  </a:cubicBezTo>
                  <a:cubicBezTo>
                    <a:pt x="25" y="96"/>
                    <a:pt x="23" y="99"/>
                    <a:pt x="23" y="100"/>
                  </a:cubicBezTo>
                  <a:cubicBezTo>
                    <a:pt x="23" y="100"/>
                    <a:pt x="22" y="102"/>
                    <a:pt x="21" y="103"/>
                  </a:cubicBezTo>
                  <a:cubicBezTo>
                    <a:pt x="21" y="103"/>
                    <a:pt x="21" y="103"/>
                    <a:pt x="21" y="102"/>
                  </a:cubicBezTo>
                  <a:cubicBezTo>
                    <a:pt x="21" y="101"/>
                    <a:pt x="21" y="101"/>
                    <a:pt x="21" y="101"/>
                  </a:cubicBezTo>
                  <a:cubicBezTo>
                    <a:pt x="21" y="101"/>
                    <a:pt x="21" y="101"/>
                    <a:pt x="20" y="101"/>
                  </a:cubicBezTo>
                  <a:cubicBezTo>
                    <a:pt x="20" y="101"/>
                    <a:pt x="20" y="101"/>
                    <a:pt x="20" y="101"/>
                  </a:cubicBezTo>
                  <a:cubicBezTo>
                    <a:pt x="19" y="99"/>
                    <a:pt x="19" y="97"/>
                    <a:pt x="18" y="95"/>
                  </a:cubicBezTo>
                  <a:cubicBezTo>
                    <a:pt x="18" y="93"/>
                    <a:pt x="15" y="89"/>
                    <a:pt x="13" y="85"/>
                  </a:cubicBezTo>
                  <a:cubicBezTo>
                    <a:pt x="11" y="81"/>
                    <a:pt x="10" y="77"/>
                    <a:pt x="7" y="69"/>
                  </a:cubicBezTo>
                  <a:cubicBezTo>
                    <a:pt x="4" y="62"/>
                    <a:pt x="4" y="61"/>
                    <a:pt x="2" y="56"/>
                  </a:cubicBezTo>
                  <a:cubicBezTo>
                    <a:pt x="2" y="53"/>
                    <a:pt x="1" y="49"/>
                    <a:pt x="0" y="47"/>
                  </a:cubicBezTo>
                  <a:cubicBezTo>
                    <a:pt x="0" y="47"/>
                    <a:pt x="1" y="47"/>
                    <a:pt x="1" y="46"/>
                  </a:cubicBezTo>
                  <a:cubicBezTo>
                    <a:pt x="7" y="40"/>
                    <a:pt x="11" y="38"/>
                    <a:pt x="12" y="29"/>
                  </a:cubicBezTo>
                  <a:cubicBezTo>
                    <a:pt x="13" y="20"/>
                    <a:pt x="11" y="20"/>
                    <a:pt x="15" y="11"/>
                  </a:cubicBezTo>
                  <a:cubicBezTo>
                    <a:pt x="17" y="7"/>
                    <a:pt x="18" y="4"/>
                    <a:pt x="18" y="1"/>
                  </a:cubicBezTo>
                  <a:cubicBezTo>
                    <a:pt x="19" y="1"/>
                    <a:pt x="20" y="0"/>
                    <a:pt x="22" y="0"/>
                  </a:cubicBezTo>
                  <a:cubicBezTo>
                    <a:pt x="23" y="1"/>
                    <a:pt x="25" y="1"/>
                    <a:pt x="27" y="1"/>
                  </a:cubicBezTo>
                  <a:cubicBezTo>
                    <a:pt x="28" y="2"/>
                    <a:pt x="30" y="2"/>
                    <a:pt x="30" y="4"/>
                  </a:cubicBezTo>
                  <a:cubicBezTo>
                    <a:pt x="30" y="5"/>
                    <a:pt x="31" y="7"/>
                    <a:pt x="31" y="9"/>
                  </a:cubicBezTo>
                  <a:cubicBezTo>
                    <a:pt x="31" y="9"/>
                    <a:pt x="31" y="9"/>
                    <a:pt x="31"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1" name="Freeform 1127"/>
            <p:cNvSpPr>
              <a:spLocks/>
            </p:cNvSpPr>
            <p:nvPr/>
          </p:nvSpPr>
          <p:spPr bwMode="auto">
            <a:xfrm>
              <a:off x="3015" y="1507"/>
              <a:ext cx="32" cy="17"/>
            </a:xfrm>
            <a:custGeom>
              <a:avLst/>
              <a:gdLst>
                <a:gd name="T0" fmla="*/ 32 w 32"/>
                <a:gd name="T1" fmla="*/ 17 h 17"/>
                <a:gd name="T2" fmla="*/ 27 w 32"/>
                <a:gd name="T3" fmla="*/ 12 h 17"/>
                <a:gd name="T4" fmla="*/ 27 w 32"/>
                <a:gd name="T5" fmla="*/ 13 h 17"/>
                <a:gd name="T6" fmla="*/ 0 w 32"/>
                <a:gd name="T7" fmla="*/ 0 h 17"/>
                <a:gd name="T8" fmla="*/ 0 w 32"/>
                <a:gd name="T9" fmla="*/ 1 h 17"/>
                <a:gd name="T10" fmla="*/ 26 w 32"/>
                <a:gd name="T11" fmla="*/ 15 h 17"/>
                <a:gd name="T12" fmla="*/ 25 w 32"/>
                <a:gd name="T13" fmla="*/ 16 h 17"/>
                <a:gd name="T14" fmla="*/ 32 w 32"/>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7">
                  <a:moveTo>
                    <a:pt x="32" y="17"/>
                  </a:moveTo>
                  <a:lnTo>
                    <a:pt x="27" y="12"/>
                  </a:lnTo>
                  <a:lnTo>
                    <a:pt x="27" y="13"/>
                  </a:lnTo>
                  <a:lnTo>
                    <a:pt x="0" y="0"/>
                  </a:lnTo>
                  <a:lnTo>
                    <a:pt x="0" y="1"/>
                  </a:lnTo>
                  <a:lnTo>
                    <a:pt x="26" y="15"/>
                  </a:lnTo>
                  <a:lnTo>
                    <a:pt x="25" y="16"/>
                  </a:lnTo>
                  <a:lnTo>
                    <a:pt x="32" y="17"/>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1128"/>
            <p:cNvSpPr>
              <a:spLocks/>
            </p:cNvSpPr>
            <p:nvPr/>
          </p:nvSpPr>
          <p:spPr bwMode="auto">
            <a:xfrm>
              <a:off x="3595" y="2009"/>
              <a:ext cx="11" cy="25"/>
            </a:xfrm>
            <a:custGeom>
              <a:avLst/>
              <a:gdLst>
                <a:gd name="T0" fmla="*/ 4 w 18"/>
                <a:gd name="T1" fmla="*/ 15 h 41"/>
                <a:gd name="T2" fmla="*/ 6 w 18"/>
                <a:gd name="T3" fmla="*/ 24 h 41"/>
                <a:gd name="T4" fmla="*/ 9 w 18"/>
                <a:gd name="T5" fmla="*/ 30 h 41"/>
                <a:gd name="T6" fmla="*/ 10 w 18"/>
                <a:gd name="T7" fmla="*/ 36 h 41"/>
                <a:gd name="T8" fmla="*/ 16 w 18"/>
                <a:gd name="T9" fmla="*/ 40 h 41"/>
                <a:gd name="T10" fmla="*/ 17 w 18"/>
                <a:gd name="T11" fmla="*/ 38 h 41"/>
                <a:gd name="T12" fmla="*/ 15 w 18"/>
                <a:gd name="T13" fmla="*/ 34 h 41"/>
                <a:gd name="T14" fmla="*/ 13 w 18"/>
                <a:gd name="T15" fmla="*/ 27 h 41"/>
                <a:gd name="T16" fmla="*/ 9 w 18"/>
                <a:gd name="T17" fmla="*/ 17 h 41"/>
                <a:gd name="T18" fmla="*/ 7 w 18"/>
                <a:gd name="T19" fmla="*/ 9 h 41"/>
                <a:gd name="T20" fmla="*/ 2 w 18"/>
                <a:gd name="T21" fmla="*/ 3 h 41"/>
                <a:gd name="T22" fmla="*/ 4 w 18"/>
                <a:gd name="T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1">
                  <a:moveTo>
                    <a:pt x="4" y="15"/>
                  </a:moveTo>
                  <a:cubicBezTo>
                    <a:pt x="4" y="19"/>
                    <a:pt x="5" y="23"/>
                    <a:pt x="6" y="24"/>
                  </a:cubicBezTo>
                  <a:cubicBezTo>
                    <a:pt x="7" y="26"/>
                    <a:pt x="8" y="28"/>
                    <a:pt x="9" y="30"/>
                  </a:cubicBezTo>
                  <a:cubicBezTo>
                    <a:pt x="9" y="32"/>
                    <a:pt x="7" y="32"/>
                    <a:pt x="10" y="36"/>
                  </a:cubicBezTo>
                  <a:cubicBezTo>
                    <a:pt x="13" y="39"/>
                    <a:pt x="14" y="40"/>
                    <a:pt x="16" y="40"/>
                  </a:cubicBezTo>
                  <a:cubicBezTo>
                    <a:pt x="17" y="40"/>
                    <a:pt x="18" y="41"/>
                    <a:pt x="17" y="38"/>
                  </a:cubicBezTo>
                  <a:cubicBezTo>
                    <a:pt x="16" y="36"/>
                    <a:pt x="17" y="37"/>
                    <a:pt x="15" y="34"/>
                  </a:cubicBezTo>
                  <a:cubicBezTo>
                    <a:pt x="14" y="30"/>
                    <a:pt x="14" y="32"/>
                    <a:pt x="13" y="27"/>
                  </a:cubicBezTo>
                  <a:cubicBezTo>
                    <a:pt x="12" y="22"/>
                    <a:pt x="11" y="21"/>
                    <a:pt x="9" y="17"/>
                  </a:cubicBezTo>
                  <a:cubicBezTo>
                    <a:pt x="7" y="13"/>
                    <a:pt x="7" y="13"/>
                    <a:pt x="7" y="9"/>
                  </a:cubicBezTo>
                  <a:cubicBezTo>
                    <a:pt x="5" y="2"/>
                    <a:pt x="0" y="0"/>
                    <a:pt x="2" y="3"/>
                  </a:cubicBezTo>
                  <a:cubicBezTo>
                    <a:pt x="4" y="7"/>
                    <a:pt x="4" y="15"/>
                    <a:pt x="4" y="1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3" name="Freeform 1129"/>
            <p:cNvSpPr>
              <a:spLocks/>
            </p:cNvSpPr>
            <p:nvPr/>
          </p:nvSpPr>
          <p:spPr bwMode="auto">
            <a:xfrm>
              <a:off x="4248" y="1960"/>
              <a:ext cx="20" cy="22"/>
            </a:xfrm>
            <a:custGeom>
              <a:avLst/>
              <a:gdLst>
                <a:gd name="T0" fmla="*/ 27 w 34"/>
                <a:gd name="T1" fmla="*/ 21 h 37"/>
                <a:gd name="T2" fmla="*/ 23 w 34"/>
                <a:gd name="T3" fmla="*/ 9 h 37"/>
                <a:gd name="T4" fmla="*/ 17 w 34"/>
                <a:gd name="T5" fmla="*/ 11 h 37"/>
                <a:gd name="T6" fmla="*/ 18 w 34"/>
                <a:gd name="T7" fmla="*/ 29 h 37"/>
                <a:gd name="T8" fmla="*/ 5 w 34"/>
                <a:gd name="T9" fmla="*/ 23 h 37"/>
                <a:gd name="T10" fmla="*/ 0 w 34"/>
                <a:gd name="T11" fmla="*/ 14 h 37"/>
                <a:gd name="T12" fmla="*/ 11 w 34"/>
                <a:gd name="T13" fmla="*/ 9 h 37"/>
                <a:gd name="T14" fmla="*/ 20 w 34"/>
                <a:gd name="T15" fmla="*/ 2 h 37"/>
                <a:gd name="T16" fmla="*/ 25 w 34"/>
                <a:gd name="T17" fmla="*/ 4 h 37"/>
                <a:gd name="T18" fmla="*/ 28 w 34"/>
                <a:gd name="T19" fmla="*/ 5 h 37"/>
                <a:gd name="T20" fmla="*/ 28 w 34"/>
                <a:gd name="T21" fmla="*/ 7 h 37"/>
                <a:gd name="T22" fmla="*/ 32 w 34"/>
                <a:gd name="T23" fmla="*/ 17 h 37"/>
                <a:gd name="T24" fmla="*/ 27 w 34"/>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7">
                  <a:moveTo>
                    <a:pt x="27" y="21"/>
                  </a:moveTo>
                  <a:cubicBezTo>
                    <a:pt x="25" y="21"/>
                    <a:pt x="22" y="14"/>
                    <a:pt x="23" y="9"/>
                  </a:cubicBezTo>
                  <a:cubicBezTo>
                    <a:pt x="23" y="5"/>
                    <a:pt x="19" y="9"/>
                    <a:pt x="17" y="11"/>
                  </a:cubicBezTo>
                  <a:cubicBezTo>
                    <a:pt x="16" y="13"/>
                    <a:pt x="20" y="22"/>
                    <a:pt x="18" y="29"/>
                  </a:cubicBezTo>
                  <a:cubicBezTo>
                    <a:pt x="17" y="37"/>
                    <a:pt x="9" y="28"/>
                    <a:pt x="5" y="23"/>
                  </a:cubicBezTo>
                  <a:cubicBezTo>
                    <a:pt x="2" y="18"/>
                    <a:pt x="2" y="17"/>
                    <a:pt x="0" y="14"/>
                  </a:cubicBezTo>
                  <a:cubicBezTo>
                    <a:pt x="4" y="13"/>
                    <a:pt x="7" y="13"/>
                    <a:pt x="11" y="9"/>
                  </a:cubicBezTo>
                  <a:cubicBezTo>
                    <a:pt x="16" y="5"/>
                    <a:pt x="17" y="0"/>
                    <a:pt x="20" y="2"/>
                  </a:cubicBezTo>
                  <a:cubicBezTo>
                    <a:pt x="22" y="3"/>
                    <a:pt x="19" y="4"/>
                    <a:pt x="25" y="4"/>
                  </a:cubicBezTo>
                  <a:cubicBezTo>
                    <a:pt x="26" y="4"/>
                    <a:pt x="27" y="5"/>
                    <a:pt x="28" y="5"/>
                  </a:cubicBezTo>
                  <a:cubicBezTo>
                    <a:pt x="28" y="6"/>
                    <a:pt x="28" y="6"/>
                    <a:pt x="28" y="7"/>
                  </a:cubicBezTo>
                  <a:cubicBezTo>
                    <a:pt x="29" y="10"/>
                    <a:pt x="30" y="9"/>
                    <a:pt x="32" y="17"/>
                  </a:cubicBezTo>
                  <a:cubicBezTo>
                    <a:pt x="34" y="24"/>
                    <a:pt x="30" y="22"/>
                    <a:pt x="27" y="2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4" name="Freeform 1130"/>
            <p:cNvSpPr>
              <a:spLocks/>
            </p:cNvSpPr>
            <p:nvPr/>
          </p:nvSpPr>
          <p:spPr bwMode="auto">
            <a:xfrm>
              <a:off x="4209" y="1944"/>
              <a:ext cx="40" cy="18"/>
            </a:xfrm>
            <a:custGeom>
              <a:avLst/>
              <a:gdLst>
                <a:gd name="T0" fmla="*/ 40 w 40"/>
                <a:gd name="T1" fmla="*/ 18 h 18"/>
                <a:gd name="T2" fmla="*/ 37 w 40"/>
                <a:gd name="T3" fmla="*/ 14 h 18"/>
                <a:gd name="T4" fmla="*/ 37 w 40"/>
                <a:gd name="T5" fmla="*/ 16 h 18"/>
                <a:gd name="T6" fmla="*/ 0 w 40"/>
                <a:gd name="T7" fmla="*/ 0 h 18"/>
                <a:gd name="T8" fmla="*/ 0 w 40"/>
                <a:gd name="T9" fmla="*/ 1 h 18"/>
                <a:gd name="T10" fmla="*/ 37 w 40"/>
                <a:gd name="T11" fmla="*/ 17 h 18"/>
                <a:gd name="T12" fmla="*/ 36 w 40"/>
                <a:gd name="T13" fmla="*/ 18 h 18"/>
                <a:gd name="T14" fmla="*/ 40 w 4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8">
                  <a:moveTo>
                    <a:pt x="40" y="18"/>
                  </a:moveTo>
                  <a:lnTo>
                    <a:pt x="37" y="14"/>
                  </a:lnTo>
                  <a:lnTo>
                    <a:pt x="37" y="16"/>
                  </a:lnTo>
                  <a:lnTo>
                    <a:pt x="0" y="0"/>
                  </a:lnTo>
                  <a:lnTo>
                    <a:pt x="0" y="1"/>
                  </a:lnTo>
                  <a:lnTo>
                    <a:pt x="37" y="17"/>
                  </a:lnTo>
                  <a:lnTo>
                    <a:pt x="36" y="18"/>
                  </a:lnTo>
                  <a:lnTo>
                    <a:pt x="40" y="18"/>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1131"/>
            <p:cNvSpPr>
              <a:spLocks/>
            </p:cNvSpPr>
            <p:nvPr/>
          </p:nvSpPr>
          <p:spPr bwMode="auto">
            <a:xfrm>
              <a:off x="4087" y="2025"/>
              <a:ext cx="14" cy="6"/>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6" name="Freeform 1132"/>
            <p:cNvSpPr>
              <a:spLocks/>
            </p:cNvSpPr>
            <p:nvPr/>
          </p:nvSpPr>
          <p:spPr bwMode="auto">
            <a:xfrm>
              <a:off x="4102" y="2016"/>
              <a:ext cx="30" cy="10"/>
            </a:xfrm>
            <a:custGeom>
              <a:avLst/>
              <a:gdLst>
                <a:gd name="T0" fmla="*/ 30 w 30"/>
                <a:gd name="T1" fmla="*/ 1 h 10"/>
                <a:gd name="T2" fmla="*/ 29 w 30"/>
                <a:gd name="T3" fmla="*/ 0 h 10"/>
                <a:gd name="T4" fmla="*/ 3 w 30"/>
                <a:gd name="T5" fmla="*/ 9 h 10"/>
                <a:gd name="T6" fmla="*/ 3 w 30"/>
                <a:gd name="T7" fmla="*/ 7 h 10"/>
                <a:gd name="T8" fmla="*/ 0 w 30"/>
                <a:gd name="T9" fmla="*/ 10 h 10"/>
                <a:gd name="T10" fmla="*/ 5 w 30"/>
                <a:gd name="T11" fmla="*/ 10 h 10"/>
                <a:gd name="T12" fmla="*/ 3 w 30"/>
                <a:gd name="T13" fmla="*/ 10 h 10"/>
                <a:gd name="T14" fmla="*/ 30 w 30"/>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0">
                  <a:moveTo>
                    <a:pt x="30" y="1"/>
                  </a:moveTo>
                  <a:lnTo>
                    <a:pt x="29" y="0"/>
                  </a:lnTo>
                  <a:lnTo>
                    <a:pt x="3" y="9"/>
                  </a:lnTo>
                  <a:lnTo>
                    <a:pt x="3" y="7"/>
                  </a:lnTo>
                  <a:lnTo>
                    <a:pt x="0" y="10"/>
                  </a:lnTo>
                  <a:lnTo>
                    <a:pt x="5" y="10"/>
                  </a:lnTo>
                  <a:lnTo>
                    <a:pt x="3" y="10"/>
                  </a:lnTo>
                  <a:lnTo>
                    <a:pt x="30" y="1"/>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7" name="Freeform 1133"/>
            <p:cNvSpPr>
              <a:spLocks/>
            </p:cNvSpPr>
            <p:nvPr/>
          </p:nvSpPr>
          <p:spPr bwMode="auto">
            <a:xfrm>
              <a:off x="4495" y="2049"/>
              <a:ext cx="158" cy="151"/>
            </a:xfrm>
            <a:custGeom>
              <a:avLst/>
              <a:gdLst>
                <a:gd name="T0" fmla="*/ 257 w 263"/>
                <a:gd name="T1" fmla="*/ 147 h 253"/>
                <a:gd name="T2" fmla="*/ 258 w 263"/>
                <a:gd name="T3" fmla="*/ 203 h 253"/>
                <a:gd name="T4" fmla="*/ 253 w 263"/>
                <a:gd name="T5" fmla="*/ 249 h 253"/>
                <a:gd name="T6" fmla="*/ 245 w 263"/>
                <a:gd name="T7" fmla="*/ 248 h 253"/>
                <a:gd name="T8" fmla="*/ 230 w 263"/>
                <a:gd name="T9" fmla="*/ 232 h 253"/>
                <a:gd name="T10" fmla="*/ 210 w 263"/>
                <a:gd name="T11" fmla="*/ 225 h 253"/>
                <a:gd name="T12" fmla="*/ 207 w 263"/>
                <a:gd name="T13" fmla="*/ 215 h 253"/>
                <a:gd name="T14" fmla="*/ 200 w 263"/>
                <a:gd name="T15" fmla="*/ 196 h 253"/>
                <a:gd name="T16" fmla="*/ 196 w 263"/>
                <a:gd name="T17" fmla="*/ 182 h 253"/>
                <a:gd name="T18" fmla="*/ 188 w 263"/>
                <a:gd name="T19" fmla="*/ 158 h 253"/>
                <a:gd name="T20" fmla="*/ 161 w 263"/>
                <a:gd name="T21" fmla="*/ 136 h 253"/>
                <a:gd name="T22" fmla="*/ 128 w 263"/>
                <a:gd name="T23" fmla="*/ 123 h 253"/>
                <a:gd name="T24" fmla="*/ 104 w 263"/>
                <a:gd name="T25" fmla="*/ 107 h 253"/>
                <a:gd name="T26" fmla="*/ 86 w 263"/>
                <a:gd name="T27" fmla="*/ 103 h 253"/>
                <a:gd name="T28" fmla="*/ 76 w 263"/>
                <a:gd name="T29" fmla="*/ 93 h 253"/>
                <a:gd name="T30" fmla="*/ 65 w 263"/>
                <a:gd name="T31" fmla="*/ 112 h 253"/>
                <a:gd name="T32" fmla="*/ 56 w 263"/>
                <a:gd name="T33" fmla="*/ 94 h 253"/>
                <a:gd name="T34" fmla="*/ 40 w 263"/>
                <a:gd name="T35" fmla="*/ 80 h 253"/>
                <a:gd name="T36" fmla="*/ 49 w 263"/>
                <a:gd name="T37" fmla="*/ 74 h 253"/>
                <a:gd name="T38" fmla="*/ 65 w 263"/>
                <a:gd name="T39" fmla="*/ 65 h 253"/>
                <a:gd name="T40" fmla="*/ 84 w 263"/>
                <a:gd name="T41" fmla="*/ 62 h 253"/>
                <a:gd name="T42" fmla="*/ 67 w 263"/>
                <a:gd name="T43" fmla="*/ 60 h 253"/>
                <a:gd name="T44" fmla="*/ 42 w 263"/>
                <a:gd name="T45" fmla="*/ 58 h 253"/>
                <a:gd name="T46" fmla="*/ 37 w 263"/>
                <a:gd name="T47" fmla="*/ 41 h 253"/>
                <a:gd name="T48" fmla="*/ 17 w 263"/>
                <a:gd name="T49" fmla="*/ 36 h 253"/>
                <a:gd name="T50" fmla="*/ 2 w 263"/>
                <a:gd name="T51" fmla="*/ 21 h 253"/>
                <a:gd name="T52" fmla="*/ 17 w 263"/>
                <a:gd name="T53" fmla="*/ 25 h 253"/>
                <a:gd name="T54" fmla="*/ 31 w 263"/>
                <a:gd name="T55" fmla="*/ 13 h 253"/>
                <a:gd name="T56" fmla="*/ 59 w 263"/>
                <a:gd name="T57" fmla="*/ 6 h 253"/>
                <a:gd name="T58" fmla="*/ 77 w 263"/>
                <a:gd name="T59" fmla="*/ 16 h 253"/>
                <a:gd name="T60" fmla="*/ 92 w 263"/>
                <a:gd name="T61" fmla="*/ 24 h 253"/>
                <a:gd name="T62" fmla="*/ 92 w 263"/>
                <a:gd name="T63" fmla="*/ 47 h 253"/>
                <a:gd name="T64" fmla="*/ 94 w 263"/>
                <a:gd name="T65" fmla="*/ 70 h 253"/>
                <a:gd name="T66" fmla="*/ 104 w 263"/>
                <a:gd name="T67" fmla="*/ 75 h 253"/>
                <a:gd name="T68" fmla="*/ 119 w 263"/>
                <a:gd name="T69" fmla="*/ 90 h 253"/>
                <a:gd name="T70" fmla="*/ 133 w 263"/>
                <a:gd name="T71" fmla="*/ 77 h 253"/>
                <a:gd name="T72" fmla="*/ 144 w 263"/>
                <a:gd name="T73" fmla="*/ 60 h 253"/>
                <a:gd name="T74" fmla="*/ 164 w 263"/>
                <a:gd name="T75" fmla="*/ 53 h 253"/>
                <a:gd name="T76" fmla="*/ 172 w 263"/>
                <a:gd name="T77" fmla="*/ 40 h 253"/>
                <a:gd name="T78" fmla="*/ 204 w 263"/>
                <a:gd name="T79" fmla="*/ 45 h 253"/>
                <a:gd name="T80" fmla="*/ 225 w 263"/>
                <a:gd name="T81" fmla="*/ 58 h 253"/>
                <a:gd name="T82" fmla="*/ 254 w 263"/>
                <a:gd name="T83" fmla="*/ 65 h 253"/>
                <a:gd name="T84" fmla="*/ 262 w 263"/>
                <a:gd name="T85"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53">
                  <a:moveTo>
                    <a:pt x="262" y="112"/>
                  </a:moveTo>
                  <a:cubicBezTo>
                    <a:pt x="261" y="120"/>
                    <a:pt x="257" y="140"/>
                    <a:pt x="257" y="147"/>
                  </a:cubicBezTo>
                  <a:cubicBezTo>
                    <a:pt x="257" y="154"/>
                    <a:pt x="252" y="176"/>
                    <a:pt x="253" y="185"/>
                  </a:cubicBezTo>
                  <a:cubicBezTo>
                    <a:pt x="254" y="194"/>
                    <a:pt x="261" y="196"/>
                    <a:pt x="258" y="203"/>
                  </a:cubicBezTo>
                  <a:cubicBezTo>
                    <a:pt x="255" y="210"/>
                    <a:pt x="253" y="213"/>
                    <a:pt x="253" y="223"/>
                  </a:cubicBezTo>
                  <a:cubicBezTo>
                    <a:pt x="253" y="232"/>
                    <a:pt x="253" y="249"/>
                    <a:pt x="253" y="249"/>
                  </a:cubicBezTo>
                  <a:cubicBezTo>
                    <a:pt x="253" y="253"/>
                    <a:pt x="253" y="253"/>
                    <a:pt x="253" y="253"/>
                  </a:cubicBezTo>
                  <a:cubicBezTo>
                    <a:pt x="248" y="253"/>
                    <a:pt x="248" y="251"/>
                    <a:pt x="245" y="248"/>
                  </a:cubicBezTo>
                  <a:cubicBezTo>
                    <a:pt x="243" y="243"/>
                    <a:pt x="240" y="244"/>
                    <a:pt x="237" y="239"/>
                  </a:cubicBezTo>
                  <a:cubicBezTo>
                    <a:pt x="235" y="233"/>
                    <a:pt x="232" y="234"/>
                    <a:pt x="230" y="232"/>
                  </a:cubicBezTo>
                  <a:cubicBezTo>
                    <a:pt x="228" y="229"/>
                    <a:pt x="227" y="228"/>
                    <a:pt x="224" y="225"/>
                  </a:cubicBezTo>
                  <a:cubicBezTo>
                    <a:pt x="221" y="223"/>
                    <a:pt x="214" y="226"/>
                    <a:pt x="210" y="225"/>
                  </a:cubicBezTo>
                  <a:cubicBezTo>
                    <a:pt x="208" y="225"/>
                    <a:pt x="206" y="223"/>
                    <a:pt x="203" y="224"/>
                  </a:cubicBezTo>
                  <a:cubicBezTo>
                    <a:pt x="205" y="220"/>
                    <a:pt x="207" y="217"/>
                    <a:pt x="207" y="215"/>
                  </a:cubicBezTo>
                  <a:cubicBezTo>
                    <a:pt x="208" y="212"/>
                    <a:pt x="204" y="208"/>
                    <a:pt x="202" y="200"/>
                  </a:cubicBezTo>
                  <a:cubicBezTo>
                    <a:pt x="203" y="199"/>
                    <a:pt x="201" y="198"/>
                    <a:pt x="200" y="196"/>
                  </a:cubicBezTo>
                  <a:cubicBezTo>
                    <a:pt x="199" y="194"/>
                    <a:pt x="198" y="191"/>
                    <a:pt x="198" y="190"/>
                  </a:cubicBezTo>
                  <a:cubicBezTo>
                    <a:pt x="198" y="188"/>
                    <a:pt x="199" y="185"/>
                    <a:pt x="196" y="182"/>
                  </a:cubicBezTo>
                  <a:cubicBezTo>
                    <a:pt x="193" y="178"/>
                    <a:pt x="193" y="177"/>
                    <a:pt x="190" y="169"/>
                  </a:cubicBezTo>
                  <a:cubicBezTo>
                    <a:pt x="187" y="160"/>
                    <a:pt x="188" y="158"/>
                    <a:pt x="188" y="158"/>
                  </a:cubicBezTo>
                  <a:cubicBezTo>
                    <a:pt x="188" y="158"/>
                    <a:pt x="178" y="144"/>
                    <a:pt x="176" y="140"/>
                  </a:cubicBezTo>
                  <a:cubicBezTo>
                    <a:pt x="174" y="136"/>
                    <a:pt x="171" y="139"/>
                    <a:pt x="161" y="136"/>
                  </a:cubicBezTo>
                  <a:cubicBezTo>
                    <a:pt x="151" y="134"/>
                    <a:pt x="148" y="130"/>
                    <a:pt x="144" y="127"/>
                  </a:cubicBezTo>
                  <a:cubicBezTo>
                    <a:pt x="140" y="124"/>
                    <a:pt x="136" y="125"/>
                    <a:pt x="128" y="123"/>
                  </a:cubicBezTo>
                  <a:cubicBezTo>
                    <a:pt x="120" y="122"/>
                    <a:pt x="124" y="123"/>
                    <a:pt x="110" y="121"/>
                  </a:cubicBezTo>
                  <a:cubicBezTo>
                    <a:pt x="96" y="119"/>
                    <a:pt x="104" y="112"/>
                    <a:pt x="104" y="107"/>
                  </a:cubicBezTo>
                  <a:cubicBezTo>
                    <a:pt x="104" y="102"/>
                    <a:pt x="101" y="107"/>
                    <a:pt x="94" y="106"/>
                  </a:cubicBezTo>
                  <a:cubicBezTo>
                    <a:pt x="87" y="105"/>
                    <a:pt x="91" y="105"/>
                    <a:pt x="86" y="103"/>
                  </a:cubicBezTo>
                  <a:cubicBezTo>
                    <a:pt x="80" y="102"/>
                    <a:pt x="80" y="101"/>
                    <a:pt x="79" y="96"/>
                  </a:cubicBezTo>
                  <a:cubicBezTo>
                    <a:pt x="79" y="91"/>
                    <a:pt x="79" y="89"/>
                    <a:pt x="76" y="93"/>
                  </a:cubicBezTo>
                  <a:cubicBezTo>
                    <a:pt x="74" y="97"/>
                    <a:pt x="74" y="100"/>
                    <a:pt x="72" y="105"/>
                  </a:cubicBezTo>
                  <a:cubicBezTo>
                    <a:pt x="70" y="109"/>
                    <a:pt x="71" y="110"/>
                    <a:pt x="65" y="112"/>
                  </a:cubicBezTo>
                  <a:cubicBezTo>
                    <a:pt x="60" y="115"/>
                    <a:pt x="57" y="110"/>
                    <a:pt x="55" y="105"/>
                  </a:cubicBezTo>
                  <a:cubicBezTo>
                    <a:pt x="53" y="100"/>
                    <a:pt x="55" y="99"/>
                    <a:pt x="56" y="94"/>
                  </a:cubicBezTo>
                  <a:cubicBezTo>
                    <a:pt x="57" y="90"/>
                    <a:pt x="53" y="90"/>
                    <a:pt x="52" y="85"/>
                  </a:cubicBezTo>
                  <a:cubicBezTo>
                    <a:pt x="52" y="81"/>
                    <a:pt x="44" y="82"/>
                    <a:pt x="40" y="80"/>
                  </a:cubicBezTo>
                  <a:cubicBezTo>
                    <a:pt x="36" y="79"/>
                    <a:pt x="38" y="76"/>
                    <a:pt x="39" y="73"/>
                  </a:cubicBezTo>
                  <a:cubicBezTo>
                    <a:pt x="40" y="70"/>
                    <a:pt x="45" y="73"/>
                    <a:pt x="49" y="74"/>
                  </a:cubicBezTo>
                  <a:cubicBezTo>
                    <a:pt x="54" y="76"/>
                    <a:pt x="56" y="73"/>
                    <a:pt x="57" y="69"/>
                  </a:cubicBezTo>
                  <a:cubicBezTo>
                    <a:pt x="58" y="64"/>
                    <a:pt x="60" y="67"/>
                    <a:pt x="65" y="65"/>
                  </a:cubicBezTo>
                  <a:cubicBezTo>
                    <a:pt x="71" y="64"/>
                    <a:pt x="72" y="67"/>
                    <a:pt x="79" y="66"/>
                  </a:cubicBezTo>
                  <a:cubicBezTo>
                    <a:pt x="86" y="66"/>
                    <a:pt x="82" y="65"/>
                    <a:pt x="84" y="62"/>
                  </a:cubicBezTo>
                  <a:cubicBezTo>
                    <a:pt x="86" y="58"/>
                    <a:pt x="84" y="58"/>
                    <a:pt x="82" y="57"/>
                  </a:cubicBezTo>
                  <a:cubicBezTo>
                    <a:pt x="81" y="56"/>
                    <a:pt x="73" y="59"/>
                    <a:pt x="67" y="60"/>
                  </a:cubicBezTo>
                  <a:cubicBezTo>
                    <a:pt x="61" y="61"/>
                    <a:pt x="62" y="62"/>
                    <a:pt x="53" y="59"/>
                  </a:cubicBezTo>
                  <a:cubicBezTo>
                    <a:pt x="43" y="56"/>
                    <a:pt x="50" y="59"/>
                    <a:pt x="42" y="58"/>
                  </a:cubicBezTo>
                  <a:cubicBezTo>
                    <a:pt x="35" y="57"/>
                    <a:pt x="38" y="56"/>
                    <a:pt x="36" y="49"/>
                  </a:cubicBezTo>
                  <a:cubicBezTo>
                    <a:pt x="35" y="43"/>
                    <a:pt x="37" y="42"/>
                    <a:pt x="37" y="41"/>
                  </a:cubicBezTo>
                  <a:cubicBezTo>
                    <a:pt x="37" y="39"/>
                    <a:pt x="30" y="41"/>
                    <a:pt x="26" y="37"/>
                  </a:cubicBezTo>
                  <a:cubicBezTo>
                    <a:pt x="22" y="33"/>
                    <a:pt x="23" y="36"/>
                    <a:pt x="17" y="36"/>
                  </a:cubicBezTo>
                  <a:cubicBezTo>
                    <a:pt x="11" y="36"/>
                    <a:pt x="11" y="34"/>
                    <a:pt x="8" y="30"/>
                  </a:cubicBezTo>
                  <a:cubicBezTo>
                    <a:pt x="4" y="26"/>
                    <a:pt x="4" y="27"/>
                    <a:pt x="2" y="21"/>
                  </a:cubicBezTo>
                  <a:cubicBezTo>
                    <a:pt x="0" y="14"/>
                    <a:pt x="7" y="20"/>
                    <a:pt x="10" y="20"/>
                  </a:cubicBezTo>
                  <a:cubicBezTo>
                    <a:pt x="14" y="20"/>
                    <a:pt x="13" y="21"/>
                    <a:pt x="17" y="25"/>
                  </a:cubicBezTo>
                  <a:cubicBezTo>
                    <a:pt x="21" y="29"/>
                    <a:pt x="20" y="23"/>
                    <a:pt x="23" y="18"/>
                  </a:cubicBezTo>
                  <a:cubicBezTo>
                    <a:pt x="26" y="13"/>
                    <a:pt x="28" y="15"/>
                    <a:pt x="31" y="13"/>
                  </a:cubicBezTo>
                  <a:cubicBezTo>
                    <a:pt x="34" y="10"/>
                    <a:pt x="37" y="12"/>
                    <a:pt x="46" y="6"/>
                  </a:cubicBezTo>
                  <a:cubicBezTo>
                    <a:pt x="56" y="0"/>
                    <a:pt x="54" y="6"/>
                    <a:pt x="59" y="6"/>
                  </a:cubicBezTo>
                  <a:cubicBezTo>
                    <a:pt x="65" y="6"/>
                    <a:pt x="65" y="12"/>
                    <a:pt x="68" y="14"/>
                  </a:cubicBezTo>
                  <a:cubicBezTo>
                    <a:pt x="70" y="15"/>
                    <a:pt x="74" y="16"/>
                    <a:pt x="77" y="16"/>
                  </a:cubicBezTo>
                  <a:cubicBezTo>
                    <a:pt x="80" y="16"/>
                    <a:pt x="83" y="18"/>
                    <a:pt x="88" y="19"/>
                  </a:cubicBezTo>
                  <a:cubicBezTo>
                    <a:pt x="93" y="19"/>
                    <a:pt x="92" y="22"/>
                    <a:pt x="92" y="24"/>
                  </a:cubicBezTo>
                  <a:cubicBezTo>
                    <a:pt x="92" y="26"/>
                    <a:pt x="93" y="28"/>
                    <a:pt x="93" y="33"/>
                  </a:cubicBezTo>
                  <a:cubicBezTo>
                    <a:pt x="94" y="39"/>
                    <a:pt x="92" y="40"/>
                    <a:pt x="92" y="47"/>
                  </a:cubicBezTo>
                  <a:cubicBezTo>
                    <a:pt x="92" y="55"/>
                    <a:pt x="92" y="52"/>
                    <a:pt x="92" y="57"/>
                  </a:cubicBezTo>
                  <a:cubicBezTo>
                    <a:pt x="92" y="63"/>
                    <a:pt x="92" y="64"/>
                    <a:pt x="94" y="70"/>
                  </a:cubicBezTo>
                  <a:cubicBezTo>
                    <a:pt x="95" y="76"/>
                    <a:pt x="99" y="68"/>
                    <a:pt x="101" y="66"/>
                  </a:cubicBezTo>
                  <a:cubicBezTo>
                    <a:pt x="102" y="64"/>
                    <a:pt x="104" y="71"/>
                    <a:pt x="104" y="75"/>
                  </a:cubicBezTo>
                  <a:cubicBezTo>
                    <a:pt x="104" y="79"/>
                    <a:pt x="105" y="81"/>
                    <a:pt x="110" y="88"/>
                  </a:cubicBezTo>
                  <a:cubicBezTo>
                    <a:pt x="114" y="94"/>
                    <a:pt x="113" y="89"/>
                    <a:pt x="119" y="90"/>
                  </a:cubicBezTo>
                  <a:cubicBezTo>
                    <a:pt x="125" y="92"/>
                    <a:pt x="121" y="90"/>
                    <a:pt x="123" y="89"/>
                  </a:cubicBezTo>
                  <a:cubicBezTo>
                    <a:pt x="126" y="87"/>
                    <a:pt x="129" y="82"/>
                    <a:pt x="133" y="77"/>
                  </a:cubicBezTo>
                  <a:cubicBezTo>
                    <a:pt x="137" y="72"/>
                    <a:pt x="136" y="74"/>
                    <a:pt x="139" y="69"/>
                  </a:cubicBezTo>
                  <a:cubicBezTo>
                    <a:pt x="142" y="65"/>
                    <a:pt x="143" y="65"/>
                    <a:pt x="144" y="60"/>
                  </a:cubicBezTo>
                  <a:cubicBezTo>
                    <a:pt x="145" y="56"/>
                    <a:pt x="147" y="58"/>
                    <a:pt x="152" y="56"/>
                  </a:cubicBezTo>
                  <a:cubicBezTo>
                    <a:pt x="156" y="55"/>
                    <a:pt x="159" y="55"/>
                    <a:pt x="164" y="53"/>
                  </a:cubicBezTo>
                  <a:cubicBezTo>
                    <a:pt x="169" y="52"/>
                    <a:pt x="167" y="51"/>
                    <a:pt x="167" y="45"/>
                  </a:cubicBezTo>
                  <a:cubicBezTo>
                    <a:pt x="167" y="39"/>
                    <a:pt x="171" y="42"/>
                    <a:pt x="172" y="40"/>
                  </a:cubicBezTo>
                  <a:cubicBezTo>
                    <a:pt x="174" y="38"/>
                    <a:pt x="182" y="38"/>
                    <a:pt x="186" y="38"/>
                  </a:cubicBezTo>
                  <a:cubicBezTo>
                    <a:pt x="190" y="38"/>
                    <a:pt x="194" y="41"/>
                    <a:pt x="204" y="45"/>
                  </a:cubicBezTo>
                  <a:cubicBezTo>
                    <a:pt x="213" y="49"/>
                    <a:pt x="208" y="48"/>
                    <a:pt x="215" y="52"/>
                  </a:cubicBezTo>
                  <a:cubicBezTo>
                    <a:pt x="222" y="55"/>
                    <a:pt x="220" y="54"/>
                    <a:pt x="225" y="58"/>
                  </a:cubicBezTo>
                  <a:cubicBezTo>
                    <a:pt x="229" y="63"/>
                    <a:pt x="238" y="60"/>
                    <a:pt x="243" y="60"/>
                  </a:cubicBezTo>
                  <a:cubicBezTo>
                    <a:pt x="248" y="60"/>
                    <a:pt x="247" y="62"/>
                    <a:pt x="254" y="65"/>
                  </a:cubicBezTo>
                  <a:cubicBezTo>
                    <a:pt x="258" y="67"/>
                    <a:pt x="260" y="67"/>
                    <a:pt x="262" y="68"/>
                  </a:cubicBezTo>
                  <a:cubicBezTo>
                    <a:pt x="262" y="72"/>
                    <a:pt x="263" y="82"/>
                    <a:pt x="262" y="84"/>
                  </a:cubicBezTo>
                  <a:cubicBezTo>
                    <a:pt x="261" y="87"/>
                    <a:pt x="263" y="103"/>
                    <a:pt x="262" y="1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8" name="Freeform 1134"/>
            <p:cNvSpPr>
              <a:spLocks/>
            </p:cNvSpPr>
            <p:nvPr/>
          </p:nvSpPr>
          <p:spPr bwMode="auto">
            <a:xfrm>
              <a:off x="4180" y="1925"/>
              <a:ext cx="148" cy="106"/>
            </a:xfrm>
            <a:custGeom>
              <a:avLst/>
              <a:gdLst>
                <a:gd name="T0" fmla="*/ 237 w 246"/>
                <a:gd name="T1" fmla="*/ 59 h 176"/>
                <a:gd name="T2" fmla="*/ 213 w 246"/>
                <a:gd name="T3" fmla="*/ 63 h 176"/>
                <a:gd name="T4" fmla="*/ 224 w 246"/>
                <a:gd name="T5" fmla="*/ 79 h 176"/>
                <a:gd name="T6" fmla="*/ 201 w 246"/>
                <a:gd name="T7" fmla="*/ 82 h 176"/>
                <a:gd name="T8" fmla="*/ 189 w 246"/>
                <a:gd name="T9" fmla="*/ 79 h 176"/>
                <a:gd name="T10" fmla="*/ 154 w 246"/>
                <a:gd name="T11" fmla="*/ 82 h 176"/>
                <a:gd name="T12" fmla="*/ 139 w 246"/>
                <a:gd name="T13" fmla="*/ 117 h 176"/>
                <a:gd name="T14" fmla="*/ 138 w 246"/>
                <a:gd name="T15" fmla="*/ 135 h 176"/>
                <a:gd name="T16" fmla="*/ 128 w 246"/>
                <a:gd name="T17" fmla="*/ 155 h 176"/>
                <a:gd name="T18" fmla="*/ 106 w 246"/>
                <a:gd name="T19" fmla="*/ 164 h 176"/>
                <a:gd name="T20" fmla="*/ 77 w 246"/>
                <a:gd name="T21" fmla="*/ 157 h 176"/>
                <a:gd name="T22" fmla="*/ 47 w 246"/>
                <a:gd name="T23" fmla="*/ 173 h 176"/>
                <a:gd name="T24" fmla="*/ 11 w 246"/>
                <a:gd name="T25" fmla="*/ 164 h 176"/>
                <a:gd name="T26" fmla="*/ 3 w 246"/>
                <a:gd name="T27" fmla="*/ 148 h 176"/>
                <a:gd name="T28" fmla="*/ 21 w 246"/>
                <a:gd name="T29" fmla="*/ 153 h 176"/>
                <a:gd name="T30" fmla="*/ 41 w 246"/>
                <a:gd name="T31" fmla="*/ 152 h 176"/>
                <a:gd name="T32" fmla="*/ 47 w 246"/>
                <a:gd name="T33" fmla="*/ 122 h 176"/>
                <a:gd name="T34" fmla="*/ 86 w 246"/>
                <a:gd name="T35" fmla="*/ 111 h 176"/>
                <a:gd name="T36" fmla="*/ 98 w 246"/>
                <a:gd name="T37" fmla="*/ 91 h 176"/>
                <a:gd name="T38" fmla="*/ 110 w 246"/>
                <a:gd name="T39" fmla="*/ 71 h 176"/>
                <a:gd name="T40" fmla="*/ 117 w 246"/>
                <a:gd name="T41" fmla="*/ 80 h 176"/>
                <a:gd name="T42" fmla="*/ 129 w 246"/>
                <a:gd name="T43" fmla="*/ 68 h 176"/>
                <a:gd name="T44" fmla="*/ 139 w 246"/>
                <a:gd name="T45" fmla="*/ 78 h 176"/>
                <a:gd name="T46" fmla="*/ 140 w 246"/>
                <a:gd name="T47" fmla="*/ 64 h 176"/>
                <a:gd name="T48" fmla="*/ 146 w 246"/>
                <a:gd name="T49" fmla="*/ 60 h 176"/>
                <a:gd name="T50" fmla="*/ 144 w 246"/>
                <a:gd name="T51" fmla="*/ 50 h 176"/>
                <a:gd name="T52" fmla="*/ 155 w 246"/>
                <a:gd name="T53" fmla="*/ 39 h 176"/>
                <a:gd name="T54" fmla="*/ 170 w 246"/>
                <a:gd name="T55" fmla="*/ 16 h 176"/>
                <a:gd name="T56" fmla="*/ 179 w 246"/>
                <a:gd name="T57" fmla="*/ 15 h 176"/>
                <a:gd name="T58" fmla="*/ 190 w 246"/>
                <a:gd name="T59" fmla="*/ 14 h 176"/>
                <a:gd name="T60" fmla="*/ 203 w 246"/>
                <a:gd name="T61" fmla="*/ 22 h 176"/>
                <a:gd name="T62" fmla="*/ 206 w 246"/>
                <a:gd name="T63" fmla="*/ 31 h 176"/>
                <a:gd name="T64" fmla="*/ 221 w 246"/>
                <a:gd name="T65" fmla="*/ 40 h 176"/>
                <a:gd name="T66" fmla="*/ 245 w 246"/>
                <a:gd name="T6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176">
                  <a:moveTo>
                    <a:pt x="245" y="51"/>
                  </a:moveTo>
                  <a:cubicBezTo>
                    <a:pt x="244" y="56"/>
                    <a:pt x="239" y="54"/>
                    <a:pt x="237" y="59"/>
                  </a:cubicBezTo>
                  <a:cubicBezTo>
                    <a:pt x="234" y="63"/>
                    <a:pt x="228" y="63"/>
                    <a:pt x="224" y="63"/>
                  </a:cubicBezTo>
                  <a:cubicBezTo>
                    <a:pt x="220" y="63"/>
                    <a:pt x="214" y="60"/>
                    <a:pt x="213" y="63"/>
                  </a:cubicBezTo>
                  <a:cubicBezTo>
                    <a:pt x="213" y="67"/>
                    <a:pt x="218" y="64"/>
                    <a:pt x="222" y="70"/>
                  </a:cubicBezTo>
                  <a:cubicBezTo>
                    <a:pt x="227" y="75"/>
                    <a:pt x="226" y="77"/>
                    <a:pt x="224" y="79"/>
                  </a:cubicBezTo>
                  <a:cubicBezTo>
                    <a:pt x="221" y="81"/>
                    <a:pt x="219" y="81"/>
                    <a:pt x="213" y="82"/>
                  </a:cubicBezTo>
                  <a:cubicBezTo>
                    <a:pt x="207" y="83"/>
                    <a:pt x="204" y="79"/>
                    <a:pt x="201" y="82"/>
                  </a:cubicBezTo>
                  <a:cubicBezTo>
                    <a:pt x="200" y="83"/>
                    <a:pt x="199" y="83"/>
                    <a:pt x="198" y="84"/>
                  </a:cubicBezTo>
                  <a:cubicBezTo>
                    <a:pt x="196" y="82"/>
                    <a:pt x="192" y="79"/>
                    <a:pt x="189" y="79"/>
                  </a:cubicBezTo>
                  <a:cubicBezTo>
                    <a:pt x="185" y="79"/>
                    <a:pt x="174" y="79"/>
                    <a:pt x="169" y="78"/>
                  </a:cubicBezTo>
                  <a:cubicBezTo>
                    <a:pt x="164" y="77"/>
                    <a:pt x="158" y="79"/>
                    <a:pt x="154" y="82"/>
                  </a:cubicBezTo>
                  <a:cubicBezTo>
                    <a:pt x="150" y="86"/>
                    <a:pt x="154" y="95"/>
                    <a:pt x="150" y="104"/>
                  </a:cubicBezTo>
                  <a:cubicBezTo>
                    <a:pt x="146" y="114"/>
                    <a:pt x="144" y="116"/>
                    <a:pt x="139" y="117"/>
                  </a:cubicBezTo>
                  <a:cubicBezTo>
                    <a:pt x="135" y="118"/>
                    <a:pt x="139" y="122"/>
                    <a:pt x="141" y="125"/>
                  </a:cubicBezTo>
                  <a:cubicBezTo>
                    <a:pt x="142" y="128"/>
                    <a:pt x="142" y="131"/>
                    <a:pt x="138" y="135"/>
                  </a:cubicBezTo>
                  <a:cubicBezTo>
                    <a:pt x="134" y="138"/>
                    <a:pt x="132" y="137"/>
                    <a:pt x="132" y="143"/>
                  </a:cubicBezTo>
                  <a:cubicBezTo>
                    <a:pt x="132" y="149"/>
                    <a:pt x="131" y="150"/>
                    <a:pt x="128" y="155"/>
                  </a:cubicBezTo>
                  <a:cubicBezTo>
                    <a:pt x="125" y="161"/>
                    <a:pt x="126" y="159"/>
                    <a:pt x="118" y="160"/>
                  </a:cubicBezTo>
                  <a:cubicBezTo>
                    <a:pt x="109" y="162"/>
                    <a:pt x="112" y="161"/>
                    <a:pt x="106" y="164"/>
                  </a:cubicBezTo>
                  <a:cubicBezTo>
                    <a:pt x="100" y="168"/>
                    <a:pt x="96" y="163"/>
                    <a:pt x="90" y="160"/>
                  </a:cubicBezTo>
                  <a:cubicBezTo>
                    <a:pt x="84" y="157"/>
                    <a:pt x="83" y="155"/>
                    <a:pt x="77" y="157"/>
                  </a:cubicBezTo>
                  <a:cubicBezTo>
                    <a:pt x="71" y="159"/>
                    <a:pt x="66" y="161"/>
                    <a:pt x="64" y="168"/>
                  </a:cubicBezTo>
                  <a:cubicBezTo>
                    <a:pt x="61" y="174"/>
                    <a:pt x="56" y="172"/>
                    <a:pt x="47" y="173"/>
                  </a:cubicBezTo>
                  <a:cubicBezTo>
                    <a:pt x="39" y="174"/>
                    <a:pt x="36" y="176"/>
                    <a:pt x="29" y="176"/>
                  </a:cubicBezTo>
                  <a:cubicBezTo>
                    <a:pt x="21" y="176"/>
                    <a:pt x="16" y="169"/>
                    <a:pt x="11" y="164"/>
                  </a:cubicBezTo>
                  <a:cubicBezTo>
                    <a:pt x="6" y="159"/>
                    <a:pt x="6" y="157"/>
                    <a:pt x="3" y="154"/>
                  </a:cubicBezTo>
                  <a:cubicBezTo>
                    <a:pt x="0" y="151"/>
                    <a:pt x="2" y="150"/>
                    <a:pt x="3" y="148"/>
                  </a:cubicBezTo>
                  <a:cubicBezTo>
                    <a:pt x="4" y="149"/>
                    <a:pt x="5" y="149"/>
                    <a:pt x="9" y="151"/>
                  </a:cubicBezTo>
                  <a:cubicBezTo>
                    <a:pt x="18" y="153"/>
                    <a:pt x="15" y="149"/>
                    <a:pt x="21" y="153"/>
                  </a:cubicBezTo>
                  <a:cubicBezTo>
                    <a:pt x="27" y="156"/>
                    <a:pt x="25" y="157"/>
                    <a:pt x="32" y="157"/>
                  </a:cubicBezTo>
                  <a:cubicBezTo>
                    <a:pt x="38" y="157"/>
                    <a:pt x="41" y="160"/>
                    <a:pt x="41" y="152"/>
                  </a:cubicBezTo>
                  <a:cubicBezTo>
                    <a:pt x="41" y="144"/>
                    <a:pt x="42" y="142"/>
                    <a:pt x="44" y="136"/>
                  </a:cubicBezTo>
                  <a:cubicBezTo>
                    <a:pt x="46" y="130"/>
                    <a:pt x="43" y="124"/>
                    <a:pt x="47" y="122"/>
                  </a:cubicBezTo>
                  <a:cubicBezTo>
                    <a:pt x="52" y="121"/>
                    <a:pt x="62" y="117"/>
                    <a:pt x="71" y="117"/>
                  </a:cubicBezTo>
                  <a:cubicBezTo>
                    <a:pt x="81" y="116"/>
                    <a:pt x="82" y="117"/>
                    <a:pt x="86" y="111"/>
                  </a:cubicBezTo>
                  <a:cubicBezTo>
                    <a:pt x="90" y="105"/>
                    <a:pt x="90" y="104"/>
                    <a:pt x="93" y="99"/>
                  </a:cubicBezTo>
                  <a:cubicBezTo>
                    <a:pt x="95" y="94"/>
                    <a:pt x="94" y="96"/>
                    <a:pt x="98" y="91"/>
                  </a:cubicBezTo>
                  <a:cubicBezTo>
                    <a:pt x="102" y="86"/>
                    <a:pt x="103" y="85"/>
                    <a:pt x="106" y="80"/>
                  </a:cubicBezTo>
                  <a:cubicBezTo>
                    <a:pt x="109" y="76"/>
                    <a:pt x="104" y="72"/>
                    <a:pt x="110" y="71"/>
                  </a:cubicBezTo>
                  <a:cubicBezTo>
                    <a:pt x="110" y="71"/>
                    <a:pt x="111" y="71"/>
                    <a:pt x="112" y="71"/>
                  </a:cubicBezTo>
                  <a:cubicBezTo>
                    <a:pt x="114" y="74"/>
                    <a:pt x="114" y="75"/>
                    <a:pt x="117" y="80"/>
                  </a:cubicBezTo>
                  <a:cubicBezTo>
                    <a:pt x="121" y="85"/>
                    <a:pt x="129" y="94"/>
                    <a:pt x="130" y="86"/>
                  </a:cubicBezTo>
                  <a:cubicBezTo>
                    <a:pt x="132" y="79"/>
                    <a:pt x="128" y="70"/>
                    <a:pt x="129" y="68"/>
                  </a:cubicBezTo>
                  <a:cubicBezTo>
                    <a:pt x="131" y="66"/>
                    <a:pt x="135" y="62"/>
                    <a:pt x="135" y="66"/>
                  </a:cubicBezTo>
                  <a:cubicBezTo>
                    <a:pt x="134" y="71"/>
                    <a:pt x="137" y="78"/>
                    <a:pt x="139" y="78"/>
                  </a:cubicBezTo>
                  <a:cubicBezTo>
                    <a:pt x="142" y="79"/>
                    <a:pt x="146" y="81"/>
                    <a:pt x="144" y="74"/>
                  </a:cubicBezTo>
                  <a:cubicBezTo>
                    <a:pt x="142" y="66"/>
                    <a:pt x="141" y="67"/>
                    <a:pt x="140" y="64"/>
                  </a:cubicBezTo>
                  <a:cubicBezTo>
                    <a:pt x="140" y="63"/>
                    <a:pt x="140" y="63"/>
                    <a:pt x="140" y="62"/>
                  </a:cubicBezTo>
                  <a:cubicBezTo>
                    <a:pt x="144" y="62"/>
                    <a:pt x="146" y="63"/>
                    <a:pt x="146" y="60"/>
                  </a:cubicBezTo>
                  <a:cubicBezTo>
                    <a:pt x="146" y="55"/>
                    <a:pt x="148" y="55"/>
                    <a:pt x="146" y="54"/>
                  </a:cubicBezTo>
                  <a:cubicBezTo>
                    <a:pt x="145" y="53"/>
                    <a:pt x="141" y="54"/>
                    <a:pt x="144" y="50"/>
                  </a:cubicBezTo>
                  <a:cubicBezTo>
                    <a:pt x="146" y="45"/>
                    <a:pt x="145" y="46"/>
                    <a:pt x="149" y="44"/>
                  </a:cubicBezTo>
                  <a:cubicBezTo>
                    <a:pt x="153" y="43"/>
                    <a:pt x="155" y="43"/>
                    <a:pt x="155" y="39"/>
                  </a:cubicBezTo>
                  <a:cubicBezTo>
                    <a:pt x="155" y="35"/>
                    <a:pt x="158" y="33"/>
                    <a:pt x="163" y="28"/>
                  </a:cubicBezTo>
                  <a:cubicBezTo>
                    <a:pt x="167" y="23"/>
                    <a:pt x="168" y="20"/>
                    <a:pt x="170" y="16"/>
                  </a:cubicBezTo>
                  <a:cubicBezTo>
                    <a:pt x="172" y="12"/>
                    <a:pt x="173" y="2"/>
                    <a:pt x="175" y="5"/>
                  </a:cubicBezTo>
                  <a:cubicBezTo>
                    <a:pt x="177" y="8"/>
                    <a:pt x="179" y="19"/>
                    <a:pt x="179" y="15"/>
                  </a:cubicBezTo>
                  <a:cubicBezTo>
                    <a:pt x="179" y="11"/>
                    <a:pt x="184" y="0"/>
                    <a:pt x="185" y="7"/>
                  </a:cubicBezTo>
                  <a:cubicBezTo>
                    <a:pt x="186" y="12"/>
                    <a:pt x="186" y="10"/>
                    <a:pt x="190" y="14"/>
                  </a:cubicBezTo>
                  <a:cubicBezTo>
                    <a:pt x="193" y="17"/>
                    <a:pt x="196" y="14"/>
                    <a:pt x="198" y="17"/>
                  </a:cubicBezTo>
                  <a:cubicBezTo>
                    <a:pt x="200" y="21"/>
                    <a:pt x="206" y="17"/>
                    <a:pt x="203" y="22"/>
                  </a:cubicBezTo>
                  <a:cubicBezTo>
                    <a:pt x="200" y="27"/>
                    <a:pt x="195" y="31"/>
                    <a:pt x="198" y="33"/>
                  </a:cubicBezTo>
                  <a:cubicBezTo>
                    <a:pt x="201" y="35"/>
                    <a:pt x="206" y="29"/>
                    <a:pt x="206" y="31"/>
                  </a:cubicBezTo>
                  <a:cubicBezTo>
                    <a:pt x="207" y="34"/>
                    <a:pt x="204" y="37"/>
                    <a:pt x="210" y="39"/>
                  </a:cubicBezTo>
                  <a:cubicBezTo>
                    <a:pt x="216" y="40"/>
                    <a:pt x="216" y="35"/>
                    <a:pt x="221" y="40"/>
                  </a:cubicBezTo>
                  <a:cubicBezTo>
                    <a:pt x="226" y="46"/>
                    <a:pt x="219" y="42"/>
                    <a:pt x="230" y="47"/>
                  </a:cubicBezTo>
                  <a:cubicBezTo>
                    <a:pt x="240" y="51"/>
                    <a:pt x="246" y="47"/>
                    <a:pt x="245" y="5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9" name="Freeform 1135"/>
            <p:cNvSpPr>
              <a:spLocks/>
            </p:cNvSpPr>
            <p:nvPr/>
          </p:nvSpPr>
          <p:spPr bwMode="auto">
            <a:xfrm>
              <a:off x="4035" y="1931"/>
              <a:ext cx="67" cy="94"/>
            </a:xfrm>
            <a:custGeom>
              <a:avLst/>
              <a:gdLst>
                <a:gd name="T0" fmla="*/ 110 w 112"/>
                <a:gd name="T1" fmla="*/ 152 h 156"/>
                <a:gd name="T2" fmla="*/ 106 w 112"/>
                <a:gd name="T3" fmla="*/ 152 h 156"/>
                <a:gd name="T4" fmla="*/ 101 w 112"/>
                <a:gd name="T5" fmla="*/ 150 h 156"/>
                <a:gd name="T6" fmla="*/ 97 w 112"/>
                <a:gd name="T7" fmla="*/ 154 h 156"/>
                <a:gd name="T8" fmla="*/ 96 w 112"/>
                <a:gd name="T9" fmla="*/ 153 h 156"/>
                <a:gd name="T10" fmla="*/ 87 w 112"/>
                <a:gd name="T11" fmla="*/ 152 h 156"/>
                <a:gd name="T12" fmla="*/ 82 w 112"/>
                <a:gd name="T13" fmla="*/ 144 h 156"/>
                <a:gd name="T14" fmla="*/ 74 w 112"/>
                <a:gd name="T15" fmla="*/ 140 h 156"/>
                <a:gd name="T16" fmla="*/ 65 w 112"/>
                <a:gd name="T17" fmla="*/ 133 h 156"/>
                <a:gd name="T18" fmla="*/ 55 w 112"/>
                <a:gd name="T19" fmla="*/ 129 h 156"/>
                <a:gd name="T20" fmla="*/ 49 w 112"/>
                <a:gd name="T21" fmla="*/ 120 h 156"/>
                <a:gd name="T22" fmla="*/ 39 w 112"/>
                <a:gd name="T23" fmla="*/ 115 h 156"/>
                <a:gd name="T24" fmla="*/ 37 w 112"/>
                <a:gd name="T25" fmla="*/ 109 h 156"/>
                <a:gd name="T26" fmla="*/ 33 w 112"/>
                <a:gd name="T27" fmla="*/ 98 h 156"/>
                <a:gd name="T28" fmla="*/ 26 w 112"/>
                <a:gd name="T29" fmla="*/ 89 h 156"/>
                <a:gd name="T30" fmla="*/ 19 w 112"/>
                <a:gd name="T31" fmla="*/ 75 h 156"/>
                <a:gd name="T32" fmla="*/ 17 w 112"/>
                <a:gd name="T33" fmla="*/ 65 h 156"/>
                <a:gd name="T34" fmla="*/ 11 w 112"/>
                <a:gd name="T35" fmla="*/ 51 h 156"/>
                <a:gd name="T36" fmla="*/ 7 w 112"/>
                <a:gd name="T37" fmla="*/ 41 h 156"/>
                <a:gd name="T38" fmla="*/ 7 w 112"/>
                <a:gd name="T39" fmla="*/ 30 h 156"/>
                <a:gd name="T40" fmla="*/ 6 w 112"/>
                <a:gd name="T41" fmla="*/ 20 h 156"/>
                <a:gd name="T42" fmla="*/ 2 w 112"/>
                <a:gd name="T43" fmla="*/ 12 h 156"/>
                <a:gd name="T44" fmla="*/ 5 w 112"/>
                <a:gd name="T45" fmla="*/ 4 h 156"/>
                <a:gd name="T46" fmla="*/ 23 w 112"/>
                <a:gd name="T47" fmla="*/ 12 h 156"/>
                <a:gd name="T48" fmla="*/ 29 w 112"/>
                <a:gd name="T49" fmla="*/ 24 h 156"/>
                <a:gd name="T50" fmla="*/ 29 w 112"/>
                <a:gd name="T51" fmla="*/ 34 h 156"/>
                <a:gd name="T52" fmla="*/ 40 w 112"/>
                <a:gd name="T53" fmla="*/ 26 h 156"/>
                <a:gd name="T54" fmla="*/ 51 w 112"/>
                <a:gd name="T55" fmla="*/ 24 h 156"/>
                <a:gd name="T56" fmla="*/ 53 w 112"/>
                <a:gd name="T57" fmla="*/ 14 h 156"/>
                <a:gd name="T58" fmla="*/ 60 w 112"/>
                <a:gd name="T59" fmla="*/ 17 h 156"/>
                <a:gd name="T60" fmla="*/ 65 w 112"/>
                <a:gd name="T61" fmla="*/ 29 h 156"/>
                <a:gd name="T62" fmla="*/ 79 w 112"/>
                <a:gd name="T63" fmla="*/ 40 h 156"/>
                <a:gd name="T64" fmla="*/ 84 w 112"/>
                <a:gd name="T65" fmla="*/ 49 h 156"/>
                <a:gd name="T66" fmla="*/ 88 w 112"/>
                <a:gd name="T67" fmla="*/ 62 h 156"/>
                <a:gd name="T68" fmla="*/ 87 w 112"/>
                <a:gd name="T69" fmla="*/ 76 h 156"/>
                <a:gd name="T70" fmla="*/ 90 w 112"/>
                <a:gd name="T71" fmla="*/ 92 h 156"/>
                <a:gd name="T72" fmla="*/ 90 w 112"/>
                <a:gd name="T73" fmla="*/ 104 h 156"/>
                <a:gd name="T74" fmla="*/ 93 w 112"/>
                <a:gd name="T75" fmla="*/ 115 h 156"/>
                <a:gd name="T76" fmla="*/ 106 w 112"/>
                <a:gd name="T77" fmla="*/ 130 h 156"/>
                <a:gd name="T78" fmla="*/ 109 w 112"/>
                <a:gd name="T79" fmla="*/ 141 h 156"/>
                <a:gd name="T80" fmla="*/ 110 w 112"/>
                <a:gd name="T81" fmla="*/ 1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56">
                  <a:moveTo>
                    <a:pt x="110" y="152"/>
                  </a:moveTo>
                  <a:cubicBezTo>
                    <a:pt x="108" y="153"/>
                    <a:pt x="106" y="154"/>
                    <a:pt x="106" y="152"/>
                  </a:cubicBezTo>
                  <a:cubicBezTo>
                    <a:pt x="105" y="150"/>
                    <a:pt x="101" y="148"/>
                    <a:pt x="101" y="150"/>
                  </a:cubicBezTo>
                  <a:cubicBezTo>
                    <a:pt x="101" y="153"/>
                    <a:pt x="99" y="156"/>
                    <a:pt x="97" y="154"/>
                  </a:cubicBezTo>
                  <a:cubicBezTo>
                    <a:pt x="96" y="153"/>
                    <a:pt x="100" y="153"/>
                    <a:pt x="96" y="153"/>
                  </a:cubicBezTo>
                  <a:cubicBezTo>
                    <a:pt x="91" y="154"/>
                    <a:pt x="87" y="156"/>
                    <a:pt x="87" y="152"/>
                  </a:cubicBezTo>
                  <a:cubicBezTo>
                    <a:pt x="86" y="147"/>
                    <a:pt x="87" y="146"/>
                    <a:pt x="82" y="144"/>
                  </a:cubicBezTo>
                  <a:cubicBezTo>
                    <a:pt x="78" y="142"/>
                    <a:pt x="82" y="145"/>
                    <a:pt x="74" y="140"/>
                  </a:cubicBezTo>
                  <a:cubicBezTo>
                    <a:pt x="66" y="134"/>
                    <a:pt x="74" y="136"/>
                    <a:pt x="65" y="133"/>
                  </a:cubicBezTo>
                  <a:cubicBezTo>
                    <a:pt x="56" y="130"/>
                    <a:pt x="60" y="135"/>
                    <a:pt x="55" y="129"/>
                  </a:cubicBezTo>
                  <a:cubicBezTo>
                    <a:pt x="50" y="123"/>
                    <a:pt x="51" y="121"/>
                    <a:pt x="49" y="120"/>
                  </a:cubicBezTo>
                  <a:cubicBezTo>
                    <a:pt x="46" y="119"/>
                    <a:pt x="41" y="120"/>
                    <a:pt x="39" y="115"/>
                  </a:cubicBezTo>
                  <a:cubicBezTo>
                    <a:pt x="38" y="111"/>
                    <a:pt x="39" y="115"/>
                    <a:pt x="37" y="109"/>
                  </a:cubicBezTo>
                  <a:cubicBezTo>
                    <a:pt x="36" y="104"/>
                    <a:pt x="35" y="102"/>
                    <a:pt x="33" y="98"/>
                  </a:cubicBezTo>
                  <a:cubicBezTo>
                    <a:pt x="30" y="95"/>
                    <a:pt x="27" y="95"/>
                    <a:pt x="26" y="89"/>
                  </a:cubicBezTo>
                  <a:cubicBezTo>
                    <a:pt x="25" y="84"/>
                    <a:pt x="19" y="75"/>
                    <a:pt x="19" y="75"/>
                  </a:cubicBezTo>
                  <a:cubicBezTo>
                    <a:pt x="19" y="75"/>
                    <a:pt x="17" y="69"/>
                    <a:pt x="17" y="65"/>
                  </a:cubicBezTo>
                  <a:cubicBezTo>
                    <a:pt x="17" y="60"/>
                    <a:pt x="14" y="55"/>
                    <a:pt x="11" y="51"/>
                  </a:cubicBezTo>
                  <a:cubicBezTo>
                    <a:pt x="9" y="48"/>
                    <a:pt x="6" y="46"/>
                    <a:pt x="7" y="41"/>
                  </a:cubicBezTo>
                  <a:cubicBezTo>
                    <a:pt x="8" y="36"/>
                    <a:pt x="7" y="33"/>
                    <a:pt x="7" y="30"/>
                  </a:cubicBezTo>
                  <a:cubicBezTo>
                    <a:pt x="7" y="26"/>
                    <a:pt x="10" y="29"/>
                    <a:pt x="6" y="20"/>
                  </a:cubicBezTo>
                  <a:cubicBezTo>
                    <a:pt x="4" y="17"/>
                    <a:pt x="2" y="14"/>
                    <a:pt x="2" y="12"/>
                  </a:cubicBezTo>
                  <a:cubicBezTo>
                    <a:pt x="1" y="8"/>
                    <a:pt x="0" y="0"/>
                    <a:pt x="5" y="4"/>
                  </a:cubicBezTo>
                  <a:cubicBezTo>
                    <a:pt x="11" y="8"/>
                    <a:pt x="20" y="9"/>
                    <a:pt x="23" y="12"/>
                  </a:cubicBezTo>
                  <a:cubicBezTo>
                    <a:pt x="26" y="15"/>
                    <a:pt x="29" y="21"/>
                    <a:pt x="29" y="24"/>
                  </a:cubicBezTo>
                  <a:cubicBezTo>
                    <a:pt x="28" y="27"/>
                    <a:pt x="20" y="36"/>
                    <a:pt x="29" y="34"/>
                  </a:cubicBezTo>
                  <a:cubicBezTo>
                    <a:pt x="37" y="32"/>
                    <a:pt x="36" y="24"/>
                    <a:pt x="40" y="26"/>
                  </a:cubicBezTo>
                  <a:cubicBezTo>
                    <a:pt x="45" y="29"/>
                    <a:pt x="49" y="29"/>
                    <a:pt x="51" y="24"/>
                  </a:cubicBezTo>
                  <a:cubicBezTo>
                    <a:pt x="52" y="20"/>
                    <a:pt x="52" y="16"/>
                    <a:pt x="53" y="14"/>
                  </a:cubicBezTo>
                  <a:cubicBezTo>
                    <a:pt x="55" y="15"/>
                    <a:pt x="58" y="16"/>
                    <a:pt x="60" y="17"/>
                  </a:cubicBezTo>
                  <a:cubicBezTo>
                    <a:pt x="65" y="21"/>
                    <a:pt x="61" y="25"/>
                    <a:pt x="65" y="29"/>
                  </a:cubicBezTo>
                  <a:cubicBezTo>
                    <a:pt x="70" y="32"/>
                    <a:pt x="77" y="37"/>
                    <a:pt x="79" y="40"/>
                  </a:cubicBezTo>
                  <a:cubicBezTo>
                    <a:pt x="80" y="42"/>
                    <a:pt x="83" y="43"/>
                    <a:pt x="84" y="49"/>
                  </a:cubicBezTo>
                  <a:cubicBezTo>
                    <a:pt x="86" y="55"/>
                    <a:pt x="88" y="59"/>
                    <a:pt x="88" y="62"/>
                  </a:cubicBezTo>
                  <a:cubicBezTo>
                    <a:pt x="88" y="66"/>
                    <a:pt x="87" y="73"/>
                    <a:pt x="87" y="76"/>
                  </a:cubicBezTo>
                  <a:cubicBezTo>
                    <a:pt x="87" y="80"/>
                    <a:pt x="89" y="87"/>
                    <a:pt x="90" y="92"/>
                  </a:cubicBezTo>
                  <a:cubicBezTo>
                    <a:pt x="90" y="97"/>
                    <a:pt x="90" y="100"/>
                    <a:pt x="90" y="104"/>
                  </a:cubicBezTo>
                  <a:cubicBezTo>
                    <a:pt x="90" y="109"/>
                    <a:pt x="91" y="112"/>
                    <a:pt x="93" y="115"/>
                  </a:cubicBezTo>
                  <a:cubicBezTo>
                    <a:pt x="95" y="117"/>
                    <a:pt x="106" y="128"/>
                    <a:pt x="106" y="130"/>
                  </a:cubicBezTo>
                  <a:cubicBezTo>
                    <a:pt x="106" y="132"/>
                    <a:pt x="108" y="138"/>
                    <a:pt x="109" y="141"/>
                  </a:cubicBezTo>
                  <a:cubicBezTo>
                    <a:pt x="110" y="144"/>
                    <a:pt x="112" y="151"/>
                    <a:pt x="110" y="15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0" name="Freeform 1136"/>
            <p:cNvSpPr>
              <a:spLocks/>
            </p:cNvSpPr>
            <p:nvPr/>
          </p:nvSpPr>
          <p:spPr bwMode="auto">
            <a:xfrm>
              <a:off x="4402" y="2185"/>
              <a:ext cx="40" cy="19"/>
            </a:xfrm>
            <a:custGeom>
              <a:avLst/>
              <a:gdLst>
                <a:gd name="T0" fmla="*/ 65 w 67"/>
                <a:gd name="T1" fmla="*/ 7 h 31"/>
                <a:gd name="T2" fmla="*/ 56 w 67"/>
                <a:gd name="T3" fmla="*/ 11 h 31"/>
                <a:gd name="T4" fmla="*/ 41 w 67"/>
                <a:gd name="T5" fmla="*/ 20 h 31"/>
                <a:gd name="T6" fmla="*/ 24 w 67"/>
                <a:gd name="T7" fmla="*/ 26 h 31"/>
                <a:gd name="T8" fmla="*/ 10 w 67"/>
                <a:gd name="T9" fmla="*/ 30 h 31"/>
                <a:gd name="T10" fmla="*/ 10 w 67"/>
                <a:gd name="T11" fmla="*/ 31 h 31"/>
                <a:gd name="T12" fmla="*/ 7 w 67"/>
                <a:gd name="T13" fmla="*/ 29 h 31"/>
                <a:gd name="T14" fmla="*/ 7 w 67"/>
                <a:gd name="T15" fmla="*/ 23 h 31"/>
                <a:gd name="T16" fmla="*/ 3 w 67"/>
                <a:gd name="T17" fmla="*/ 23 h 31"/>
                <a:gd name="T18" fmla="*/ 1 w 67"/>
                <a:gd name="T19" fmla="*/ 22 h 31"/>
                <a:gd name="T20" fmla="*/ 3 w 67"/>
                <a:gd name="T21" fmla="*/ 19 h 31"/>
                <a:gd name="T22" fmla="*/ 8 w 67"/>
                <a:gd name="T23" fmla="*/ 11 h 31"/>
                <a:gd name="T24" fmla="*/ 19 w 67"/>
                <a:gd name="T25" fmla="*/ 7 h 31"/>
                <a:gd name="T26" fmla="*/ 32 w 67"/>
                <a:gd name="T27" fmla="*/ 5 h 31"/>
                <a:gd name="T28" fmla="*/ 49 w 67"/>
                <a:gd name="T29" fmla="*/ 4 h 31"/>
                <a:gd name="T30" fmla="*/ 60 w 67"/>
                <a:gd name="T31" fmla="*/ 1 h 31"/>
                <a:gd name="T32" fmla="*/ 65 w 67"/>
                <a:gd name="T33"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31">
                  <a:moveTo>
                    <a:pt x="65" y="7"/>
                  </a:moveTo>
                  <a:cubicBezTo>
                    <a:pt x="63" y="8"/>
                    <a:pt x="62" y="7"/>
                    <a:pt x="56" y="11"/>
                  </a:cubicBezTo>
                  <a:cubicBezTo>
                    <a:pt x="49" y="16"/>
                    <a:pt x="50" y="16"/>
                    <a:pt x="41" y="20"/>
                  </a:cubicBezTo>
                  <a:cubicBezTo>
                    <a:pt x="33" y="23"/>
                    <a:pt x="30" y="24"/>
                    <a:pt x="24" y="26"/>
                  </a:cubicBezTo>
                  <a:cubicBezTo>
                    <a:pt x="19" y="28"/>
                    <a:pt x="12" y="27"/>
                    <a:pt x="10" y="30"/>
                  </a:cubicBezTo>
                  <a:cubicBezTo>
                    <a:pt x="10" y="30"/>
                    <a:pt x="10" y="30"/>
                    <a:pt x="10" y="31"/>
                  </a:cubicBezTo>
                  <a:cubicBezTo>
                    <a:pt x="9" y="30"/>
                    <a:pt x="7" y="29"/>
                    <a:pt x="7" y="29"/>
                  </a:cubicBezTo>
                  <a:cubicBezTo>
                    <a:pt x="6" y="27"/>
                    <a:pt x="6" y="25"/>
                    <a:pt x="7" y="23"/>
                  </a:cubicBezTo>
                  <a:cubicBezTo>
                    <a:pt x="7" y="22"/>
                    <a:pt x="5" y="22"/>
                    <a:pt x="3" y="23"/>
                  </a:cubicBezTo>
                  <a:cubicBezTo>
                    <a:pt x="2" y="24"/>
                    <a:pt x="1" y="23"/>
                    <a:pt x="1" y="22"/>
                  </a:cubicBezTo>
                  <a:cubicBezTo>
                    <a:pt x="1" y="21"/>
                    <a:pt x="2" y="20"/>
                    <a:pt x="3" y="19"/>
                  </a:cubicBezTo>
                  <a:cubicBezTo>
                    <a:pt x="7" y="12"/>
                    <a:pt x="0" y="14"/>
                    <a:pt x="8" y="11"/>
                  </a:cubicBezTo>
                  <a:cubicBezTo>
                    <a:pt x="16" y="8"/>
                    <a:pt x="8" y="9"/>
                    <a:pt x="19" y="7"/>
                  </a:cubicBezTo>
                  <a:cubicBezTo>
                    <a:pt x="31" y="5"/>
                    <a:pt x="20" y="7"/>
                    <a:pt x="32" y="5"/>
                  </a:cubicBezTo>
                  <a:cubicBezTo>
                    <a:pt x="45" y="4"/>
                    <a:pt x="42" y="7"/>
                    <a:pt x="49" y="4"/>
                  </a:cubicBezTo>
                  <a:cubicBezTo>
                    <a:pt x="56" y="2"/>
                    <a:pt x="57" y="1"/>
                    <a:pt x="60" y="1"/>
                  </a:cubicBezTo>
                  <a:cubicBezTo>
                    <a:pt x="64" y="0"/>
                    <a:pt x="67" y="6"/>
                    <a:pt x="65"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1137"/>
            <p:cNvSpPr>
              <a:spLocks/>
            </p:cNvSpPr>
            <p:nvPr/>
          </p:nvSpPr>
          <p:spPr bwMode="auto">
            <a:xfrm>
              <a:off x="4386" y="2202"/>
              <a:ext cx="9" cy="7"/>
            </a:xfrm>
            <a:custGeom>
              <a:avLst/>
              <a:gdLst>
                <a:gd name="T0" fmla="*/ 14 w 15"/>
                <a:gd name="T1" fmla="*/ 3 h 12"/>
                <a:gd name="T2" fmla="*/ 14 w 15"/>
                <a:gd name="T3" fmla="*/ 4 h 12"/>
                <a:gd name="T4" fmla="*/ 9 w 15"/>
                <a:gd name="T5" fmla="*/ 9 h 12"/>
                <a:gd name="T6" fmla="*/ 2 w 15"/>
                <a:gd name="T7" fmla="*/ 12 h 12"/>
                <a:gd name="T8" fmla="*/ 0 w 15"/>
                <a:gd name="T9" fmla="*/ 10 h 12"/>
                <a:gd name="T10" fmla="*/ 3 w 15"/>
                <a:gd name="T11" fmla="*/ 7 h 12"/>
                <a:gd name="T12" fmla="*/ 9 w 15"/>
                <a:gd name="T13" fmla="*/ 0 h 12"/>
                <a:gd name="T14" fmla="*/ 14 w 15"/>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4" y="3"/>
                  </a:moveTo>
                  <a:cubicBezTo>
                    <a:pt x="14" y="3"/>
                    <a:pt x="14" y="4"/>
                    <a:pt x="14" y="4"/>
                  </a:cubicBezTo>
                  <a:cubicBezTo>
                    <a:pt x="14" y="5"/>
                    <a:pt x="12" y="8"/>
                    <a:pt x="9" y="9"/>
                  </a:cubicBezTo>
                  <a:cubicBezTo>
                    <a:pt x="6" y="11"/>
                    <a:pt x="5" y="12"/>
                    <a:pt x="2" y="12"/>
                  </a:cubicBezTo>
                  <a:cubicBezTo>
                    <a:pt x="1" y="11"/>
                    <a:pt x="0" y="10"/>
                    <a:pt x="0" y="10"/>
                  </a:cubicBezTo>
                  <a:cubicBezTo>
                    <a:pt x="0" y="9"/>
                    <a:pt x="1" y="8"/>
                    <a:pt x="3" y="7"/>
                  </a:cubicBezTo>
                  <a:cubicBezTo>
                    <a:pt x="7" y="1"/>
                    <a:pt x="2" y="0"/>
                    <a:pt x="9" y="0"/>
                  </a:cubicBezTo>
                  <a:cubicBezTo>
                    <a:pt x="15" y="0"/>
                    <a:pt x="11" y="2"/>
                    <a:pt x="14"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2" name="Freeform 1138"/>
            <p:cNvSpPr>
              <a:spLocks/>
            </p:cNvSpPr>
            <p:nvPr/>
          </p:nvSpPr>
          <p:spPr bwMode="auto">
            <a:xfrm>
              <a:off x="4413" y="2178"/>
              <a:ext cx="3" cy="7"/>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3" name="Freeform 1139"/>
            <p:cNvSpPr>
              <a:spLocks/>
            </p:cNvSpPr>
            <p:nvPr/>
          </p:nvSpPr>
          <p:spPr bwMode="auto">
            <a:xfrm>
              <a:off x="3050" y="1419"/>
              <a:ext cx="93" cy="85"/>
            </a:xfrm>
            <a:custGeom>
              <a:avLst/>
              <a:gdLst>
                <a:gd name="T0" fmla="*/ 154 w 154"/>
                <a:gd name="T1" fmla="*/ 3 h 142"/>
                <a:gd name="T2" fmla="*/ 152 w 154"/>
                <a:gd name="T3" fmla="*/ 7 h 142"/>
                <a:gd name="T4" fmla="*/ 140 w 154"/>
                <a:gd name="T5" fmla="*/ 17 h 142"/>
                <a:gd name="T6" fmla="*/ 129 w 154"/>
                <a:gd name="T7" fmla="*/ 27 h 142"/>
                <a:gd name="T8" fmla="*/ 134 w 154"/>
                <a:gd name="T9" fmla="*/ 49 h 142"/>
                <a:gd name="T10" fmla="*/ 130 w 154"/>
                <a:gd name="T11" fmla="*/ 76 h 142"/>
                <a:gd name="T12" fmla="*/ 111 w 154"/>
                <a:gd name="T13" fmla="*/ 89 h 142"/>
                <a:gd name="T14" fmla="*/ 97 w 154"/>
                <a:gd name="T15" fmla="*/ 99 h 142"/>
                <a:gd name="T16" fmla="*/ 80 w 154"/>
                <a:gd name="T17" fmla="*/ 109 h 142"/>
                <a:gd name="T18" fmla="*/ 76 w 154"/>
                <a:gd name="T19" fmla="*/ 111 h 142"/>
                <a:gd name="T20" fmla="*/ 63 w 154"/>
                <a:gd name="T21" fmla="*/ 120 h 142"/>
                <a:gd name="T22" fmla="*/ 45 w 154"/>
                <a:gd name="T23" fmla="*/ 134 h 142"/>
                <a:gd name="T24" fmla="*/ 29 w 154"/>
                <a:gd name="T25" fmla="*/ 139 h 142"/>
                <a:gd name="T26" fmla="*/ 18 w 154"/>
                <a:gd name="T27" fmla="*/ 133 h 142"/>
                <a:gd name="T28" fmla="*/ 7 w 154"/>
                <a:gd name="T29" fmla="*/ 129 h 142"/>
                <a:gd name="T30" fmla="*/ 5 w 154"/>
                <a:gd name="T31" fmla="*/ 125 h 142"/>
                <a:gd name="T32" fmla="*/ 5 w 154"/>
                <a:gd name="T33" fmla="*/ 125 h 142"/>
                <a:gd name="T34" fmla="*/ 4 w 154"/>
                <a:gd name="T35" fmla="*/ 120 h 142"/>
                <a:gd name="T36" fmla="*/ 1 w 154"/>
                <a:gd name="T37" fmla="*/ 117 h 142"/>
                <a:gd name="T38" fmla="*/ 3 w 154"/>
                <a:gd name="T39" fmla="*/ 112 h 142"/>
                <a:gd name="T40" fmla="*/ 12 w 154"/>
                <a:gd name="T41" fmla="*/ 100 h 142"/>
                <a:gd name="T42" fmla="*/ 20 w 154"/>
                <a:gd name="T43" fmla="*/ 93 h 142"/>
                <a:gd name="T44" fmla="*/ 24 w 154"/>
                <a:gd name="T45" fmla="*/ 83 h 142"/>
                <a:gd name="T46" fmla="*/ 16 w 154"/>
                <a:gd name="T47" fmla="*/ 73 h 142"/>
                <a:gd name="T48" fmla="*/ 8 w 154"/>
                <a:gd name="T49" fmla="*/ 74 h 142"/>
                <a:gd name="T50" fmla="*/ 7 w 154"/>
                <a:gd name="T51" fmla="*/ 69 h 142"/>
                <a:gd name="T52" fmla="*/ 4 w 154"/>
                <a:gd name="T53" fmla="*/ 51 h 142"/>
                <a:gd name="T54" fmla="*/ 4 w 154"/>
                <a:gd name="T55" fmla="*/ 40 h 142"/>
                <a:gd name="T56" fmla="*/ 4 w 154"/>
                <a:gd name="T57" fmla="*/ 39 h 142"/>
                <a:gd name="T58" fmla="*/ 11 w 154"/>
                <a:gd name="T59" fmla="*/ 40 h 142"/>
                <a:gd name="T60" fmla="*/ 16 w 154"/>
                <a:gd name="T61" fmla="*/ 30 h 142"/>
                <a:gd name="T62" fmla="*/ 21 w 154"/>
                <a:gd name="T63" fmla="*/ 26 h 142"/>
                <a:gd name="T64" fmla="*/ 19 w 154"/>
                <a:gd name="T65" fmla="*/ 19 h 142"/>
                <a:gd name="T66" fmla="*/ 25 w 154"/>
                <a:gd name="T67" fmla="*/ 12 h 142"/>
                <a:gd name="T68" fmla="*/ 36 w 154"/>
                <a:gd name="T69" fmla="*/ 19 h 142"/>
                <a:gd name="T70" fmla="*/ 45 w 154"/>
                <a:gd name="T71" fmla="*/ 14 h 142"/>
                <a:gd name="T72" fmla="*/ 63 w 154"/>
                <a:gd name="T73" fmla="*/ 13 h 142"/>
                <a:gd name="T74" fmla="*/ 82 w 154"/>
                <a:gd name="T75" fmla="*/ 16 h 142"/>
                <a:gd name="T76" fmla="*/ 97 w 154"/>
                <a:gd name="T77" fmla="*/ 11 h 142"/>
                <a:gd name="T78" fmla="*/ 109 w 154"/>
                <a:gd name="T79" fmla="*/ 8 h 142"/>
                <a:gd name="T80" fmla="*/ 127 w 154"/>
                <a:gd name="T81" fmla="*/ 6 h 142"/>
                <a:gd name="T82" fmla="*/ 141 w 154"/>
                <a:gd name="T83" fmla="*/ 4 h 142"/>
                <a:gd name="T84" fmla="*/ 154 w 154"/>
                <a:gd name="T85" fmla="*/ 2 h 142"/>
                <a:gd name="T86" fmla="*/ 154 w 154"/>
                <a:gd name="T87"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2">
                  <a:moveTo>
                    <a:pt x="154" y="3"/>
                  </a:moveTo>
                  <a:cubicBezTo>
                    <a:pt x="154" y="4"/>
                    <a:pt x="153" y="5"/>
                    <a:pt x="152" y="7"/>
                  </a:cubicBezTo>
                  <a:cubicBezTo>
                    <a:pt x="147" y="12"/>
                    <a:pt x="144" y="14"/>
                    <a:pt x="140" y="17"/>
                  </a:cubicBezTo>
                  <a:cubicBezTo>
                    <a:pt x="136" y="19"/>
                    <a:pt x="127" y="21"/>
                    <a:pt x="129" y="27"/>
                  </a:cubicBezTo>
                  <a:cubicBezTo>
                    <a:pt x="130" y="32"/>
                    <a:pt x="134" y="47"/>
                    <a:pt x="134" y="49"/>
                  </a:cubicBezTo>
                  <a:cubicBezTo>
                    <a:pt x="133" y="51"/>
                    <a:pt x="133" y="73"/>
                    <a:pt x="130" y="76"/>
                  </a:cubicBezTo>
                  <a:cubicBezTo>
                    <a:pt x="128" y="78"/>
                    <a:pt x="113" y="87"/>
                    <a:pt x="111" y="89"/>
                  </a:cubicBezTo>
                  <a:cubicBezTo>
                    <a:pt x="109" y="92"/>
                    <a:pt x="103" y="96"/>
                    <a:pt x="97" y="99"/>
                  </a:cubicBezTo>
                  <a:cubicBezTo>
                    <a:pt x="91" y="102"/>
                    <a:pt x="87" y="106"/>
                    <a:pt x="80" y="109"/>
                  </a:cubicBezTo>
                  <a:cubicBezTo>
                    <a:pt x="78" y="109"/>
                    <a:pt x="77" y="110"/>
                    <a:pt x="76" y="111"/>
                  </a:cubicBezTo>
                  <a:cubicBezTo>
                    <a:pt x="71" y="114"/>
                    <a:pt x="68" y="117"/>
                    <a:pt x="63" y="120"/>
                  </a:cubicBezTo>
                  <a:cubicBezTo>
                    <a:pt x="58" y="124"/>
                    <a:pt x="54" y="129"/>
                    <a:pt x="45" y="134"/>
                  </a:cubicBezTo>
                  <a:cubicBezTo>
                    <a:pt x="36" y="139"/>
                    <a:pt x="35" y="142"/>
                    <a:pt x="29" y="139"/>
                  </a:cubicBezTo>
                  <a:cubicBezTo>
                    <a:pt x="24" y="137"/>
                    <a:pt x="23" y="135"/>
                    <a:pt x="18" y="133"/>
                  </a:cubicBezTo>
                  <a:cubicBezTo>
                    <a:pt x="14" y="130"/>
                    <a:pt x="9" y="129"/>
                    <a:pt x="7" y="129"/>
                  </a:cubicBezTo>
                  <a:cubicBezTo>
                    <a:pt x="7" y="129"/>
                    <a:pt x="6" y="127"/>
                    <a:pt x="5" y="125"/>
                  </a:cubicBezTo>
                  <a:cubicBezTo>
                    <a:pt x="5" y="125"/>
                    <a:pt x="5" y="125"/>
                    <a:pt x="5" y="125"/>
                  </a:cubicBezTo>
                  <a:cubicBezTo>
                    <a:pt x="5" y="123"/>
                    <a:pt x="4" y="121"/>
                    <a:pt x="4" y="120"/>
                  </a:cubicBezTo>
                  <a:cubicBezTo>
                    <a:pt x="4" y="118"/>
                    <a:pt x="2" y="118"/>
                    <a:pt x="1" y="117"/>
                  </a:cubicBezTo>
                  <a:cubicBezTo>
                    <a:pt x="0" y="116"/>
                    <a:pt x="1" y="115"/>
                    <a:pt x="3" y="112"/>
                  </a:cubicBezTo>
                  <a:cubicBezTo>
                    <a:pt x="10" y="105"/>
                    <a:pt x="10" y="103"/>
                    <a:pt x="12" y="100"/>
                  </a:cubicBezTo>
                  <a:cubicBezTo>
                    <a:pt x="14" y="98"/>
                    <a:pt x="15" y="99"/>
                    <a:pt x="20" y="93"/>
                  </a:cubicBezTo>
                  <a:cubicBezTo>
                    <a:pt x="24" y="87"/>
                    <a:pt x="27" y="87"/>
                    <a:pt x="24" y="83"/>
                  </a:cubicBezTo>
                  <a:cubicBezTo>
                    <a:pt x="21" y="79"/>
                    <a:pt x="18" y="72"/>
                    <a:pt x="16" y="73"/>
                  </a:cubicBezTo>
                  <a:cubicBezTo>
                    <a:pt x="14" y="74"/>
                    <a:pt x="10" y="74"/>
                    <a:pt x="8" y="74"/>
                  </a:cubicBezTo>
                  <a:cubicBezTo>
                    <a:pt x="8" y="73"/>
                    <a:pt x="8" y="71"/>
                    <a:pt x="7" y="69"/>
                  </a:cubicBezTo>
                  <a:cubicBezTo>
                    <a:pt x="2" y="60"/>
                    <a:pt x="5" y="54"/>
                    <a:pt x="4" y="51"/>
                  </a:cubicBezTo>
                  <a:cubicBezTo>
                    <a:pt x="3" y="48"/>
                    <a:pt x="1" y="44"/>
                    <a:pt x="4" y="40"/>
                  </a:cubicBezTo>
                  <a:cubicBezTo>
                    <a:pt x="4" y="40"/>
                    <a:pt x="4" y="40"/>
                    <a:pt x="4" y="39"/>
                  </a:cubicBezTo>
                  <a:cubicBezTo>
                    <a:pt x="7" y="41"/>
                    <a:pt x="8" y="44"/>
                    <a:pt x="11" y="40"/>
                  </a:cubicBezTo>
                  <a:cubicBezTo>
                    <a:pt x="14" y="36"/>
                    <a:pt x="12" y="30"/>
                    <a:pt x="16" y="30"/>
                  </a:cubicBezTo>
                  <a:cubicBezTo>
                    <a:pt x="20" y="29"/>
                    <a:pt x="24" y="27"/>
                    <a:pt x="21" y="26"/>
                  </a:cubicBezTo>
                  <a:cubicBezTo>
                    <a:pt x="19" y="25"/>
                    <a:pt x="18" y="24"/>
                    <a:pt x="19" y="19"/>
                  </a:cubicBezTo>
                  <a:cubicBezTo>
                    <a:pt x="20" y="15"/>
                    <a:pt x="21" y="11"/>
                    <a:pt x="25" y="12"/>
                  </a:cubicBezTo>
                  <a:cubicBezTo>
                    <a:pt x="30" y="14"/>
                    <a:pt x="31" y="22"/>
                    <a:pt x="36" y="19"/>
                  </a:cubicBezTo>
                  <a:cubicBezTo>
                    <a:pt x="41" y="17"/>
                    <a:pt x="39" y="15"/>
                    <a:pt x="45" y="14"/>
                  </a:cubicBezTo>
                  <a:cubicBezTo>
                    <a:pt x="50" y="12"/>
                    <a:pt x="57" y="9"/>
                    <a:pt x="63" y="13"/>
                  </a:cubicBezTo>
                  <a:cubicBezTo>
                    <a:pt x="69" y="17"/>
                    <a:pt x="77" y="17"/>
                    <a:pt x="82" y="16"/>
                  </a:cubicBezTo>
                  <a:cubicBezTo>
                    <a:pt x="87" y="15"/>
                    <a:pt x="93" y="14"/>
                    <a:pt x="97" y="11"/>
                  </a:cubicBezTo>
                  <a:cubicBezTo>
                    <a:pt x="102" y="9"/>
                    <a:pt x="104" y="9"/>
                    <a:pt x="109" y="8"/>
                  </a:cubicBezTo>
                  <a:cubicBezTo>
                    <a:pt x="115" y="6"/>
                    <a:pt x="122" y="5"/>
                    <a:pt x="127" y="6"/>
                  </a:cubicBezTo>
                  <a:cubicBezTo>
                    <a:pt x="132" y="6"/>
                    <a:pt x="136" y="6"/>
                    <a:pt x="141" y="4"/>
                  </a:cubicBezTo>
                  <a:cubicBezTo>
                    <a:pt x="145" y="2"/>
                    <a:pt x="154" y="0"/>
                    <a:pt x="154" y="2"/>
                  </a:cubicBezTo>
                  <a:cubicBezTo>
                    <a:pt x="154" y="2"/>
                    <a:pt x="154" y="3"/>
                    <a:pt x="154"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4" name="Freeform 1140"/>
            <p:cNvSpPr>
              <a:spLocks/>
            </p:cNvSpPr>
            <p:nvPr/>
          </p:nvSpPr>
          <p:spPr bwMode="auto">
            <a:xfrm>
              <a:off x="3569" y="1152"/>
              <a:ext cx="774" cy="557"/>
            </a:xfrm>
            <a:custGeom>
              <a:avLst/>
              <a:gdLst>
                <a:gd name="T0" fmla="*/ 1261 w 1290"/>
                <a:gd name="T1" fmla="*/ 256 h 928"/>
                <a:gd name="T2" fmla="*/ 1243 w 1290"/>
                <a:gd name="T3" fmla="*/ 310 h 928"/>
                <a:gd name="T4" fmla="*/ 1187 w 1290"/>
                <a:gd name="T5" fmla="*/ 346 h 928"/>
                <a:gd name="T6" fmla="*/ 1127 w 1290"/>
                <a:gd name="T7" fmla="*/ 388 h 928"/>
                <a:gd name="T8" fmla="*/ 1100 w 1290"/>
                <a:gd name="T9" fmla="*/ 382 h 928"/>
                <a:gd name="T10" fmla="*/ 1061 w 1290"/>
                <a:gd name="T11" fmla="*/ 371 h 928"/>
                <a:gd name="T12" fmla="*/ 1040 w 1290"/>
                <a:gd name="T13" fmla="*/ 420 h 928"/>
                <a:gd name="T14" fmla="*/ 1119 w 1290"/>
                <a:gd name="T15" fmla="*/ 432 h 928"/>
                <a:gd name="T16" fmla="*/ 1146 w 1290"/>
                <a:gd name="T17" fmla="*/ 456 h 928"/>
                <a:gd name="T18" fmla="*/ 1106 w 1290"/>
                <a:gd name="T19" fmla="*/ 512 h 928"/>
                <a:gd name="T20" fmla="*/ 1171 w 1290"/>
                <a:gd name="T21" fmla="*/ 579 h 928"/>
                <a:gd name="T22" fmla="*/ 1202 w 1290"/>
                <a:gd name="T23" fmla="*/ 616 h 928"/>
                <a:gd name="T24" fmla="*/ 1211 w 1290"/>
                <a:gd name="T25" fmla="*/ 650 h 928"/>
                <a:gd name="T26" fmla="*/ 1222 w 1290"/>
                <a:gd name="T27" fmla="*/ 693 h 928"/>
                <a:gd name="T28" fmla="*/ 1200 w 1290"/>
                <a:gd name="T29" fmla="*/ 741 h 928"/>
                <a:gd name="T30" fmla="*/ 1177 w 1290"/>
                <a:gd name="T31" fmla="*/ 795 h 928"/>
                <a:gd name="T32" fmla="*/ 1135 w 1290"/>
                <a:gd name="T33" fmla="*/ 840 h 928"/>
                <a:gd name="T34" fmla="*/ 1090 w 1290"/>
                <a:gd name="T35" fmla="*/ 858 h 928"/>
                <a:gd name="T36" fmla="*/ 1061 w 1290"/>
                <a:gd name="T37" fmla="*/ 861 h 928"/>
                <a:gd name="T38" fmla="*/ 1006 w 1290"/>
                <a:gd name="T39" fmla="*/ 890 h 928"/>
                <a:gd name="T40" fmla="*/ 967 w 1290"/>
                <a:gd name="T41" fmla="*/ 886 h 928"/>
                <a:gd name="T42" fmla="*/ 894 w 1290"/>
                <a:gd name="T43" fmla="*/ 861 h 928"/>
                <a:gd name="T44" fmla="*/ 828 w 1290"/>
                <a:gd name="T45" fmla="*/ 858 h 928"/>
                <a:gd name="T46" fmla="*/ 776 w 1290"/>
                <a:gd name="T47" fmla="*/ 875 h 928"/>
                <a:gd name="T48" fmla="*/ 751 w 1290"/>
                <a:gd name="T49" fmla="*/ 888 h 928"/>
                <a:gd name="T50" fmla="*/ 696 w 1290"/>
                <a:gd name="T51" fmla="*/ 827 h 928"/>
                <a:gd name="T52" fmla="*/ 680 w 1290"/>
                <a:gd name="T53" fmla="*/ 747 h 928"/>
                <a:gd name="T54" fmla="*/ 638 w 1290"/>
                <a:gd name="T55" fmla="*/ 697 h 928"/>
                <a:gd name="T56" fmla="*/ 586 w 1290"/>
                <a:gd name="T57" fmla="*/ 675 h 928"/>
                <a:gd name="T58" fmla="*/ 512 w 1290"/>
                <a:gd name="T59" fmla="*/ 710 h 928"/>
                <a:gd name="T60" fmla="*/ 445 w 1290"/>
                <a:gd name="T61" fmla="*/ 712 h 928"/>
                <a:gd name="T62" fmla="*/ 416 w 1290"/>
                <a:gd name="T63" fmla="*/ 708 h 928"/>
                <a:gd name="T64" fmla="*/ 336 w 1290"/>
                <a:gd name="T65" fmla="*/ 688 h 928"/>
                <a:gd name="T66" fmla="*/ 235 w 1290"/>
                <a:gd name="T67" fmla="*/ 646 h 928"/>
                <a:gd name="T68" fmla="*/ 177 w 1290"/>
                <a:gd name="T69" fmla="*/ 580 h 928"/>
                <a:gd name="T70" fmla="*/ 179 w 1290"/>
                <a:gd name="T71" fmla="*/ 519 h 928"/>
                <a:gd name="T72" fmla="*/ 112 w 1290"/>
                <a:gd name="T73" fmla="*/ 496 h 928"/>
                <a:gd name="T74" fmla="*/ 37 w 1290"/>
                <a:gd name="T75" fmla="*/ 453 h 928"/>
                <a:gd name="T76" fmla="*/ 31 w 1290"/>
                <a:gd name="T77" fmla="*/ 410 h 928"/>
                <a:gd name="T78" fmla="*/ 11 w 1290"/>
                <a:gd name="T79" fmla="*/ 365 h 928"/>
                <a:gd name="T80" fmla="*/ 96 w 1290"/>
                <a:gd name="T81" fmla="*/ 330 h 928"/>
                <a:gd name="T82" fmla="*/ 129 w 1290"/>
                <a:gd name="T83" fmla="*/ 274 h 928"/>
                <a:gd name="T84" fmla="*/ 147 w 1290"/>
                <a:gd name="T85" fmla="*/ 217 h 928"/>
                <a:gd name="T86" fmla="*/ 208 w 1290"/>
                <a:gd name="T87" fmla="*/ 126 h 928"/>
                <a:gd name="T88" fmla="*/ 266 w 1290"/>
                <a:gd name="T89" fmla="*/ 148 h 928"/>
                <a:gd name="T90" fmla="*/ 345 w 1290"/>
                <a:gd name="T91" fmla="*/ 226 h 928"/>
                <a:gd name="T92" fmla="*/ 471 w 1290"/>
                <a:gd name="T93" fmla="*/ 272 h 928"/>
                <a:gd name="T94" fmla="*/ 593 w 1290"/>
                <a:gd name="T95" fmla="*/ 297 h 928"/>
                <a:gd name="T96" fmla="*/ 755 w 1290"/>
                <a:gd name="T97" fmla="*/ 303 h 928"/>
                <a:gd name="T98" fmla="*/ 819 w 1290"/>
                <a:gd name="T99" fmla="*/ 229 h 928"/>
                <a:gd name="T100" fmla="*/ 940 w 1290"/>
                <a:gd name="T101" fmla="*/ 184 h 928"/>
                <a:gd name="T102" fmla="*/ 880 w 1290"/>
                <a:gd name="T103" fmla="*/ 153 h 928"/>
                <a:gd name="T104" fmla="*/ 893 w 1290"/>
                <a:gd name="T105" fmla="*/ 96 h 928"/>
                <a:gd name="T106" fmla="*/ 885 w 1290"/>
                <a:gd name="T107" fmla="*/ 3 h 928"/>
                <a:gd name="T108" fmla="*/ 1082 w 1290"/>
                <a:gd name="T109" fmla="*/ 96 h 928"/>
                <a:gd name="T110" fmla="*/ 1215 w 1290"/>
                <a:gd name="T111" fmla="*/ 159 h 928"/>
                <a:gd name="T112" fmla="*/ 1287 w 1290"/>
                <a:gd name="T113" fmla="*/ 21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0" h="928">
                  <a:moveTo>
                    <a:pt x="1285" y="229"/>
                  </a:moveTo>
                  <a:cubicBezTo>
                    <a:pt x="1285" y="229"/>
                    <a:pt x="1285" y="229"/>
                    <a:pt x="1280" y="229"/>
                  </a:cubicBezTo>
                  <a:cubicBezTo>
                    <a:pt x="1275" y="229"/>
                    <a:pt x="1274" y="227"/>
                    <a:pt x="1270" y="227"/>
                  </a:cubicBezTo>
                  <a:cubicBezTo>
                    <a:pt x="1267" y="227"/>
                    <a:pt x="1255" y="219"/>
                    <a:pt x="1254" y="223"/>
                  </a:cubicBezTo>
                  <a:cubicBezTo>
                    <a:pt x="1253" y="228"/>
                    <a:pt x="1253" y="232"/>
                    <a:pt x="1250" y="233"/>
                  </a:cubicBezTo>
                  <a:cubicBezTo>
                    <a:pt x="1247" y="234"/>
                    <a:pt x="1239" y="233"/>
                    <a:pt x="1247" y="240"/>
                  </a:cubicBezTo>
                  <a:cubicBezTo>
                    <a:pt x="1255" y="246"/>
                    <a:pt x="1258" y="250"/>
                    <a:pt x="1261" y="256"/>
                  </a:cubicBezTo>
                  <a:cubicBezTo>
                    <a:pt x="1264" y="261"/>
                    <a:pt x="1267" y="263"/>
                    <a:pt x="1272" y="272"/>
                  </a:cubicBezTo>
                  <a:cubicBezTo>
                    <a:pt x="1276" y="281"/>
                    <a:pt x="1282" y="288"/>
                    <a:pt x="1277" y="289"/>
                  </a:cubicBezTo>
                  <a:cubicBezTo>
                    <a:pt x="1273" y="291"/>
                    <a:pt x="1266" y="292"/>
                    <a:pt x="1266" y="295"/>
                  </a:cubicBezTo>
                  <a:cubicBezTo>
                    <a:pt x="1263" y="294"/>
                    <a:pt x="1259" y="292"/>
                    <a:pt x="1258" y="291"/>
                  </a:cubicBezTo>
                  <a:cubicBezTo>
                    <a:pt x="1256" y="290"/>
                    <a:pt x="1250" y="283"/>
                    <a:pt x="1250" y="288"/>
                  </a:cubicBezTo>
                  <a:cubicBezTo>
                    <a:pt x="1251" y="293"/>
                    <a:pt x="1254" y="298"/>
                    <a:pt x="1250" y="301"/>
                  </a:cubicBezTo>
                  <a:cubicBezTo>
                    <a:pt x="1247" y="304"/>
                    <a:pt x="1246" y="306"/>
                    <a:pt x="1243" y="310"/>
                  </a:cubicBezTo>
                  <a:cubicBezTo>
                    <a:pt x="1239" y="314"/>
                    <a:pt x="1237" y="314"/>
                    <a:pt x="1234" y="314"/>
                  </a:cubicBezTo>
                  <a:cubicBezTo>
                    <a:pt x="1231" y="314"/>
                    <a:pt x="1221" y="314"/>
                    <a:pt x="1226" y="319"/>
                  </a:cubicBezTo>
                  <a:cubicBezTo>
                    <a:pt x="1231" y="324"/>
                    <a:pt x="1235" y="326"/>
                    <a:pt x="1234" y="328"/>
                  </a:cubicBezTo>
                  <a:cubicBezTo>
                    <a:pt x="1232" y="329"/>
                    <a:pt x="1231" y="332"/>
                    <a:pt x="1221" y="331"/>
                  </a:cubicBezTo>
                  <a:cubicBezTo>
                    <a:pt x="1212" y="330"/>
                    <a:pt x="1215" y="335"/>
                    <a:pt x="1208" y="328"/>
                  </a:cubicBezTo>
                  <a:cubicBezTo>
                    <a:pt x="1200" y="321"/>
                    <a:pt x="1200" y="317"/>
                    <a:pt x="1198" y="326"/>
                  </a:cubicBezTo>
                  <a:cubicBezTo>
                    <a:pt x="1196" y="336"/>
                    <a:pt x="1194" y="340"/>
                    <a:pt x="1187" y="346"/>
                  </a:cubicBezTo>
                  <a:cubicBezTo>
                    <a:pt x="1180" y="352"/>
                    <a:pt x="1173" y="354"/>
                    <a:pt x="1170" y="358"/>
                  </a:cubicBezTo>
                  <a:cubicBezTo>
                    <a:pt x="1167" y="362"/>
                    <a:pt x="1166" y="363"/>
                    <a:pt x="1166" y="367"/>
                  </a:cubicBezTo>
                  <a:cubicBezTo>
                    <a:pt x="1166" y="370"/>
                    <a:pt x="1165" y="372"/>
                    <a:pt x="1165" y="374"/>
                  </a:cubicBezTo>
                  <a:cubicBezTo>
                    <a:pt x="1164" y="374"/>
                    <a:pt x="1163" y="374"/>
                    <a:pt x="1162" y="374"/>
                  </a:cubicBezTo>
                  <a:cubicBezTo>
                    <a:pt x="1157" y="374"/>
                    <a:pt x="1155" y="370"/>
                    <a:pt x="1149" y="374"/>
                  </a:cubicBezTo>
                  <a:cubicBezTo>
                    <a:pt x="1144" y="378"/>
                    <a:pt x="1136" y="380"/>
                    <a:pt x="1133" y="382"/>
                  </a:cubicBezTo>
                  <a:cubicBezTo>
                    <a:pt x="1130" y="384"/>
                    <a:pt x="1128" y="383"/>
                    <a:pt x="1127" y="388"/>
                  </a:cubicBezTo>
                  <a:cubicBezTo>
                    <a:pt x="1125" y="393"/>
                    <a:pt x="1123" y="394"/>
                    <a:pt x="1122" y="397"/>
                  </a:cubicBezTo>
                  <a:cubicBezTo>
                    <a:pt x="1122" y="400"/>
                    <a:pt x="1118" y="400"/>
                    <a:pt x="1117" y="403"/>
                  </a:cubicBezTo>
                  <a:cubicBezTo>
                    <a:pt x="1116" y="406"/>
                    <a:pt x="1114" y="409"/>
                    <a:pt x="1109" y="407"/>
                  </a:cubicBezTo>
                  <a:cubicBezTo>
                    <a:pt x="1105" y="405"/>
                    <a:pt x="1101" y="404"/>
                    <a:pt x="1105" y="400"/>
                  </a:cubicBezTo>
                  <a:cubicBezTo>
                    <a:pt x="1108" y="395"/>
                    <a:pt x="1115" y="400"/>
                    <a:pt x="1115" y="394"/>
                  </a:cubicBezTo>
                  <a:cubicBezTo>
                    <a:pt x="1115" y="388"/>
                    <a:pt x="1119" y="387"/>
                    <a:pt x="1113" y="387"/>
                  </a:cubicBezTo>
                  <a:cubicBezTo>
                    <a:pt x="1107" y="387"/>
                    <a:pt x="1098" y="386"/>
                    <a:pt x="1100" y="382"/>
                  </a:cubicBezTo>
                  <a:cubicBezTo>
                    <a:pt x="1101" y="379"/>
                    <a:pt x="1102" y="380"/>
                    <a:pt x="1108" y="371"/>
                  </a:cubicBezTo>
                  <a:cubicBezTo>
                    <a:pt x="1114" y="363"/>
                    <a:pt x="1120" y="363"/>
                    <a:pt x="1112" y="359"/>
                  </a:cubicBezTo>
                  <a:cubicBezTo>
                    <a:pt x="1105" y="355"/>
                    <a:pt x="1114" y="347"/>
                    <a:pt x="1103" y="347"/>
                  </a:cubicBezTo>
                  <a:cubicBezTo>
                    <a:pt x="1092" y="348"/>
                    <a:pt x="1092" y="345"/>
                    <a:pt x="1087" y="347"/>
                  </a:cubicBezTo>
                  <a:cubicBezTo>
                    <a:pt x="1082" y="349"/>
                    <a:pt x="1077" y="343"/>
                    <a:pt x="1077" y="349"/>
                  </a:cubicBezTo>
                  <a:cubicBezTo>
                    <a:pt x="1076" y="356"/>
                    <a:pt x="1072" y="357"/>
                    <a:pt x="1071" y="362"/>
                  </a:cubicBezTo>
                  <a:cubicBezTo>
                    <a:pt x="1070" y="367"/>
                    <a:pt x="1063" y="369"/>
                    <a:pt x="1061" y="371"/>
                  </a:cubicBezTo>
                  <a:cubicBezTo>
                    <a:pt x="1059" y="374"/>
                    <a:pt x="1054" y="375"/>
                    <a:pt x="1054" y="377"/>
                  </a:cubicBezTo>
                  <a:cubicBezTo>
                    <a:pt x="1053" y="379"/>
                    <a:pt x="1055" y="385"/>
                    <a:pt x="1056" y="387"/>
                  </a:cubicBezTo>
                  <a:cubicBezTo>
                    <a:pt x="1056" y="390"/>
                    <a:pt x="1064" y="392"/>
                    <a:pt x="1054" y="393"/>
                  </a:cubicBezTo>
                  <a:cubicBezTo>
                    <a:pt x="1043" y="394"/>
                    <a:pt x="1040" y="397"/>
                    <a:pt x="1035" y="397"/>
                  </a:cubicBezTo>
                  <a:cubicBezTo>
                    <a:pt x="1030" y="397"/>
                    <a:pt x="1027" y="389"/>
                    <a:pt x="1026" y="395"/>
                  </a:cubicBezTo>
                  <a:cubicBezTo>
                    <a:pt x="1025" y="401"/>
                    <a:pt x="1027" y="413"/>
                    <a:pt x="1030" y="415"/>
                  </a:cubicBezTo>
                  <a:cubicBezTo>
                    <a:pt x="1034" y="416"/>
                    <a:pt x="1030" y="417"/>
                    <a:pt x="1040" y="420"/>
                  </a:cubicBezTo>
                  <a:cubicBezTo>
                    <a:pt x="1050" y="423"/>
                    <a:pt x="1053" y="427"/>
                    <a:pt x="1058" y="427"/>
                  </a:cubicBezTo>
                  <a:cubicBezTo>
                    <a:pt x="1064" y="427"/>
                    <a:pt x="1071" y="428"/>
                    <a:pt x="1072" y="429"/>
                  </a:cubicBezTo>
                  <a:cubicBezTo>
                    <a:pt x="1073" y="431"/>
                    <a:pt x="1068" y="434"/>
                    <a:pt x="1074" y="441"/>
                  </a:cubicBezTo>
                  <a:cubicBezTo>
                    <a:pt x="1080" y="447"/>
                    <a:pt x="1082" y="449"/>
                    <a:pt x="1088" y="449"/>
                  </a:cubicBezTo>
                  <a:cubicBezTo>
                    <a:pt x="1094" y="449"/>
                    <a:pt x="1092" y="446"/>
                    <a:pt x="1096" y="442"/>
                  </a:cubicBezTo>
                  <a:cubicBezTo>
                    <a:pt x="1101" y="438"/>
                    <a:pt x="1100" y="435"/>
                    <a:pt x="1105" y="434"/>
                  </a:cubicBezTo>
                  <a:cubicBezTo>
                    <a:pt x="1110" y="434"/>
                    <a:pt x="1115" y="425"/>
                    <a:pt x="1119" y="432"/>
                  </a:cubicBezTo>
                  <a:cubicBezTo>
                    <a:pt x="1123" y="439"/>
                    <a:pt x="1123" y="438"/>
                    <a:pt x="1131" y="440"/>
                  </a:cubicBezTo>
                  <a:cubicBezTo>
                    <a:pt x="1139" y="443"/>
                    <a:pt x="1137" y="442"/>
                    <a:pt x="1142" y="443"/>
                  </a:cubicBezTo>
                  <a:cubicBezTo>
                    <a:pt x="1146" y="445"/>
                    <a:pt x="1151" y="443"/>
                    <a:pt x="1153" y="443"/>
                  </a:cubicBezTo>
                  <a:cubicBezTo>
                    <a:pt x="1156" y="444"/>
                    <a:pt x="1158" y="439"/>
                    <a:pt x="1161" y="445"/>
                  </a:cubicBezTo>
                  <a:cubicBezTo>
                    <a:pt x="1163" y="452"/>
                    <a:pt x="1165" y="453"/>
                    <a:pt x="1163" y="456"/>
                  </a:cubicBezTo>
                  <a:cubicBezTo>
                    <a:pt x="1160" y="459"/>
                    <a:pt x="1163" y="460"/>
                    <a:pt x="1157" y="458"/>
                  </a:cubicBezTo>
                  <a:cubicBezTo>
                    <a:pt x="1151" y="455"/>
                    <a:pt x="1152" y="451"/>
                    <a:pt x="1146" y="456"/>
                  </a:cubicBezTo>
                  <a:cubicBezTo>
                    <a:pt x="1140" y="460"/>
                    <a:pt x="1136" y="459"/>
                    <a:pt x="1134" y="462"/>
                  </a:cubicBezTo>
                  <a:cubicBezTo>
                    <a:pt x="1132" y="466"/>
                    <a:pt x="1128" y="465"/>
                    <a:pt x="1128" y="468"/>
                  </a:cubicBezTo>
                  <a:cubicBezTo>
                    <a:pt x="1128" y="471"/>
                    <a:pt x="1124" y="473"/>
                    <a:pt x="1125" y="475"/>
                  </a:cubicBezTo>
                  <a:cubicBezTo>
                    <a:pt x="1125" y="477"/>
                    <a:pt x="1116" y="471"/>
                    <a:pt x="1115" y="475"/>
                  </a:cubicBezTo>
                  <a:cubicBezTo>
                    <a:pt x="1115" y="479"/>
                    <a:pt x="1116" y="485"/>
                    <a:pt x="1115" y="488"/>
                  </a:cubicBezTo>
                  <a:cubicBezTo>
                    <a:pt x="1115" y="491"/>
                    <a:pt x="1107" y="492"/>
                    <a:pt x="1108" y="499"/>
                  </a:cubicBezTo>
                  <a:cubicBezTo>
                    <a:pt x="1108" y="506"/>
                    <a:pt x="1101" y="508"/>
                    <a:pt x="1106" y="512"/>
                  </a:cubicBezTo>
                  <a:cubicBezTo>
                    <a:pt x="1110" y="515"/>
                    <a:pt x="1114" y="518"/>
                    <a:pt x="1117" y="519"/>
                  </a:cubicBezTo>
                  <a:cubicBezTo>
                    <a:pt x="1120" y="521"/>
                    <a:pt x="1128" y="523"/>
                    <a:pt x="1132" y="526"/>
                  </a:cubicBezTo>
                  <a:cubicBezTo>
                    <a:pt x="1136" y="529"/>
                    <a:pt x="1145" y="530"/>
                    <a:pt x="1145" y="533"/>
                  </a:cubicBezTo>
                  <a:cubicBezTo>
                    <a:pt x="1145" y="536"/>
                    <a:pt x="1147" y="540"/>
                    <a:pt x="1151" y="545"/>
                  </a:cubicBezTo>
                  <a:cubicBezTo>
                    <a:pt x="1155" y="550"/>
                    <a:pt x="1154" y="551"/>
                    <a:pt x="1158" y="556"/>
                  </a:cubicBezTo>
                  <a:cubicBezTo>
                    <a:pt x="1162" y="560"/>
                    <a:pt x="1163" y="562"/>
                    <a:pt x="1165" y="567"/>
                  </a:cubicBezTo>
                  <a:cubicBezTo>
                    <a:pt x="1168" y="572"/>
                    <a:pt x="1170" y="577"/>
                    <a:pt x="1171" y="579"/>
                  </a:cubicBezTo>
                  <a:cubicBezTo>
                    <a:pt x="1172" y="581"/>
                    <a:pt x="1174" y="580"/>
                    <a:pt x="1179" y="583"/>
                  </a:cubicBezTo>
                  <a:cubicBezTo>
                    <a:pt x="1183" y="586"/>
                    <a:pt x="1188" y="590"/>
                    <a:pt x="1192" y="592"/>
                  </a:cubicBezTo>
                  <a:cubicBezTo>
                    <a:pt x="1197" y="595"/>
                    <a:pt x="1201" y="597"/>
                    <a:pt x="1202" y="599"/>
                  </a:cubicBezTo>
                  <a:cubicBezTo>
                    <a:pt x="1202" y="601"/>
                    <a:pt x="1207" y="606"/>
                    <a:pt x="1203" y="606"/>
                  </a:cubicBezTo>
                  <a:cubicBezTo>
                    <a:pt x="1199" y="606"/>
                    <a:pt x="1202" y="611"/>
                    <a:pt x="1195" y="606"/>
                  </a:cubicBezTo>
                  <a:cubicBezTo>
                    <a:pt x="1188" y="602"/>
                    <a:pt x="1183" y="596"/>
                    <a:pt x="1184" y="600"/>
                  </a:cubicBezTo>
                  <a:cubicBezTo>
                    <a:pt x="1185" y="605"/>
                    <a:pt x="1200" y="614"/>
                    <a:pt x="1202" y="616"/>
                  </a:cubicBezTo>
                  <a:cubicBezTo>
                    <a:pt x="1204" y="619"/>
                    <a:pt x="1215" y="624"/>
                    <a:pt x="1208" y="625"/>
                  </a:cubicBezTo>
                  <a:cubicBezTo>
                    <a:pt x="1201" y="626"/>
                    <a:pt x="1201" y="624"/>
                    <a:pt x="1196" y="629"/>
                  </a:cubicBezTo>
                  <a:cubicBezTo>
                    <a:pt x="1191" y="633"/>
                    <a:pt x="1185" y="636"/>
                    <a:pt x="1185" y="636"/>
                  </a:cubicBezTo>
                  <a:cubicBezTo>
                    <a:pt x="1185" y="636"/>
                    <a:pt x="1182" y="642"/>
                    <a:pt x="1185" y="644"/>
                  </a:cubicBezTo>
                  <a:cubicBezTo>
                    <a:pt x="1187" y="646"/>
                    <a:pt x="1187" y="648"/>
                    <a:pt x="1192" y="646"/>
                  </a:cubicBezTo>
                  <a:cubicBezTo>
                    <a:pt x="1198" y="643"/>
                    <a:pt x="1199" y="642"/>
                    <a:pt x="1202" y="645"/>
                  </a:cubicBezTo>
                  <a:cubicBezTo>
                    <a:pt x="1206" y="648"/>
                    <a:pt x="1206" y="650"/>
                    <a:pt x="1211" y="650"/>
                  </a:cubicBezTo>
                  <a:cubicBezTo>
                    <a:pt x="1216" y="651"/>
                    <a:pt x="1226" y="653"/>
                    <a:pt x="1224" y="656"/>
                  </a:cubicBezTo>
                  <a:cubicBezTo>
                    <a:pt x="1221" y="659"/>
                    <a:pt x="1216" y="661"/>
                    <a:pt x="1214" y="662"/>
                  </a:cubicBezTo>
                  <a:cubicBezTo>
                    <a:pt x="1212" y="663"/>
                    <a:pt x="1211" y="665"/>
                    <a:pt x="1217" y="669"/>
                  </a:cubicBezTo>
                  <a:cubicBezTo>
                    <a:pt x="1222" y="673"/>
                    <a:pt x="1220" y="676"/>
                    <a:pt x="1219" y="676"/>
                  </a:cubicBezTo>
                  <a:cubicBezTo>
                    <a:pt x="1218" y="677"/>
                    <a:pt x="1220" y="683"/>
                    <a:pt x="1221" y="685"/>
                  </a:cubicBezTo>
                  <a:cubicBezTo>
                    <a:pt x="1222" y="686"/>
                    <a:pt x="1215" y="688"/>
                    <a:pt x="1214" y="688"/>
                  </a:cubicBezTo>
                  <a:cubicBezTo>
                    <a:pt x="1212" y="688"/>
                    <a:pt x="1222" y="688"/>
                    <a:pt x="1222" y="693"/>
                  </a:cubicBezTo>
                  <a:cubicBezTo>
                    <a:pt x="1222" y="698"/>
                    <a:pt x="1219" y="704"/>
                    <a:pt x="1215" y="701"/>
                  </a:cubicBezTo>
                  <a:cubicBezTo>
                    <a:pt x="1212" y="699"/>
                    <a:pt x="1208" y="696"/>
                    <a:pt x="1209" y="700"/>
                  </a:cubicBezTo>
                  <a:cubicBezTo>
                    <a:pt x="1211" y="705"/>
                    <a:pt x="1215" y="703"/>
                    <a:pt x="1209" y="705"/>
                  </a:cubicBezTo>
                  <a:cubicBezTo>
                    <a:pt x="1203" y="707"/>
                    <a:pt x="1202" y="712"/>
                    <a:pt x="1205" y="715"/>
                  </a:cubicBezTo>
                  <a:cubicBezTo>
                    <a:pt x="1208" y="717"/>
                    <a:pt x="1210" y="722"/>
                    <a:pt x="1206" y="726"/>
                  </a:cubicBezTo>
                  <a:cubicBezTo>
                    <a:pt x="1202" y="730"/>
                    <a:pt x="1199" y="729"/>
                    <a:pt x="1200" y="733"/>
                  </a:cubicBezTo>
                  <a:cubicBezTo>
                    <a:pt x="1202" y="736"/>
                    <a:pt x="1201" y="735"/>
                    <a:pt x="1200" y="741"/>
                  </a:cubicBezTo>
                  <a:cubicBezTo>
                    <a:pt x="1198" y="747"/>
                    <a:pt x="1183" y="739"/>
                    <a:pt x="1186" y="744"/>
                  </a:cubicBezTo>
                  <a:cubicBezTo>
                    <a:pt x="1188" y="750"/>
                    <a:pt x="1196" y="752"/>
                    <a:pt x="1193" y="756"/>
                  </a:cubicBezTo>
                  <a:cubicBezTo>
                    <a:pt x="1190" y="760"/>
                    <a:pt x="1181" y="757"/>
                    <a:pt x="1187" y="762"/>
                  </a:cubicBezTo>
                  <a:cubicBezTo>
                    <a:pt x="1193" y="768"/>
                    <a:pt x="1196" y="770"/>
                    <a:pt x="1193" y="774"/>
                  </a:cubicBezTo>
                  <a:cubicBezTo>
                    <a:pt x="1189" y="777"/>
                    <a:pt x="1183" y="773"/>
                    <a:pt x="1186" y="780"/>
                  </a:cubicBezTo>
                  <a:cubicBezTo>
                    <a:pt x="1189" y="786"/>
                    <a:pt x="1181" y="783"/>
                    <a:pt x="1182" y="787"/>
                  </a:cubicBezTo>
                  <a:cubicBezTo>
                    <a:pt x="1183" y="791"/>
                    <a:pt x="1177" y="790"/>
                    <a:pt x="1177" y="795"/>
                  </a:cubicBezTo>
                  <a:cubicBezTo>
                    <a:pt x="1176" y="800"/>
                    <a:pt x="1170" y="796"/>
                    <a:pt x="1170" y="802"/>
                  </a:cubicBezTo>
                  <a:cubicBezTo>
                    <a:pt x="1171" y="808"/>
                    <a:pt x="1159" y="802"/>
                    <a:pt x="1160" y="804"/>
                  </a:cubicBezTo>
                  <a:cubicBezTo>
                    <a:pt x="1161" y="807"/>
                    <a:pt x="1158" y="813"/>
                    <a:pt x="1158" y="817"/>
                  </a:cubicBezTo>
                  <a:cubicBezTo>
                    <a:pt x="1158" y="820"/>
                    <a:pt x="1155" y="819"/>
                    <a:pt x="1153" y="823"/>
                  </a:cubicBezTo>
                  <a:cubicBezTo>
                    <a:pt x="1152" y="826"/>
                    <a:pt x="1147" y="825"/>
                    <a:pt x="1146" y="828"/>
                  </a:cubicBezTo>
                  <a:cubicBezTo>
                    <a:pt x="1144" y="831"/>
                    <a:pt x="1141" y="828"/>
                    <a:pt x="1140" y="832"/>
                  </a:cubicBezTo>
                  <a:cubicBezTo>
                    <a:pt x="1138" y="837"/>
                    <a:pt x="1135" y="836"/>
                    <a:pt x="1135" y="840"/>
                  </a:cubicBezTo>
                  <a:cubicBezTo>
                    <a:pt x="1135" y="844"/>
                    <a:pt x="1130" y="846"/>
                    <a:pt x="1130" y="848"/>
                  </a:cubicBezTo>
                  <a:cubicBezTo>
                    <a:pt x="1129" y="851"/>
                    <a:pt x="1124" y="849"/>
                    <a:pt x="1121" y="852"/>
                  </a:cubicBezTo>
                  <a:cubicBezTo>
                    <a:pt x="1118" y="855"/>
                    <a:pt x="1116" y="853"/>
                    <a:pt x="1113" y="855"/>
                  </a:cubicBezTo>
                  <a:cubicBezTo>
                    <a:pt x="1110" y="856"/>
                    <a:pt x="1108" y="854"/>
                    <a:pt x="1106" y="855"/>
                  </a:cubicBezTo>
                  <a:cubicBezTo>
                    <a:pt x="1104" y="855"/>
                    <a:pt x="1097" y="853"/>
                    <a:pt x="1097" y="853"/>
                  </a:cubicBezTo>
                  <a:cubicBezTo>
                    <a:pt x="1097" y="853"/>
                    <a:pt x="1092" y="851"/>
                    <a:pt x="1093" y="855"/>
                  </a:cubicBezTo>
                  <a:cubicBezTo>
                    <a:pt x="1095" y="859"/>
                    <a:pt x="1090" y="854"/>
                    <a:pt x="1090" y="858"/>
                  </a:cubicBezTo>
                  <a:cubicBezTo>
                    <a:pt x="1089" y="863"/>
                    <a:pt x="1089" y="864"/>
                    <a:pt x="1085" y="867"/>
                  </a:cubicBezTo>
                  <a:cubicBezTo>
                    <a:pt x="1082" y="870"/>
                    <a:pt x="1078" y="872"/>
                    <a:pt x="1074" y="871"/>
                  </a:cubicBezTo>
                  <a:cubicBezTo>
                    <a:pt x="1070" y="870"/>
                    <a:pt x="1075" y="858"/>
                    <a:pt x="1073" y="861"/>
                  </a:cubicBezTo>
                  <a:cubicBezTo>
                    <a:pt x="1072" y="864"/>
                    <a:pt x="1068" y="856"/>
                    <a:pt x="1068" y="856"/>
                  </a:cubicBezTo>
                  <a:cubicBezTo>
                    <a:pt x="1067" y="856"/>
                    <a:pt x="1063" y="855"/>
                    <a:pt x="1063" y="854"/>
                  </a:cubicBezTo>
                  <a:cubicBezTo>
                    <a:pt x="1063" y="853"/>
                    <a:pt x="1059" y="845"/>
                    <a:pt x="1060" y="850"/>
                  </a:cubicBezTo>
                  <a:cubicBezTo>
                    <a:pt x="1060" y="854"/>
                    <a:pt x="1058" y="858"/>
                    <a:pt x="1061" y="861"/>
                  </a:cubicBezTo>
                  <a:cubicBezTo>
                    <a:pt x="1064" y="865"/>
                    <a:pt x="1064" y="866"/>
                    <a:pt x="1061" y="868"/>
                  </a:cubicBezTo>
                  <a:cubicBezTo>
                    <a:pt x="1058" y="871"/>
                    <a:pt x="1056" y="871"/>
                    <a:pt x="1054" y="873"/>
                  </a:cubicBezTo>
                  <a:cubicBezTo>
                    <a:pt x="1051" y="875"/>
                    <a:pt x="1050" y="873"/>
                    <a:pt x="1048" y="876"/>
                  </a:cubicBezTo>
                  <a:cubicBezTo>
                    <a:pt x="1046" y="880"/>
                    <a:pt x="1049" y="880"/>
                    <a:pt x="1040" y="881"/>
                  </a:cubicBezTo>
                  <a:cubicBezTo>
                    <a:pt x="1032" y="882"/>
                    <a:pt x="1027" y="880"/>
                    <a:pt x="1027" y="881"/>
                  </a:cubicBezTo>
                  <a:cubicBezTo>
                    <a:pt x="1027" y="883"/>
                    <a:pt x="1023" y="887"/>
                    <a:pt x="1022" y="888"/>
                  </a:cubicBezTo>
                  <a:cubicBezTo>
                    <a:pt x="1021" y="890"/>
                    <a:pt x="1019" y="884"/>
                    <a:pt x="1006" y="890"/>
                  </a:cubicBezTo>
                  <a:cubicBezTo>
                    <a:pt x="993" y="895"/>
                    <a:pt x="987" y="896"/>
                    <a:pt x="988" y="901"/>
                  </a:cubicBezTo>
                  <a:cubicBezTo>
                    <a:pt x="988" y="905"/>
                    <a:pt x="994" y="908"/>
                    <a:pt x="996" y="913"/>
                  </a:cubicBezTo>
                  <a:cubicBezTo>
                    <a:pt x="997" y="918"/>
                    <a:pt x="1007" y="921"/>
                    <a:pt x="995" y="922"/>
                  </a:cubicBezTo>
                  <a:cubicBezTo>
                    <a:pt x="982" y="922"/>
                    <a:pt x="981" y="928"/>
                    <a:pt x="981" y="922"/>
                  </a:cubicBezTo>
                  <a:cubicBezTo>
                    <a:pt x="981" y="915"/>
                    <a:pt x="975" y="915"/>
                    <a:pt x="975" y="910"/>
                  </a:cubicBezTo>
                  <a:cubicBezTo>
                    <a:pt x="975" y="904"/>
                    <a:pt x="973" y="906"/>
                    <a:pt x="975" y="899"/>
                  </a:cubicBezTo>
                  <a:cubicBezTo>
                    <a:pt x="977" y="891"/>
                    <a:pt x="974" y="883"/>
                    <a:pt x="967" y="886"/>
                  </a:cubicBezTo>
                  <a:cubicBezTo>
                    <a:pt x="960" y="889"/>
                    <a:pt x="961" y="896"/>
                    <a:pt x="956" y="890"/>
                  </a:cubicBezTo>
                  <a:cubicBezTo>
                    <a:pt x="951" y="883"/>
                    <a:pt x="951" y="880"/>
                    <a:pt x="945" y="881"/>
                  </a:cubicBezTo>
                  <a:cubicBezTo>
                    <a:pt x="940" y="882"/>
                    <a:pt x="934" y="879"/>
                    <a:pt x="933" y="883"/>
                  </a:cubicBezTo>
                  <a:cubicBezTo>
                    <a:pt x="932" y="884"/>
                    <a:pt x="931" y="885"/>
                    <a:pt x="930" y="885"/>
                  </a:cubicBezTo>
                  <a:cubicBezTo>
                    <a:pt x="929" y="884"/>
                    <a:pt x="929" y="883"/>
                    <a:pt x="928" y="883"/>
                  </a:cubicBezTo>
                  <a:cubicBezTo>
                    <a:pt x="926" y="883"/>
                    <a:pt x="910" y="878"/>
                    <a:pt x="906" y="877"/>
                  </a:cubicBezTo>
                  <a:cubicBezTo>
                    <a:pt x="902" y="877"/>
                    <a:pt x="896" y="869"/>
                    <a:pt x="894" y="861"/>
                  </a:cubicBezTo>
                  <a:cubicBezTo>
                    <a:pt x="892" y="854"/>
                    <a:pt x="895" y="854"/>
                    <a:pt x="894" y="850"/>
                  </a:cubicBezTo>
                  <a:cubicBezTo>
                    <a:pt x="893" y="846"/>
                    <a:pt x="889" y="847"/>
                    <a:pt x="880" y="848"/>
                  </a:cubicBezTo>
                  <a:cubicBezTo>
                    <a:pt x="870" y="848"/>
                    <a:pt x="868" y="845"/>
                    <a:pt x="864" y="841"/>
                  </a:cubicBezTo>
                  <a:cubicBezTo>
                    <a:pt x="860" y="837"/>
                    <a:pt x="856" y="838"/>
                    <a:pt x="851" y="839"/>
                  </a:cubicBezTo>
                  <a:cubicBezTo>
                    <a:pt x="846" y="841"/>
                    <a:pt x="849" y="843"/>
                    <a:pt x="849" y="846"/>
                  </a:cubicBezTo>
                  <a:cubicBezTo>
                    <a:pt x="849" y="849"/>
                    <a:pt x="846" y="855"/>
                    <a:pt x="839" y="853"/>
                  </a:cubicBezTo>
                  <a:cubicBezTo>
                    <a:pt x="833" y="852"/>
                    <a:pt x="828" y="854"/>
                    <a:pt x="828" y="858"/>
                  </a:cubicBezTo>
                  <a:cubicBezTo>
                    <a:pt x="828" y="861"/>
                    <a:pt x="822" y="857"/>
                    <a:pt x="821" y="856"/>
                  </a:cubicBezTo>
                  <a:cubicBezTo>
                    <a:pt x="820" y="856"/>
                    <a:pt x="813" y="854"/>
                    <a:pt x="808" y="858"/>
                  </a:cubicBezTo>
                  <a:cubicBezTo>
                    <a:pt x="804" y="862"/>
                    <a:pt x="802" y="858"/>
                    <a:pt x="798" y="856"/>
                  </a:cubicBezTo>
                  <a:cubicBezTo>
                    <a:pt x="794" y="853"/>
                    <a:pt x="789" y="851"/>
                    <a:pt x="786" y="857"/>
                  </a:cubicBezTo>
                  <a:cubicBezTo>
                    <a:pt x="784" y="862"/>
                    <a:pt x="784" y="860"/>
                    <a:pt x="784" y="862"/>
                  </a:cubicBezTo>
                  <a:cubicBezTo>
                    <a:pt x="780" y="861"/>
                    <a:pt x="775" y="861"/>
                    <a:pt x="772" y="863"/>
                  </a:cubicBezTo>
                  <a:cubicBezTo>
                    <a:pt x="769" y="865"/>
                    <a:pt x="773" y="870"/>
                    <a:pt x="776" y="875"/>
                  </a:cubicBezTo>
                  <a:cubicBezTo>
                    <a:pt x="779" y="881"/>
                    <a:pt x="777" y="877"/>
                    <a:pt x="777" y="884"/>
                  </a:cubicBezTo>
                  <a:cubicBezTo>
                    <a:pt x="776" y="890"/>
                    <a:pt x="780" y="892"/>
                    <a:pt x="781" y="895"/>
                  </a:cubicBezTo>
                  <a:cubicBezTo>
                    <a:pt x="782" y="899"/>
                    <a:pt x="781" y="899"/>
                    <a:pt x="772" y="896"/>
                  </a:cubicBezTo>
                  <a:cubicBezTo>
                    <a:pt x="763" y="894"/>
                    <a:pt x="768" y="898"/>
                    <a:pt x="765" y="894"/>
                  </a:cubicBezTo>
                  <a:cubicBezTo>
                    <a:pt x="764" y="891"/>
                    <a:pt x="763" y="890"/>
                    <a:pt x="762" y="889"/>
                  </a:cubicBezTo>
                  <a:cubicBezTo>
                    <a:pt x="763" y="886"/>
                    <a:pt x="762" y="884"/>
                    <a:pt x="762" y="882"/>
                  </a:cubicBezTo>
                  <a:cubicBezTo>
                    <a:pt x="760" y="878"/>
                    <a:pt x="757" y="884"/>
                    <a:pt x="751" y="888"/>
                  </a:cubicBezTo>
                  <a:cubicBezTo>
                    <a:pt x="746" y="892"/>
                    <a:pt x="747" y="893"/>
                    <a:pt x="743" y="892"/>
                  </a:cubicBezTo>
                  <a:cubicBezTo>
                    <a:pt x="740" y="891"/>
                    <a:pt x="735" y="882"/>
                    <a:pt x="735" y="876"/>
                  </a:cubicBezTo>
                  <a:cubicBezTo>
                    <a:pt x="735" y="870"/>
                    <a:pt x="727" y="872"/>
                    <a:pt x="716" y="872"/>
                  </a:cubicBezTo>
                  <a:cubicBezTo>
                    <a:pt x="705" y="873"/>
                    <a:pt x="715" y="865"/>
                    <a:pt x="715" y="863"/>
                  </a:cubicBezTo>
                  <a:cubicBezTo>
                    <a:pt x="715" y="862"/>
                    <a:pt x="719" y="853"/>
                    <a:pt x="718" y="848"/>
                  </a:cubicBezTo>
                  <a:cubicBezTo>
                    <a:pt x="718" y="843"/>
                    <a:pt x="707" y="846"/>
                    <a:pt x="704" y="839"/>
                  </a:cubicBezTo>
                  <a:cubicBezTo>
                    <a:pt x="702" y="832"/>
                    <a:pt x="699" y="832"/>
                    <a:pt x="696" y="827"/>
                  </a:cubicBezTo>
                  <a:cubicBezTo>
                    <a:pt x="692" y="822"/>
                    <a:pt x="695" y="818"/>
                    <a:pt x="692" y="816"/>
                  </a:cubicBezTo>
                  <a:cubicBezTo>
                    <a:pt x="690" y="814"/>
                    <a:pt x="681" y="814"/>
                    <a:pt x="677" y="816"/>
                  </a:cubicBezTo>
                  <a:cubicBezTo>
                    <a:pt x="674" y="818"/>
                    <a:pt x="669" y="822"/>
                    <a:pt x="666" y="818"/>
                  </a:cubicBezTo>
                  <a:cubicBezTo>
                    <a:pt x="663" y="814"/>
                    <a:pt x="665" y="809"/>
                    <a:pt x="663" y="802"/>
                  </a:cubicBezTo>
                  <a:cubicBezTo>
                    <a:pt x="661" y="794"/>
                    <a:pt x="665" y="791"/>
                    <a:pt x="667" y="784"/>
                  </a:cubicBezTo>
                  <a:cubicBezTo>
                    <a:pt x="669" y="777"/>
                    <a:pt x="677" y="772"/>
                    <a:pt x="683" y="767"/>
                  </a:cubicBezTo>
                  <a:cubicBezTo>
                    <a:pt x="688" y="762"/>
                    <a:pt x="684" y="756"/>
                    <a:pt x="680" y="747"/>
                  </a:cubicBezTo>
                  <a:cubicBezTo>
                    <a:pt x="675" y="738"/>
                    <a:pt x="679" y="730"/>
                    <a:pt x="677" y="723"/>
                  </a:cubicBezTo>
                  <a:cubicBezTo>
                    <a:pt x="676" y="716"/>
                    <a:pt x="671" y="718"/>
                    <a:pt x="666" y="720"/>
                  </a:cubicBezTo>
                  <a:cubicBezTo>
                    <a:pt x="661" y="722"/>
                    <a:pt x="664" y="714"/>
                    <a:pt x="664" y="710"/>
                  </a:cubicBezTo>
                  <a:cubicBezTo>
                    <a:pt x="664" y="706"/>
                    <a:pt x="654" y="698"/>
                    <a:pt x="652" y="695"/>
                  </a:cubicBezTo>
                  <a:cubicBezTo>
                    <a:pt x="650" y="692"/>
                    <a:pt x="643" y="690"/>
                    <a:pt x="642" y="692"/>
                  </a:cubicBezTo>
                  <a:cubicBezTo>
                    <a:pt x="641" y="694"/>
                    <a:pt x="640" y="695"/>
                    <a:pt x="639" y="697"/>
                  </a:cubicBezTo>
                  <a:cubicBezTo>
                    <a:pt x="638" y="697"/>
                    <a:pt x="638" y="697"/>
                    <a:pt x="638" y="697"/>
                  </a:cubicBezTo>
                  <a:cubicBezTo>
                    <a:pt x="630" y="694"/>
                    <a:pt x="629" y="692"/>
                    <a:pt x="623" y="692"/>
                  </a:cubicBezTo>
                  <a:cubicBezTo>
                    <a:pt x="618" y="693"/>
                    <a:pt x="611" y="697"/>
                    <a:pt x="612" y="691"/>
                  </a:cubicBezTo>
                  <a:cubicBezTo>
                    <a:pt x="613" y="685"/>
                    <a:pt x="615" y="677"/>
                    <a:pt x="613" y="678"/>
                  </a:cubicBezTo>
                  <a:cubicBezTo>
                    <a:pt x="610" y="678"/>
                    <a:pt x="604" y="682"/>
                    <a:pt x="606" y="676"/>
                  </a:cubicBezTo>
                  <a:cubicBezTo>
                    <a:pt x="607" y="670"/>
                    <a:pt x="612" y="669"/>
                    <a:pt x="606" y="667"/>
                  </a:cubicBezTo>
                  <a:cubicBezTo>
                    <a:pt x="600" y="666"/>
                    <a:pt x="596" y="662"/>
                    <a:pt x="593" y="667"/>
                  </a:cubicBezTo>
                  <a:cubicBezTo>
                    <a:pt x="590" y="673"/>
                    <a:pt x="593" y="678"/>
                    <a:pt x="586" y="675"/>
                  </a:cubicBezTo>
                  <a:cubicBezTo>
                    <a:pt x="579" y="672"/>
                    <a:pt x="581" y="672"/>
                    <a:pt x="574" y="670"/>
                  </a:cubicBezTo>
                  <a:cubicBezTo>
                    <a:pt x="567" y="668"/>
                    <a:pt x="561" y="669"/>
                    <a:pt x="559" y="672"/>
                  </a:cubicBezTo>
                  <a:cubicBezTo>
                    <a:pt x="558" y="675"/>
                    <a:pt x="556" y="679"/>
                    <a:pt x="553" y="682"/>
                  </a:cubicBezTo>
                  <a:cubicBezTo>
                    <a:pt x="549" y="685"/>
                    <a:pt x="547" y="681"/>
                    <a:pt x="542" y="686"/>
                  </a:cubicBezTo>
                  <a:cubicBezTo>
                    <a:pt x="536" y="692"/>
                    <a:pt x="533" y="695"/>
                    <a:pt x="531" y="698"/>
                  </a:cubicBezTo>
                  <a:cubicBezTo>
                    <a:pt x="528" y="702"/>
                    <a:pt x="529" y="704"/>
                    <a:pt x="525" y="708"/>
                  </a:cubicBezTo>
                  <a:cubicBezTo>
                    <a:pt x="522" y="711"/>
                    <a:pt x="519" y="709"/>
                    <a:pt x="512" y="710"/>
                  </a:cubicBezTo>
                  <a:cubicBezTo>
                    <a:pt x="510" y="710"/>
                    <a:pt x="508" y="711"/>
                    <a:pt x="507" y="711"/>
                  </a:cubicBezTo>
                  <a:cubicBezTo>
                    <a:pt x="505" y="710"/>
                    <a:pt x="502" y="706"/>
                    <a:pt x="501" y="705"/>
                  </a:cubicBezTo>
                  <a:cubicBezTo>
                    <a:pt x="499" y="704"/>
                    <a:pt x="490" y="706"/>
                    <a:pt x="483" y="705"/>
                  </a:cubicBezTo>
                  <a:cubicBezTo>
                    <a:pt x="476" y="704"/>
                    <a:pt x="476" y="704"/>
                    <a:pt x="471" y="702"/>
                  </a:cubicBezTo>
                  <a:cubicBezTo>
                    <a:pt x="467" y="700"/>
                    <a:pt x="465" y="698"/>
                    <a:pt x="463" y="696"/>
                  </a:cubicBezTo>
                  <a:cubicBezTo>
                    <a:pt x="460" y="694"/>
                    <a:pt x="456" y="700"/>
                    <a:pt x="451" y="703"/>
                  </a:cubicBezTo>
                  <a:cubicBezTo>
                    <a:pt x="446" y="707"/>
                    <a:pt x="448" y="707"/>
                    <a:pt x="445" y="712"/>
                  </a:cubicBezTo>
                  <a:cubicBezTo>
                    <a:pt x="441" y="716"/>
                    <a:pt x="442" y="714"/>
                    <a:pt x="439" y="721"/>
                  </a:cubicBezTo>
                  <a:cubicBezTo>
                    <a:pt x="437" y="726"/>
                    <a:pt x="437" y="725"/>
                    <a:pt x="437" y="726"/>
                  </a:cubicBezTo>
                  <a:cubicBezTo>
                    <a:pt x="437" y="725"/>
                    <a:pt x="437" y="724"/>
                    <a:pt x="436" y="724"/>
                  </a:cubicBezTo>
                  <a:cubicBezTo>
                    <a:pt x="433" y="717"/>
                    <a:pt x="436" y="716"/>
                    <a:pt x="435" y="710"/>
                  </a:cubicBezTo>
                  <a:cubicBezTo>
                    <a:pt x="434" y="704"/>
                    <a:pt x="431" y="702"/>
                    <a:pt x="427" y="704"/>
                  </a:cubicBezTo>
                  <a:cubicBezTo>
                    <a:pt x="424" y="705"/>
                    <a:pt x="421" y="707"/>
                    <a:pt x="419" y="708"/>
                  </a:cubicBezTo>
                  <a:cubicBezTo>
                    <a:pt x="418" y="708"/>
                    <a:pt x="417" y="708"/>
                    <a:pt x="416" y="708"/>
                  </a:cubicBezTo>
                  <a:cubicBezTo>
                    <a:pt x="406" y="710"/>
                    <a:pt x="393" y="711"/>
                    <a:pt x="390" y="708"/>
                  </a:cubicBezTo>
                  <a:cubicBezTo>
                    <a:pt x="388" y="704"/>
                    <a:pt x="386" y="699"/>
                    <a:pt x="381" y="703"/>
                  </a:cubicBezTo>
                  <a:cubicBezTo>
                    <a:pt x="376" y="706"/>
                    <a:pt x="376" y="711"/>
                    <a:pt x="372" y="707"/>
                  </a:cubicBezTo>
                  <a:cubicBezTo>
                    <a:pt x="368" y="703"/>
                    <a:pt x="370" y="704"/>
                    <a:pt x="366" y="705"/>
                  </a:cubicBezTo>
                  <a:cubicBezTo>
                    <a:pt x="362" y="706"/>
                    <a:pt x="360" y="705"/>
                    <a:pt x="357" y="701"/>
                  </a:cubicBezTo>
                  <a:cubicBezTo>
                    <a:pt x="354" y="696"/>
                    <a:pt x="340" y="701"/>
                    <a:pt x="340" y="695"/>
                  </a:cubicBezTo>
                  <a:cubicBezTo>
                    <a:pt x="340" y="690"/>
                    <a:pt x="345" y="689"/>
                    <a:pt x="336" y="688"/>
                  </a:cubicBezTo>
                  <a:cubicBezTo>
                    <a:pt x="328" y="687"/>
                    <a:pt x="328" y="692"/>
                    <a:pt x="324" y="683"/>
                  </a:cubicBezTo>
                  <a:cubicBezTo>
                    <a:pt x="319" y="674"/>
                    <a:pt x="317" y="670"/>
                    <a:pt x="310" y="670"/>
                  </a:cubicBezTo>
                  <a:cubicBezTo>
                    <a:pt x="303" y="670"/>
                    <a:pt x="301" y="675"/>
                    <a:pt x="295" y="666"/>
                  </a:cubicBezTo>
                  <a:cubicBezTo>
                    <a:pt x="290" y="656"/>
                    <a:pt x="280" y="657"/>
                    <a:pt x="273" y="651"/>
                  </a:cubicBezTo>
                  <a:cubicBezTo>
                    <a:pt x="265" y="645"/>
                    <a:pt x="256" y="637"/>
                    <a:pt x="251" y="638"/>
                  </a:cubicBezTo>
                  <a:cubicBezTo>
                    <a:pt x="246" y="639"/>
                    <a:pt x="243" y="644"/>
                    <a:pt x="240" y="646"/>
                  </a:cubicBezTo>
                  <a:cubicBezTo>
                    <a:pt x="239" y="647"/>
                    <a:pt x="237" y="647"/>
                    <a:pt x="235" y="646"/>
                  </a:cubicBezTo>
                  <a:cubicBezTo>
                    <a:pt x="237" y="644"/>
                    <a:pt x="228" y="639"/>
                    <a:pt x="226" y="638"/>
                  </a:cubicBezTo>
                  <a:cubicBezTo>
                    <a:pt x="223" y="637"/>
                    <a:pt x="216" y="635"/>
                    <a:pt x="208" y="628"/>
                  </a:cubicBezTo>
                  <a:cubicBezTo>
                    <a:pt x="201" y="620"/>
                    <a:pt x="197" y="628"/>
                    <a:pt x="192" y="621"/>
                  </a:cubicBezTo>
                  <a:cubicBezTo>
                    <a:pt x="187" y="615"/>
                    <a:pt x="184" y="609"/>
                    <a:pt x="179" y="613"/>
                  </a:cubicBezTo>
                  <a:cubicBezTo>
                    <a:pt x="173" y="617"/>
                    <a:pt x="173" y="615"/>
                    <a:pt x="170" y="601"/>
                  </a:cubicBezTo>
                  <a:cubicBezTo>
                    <a:pt x="167" y="586"/>
                    <a:pt x="161" y="591"/>
                    <a:pt x="159" y="581"/>
                  </a:cubicBezTo>
                  <a:cubicBezTo>
                    <a:pt x="158" y="571"/>
                    <a:pt x="172" y="582"/>
                    <a:pt x="177" y="580"/>
                  </a:cubicBezTo>
                  <a:cubicBezTo>
                    <a:pt x="182" y="579"/>
                    <a:pt x="182" y="574"/>
                    <a:pt x="181" y="571"/>
                  </a:cubicBezTo>
                  <a:cubicBezTo>
                    <a:pt x="180" y="568"/>
                    <a:pt x="178" y="562"/>
                    <a:pt x="170" y="557"/>
                  </a:cubicBezTo>
                  <a:cubicBezTo>
                    <a:pt x="162" y="552"/>
                    <a:pt x="167" y="551"/>
                    <a:pt x="159" y="541"/>
                  </a:cubicBezTo>
                  <a:cubicBezTo>
                    <a:pt x="159" y="540"/>
                    <a:pt x="158" y="540"/>
                    <a:pt x="158" y="539"/>
                  </a:cubicBezTo>
                  <a:cubicBezTo>
                    <a:pt x="160" y="537"/>
                    <a:pt x="163" y="536"/>
                    <a:pt x="168" y="537"/>
                  </a:cubicBezTo>
                  <a:cubicBezTo>
                    <a:pt x="175" y="540"/>
                    <a:pt x="173" y="536"/>
                    <a:pt x="173" y="532"/>
                  </a:cubicBezTo>
                  <a:cubicBezTo>
                    <a:pt x="173" y="528"/>
                    <a:pt x="178" y="522"/>
                    <a:pt x="179" y="519"/>
                  </a:cubicBezTo>
                  <a:cubicBezTo>
                    <a:pt x="181" y="517"/>
                    <a:pt x="185" y="513"/>
                    <a:pt x="186" y="505"/>
                  </a:cubicBezTo>
                  <a:cubicBezTo>
                    <a:pt x="187" y="497"/>
                    <a:pt x="185" y="498"/>
                    <a:pt x="181" y="496"/>
                  </a:cubicBezTo>
                  <a:cubicBezTo>
                    <a:pt x="176" y="494"/>
                    <a:pt x="168" y="488"/>
                    <a:pt x="163" y="485"/>
                  </a:cubicBezTo>
                  <a:cubicBezTo>
                    <a:pt x="158" y="482"/>
                    <a:pt x="146" y="484"/>
                    <a:pt x="138" y="488"/>
                  </a:cubicBezTo>
                  <a:cubicBezTo>
                    <a:pt x="133" y="491"/>
                    <a:pt x="132" y="494"/>
                    <a:pt x="131" y="496"/>
                  </a:cubicBezTo>
                  <a:cubicBezTo>
                    <a:pt x="130" y="496"/>
                    <a:pt x="129" y="496"/>
                    <a:pt x="128" y="496"/>
                  </a:cubicBezTo>
                  <a:cubicBezTo>
                    <a:pt x="125" y="495"/>
                    <a:pt x="116" y="496"/>
                    <a:pt x="112" y="496"/>
                  </a:cubicBezTo>
                  <a:cubicBezTo>
                    <a:pt x="107" y="496"/>
                    <a:pt x="103" y="491"/>
                    <a:pt x="95" y="486"/>
                  </a:cubicBezTo>
                  <a:cubicBezTo>
                    <a:pt x="86" y="481"/>
                    <a:pt x="91" y="486"/>
                    <a:pt x="85" y="485"/>
                  </a:cubicBezTo>
                  <a:cubicBezTo>
                    <a:pt x="78" y="485"/>
                    <a:pt x="82" y="483"/>
                    <a:pt x="80" y="481"/>
                  </a:cubicBezTo>
                  <a:cubicBezTo>
                    <a:pt x="78" y="478"/>
                    <a:pt x="78" y="474"/>
                    <a:pt x="78" y="471"/>
                  </a:cubicBezTo>
                  <a:cubicBezTo>
                    <a:pt x="77" y="468"/>
                    <a:pt x="73" y="465"/>
                    <a:pt x="69" y="463"/>
                  </a:cubicBezTo>
                  <a:cubicBezTo>
                    <a:pt x="65" y="461"/>
                    <a:pt x="57" y="456"/>
                    <a:pt x="54" y="453"/>
                  </a:cubicBezTo>
                  <a:cubicBezTo>
                    <a:pt x="51" y="449"/>
                    <a:pt x="42" y="451"/>
                    <a:pt x="37" y="453"/>
                  </a:cubicBezTo>
                  <a:cubicBezTo>
                    <a:pt x="37" y="453"/>
                    <a:pt x="36" y="453"/>
                    <a:pt x="36" y="453"/>
                  </a:cubicBezTo>
                  <a:cubicBezTo>
                    <a:pt x="37" y="451"/>
                    <a:pt x="37" y="447"/>
                    <a:pt x="38" y="445"/>
                  </a:cubicBezTo>
                  <a:cubicBezTo>
                    <a:pt x="38" y="444"/>
                    <a:pt x="40" y="444"/>
                    <a:pt x="42" y="445"/>
                  </a:cubicBezTo>
                  <a:cubicBezTo>
                    <a:pt x="44" y="445"/>
                    <a:pt x="46" y="446"/>
                    <a:pt x="49" y="446"/>
                  </a:cubicBezTo>
                  <a:cubicBezTo>
                    <a:pt x="53" y="446"/>
                    <a:pt x="50" y="441"/>
                    <a:pt x="46" y="434"/>
                  </a:cubicBezTo>
                  <a:cubicBezTo>
                    <a:pt x="43" y="427"/>
                    <a:pt x="38" y="427"/>
                    <a:pt x="36" y="420"/>
                  </a:cubicBezTo>
                  <a:cubicBezTo>
                    <a:pt x="34" y="414"/>
                    <a:pt x="34" y="414"/>
                    <a:pt x="31" y="410"/>
                  </a:cubicBezTo>
                  <a:cubicBezTo>
                    <a:pt x="28" y="407"/>
                    <a:pt x="24" y="407"/>
                    <a:pt x="19" y="409"/>
                  </a:cubicBezTo>
                  <a:cubicBezTo>
                    <a:pt x="14" y="410"/>
                    <a:pt x="13" y="409"/>
                    <a:pt x="9" y="406"/>
                  </a:cubicBezTo>
                  <a:cubicBezTo>
                    <a:pt x="4" y="404"/>
                    <a:pt x="4" y="397"/>
                    <a:pt x="2" y="392"/>
                  </a:cubicBezTo>
                  <a:cubicBezTo>
                    <a:pt x="0" y="388"/>
                    <a:pt x="2" y="387"/>
                    <a:pt x="5" y="385"/>
                  </a:cubicBezTo>
                  <a:cubicBezTo>
                    <a:pt x="5" y="385"/>
                    <a:pt x="5" y="385"/>
                    <a:pt x="5" y="384"/>
                  </a:cubicBezTo>
                  <a:cubicBezTo>
                    <a:pt x="7" y="382"/>
                    <a:pt x="5" y="380"/>
                    <a:pt x="4" y="376"/>
                  </a:cubicBezTo>
                  <a:cubicBezTo>
                    <a:pt x="4" y="372"/>
                    <a:pt x="6" y="368"/>
                    <a:pt x="11" y="365"/>
                  </a:cubicBezTo>
                  <a:cubicBezTo>
                    <a:pt x="16" y="362"/>
                    <a:pt x="20" y="360"/>
                    <a:pt x="22" y="358"/>
                  </a:cubicBezTo>
                  <a:cubicBezTo>
                    <a:pt x="24" y="356"/>
                    <a:pt x="30" y="357"/>
                    <a:pt x="34" y="354"/>
                  </a:cubicBezTo>
                  <a:cubicBezTo>
                    <a:pt x="37" y="352"/>
                    <a:pt x="39" y="352"/>
                    <a:pt x="41" y="360"/>
                  </a:cubicBezTo>
                  <a:cubicBezTo>
                    <a:pt x="43" y="369"/>
                    <a:pt x="48" y="362"/>
                    <a:pt x="57" y="360"/>
                  </a:cubicBezTo>
                  <a:cubicBezTo>
                    <a:pt x="65" y="359"/>
                    <a:pt x="62" y="352"/>
                    <a:pt x="63" y="343"/>
                  </a:cubicBezTo>
                  <a:cubicBezTo>
                    <a:pt x="64" y="334"/>
                    <a:pt x="79" y="342"/>
                    <a:pt x="89" y="339"/>
                  </a:cubicBezTo>
                  <a:cubicBezTo>
                    <a:pt x="100" y="337"/>
                    <a:pt x="95" y="336"/>
                    <a:pt x="96" y="330"/>
                  </a:cubicBezTo>
                  <a:cubicBezTo>
                    <a:pt x="97" y="323"/>
                    <a:pt x="104" y="324"/>
                    <a:pt x="112" y="321"/>
                  </a:cubicBezTo>
                  <a:cubicBezTo>
                    <a:pt x="119" y="318"/>
                    <a:pt x="122" y="317"/>
                    <a:pt x="126" y="314"/>
                  </a:cubicBezTo>
                  <a:cubicBezTo>
                    <a:pt x="130" y="312"/>
                    <a:pt x="133" y="310"/>
                    <a:pt x="129" y="306"/>
                  </a:cubicBezTo>
                  <a:cubicBezTo>
                    <a:pt x="128" y="305"/>
                    <a:pt x="128" y="304"/>
                    <a:pt x="127" y="303"/>
                  </a:cubicBezTo>
                  <a:cubicBezTo>
                    <a:pt x="120" y="297"/>
                    <a:pt x="127" y="291"/>
                    <a:pt x="127" y="291"/>
                  </a:cubicBezTo>
                  <a:cubicBezTo>
                    <a:pt x="127" y="291"/>
                    <a:pt x="126" y="286"/>
                    <a:pt x="129" y="285"/>
                  </a:cubicBezTo>
                  <a:cubicBezTo>
                    <a:pt x="133" y="283"/>
                    <a:pt x="132" y="279"/>
                    <a:pt x="129" y="274"/>
                  </a:cubicBezTo>
                  <a:cubicBezTo>
                    <a:pt x="126" y="268"/>
                    <a:pt x="134" y="272"/>
                    <a:pt x="122" y="260"/>
                  </a:cubicBezTo>
                  <a:cubicBezTo>
                    <a:pt x="110" y="248"/>
                    <a:pt x="113" y="248"/>
                    <a:pt x="112" y="241"/>
                  </a:cubicBezTo>
                  <a:cubicBezTo>
                    <a:pt x="112" y="234"/>
                    <a:pt x="103" y="238"/>
                    <a:pt x="99" y="232"/>
                  </a:cubicBezTo>
                  <a:cubicBezTo>
                    <a:pt x="95" y="226"/>
                    <a:pt x="116" y="228"/>
                    <a:pt x="120" y="226"/>
                  </a:cubicBezTo>
                  <a:cubicBezTo>
                    <a:pt x="125" y="224"/>
                    <a:pt x="130" y="222"/>
                    <a:pt x="132" y="222"/>
                  </a:cubicBezTo>
                  <a:cubicBezTo>
                    <a:pt x="135" y="223"/>
                    <a:pt x="145" y="228"/>
                    <a:pt x="155" y="228"/>
                  </a:cubicBezTo>
                  <a:cubicBezTo>
                    <a:pt x="164" y="228"/>
                    <a:pt x="147" y="217"/>
                    <a:pt x="147" y="217"/>
                  </a:cubicBezTo>
                  <a:cubicBezTo>
                    <a:pt x="147" y="217"/>
                    <a:pt x="144" y="186"/>
                    <a:pt x="144" y="179"/>
                  </a:cubicBezTo>
                  <a:cubicBezTo>
                    <a:pt x="144" y="172"/>
                    <a:pt x="152" y="172"/>
                    <a:pt x="160" y="174"/>
                  </a:cubicBezTo>
                  <a:cubicBezTo>
                    <a:pt x="168" y="177"/>
                    <a:pt x="168" y="176"/>
                    <a:pt x="178" y="177"/>
                  </a:cubicBezTo>
                  <a:cubicBezTo>
                    <a:pt x="188" y="178"/>
                    <a:pt x="192" y="179"/>
                    <a:pt x="200" y="173"/>
                  </a:cubicBezTo>
                  <a:cubicBezTo>
                    <a:pt x="209" y="167"/>
                    <a:pt x="195" y="160"/>
                    <a:pt x="191" y="149"/>
                  </a:cubicBezTo>
                  <a:cubicBezTo>
                    <a:pt x="187" y="137"/>
                    <a:pt x="200" y="138"/>
                    <a:pt x="208" y="137"/>
                  </a:cubicBezTo>
                  <a:cubicBezTo>
                    <a:pt x="215" y="136"/>
                    <a:pt x="210" y="131"/>
                    <a:pt x="208" y="126"/>
                  </a:cubicBezTo>
                  <a:cubicBezTo>
                    <a:pt x="206" y="122"/>
                    <a:pt x="212" y="120"/>
                    <a:pt x="217" y="118"/>
                  </a:cubicBezTo>
                  <a:cubicBezTo>
                    <a:pt x="219" y="119"/>
                    <a:pt x="220" y="121"/>
                    <a:pt x="224" y="119"/>
                  </a:cubicBezTo>
                  <a:cubicBezTo>
                    <a:pt x="225" y="119"/>
                    <a:pt x="226" y="118"/>
                    <a:pt x="227" y="117"/>
                  </a:cubicBezTo>
                  <a:cubicBezTo>
                    <a:pt x="229" y="118"/>
                    <a:pt x="232" y="118"/>
                    <a:pt x="232" y="121"/>
                  </a:cubicBezTo>
                  <a:cubicBezTo>
                    <a:pt x="232" y="124"/>
                    <a:pt x="237" y="129"/>
                    <a:pt x="241" y="131"/>
                  </a:cubicBezTo>
                  <a:cubicBezTo>
                    <a:pt x="245" y="133"/>
                    <a:pt x="243" y="136"/>
                    <a:pt x="251" y="139"/>
                  </a:cubicBezTo>
                  <a:cubicBezTo>
                    <a:pt x="258" y="142"/>
                    <a:pt x="259" y="146"/>
                    <a:pt x="266" y="148"/>
                  </a:cubicBezTo>
                  <a:cubicBezTo>
                    <a:pt x="273" y="150"/>
                    <a:pt x="275" y="151"/>
                    <a:pt x="284" y="153"/>
                  </a:cubicBezTo>
                  <a:cubicBezTo>
                    <a:pt x="294" y="155"/>
                    <a:pt x="295" y="152"/>
                    <a:pt x="300" y="157"/>
                  </a:cubicBezTo>
                  <a:cubicBezTo>
                    <a:pt x="305" y="163"/>
                    <a:pt x="309" y="168"/>
                    <a:pt x="314" y="171"/>
                  </a:cubicBezTo>
                  <a:cubicBezTo>
                    <a:pt x="318" y="174"/>
                    <a:pt x="327" y="182"/>
                    <a:pt x="328" y="188"/>
                  </a:cubicBezTo>
                  <a:cubicBezTo>
                    <a:pt x="330" y="195"/>
                    <a:pt x="336" y="198"/>
                    <a:pt x="334" y="202"/>
                  </a:cubicBezTo>
                  <a:cubicBezTo>
                    <a:pt x="332" y="206"/>
                    <a:pt x="327" y="207"/>
                    <a:pt x="333" y="214"/>
                  </a:cubicBezTo>
                  <a:cubicBezTo>
                    <a:pt x="338" y="221"/>
                    <a:pt x="338" y="224"/>
                    <a:pt x="345" y="226"/>
                  </a:cubicBezTo>
                  <a:cubicBezTo>
                    <a:pt x="352" y="228"/>
                    <a:pt x="359" y="229"/>
                    <a:pt x="363" y="230"/>
                  </a:cubicBezTo>
                  <a:cubicBezTo>
                    <a:pt x="367" y="230"/>
                    <a:pt x="373" y="228"/>
                    <a:pt x="388" y="231"/>
                  </a:cubicBezTo>
                  <a:cubicBezTo>
                    <a:pt x="403" y="234"/>
                    <a:pt x="398" y="231"/>
                    <a:pt x="408" y="236"/>
                  </a:cubicBezTo>
                  <a:cubicBezTo>
                    <a:pt x="419" y="240"/>
                    <a:pt x="417" y="241"/>
                    <a:pt x="425" y="244"/>
                  </a:cubicBezTo>
                  <a:cubicBezTo>
                    <a:pt x="433" y="247"/>
                    <a:pt x="431" y="247"/>
                    <a:pt x="441" y="250"/>
                  </a:cubicBezTo>
                  <a:cubicBezTo>
                    <a:pt x="450" y="253"/>
                    <a:pt x="454" y="253"/>
                    <a:pt x="455" y="256"/>
                  </a:cubicBezTo>
                  <a:cubicBezTo>
                    <a:pt x="456" y="258"/>
                    <a:pt x="464" y="264"/>
                    <a:pt x="471" y="272"/>
                  </a:cubicBezTo>
                  <a:cubicBezTo>
                    <a:pt x="478" y="279"/>
                    <a:pt x="475" y="279"/>
                    <a:pt x="482" y="285"/>
                  </a:cubicBezTo>
                  <a:cubicBezTo>
                    <a:pt x="488" y="291"/>
                    <a:pt x="485" y="290"/>
                    <a:pt x="492" y="293"/>
                  </a:cubicBezTo>
                  <a:cubicBezTo>
                    <a:pt x="499" y="296"/>
                    <a:pt x="498" y="294"/>
                    <a:pt x="505" y="293"/>
                  </a:cubicBezTo>
                  <a:cubicBezTo>
                    <a:pt x="512" y="293"/>
                    <a:pt x="518" y="293"/>
                    <a:pt x="526" y="294"/>
                  </a:cubicBezTo>
                  <a:cubicBezTo>
                    <a:pt x="534" y="296"/>
                    <a:pt x="544" y="298"/>
                    <a:pt x="546" y="298"/>
                  </a:cubicBezTo>
                  <a:cubicBezTo>
                    <a:pt x="548" y="298"/>
                    <a:pt x="560" y="300"/>
                    <a:pt x="570" y="298"/>
                  </a:cubicBezTo>
                  <a:cubicBezTo>
                    <a:pt x="579" y="296"/>
                    <a:pt x="583" y="295"/>
                    <a:pt x="593" y="297"/>
                  </a:cubicBezTo>
                  <a:cubicBezTo>
                    <a:pt x="603" y="299"/>
                    <a:pt x="609" y="298"/>
                    <a:pt x="616" y="301"/>
                  </a:cubicBezTo>
                  <a:cubicBezTo>
                    <a:pt x="623" y="305"/>
                    <a:pt x="632" y="311"/>
                    <a:pt x="637" y="312"/>
                  </a:cubicBezTo>
                  <a:cubicBezTo>
                    <a:pt x="642" y="312"/>
                    <a:pt x="657" y="314"/>
                    <a:pt x="668" y="317"/>
                  </a:cubicBezTo>
                  <a:cubicBezTo>
                    <a:pt x="679" y="320"/>
                    <a:pt x="681" y="316"/>
                    <a:pt x="690" y="320"/>
                  </a:cubicBezTo>
                  <a:cubicBezTo>
                    <a:pt x="698" y="324"/>
                    <a:pt x="703" y="325"/>
                    <a:pt x="704" y="324"/>
                  </a:cubicBezTo>
                  <a:cubicBezTo>
                    <a:pt x="706" y="322"/>
                    <a:pt x="717" y="311"/>
                    <a:pt x="723" y="310"/>
                  </a:cubicBezTo>
                  <a:cubicBezTo>
                    <a:pt x="729" y="309"/>
                    <a:pt x="744" y="305"/>
                    <a:pt x="755" y="303"/>
                  </a:cubicBezTo>
                  <a:cubicBezTo>
                    <a:pt x="765" y="301"/>
                    <a:pt x="774" y="302"/>
                    <a:pt x="783" y="301"/>
                  </a:cubicBezTo>
                  <a:cubicBezTo>
                    <a:pt x="792" y="299"/>
                    <a:pt x="792" y="303"/>
                    <a:pt x="801" y="298"/>
                  </a:cubicBezTo>
                  <a:cubicBezTo>
                    <a:pt x="809" y="293"/>
                    <a:pt x="814" y="292"/>
                    <a:pt x="815" y="285"/>
                  </a:cubicBezTo>
                  <a:cubicBezTo>
                    <a:pt x="816" y="279"/>
                    <a:pt x="819" y="277"/>
                    <a:pt x="821" y="275"/>
                  </a:cubicBezTo>
                  <a:cubicBezTo>
                    <a:pt x="823" y="273"/>
                    <a:pt x="839" y="268"/>
                    <a:pt x="832" y="262"/>
                  </a:cubicBezTo>
                  <a:cubicBezTo>
                    <a:pt x="824" y="256"/>
                    <a:pt x="811" y="245"/>
                    <a:pt x="813" y="238"/>
                  </a:cubicBezTo>
                  <a:cubicBezTo>
                    <a:pt x="814" y="231"/>
                    <a:pt x="812" y="229"/>
                    <a:pt x="819" y="229"/>
                  </a:cubicBezTo>
                  <a:cubicBezTo>
                    <a:pt x="826" y="228"/>
                    <a:pt x="826" y="228"/>
                    <a:pt x="838" y="232"/>
                  </a:cubicBezTo>
                  <a:cubicBezTo>
                    <a:pt x="850" y="237"/>
                    <a:pt x="863" y="235"/>
                    <a:pt x="865" y="230"/>
                  </a:cubicBezTo>
                  <a:cubicBezTo>
                    <a:pt x="867" y="225"/>
                    <a:pt x="877" y="219"/>
                    <a:pt x="885" y="220"/>
                  </a:cubicBezTo>
                  <a:cubicBezTo>
                    <a:pt x="893" y="220"/>
                    <a:pt x="905" y="215"/>
                    <a:pt x="902" y="208"/>
                  </a:cubicBezTo>
                  <a:cubicBezTo>
                    <a:pt x="900" y="202"/>
                    <a:pt x="900" y="197"/>
                    <a:pt x="904" y="195"/>
                  </a:cubicBezTo>
                  <a:cubicBezTo>
                    <a:pt x="909" y="192"/>
                    <a:pt x="916" y="190"/>
                    <a:pt x="920" y="189"/>
                  </a:cubicBezTo>
                  <a:cubicBezTo>
                    <a:pt x="923" y="187"/>
                    <a:pt x="931" y="184"/>
                    <a:pt x="940" y="184"/>
                  </a:cubicBezTo>
                  <a:cubicBezTo>
                    <a:pt x="949" y="184"/>
                    <a:pt x="964" y="185"/>
                    <a:pt x="966" y="185"/>
                  </a:cubicBezTo>
                  <a:cubicBezTo>
                    <a:pt x="968" y="185"/>
                    <a:pt x="969" y="182"/>
                    <a:pt x="961" y="177"/>
                  </a:cubicBezTo>
                  <a:cubicBezTo>
                    <a:pt x="954" y="171"/>
                    <a:pt x="946" y="165"/>
                    <a:pt x="940" y="161"/>
                  </a:cubicBezTo>
                  <a:cubicBezTo>
                    <a:pt x="934" y="158"/>
                    <a:pt x="935" y="157"/>
                    <a:pt x="924" y="153"/>
                  </a:cubicBezTo>
                  <a:cubicBezTo>
                    <a:pt x="913" y="149"/>
                    <a:pt x="908" y="146"/>
                    <a:pt x="904" y="149"/>
                  </a:cubicBezTo>
                  <a:cubicBezTo>
                    <a:pt x="901" y="152"/>
                    <a:pt x="903" y="156"/>
                    <a:pt x="895" y="155"/>
                  </a:cubicBezTo>
                  <a:cubicBezTo>
                    <a:pt x="887" y="154"/>
                    <a:pt x="886" y="153"/>
                    <a:pt x="880" y="153"/>
                  </a:cubicBezTo>
                  <a:cubicBezTo>
                    <a:pt x="875" y="153"/>
                    <a:pt x="871" y="152"/>
                    <a:pt x="866" y="154"/>
                  </a:cubicBezTo>
                  <a:cubicBezTo>
                    <a:pt x="862" y="155"/>
                    <a:pt x="862" y="159"/>
                    <a:pt x="858" y="153"/>
                  </a:cubicBezTo>
                  <a:cubicBezTo>
                    <a:pt x="853" y="147"/>
                    <a:pt x="848" y="148"/>
                    <a:pt x="851" y="143"/>
                  </a:cubicBezTo>
                  <a:cubicBezTo>
                    <a:pt x="853" y="137"/>
                    <a:pt x="852" y="136"/>
                    <a:pt x="850" y="131"/>
                  </a:cubicBezTo>
                  <a:cubicBezTo>
                    <a:pt x="849" y="128"/>
                    <a:pt x="850" y="107"/>
                    <a:pt x="850" y="100"/>
                  </a:cubicBezTo>
                  <a:cubicBezTo>
                    <a:pt x="865" y="102"/>
                    <a:pt x="865" y="108"/>
                    <a:pt x="875" y="106"/>
                  </a:cubicBezTo>
                  <a:cubicBezTo>
                    <a:pt x="884" y="104"/>
                    <a:pt x="885" y="96"/>
                    <a:pt x="893" y="96"/>
                  </a:cubicBezTo>
                  <a:cubicBezTo>
                    <a:pt x="900" y="96"/>
                    <a:pt x="906" y="88"/>
                    <a:pt x="900" y="87"/>
                  </a:cubicBezTo>
                  <a:cubicBezTo>
                    <a:pt x="894" y="86"/>
                    <a:pt x="891" y="88"/>
                    <a:pt x="892" y="77"/>
                  </a:cubicBezTo>
                  <a:cubicBezTo>
                    <a:pt x="894" y="65"/>
                    <a:pt x="889" y="59"/>
                    <a:pt x="892" y="51"/>
                  </a:cubicBezTo>
                  <a:cubicBezTo>
                    <a:pt x="895" y="44"/>
                    <a:pt x="902" y="38"/>
                    <a:pt x="896" y="35"/>
                  </a:cubicBezTo>
                  <a:cubicBezTo>
                    <a:pt x="891" y="31"/>
                    <a:pt x="879" y="28"/>
                    <a:pt x="876" y="24"/>
                  </a:cubicBezTo>
                  <a:cubicBezTo>
                    <a:pt x="872" y="21"/>
                    <a:pt x="867" y="25"/>
                    <a:pt x="873" y="16"/>
                  </a:cubicBezTo>
                  <a:cubicBezTo>
                    <a:pt x="879" y="7"/>
                    <a:pt x="871" y="3"/>
                    <a:pt x="885" y="3"/>
                  </a:cubicBezTo>
                  <a:cubicBezTo>
                    <a:pt x="899" y="4"/>
                    <a:pt x="902" y="1"/>
                    <a:pt x="916" y="1"/>
                  </a:cubicBezTo>
                  <a:cubicBezTo>
                    <a:pt x="931" y="1"/>
                    <a:pt x="936" y="0"/>
                    <a:pt x="948" y="6"/>
                  </a:cubicBezTo>
                  <a:cubicBezTo>
                    <a:pt x="959" y="12"/>
                    <a:pt x="975" y="7"/>
                    <a:pt x="981" y="12"/>
                  </a:cubicBezTo>
                  <a:cubicBezTo>
                    <a:pt x="987" y="17"/>
                    <a:pt x="1011" y="25"/>
                    <a:pt x="1016" y="31"/>
                  </a:cubicBezTo>
                  <a:cubicBezTo>
                    <a:pt x="1020" y="36"/>
                    <a:pt x="1017" y="39"/>
                    <a:pt x="1033" y="49"/>
                  </a:cubicBezTo>
                  <a:cubicBezTo>
                    <a:pt x="1048" y="60"/>
                    <a:pt x="1048" y="65"/>
                    <a:pt x="1058" y="75"/>
                  </a:cubicBezTo>
                  <a:cubicBezTo>
                    <a:pt x="1069" y="84"/>
                    <a:pt x="1070" y="91"/>
                    <a:pt x="1082" y="96"/>
                  </a:cubicBezTo>
                  <a:cubicBezTo>
                    <a:pt x="1094" y="102"/>
                    <a:pt x="1102" y="106"/>
                    <a:pt x="1110" y="107"/>
                  </a:cubicBezTo>
                  <a:cubicBezTo>
                    <a:pt x="1118" y="107"/>
                    <a:pt x="1120" y="112"/>
                    <a:pt x="1130" y="113"/>
                  </a:cubicBezTo>
                  <a:cubicBezTo>
                    <a:pt x="1139" y="114"/>
                    <a:pt x="1140" y="114"/>
                    <a:pt x="1149" y="118"/>
                  </a:cubicBezTo>
                  <a:cubicBezTo>
                    <a:pt x="1159" y="122"/>
                    <a:pt x="1162" y="119"/>
                    <a:pt x="1167" y="125"/>
                  </a:cubicBezTo>
                  <a:cubicBezTo>
                    <a:pt x="1173" y="131"/>
                    <a:pt x="1179" y="137"/>
                    <a:pt x="1183" y="141"/>
                  </a:cubicBezTo>
                  <a:cubicBezTo>
                    <a:pt x="1187" y="144"/>
                    <a:pt x="1188" y="158"/>
                    <a:pt x="1194" y="159"/>
                  </a:cubicBezTo>
                  <a:cubicBezTo>
                    <a:pt x="1199" y="161"/>
                    <a:pt x="1211" y="160"/>
                    <a:pt x="1215" y="159"/>
                  </a:cubicBezTo>
                  <a:cubicBezTo>
                    <a:pt x="1220" y="158"/>
                    <a:pt x="1227" y="161"/>
                    <a:pt x="1234" y="152"/>
                  </a:cubicBezTo>
                  <a:cubicBezTo>
                    <a:pt x="1241" y="144"/>
                    <a:pt x="1247" y="152"/>
                    <a:pt x="1252" y="143"/>
                  </a:cubicBezTo>
                  <a:cubicBezTo>
                    <a:pt x="1257" y="134"/>
                    <a:pt x="1269" y="142"/>
                    <a:pt x="1271" y="147"/>
                  </a:cubicBezTo>
                  <a:cubicBezTo>
                    <a:pt x="1274" y="151"/>
                    <a:pt x="1282" y="162"/>
                    <a:pt x="1281" y="164"/>
                  </a:cubicBezTo>
                  <a:cubicBezTo>
                    <a:pt x="1279" y="166"/>
                    <a:pt x="1270" y="169"/>
                    <a:pt x="1277" y="175"/>
                  </a:cubicBezTo>
                  <a:cubicBezTo>
                    <a:pt x="1284" y="182"/>
                    <a:pt x="1282" y="192"/>
                    <a:pt x="1284" y="197"/>
                  </a:cubicBezTo>
                  <a:cubicBezTo>
                    <a:pt x="1287" y="202"/>
                    <a:pt x="1285" y="206"/>
                    <a:pt x="1287" y="212"/>
                  </a:cubicBezTo>
                  <a:cubicBezTo>
                    <a:pt x="1290" y="217"/>
                    <a:pt x="1285" y="229"/>
                    <a:pt x="1285" y="22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1141"/>
            <p:cNvSpPr>
              <a:spLocks/>
            </p:cNvSpPr>
            <p:nvPr/>
          </p:nvSpPr>
          <p:spPr bwMode="auto">
            <a:xfrm>
              <a:off x="4142" y="1708"/>
              <a:ext cx="35" cy="31"/>
            </a:xfrm>
            <a:custGeom>
              <a:avLst/>
              <a:gdLst>
                <a:gd name="T0" fmla="*/ 11 w 58"/>
                <a:gd name="T1" fmla="*/ 15 h 53"/>
                <a:gd name="T2" fmla="*/ 2 w 58"/>
                <a:gd name="T3" fmla="*/ 23 h 53"/>
                <a:gd name="T4" fmla="*/ 5 w 58"/>
                <a:gd name="T5" fmla="*/ 37 h 53"/>
                <a:gd name="T6" fmla="*/ 7 w 58"/>
                <a:gd name="T7" fmla="*/ 47 h 53"/>
                <a:gd name="T8" fmla="*/ 18 w 58"/>
                <a:gd name="T9" fmla="*/ 51 h 53"/>
                <a:gd name="T10" fmla="*/ 31 w 58"/>
                <a:gd name="T11" fmla="*/ 51 h 53"/>
                <a:gd name="T12" fmla="*/ 42 w 58"/>
                <a:gd name="T13" fmla="*/ 44 h 53"/>
                <a:gd name="T14" fmla="*/ 48 w 58"/>
                <a:gd name="T15" fmla="*/ 34 h 53"/>
                <a:gd name="T16" fmla="*/ 51 w 58"/>
                <a:gd name="T17" fmla="*/ 25 h 53"/>
                <a:gd name="T18" fmla="*/ 58 w 58"/>
                <a:gd name="T19" fmla="*/ 12 h 53"/>
                <a:gd name="T20" fmla="*/ 50 w 58"/>
                <a:gd name="T21" fmla="*/ 1 h 53"/>
                <a:gd name="T22" fmla="*/ 43 w 58"/>
                <a:gd name="T23" fmla="*/ 5 h 53"/>
                <a:gd name="T24" fmla="*/ 34 w 58"/>
                <a:gd name="T25" fmla="*/ 3 h 53"/>
                <a:gd name="T26" fmla="*/ 24 w 58"/>
                <a:gd name="T27" fmla="*/ 5 h 53"/>
                <a:gd name="T28" fmla="*/ 13 w 58"/>
                <a:gd name="T29" fmla="*/ 6 h 53"/>
                <a:gd name="T30" fmla="*/ 11 w 58"/>
                <a:gd name="T3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3">
                  <a:moveTo>
                    <a:pt x="11" y="15"/>
                  </a:moveTo>
                  <a:cubicBezTo>
                    <a:pt x="5" y="16"/>
                    <a:pt x="3" y="17"/>
                    <a:pt x="2" y="23"/>
                  </a:cubicBezTo>
                  <a:cubicBezTo>
                    <a:pt x="0" y="29"/>
                    <a:pt x="6" y="33"/>
                    <a:pt x="5" y="37"/>
                  </a:cubicBezTo>
                  <a:cubicBezTo>
                    <a:pt x="5" y="41"/>
                    <a:pt x="4" y="45"/>
                    <a:pt x="7" y="47"/>
                  </a:cubicBezTo>
                  <a:cubicBezTo>
                    <a:pt x="10" y="48"/>
                    <a:pt x="9" y="49"/>
                    <a:pt x="18" y="51"/>
                  </a:cubicBezTo>
                  <a:cubicBezTo>
                    <a:pt x="26" y="53"/>
                    <a:pt x="26" y="53"/>
                    <a:pt x="31" y="51"/>
                  </a:cubicBezTo>
                  <a:cubicBezTo>
                    <a:pt x="37" y="49"/>
                    <a:pt x="36" y="51"/>
                    <a:pt x="42" y="44"/>
                  </a:cubicBezTo>
                  <a:cubicBezTo>
                    <a:pt x="47" y="38"/>
                    <a:pt x="48" y="40"/>
                    <a:pt x="48" y="34"/>
                  </a:cubicBezTo>
                  <a:cubicBezTo>
                    <a:pt x="49" y="29"/>
                    <a:pt x="48" y="29"/>
                    <a:pt x="51" y="25"/>
                  </a:cubicBezTo>
                  <a:cubicBezTo>
                    <a:pt x="54" y="20"/>
                    <a:pt x="57" y="19"/>
                    <a:pt x="58" y="12"/>
                  </a:cubicBezTo>
                  <a:cubicBezTo>
                    <a:pt x="58" y="5"/>
                    <a:pt x="55" y="0"/>
                    <a:pt x="50" y="1"/>
                  </a:cubicBezTo>
                  <a:cubicBezTo>
                    <a:pt x="46" y="2"/>
                    <a:pt x="46" y="6"/>
                    <a:pt x="43" y="5"/>
                  </a:cubicBezTo>
                  <a:cubicBezTo>
                    <a:pt x="41" y="3"/>
                    <a:pt x="36" y="1"/>
                    <a:pt x="34" y="3"/>
                  </a:cubicBezTo>
                  <a:cubicBezTo>
                    <a:pt x="32" y="6"/>
                    <a:pt x="29" y="5"/>
                    <a:pt x="24" y="5"/>
                  </a:cubicBezTo>
                  <a:cubicBezTo>
                    <a:pt x="20" y="5"/>
                    <a:pt x="13" y="4"/>
                    <a:pt x="13" y="6"/>
                  </a:cubicBezTo>
                  <a:cubicBezTo>
                    <a:pt x="13" y="8"/>
                    <a:pt x="7" y="12"/>
                    <a:pt x="11" y="1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 name="Freeform 1142"/>
            <p:cNvSpPr>
              <a:spLocks/>
            </p:cNvSpPr>
            <p:nvPr/>
          </p:nvSpPr>
          <p:spPr bwMode="auto">
            <a:xfrm>
              <a:off x="2293" y="951"/>
              <a:ext cx="128" cy="48"/>
            </a:xfrm>
            <a:custGeom>
              <a:avLst/>
              <a:gdLst>
                <a:gd name="T0" fmla="*/ 49 w 213"/>
                <a:gd name="T1" fmla="*/ 4 h 81"/>
                <a:gd name="T2" fmla="*/ 66 w 213"/>
                <a:gd name="T3" fmla="*/ 17 h 81"/>
                <a:gd name="T4" fmla="*/ 71 w 213"/>
                <a:gd name="T5" fmla="*/ 30 h 81"/>
                <a:gd name="T6" fmla="*/ 85 w 213"/>
                <a:gd name="T7" fmla="*/ 24 h 81"/>
                <a:gd name="T8" fmla="*/ 94 w 213"/>
                <a:gd name="T9" fmla="*/ 13 h 81"/>
                <a:gd name="T10" fmla="*/ 103 w 213"/>
                <a:gd name="T11" fmla="*/ 18 h 81"/>
                <a:gd name="T12" fmla="*/ 111 w 213"/>
                <a:gd name="T13" fmla="*/ 13 h 81"/>
                <a:gd name="T14" fmla="*/ 121 w 213"/>
                <a:gd name="T15" fmla="*/ 12 h 81"/>
                <a:gd name="T16" fmla="*/ 133 w 213"/>
                <a:gd name="T17" fmla="*/ 12 h 81"/>
                <a:gd name="T18" fmla="*/ 149 w 213"/>
                <a:gd name="T19" fmla="*/ 10 h 81"/>
                <a:gd name="T20" fmla="*/ 161 w 213"/>
                <a:gd name="T21" fmla="*/ 4 h 81"/>
                <a:gd name="T22" fmla="*/ 177 w 213"/>
                <a:gd name="T23" fmla="*/ 9 h 81"/>
                <a:gd name="T24" fmla="*/ 194 w 213"/>
                <a:gd name="T25" fmla="*/ 6 h 81"/>
                <a:gd name="T26" fmla="*/ 194 w 213"/>
                <a:gd name="T27" fmla="*/ 17 h 81"/>
                <a:gd name="T28" fmla="*/ 206 w 213"/>
                <a:gd name="T29" fmla="*/ 26 h 81"/>
                <a:gd name="T30" fmla="*/ 206 w 213"/>
                <a:gd name="T31" fmla="*/ 40 h 81"/>
                <a:gd name="T32" fmla="*/ 191 w 213"/>
                <a:gd name="T33" fmla="*/ 50 h 81"/>
                <a:gd name="T34" fmla="*/ 172 w 213"/>
                <a:gd name="T35" fmla="*/ 57 h 81"/>
                <a:gd name="T36" fmla="*/ 152 w 213"/>
                <a:gd name="T37" fmla="*/ 66 h 81"/>
                <a:gd name="T38" fmla="*/ 124 w 213"/>
                <a:gd name="T39" fmla="*/ 74 h 81"/>
                <a:gd name="T40" fmla="*/ 106 w 213"/>
                <a:gd name="T41" fmla="*/ 78 h 81"/>
                <a:gd name="T42" fmla="*/ 84 w 213"/>
                <a:gd name="T43" fmla="*/ 76 h 81"/>
                <a:gd name="T44" fmla="*/ 66 w 213"/>
                <a:gd name="T45" fmla="*/ 70 h 81"/>
                <a:gd name="T46" fmla="*/ 35 w 213"/>
                <a:gd name="T47" fmla="*/ 69 h 81"/>
                <a:gd name="T48" fmla="*/ 32 w 213"/>
                <a:gd name="T49" fmla="*/ 63 h 81"/>
                <a:gd name="T50" fmla="*/ 48 w 213"/>
                <a:gd name="T51" fmla="*/ 54 h 81"/>
                <a:gd name="T52" fmla="*/ 36 w 213"/>
                <a:gd name="T53" fmla="*/ 44 h 81"/>
                <a:gd name="T54" fmla="*/ 14 w 213"/>
                <a:gd name="T55" fmla="*/ 48 h 81"/>
                <a:gd name="T56" fmla="*/ 29 w 213"/>
                <a:gd name="T57" fmla="*/ 38 h 81"/>
                <a:gd name="T58" fmla="*/ 50 w 213"/>
                <a:gd name="T59" fmla="*/ 41 h 81"/>
                <a:gd name="T60" fmla="*/ 41 w 213"/>
                <a:gd name="T61" fmla="*/ 34 h 81"/>
                <a:gd name="T62" fmla="*/ 48 w 213"/>
                <a:gd name="T63" fmla="*/ 29 h 81"/>
                <a:gd name="T64" fmla="*/ 40 w 213"/>
                <a:gd name="T65" fmla="*/ 25 h 81"/>
                <a:gd name="T66" fmla="*/ 14 w 213"/>
                <a:gd name="T67" fmla="*/ 31 h 81"/>
                <a:gd name="T68" fmla="*/ 15 w 213"/>
                <a:gd name="T69" fmla="*/ 24 h 81"/>
                <a:gd name="T70" fmla="*/ 30 w 213"/>
                <a:gd name="T71" fmla="*/ 21 h 81"/>
                <a:gd name="T72" fmla="*/ 28 w 213"/>
                <a:gd name="T73" fmla="*/ 12 h 81"/>
                <a:gd name="T74" fmla="*/ 38 w 213"/>
                <a:gd name="T75" fmla="*/ 15 h 81"/>
                <a:gd name="T76" fmla="*/ 46 w 213"/>
                <a:gd name="T77" fmla="*/ 15 h 81"/>
                <a:gd name="T78" fmla="*/ 39 w 213"/>
                <a:gd name="T7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81">
                  <a:moveTo>
                    <a:pt x="38" y="4"/>
                  </a:moveTo>
                  <a:cubicBezTo>
                    <a:pt x="45" y="4"/>
                    <a:pt x="47" y="4"/>
                    <a:pt x="49" y="4"/>
                  </a:cubicBezTo>
                  <a:cubicBezTo>
                    <a:pt x="51" y="5"/>
                    <a:pt x="59" y="7"/>
                    <a:pt x="63" y="10"/>
                  </a:cubicBezTo>
                  <a:cubicBezTo>
                    <a:pt x="66" y="14"/>
                    <a:pt x="68" y="12"/>
                    <a:pt x="66" y="17"/>
                  </a:cubicBezTo>
                  <a:cubicBezTo>
                    <a:pt x="64" y="22"/>
                    <a:pt x="61" y="20"/>
                    <a:pt x="64" y="27"/>
                  </a:cubicBezTo>
                  <a:cubicBezTo>
                    <a:pt x="67" y="33"/>
                    <a:pt x="68" y="33"/>
                    <a:pt x="71" y="30"/>
                  </a:cubicBezTo>
                  <a:cubicBezTo>
                    <a:pt x="74" y="27"/>
                    <a:pt x="73" y="19"/>
                    <a:pt x="78" y="23"/>
                  </a:cubicBezTo>
                  <a:cubicBezTo>
                    <a:pt x="83" y="26"/>
                    <a:pt x="82" y="28"/>
                    <a:pt x="85" y="24"/>
                  </a:cubicBezTo>
                  <a:cubicBezTo>
                    <a:pt x="88" y="19"/>
                    <a:pt x="84" y="13"/>
                    <a:pt x="87" y="12"/>
                  </a:cubicBezTo>
                  <a:cubicBezTo>
                    <a:pt x="89" y="12"/>
                    <a:pt x="92" y="9"/>
                    <a:pt x="94" y="13"/>
                  </a:cubicBezTo>
                  <a:cubicBezTo>
                    <a:pt x="96" y="17"/>
                    <a:pt x="97" y="20"/>
                    <a:pt x="100" y="21"/>
                  </a:cubicBezTo>
                  <a:cubicBezTo>
                    <a:pt x="103" y="23"/>
                    <a:pt x="103" y="20"/>
                    <a:pt x="103" y="18"/>
                  </a:cubicBezTo>
                  <a:cubicBezTo>
                    <a:pt x="103" y="18"/>
                    <a:pt x="105" y="10"/>
                    <a:pt x="107" y="11"/>
                  </a:cubicBezTo>
                  <a:cubicBezTo>
                    <a:pt x="108" y="13"/>
                    <a:pt x="110" y="14"/>
                    <a:pt x="111" y="13"/>
                  </a:cubicBezTo>
                  <a:cubicBezTo>
                    <a:pt x="112" y="11"/>
                    <a:pt x="113" y="9"/>
                    <a:pt x="115" y="9"/>
                  </a:cubicBezTo>
                  <a:cubicBezTo>
                    <a:pt x="118" y="9"/>
                    <a:pt x="118" y="6"/>
                    <a:pt x="121" y="12"/>
                  </a:cubicBezTo>
                  <a:cubicBezTo>
                    <a:pt x="125" y="17"/>
                    <a:pt x="127" y="19"/>
                    <a:pt x="127" y="14"/>
                  </a:cubicBezTo>
                  <a:cubicBezTo>
                    <a:pt x="127" y="9"/>
                    <a:pt x="131" y="10"/>
                    <a:pt x="133" y="12"/>
                  </a:cubicBezTo>
                  <a:cubicBezTo>
                    <a:pt x="135" y="14"/>
                    <a:pt x="137" y="17"/>
                    <a:pt x="141" y="14"/>
                  </a:cubicBezTo>
                  <a:cubicBezTo>
                    <a:pt x="145" y="12"/>
                    <a:pt x="145" y="10"/>
                    <a:pt x="149" y="10"/>
                  </a:cubicBezTo>
                  <a:cubicBezTo>
                    <a:pt x="153" y="10"/>
                    <a:pt x="154" y="13"/>
                    <a:pt x="157" y="12"/>
                  </a:cubicBezTo>
                  <a:cubicBezTo>
                    <a:pt x="161" y="10"/>
                    <a:pt x="157" y="8"/>
                    <a:pt x="161" y="4"/>
                  </a:cubicBezTo>
                  <a:cubicBezTo>
                    <a:pt x="164" y="0"/>
                    <a:pt x="161" y="3"/>
                    <a:pt x="169" y="4"/>
                  </a:cubicBezTo>
                  <a:cubicBezTo>
                    <a:pt x="178" y="4"/>
                    <a:pt x="174" y="8"/>
                    <a:pt x="177" y="9"/>
                  </a:cubicBezTo>
                  <a:cubicBezTo>
                    <a:pt x="180" y="9"/>
                    <a:pt x="181" y="8"/>
                    <a:pt x="182" y="8"/>
                  </a:cubicBezTo>
                  <a:cubicBezTo>
                    <a:pt x="183" y="8"/>
                    <a:pt x="196" y="4"/>
                    <a:pt x="194" y="6"/>
                  </a:cubicBezTo>
                  <a:cubicBezTo>
                    <a:pt x="191" y="8"/>
                    <a:pt x="187" y="13"/>
                    <a:pt x="189" y="14"/>
                  </a:cubicBezTo>
                  <a:cubicBezTo>
                    <a:pt x="191" y="14"/>
                    <a:pt x="194" y="15"/>
                    <a:pt x="194" y="17"/>
                  </a:cubicBezTo>
                  <a:cubicBezTo>
                    <a:pt x="194" y="20"/>
                    <a:pt x="200" y="22"/>
                    <a:pt x="200" y="22"/>
                  </a:cubicBezTo>
                  <a:cubicBezTo>
                    <a:pt x="200" y="22"/>
                    <a:pt x="204" y="23"/>
                    <a:pt x="206" y="26"/>
                  </a:cubicBezTo>
                  <a:cubicBezTo>
                    <a:pt x="208" y="29"/>
                    <a:pt x="210" y="26"/>
                    <a:pt x="210" y="31"/>
                  </a:cubicBezTo>
                  <a:cubicBezTo>
                    <a:pt x="210" y="36"/>
                    <a:pt x="213" y="36"/>
                    <a:pt x="206" y="40"/>
                  </a:cubicBezTo>
                  <a:cubicBezTo>
                    <a:pt x="199" y="43"/>
                    <a:pt x="197" y="40"/>
                    <a:pt x="197" y="44"/>
                  </a:cubicBezTo>
                  <a:cubicBezTo>
                    <a:pt x="197" y="47"/>
                    <a:pt x="191" y="47"/>
                    <a:pt x="191" y="50"/>
                  </a:cubicBezTo>
                  <a:cubicBezTo>
                    <a:pt x="190" y="53"/>
                    <a:pt x="189" y="57"/>
                    <a:pt x="183" y="57"/>
                  </a:cubicBezTo>
                  <a:cubicBezTo>
                    <a:pt x="177" y="57"/>
                    <a:pt x="175" y="56"/>
                    <a:pt x="172" y="57"/>
                  </a:cubicBezTo>
                  <a:cubicBezTo>
                    <a:pt x="168" y="59"/>
                    <a:pt x="159" y="57"/>
                    <a:pt x="158" y="60"/>
                  </a:cubicBezTo>
                  <a:cubicBezTo>
                    <a:pt x="158" y="64"/>
                    <a:pt x="155" y="63"/>
                    <a:pt x="152" y="66"/>
                  </a:cubicBezTo>
                  <a:cubicBezTo>
                    <a:pt x="149" y="69"/>
                    <a:pt x="144" y="68"/>
                    <a:pt x="138" y="70"/>
                  </a:cubicBezTo>
                  <a:cubicBezTo>
                    <a:pt x="132" y="72"/>
                    <a:pt x="127" y="72"/>
                    <a:pt x="124" y="74"/>
                  </a:cubicBezTo>
                  <a:cubicBezTo>
                    <a:pt x="121" y="76"/>
                    <a:pt x="116" y="74"/>
                    <a:pt x="115" y="77"/>
                  </a:cubicBezTo>
                  <a:cubicBezTo>
                    <a:pt x="114" y="80"/>
                    <a:pt x="115" y="78"/>
                    <a:pt x="106" y="78"/>
                  </a:cubicBezTo>
                  <a:cubicBezTo>
                    <a:pt x="97" y="79"/>
                    <a:pt x="97" y="81"/>
                    <a:pt x="92" y="79"/>
                  </a:cubicBezTo>
                  <a:cubicBezTo>
                    <a:pt x="86" y="77"/>
                    <a:pt x="92" y="75"/>
                    <a:pt x="84" y="76"/>
                  </a:cubicBezTo>
                  <a:cubicBezTo>
                    <a:pt x="76" y="77"/>
                    <a:pt x="76" y="77"/>
                    <a:pt x="72" y="74"/>
                  </a:cubicBezTo>
                  <a:cubicBezTo>
                    <a:pt x="68" y="70"/>
                    <a:pt x="71" y="70"/>
                    <a:pt x="66" y="70"/>
                  </a:cubicBezTo>
                  <a:cubicBezTo>
                    <a:pt x="60" y="70"/>
                    <a:pt x="61" y="68"/>
                    <a:pt x="52" y="68"/>
                  </a:cubicBezTo>
                  <a:cubicBezTo>
                    <a:pt x="43" y="69"/>
                    <a:pt x="41" y="69"/>
                    <a:pt x="35" y="69"/>
                  </a:cubicBezTo>
                  <a:cubicBezTo>
                    <a:pt x="29" y="68"/>
                    <a:pt x="23" y="67"/>
                    <a:pt x="26" y="65"/>
                  </a:cubicBezTo>
                  <a:cubicBezTo>
                    <a:pt x="29" y="64"/>
                    <a:pt x="27" y="63"/>
                    <a:pt x="32" y="63"/>
                  </a:cubicBezTo>
                  <a:cubicBezTo>
                    <a:pt x="38" y="63"/>
                    <a:pt x="35" y="61"/>
                    <a:pt x="41" y="59"/>
                  </a:cubicBezTo>
                  <a:cubicBezTo>
                    <a:pt x="47" y="56"/>
                    <a:pt x="50" y="57"/>
                    <a:pt x="48" y="54"/>
                  </a:cubicBezTo>
                  <a:cubicBezTo>
                    <a:pt x="46" y="51"/>
                    <a:pt x="50" y="53"/>
                    <a:pt x="45" y="51"/>
                  </a:cubicBezTo>
                  <a:cubicBezTo>
                    <a:pt x="39" y="49"/>
                    <a:pt x="44" y="44"/>
                    <a:pt x="36" y="44"/>
                  </a:cubicBezTo>
                  <a:cubicBezTo>
                    <a:pt x="28" y="44"/>
                    <a:pt x="32" y="44"/>
                    <a:pt x="23" y="45"/>
                  </a:cubicBezTo>
                  <a:cubicBezTo>
                    <a:pt x="15" y="47"/>
                    <a:pt x="17" y="49"/>
                    <a:pt x="14" y="48"/>
                  </a:cubicBezTo>
                  <a:cubicBezTo>
                    <a:pt x="10" y="47"/>
                    <a:pt x="4" y="41"/>
                    <a:pt x="11" y="41"/>
                  </a:cubicBezTo>
                  <a:cubicBezTo>
                    <a:pt x="18" y="41"/>
                    <a:pt x="26" y="38"/>
                    <a:pt x="29" y="38"/>
                  </a:cubicBezTo>
                  <a:cubicBezTo>
                    <a:pt x="32" y="38"/>
                    <a:pt x="37" y="37"/>
                    <a:pt x="39" y="38"/>
                  </a:cubicBezTo>
                  <a:cubicBezTo>
                    <a:pt x="41" y="40"/>
                    <a:pt x="48" y="42"/>
                    <a:pt x="50" y="41"/>
                  </a:cubicBezTo>
                  <a:cubicBezTo>
                    <a:pt x="52" y="40"/>
                    <a:pt x="61" y="39"/>
                    <a:pt x="52" y="37"/>
                  </a:cubicBezTo>
                  <a:cubicBezTo>
                    <a:pt x="42" y="34"/>
                    <a:pt x="41" y="34"/>
                    <a:pt x="41" y="34"/>
                  </a:cubicBezTo>
                  <a:cubicBezTo>
                    <a:pt x="41" y="34"/>
                    <a:pt x="38" y="32"/>
                    <a:pt x="41" y="31"/>
                  </a:cubicBezTo>
                  <a:cubicBezTo>
                    <a:pt x="44" y="31"/>
                    <a:pt x="44" y="30"/>
                    <a:pt x="48" y="29"/>
                  </a:cubicBezTo>
                  <a:cubicBezTo>
                    <a:pt x="51" y="28"/>
                    <a:pt x="56" y="27"/>
                    <a:pt x="52" y="26"/>
                  </a:cubicBezTo>
                  <a:cubicBezTo>
                    <a:pt x="47" y="25"/>
                    <a:pt x="46" y="24"/>
                    <a:pt x="40" y="25"/>
                  </a:cubicBezTo>
                  <a:cubicBezTo>
                    <a:pt x="33" y="26"/>
                    <a:pt x="31" y="26"/>
                    <a:pt x="25" y="28"/>
                  </a:cubicBezTo>
                  <a:cubicBezTo>
                    <a:pt x="19" y="30"/>
                    <a:pt x="20" y="31"/>
                    <a:pt x="14" y="31"/>
                  </a:cubicBezTo>
                  <a:cubicBezTo>
                    <a:pt x="8" y="31"/>
                    <a:pt x="0" y="26"/>
                    <a:pt x="7" y="26"/>
                  </a:cubicBezTo>
                  <a:cubicBezTo>
                    <a:pt x="13" y="25"/>
                    <a:pt x="15" y="27"/>
                    <a:pt x="15" y="24"/>
                  </a:cubicBezTo>
                  <a:cubicBezTo>
                    <a:pt x="15" y="20"/>
                    <a:pt x="23" y="22"/>
                    <a:pt x="25" y="23"/>
                  </a:cubicBezTo>
                  <a:cubicBezTo>
                    <a:pt x="27" y="23"/>
                    <a:pt x="35" y="23"/>
                    <a:pt x="30" y="21"/>
                  </a:cubicBezTo>
                  <a:cubicBezTo>
                    <a:pt x="26" y="19"/>
                    <a:pt x="22" y="18"/>
                    <a:pt x="23" y="16"/>
                  </a:cubicBezTo>
                  <a:cubicBezTo>
                    <a:pt x="25" y="14"/>
                    <a:pt x="26" y="12"/>
                    <a:pt x="28" y="12"/>
                  </a:cubicBezTo>
                  <a:cubicBezTo>
                    <a:pt x="31" y="11"/>
                    <a:pt x="33" y="9"/>
                    <a:pt x="34" y="10"/>
                  </a:cubicBezTo>
                  <a:cubicBezTo>
                    <a:pt x="35" y="11"/>
                    <a:pt x="36" y="12"/>
                    <a:pt x="38" y="15"/>
                  </a:cubicBezTo>
                  <a:cubicBezTo>
                    <a:pt x="40" y="17"/>
                    <a:pt x="43" y="17"/>
                    <a:pt x="45" y="17"/>
                  </a:cubicBezTo>
                  <a:cubicBezTo>
                    <a:pt x="46" y="17"/>
                    <a:pt x="48" y="17"/>
                    <a:pt x="46" y="15"/>
                  </a:cubicBezTo>
                  <a:cubicBezTo>
                    <a:pt x="43" y="13"/>
                    <a:pt x="42" y="12"/>
                    <a:pt x="42" y="10"/>
                  </a:cubicBezTo>
                  <a:cubicBezTo>
                    <a:pt x="41" y="9"/>
                    <a:pt x="41" y="9"/>
                    <a:pt x="39" y="7"/>
                  </a:cubicBezTo>
                  <a:cubicBezTo>
                    <a:pt x="36" y="6"/>
                    <a:pt x="37" y="5"/>
                    <a:pt x="38"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 name="Freeform 1143"/>
            <p:cNvSpPr>
              <a:spLocks/>
            </p:cNvSpPr>
            <p:nvPr/>
          </p:nvSpPr>
          <p:spPr bwMode="auto">
            <a:xfrm>
              <a:off x="2580" y="1375"/>
              <a:ext cx="19" cy="12"/>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8" name="Freeform 1144"/>
            <p:cNvSpPr>
              <a:spLocks/>
            </p:cNvSpPr>
            <p:nvPr/>
          </p:nvSpPr>
          <p:spPr bwMode="auto">
            <a:xfrm>
              <a:off x="2564" y="1387"/>
              <a:ext cx="9" cy="10"/>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Freeform 1145"/>
            <p:cNvSpPr>
              <a:spLocks/>
            </p:cNvSpPr>
            <p:nvPr/>
          </p:nvSpPr>
          <p:spPr bwMode="auto">
            <a:xfrm>
              <a:off x="2600" y="1372"/>
              <a:ext cx="11" cy="6"/>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Freeform 1146"/>
            <p:cNvSpPr>
              <a:spLocks/>
            </p:cNvSpPr>
            <p:nvPr/>
          </p:nvSpPr>
          <p:spPr bwMode="auto">
            <a:xfrm>
              <a:off x="2424" y="1311"/>
              <a:ext cx="173" cy="130"/>
            </a:xfrm>
            <a:custGeom>
              <a:avLst/>
              <a:gdLst>
                <a:gd name="T0" fmla="*/ 280 w 289"/>
                <a:gd name="T1" fmla="*/ 57 h 216"/>
                <a:gd name="T2" fmla="*/ 260 w 289"/>
                <a:gd name="T3" fmla="*/ 68 h 216"/>
                <a:gd name="T4" fmla="*/ 235 w 289"/>
                <a:gd name="T5" fmla="*/ 76 h 216"/>
                <a:gd name="T6" fmla="*/ 227 w 289"/>
                <a:gd name="T7" fmla="*/ 88 h 216"/>
                <a:gd name="T8" fmla="*/ 213 w 289"/>
                <a:gd name="T9" fmla="*/ 101 h 216"/>
                <a:gd name="T10" fmla="*/ 200 w 289"/>
                <a:gd name="T11" fmla="*/ 118 h 216"/>
                <a:gd name="T12" fmla="*/ 210 w 289"/>
                <a:gd name="T13" fmla="*/ 141 h 216"/>
                <a:gd name="T14" fmla="*/ 193 w 289"/>
                <a:gd name="T15" fmla="*/ 151 h 216"/>
                <a:gd name="T16" fmla="*/ 188 w 289"/>
                <a:gd name="T17" fmla="*/ 173 h 216"/>
                <a:gd name="T18" fmla="*/ 168 w 289"/>
                <a:gd name="T19" fmla="*/ 179 h 216"/>
                <a:gd name="T20" fmla="*/ 157 w 289"/>
                <a:gd name="T21" fmla="*/ 196 h 216"/>
                <a:gd name="T22" fmla="*/ 136 w 289"/>
                <a:gd name="T23" fmla="*/ 197 h 216"/>
                <a:gd name="T24" fmla="*/ 110 w 289"/>
                <a:gd name="T25" fmla="*/ 198 h 216"/>
                <a:gd name="T26" fmla="*/ 86 w 289"/>
                <a:gd name="T27" fmla="*/ 204 h 216"/>
                <a:gd name="T28" fmla="*/ 72 w 289"/>
                <a:gd name="T29" fmla="*/ 215 h 216"/>
                <a:gd name="T30" fmla="*/ 56 w 289"/>
                <a:gd name="T31" fmla="*/ 202 h 216"/>
                <a:gd name="T32" fmla="*/ 54 w 289"/>
                <a:gd name="T33" fmla="*/ 191 h 216"/>
                <a:gd name="T34" fmla="*/ 34 w 289"/>
                <a:gd name="T35" fmla="*/ 183 h 216"/>
                <a:gd name="T36" fmla="*/ 30 w 289"/>
                <a:gd name="T37" fmla="*/ 177 h 216"/>
                <a:gd name="T38" fmla="*/ 40 w 289"/>
                <a:gd name="T39" fmla="*/ 160 h 216"/>
                <a:gd name="T40" fmla="*/ 36 w 289"/>
                <a:gd name="T41" fmla="*/ 146 h 216"/>
                <a:gd name="T42" fmla="*/ 44 w 289"/>
                <a:gd name="T43" fmla="*/ 131 h 216"/>
                <a:gd name="T44" fmla="*/ 37 w 289"/>
                <a:gd name="T45" fmla="*/ 112 h 216"/>
                <a:gd name="T46" fmla="*/ 51 w 289"/>
                <a:gd name="T47" fmla="*/ 95 h 216"/>
                <a:gd name="T48" fmla="*/ 56 w 289"/>
                <a:gd name="T49" fmla="*/ 73 h 216"/>
                <a:gd name="T50" fmla="*/ 67 w 289"/>
                <a:gd name="T51" fmla="*/ 58 h 216"/>
                <a:gd name="T52" fmla="*/ 56 w 289"/>
                <a:gd name="T53" fmla="*/ 49 h 216"/>
                <a:gd name="T54" fmla="*/ 39 w 289"/>
                <a:gd name="T55" fmla="*/ 53 h 216"/>
                <a:gd name="T56" fmla="*/ 25 w 289"/>
                <a:gd name="T57" fmla="*/ 46 h 216"/>
                <a:gd name="T58" fmla="*/ 13 w 289"/>
                <a:gd name="T59" fmla="*/ 50 h 216"/>
                <a:gd name="T60" fmla="*/ 10 w 289"/>
                <a:gd name="T61" fmla="*/ 43 h 216"/>
                <a:gd name="T62" fmla="*/ 8 w 289"/>
                <a:gd name="T63" fmla="*/ 34 h 216"/>
                <a:gd name="T64" fmla="*/ 3 w 289"/>
                <a:gd name="T65" fmla="*/ 18 h 216"/>
                <a:gd name="T66" fmla="*/ 25 w 289"/>
                <a:gd name="T67" fmla="*/ 11 h 216"/>
                <a:gd name="T68" fmla="*/ 48 w 289"/>
                <a:gd name="T69" fmla="*/ 3 h 216"/>
                <a:gd name="T70" fmla="*/ 72 w 289"/>
                <a:gd name="T71" fmla="*/ 5 h 216"/>
                <a:gd name="T72" fmla="*/ 106 w 289"/>
                <a:gd name="T73" fmla="*/ 8 h 216"/>
                <a:gd name="T74" fmla="*/ 142 w 289"/>
                <a:gd name="T75" fmla="*/ 12 h 216"/>
                <a:gd name="T76" fmla="*/ 166 w 289"/>
                <a:gd name="T77" fmla="*/ 11 h 216"/>
                <a:gd name="T78" fmla="*/ 182 w 289"/>
                <a:gd name="T79" fmla="*/ 16 h 216"/>
                <a:gd name="T80" fmla="*/ 193 w 289"/>
                <a:gd name="T81" fmla="*/ 21 h 216"/>
                <a:gd name="T82" fmla="*/ 213 w 289"/>
                <a:gd name="T83" fmla="*/ 29 h 216"/>
                <a:gd name="T84" fmla="*/ 233 w 289"/>
                <a:gd name="T85" fmla="*/ 26 h 216"/>
                <a:gd name="T86" fmla="*/ 242 w 289"/>
                <a:gd name="T87" fmla="*/ 33 h 216"/>
                <a:gd name="T88" fmla="*/ 252 w 289"/>
                <a:gd name="T89" fmla="*/ 39 h 216"/>
                <a:gd name="T90" fmla="*/ 271 w 289"/>
                <a:gd name="T91" fmla="*/ 39 h 216"/>
                <a:gd name="T92" fmla="*/ 285 w 289"/>
                <a:gd name="T93" fmla="*/ 35 h 216"/>
                <a:gd name="T94" fmla="*/ 283 w 289"/>
                <a:gd name="T95" fmla="*/ 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216">
                  <a:moveTo>
                    <a:pt x="283" y="47"/>
                  </a:moveTo>
                  <a:cubicBezTo>
                    <a:pt x="283" y="53"/>
                    <a:pt x="289" y="55"/>
                    <a:pt x="280" y="57"/>
                  </a:cubicBezTo>
                  <a:cubicBezTo>
                    <a:pt x="272" y="59"/>
                    <a:pt x="276" y="59"/>
                    <a:pt x="271" y="61"/>
                  </a:cubicBezTo>
                  <a:cubicBezTo>
                    <a:pt x="265" y="64"/>
                    <a:pt x="261" y="65"/>
                    <a:pt x="260" y="68"/>
                  </a:cubicBezTo>
                  <a:cubicBezTo>
                    <a:pt x="259" y="71"/>
                    <a:pt x="256" y="72"/>
                    <a:pt x="249" y="72"/>
                  </a:cubicBezTo>
                  <a:cubicBezTo>
                    <a:pt x="242" y="72"/>
                    <a:pt x="239" y="73"/>
                    <a:pt x="235" y="76"/>
                  </a:cubicBezTo>
                  <a:cubicBezTo>
                    <a:pt x="232" y="78"/>
                    <a:pt x="228" y="77"/>
                    <a:pt x="228" y="81"/>
                  </a:cubicBezTo>
                  <a:cubicBezTo>
                    <a:pt x="228" y="84"/>
                    <a:pt x="232" y="85"/>
                    <a:pt x="227" y="88"/>
                  </a:cubicBezTo>
                  <a:cubicBezTo>
                    <a:pt x="222" y="91"/>
                    <a:pt x="220" y="91"/>
                    <a:pt x="218" y="94"/>
                  </a:cubicBezTo>
                  <a:cubicBezTo>
                    <a:pt x="216" y="98"/>
                    <a:pt x="213" y="98"/>
                    <a:pt x="213" y="101"/>
                  </a:cubicBezTo>
                  <a:cubicBezTo>
                    <a:pt x="213" y="104"/>
                    <a:pt x="209" y="103"/>
                    <a:pt x="206" y="107"/>
                  </a:cubicBezTo>
                  <a:cubicBezTo>
                    <a:pt x="204" y="111"/>
                    <a:pt x="200" y="114"/>
                    <a:pt x="200" y="118"/>
                  </a:cubicBezTo>
                  <a:cubicBezTo>
                    <a:pt x="200" y="123"/>
                    <a:pt x="201" y="123"/>
                    <a:pt x="205" y="129"/>
                  </a:cubicBezTo>
                  <a:cubicBezTo>
                    <a:pt x="208" y="135"/>
                    <a:pt x="210" y="137"/>
                    <a:pt x="210" y="141"/>
                  </a:cubicBezTo>
                  <a:cubicBezTo>
                    <a:pt x="210" y="144"/>
                    <a:pt x="211" y="143"/>
                    <a:pt x="206" y="146"/>
                  </a:cubicBezTo>
                  <a:cubicBezTo>
                    <a:pt x="200" y="149"/>
                    <a:pt x="197" y="146"/>
                    <a:pt x="193" y="151"/>
                  </a:cubicBezTo>
                  <a:cubicBezTo>
                    <a:pt x="189" y="157"/>
                    <a:pt x="186" y="160"/>
                    <a:pt x="187" y="164"/>
                  </a:cubicBezTo>
                  <a:cubicBezTo>
                    <a:pt x="189" y="169"/>
                    <a:pt x="196" y="172"/>
                    <a:pt x="188" y="173"/>
                  </a:cubicBezTo>
                  <a:cubicBezTo>
                    <a:pt x="181" y="173"/>
                    <a:pt x="177" y="174"/>
                    <a:pt x="175" y="175"/>
                  </a:cubicBezTo>
                  <a:cubicBezTo>
                    <a:pt x="173" y="176"/>
                    <a:pt x="171" y="175"/>
                    <a:pt x="168" y="179"/>
                  </a:cubicBezTo>
                  <a:cubicBezTo>
                    <a:pt x="164" y="184"/>
                    <a:pt x="161" y="183"/>
                    <a:pt x="160" y="188"/>
                  </a:cubicBezTo>
                  <a:cubicBezTo>
                    <a:pt x="160" y="193"/>
                    <a:pt x="162" y="196"/>
                    <a:pt x="157" y="196"/>
                  </a:cubicBezTo>
                  <a:cubicBezTo>
                    <a:pt x="151" y="196"/>
                    <a:pt x="152" y="190"/>
                    <a:pt x="148" y="195"/>
                  </a:cubicBezTo>
                  <a:cubicBezTo>
                    <a:pt x="143" y="199"/>
                    <a:pt x="140" y="199"/>
                    <a:pt x="136" y="197"/>
                  </a:cubicBezTo>
                  <a:cubicBezTo>
                    <a:pt x="133" y="196"/>
                    <a:pt x="136" y="196"/>
                    <a:pt x="127" y="197"/>
                  </a:cubicBezTo>
                  <a:cubicBezTo>
                    <a:pt x="119" y="197"/>
                    <a:pt x="114" y="197"/>
                    <a:pt x="110" y="198"/>
                  </a:cubicBezTo>
                  <a:cubicBezTo>
                    <a:pt x="106" y="199"/>
                    <a:pt x="100" y="197"/>
                    <a:pt x="97" y="200"/>
                  </a:cubicBezTo>
                  <a:cubicBezTo>
                    <a:pt x="94" y="203"/>
                    <a:pt x="86" y="204"/>
                    <a:pt x="86" y="204"/>
                  </a:cubicBezTo>
                  <a:cubicBezTo>
                    <a:pt x="86" y="204"/>
                    <a:pt x="82" y="206"/>
                    <a:pt x="80" y="208"/>
                  </a:cubicBezTo>
                  <a:cubicBezTo>
                    <a:pt x="78" y="211"/>
                    <a:pt x="78" y="214"/>
                    <a:pt x="72" y="215"/>
                  </a:cubicBezTo>
                  <a:cubicBezTo>
                    <a:pt x="67" y="215"/>
                    <a:pt x="64" y="216"/>
                    <a:pt x="61" y="211"/>
                  </a:cubicBezTo>
                  <a:cubicBezTo>
                    <a:pt x="58" y="206"/>
                    <a:pt x="58" y="205"/>
                    <a:pt x="56" y="202"/>
                  </a:cubicBezTo>
                  <a:cubicBezTo>
                    <a:pt x="54" y="199"/>
                    <a:pt x="54" y="198"/>
                    <a:pt x="54" y="196"/>
                  </a:cubicBezTo>
                  <a:cubicBezTo>
                    <a:pt x="55" y="194"/>
                    <a:pt x="59" y="194"/>
                    <a:pt x="54" y="191"/>
                  </a:cubicBezTo>
                  <a:cubicBezTo>
                    <a:pt x="50" y="188"/>
                    <a:pt x="46" y="185"/>
                    <a:pt x="44" y="184"/>
                  </a:cubicBezTo>
                  <a:cubicBezTo>
                    <a:pt x="43" y="183"/>
                    <a:pt x="39" y="180"/>
                    <a:pt x="34" y="183"/>
                  </a:cubicBezTo>
                  <a:cubicBezTo>
                    <a:pt x="33" y="183"/>
                    <a:pt x="33" y="183"/>
                    <a:pt x="33" y="183"/>
                  </a:cubicBezTo>
                  <a:cubicBezTo>
                    <a:pt x="32" y="182"/>
                    <a:pt x="30" y="181"/>
                    <a:pt x="30" y="177"/>
                  </a:cubicBezTo>
                  <a:cubicBezTo>
                    <a:pt x="30" y="171"/>
                    <a:pt x="25" y="171"/>
                    <a:pt x="30" y="168"/>
                  </a:cubicBezTo>
                  <a:cubicBezTo>
                    <a:pt x="36" y="165"/>
                    <a:pt x="38" y="164"/>
                    <a:pt x="40" y="160"/>
                  </a:cubicBezTo>
                  <a:cubicBezTo>
                    <a:pt x="41" y="157"/>
                    <a:pt x="47" y="156"/>
                    <a:pt x="42" y="154"/>
                  </a:cubicBezTo>
                  <a:cubicBezTo>
                    <a:pt x="38" y="151"/>
                    <a:pt x="35" y="151"/>
                    <a:pt x="36" y="146"/>
                  </a:cubicBezTo>
                  <a:cubicBezTo>
                    <a:pt x="36" y="141"/>
                    <a:pt x="33" y="144"/>
                    <a:pt x="37" y="139"/>
                  </a:cubicBezTo>
                  <a:cubicBezTo>
                    <a:pt x="41" y="134"/>
                    <a:pt x="44" y="135"/>
                    <a:pt x="44" y="131"/>
                  </a:cubicBezTo>
                  <a:cubicBezTo>
                    <a:pt x="43" y="126"/>
                    <a:pt x="44" y="123"/>
                    <a:pt x="41" y="120"/>
                  </a:cubicBezTo>
                  <a:cubicBezTo>
                    <a:pt x="39" y="118"/>
                    <a:pt x="28" y="112"/>
                    <a:pt x="37" y="112"/>
                  </a:cubicBezTo>
                  <a:cubicBezTo>
                    <a:pt x="47" y="112"/>
                    <a:pt x="51" y="109"/>
                    <a:pt x="51" y="104"/>
                  </a:cubicBezTo>
                  <a:cubicBezTo>
                    <a:pt x="51" y="99"/>
                    <a:pt x="48" y="99"/>
                    <a:pt x="51" y="95"/>
                  </a:cubicBezTo>
                  <a:cubicBezTo>
                    <a:pt x="53" y="91"/>
                    <a:pt x="51" y="87"/>
                    <a:pt x="51" y="83"/>
                  </a:cubicBezTo>
                  <a:cubicBezTo>
                    <a:pt x="51" y="80"/>
                    <a:pt x="53" y="75"/>
                    <a:pt x="56" y="73"/>
                  </a:cubicBezTo>
                  <a:cubicBezTo>
                    <a:pt x="60" y="71"/>
                    <a:pt x="59" y="68"/>
                    <a:pt x="64" y="66"/>
                  </a:cubicBezTo>
                  <a:cubicBezTo>
                    <a:pt x="68" y="63"/>
                    <a:pt x="70" y="59"/>
                    <a:pt x="67" y="58"/>
                  </a:cubicBezTo>
                  <a:cubicBezTo>
                    <a:pt x="64" y="58"/>
                    <a:pt x="61" y="55"/>
                    <a:pt x="61" y="55"/>
                  </a:cubicBezTo>
                  <a:cubicBezTo>
                    <a:pt x="61" y="55"/>
                    <a:pt x="59" y="50"/>
                    <a:pt x="56" y="49"/>
                  </a:cubicBezTo>
                  <a:cubicBezTo>
                    <a:pt x="53" y="49"/>
                    <a:pt x="47" y="47"/>
                    <a:pt x="47" y="49"/>
                  </a:cubicBezTo>
                  <a:cubicBezTo>
                    <a:pt x="46" y="52"/>
                    <a:pt x="46" y="53"/>
                    <a:pt x="39" y="53"/>
                  </a:cubicBezTo>
                  <a:cubicBezTo>
                    <a:pt x="31" y="53"/>
                    <a:pt x="21" y="55"/>
                    <a:pt x="24" y="53"/>
                  </a:cubicBezTo>
                  <a:cubicBezTo>
                    <a:pt x="26" y="50"/>
                    <a:pt x="27" y="46"/>
                    <a:pt x="25" y="46"/>
                  </a:cubicBezTo>
                  <a:cubicBezTo>
                    <a:pt x="22" y="46"/>
                    <a:pt x="21" y="46"/>
                    <a:pt x="19" y="47"/>
                  </a:cubicBezTo>
                  <a:cubicBezTo>
                    <a:pt x="17" y="48"/>
                    <a:pt x="14" y="48"/>
                    <a:pt x="13" y="50"/>
                  </a:cubicBezTo>
                  <a:cubicBezTo>
                    <a:pt x="12" y="50"/>
                    <a:pt x="10" y="51"/>
                    <a:pt x="8" y="51"/>
                  </a:cubicBezTo>
                  <a:cubicBezTo>
                    <a:pt x="8" y="46"/>
                    <a:pt x="7" y="44"/>
                    <a:pt x="10" y="43"/>
                  </a:cubicBezTo>
                  <a:cubicBezTo>
                    <a:pt x="13" y="41"/>
                    <a:pt x="18" y="41"/>
                    <a:pt x="15" y="39"/>
                  </a:cubicBezTo>
                  <a:cubicBezTo>
                    <a:pt x="12" y="37"/>
                    <a:pt x="10" y="37"/>
                    <a:pt x="8" y="34"/>
                  </a:cubicBezTo>
                  <a:cubicBezTo>
                    <a:pt x="6" y="32"/>
                    <a:pt x="8" y="35"/>
                    <a:pt x="5" y="29"/>
                  </a:cubicBezTo>
                  <a:cubicBezTo>
                    <a:pt x="2" y="23"/>
                    <a:pt x="0" y="21"/>
                    <a:pt x="3" y="18"/>
                  </a:cubicBezTo>
                  <a:cubicBezTo>
                    <a:pt x="7" y="16"/>
                    <a:pt x="6" y="11"/>
                    <a:pt x="12" y="11"/>
                  </a:cubicBezTo>
                  <a:cubicBezTo>
                    <a:pt x="18" y="11"/>
                    <a:pt x="24" y="19"/>
                    <a:pt x="25" y="11"/>
                  </a:cubicBezTo>
                  <a:cubicBezTo>
                    <a:pt x="27" y="3"/>
                    <a:pt x="25" y="1"/>
                    <a:pt x="33" y="1"/>
                  </a:cubicBezTo>
                  <a:cubicBezTo>
                    <a:pt x="40" y="0"/>
                    <a:pt x="43" y="2"/>
                    <a:pt x="48" y="3"/>
                  </a:cubicBezTo>
                  <a:cubicBezTo>
                    <a:pt x="53" y="5"/>
                    <a:pt x="51" y="6"/>
                    <a:pt x="59" y="6"/>
                  </a:cubicBezTo>
                  <a:cubicBezTo>
                    <a:pt x="66" y="5"/>
                    <a:pt x="64" y="5"/>
                    <a:pt x="72" y="5"/>
                  </a:cubicBezTo>
                  <a:cubicBezTo>
                    <a:pt x="79" y="6"/>
                    <a:pt x="71" y="3"/>
                    <a:pt x="84" y="5"/>
                  </a:cubicBezTo>
                  <a:cubicBezTo>
                    <a:pt x="97" y="7"/>
                    <a:pt x="94" y="5"/>
                    <a:pt x="106" y="8"/>
                  </a:cubicBezTo>
                  <a:cubicBezTo>
                    <a:pt x="118" y="11"/>
                    <a:pt x="115" y="10"/>
                    <a:pt x="126" y="9"/>
                  </a:cubicBezTo>
                  <a:cubicBezTo>
                    <a:pt x="137" y="8"/>
                    <a:pt x="136" y="12"/>
                    <a:pt x="142" y="12"/>
                  </a:cubicBezTo>
                  <a:cubicBezTo>
                    <a:pt x="148" y="12"/>
                    <a:pt x="147" y="8"/>
                    <a:pt x="154" y="9"/>
                  </a:cubicBezTo>
                  <a:cubicBezTo>
                    <a:pt x="161" y="11"/>
                    <a:pt x="158" y="13"/>
                    <a:pt x="166" y="11"/>
                  </a:cubicBezTo>
                  <a:cubicBezTo>
                    <a:pt x="167" y="12"/>
                    <a:pt x="168" y="13"/>
                    <a:pt x="173" y="13"/>
                  </a:cubicBezTo>
                  <a:cubicBezTo>
                    <a:pt x="181" y="15"/>
                    <a:pt x="182" y="13"/>
                    <a:pt x="182" y="16"/>
                  </a:cubicBezTo>
                  <a:cubicBezTo>
                    <a:pt x="182" y="19"/>
                    <a:pt x="182" y="18"/>
                    <a:pt x="186" y="19"/>
                  </a:cubicBezTo>
                  <a:cubicBezTo>
                    <a:pt x="190" y="21"/>
                    <a:pt x="184" y="16"/>
                    <a:pt x="193" y="21"/>
                  </a:cubicBezTo>
                  <a:cubicBezTo>
                    <a:pt x="201" y="26"/>
                    <a:pt x="200" y="24"/>
                    <a:pt x="204" y="26"/>
                  </a:cubicBezTo>
                  <a:cubicBezTo>
                    <a:pt x="207" y="29"/>
                    <a:pt x="210" y="29"/>
                    <a:pt x="213" y="29"/>
                  </a:cubicBezTo>
                  <a:cubicBezTo>
                    <a:pt x="216" y="29"/>
                    <a:pt x="225" y="29"/>
                    <a:pt x="226" y="29"/>
                  </a:cubicBezTo>
                  <a:cubicBezTo>
                    <a:pt x="228" y="30"/>
                    <a:pt x="231" y="24"/>
                    <a:pt x="233" y="26"/>
                  </a:cubicBezTo>
                  <a:cubicBezTo>
                    <a:pt x="234" y="27"/>
                    <a:pt x="239" y="29"/>
                    <a:pt x="243" y="32"/>
                  </a:cubicBezTo>
                  <a:cubicBezTo>
                    <a:pt x="242" y="32"/>
                    <a:pt x="242" y="32"/>
                    <a:pt x="242" y="33"/>
                  </a:cubicBezTo>
                  <a:cubicBezTo>
                    <a:pt x="241" y="34"/>
                    <a:pt x="242" y="35"/>
                    <a:pt x="243" y="37"/>
                  </a:cubicBezTo>
                  <a:cubicBezTo>
                    <a:pt x="244" y="39"/>
                    <a:pt x="250" y="39"/>
                    <a:pt x="252" y="39"/>
                  </a:cubicBezTo>
                  <a:cubicBezTo>
                    <a:pt x="254" y="39"/>
                    <a:pt x="254" y="37"/>
                    <a:pt x="254" y="36"/>
                  </a:cubicBezTo>
                  <a:cubicBezTo>
                    <a:pt x="264" y="39"/>
                    <a:pt x="267" y="39"/>
                    <a:pt x="271" y="39"/>
                  </a:cubicBezTo>
                  <a:cubicBezTo>
                    <a:pt x="276" y="38"/>
                    <a:pt x="279" y="37"/>
                    <a:pt x="281" y="37"/>
                  </a:cubicBezTo>
                  <a:cubicBezTo>
                    <a:pt x="282" y="37"/>
                    <a:pt x="283" y="36"/>
                    <a:pt x="285" y="35"/>
                  </a:cubicBezTo>
                  <a:cubicBezTo>
                    <a:pt x="286" y="37"/>
                    <a:pt x="286" y="39"/>
                    <a:pt x="286" y="40"/>
                  </a:cubicBezTo>
                  <a:cubicBezTo>
                    <a:pt x="286" y="43"/>
                    <a:pt x="283" y="42"/>
                    <a:pt x="283" y="4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1147"/>
            <p:cNvSpPr>
              <a:spLocks/>
            </p:cNvSpPr>
            <p:nvPr/>
          </p:nvSpPr>
          <p:spPr bwMode="auto">
            <a:xfrm>
              <a:off x="2414" y="1339"/>
              <a:ext cx="52" cy="87"/>
            </a:xfrm>
            <a:custGeom>
              <a:avLst/>
              <a:gdLst>
                <a:gd name="T0" fmla="*/ 80 w 86"/>
                <a:gd name="T1" fmla="*/ 20 h 146"/>
                <a:gd name="T2" fmla="*/ 72 w 86"/>
                <a:gd name="T3" fmla="*/ 27 h 146"/>
                <a:gd name="T4" fmla="*/ 67 w 86"/>
                <a:gd name="T5" fmla="*/ 37 h 146"/>
                <a:gd name="T6" fmla="*/ 67 w 86"/>
                <a:gd name="T7" fmla="*/ 49 h 146"/>
                <a:gd name="T8" fmla="*/ 67 w 86"/>
                <a:gd name="T9" fmla="*/ 58 h 146"/>
                <a:gd name="T10" fmla="*/ 53 w 86"/>
                <a:gd name="T11" fmla="*/ 66 h 146"/>
                <a:gd name="T12" fmla="*/ 57 w 86"/>
                <a:gd name="T13" fmla="*/ 74 h 146"/>
                <a:gd name="T14" fmla="*/ 60 w 86"/>
                <a:gd name="T15" fmla="*/ 85 h 146"/>
                <a:gd name="T16" fmla="*/ 53 w 86"/>
                <a:gd name="T17" fmla="*/ 93 h 146"/>
                <a:gd name="T18" fmla="*/ 52 w 86"/>
                <a:gd name="T19" fmla="*/ 100 h 146"/>
                <a:gd name="T20" fmla="*/ 58 w 86"/>
                <a:gd name="T21" fmla="*/ 108 h 146"/>
                <a:gd name="T22" fmla="*/ 56 w 86"/>
                <a:gd name="T23" fmla="*/ 114 h 146"/>
                <a:gd name="T24" fmla="*/ 46 w 86"/>
                <a:gd name="T25" fmla="*/ 122 h 146"/>
                <a:gd name="T26" fmla="*/ 46 w 86"/>
                <a:gd name="T27" fmla="*/ 131 h 146"/>
                <a:gd name="T28" fmla="*/ 49 w 86"/>
                <a:gd name="T29" fmla="*/ 137 h 146"/>
                <a:gd name="T30" fmla="*/ 41 w 86"/>
                <a:gd name="T31" fmla="*/ 141 h 146"/>
                <a:gd name="T32" fmla="*/ 34 w 86"/>
                <a:gd name="T33" fmla="*/ 143 h 146"/>
                <a:gd name="T34" fmla="*/ 22 w 86"/>
                <a:gd name="T35" fmla="*/ 138 h 146"/>
                <a:gd name="T36" fmla="*/ 11 w 86"/>
                <a:gd name="T37" fmla="*/ 142 h 146"/>
                <a:gd name="T38" fmla="*/ 11 w 86"/>
                <a:gd name="T39" fmla="*/ 133 h 146"/>
                <a:gd name="T40" fmla="*/ 19 w 86"/>
                <a:gd name="T41" fmla="*/ 117 h 146"/>
                <a:gd name="T42" fmla="*/ 19 w 86"/>
                <a:gd name="T43" fmla="*/ 106 h 146"/>
                <a:gd name="T44" fmla="*/ 16 w 86"/>
                <a:gd name="T45" fmla="*/ 101 h 146"/>
                <a:gd name="T46" fmla="*/ 7 w 86"/>
                <a:gd name="T47" fmla="*/ 102 h 146"/>
                <a:gd name="T48" fmla="*/ 12 w 86"/>
                <a:gd name="T49" fmla="*/ 95 h 146"/>
                <a:gd name="T50" fmla="*/ 11 w 86"/>
                <a:gd name="T51" fmla="*/ 90 h 146"/>
                <a:gd name="T52" fmla="*/ 3 w 86"/>
                <a:gd name="T53" fmla="*/ 94 h 146"/>
                <a:gd name="T54" fmla="*/ 4 w 86"/>
                <a:gd name="T55" fmla="*/ 83 h 146"/>
                <a:gd name="T56" fmla="*/ 14 w 86"/>
                <a:gd name="T57" fmla="*/ 70 h 146"/>
                <a:gd name="T58" fmla="*/ 20 w 86"/>
                <a:gd name="T59" fmla="*/ 57 h 146"/>
                <a:gd name="T60" fmla="*/ 24 w 86"/>
                <a:gd name="T61" fmla="*/ 39 h 146"/>
                <a:gd name="T62" fmla="*/ 25 w 86"/>
                <a:gd name="T63" fmla="*/ 23 h 146"/>
                <a:gd name="T64" fmla="*/ 22 w 86"/>
                <a:gd name="T65" fmla="*/ 12 h 146"/>
                <a:gd name="T66" fmla="*/ 24 w 86"/>
                <a:gd name="T67" fmla="*/ 6 h 146"/>
                <a:gd name="T68" fmla="*/ 24 w 86"/>
                <a:gd name="T69" fmla="*/ 5 h 146"/>
                <a:gd name="T70" fmla="*/ 29 w 86"/>
                <a:gd name="T71" fmla="*/ 4 h 146"/>
                <a:gd name="T72" fmla="*/ 35 w 86"/>
                <a:gd name="T73" fmla="*/ 1 h 146"/>
                <a:gd name="T74" fmla="*/ 41 w 86"/>
                <a:gd name="T75" fmla="*/ 0 h 146"/>
                <a:gd name="T76" fmla="*/ 40 w 86"/>
                <a:gd name="T77" fmla="*/ 7 h 146"/>
                <a:gd name="T78" fmla="*/ 55 w 86"/>
                <a:gd name="T79" fmla="*/ 7 h 146"/>
                <a:gd name="T80" fmla="*/ 63 w 86"/>
                <a:gd name="T81" fmla="*/ 3 h 146"/>
                <a:gd name="T82" fmla="*/ 72 w 86"/>
                <a:gd name="T83" fmla="*/ 3 h 146"/>
                <a:gd name="T84" fmla="*/ 77 w 86"/>
                <a:gd name="T85" fmla="*/ 9 h 146"/>
                <a:gd name="T86" fmla="*/ 83 w 86"/>
                <a:gd name="T87" fmla="*/ 12 h 146"/>
                <a:gd name="T88" fmla="*/ 80 w 86"/>
                <a:gd name="T89"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46">
                  <a:moveTo>
                    <a:pt x="80" y="20"/>
                  </a:moveTo>
                  <a:cubicBezTo>
                    <a:pt x="75" y="22"/>
                    <a:pt x="76" y="25"/>
                    <a:pt x="72" y="27"/>
                  </a:cubicBezTo>
                  <a:cubicBezTo>
                    <a:pt x="69" y="29"/>
                    <a:pt x="67" y="34"/>
                    <a:pt x="67" y="37"/>
                  </a:cubicBezTo>
                  <a:cubicBezTo>
                    <a:pt x="67" y="41"/>
                    <a:pt x="69" y="45"/>
                    <a:pt x="67" y="49"/>
                  </a:cubicBezTo>
                  <a:cubicBezTo>
                    <a:pt x="64" y="53"/>
                    <a:pt x="67" y="53"/>
                    <a:pt x="67" y="58"/>
                  </a:cubicBezTo>
                  <a:cubicBezTo>
                    <a:pt x="67" y="63"/>
                    <a:pt x="63" y="66"/>
                    <a:pt x="53" y="66"/>
                  </a:cubicBezTo>
                  <a:cubicBezTo>
                    <a:pt x="44" y="66"/>
                    <a:pt x="55" y="72"/>
                    <a:pt x="57" y="74"/>
                  </a:cubicBezTo>
                  <a:cubicBezTo>
                    <a:pt x="60" y="77"/>
                    <a:pt x="59" y="80"/>
                    <a:pt x="60" y="85"/>
                  </a:cubicBezTo>
                  <a:cubicBezTo>
                    <a:pt x="60" y="89"/>
                    <a:pt x="57" y="88"/>
                    <a:pt x="53" y="93"/>
                  </a:cubicBezTo>
                  <a:cubicBezTo>
                    <a:pt x="49" y="98"/>
                    <a:pt x="52" y="95"/>
                    <a:pt x="52" y="100"/>
                  </a:cubicBezTo>
                  <a:cubicBezTo>
                    <a:pt x="51" y="105"/>
                    <a:pt x="54" y="105"/>
                    <a:pt x="58" y="108"/>
                  </a:cubicBezTo>
                  <a:cubicBezTo>
                    <a:pt x="63" y="110"/>
                    <a:pt x="57" y="111"/>
                    <a:pt x="56" y="114"/>
                  </a:cubicBezTo>
                  <a:cubicBezTo>
                    <a:pt x="54" y="118"/>
                    <a:pt x="52" y="119"/>
                    <a:pt x="46" y="122"/>
                  </a:cubicBezTo>
                  <a:cubicBezTo>
                    <a:pt x="41" y="125"/>
                    <a:pt x="46" y="125"/>
                    <a:pt x="46" y="131"/>
                  </a:cubicBezTo>
                  <a:cubicBezTo>
                    <a:pt x="46" y="135"/>
                    <a:pt x="48" y="136"/>
                    <a:pt x="49" y="137"/>
                  </a:cubicBezTo>
                  <a:cubicBezTo>
                    <a:pt x="45" y="140"/>
                    <a:pt x="54" y="144"/>
                    <a:pt x="41" y="141"/>
                  </a:cubicBezTo>
                  <a:cubicBezTo>
                    <a:pt x="28" y="139"/>
                    <a:pt x="39" y="143"/>
                    <a:pt x="34" y="143"/>
                  </a:cubicBezTo>
                  <a:cubicBezTo>
                    <a:pt x="28" y="142"/>
                    <a:pt x="27" y="138"/>
                    <a:pt x="22" y="138"/>
                  </a:cubicBezTo>
                  <a:cubicBezTo>
                    <a:pt x="16" y="138"/>
                    <a:pt x="12" y="146"/>
                    <a:pt x="11" y="142"/>
                  </a:cubicBezTo>
                  <a:cubicBezTo>
                    <a:pt x="10" y="139"/>
                    <a:pt x="8" y="140"/>
                    <a:pt x="11" y="133"/>
                  </a:cubicBezTo>
                  <a:cubicBezTo>
                    <a:pt x="14" y="126"/>
                    <a:pt x="21" y="124"/>
                    <a:pt x="19" y="117"/>
                  </a:cubicBezTo>
                  <a:cubicBezTo>
                    <a:pt x="17" y="111"/>
                    <a:pt x="17" y="109"/>
                    <a:pt x="19" y="106"/>
                  </a:cubicBezTo>
                  <a:cubicBezTo>
                    <a:pt x="20" y="103"/>
                    <a:pt x="20" y="98"/>
                    <a:pt x="16" y="101"/>
                  </a:cubicBezTo>
                  <a:cubicBezTo>
                    <a:pt x="12" y="104"/>
                    <a:pt x="7" y="105"/>
                    <a:pt x="7" y="102"/>
                  </a:cubicBezTo>
                  <a:cubicBezTo>
                    <a:pt x="7" y="100"/>
                    <a:pt x="8" y="97"/>
                    <a:pt x="12" y="95"/>
                  </a:cubicBezTo>
                  <a:cubicBezTo>
                    <a:pt x="16" y="93"/>
                    <a:pt x="15" y="88"/>
                    <a:pt x="11" y="90"/>
                  </a:cubicBezTo>
                  <a:cubicBezTo>
                    <a:pt x="8" y="93"/>
                    <a:pt x="5" y="100"/>
                    <a:pt x="3" y="94"/>
                  </a:cubicBezTo>
                  <a:cubicBezTo>
                    <a:pt x="1" y="89"/>
                    <a:pt x="0" y="88"/>
                    <a:pt x="4" y="83"/>
                  </a:cubicBezTo>
                  <a:cubicBezTo>
                    <a:pt x="8" y="78"/>
                    <a:pt x="11" y="75"/>
                    <a:pt x="14" y="70"/>
                  </a:cubicBezTo>
                  <a:cubicBezTo>
                    <a:pt x="16" y="65"/>
                    <a:pt x="14" y="66"/>
                    <a:pt x="20" y="57"/>
                  </a:cubicBezTo>
                  <a:cubicBezTo>
                    <a:pt x="26" y="47"/>
                    <a:pt x="22" y="44"/>
                    <a:pt x="24" y="39"/>
                  </a:cubicBezTo>
                  <a:cubicBezTo>
                    <a:pt x="26" y="33"/>
                    <a:pt x="26" y="29"/>
                    <a:pt x="25" y="23"/>
                  </a:cubicBezTo>
                  <a:cubicBezTo>
                    <a:pt x="24" y="17"/>
                    <a:pt x="22" y="16"/>
                    <a:pt x="22" y="12"/>
                  </a:cubicBezTo>
                  <a:cubicBezTo>
                    <a:pt x="22" y="12"/>
                    <a:pt x="23" y="6"/>
                    <a:pt x="24" y="6"/>
                  </a:cubicBezTo>
                  <a:cubicBezTo>
                    <a:pt x="24" y="5"/>
                    <a:pt x="24" y="5"/>
                    <a:pt x="24" y="5"/>
                  </a:cubicBezTo>
                  <a:cubicBezTo>
                    <a:pt x="26" y="5"/>
                    <a:pt x="28" y="4"/>
                    <a:pt x="29" y="4"/>
                  </a:cubicBezTo>
                  <a:cubicBezTo>
                    <a:pt x="30" y="2"/>
                    <a:pt x="33" y="2"/>
                    <a:pt x="35" y="1"/>
                  </a:cubicBezTo>
                  <a:cubicBezTo>
                    <a:pt x="37" y="0"/>
                    <a:pt x="38" y="0"/>
                    <a:pt x="41" y="0"/>
                  </a:cubicBezTo>
                  <a:cubicBezTo>
                    <a:pt x="43" y="0"/>
                    <a:pt x="42" y="4"/>
                    <a:pt x="40" y="7"/>
                  </a:cubicBezTo>
                  <a:cubicBezTo>
                    <a:pt x="37" y="9"/>
                    <a:pt x="47" y="7"/>
                    <a:pt x="55" y="7"/>
                  </a:cubicBezTo>
                  <a:cubicBezTo>
                    <a:pt x="62" y="7"/>
                    <a:pt x="62" y="6"/>
                    <a:pt x="63" y="3"/>
                  </a:cubicBezTo>
                  <a:cubicBezTo>
                    <a:pt x="63" y="1"/>
                    <a:pt x="69" y="3"/>
                    <a:pt x="72" y="3"/>
                  </a:cubicBezTo>
                  <a:cubicBezTo>
                    <a:pt x="75" y="4"/>
                    <a:pt x="77" y="9"/>
                    <a:pt x="77" y="9"/>
                  </a:cubicBezTo>
                  <a:cubicBezTo>
                    <a:pt x="77" y="9"/>
                    <a:pt x="80" y="12"/>
                    <a:pt x="83" y="12"/>
                  </a:cubicBezTo>
                  <a:cubicBezTo>
                    <a:pt x="86" y="13"/>
                    <a:pt x="84" y="17"/>
                    <a:pt x="80" y="2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 name="Freeform 1148"/>
            <p:cNvSpPr>
              <a:spLocks/>
            </p:cNvSpPr>
            <p:nvPr/>
          </p:nvSpPr>
          <p:spPr bwMode="auto">
            <a:xfrm>
              <a:off x="2633" y="1130"/>
              <a:ext cx="119" cy="123"/>
            </a:xfrm>
            <a:custGeom>
              <a:avLst/>
              <a:gdLst>
                <a:gd name="T0" fmla="*/ 196 w 198"/>
                <a:gd name="T1" fmla="*/ 107 h 206"/>
                <a:gd name="T2" fmla="*/ 182 w 198"/>
                <a:gd name="T3" fmla="*/ 105 h 206"/>
                <a:gd name="T4" fmla="*/ 171 w 198"/>
                <a:gd name="T5" fmla="*/ 110 h 206"/>
                <a:gd name="T6" fmla="*/ 148 w 198"/>
                <a:gd name="T7" fmla="*/ 121 h 206"/>
                <a:gd name="T8" fmla="*/ 142 w 198"/>
                <a:gd name="T9" fmla="*/ 131 h 206"/>
                <a:gd name="T10" fmla="*/ 147 w 198"/>
                <a:gd name="T11" fmla="*/ 142 h 206"/>
                <a:gd name="T12" fmla="*/ 160 w 198"/>
                <a:gd name="T13" fmla="*/ 155 h 206"/>
                <a:gd name="T14" fmla="*/ 173 w 198"/>
                <a:gd name="T15" fmla="*/ 166 h 206"/>
                <a:gd name="T16" fmla="*/ 161 w 198"/>
                <a:gd name="T17" fmla="*/ 176 h 206"/>
                <a:gd name="T18" fmla="*/ 154 w 198"/>
                <a:gd name="T19" fmla="*/ 188 h 206"/>
                <a:gd name="T20" fmla="*/ 154 w 198"/>
                <a:gd name="T21" fmla="*/ 199 h 206"/>
                <a:gd name="T22" fmla="*/ 140 w 198"/>
                <a:gd name="T23" fmla="*/ 197 h 206"/>
                <a:gd name="T24" fmla="*/ 118 w 198"/>
                <a:gd name="T25" fmla="*/ 203 h 206"/>
                <a:gd name="T26" fmla="*/ 104 w 198"/>
                <a:gd name="T27" fmla="*/ 198 h 206"/>
                <a:gd name="T28" fmla="*/ 93 w 198"/>
                <a:gd name="T29" fmla="*/ 202 h 206"/>
                <a:gd name="T30" fmla="*/ 82 w 198"/>
                <a:gd name="T31" fmla="*/ 198 h 206"/>
                <a:gd name="T32" fmla="*/ 63 w 198"/>
                <a:gd name="T33" fmla="*/ 193 h 206"/>
                <a:gd name="T34" fmla="*/ 50 w 198"/>
                <a:gd name="T35" fmla="*/ 198 h 206"/>
                <a:gd name="T36" fmla="*/ 37 w 198"/>
                <a:gd name="T37" fmla="*/ 195 h 206"/>
                <a:gd name="T38" fmla="*/ 45 w 198"/>
                <a:gd name="T39" fmla="*/ 167 h 206"/>
                <a:gd name="T40" fmla="*/ 37 w 198"/>
                <a:gd name="T41" fmla="*/ 156 h 206"/>
                <a:gd name="T42" fmla="*/ 13 w 198"/>
                <a:gd name="T43" fmla="*/ 148 h 206"/>
                <a:gd name="T44" fmla="*/ 13 w 198"/>
                <a:gd name="T45" fmla="*/ 143 h 206"/>
                <a:gd name="T46" fmla="*/ 9 w 198"/>
                <a:gd name="T47" fmla="*/ 136 h 206"/>
                <a:gd name="T48" fmla="*/ 6 w 198"/>
                <a:gd name="T49" fmla="*/ 126 h 206"/>
                <a:gd name="T50" fmla="*/ 10 w 198"/>
                <a:gd name="T51" fmla="*/ 118 h 206"/>
                <a:gd name="T52" fmla="*/ 2 w 198"/>
                <a:gd name="T53" fmla="*/ 102 h 206"/>
                <a:gd name="T54" fmla="*/ 6 w 198"/>
                <a:gd name="T55" fmla="*/ 95 h 206"/>
                <a:gd name="T56" fmla="*/ 4 w 198"/>
                <a:gd name="T57" fmla="*/ 82 h 206"/>
                <a:gd name="T58" fmla="*/ 24 w 198"/>
                <a:gd name="T59" fmla="*/ 73 h 206"/>
                <a:gd name="T60" fmla="*/ 21 w 198"/>
                <a:gd name="T61" fmla="*/ 63 h 206"/>
                <a:gd name="T62" fmla="*/ 28 w 198"/>
                <a:gd name="T63" fmla="*/ 56 h 206"/>
                <a:gd name="T64" fmla="*/ 31 w 198"/>
                <a:gd name="T65" fmla="*/ 47 h 206"/>
                <a:gd name="T66" fmla="*/ 28 w 198"/>
                <a:gd name="T67" fmla="*/ 40 h 206"/>
                <a:gd name="T68" fmla="*/ 36 w 198"/>
                <a:gd name="T69" fmla="*/ 32 h 206"/>
                <a:gd name="T70" fmla="*/ 60 w 198"/>
                <a:gd name="T71" fmla="*/ 32 h 206"/>
                <a:gd name="T72" fmla="*/ 64 w 198"/>
                <a:gd name="T73" fmla="*/ 17 h 206"/>
                <a:gd name="T74" fmla="*/ 65 w 198"/>
                <a:gd name="T75" fmla="*/ 7 h 206"/>
                <a:gd name="T76" fmla="*/ 61 w 198"/>
                <a:gd name="T77" fmla="*/ 0 h 206"/>
                <a:gd name="T78" fmla="*/ 73 w 198"/>
                <a:gd name="T79" fmla="*/ 2 h 206"/>
                <a:gd name="T80" fmla="*/ 84 w 198"/>
                <a:gd name="T81" fmla="*/ 1 h 206"/>
                <a:gd name="T82" fmla="*/ 92 w 198"/>
                <a:gd name="T83" fmla="*/ 1 h 206"/>
                <a:gd name="T84" fmla="*/ 97 w 198"/>
                <a:gd name="T85" fmla="*/ 13 h 206"/>
                <a:gd name="T86" fmla="*/ 115 w 198"/>
                <a:gd name="T87" fmla="*/ 25 h 206"/>
                <a:gd name="T88" fmla="*/ 144 w 198"/>
                <a:gd name="T89" fmla="*/ 14 h 206"/>
                <a:gd name="T90" fmla="*/ 168 w 198"/>
                <a:gd name="T91" fmla="*/ 12 h 206"/>
                <a:gd name="T92" fmla="*/ 179 w 198"/>
                <a:gd name="T93" fmla="*/ 26 h 206"/>
                <a:gd name="T94" fmla="*/ 182 w 198"/>
                <a:gd name="T95" fmla="*/ 36 h 206"/>
                <a:gd name="T96" fmla="*/ 178 w 198"/>
                <a:gd name="T97" fmla="*/ 53 h 206"/>
                <a:gd name="T98" fmla="*/ 189 w 198"/>
                <a:gd name="T99" fmla="*/ 66 h 206"/>
                <a:gd name="T100" fmla="*/ 190 w 198"/>
                <a:gd name="T101" fmla="*/ 82 h 206"/>
                <a:gd name="T102" fmla="*/ 197 w 198"/>
                <a:gd name="T103" fmla="*/ 9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06">
                  <a:moveTo>
                    <a:pt x="197" y="103"/>
                  </a:moveTo>
                  <a:cubicBezTo>
                    <a:pt x="196" y="104"/>
                    <a:pt x="196" y="106"/>
                    <a:pt x="196" y="107"/>
                  </a:cubicBezTo>
                  <a:cubicBezTo>
                    <a:pt x="196" y="110"/>
                    <a:pt x="190" y="107"/>
                    <a:pt x="189" y="106"/>
                  </a:cubicBezTo>
                  <a:cubicBezTo>
                    <a:pt x="188" y="104"/>
                    <a:pt x="185" y="103"/>
                    <a:pt x="182" y="105"/>
                  </a:cubicBezTo>
                  <a:cubicBezTo>
                    <a:pt x="179" y="107"/>
                    <a:pt x="182" y="111"/>
                    <a:pt x="177" y="111"/>
                  </a:cubicBezTo>
                  <a:cubicBezTo>
                    <a:pt x="172" y="111"/>
                    <a:pt x="171" y="110"/>
                    <a:pt x="171" y="110"/>
                  </a:cubicBezTo>
                  <a:cubicBezTo>
                    <a:pt x="170" y="110"/>
                    <a:pt x="162" y="116"/>
                    <a:pt x="159" y="118"/>
                  </a:cubicBezTo>
                  <a:cubicBezTo>
                    <a:pt x="156" y="120"/>
                    <a:pt x="154" y="121"/>
                    <a:pt x="148" y="121"/>
                  </a:cubicBezTo>
                  <a:cubicBezTo>
                    <a:pt x="141" y="121"/>
                    <a:pt x="142" y="124"/>
                    <a:pt x="139" y="126"/>
                  </a:cubicBezTo>
                  <a:cubicBezTo>
                    <a:pt x="135" y="127"/>
                    <a:pt x="139" y="129"/>
                    <a:pt x="142" y="131"/>
                  </a:cubicBezTo>
                  <a:cubicBezTo>
                    <a:pt x="145" y="133"/>
                    <a:pt x="142" y="131"/>
                    <a:pt x="143" y="135"/>
                  </a:cubicBezTo>
                  <a:cubicBezTo>
                    <a:pt x="145" y="138"/>
                    <a:pt x="145" y="138"/>
                    <a:pt x="147" y="142"/>
                  </a:cubicBezTo>
                  <a:cubicBezTo>
                    <a:pt x="149" y="146"/>
                    <a:pt x="149" y="146"/>
                    <a:pt x="151" y="148"/>
                  </a:cubicBezTo>
                  <a:cubicBezTo>
                    <a:pt x="153" y="150"/>
                    <a:pt x="155" y="151"/>
                    <a:pt x="160" y="155"/>
                  </a:cubicBezTo>
                  <a:cubicBezTo>
                    <a:pt x="164" y="158"/>
                    <a:pt x="164" y="158"/>
                    <a:pt x="168" y="161"/>
                  </a:cubicBezTo>
                  <a:cubicBezTo>
                    <a:pt x="171" y="163"/>
                    <a:pt x="173" y="161"/>
                    <a:pt x="173" y="166"/>
                  </a:cubicBezTo>
                  <a:cubicBezTo>
                    <a:pt x="173" y="170"/>
                    <a:pt x="170" y="171"/>
                    <a:pt x="167" y="171"/>
                  </a:cubicBezTo>
                  <a:cubicBezTo>
                    <a:pt x="165" y="171"/>
                    <a:pt x="166" y="174"/>
                    <a:pt x="161" y="176"/>
                  </a:cubicBezTo>
                  <a:cubicBezTo>
                    <a:pt x="156" y="178"/>
                    <a:pt x="158" y="178"/>
                    <a:pt x="153" y="180"/>
                  </a:cubicBezTo>
                  <a:cubicBezTo>
                    <a:pt x="149" y="182"/>
                    <a:pt x="154" y="182"/>
                    <a:pt x="154" y="188"/>
                  </a:cubicBezTo>
                  <a:cubicBezTo>
                    <a:pt x="154" y="193"/>
                    <a:pt x="156" y="192"/>
                    <a:pt x="157" y="193"/>
                  </a:cubicBezTo>
                  <a:cubicBezTo>
                    <a:pt x="159" y="195"/>
                    <a:pt x="158" y="200"/>
                    <a:pt x="154" y="199"/>
                  </a:cubicBezTo>
                  <a:cubicBezTo>
                    <a:pt x="150" y="198"/>
                    <a:pt x="148" y="195"/>
                    <a:pt x="147" y="194"/>
                  </a:cubicBezTo>
                  <a:cubicBezTo>
                    <a:pt x="145" y="193"/>
                    <a:pt x="141" y="196"/>
                    <a:pt x="140" y="197"/>
                  </a:cubicBezTo>
                  <a:cubicBezTo>
                    <a:pt x="138" y="197"/>
                    <a:pt x="132" y="196"/>
                    <a:pt x="128" y="197"/>
                  </a:cubicBezTo>
                  <a:cubicBezTo>
                    <a:pt x="124" y="197"/>
                    <a:pt x="122" y="201"/>
                    <a:pt x="118" y="203"/>
                  </a:cubicBezTo>
                  <a:cubicBezTo>
                    <a:pt x="114" y="205"/>
                    <a:pt x="113" y="203"/>
                    <a:pt x="111" y="201"/>
                  </a:cubicBezTo>
                  <a:cubicBezTo>
                    <a:pt x="109" y="199"/>
                    <a:pt x="107" y="198"/>
                    <a:pt x="104" y="198"/>
                  </a:cubicBezTo>
                  <a:cubicBezTo>
                    <a:pt x="101" y="198"/>
                    <a:pt x="100" y="200"/>
                    <a:pt x="100" y="203"/>
                  </a:cubicBezTo>
                  <a:cubicBezTo>
                    <a:pt x="99" y="206"/>
                    <a:pt x="97" y="204"/>
                    <a:pt x="93" y="202"/>
                  </a:cubicBezTo>
                  <a:cubicBezTo>
                    <a:pt x="90" y="200"/>
                    <a:pt x="90" y="199"/>
                    <a:pt x="87" y="197"/>
                  </a:cubicBezTo>
                  <a:cubicBezTo>
                    <a:pt x="85" y="196"/>
                    <a:pt x="83" y="197"/>
                    <a:pt x="82" y="198"/>
                  </a:cubicBezTo>
                  <a:cubicBezTo>
                    <a:pt x="81" y="195"/>
                    <a:pt x="78" y="196"/>
                    <a:pt x="76" y="196"/>
                  </a:cubicBezTo>
                  <a:cubicBezTo>
                    <a:pt x="75" y="196"/>
                    <a:pt x="66" y="195"/>
                    <a:pt x="63" y="193"/>
                  </a:cubicBezTo>
                  <a:cubicBezTo>
                    <a:pt x="60" y="191"/>
                    <a:pt x="60" y="193"/>
                    <a:pt x="57" y="195"/>
                  </a:cubicBezTo>
                  <a:cubicBezTo>
                    <a:pt x="54" y="198"/>
                    <a:pt x="52" y="197"/>
                    <a:pt x="50" y="198"/>
                  </a:cubicBezTo>
                  <a:cubicBezTo>
                    <a:pt x="47" y="198"/>
                    <a:pt x="40" y="198"/>
                    <a:pt x="36" y="197"/>
                  </a:cubicBezTo>
                  <a:cubicBezTo>
                    <a:pt x="36" y="196"/>
                    <a:pt x="36" y="196"/>
                    <a:pt x="37" y="195"/>
                  </a:cubicBezTo>
                  <a:cubicBezTo>
                    <a:pt x="37" y="191"/>
                    <a:pt x="37" y="184"/>
                    <a:pt x="38" y="180"/>
                  </a:cubicBezTo>
                  <a:cubicBezTo>
                    <a:pt x="40" y="176"/>
                    <a:pt x="43" y="169"/>
                    <a:pt x="45" y="167"/>
                  </a:cubicBezTo>
                  <a:cubicBezTo>
                    <a:pt x="47" y="164"/>
                    <a:pt x="55" y="159"/>
                    <a:pt x="50" y="159"/>
                  </a:cubicBezTo>
                  <a:cubicBezTo>
                    <a:pt x="45" y="159"/>
                    <a:pt x="42" y="156"/>
                    <a:pt x="37" y="156"/>
                  </a:cubicBezTo>
                  <a:cubicBezTo>
                    <a:pt x="33" y="155"/>
                    <a:pt x="23" y="154"/>
                    <a:pt x="20" y="154"/>
                  </a:cubicBezTo>
                  <a:cubicBezTo>
                    <a:pt x="18" y="154"/>
                    <a:pt x="17" y="150"/>
                    <a:pt x="13" y="148"/>
                  </a:cubicBezTo>
                  <a:cubicBezTo>
                    <a:pt x="12" y="148"/>
                    <a:pt x="11" y="147"/>
                    <a:pt x="10" y="147"/>
                  </a:cubicBezTo>
                  <a:cubicBezTo>
                    <a:pt x="11" y="145"/>
                    <a:pt x="12" y="144"/>
                    <a:pt x="13" y="143"/>
                  </a:cubicBezTo>
                  <a:cubicBezTo>
                    <a:pt x="14" y="140"/>
                    <a:pt x="14" y="141"/>
                    <a:pt x="14" y="139"/>
                  </a:cubicBezTo>
                  <a:cubicBezTo>
                    <a:pt x="14" y="136"/>
                    <a:pt x="12" y="136"/>
                    <a:pt x="9" y="136"/>
                  </a:cubicBezTo>
                  <a:cubicBezTo>
                    <a:pt x="7" y="136"/>
                    <a:pt x="7" y="132"/>
                    <a:pt x="7" y="129"/>
                  </a:cubicBezTo>
                  <a:cubicBezTo>
                    <a:pt x="7" y="127"/>
                    <a:pt x="6" y="127"/>
                    <a:pt x="6" y="126"/>
                  </a:cubicBezTo>
                  <a:cubicBezTo>
                    <a:pt x="7" y="125"/>
                    <a:pt x="8" y="124"/>
                    <a:pt x="9" y="123"/>
                  </a:cubicBezTo>
                  <a:cubicBezTo>
                    <a:pt x="11" y="122"/>
                    <a:pt x="14" y="120"/>
                    <a:pt x="10" y="118"/>
                  </a:cubicBezTo>
                  <a:cubicBezTo>
                    <a:pt x="7" y="115"/>
                    <a:pt x="6" y="113"/>
                    <a:pt x="5" y="108"/>
                  </a:cubicBezTo>
                  <a:cubicBezTo>
                    <a:pt x="4" y="104"/>
                    <a:pt x="6" y="105"/>
                    <a:pt x="2" y="102"/>
                  </a:cubicBezTo>
                  <a:cubicBezTo>
                    <a:pt x="2" y="102"/>
                    <a:pt x="1" y="102"/>
                    <a:pt x="1" y="101"/>
                  </a:cubicBezTo>
                  <a:cubicBezTo>
                    <a:pt x="4" y="99"/>
                    <a:pt x="6" y="95"/>
                    <a:pt x="6" y="95"/>
                  </a:cubicBezTo>
                  <a:cubicBezTo>
                    <a:pt x="6" y="95"/>
                    <a:pt x="12" y="93"/>
                    <a:pt x="10" y="91"/>
                  </a:cubicBezTo>
                  <a:cubicBezTo>
                    <a:pt x="7" y="88"/>
                    <a:pt x="0" y="82"/>
                    <a:pt x="4" y="82"/>
                  </a:cubicBezTo>
                  <a:cubicBezTo>
                    <a:pt x="9" y="82"/>
                    <a:pt x="17" y="81"/>
                    <a:pt x="19" y="79"/>
                  </a:cubicBezTo>
                  <a:cubicBezTo>
                    <a:pt x="20" y="78"/>
                    <a:pt x="21" y="76"/>
                    <a:pt x="24" y="73"/>
                  </a:cubicBezTo>
                  <a:cubicBezTo>
                    <a:pt x="26" y="70"/>
                    <a:pt x="30" y="69"/>
                    <a:pt x="27" y="66"/>
                  </a:cubicBezTo>
                  <a:cubicBezTo>
                    <a:pt x="24" y="64"/>
                    <a:pt x="21" y="66"/>
                    <a:pt x="21" y="63"/>
                  </a:cubicBezTo>
                  <a:cubicBezTo>
                    <a:pt x="21" y="59"/>
                    <a:pt x="16" y="60"/>
                    <a:pt x="21" y="59"/>
                  </a:cubicBezTo>
                  <a:cubicBezTo>
                    <a:pt x="26" y="59"/>
                    <a:pt x="28" y="57"/>
                    <a:pt x="28" y="56"/>
                  </a:cubicBezTo>
                  <a:cubicBezTo>
                    <a:pt x="28" y="55"/>
                    <a:pt x="28" y="53"/>
                    <a:pt x="29" y="52"/>
                  </a:cubicBezTo>
                  <a:cubicBezTo>
                    <a:pt x="30" y="51"/>
                    <a:pt x="31" y="49"/>
                    <a:pt x="31" y="47"/>
                  </a:cubicBezTo>
                  <a:cubicBezTo>
                    <a:pt x="31" y="45"/>
                    <a:pt x="34" y="43"/>
                    <a:pt x="33" y="42"/>
                  </a:cubicBezTo>
                  <a:cubicBezTo>
                    <a:pt x="32" y="41"/>
                    <a:pt x="30" y="40"/>
                    <a:pt x="28" y="40"/>
                  </a:cubicBezTo>
                  <a:cubicBezTo>
                    <a:pt x="28" y="40"/>
                    <a:pt x="28" y="39"/>
                    <a:pt x="29" y="39"/>
                  </a:cubicBezTo>
                  <a:cubicBezTo>
                    <a:pt x="30" y="32"/>
                    <a:pt x="32" y="32"/>
                    <a:pt x="36" y="32"/>
                  </a:cubicBezTo>
                  <a:cubicBezTo>
                    <a:pt x="41" y="32"/>
                    <a:pt x="45" y="34"/>
                    <a:pt x="50" y="35"/>
                  </a:cubicBezTo>
                  <a:cubicBezTo>
                    <a:pt x="56" y="35"/>
                    <a:pt x="60" y="38"/>
                    <a:pt x="60" y="32"/>
                  </a:cubicBezTo>
                  <a:cubicBezTo>
                    <a:pt x="60" y="25"/>
                    <a:pt x="70" y="23"/>
                    <a:pt x="69" y="22"/>
                  </a:cubicBezTo>
                  <a:cubicBezTo>
                    <a:pt x="68" y="20"/>
                    <a:pt x="66" y="18"/>
                    <a:pt x="64" y="17"/>
                  </a:cubicBezTo>
                  <a:cubicBezTo>
                    <a:pt x="62" y="16"/>
                    <a:pt x="61" y="15"/>
                    <a:pt x="65" y="13"/>
                  </a:cubicBezTo>
                  <a:cubicBezTo>
                    <a:pt x="69" y="11"/>
                    <a:pt x="68" y="9"/>
                    <a:pt x="65" y="7"/>
                  </a:cubicBezTo>
                  <a:cubicBezTo>
                    <a:pt x="62" y="5"/>
                    <a:pt x="59" y="6"/>
                    <a:pt x="58" y="3"/>
                  </a:cubicBezTo>
                  <a:cubicBezTo>
                    <a:pt x="58" y="1"/>
                    <a:pt x="59" y="1"/>
                    <a:pt x="61" y="0"/>
                  </a:cubicBezTo>
                  <a:cubicBezTo>
                    <a:pt x="62" y="1"/>
                    <a:pt x="64" y="0"/>
                    <a:pt x="66" y="0"/>
                  </a:cubicBezTo>
                  <a:cubicBezTo>
                    <a:pt x="68" y="0"/>
                    <a:pt x="72" y="0"/>
                    <a:pt x="73" y="2"/>
                  </a:cubicBezTo>
                  <a:cubicBezTo>
                    <a:pt x="75" y="4"/>
                    <a:pt x="76" y="3"/>
                    <a:pt x="78" y="3"/>
                  </a:cubicBezTo>
                  <a:cubicBezTo>
                    <a:pt x="80" y="3"/>
                    <a:pt x="82" y="0"/>
                    <a:pt x="84" y="1"/>
                  </a:cubicBezTo>
                  <a:cubicBezTo>
                    <a:pt x="86" y="3"/>
                    <a:pt x="86" y="4"/>
                    <a:pt x="89" y="3"/>
                  </a:cubicBezTo>
                  <a:cubicBezTo>
                    <a:pt x="91" y="2"/>
                    <a:pt x="92" y="1"/>
                    <a:pt x="92" y="1"/>
                  </a:cubicBezTo>
                  <a:cubicBezTo>
                    <a:pt x="92" y="1"/>
                    <a:pt x="92" y="1"/>
                    <a:pt x="92" y="2"/>
                  </a:cubicBezTo>
                  <a:cubicBezTo>
                    <a:pt x="92" y="9"/>
                    <a:pt x="84" y="10"/>
                    <a:pt x="97" y="13"/>
                  </a:cubicBezTo>
                  <a:cubicBezTo>
                    <a:pt x="109" y="16"/>
                    <a:pt x="114" y="13"/>
                    <a:pt x="116" y="15"/>
                  </a:cubicBezTo>
                  <a:cubicBezTo>
                    <a:pt x="118" y="18"/>
                    <a:pt x="107" y="25"/>
                    <a:pt x="115" y="25"/>
                  </a:cubicBezTo>
                  <a:cubicBezTo>
                    <a:pt x="123" y="25"/>
                    <a:pt x="127" y="23"/>
                    <a:pt x="131" y="19"/>
                  </a:cubicBezTo>
                  <a:cubicBezTo>
                    <a:pt x="134" y="16"/>
                    <a:pt x="137" y="16"/>
                    <a:pt x="144" y="14"/>
                  </a:cubicBezTo>
                  <a:cubicBezTo>
                    <a:pt x="150" y="12"/>
                    <a:pt x="153" y="19"/>
                    <a:pt x="158" y="13"/>
                  </a:cubicBezTo>
                  <a:cubicBezTo>
                    <a:pt x="163" y="8"/>
                    <a:pt x="167" y="8"/>
                    <a:pt x="168" y="12"/>
                  </a:cubicBezTo>
                  <a:cubicBezTo>
                    <a:pt x="170" y="16"/>
                    <a:pt x="154" y="15"/>
                    <a:pt x="165" y="20"/>
                  </a:cubicBezTo>
                  <a:cubicBezTo>
                    <a:pt x="175" y="25"/>
                    <a:pt x="175" y="24"/>
                    <a:pt x="179" y="26"/>
                  </a:cubicBezTo>
                  <a:cubicBezTo>
                    <a:pt x="182" y="27"/>
                    <a:pt x="182" y="31"/>
                    <a:pt x="183" y="32"/>
                  </a:cubicBezTo>
                  <a:cubicBezTo>
                    <a:pt x="182" y="34"/>
                    <a:pt x="182" y="36"/>
                    <a:pt x="182" y="36"/>
                  </a:cubicBezTo>
                  <a:cubicBezTo>
                    <a:pt x="183" y="38"/>
                    <a:pt x="182" y="41"/>
                    <a:pt x="182" y="45"/>
                  </a:cubicBezTo>
                  <a:cubicBezTo>
                    <a:pt x="182" y="50"/>
                    <a:pt x="180" y="52"/>
                    <a:pt x="178" y="53"/>
                  </a:cubicBezTo>
                  <a:cubicBezTo>
                    <a:pt x="175" y="53"/>
                    <a:pt x="186" y="60"/>
                    <a:pt x="188" y="61"/>
                  </a:cubicBezTo>
                  <a:cubicBezTo>
                    <a:pt x="190" y="62"/>
                    <a:pt x="192" y="63"/>
                    <a:pt x="189" y="66"/>
                  </a:cubicBezTo>
                  <a:cubicBezTo>
                    <a:pt x="186" y="68"/>
                    <a:pt x="191" y="73"/>
                    <a:pt x="192" y="74"/>
                  </a:cubicBezTo>
                  <a:cubicBezTo>
                    <a:pt x="192" y="74"/>
                    <a:pt x="191" y="81"/>
                    <a:pt x="190" y="82"/>
                  </a:cubicBezTo>
                  <a:cubicBezTo>
                    <a:pt x="190" y="84"/>
                    <a:pt x="191" y="90"/>
                    <a:pt x="194" y="92"/>
                  </a:cubicBezTo>
                  <a:cubicBezTo>
                    <a:pt x="198" y="93"/>
                    <a:pt x="196" y="94"/>
                    <a:pt x="197" y="95"/>
                  </a:cubicBezTo>
                  <a:cubicBezTo>
                    <a:pt x="198" y="96"/>
                    <a:pt x="197" y="100"/>
                    <a:pt x="197" y="10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1149"/>
            <p:cNvSpPr>
              <a:spLocks/>
            </p:cNvSpPr>
            <p:nvPr/>
          </p:nvSpPr>
          <p:spPr bwMode="auto">
            <a:xfrm>
              <a:off x="2471" y="1071"/>
              <a:ext cx="23" cy="26"/>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 name="Freeform 1150"/>
            <p:cNvSpPr>
              <a:spLocks/>
            </p:cNvSpPr>
            <p:nvPr/>
          </p:nvSpPr>
          <p:spPr bwMode="auto">
            <a:xfrm>
              <a:off x="2547" y="1038"/>
              <a:ext cx="13" cy="12"/>
            </a:xfrm>
            <a:custGeom>
              <a:avLst/>
              <a:gdLst>
                <a:gd name="T0" fmla="*/ 10 w 21"/>
                <a:gd name="T1" fmla="*/ 19 h 21"/>
                <a:gd name="T2" fmla="*/ 14 w 21"/>
                <a:gd name="T3" fmla="*/ 15 h 21"/>
                <a:gd name="T4" fmla="*/ 14 w 21"/>
                <a:gd name="T5" fmla="*/ 9 h 21"/>
                <a:gd name="T6" fmla="*/ 17 w 21"/>
                <a:gd name="T7" fmla="*/ 5 h 21"/>
                <a:gd name="T8" fmla="*/ 20 w 21"/>
                <a:gd name="T9" fmla="*/ 1 h 21"/>
                <a:gd name="T10" fmla="*/ 13 w 21"/>
                <a:gd name="T11" fmla="*/ 2 h 21"/>
                <a:gd name="T12" fmla="*/ 6 w 21"/>
                <a:gd name="T13" fmla="*/ 6 h 21"/>
                <a:gd name="T14" fmla="*/ 1 w 21"/>
                <a:gd name="T15" fmla="*/ 10 h 21"/>
                <a:gd name="T16" fmla="*/ 6 w 21"/>
                <a:gd name="T17" fmla="*/ 14 h 21"/>
                <a:gd name="T18" fmla="*/ 6 w 21"/>
                <a:gd name="T19" fmla="*/ 20 h 21"/>
                <a:gd name="T20" fmla="*/ 10 w 21"/>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19"/>
                  </a:moveTo>
                  <a:cubicBezTo>
                    <a:pt x="12" y="17"/>
                    <a:pt x="13" y="18"/>
                    <a:pt x="14" y="15"/>
                  </a:cubicBezTo>
                  <a:cubicBezTo>
                    <a:pt x="14" y="12"/>
                    <a:pt x="10" y="11"/>
                    <a:pt x="14" y="9"/>
                  </a:cubicBezTo>
                  <a:cubicBezTo>
                    <a:pt x="17" y="7"/>
                    <a:pt x="15" y="3"/>
                    <a:pt x="17" y="5"/>
                  </a:cubicBezTo>
                  <a:cubicBezTo>
                    <a:pt x="19" y="6"/>
                    <a:pt x="21" y="2"/>
                    <a:pt x="20" y="1"/>
                  </a:cubicBezTo>
                  <a:cubicBezTo>
                    <a:pt x="19" y="0"/>
                    <a:pt x="14" y="1"/>
                    <a:pt x="13" y="2"/>
                  </a:cubicBezTo>
                  <a:cubicBezTo>
                    <a:pt x="11" y="3"/>
                    <a:pt x="7" y="3"/>
                    <a:pt x="6" y="6"/>
                  </a:cubicBezTo>
                  <a:cubicBezTo>
                    <a:pt x="6" y="8"/>
                    <a:pt x="0" y="7"/>
                    <a:pt x="1" y="10"/>
                  </a:cubicBezTo>
                  <a:cubicBezTo>
                    <a:pt x="3" y="13"/>
                    <a:pt x="7" y="11"/>
                    <a:pt x="6" y="14"/>
                  </a:cubicBezTo>
                  <a:cubicBezTo>
                    <a:pt x="5" y="17"/>
                    <a:pt x="4" y="19"/>
                    <a:pt x="6" y="20"/>
                  </a:cubicBezTo>
                  <a:cubicBezTo>
                    <a:pt x="8" y="21"/>
                    <a:pt x="9" y="19"/>
                    <a:pt x="10" y="1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1151"/>
            <p:cNvSpPr>
              <a:spLocks/>
            </p:cNvSpPr>
            <p:nvPr/>
          </p:nvSpPr>
          <p:spPr bwMode="auto">
            <a:xfrm>
              <a:off x="2499" y="1137"/>
              <a:ext cx="10" cy="6"/>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 name="Freeform 1152"/>
            <p:cNvSpPr>
              <a:spLocks/>
            </p:cNvSpPr>
            <p:nvPr/>
          </p:nvSpPr>
          <p:spPr bwMode="auto">
            <a:xfrm>
              <a:off x="2480" y="1062"/>
              <a:ext cx="105" cy="150"/>
            </a:xfrm>
            <a:custGeom>
              <a:avLst/>
              <a:gdLst>
                <a:gd name="T0" fmla="*/ 165 w 174"/>
                <a:gd name="T1" fmla="*/ 189 h 250"/>
                <a:gd name="T2" fmla="*/ 142 w 174"/>
                <a:gd name="T3" fmla="*/ 205 h 250"/>
                <a:gd name="T4" fmla="*/ 153 w 174"/>
                <a:gd name="T5" fmla="*/ 218 h 250"/>
                <a:gd name="T6" fmla="*/ 114 w 174"/>
                <a:gd name="T7" fmla="*/ 224 h 250"/>
                <a:gd name="T8" fmla="*/ 107 w 174"/>
                <a:gd name="T9" fmla="*/ 229 h 250"/>
                <a:gd name="T10" fmla="*/ 84 w 174"/>
                <a:gd name="T11" fmla="*/ 229 h 250"/>
                <a:gd name="T12" fmla="*/ 64 w 174"/>
                <a:gd name="T13" fmla="*/ 226 h 250"/>
                <a:gd name="T14" fmla="*/ 43 w 174"/>
                <a:gd name="T15" fmla="*/ 237 h 250"/>
                <a:gd name="T16" fmla="*/ 19 w 174"/>
                <a:gd name="T17" fmla="*/ 245 h 250"/>
                <a:gd name="T18" fmla="*/ 9 w 174"/>
                <a:gd name="T19" fmla="*/ 238 h 250"/>
                <a:gd name="T20" fmla="*/ 22 w 174"/>
                <a:gd name="T21" fmla="*/ 229 h 250"/>
                <a:gd name="T22" fmla="*/ 36 w 174"/>
                <a:gd name="T23" fmla="*/ 218 h 250"/>
                <a:gd name="T24" fmla="*/ 62 w 174"/>
                <a:gd name="T25" fmla="*/ 213 h 250"/>
                <a:gd name="T26" fmla="*/ 67 w 174"/>
                <a:gd name="T27" fmla="*/ 205 h 250"/>
                <a:gd name="T28" fmla="*/ 45 w 174"/>
                <a:gd name="T29" fmla="*/ 205 h 250"/>
                <a:gd name="T30" fmla="*/ 29 w 174"/>
                <a:gd name="T31" fmla="*/ 201 h 250"/>
                <a:gd name="T32" fmla="*/ 27 w 174"/>
                <a:gd name="T33" fmla="*/ 188 h 250"/>
                <a:gd name="T34" fmla="*/ 46 w 174"/>
                <a:gd name="T35" fmla="*/ 177 h 250"/>
                <a:gd name="T36" fmla="*/ 38 w 174"/>
                <a:gd name="T37" fmla="*/ 162 h 250"/>
                <a:gd name="T38" fmla="*/ 46 w 174"/>
                <a:gd name="T39" fmla="*/ 157 h 250"/>
                <a:gd name="T40" fmla="*/ 62 w 174"/>
                <a:gd name="T41" fmla="*/ 155 h 250"/>
                <a:gd name="T42" fmla="*/ 73 w 174"/>
                <a:gd name="T43" fmla="*/ 138 h 250"/>
                <a:gd name="T44" fmla="*/ 59 w 174"/>
                <a:gd name="T45" fmla="*/ 122 h 250"/>
                <a:gd name="T46" fmla="*/ 63 w 174"/>
                <a:gd name="T47" fmla="*/ 111 h 250"/>
                <a:gd name="T48" fmla="*/ 39 w 174"/>
                <a:gd name="T49" fmla="*/ 116 h 250"/>
                <a:gd name="T50" fmla="*/ 29 w 174"/>
                <a:gd name="T51" fmla="*/ 111 h 250"/>
                <a:gd name="T52" fmla="*/ 38 w 174"/>
                <a:gd name="T53" fmla="*/ 91 h 250"/>
                <a:gd name="T54" fmla="*/ 26 w 174"/>
                <a:gd name="T55" fmla="*/ 93 h 250"/>
                <a:gd name="T56" fmla="*/ 20 w 174"/>
                <a:gd name="T57" fmla="*/ 95 h 250"/>
                <a:gd name="T58" fmla="*/ 14 w 174"/>
                <a:gd name="T59" fmla="*/ 95 h 250"/>
                <a:gd name="T60" fmla="*/ 2 w 174"/>
                <a:gd name="T61" fmla="*/ 92 h 250"/>
                <a:gd name="T62" fmla="*/ 14 w 174"/>
                <a:gd name="T63" fmla="*/ 82 h 250"/>
                <a:gd name="T64" fmla="*/ 29 w 174"/>
                <a:gd name="T65" fmla="*/ 73 h 250"/>
                <a:gd name="T66" fmla="*/ 19 w 174"/>
                <a:gd name="T67" fmla="*/ 75 h 250"/>
                <a:gd name="T68" fmla="*/ 10 w 174"/>
                <a:gd name="T69" fmla="*/ 66 h 250"/>
                <a:gd name="T70" fmla="*/ 20 w 174"/>
                <a:gd name="T71" fmla="*/ 58 h 250"/>
                <a:gd name="T72" fmla="*/ 5 w 174"/>
                <a:gd name="T73" fmla="*/ 46 h 250"/>
                <a:gd name="T74" fmla="*/ 16 w 174"/>
                <a:gd name="T75" fmla="*/ 51 h 250"/>
                <a:gd name="T76" fmla="*/ 24 w 174"/>
                <a:gd name="T77" fmla="*/ 41 h 250"/>
                <a:gd name="T78" fmla="*/ 34 w 174"/>
                <a:gd name="T79" fmla="*/ 28 h 250"/>
                <a:gd name="T80" fmla="*/ 46 w 174"/>
                <a:gd name="T81" fmla="*/ 16 h 250"/>
                <a:gd name="T82" fmla="*/ 67 w 174"/>
                <a:gd name="T83" fmla="*/ 16 h 250"/>
                <a:gd name="T84" fmla="*/ 75 w 174"/>
                <a:gd name="T85" fmla="*/ 13 h 250"/>
                <a:gd name="T86" fmla="*/ 82 w 174"/>
                <a:gd name="T87" fmla="*/ 2 h 250"/>
                <a:gd name="T88" fmla="*/ 88 w 174"/>
                <a:gd name="T89" fmla="*/ 9 h 250"/>
                <a:gd name="T90" fmla="*/ 83 w 174"/>
                <a:gd name="T91" fmla="*/ 16 h 250"/>
                <a:gd name="T92" fmla="*/ 73 w 174"/>
                <a:gd name="T93" fmla="*/ 27 h 250"/>
                <a:gd name="T94" fmla="*/ 62 w 174"/>
                <a:gd name="T95" fmla="*/ 38 h 250"/>
                <a:gd name="T96" fmla="*/ 63 w 174"/>
                <a:gd name="T97" fmla="*/ 43 h 250"/>
                <a:gd name="T98" fmla="*/ 100 w 174"/>
                <a:gd name="T99" fmla="*/ 40 h 250"/>
                <a:gd name="T100" fmla="*/ 98 w 174"/>
                <a:gd name="T101" fmla="*/ 55 h 250"/>
                <a:gd name="T102" fmla="*/ 80 w 174"/>
                <a:gd name="T103" fmla="*/ 72 h 250"/>
                <a:gd name="T104" fmla="*/ 69 w 174"/>
                <a:gd name="T105" fmla="*/ 82 h 250"/>
                <a:gd name="T106" fmla="*/ 85 w 174"/>
                <a:gd name="T107" fmla="*/ 84 h 250"/>
                <a:gd name="T108" fmla="*/ 108 w 174"/>
                <a:gd name="T109" fmla="*/ 116 h 250"/>
                <a:gd name="T110" fmla="*/ 126 w 174"/>
                <a:gd name="T111" fmla="*/ 130 h 250"/>
                <a:gd name="T112" fmla="*/ 138 w 174"/>
                <a:gd name="T113" fmla="*/ 151 h 250"/>
                <a:gd name="T114" fmla="*/ 138 w 174"/>
                <a:gd name="T115" fmla="*/ 170 h 250"/>
                <a:gd name="T116" fmla="*/ 155 w 174"/>
                <a:gd name="T117" fmla="*/ 163 h 250"/>
                <a:gd name="T118" fmla="*/ 168 w 174"/>
                <a:gd name="T119"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250">
                  <a:moveTo>
                    <a:pt x="168" y="175"/>
                  </a:moveTo>
                  <a:cubicBezTo>
                    <a:pt x="167" y="181"/>
                    <a:pt x="170" y="184"/>
                    <a:pt x="165" y="189"/>
                  </a:cubicBezTo>
                  <a:cubicBezTo>
                    <a:pt x="159" y="193"/>
                    <a:pt x="163" y="194"/>
                    <a:pt x="154" y="197"/>
                  </a:cubicBezTo>
                  <a:cubicBezTo>
                    <a:pt x="145" y="200"/>
                    <a:pt x="146" y="203"/>
                    <a:pt x="142" y="205"/>
                  </a:cubicBezTo>
                  <a:cubicBezTo>
                    <a:pt x="138" y="206"/>
                    <a:pt x="156" y="208"/>
                    <a:pt x="161" y="211"/>
                  </a:cubicBezTo>
                  <a:cubicBezTo>
                    <a:pt x="166" y="213"/>
                    <a:pt x="161" y="216"/>
                    <a:pt x="153" y="218"/>
                  </a:cubicBezTo>
                  <a:cubicBezTo>
                    <a:pt x="146" y="220"/>
                    <a:pt x="146" y="222"/>
                    <a:pt x="138" y="222"/>
                  </a:cubicBezTo>
                  <a:cubicBezTo>
                    <a:pt x="130" y="222"/>
                    <a:pt x="123" y="225"/>
                    <a:pt x="114" y="224"/>
                  </a:cubicBezTo>
                  <a:cubicBezTo>
                    <a:pt x="106" y="223"/>
                    <a:pt x="104" y="221"/>
                    <a:pt x="102" y="220"/>
                  </a:cubicBezTo>
                  <a:cubicBezTo>
                    <a:pt x="99" y="219"/>
                    <a:pt x="104" y="225"/>
                    <a:pt x="107" y="229"/>
                  </a:cubicBezTo>
                  <a:cubicBezTo>
                    <a:pt x="110" y="233"/>
                    <a:pt x="98" y="227"/>
                    <a:pt x="96" y="225"/>
                  </a:cubicBezTo>
                  <a:cubicBezTo>
                    <a:pt x="94" y="224"/>
                    <a:pt x="87" y="227"/>
                    <a:pt x="84" y="229"/>
                  </a:cubicBezTo>
                  <a:cubicBezTo>
                    <a:pt x="82" y="232"/>
                    <a:pt x="78" y="229"/>
                    <a:pt x="77" y="227"/>
                  </a:cubicBezTo>
                  <a:cubicBezTo>
                    <a:pt x="76" y="225"/>
                    <a:pt x="69" y="226"/>
                    <a:pt x="64" y="226"/>
                  </a:cubicBezTo>
                  <a:cubicBezTo>
                    <a:pt x="58" y="226"/>
                    <a:pt x="54" y="229"/>
                    <a:pt x="54" y="233"/>
                  </a:cubicBezTo>
                  <a:cubicBezTo>
                    <a:pt x="53" y="237"/>
                    <a:pt x="46" y="238"/>
                    <a:pt x="43" y="237"/>
                  </a:cubicBezTo>
                  <a:cubicBezTo>
                    <a:pt x="40" y="236"/>
                    <a:pt x="38" y="237"/>
                    <a:pt x="32" y="237"/>
                  </a:cubicBezTo>
                  <a:cubicBezTo>
                    <a:pt x="27" y="237"/>
                    <a:pt x="23" y="240"/>
                    <a:pt x="19" y="245"/>
                  </a:cubicBezTo>
                  <a:cubicBezTo>
                    <a:pt x="15" y="250"/>
                    <a:pt x="11" y="245"/>
                    <a:pt x="7" y="245"/>
                  </a:cubicBezTo>
                  <a:cubicBezTo>
                    <a:pt x="3" y="244"/>
                    <a:pt x="5" y="240"/>
                    <a:pt x="9" y="238"/>
                  </a:cubicBezTo>
                  <a:cubicBezTo>
                    <a:pt x="13" y="236"/>
                    <a:pt x="12" y="236"/>
                    <a:pt x="17" y="234"/>
                  </a:cubicBezTo>
                  <a:cubicBezTo>
                    <a:pt x="22" y="231"/>
                    <a:pt x="17" y="231"/>
                    <a:pt x="22" y="229"/>
                  </a:cubicBezTo>
                  <a:cubicBezTo>
                    <a:pt x="26" y="228"/>
                    <a:pt x="26" y="230"/>
                    <a:pt x="27" y="227"/>
                  </a:cubicBezTo>
                  <a:cubicBezTo>
                    <a:pt x="28" y="224"/>
                    <a:pt x="27" y="220"/>
                    <a:pt x="36" y="218"/>
                  </a:cubicBezTo>
                  <a:cubicBezTo>
                    <a:pt x="46" y="215"/>
                    <a:pt x="37" y="211"/>
                    <a:pt x="47" y="211"/>
                  </a:cubicBezTo>
                  <a:cubicBezTo>
                    <a:pt x="56" y="211"/>
                    <a:pt x="54" y="213"/>
                    <a:pt x="62" y="213"/>
                  </a:cubicBezTo>
                  <a:cubicBezTo>
                    <a:pt x="70" y="213"/>
                    <a:pt x="72" y="205"/>
                    <a:pt x="76" y="200"/>
                  </a:cubicBezTo>
                  <a:cubicBezTo>
                    <a:pt x="80" y="196"/>
                    <a:pt x="72" y="202"/>
                    <a:pt x="67" y="205"/>
                  </a:cubicBezTo>
                  <a:cubicBezTo>
                    <a:pt x="62" y="207"/>
                    <a:pt x="57" y="208"/>
                    <a:pt x="52" y="207"/>
                  </a:cubicBezTo>
                  <a:cubicBezTo>
                    <a:pt x="48" y="206"/>
                    <a:pt x="47" y="202"/>
                    <a:pt x="45" y="205"/>
                  </a:cubicBezTo>
                  <a:cubicBezTo>
                    <a:pt x="42" y="207"/>
                    <a:pt x="41" y="202"/>
                    <a:pt x="40" y="200"/>
                  </a:cubicBezTo>
                  <a:cubicBezTo>
                    <a:pt x="40" y="199"/>
                    <a:pt x="35" y="199"/>
                    <a:pt x="29" y="201"/>
                  </a:cubicBezTo>
                  <a:cubicBezTo>
                    <a:pt x="23" y="204"/>
                    <a:pt x="21" y="198"/>
                    <a:pt x="18" y="195"/>
                  </a:cubicBezTo>
                  <a:cubicBezTo>
                    <a:pt x="16" y="193"/>
                    <a:pt x="22" y="190"/>
                    <a:pt x="27" y="188"/>
                  </a:cubicBezTo>
                  <a:cubicBezTo>
                    <a:pt x="32" y="186"/>
                    <a:pt x="33" y="187"/>
                    <a:pt x="38" y="184"/>
                  </a:cubicBezTo>
                  <a:cubicBezTo>
                    <a:pt x="44" y="181"/>
                    <a:pt x="44" y="180"/>
                    <a:pt x="46" y="177"/>
                  </a:cubicBezTo>
                  <a:cubicBezTo>
                    <a:pt x="49" y="175"/>
                    <a:pt x="41" y="171"/>
                    <a:pt x="35" y="171"/>
                  </a:cubicBezTo>
                  <a:cubicBezTo>
                    <a:pt x="29" y="170"/>
                    <a:pt x="39" y="163"/>
                    <a:pt x="38" y="162"/>
                  </a:cubicBezTo>
                  <a:cubicBezTo>
                    <a:pt x="37" y="161"/>
                    <a:pt x="34" y="157"/>
                    <a:pt x="37" y="153"/>
                  </a:cubicBezTo>
                  <a:cubicBezTo>
                    <a:pt x="40" y="149"/>
                    <a:pt x="45" y="153"/>
                    <a:pt x="46" y="157"/>
                  </a:cubicBezTo>
                  <a:cubicBezTo>
                    <a:pt x="48" y="162"/>
                    <a:pt x="48" y="157"/>
                    <a:pt x="52" y="155"/>
                  </a:cubicBezTo>
                  <a:cubicBezTo>
                    <a:pt x="57" y="154"/>
                    <a:pt x="58" y="155"/>
                    <a:pt x="62" y="155"/>
                  </a:cubicBezTo>
                  <a:cubicBezTo>
                    <a:pt x="65" y="155"/>
                    <a:pt x="70" y="152"/>
                    <a:pt x="69" y="146"/>
                  </a:cubicBezTo>
                  <a:cubicBezTo>
                    <a:pt x="68" y="141"/>
                    <a:pt x="70" y="141"/>
                    <a:pt x="73" y="138"/>
                  </a:cubicBezTo>
                  <a:cubicBezTo>
                    <a:pt x="76" y="135"/>
                    <a:pt x="68" y="132"/>
                    <a:pt x="64" y="131"/>
                  </a:cubicBezTo>
                  <a:cubicBezTo>
                    <a:pt x="61" y="130"/>
                    <a:pt x="61" y="126"/>
                    <a:pt x="59" y="122"/>
                  </a:cubicBezTo>
                  <a:cubicBezTo>
                    <a:pt x="57" y="117"/>
                    <a:pt x="63" y="117"/>
                    <a:pt x="69" y="115"/>
                  </a:cubicBezTo>
                  <a:cubicBezTo>
                    <a:pt x="75" y="113"/>
                    <a:pt x="68" y="111"/>
                    <a:pt x="63" y="111"/>
                  </a:cubicBezTo>
                  <a:cubicBezTo>
                    <a:pt x="58" y="111"/>
                    <a:pt x="54" y="114"/>
                    <a:pt x="50" y="114"/>
                  </a:cubicBezTo>
                  <a:cubicBezTo>
                    <a:pt x="46" y="115"/>
                    <a:pt x="42" y="117"/>
                    <a:pt x="39" y="116"/>
                  </a:cubicBezTo>
                  <a:cubicBezTo>
                    <a:pt x="36" y="114"/>
                    <a:pt x="36" y="122"/>
                    <a:pt x="34" y="122"/>
                  </a:cubicBezTo>
                  <a:cubicBezTo>
                    <a:pt x="32" y="121"/>
                    <a:pt x="29" y="113"/>
                    <a:pt x="29" y="111"/>
                  </a:cubicBezTo>
                  <a:cubicBezTo>
                    <a:pt x="29" y="110"/>
                    <a:pt x="32" y="102"/>
                    <a:pt x="34" y="101"/>
                  </a:cubicBezTo>
                  <a:cubicBezTo>
                    <a:pt x="37" y="100"/>
                    <a:pt x="39" y="94"/>
                    <a:pt x="38" y="91"/>
                  </a:cubicBezTo>
                  <a:cubicBezTo>
                    <a:pt x="37" y="89"/>
                    <a:pt x="32" y="92"/>
                    <a:pt x="31" y="89"/>
                  </a:cubicBezTo>
                  <a:cubicBezTo>
                    <a:pt x="30" y="86"/>
                    <a:pt x="26" y="89"/>
                    <a:pt x="26" y="93"/>
                  </a:cubicBezTo>
                  <a:cubicBezTo>
                    <a:pt x="27" y="96"/>
                    <a:pt x="21" y="103"/>
                    <a:pt x="18" y="103"/>
                  </a:cubicBezTo>
                  <a:cubicBezTo>
                    <a:pt x="15" y="103"/>
                    <a:pt x="18" y="98"/>
                    <a:pt x="20" y="95"/>
                  </a:cubicBezTo>
                  <a:cubicBezTo>
                    <a:pt x="21" y="91"/>
                    <a:pt x="21" y="91"/>
                    <a:pt x="19" y="88"/>
                  </a:cubicBezTo>
                  <a:cubicBezTo>
                    <a:pt x="16" y="86"/>
                    <a:pt x="16" y="91"/>
                    <a:pt x="14" y="95"/>
                  </a:cubicBezTo>
                  <a:cubicBezTo>
                    <a:pt x="12" y="99"/>
                    <a:pt x="8" y="95"/>
                    <a:pt x="7" y="94"/>
                  </a:cubicBezTo>
                  <a:cubicBezTo>
                    <a:pt x="7" y="93"/>
                    <a:pt x="3" y="93"/>
                    <a:pt x="2" y="92"/>
                  </a:cubicBezTo>
                  <a:cubicBezTo>
                    <a:pt x="0" y="91"/>
                    <a:pt x="3" y="89"/>
                    <a:pt x="5" y="86"/>
                  </a:cubicBezTo>
                  <a:cubicBezTo>
                    <a:pt x="7" y="84"/>
                    <a:pt x="11" y="85"/>
                    <a:pt x="14" y="82"/>
                  </a:cubicBezTo>
                  <a:cubicBezTo>
                    <a:pt x="17" y="80"/>
                    <a:pt x="18" y="81"/>
                    <a:pt x="22" y="79"/>
                  </a:cubicBezTo>
                  <a:cubicBezTo>
                    <a:pt x="25" y="76"/>
                    <a:pt x="24" y="77"/>
                    <a:pt x="29" y="73"/>
                  </a:cubicBezTo>
                  <a:cubicBezTo>
                    <a:pt x="34" y="70"/>
                    <a:pt x="29" y="69"/>
                    <a:pt x="27" y="69"/>
                  </a:cubicBezTo>
                  <a:cubicBezTo>
                    <a:pt x="26" y="69"/>
                    <a:pt x="25" y="72"/>
                    <a:pt x="19" y="75"/>
                  </a:cubicBezTo>
                  <a:cubicBezTo>
                    <a:pt x="13" y="79"/>
                    <a:pt x="13" y="78"/>
                    <a:pt x="11" y="76"/>
                  </a:cubicBezTo>
                  <a:cubicBezTo>
                    <a:pt x="8" y="75"/>
                    <a:pt x="9" y="73"/>
                    <a:pt x="10" y="66"/>
                  </a:cubicBezTo>
                  <a:cubicBezTo>
                    <a:pt x="11" y="60"/>
                    <a:pt x="14" y="65"/>
                    <a:pt x="19" y="63"/>
                  </a:cubicBezTo>
                  <a:cubicBezTo>
                    <a:pt x="25" y="62"/>
                    <a:pt x="21" y="61"/>
                    <a:pt x="20" y="58"/>
                  </a:cubicBezTo>
                  <a:cubicBezTo>
                    <a:pt x="20" y="56"/>
                    <a:pt x="11" y="56"/>
                    <a:pt x="9" y="55"/>
                  </a:cubicBezTo>
                  <a:cubicBezTo>
                    <a:pt x="6" y="53"/>
                    <a:pt x="5" y="48"/>
                    <a:pt x="5" y="46"/>
                  </a:cubicBezTo>
                  <a:cubicBezTo>
                    <a:pt x="5" y="43"/>
                    <a:pt x="9" y="42"/>
                    <a:pt x="14" y="42"/>
                  </a:cubicBezTo>
                  <a:cubicBezTo>
                    <a:pt x="19" y="42"/>
                    <a:pt x="16" y="46"/>
                    <a:pt x="16" y="51"/>
                  </a:cubicBezTo>
                  <a:cubicBezTo>
                    <a:pt x="16" y="56"/>
                    <a:pt x="17" y="52"/>
                    <a:pt x="22" y="50"/>
                  </a:cubicBezTo>
                  <a:cubicBezTo>
                    <a:pt x="27" y="47"/>
                    <a:pt x="24" y="44"/>
                    <a:pt x="24" y="41"/>
                  </a:cubicBezTo>
                  <a:cubicBezTo>
                    <a:pt x="25" y="38"/>
                    <a:pt x="25" y="34"/>
                    <a:pt x="30" y="34"/>
                  </a:cubicBezTo>
                  <a:cubicBezTo>
                    <a:pt x="36" y="34"/>
                    <a:pt x="34" y="31"/>
                    <a:pt x="34" y="28"/>
                  </a:cubicBezTo>
                  <a:cubicBezTo>
                    <a:pt x="34" y="24"/>
                    <a:pt x="38" y="21"/>
                    <a:pt x="38" y="17"/>
                  </a:cubicBezTo>
                  <a:cubicBezTo>
                    <a:pt x="38" y="13"/>
                    <a:pt x="44" y="15"/>
                    <a:pt x="46" y="16"/>
                  </a:cubicBezTo>
                  <a:cubicBezTo>
                    <a:pt x="47" y="17"/>
                    <a:pt x="48" y="18"/>
                    <a:pt x="54" y="18"/>
                  </a:cubicBezTo>
                  <a:cubicBezTo>
                    <a:pt x="61" y="18"/>
                    <a:pt x="61" y="19"/>
                    <a:pt x="67" y="16"/>
                  </a:cubicBezTo>
                  <a:cubicBezTo>
                    <a:pt x="73" y="12"/>
                    <a:pt x="71" y="15"/>
                    <a:pt x="75" y="14"/>
                  </a:cubicBezTo>
                  <a:cubicBezTo>
                    <a:pt x="75" y="14"/>
                    <a:pt x="75" y="14"/>
                    <a:pt x="75" y="13"/>
                  </a:cubicBezTo>
                  <a:cubicBezTo>
                    <a:pt x="76" y="11"/>
                    <a:pt x="74" y="8"/>
                    <a:pt x="73" y="4"/>
                  </a:cubicBezTo>
                  <a:cubicBezTo>
                    <a:pt x="73" y="0"/>
                    <a:pt x="78" y="0"/>
                    <a:pt x="82" y="2"/>
                  </a:cubicBezTo>
                  <a:cubicBezTo>
                    <a:pt x="85" y="5"/>
                    <a:pt x="84" y="4"/>
                    <a:pt x="89" y="5"/>
                  </a:cubicBezTo>
                  <a:cubicBezTo>
                    <a:pt x="94" y="7"/>
                    <a:pt x="89" y="7"/>
                    <a:pt x="88" y="9"/>
                  </a:cubicBezTo>
                  <a:cubicBezTo>
                    <a:pt x="87" y="10"/>
                    <a:pt x="85" y="12"/>
                    <a:pt x="81" y="12"/>
                  </a:cubicBezTo>
                  <a:cubicBezTo>
                    <a:pt x="77" y="12"/>
                    <a:pt x="81" y="14"/>
                    <a:pt x="83" y="16"/>
                  </a:cubicBezTo>
                  <a:cubicBezTo>
                    <a:pt x="84" y="17"/>
                    <a:pt x="83" y="17"/>
                    <a:pt x="80" y="20"/>
                  </a:cubicBezTo>
                  <a:cubicBezTo>
                    <a:pt x="78" y="23"/>
                    <a:pt x="77" y="26"/>
                    <a:pt x="73" y="27"/>
                  </a:cubicBezTo>
                  <a:cubicBezTo>
                    <a:pt x="70" y="29"/>
                    <a:pt x="66" y="31"/>
                    <a:pt x="62" y="32"/>
                  </a:cubicBezTo>
                  <a:cubicBezTo>
                    <a:pt x="57" y="33"/>
                    <a:pt x="60" y="38"/>
                    <a:pt x="62" y="38"/>
                  </a:cubicBezTo>
                  <a:cubicBezTo>
                    <a:pt x="64" y="39"/>
                    <a:pt x="55" y="41"/>
                    <a:pt x="54" y="44"/>
                  </a:cubicBezTo>
                  <a:cubicBezTo>
                    <a:pt x="54" y="47"/>
                    <a:pt x="61" y="44"/>
                    <a:pt x="63" y="43"/>
                  </a:cubicBezTo>
                  <a:cubicBezTo>
                    <a:pt x="65" y="42"/>
                    <a:pt x="68" y="40"/>
                    <a:pt x="68" y="40"/>
                  </a:cubicBezTo>
                  <a:cubicBezTo>
                    <a:pt x="68" y="40"/>
                    <a:pt x="97" y="40"/>
                    <a:pt x="100" y="40"/>
                  </a:cubicBezTo>
                  <a:cubicBezTo>
                    <a:pt x="103" y="40"/>
                    <a:pt x="103" y="41"/>
                    <a:pt x="103" y="44"/>
                  </a:cubicBezTo>
                  <a:cubicBezTo>
                    <a:pt x="104" y="47"/>
                    <a:pt x="101" y="51"/>
                    <a:pt x="98" y="55"/>
                  </a:cubicBezTo>
                  <a:cubicBezTo>
                    <a:pt x="96" y="59"/>
                    <a:pt x="93" y="63"/>
                    <a:pt x="90" y="65"/>
                  </a:cubicBezTo>
                  <a:cubicBezTo>
                    <a:pt x="88" y="67"/>
                    <a:pt x="80" y="70"/>
                    <a:pt x="80" y="72"/>
                  </a:cubicBezTo>
                  <a:cubicBezTo>
                    <a:pt x="81" y="74"/>
                    <a:pt x="84" y="76"/>
                    <a:pt x="84" y="78"/>
                  </a:cubicBezTo>
                  <a:cubicBezTo>
                    <a:pt x="83" y="79"/>
                    <a:pt x="71" y="81"/>
                    <a:pt x="69" y="82"/>
                  </a:cubicBezTo>
                  <a:cubicBezTo>
                    <a:pt x="67" y="83"/>
                    <a:pt x="67" y="85"/>
                    <a:pt x="73" y="84"/>
                  </a:cubicBezTo>
                  <a:cubicBezTo>
                    <a:pt x="79" y="84"/>
                    <a:pt x="79" y="84"/>
                    <a:pt x="85" y="84"/>
                  </a:cubicBezTo>
                  <a:cubicBezTo>
                    <a:pt x="90" y="84"/>
                    <a:pt x="96" y="87"/>
                    <a:pt x="103" y="97"/>
                  </a:cubicBezTo>
                  <a:cubicBezTo>
                    <a:pt x="109" y="107"/>
                    <a:pt x="107" y="105"/>
                    <a:pt x="108" y="116"/>
                  </a:cubicBezTo>
                  <a:cubicBezTo>
                    <a:pt x="110" y="126"/>
                    <a:pt x="112" y="119"/>
                    <a:pt x="123" y="122"/>
                  </a:cubicBezTo>
                  <a:cubicBezTo>
                    <a:pt x="134" y="125"/>
                    <a:pt x="123" y="128"/>
                    <a:pt x="126" y="130"/>
                  </a:cubicBezTo>
                  <a:cubicBezTo>
                    <a:pt x="128" y="133"/>
                    <a:pt x="131" y="139"/>
                    <a:pt x="132" y="144"/>
                  </a:cubicBezTo>
                  <a:cubicBezTo>
                    <a:pt x="132" y="149"/>
                    <a:pt x="132" y="144"/>
                    <a:pt x="138" y="151"/>
                  </a:cubicBezTo>
                  <a:cubicBezTo>
                    <a:pt x="145" y="157"/>
                    <a:pt x="139" y="157"/>
                    <a:pt x="138" y="160"/>
                  </a:cubicBezTo>
                  <a:cubicBezTo>
                    <a:pt x="138" y="162"/>
                    <a:pt x="134" y="166"/>
                    <a:pt x="138" y="170"/>
                  </a:cubicBezTo>
                  <a:cubicBezTo>
                    <a:pt x="143" y="173"/>
                    <a:pt x="143" y="169"/>
                    <a:pt x="144" y="166"/>
                  </a:cubicBezTo>
                  <a:cubicBezTo>
                    <a:pt x="146" y="164"/>
                    <a:pt x="150" y="163"/>
                    <a:pt x="155" y="163"/>
                  </a:cubicBezTo>
                  <a:cubicBezTo>
                    <a:pt x="159" y="163"/>
                    <a:pt x="160" y="165"/>
                    <a:pt x="167" y="167"/>
                  </a:cubicBezTo>
                  <a:cubicBezTo>
                    <a:pt x="174" y="168"/>
                    <a:pt x="169" y="168"/>
                    <a:pt x="168" y="17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 name="Freeform 1153"/>
            <p:cNvSpPr>
              <a:spLocks/>
            </p:cNvSpPr>
            <p:nvPr/>
          </p:nvSpPr>
          <p:spPr bwMode="auto">
            <a:xfrm>
              <a:off x="2459" y="1122"/>
              <a:ext cx="35" cy="21"/>
            </a:xfrm>
            <a:custGeom>
              <a:avLst/>
              <a:gdLst>
                <a:gd name="T0" fmla="*/ 56 w 59"/>
                <a:gd name="T1" fmla="*/ 26 h 36"/>
                <a:gd name="T2" fmla="*/ 48 w 59"/>
                <a:gd name="T3" fmla="*/ 32 h 36"/>
                <a:gd name="T4" fmla="*/ 36 w 59"/>
                <a:gd name="T5" fmla="*/ 36 h 36"/>
                <a:gd name="T6" fmla="*/ 35 w 59"/>
                <a:gd name="T7" fmla="*/ 36 h 36"/>
                <a:gd name="T8" fmla="*/ 35 w 59"/>
                <a:gd name="T9" fmla="*/ 36 h 36"/>
                <a:gd name="T10" fmla="*/ 30 w 59"/>
                <a:gd name="T11" fmla="*/ 32 h 36"/>
                <a:gd name="T12" fmla="*/ 23 w 59"/>
                <a:gd name="T13" fmla="*/ 26 h 36"/>
                <a:gd name="T14" fmla="*/ 20 w 59"/>
                <a:gd name="T15" fmla="*/ 31 h 36"/>
                <a:gd name="T16" fmla="*/ 15 w 59"/>
                <a:gd name="T17" fmla="*/ 34 h 36"/>
                <a:gd name="T18" fmla="*/ 5 w 59"/>
                <a:gd name="T19" fmla="*/ 30 h 36"/>
                <a:gd name="T20" fmla="*/ 2 w 59"/>
                <a:gd name="T21" fmla="*/ 27 h 36"/>
                <a:gd name="T22" fmla="*/ 6 w 59"/>
                <a:gd name="T23" fmla="*/ 22 h 36"/>
                <a:gd name="T24" fmla="*/ 12 w 59"/>
                <a:gd name="T25" fmla="*/ 17 h 36"/>
                <a:gd name="T26" fmla="*/ 18 w 59"/>
                <a:gd name="T27" fmla="*/ 12 h 36"/>
                <a:gd name="T28" fmla="*/ 15 w 59"/>
                <a:gd name="T29" fmla="*/ 6 h 36"/>
                <a:gd name="T30" fmla="*/ 14 w 59"/>
                <a:gd name="T31" fmla="*/ 3 h 36"/>
                <a:gd name="T32" fmla="*/ 14 w 59"/>
                <a:gd name="T33" fmla="*/ 3 h 36"/>
                <a:gd name="T34" fmla="*/ 15 w 59"/>
                <a:gd name="T35" fmla="*/ 2 h 36"/>
                <a:gd name="T36" fmla="*/ 21 w 59"/>
                <a:gd name="T37" fmla="*/ 2 h 36"/>
                <a:gd name="T38" fmla="*/ 25 w 59"/>
                <a:gd name="T39" fmla="*/ 7 h 36"/>
                <a:gd name="T40" fmla="*/ 32 w 59"/>
                <a:gd name="T41" fmla="*/ 6 h 36"/>
                <a:gd name="T42" fmla="*/ 41 w 59"/>
                <a:gd name="T43" fmla="*/ 3 h 36"/>
                <a:gd name="T44" fmla="*/ 49 w 59"/>
                <a:gd name="T45" fmla="*/ 9 h 36"/>
                <a:gd name="T46" fmla="*/ 55 w 59"/>
                <a:gd name="T47" fmla="*/ 17 h 36"/>
                <a:gd name="T48" fmla="*/ 56 w 59"/>
                <a:gd name="T4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6">
                  <a:moveTo>
                    <a:pt x="56" y="26"/>
                  </a:moveTo>
                  <a:cubicBezTo>
                    <a:pt x="55" y="30"/>
                    <a:pt x="55" y="30"/>
                    <a:pt x="48" y="32"/>
                  </a:cubicBezTo>
                  <a:cubicBezTo>
                    <a:pt x="42" y="35"/>
                    <a:pt x="43" y="36"/>
                    <a:pt x="36" y="36"/>
                  </a:cubicBezTo>
                  <a:cubicBezTo>
                    <a:pt x="36" y="36"/>
                    <a:pt x="35" y="36"/>
                    <a:pt x="35" y="36"/>
                  </a:cubicBezTo>
                  <a:cubicBezTo>
                    <a:pt x="35" y="36"/>
                    <a:pt x="35" y="36"/>
                    <a:pt x="35" y="36"/>
                  </a:cubicBezTo>
                  <a:cubicBezTo>
                    <a:pt x="33" y="35"/>
                    <a:pt x="31" y="33"/>
                    <a:pt x="30" y="32"/>
                  </a:cubicBezTo>
                  <a:cubicBezTo>
                    <a:pt x="27" y="29"/>
                    <a:pt x="27" y="30"/>
                    <a:pt x="23" y="26"/>
                  </a:cubicBezTo>
                  <a:cubicBezTo>
                    <a:pt x="20" y="22"/>
                    <a:pt x="20" y="28"/>
                    <a:pt x="20" y="31"/>
                  </a:cubicBezTo>
                  <a:cubicBezTo>
                    <a:pt x="20" y="34"/>
                    <a:pt x="17" y="33"/>
                    <a:pt x="15" y="34"/>
                  </a:cubicBezTo>
                  <a:cubicBezTo>
                    <a:pt x="13" y="35"/>
                    <a:pt x="10" y="33"/>
                    <a:pt x="5" y="30"/>
                  </a:cubicBezTo>
                  <a:cubicBezTo>
                    <a:pt x="0" y="26"/>
                    <a:pt x="2" y="28"/>
                    <a:pt x="2" y="27"/>
                  </a:cubicBezTo>
                  <a:cubicBezTo>
                    <a:pt x="1" y="25"/>
                    <a:pt x="4" y="23"/>
                    <a:pt x="6" y="22"/>
                  </a:cubicBezTo>
                  <a:cubicBezTo>
                    <a:pt x="9" y="20"/>
                    <a:pt x="8" y="20"/>
                    <a:pt x="12" y="17"/>
                  </a:cubicBezTo>
                  <a:cubicBezTo>
                    <a:pt x="16" y="14"/>
                    <a:pt x="15" y="15"/>
                    <a:pt x="18" y="12"/>
                  </a:cubicBezTo>
                  <a:cubicBezTo>
                    <a:pt x="20" y="9"/>
                    <a:pt x="17" y="9"/>
                    <a:pt x="15" y="6"/>
                  </a:cubicBezTo>
                  <a:cubicBezTo>
                    <a:pt x="14" y="5"/>
                    <a:pt x="14" y="4"/>
                    <a:pt x="14" y="3"/>
                  </a:cubicBezTo>
                  <a:cubicBezTo>
                    <a:pt x="14" y="3"/>
                    <a:pt x="14" y="3"/>
                    <a:pt x="14" y="3"/>
                  </a:cubicBezTo>
                  <a:cubicBezTo>
                    <a:pt x="14" y="3"/>
                    <a:pt x="15" y="2"/>
                    <a:pt x="15" y="2"/>
                  </a:cubicBezTo>
                  <a:cubicBezTo>
                    <a:pt x="18" y="0"/>
                    <a:pt x="19" y="2"/>
                    <a:pt x="21" y="2"/>
                  </a:cubicBezTo>
                  <a:cubicBezTo>
                    <a:pt x="24" y="2"/>
                    <a:pt x="25" y="4"/>
                    <a:pt x="25" y="7"/>
                  </a:cubicBezTo>
                  <a:cubicBezTo>
                    <a:pt x="25" y="10"/>
                    <a:pt x="27" y="7"/>
                    <a:pt x="32" y="6"/>
                  </a:cubicBezTo>
                  <a:cubicBezTo>
                    <a:pt x="37" y="4"/>
                    <a:pt x="38" y="4"/>
                    <a:pt x="41" y="3"/>
                  </a:cubicBezTo>
                  <a:cubicBezTo>
                    <a:pt x="45" y="1"/>
                    <a:pt x="46" y="4"/>
                    <a:pt x="49" y="9"/>
                  </a:cubicBezTo>
                  <a:cubicBezTo>
                    <a:pt x="52" y="13"/>
                    <a:pt x="50" y="12"/>
                    <a:pt x="55" y="17"/>
                  </a:cubicBezTo>
                  <a:cubicBezTo>
                    <a:pt x="59" y="22"/>
                    <a:pt x="58" y="21"/>
                    <a:pt x="56" y="2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 name="Freeform 1154"/>
            <p:cNvSpPr>
              <a:spLocks/>
            </p:cNvSpPr>
            <p:nvPr/>
          </p:nvSpPr>
          <p:spPr bwMode="auto">
            <a:xfrm>
              <a:off x="2422" y="1124"/>
              <a:ext cx="63" cy="61"/>
            </a:xfrm>
            <a:custGeom>
              <a:avLst/>
              <a:gdLst>
                <a:gd name="T0" fmla="*/ 101 w 105"/>
                <a:gd name="T1" fmla="*/ 58 h 102"/>
                <a:gd name="T2" fmla="*/ 98 w 105"/>
                <a:gd name="T3" fmla="*/ 75 h 102"/>
                <a:gd name="T4" fmla="*/ 88 w 105"/>
                <a:gd name="T5" fmla="*/ 82 h 102"/>
                <a:gd name="T6" fmla="*/ 75 w 105"/>
                <a:gd name="T7" fmla="*/ 84 h 102"/>
                <a:gd name="T8" fmla="*/ 63 w 105"/>
                <a:gd name="T9" fmla="*/ 91 h 102"/>
                <a:gd name="T10" fmla="*/ 51 w 105"/>
                <a:gd name="T11" fmla="*/ 91 h 102"/>
                <a:gd name="T12" fmla="*/ 38 w 105"/>
                <a:gd name="T13" fmla="*/ 96 h 102"/>
                <a:gd name="T14" fmla="*/ 29 w 105"/>
                <a:gd name="T15" fmla="*/ 101 h 102"/>
                <a:gd name="T16" fmla="*/ 17 w 105"/>
                <a:gd name="T17" fmla="*/ 97 h 102"/>
                <a:gd name="T18" fmla="*/ 8 w 105"/>
                <a:gd name="T19" fmla="*/ 96 h 102"/>
                <a:gd name="T20" fmla="*/ 11 w 105"/>
                <a:gd name="T21" fmla="*/ 90 h 102"/>
                <a:gd name="T22" fmla="*/ 6 w 105"/>
                <a:gd name="T23" fmla="*/ 84 h 102"/>
                <a:gd name="T24" fmla="*/ 19 w 105"/>
                <a:gd name="T25" fmla="*/ 80 h 102"/>
                <a:gd name="T26" fmla="*/ 21 w 105"/>
                <a:gd name="T27" fmla="*/ 73 h 102"/>
                <a:gd name="T28" fmla="*/ 27 w 105"/>
                <a:gd name="T29" fmla="*/ 68 h 102"/>
                <a:gd name="T30" fmla="*/ 33 w 105"/>
                <a:gd name="T31" fmla="*/ 61 h 102"/>
                <a:gd name="T32" fmla="*/ 33 w 105"/>
                <a:gd name="T33" fmla="*/ 55 h 102"/>
                <a:gd name="T34" fmla="*/ 17 w 105"/>
                <a:gd name="T35" fmla="*/ 50 h 102"/>
                <a:gd name="T36" fmla="*/ 24 w 105"/>
                <a:gd name="T37" fmla="*/ 43 h 102"/>
                <a:gd name="T38" fmla="*/ 23 w 105"/>
                <a:gd name="T39" fmla="*/ 37 h 102"/>
                <a:gd name="T40" fmla="*/ 22 w 105"/>
                <a:gd name="T41" fmla="*/ 28 h 102"/>
                <a:gd name="T42" fmla="*/ 29 w 105"/>
                <a:gd name="T43" fmla="*/ 27 h 102"/>
                <a:gd name="T44" fmla="*/ 44 w 105"/>
                <a:gd name="T45" fmla="*/ 28 h 102"/>
                <a:gd name="T46" fmla="*/ 54 w 105"/>
                <a:gd name="T47" fmla="*/ 23 h 102"/>
                <a:gd name="T48" fmla="*/ 61 w 105"/>
                <a:gd name="T49" fmla="*/ 18 h 102"/>
                <a:gd name="T50" fmla="*/ 52 w 105"/>
                <a:gd name="T51" fmla="*/ 18 h 102"/>
                <a:gd name="T52" fmla="*/ 55 w 105"/>
                <a:gd name="T53" fmla="*/ 13 h 102"/>
                <a:gd name="T54" fmla="*/ 57 w 105"/>
                <a:gd name="T55" fmla="*/ 9 h 102"/>
                <a:gd name="T56" fmla="*/ 62 w 105"/>
                <a:gd name="T57" fmla="*/ 3 h 102"/>
                <a:gd name="T58" fmla="*/ 71 w 105"/>
                <a:gd name="T59" fmla="*/ 1 h 102"/>
                <a:gd name="T60" fmla="*/ 76 w 105"/>
                <a:gd name="T61" fmla="*/ 0 h 102"/>
                <a:gd name="T62" fmla="*/ 77 w 105"/>
                <a:gd name="T63" fmla="*/ 3 h 102"/>
                <a:gd name="T64" fmla="*/ 80 w 105"/>
                <a:gd name="T65" fmla="*/ 9 h 102"/>
                <a:gd name="T66" fmla="*/ 74 w 105"/>
                <a:gd name="T67" fmla="*/ 14 h 102"/>
                <a:gd name="T68" fmla="*/ 68 w 105"/>
                <a:gd name="T69" fmla="*/ 19 h 102"/>
                <a:gd name="T70" fmla="*/ 64 w 105"/>
                <a:gd name="T71" fmla="*/ 24 h 102"/>
                <a:gd name="T72" fmla="*/ 67 w 105"/>
                <a:gd name="T73" fmla="*/ 27 h 102"/>
                <a:gd name="T74" fmla="*/ 77 w 105"/>
                <a:gd name="T75" fmla="*/ 31 h 102"/>
                <a:gd name="T76" fmla="*/ 82 w 105"/>
                <a:gd name="T77" fmla="*/ 28 h 102"/>
                <a:gd name="T78" fmla="*/ 85 w 105"/>
                <a:gd name="T79" fmla="*/ 23 h 102"/>
                <a:gd name="T80" fmla="*/ 92 w 105"/>
                <a:gd name="T81" fmla="*/ 29 h 102"/>
                <a:gd name="T82" fmla="*/ 97 w 105"/>
                <a:gd name="T83" fmla="*/ 33 h 102"/>
                <a:gd name="T84" fmla="*/ 101 w 105"/>
                <a:gd name="T85" fmla="*/ 41 h 102"/>
                <a:gd name="T86" fmla="*/ 101 w 105"/>
                <a:gd name="T87"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 h="102">
                  <a:moveTo>
                    <a:pt x="101" y="58"/>
                  </a:moveTo>
                  <a:cubicBezTo>
                    <a:pt x="101" y="67"/>
                    <a:pt x="102" y="66"/>
                    <a:pt x="98" y="75"/>
                  </a:cubicBezTo>
                  <a:cubicBezTo>
                    <a:pt x="93" y="84"/>
                    <a:pt x="96" y="82"/>
                    <a:pt x="88" y="82"/>
                  </a:cubicBezTo>
                  <a:cubicBezTo>
                    <a:pt x="80" y="81"/>
                    <a:pt x="81" y="84"/>
                    <a:pt x="75" y="84"/>
                  </a:cubicBezTo>
                  <a:cubicBezTo>
                    <a:pt x="68" y="85"/>
                    <a:pt x="70" y="89"/>
                    <a:pt x="63" y="91"/>
                  </a:cubicBezTo>
                  <a:cubicBezTo>
                    <a:pt x="57" y="94"/>
                    <a:pt x="55" y="93"/>
                    <a:pt x="51" y="91"/>
                  </a:cubicBezTo>
                  <a:cubicBezTo>
                    <a:pt x="47" y="89"/>
                    <a:pt x="46" y="95"/>
                    <a:pt x="38" y="96"/>
                  </a:cubicBezTo>
                  <a:cubicBezTo>
                    <a:pt x="31" y="96"/>
                    <a:pt x="34" y="101"/>
                    <a:pt x="29" y="101"/>
                  </a:cubicBezTo>
                  <a:cubicBezTo>
                    <a:pt x="24" y="102"/>
                    <a:pt x="22" y="101"/>
                    <a:pt x="17" y="97"/>
                  </a:cubicBezTo>
                  <a:cubicBezTo>
                    <a:pt x="13" y="92"/>
                    <a:pt x="11" y="98"/>
                    <a:pt x="8" y="96"/>
                  </a:cubicBezTo>
                  <a:cubicBezTo>
                    <a:pt x="5" y="94"/>
                    <a:pt x="9" y="91"/>
                    <a:pt x="11" y="90"/>
                  </a:cubicBezTo>
                  <a:cubicBezTo>
                    <a:pt x="13" y="89"/>
                    <a:pt x="12" y="84"/>
                    <a:pt x="6" y="84"/>
                  </a:cubicBezTo>
                  <a:cubicBezTo>
                    <a:pt x="0" y="83"/>
                    <a:pt x="11" y="81"/>
                    <a:pt x="19" y="80"/>
                  </a:cubicBezTo>
                  <a:cubicBezTo>
                    <a:pt x="28" y="79"/>
                    <a:pt x="21" y="78"/>
                    <a:pt x="21" y="73"/>
                  </a:cubicBezTo>
                  <a:cubicBezTo>
                    <a:pt x="21" y="68"/>
                    <a:pt x="23" y="72"/>
                    <a:pt x="27" y="68"/>
                  </a:cubicBezTo>
                  <a:cubicBezTo>
                    <a:pt x="31" y="63"/>
                    <a:pt x="31" y="63"/>
                    <a:pt x="33" y="61"/>
                  </a:cubicBezTo>
                  <a:cubicBezTo>
                    <a:pt x="36" y="59"/>
                    <a:pt x="35" y="56"/>
                    <a:pt x="33" y="55"/>
                  </a:cubicBezTo>
                  <a:cubicBezTo>
                    <a:pt x="31" y="54"/>
                    <a:pt x="21" y="52"/>
                    <a:pt x="17" y="50"/>
                  </a:cubicBezTo>
                  <a:cubicBezTo>
                    <a:pt x="14" y="48"/>
                    <a:pt x="20" y="44"/>
                    <a:pt x="24" y="43"/>
                  </a:cubicBezTo>
                  <a:cubicBezTo>
                    <a:pt x="27" y="42"/>
                    <a:pt x="28" y="40"/>
                    <a:pt x="23" y="37"/>
                  </a:cubicBezTo>
                  <a:cubicBezTo>
                    <a:pt x="18" y="35"/>
                    <a:pt x="24" y="33"/>
                    <a:pt x="22" y="28"/>
                  </a:cubicBezTo>
                  <a:cubicBezTo>
                    <a:pt x="20" y="23"/>
                    <a:pt x="24" y="28"/>
                    <a:pt x="29" y="27"/>
                  </a:cubicBezTo>
                  <a:cubicBezTo>
                    <a:pt x="35" y="26"/>
                    <a:pt x="31" y="27"/>
                    <a:pt x="44" y="28"/>
                  </a:cubicBezTo>
                  <a:cubicBezTo>
                    <a:pt x="56" y="29"/>
                    <a:pt x="52" y="27"/>
                    <a:pt x="54" y="23"/>
                  </a:cubicBezTo>
                  <a:cubicBezTo>
                    <a:pt x="55" y="19"/>
                    <a:pt x="58" y="22"/>
                    <a:pt x="61" y="18"/>
                  </a:cubicBezTo>
                  <a:cubicBezTo>
                    <a:pt x="63" y="14"/>
                    <a:pt x="54" y="19"/>
                    <a:pt x="52" y="18"/>
                  </a:cubicBezTo>
                  <a:cubicBezTo>
                    <a:pt x="51" y="17"/>
                    <a:pt x="50" y="15"/>
                    <a:pt x="55" y="13"/>
                  </a:cubicBezTo>
                  <a:cubicBezTo>
                    <a:pt x="60" y="10"/>
                    <a:pt x="58" y="11"/>
                    <a:pt x="57" y="9"/>
                  </a:cubicBezTo>
                  <a:cubicBezTo>
                    <a:pt x="56" y="6"/>
                    <a:pt x="60" y="6"/>
                    <a:pt x="62" y="3"/>
                  </a:cubicBezTo>
                  <a:cubicBezTo>
                    <a:pt x="62" y="0"/>
                    <a:pt x="67" y="3"/>
                    <a:pt x="71" y="1"/>
                  </a:cubicBezTo>
                  <a:cubicBezTo>
                    <a:pt x="75" y="0"/>
                    <a:pt x="74" y="1"/>
                    <a:pt x="76" y="0"/>
                  </a:cubicBezTo>
                  <a:cubicBezTo>
                    <a:pt x="76" y="1"/>
                    <a:pt x="76" y="2"/>
                    <a:pt x="77" y="3"/>
                  </a:cubicBezTo>
                  <a:cubicBezTo>
                    <a:pt x="79" y="6"/>
                    <a:pt x="82" y="6"/>
                    <a:pt x="80" y="9"/>
                  </a:cubicBezTo>
                  <a:cubicBezTo>
                    <a:pt x="77" y="12"/>
                    <a:pt x="78" y="11"/>
                    <a:pt x="74" y="14"/>
                  </a:cubicBezTo>
                  <a:cubicBezTo>
                    <a:pt x="70" y="17"/>
                    <a:pt x="71" y="17"/>
                    <a:pt x="68" y="19"/>
                  </a:cubicBezTo>
                  <a:cubicBezTo>
                    <a:pt x="66" y="20"/>
                    <a:pt x="63" y="22"/>
                    <a:pt x="64" y="24"/>
                  </a:cubicBezTo>
                  <a:cubicBezTo>
                    <a:pt x="64" y="25"/>
                    <a:pt x="62" y="23"/>
                    <a:pt x="67" y="27"/>
                  </a:cubicBezTo>
                  <a:cubicBezTo>
                    <a:pt x="72" y="30"/>
                    <a:pt x="75" y="32"/>
                    <a:pt x="77" y="31"/>
                  </a:cubicBezTo>
                  <a:cubicBezTo>
                    <a:pt x="79" y="30"/>
                    <a:pt x="82" y="31"/>
                    <a:pt x="82" y="28"/>
                  </a:cubicBezTo>
                  <a:cubicBezTo>
                    <a:pt x="82" y="25"/>
                    <a:pt x="82" y="19"/>
                    <a:pt x="85" y="23"/>
                  </a:cubicBezTo>
                  <a:cubicBezTo>
                    <a:pt x="89" y="27"/>
                    <a:pt x="89" y="26"/>
                    <a:pt x="92" y="29"/>
                  </a:cubicBezTo>
                  <a:cubicBezTo>
                    <a:pt x="93" y="30"/>
                    <a:pt x="95" y="32"/>
                    <a:pt x="97" y="33"/>
                  </a:cubicBezTo>
                  <a:cubicBezTo>
                    <a:pt x="93" y="33"/>
                    <a:pt x="98" y="36"/>
                    <a:pt x="101" y="41"/>
                  </a:cubicBezTo>
                  <a:cubicBezTo>
                    <a:pt x="105" y="47"/>
                    <a:pt x="101" y="49"/>
                    <a:pt x="101" y="58"/>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1155"/>
            <p:cNvSpPr>
              <a:spLocks/>
            </p:cNvSpPr>
            <p:nvPr/>
          </p:nvSpPr>
          <p:spPr bwMode="auto">
            <a:xfrm>
              <a:off x="2591" y="1182"/>
              <a:ext cx="51" cy="35"/>
            </a:xfrm>
            <a:custGeom>
              <a:avLst/>
              <a:gdLst>
                <a:gd name="T0" fmla="*/ 79 w 84"/>
                <a:gd name="T1" fmla="*/ 35 h 58"/>
                <a:gd name="T2" fmla="*/ 76 w 84"/>
                <a:gd name="T3" fmla="*/ 38 h 58"/>
                <a:gd name="T4" fmla="*/ 74 w 84"/>
                <a:gd name="T5" fmla="*/ 39 h 58"/>
                <a:gd name="T6" fmla="*/ 69 w 84"/>
                <a:gd name="T7" fmla="*/ 44 h 58"/>
                <a:gd name="T8" fmla="*/ 69 w 84"/>
                <a:gd name="T9" fmla="*/ 52 h 58"/>
                <a:gd name="T10" fmla="*/ 71 w 84"/>
                <a:gd name="T11" fmla="*/ 56 h 58"/>
                <a:gd name="T12" fmla="*/ 62 w 84"/>
                <a:gd name="T13" fmla="*/ 56 h 58"/>
                <a:gd name="T14" fmla="*/ 48 w 84"/>
                <a:gd name="T15" fmla="*/ 48 h 58"/>
                <a:gd name="T16" fmla="*/ 46 w 84"/>
                <a:gd name="T17" fmla="*/ 39 h 58"/>
                <a:gd name="T18" fmla="*/ 35 w 84"/>
                <a:gd name="T19" fmla="*/ 45 h 58"/>
                <a:gd name="T20" fmla="*/ 32 w 84"/>
                <a:gd name="T21" fmla="*/ 34 h 58"/>
                <a:gd name="T22" fmla="*/ 24 w 84"/>
                <a:gd name="T23" fmla="*/ 34 h 58"/>
                <a:gd name="T24" fmla="*/ 22 w 84"/>
                <a:gd name="T25" fmla="*/ 32 h 58"/>
                <a:gd name="T26" fmla="*/ 17 w 84"/>
                <a:gd name="T27" fmla="*/ 29 h 58"/>
                <a:gd name="T28" fmla="*/ 13 w 84"/>
                <a:gd name="T29" fmla="*/ 24 h 58"/>
                <a:gd name="T30" fmla="*/ 7 w 84"/>
                <a:gd name="T31" fmla="*/ 23 h 58"/>
                <a:gd name="T32" fmla="*/ 2 w 84"/>
                <a:gd name="T33" fmla="*/ 22 h 58"/>
                <a:gd name="T34" fmla="*/ 0 w 84"/>
                <a:gd name="T35" fmla="*/ 13 h 58"/>
                <a:gd name="T36" fmla="*/ 13 w 84"/>
                <a:gd name="T37" fmla="*/ 8 h 58"/>
                <a:gd name="T38" fmla="*/ 23 w 84"/>
                <a:gd name="T39" fmla="*/ 0 h 58"/>
                <a:gd name="T40" fmla="*/ 24 w 84"/>
                <a:gd name="T41" fmla="*/ 0 h 58"/>
                <a:gd name="T42" fmla="*/ 26 w 84"/>
                <a:gd name="T43" fmla="*/ 4 h 58"/>
                <a:gd name="T44" fmla="*/ 35 w 84"/>
                <a:gd name="T45" fmla="*/ 6 h 58"/>
                <a:gd name="T46" fmla="*/ 41 w 84"/>
                <a:gd name="T47" fmla="*/ 6 h 58"/>
                <a:gd name="T48" fmla="*/ 50 w 84"/>
                <a:gd name="T49" fmla="*/ 4 h 58"/>
                <a:gd name="T50" fmla="*/ 65 w 84"/>
                <a:gd name="T51" fmla="*/ 11 h 58"/>
                <a:gd name="T52" fmla="*/ 71 w 84"/>
                <a:gd name="T53" fmla="*/ 13 h 58"/>
                <a:gd name="T54" fmla="*/ 72 w 84"/>
                <a:gd name="T55" fmla="*/ 14 h 58"/>
                <a:gd name="T56" fmla="*/ 75 w 84"/>
                <a:gd name="T57" fmla="*/ 20 h 58"/>
                <a:gd name="T58" fmla="*/ 80 w 84"/>
                <a:gd name="T59" fmla="*/ 30 h 58"/>
                <a:gd name="T60" fmla="*/ 79 w 84"/>
                <a:gd name="T61"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58">
                  <a:moveTo>
                    <a:pt x="79" y="35"/>
                  </a:moveTo>
                  <a:cubicBezTo>
                    <a:pt x="78" y="36"/>
                    <a:pt x="77" y="37"/>
                    <a:pt x="76" y="38"/>
                  </a:cubicBezTo>
                  <a:cubicBezTo>
                    <a:pt x="75" y="38"/>
                    <a:pt x="75" y="38"/>
                    <a:pt x="74" y="39"/>
                  </a:cubicBezTo>
                  <a:cubicBezTo>
                    <a:pt x="72" y="39"/>
                    <a:pt x="70" y="41"/>
                    <a:pt x="69" y="44"/>
                  </a:cubicBezTo>
                  <a:cubicBezTo>
                    <a:pt x="68" y="47"/>
                    <a:pt x="69" y="48"/>
                    <a:pt x="69" y="52"/>
                  </a:cubicBezTo>
                  <a:cubicBezTo>
                    <a:pt x="69" y="55"/>
                    <a:pt x="70" y="55"/>
                    <a:pt x="71" y="56"/>
                  </a:cubicBezTo>
                  <a:cubicBezTo>
                    <a:pt x="67" y="57"/>
                    <a:pt x="64" y="58"/>
                    <a:pt x="62" y="56"/>
                  </a:cubicBezTo>
                  <a:cubicBezTo>
                    <a:pt x="59" y="54"/>
                    <a:pt x="48" y="53"/>
                    <a:pt x="48" y="48"/>
                  </a:cubicBezTo>
                  <a:cubicBezTo>
                    <a:pt x="48" y="43"/>
                    <a:pt x="48" y="37"/>
                    <a:pt x="46" y="39"/>
                  </a:cubicBezTo>
                  <a:cubicBezTo>
                    <a:pt x="44" y="41"/>
                    <a:pt x="37" y="49"/>
                    <a:pt x="35" y="45"/>
                  </a:cubicBezTo>
                  <a:cubicBezTo>
                    <a:pt x="34" y="40"/>
                    <a:pt x="34" y="35"/>
                    <a:pt x="32" y="34"/>
                  </a:cubicBezTo>
                  <a:cubicBezTo>
                    <a:pt x="29" y="34"/>
                    <a:pt x="24" y="34"/>
                    <a:pt x="24" y="34"/>
                  </a:cubicBezTo>
                  <a:cubicBezTo>
                    <a:pt x="23" y="35"/>
                    <a:pt x="22" y="34"/>
                    <a:pt x="22" y="32"/>
                  </a:cubicBezTo>
                  <a:cubicBezTo>
                    <a:pt x="21" y="30"/>
                    <a:pt x="18" y="30"/>
                    <a:pt x="17" y="29"/>
                  </a:cubicBezTo>
                  <a:cubicBezTo>
                    <a:pt x="15" y="27"/>
                    <a:pt x="15" y="27"/>
                    <a:pt x="13" y="24"/>
                  </a:cubicBezTo>
                  <a:cubicBezTo>
                    <a:pt x="11" y="21"/>
                    <a:pt x="9" y="21"/>
                    <a:pt x="7" y="23"/>
                  </a:cubicBezTo>
                  <a:cubicBezTo>
                    <a:pt x="5" y="25"/>
                    <a:pt x="3" y="25"/>
                    <a:pt x="2" y="22"/>
                  </a:cubicBezTo>
                  <a:cubicBezTo>
                    <a:pt x="1" y="20"/>
                    <a:pt x="0" y="15"/>
                    <a:pt x="0" y="13"/>
                  </a:cubicBezTo>
                  <a:cubicBezTo>
                    <a:pt x="4" y="11"/>
                    <a:pt x="7" y="12"/>
                    <a:pt x="13" y="8"/>
                  </a:cubicBezTo>
                  <a:cubicBezTo>
                    <a:pt x="20" y="5"/>
                    <a:pt x="17" y="5"/>
                    <a:pt x="23" y="0"/>
                  </a:cubicBezTo>
                  <a:cubicBezTo>
                    <a:pt x="23" y="0"/>
                    <a:pt x="24" y="0"/>
                    <a:pt x="24" y="0"/>
                  </a:cubicBezTo>
                  <a:cubicBezTo>
                    <a:pt x="25" y="1"/>
                    <a:pt x="25" y="2"/>
                    <a:pt x="26" y="4"/>
                  </a:cubicBezTo>
                  <a:cubicBezTo>
                    <a:pt x="29" y="10"/>
                    <a:pt x="27" y="4"/>
                    <a:pt x="35" y="6"/>
                  </a:cubicBezTo>
                  <a:cubicBezTo>
                    <a:pt x="43" y="8"/>
                    <a:pt x="39" y="6"/>
                    <a:pt x="41" y="6"/>
                  </a:cubicBezTo>
                  <a:cubicBezTo>
                    <a:pt x="42" y="5"/>
                    <a:pt x="46" y="3"/>
                    <a:pt x="50" y="4"/>
                  </a:cubicBezTo>
                  <a:cubicBezTo>
                    <a:pt x="55" y="4"/>
                    <a:pt x="59" y="8"/>
                    <a:pt x="65" y="11"/>
                  </a:cubicBezTo>
                  <a:cubicBezTo>
                    <a:pt x="71" y="14"/>
                    <a:pt x="69" y="12"/>
                    <a:pt x="71" y="13"/>
                  </a:cubicBezTo>
                  <a:cubicBezTo>
                    <a:pt x="71" y="14"/>
                    <a:pt x="72" y="14"/>
                    <a:pt x="72" y="14"/>
                  </a:cubicBezTo>
                  <a:cubicBezTo>
                    <a:pt x="76" y="17"/>
                    <a:pt x="74" y="16"/>
                    <a:pt x="75" y="20"/>
                  </a:cubicBezTo>
                  <a:cubicBezTo>
                    <a:pt x="76" y="25"/>
                    <a:pt x="77" y="27"/>
                    <a:pt x="80" y="30"/>
                  </a:cubicBezTo>
                  <a:cubicBezTo>
                    <a:pt x="84" y="32"/>
                    <a:pt x="81" y="34"/>
                    <a:pt x="79" y="3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 name="Freeform 1156"/>
            <p:cNvSpPr>
              <a:spLocks/>
            </p:cNvSpPr>
            <p:nvPr/>
          </p:nvSpPr>
          <p:spPr bwMode="auto">
            <a:xfrm>
              <a:off x="2606" y="1152"/>
              <a:ext cx="48" cy="39"/>
            </a:xfrm>
            <a:custGeom>
              <a:avLst/>
              <a:gdLst>
                <a:gd name="T0" fmla="*/ 77 w 80"/>
                <a:gd name="T1" fmla="*/ 9 h 64"/>
                <a:gd name="T2" fmla="*/ 75 w 80"/>
                <a:gd name="T3" fmla="*/ 14 h 64"/>
                <a:gd name="T4" fmla="*/ 74 w 80"/>
                <a:gd name="T5" fmla="*/ 18 h 64"/>
                <a:gd name="T6" fmla="*/ 67 w 80"/>
                <a:gd name="T7" fmla="*/ 21 h 64"/>
                <a:gd name="T8" fmla="*/ 67 w 80"/>
                <a:gd name="T9" fmla="*/ 25 h 64"/>
                <a:gd name="T10" fmla="*/ 73 w 80"/>
                <a:gd name="T11" fmla="*/ 28 h 64"/>
                <a:gd name="T12" fmla="*/ 70 w 80"/>
                <a:gd name="T13" fmla="*/ 35 h 64"/>
                <a:gd name="T14" fmla="*/ 65 w 80"/>
                <a:gd name="T15" fmla="*/ 41 h 64"/>
                <a:gd name="T16" fmla="*/ 50 w 80"/>
                <a:gd name="T17" fmla="*/ 44 h 64"/>
                <a:gd name="T18" fmla="*/ 56 w 80"/>
                <a:gd name="T19" fmla="*/ 53 h 64"/>
                <a:gd name="T20" fmla="*/ 52 w 80"/>
                <a:gd name="T21" fmla="*/ 57 h 64"/>
                <a:gd name="T22" fmla="*/ 47 w 80"/>
                <a:gd name="T23" fmla="*/ 63 h 64"/>
                <a:gd name="T24" fmla="*/ 41 w 80"/>
                <a:gd name="T25" fmla="*/ 61 h 64"/>
                <a:gd name="T26" fmla="*/ 26 w 80"/>
                <a:gd name="T27" fmla="*/ 54 h 64"/>
                <a:gd name="T28" fmla="*/ 17 w 80"/>
                <a:gd name="T29" fmla="*/ 56 h 64"/>
                <a:gd name="T30" fmla="*/ 11 w 80"/>
                <a:gd name="T31" fmla="*/ 56 h 64"/>
                <a:gd name="T32" fmla="*/ 2 w 80"/>
                <a:gd name="T33" fmla="*/ 54 h 64"/>
                <a:gd name="T34" fmla="*/ 0 w 80"/>
                <a:gd name="T35" fmla="*/ 50 h 64"/>
                <a:gd name="T36" fmla="*/ 10 w 80"/>
                <a:gd name="T37" fmla="*/ 41 h 64"/>
                <a:gd name="T38" fmla="*/ 20 w 80"/>
                <a:gd name="T39" fmla="*/ 21 h 64"/>
                <a:gd name="T40" fmla="*/ 28 w 80"/>
                <a:gd name="T41" fmla="*/ 12 h 64"/>
                <a:gd name="T42" fmla="*/ 41 w 80"/>
                <a:gd name="T43" fmla="*/ 9 h 64"/>
                <a:gd name="T44" fmla="*/ 48 w 80"/>
                <a:gd name="T45" fmla="*/ 1 h 64"/>
                <a:gd name="T46" fmla="*/ 60 w 80"/>
                <a:gd name="T47" fmla="*/ 1 h 64"/>
                <a:gd name="T48" fmla="*/ 74 w 80"/>
                <a:gd name="T49" fmla="*/ 2 h 64"/>
                <a:gd name="T50" fmla="*/ 79 w 80"/>
                <a:gd name="T51" fmla="*/ 4 h 64"/>
                <a:gd name="T52" fmla="*/ 77 w 80"/>
                <a:gd name="T5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64">
                  <a:moveTo>
                    <a:pt x="77" y="9"/>
                  </a:moveTo>
                  <a:cubicBezTo>
                    <a:pt x="77" y="11"/>
                    <a:pt x="76" y="13"/>
                    <a:pt x="75" y="14"/>
                  </a:cubicBezTo>
                  <a:cubicBezTo>
                    <a:pt x="74" y="15"/>
                    <a:pt x="74" y="17"/>
                    <a:pt x="74" y="18"/>
                  </a:cubicBezTo>
                  <a:cubicBezTo>
                    <a:pt x="74" y="19"/>
                    <a:pt x="72" y="21"/>
                    <a:pt x="67" y="21"/>
                  </a:cubicBezTo>
                  <a:cubicBezTo>
                    <a:pt x="62" y="22"/>
                    <a:pt x="67" y="21"/>
                    <a:pt x="67" y="25"/>
                  </a:cubicBezTo>
                  <a:cubicBezTo>
                    <a:pt x="67" y="28"/>
                    <a:pt x="70" y="26"/>
                    <a:pt x="73" y="28"/>
                  </a:cubicBezTo>
                  <a:cubicBezTo>
                    <a:pt x="76" y="31"/>
                    <a:pt x="72" y="32"/>
                    <a:pt x="70" y="35"/>
                  </a:cubicBezTo>
                  <a:cubicBezTo>
                    <a:pt x="67" y="38"/>
                    <a:pt x="66" y="40"/>
                    <a:pt x="65" y="41"/>
                  </a:cubicBezTo>
                  <a:cubicBezTo>
                    <a:pt x="63" y="43"/>
                    <a:pt x="55" y="44"/>
                    <a:pt x="50" y="44"/>
                  </a:cubicBezTo>
                  <a:cubicBezTo>
                    <a:pt x="46" y="44"/>
                    <a:pt x="53" y="50"/>
                    <a:pt x="56" y="53"/>
                  </a:cubicBezTo>
                  <a:cubicBezTo>
                    <a:pt x="58" y="55"/>
                    <a:pt x="52" y="57"/>
                    <a:pt x="52" y="57"/>
                  </a:cubicBezTo>
                  <a:cubicBezTo>
                    <a:pt x="52" y="57"/>
                    <a:pt x="50" y="61"/>
                    <a:pt x="47" y="63"/>
                  </a:cubicBezTo>
                  <a:cubicBezTo>
                    <a:pt x="45" y="62"/>
                    <a:pt x="47" y="64"/>
                    <a:pt x="41" y="61"/>
                  </a:cubicBezTo>
                  <a:cubicBezTo>
                    <a:pt x="35" y="58"/>
                    <a:pt x="31" y="54"/>
                    <a:pt x="26" y="54"/>
                  </a:cubicBezTo>
                  <a:cubicBezTo>
                    <a:pt x="22" y="53"/>
                    <a:pt x="18" y="55"/>
                    <a:pt x="17" y="56"/>
                  </a:cubicBezTo>
                  <a:cubicBezTo>
                    <a:pt x="15" y="56"/>
                    <a:pt x="19" y="58"/>
                    <a:pt x="11" y="56"/>
                  </a:cubicBezTo>
                  <a:cubicBezTo>
                    <a:pt x="3" y="54"/>
                    <a:pt x="5" y="60"/>
                    <a:pt x="2" y="54"/>
                  </a:cubicBezTo>
                  <a:cubicBezTo>
                    <a:pt x="1" y="52"/>
                    <a:pt x="1" y="51"/>
                    <a:pt x="0" y="50"/>
                  </a:cubicBezTo>
                  <a:cubicBezTo>
                    <a:pt x="4" y="47"/>
                    <a:pt x="3" y="49"/>
                    <a:pt x="10" y="41"/>
                  </a:cubicBezTo>
                  <a:cubicBezTo>
                    <a:pt x="17" y="32"/>
                    <a:pt x="18" y="24"/>
                    <a:pt x="20" y="21"/>
                  </a:cubicBezTo>
                  <a:cubicBezTo>
                    <a:pt x="21" y="18"/>
                    <a:pt x="25" y="11"/>
                    <a:pt x="28" y="12"/>
                  </a:cubicBezTo>
                  <a:cubicBezTo>
                    <a:pt x="31" y="12"/>
                    <a:pt x="37" y="14"/>
                    <a:pt x="41" y="9"/>
                  </a:cubicBezTo>
                  <a:cubicBezTo>
                    <a:pt x="45" y="5"/>
                    <a:pt x="42" y="0"/>
                    <a:pt x="48" y="1"/>
                  </a:cubicBezTo>
                  <a:cubicBezTo>
                    <a:pt x="54" y="1"/>
                    <a:pt x="50" y="1"/>
                    <a:pt x="60" y="1"/>
                  </a:cubicBezTo>
                  <a:cubicBezTo>
                    <a:pt x="70" y="0"/>
                    <a:pt x="73" y="6"/>
                    <a:pt x="74" y="2"/>
                  </a:cubicBezTo>
                  <a:cubicBezTo>
                    <a:pt x="76" y="2"/>
                    <a:pt x="78" y="3"/>
                    <a:pt x="79" y="4"/>
                  </a:cubicBezTo>
                  <a:cubicBezTo>
                    <a:pt x="80" y="5"/>
                    <a:pt x="77" y="7"/>
                    <a:pt x="77" y="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 name="Freeform 1157"/>
            <p:cNvSpPr>
              <a:spLocks/>
            </p:cNvSpPr>
            <p:nvPr/>
          </p:nvSpPr>
          <p:spPr bwMode="auto">
            <a:xfrm>
              <a:off x="2662" y="1354"/>
              <a:ext cx="25" cy="40"/>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 name="Freeform 1158"/>
            <p:cNvSpPr>
              <a:spLocks/>
            </p:cNvSpPr>
            <p:nvPr/>
          </p:nvSpPr>
          <p:spPr bwMode="auto">
            <a:xfrm>
              <a:off x="2719" y="1401"/>
              <a:ext cx="49" cy="31"/>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1159"/>
            <p:cNvSpPr>
              <a:spLocks/>
            </p:cNvSpPr>
            <p:nvPr/>
          </p:nvSpPr>
          <p:spPr bwMode="auto">
            <a:xfrm>
              <a:off x="2641" y="1255"/>
              <a:ext cx="165" cy="154"/>
            </a:xfrm>
            <a:custGeom>
              <a:avLst/>
              <a:gdLst>
                <a:gd name="T0" fmla="*/ 264 w 274"/>
                <a:gd name="T1" fmla="*/ 202 h 256"/>
                <a:gd name="T2" fmla="*/ 252 w 274"/>
                <a:gd name="T3" fmla="*/ 191 h 256"/>
                <a:gd name="T4" fmla="*/ 241 w 274"/>
                <a:gd name="T5" fmla="*/ 185 h 256"/>
                <a:gd name="T6" fmla="*/ 229 w 274"/>
                <a:gd name="T7" fmla="*/ 197 h 256"/>
                <a:gd name="T8" fmla="*/ 241 w 274"/>
                <a:gd name="T9" fmla="*/ 214 h 256"/>
                <a:gd name="T10" fmla="*/ 237 w 274"/>
                <a:gd name="T11" fmla="*/ 230 h 256"/>
                <a:gd name="T12" fmla="*/ 228 w 274"/>
                <a:gd name="T13" fmla="*/ 247 h 256"/>
                <a:gd name="T14" fmla="*/ 215 w 274"/>
                <a:gd name="T15" fmla="*/ 256 h 256"/>
                <a:gd name="T16" fmla="*/ 211 w 274"/>
                <a:gd name="T17" fmla="*/ 246 h 256"/>
                <a:gd name="T18" fmla="*/ 217 w 274"/>
                <a:gd name="T19" fmla="*/ 232 h 256"/>
                <a:gd name="T20" fmla="*/ 215 w 274"/>
                <a:gd name="T21" fmla="*/ 214 h 256"/>
                <a:gd name="T22" fmla="*/ 204 w 274"/>
                <a:gd name="T23" fmla="*/ 196 h 256"/>
                <a:gd name="T24" fmla="*/ 191 w 274"/>
                <a:gd name="T25" fmla="*/ 190 h 256"/>
                <a:gd name="T26" fmla="*/ 177 w 274"/>
                <a:gd name="T27" fmla="*/ 183 h 256"/>
                <a:gd name="T28" fmla="*/ 164 w 274"/>
                <a:gd name="T29" fmla="*/ 165 h 256"/>
                <a:gd name="T30" fmla="*/ 147 w 274"/>
                <a:gd name="T31" fmla="*/ 162 h 256"/>
                <a:gd name="T32" fmla="*/ 131 w 274"/>
                <a:gd name="T33" fmla="*/ 151 h 256"/>
                <a:gd name="T34" fmla="*/ 116 w 274"/>
                <a:gd name="T35" fmla="*/ 140 h 256"/>
                <a:gd name="T36" fmla="*/ 103 w 274"/>
                <a:gd name="T37" fmla="*/ 129 h 256"/>
                <a:gd name="T38" fmla="*/ 91 w 274"/>
                <a:gd name="T39" fmla="*/ 114 h 256"/>
                <a:gd name="T40" fmla="*/ 85 w 274"/>
                <a:gd name="T41" fmla="*/ 93 h 256"/>
                <a:gd name="T42" fmla="*/ 69 w 274"/>
                <a:gd name="T43" fmla="*/ 84 h 256"/>
                <a:gd name="T44" fmla="*/ 43 w 274"/>
                <a:gd name="T45" fmla="*/ 82 h 256"/>
                <a:gd name="T46" fmla="*/ 22 w 274"/>
                <a:gd name="T47" fmla="*/ 91 h 256"/>
                <a:gd name="T48" fmla="*/ 11 w 274"/>
                <a:gd name="T49" fmla="*/ 99 h 256"/>
                <a:gd name="T50" fmla="*/ 18 w 274"/>
                <a:gd name="T51" fmla="*/ 90 h 256"/>
                <a:gd name="T52" fmla="*/ 7 w 274"/>
                <a:gd name="T53" fmla="*/ 75 h 256"/>
                <a:gd name="T54" fmla="*/ 4 w 274"/>
                <a:gd name="T55" fmla="*/ 54 h 256"/>
                <a:gd name="T56" fmla="*/ 8 w 274"/>
                <a:gd name="T57" fmla="*/ 35 h 256"/>
                <a:gd name="T58" fmla="*/ 22 w 274"/>
                <a:gd name="T59" fmla="*/ 33 h 256"/>
                <a:gd name="T60" fmla="*/ 43 w 274"/>
                <a:gd name="T61" fmla="*/ 21 h 256"/>
                <a:gd name="T62" fmla="*/ 56 w 274"/>
                <a:gd name="T63" fmla="*/ 36 h 256"/>
                <a:gd name="T64" fmla="*/ 64 w 274"/>
                <a:gd name="T65" fmla="*/ 18 h 256"/>
                <a:gd name="T66" fmla="*/ 80 w 274"/>
                <a:gd name="T67" fmla="*/ 26 h 256"/>
                <a:gd name="T68" fmla="*/ 87 w 274"/>
                <a:gd name="T69" fmla="*/ 15 h 256"/>
                <a:gd name="T70" fmla="*/ 93 w 274"/>
                <a:gd name="T71" fmla="*/ 8 h 256"/>
                <a:gd name="T72" fmla="*/ 112 w 274"/>
                <a:gd name="T73" fmla="*/ 5 h 256"/>
                <a:gd name="T74" fmla="*/ 138 w 274"/>
                <a:gd name="T75" fmla="*/ 15 h 256"/>
                <a:gd name="T76" fmla="*/ 158 w 274"/>
                <a:gd name="T77" fmla="*/ 17 h 256"/>
                <a:gd name="T78" fmla="*/ 154 w 274"/>
                <a:gd name="T79" fmla="*/ 24 h 256"/>
                <a:gd name="T80" fmla="*/ 157 w 274"/>
                <a:gd name="T81" fmla="*/ 34 h 256"/>
                <a:gd name="T82" fmla="*/ 148 w 274"/>
                <a:gd name="T83" fmla="*/ 39 h 256"/>
                <a:gd name="T84" fmla="*/ 128 w 274"/>
                <a:gd name="T85" fmla="*/ 46 h 256"/>
                <a:gd name="T86" fmla="*/ 133 w 274"/>
                <a:gd name="T87" fmla="*/ 63 h 256"/>
                <a:gd name="T88" fmla="*/ 127 w 274"/>
                <a:gd name="T89" fmla="*/ 74 h 256"/>
                <a:gd name="T90" fmla="*/ 150 w 274"/>
                <a:gd name="T91" fmla="*/ 94 h 256"/>
                <a:gd name="T92" fmla="*/ 169 w 274"/>
                <a:gd name="T93" fmla="*/ 121 h 256"/>
                <a:gd name="T94" fmla="*/ 193 w 274"/>
                <a:gd name="T95" fmla="*/ 143 h 256"/>
                <a:gd name="T96" fmla="*/ 218 w 274"/>
                <a:gd name="T97" fmla="*/ 151 h 256"/>
                <a:gd name="T98" fmla="*/ 221 w 274"/>
                <a:gd name="T99" fmla="*/ 160 h 256"/>
                <a:gd name="T100" fmla="*/ 248 w 274"/>
                <a:gd name="T101" fmla="*/ 172 h 256"/>
                <a:gd name="T102" fmla="*/ 271 w 274"/>
                <a:gd name="T103" fmla="*/ 18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 h="256">
                  <a:moveTo>
                    <a:pt x="272" y="200"/>
                  </a:moveTo>
                  <a:cubicBezTo>
                    <a:pt x="270" y="202"/>
                    <a:pt x="266" y="208"/>
                    <a:pt x="264" y="202"/>
                  </a:cubicBezTo>
                  <a:cubicBezTo>
                    <a:pt x="261" y="197"/>
                    <a:pt x="263" y="198"/>
                    <a:pt x="260" y="195"/>
                  </a:cubicBezTo>
                  <a:cubicBezTo>
                    <a:pt x="257" y="193"/>
                    <a:pt x="257" y="191"/>
                    <a:pt x="252" y="191"/>
                  </a:cubicBezTo>
                  <a:cubicBezTo>
                    <a:pt x="248" y="191"/>
                    <a:pt x="246" y="190"/>
                    <a:pt x="246" y="187"/>
                  </a:cubicBezTo>
                  <a:cubicBezTo>
                    <a:pt x="246" y="185"/>
                    <a:pt x="246" y="183"/>
                    <a:pt x="241" y="185"/>
                  </a:cubicBezTo>
                  <a:cubicBezTo>
                    <a:pt x="237" y="187"/>
                    <a:pt x="236" y="186"/>
                    <a:pt x="234" y="188"/>
                  </a:cubicBezTo>
                  <a:cubicBezTo>
                    <a:pt x="233" y="191"/>
                    <a:pt x="230" y="190"/>
                    <a:pt x="229" y="197"/>
                  </a:cubicBezTo>
                  <a:cubicBezTo>
                    <a:pt x="229" y="203"/>
                    <a:pt x="225" y="201"/>
                    <a:pt x="229" y="205"/>
                  </a:cubicBezTo>
                  <a:cubicBezTo>
                    <a:pt x="234" y="209"/>
                    <a:pt x="239" y="213"/>
                    <a:pt x="241" y="214"/>
                  </a:cubicBezTo>
                  <a:cubicBezTo>
                    <a:pt x="243" y="215"/>
                    <a:pt x="246" y="221"/>
                    <a:pt x="244" y="224"/>
                  </a:cubicBezTo>
                  <a:cubicBezTo>
                    <a:pt x="242" y="226"/>
                    <a:pt x="240" y="230"/>
                    <a:pt x="237" y="230"/>
                  </a:cubicBezTo>
                  <a:cubicBezTo>
                    <a:pt x="235" y="229"/>
                    <a:pt x="228" y="232"/>
                    <a:pt x="228" y="236"/>
                  </a:cubicBezTo>
                  <a:cubicBezTo>
                    <a:pt x="228" y="240"/>
                    <a:pt x="232" y="244"/>
                    <a:pt x="228" y="247"/>
                  </a:cubicBezTo>
                  <a:cubicBezTo>
                    <a:pt x="224" y="249"/>
                    <a:pt x="223" y="251"/>
                    <a:pt x="220" y="253"/>
                  </a:cubicBezTo>
                  <a:cubicBezTo>
                    <a:pt x="218" y="255"/>
                    <a:pt x="223" y="256"/>
                    <a:pt x="215" y="256"/>
                  </a:cubicBezTo>
                  <a:cubicBezTo>
                    <a:pt x="207" y="256"/>
                    <a:pt x="206" y="253"/>
                    <a:pt x="207" y="252"/>
                  </a:cubicBezTo>
                  <a:cubicBezTo>
                    <a:pt x="208" y="251"/>
                    <a:pt x="208" y="248"/>
                    <a:pt x="211" y="246"/>
                  </a:cubicBezTo>
                  <a:cubicBezTo>
                    <a:pt x="214" y="243"/>
                    <a:pt x="215" y="242"/>
                    <a:pt x="215" y="239"/>
                  </a:cubicBezTo>
                  <a:cubicBezTo>
                    <a:pt x="215" y="236"/>
                    <a:pt x="216" y="234"/>
                    <a:pt x="217" y="232"/>
                  </a:cubicBezTo>
                  <a:cubicBezTo>
                    <a:pt x="219" y="231"/>
                    <a:pt x="221" y="231"/>
                    <a:pt x="219" y="225"/>
                  </a:cubicBezTo>
                  <a:cubicBezTo>
                    <a:pt x="216" y="219"/>
                    <a:pt x="217" y="221"/>
                    <a:pt x="215" y="214"/>
                  </a:cubicBezTo>
                  <a:cubicBezTo>
                    <a:pt x="213" y="207"/>
                    <a:pt x="211" y="207"/>
                    <a:pt x="210" y="202"/>
                  </a:cubicBezTo>
                  <a:cubicBezTo>
                    <a:pt x="208" y="197"/>
                    <a:pt x="208" y="193"/>
                    <a:pt x="204" y="196"/>
                  </a:cubicBezTo>
                  <a:cubicBezTo>
                    <a:pt x="200" y="199"/>
                    <a:pt x="193" y="194"/>
                    <a:pt x="193" y="194"/>
                  </a:cubicBezTo>
                  <a:cubicBezTo>
                    <a:pt x="193" y="194"/>
                    <a:pt x="193" y="195"/>
                    <a:pt x="191" y="190"/>
                  </a:cubicBezTo>
                  <a:cubicBezTo>
                    <a:pt x="188" y="184"/>
                    <a:pt x="185" y="179"/>
                    <a:pt x="183" y="180"/>
                  </a:cubicBezTo>
                  <a:cubicBezTo>
                    <a:pt x="180" y="180"/>
                    <a:pt x="178" y="183"/>
                    <a:pt x="177" y="183"/>
                  </a:cubicBezTo>
                  <a:cubicBezTo>
                    <a:pt x="176" y="183"/>
                    <a:pt x="177" y="173"/>
                    <a:pt x="172" y="173"/>
                  </a:cubicBezTo>
                  <a:cubicBezTo>
                    <a:pt x="168" y="173"/>
                    <a:pt x="167" y="166"/>
                    <a:pt x="164" y="165"/>
                  </a:cubicBezTo>
                  <a:cubicBezTo>
                    <a:pt x="161" y="163"/>
                    <a:pt x="160" y="162"/>
                    <a:pt x="158" y="162"/>
                  </a:cubicBezTo>
                  <a:cubicBezTo>
                    <a:pt x="155" y="162"/>
                    <a:pt x="151" y="165"/>
                    <a:pt x="147" y="162"/>
                  </a:cubicBezTo>
                  <a:cubicBezTo>
                    <a:pt x="143" y="159"/>
                    <a:pt x="144" y="162"/>
                    <a:pt x="139" y="158"/>
                  </a:cubicBezTo>
                  <a:cubicBezTo>
                    <a:pt x="134" y="154"/>
                    <a:pt x="133" y="154"/>
                    <a:pt x="131" y="151"/>
                  </a:cubicBezTo>
                  <a:cubicBezTo>
                    <a:pt x="128" y="148"/>
                    <a:pt x="125" y="144"/>
                    <a:pt x="122" y="143"/>
                  </a:cubicBezTo>
                  <a:cubicBezTo>
                    <a:pt x="120" y="142"/>
                    <a:pt x="117" y="142"/>
                    <a:pt x="116" y="140"/>
                  </a:cubicBezTo>
                  <a:cubicBezTo>
                    <a:pt x="115" y="137"/>
                    <a:pt x="115" y="132"/>
                    <a:pt x="110" y="132"/>
                  </a:cubicBezTo>
                  <a:cubicBezTo>
                    <a:pt x="105" y="132"/>
                    <a:pt x="103" y="131"/>
                    <a:pt x="103" y="129"/>
                  </a:cubicBezTo>
                  <a:cubicBezTo>
                    <a:pt x="103" y="127"/>
                    <a:pt x="100" y="125"/>
                    <a:pt x="98" y="122"/>
                  </a:cubicBezTo>
                  <a:cubicBezTo>
                    <a:pt x="95" y="119"/>
                    <a:pt x="94" y="117"/>
                    <a:pt x="91" y="114"/>
                  </a:cubicBezTo>
                  <a:cubicBezTo>
                    <a:pt x="88" y="112"/>
                    <a:pt x="87" y="112"/>
                    <a:pt x="87" y="107"/>
                  </a:cubicBezTo>
                  <a:cubicBezTo>
                    <a:pt x="86" y="103"/>
                    <a:pt x="87" y="97"/>
                    <a:pt x="85" y="93"/>
                  </a:cubicBezTo>
                  <a:cubicBezTo>
                    <a:pt x="82" y="88"/>
                    <a:pt x="77" y="89"/>
                    <a:pt x="77" y="88"/>
                  </a:cubicBezTo>
                  <a:cubicBezTo>
                    <a:pt x="76" y="87"/>
                    <a:pt x="75" y="85"/>
                    <a:pt x="69" y="84"/>
                  </a:cubicBezTo>
                  <a:cubicBezTo>
                    <a:pt x="64" y="83"/>
                    <a:pt x="65" y="80"/>
                    <a:pt x="58" y="79"/>
                  </a:cubicBezTo>
                  <a:cubicBezTo>
                    <a:pt x="52" y="77"/>
                    <a:pt x="45" y="77"/>
                    <a:pt x="43" y="82"/>
                  </a:cubicBezTo>
                  <a:cubicBezTo>
                    <a:pt x="40" y="86"/>
                    <a:pt x="40" y="89"/>
                    <a:pt x="34" y="90"/>
                  </a:cubicBezTo>
                  <a:cubicBezTo>
                    <a:pt x="27" y="91"/>
                    <a:pt x="27" y="90"/>
                    <a:pt x="22" y="91"/>
                  </a:cubicBezTo>
                  <a:cubicBezTo>
                    <a:pt x="18" y="93"/>
                    <a:pt x="18" y="95"/>
                    <a:pt x="17" y="96"/>
                  </a:cubicBezTo>
                  <a:cubicBezTo>
                    <a:pt x="16" y="98"/>
                    <a:pt x="15" y="96"/>
                    <a:pt x="11" y="99"/>
                  </a:cubicBezTo>
                  <a:cubicBezTo>
                    <a:pt x="11" y="97"/>
                    <a:pt x="9" y="93"/>
                    <a:pt x="11" y="93"/>
                  </a:cubicBezTo>
                  <a:cubicBezTo>
                    <a:pt x="14" y="93"/>
                    <a:pt x="17" y="91"/>
                    <a:pt x="18" y="90"/>
                  </a:cubicBezTo>
                  <a:cubicBezTo>
                    <a:pt x="20" y="89"/>
                    <a:pt x="28" y="84"/>
                    <a:pt x="23" y="83"/>
                  </a:cubicBezTo>
                  <a:cubicBezTo>
                    <a:pt x="18" y="81"/>
                    <a:pt x="7" y="80"/>
                    <a:pt x="7" y="75"/>
                  </a:cubicBezTo>
                  <a:cubicBezTo>
                    <a:pt x="7" y="71"/>
                    <a:pt x="11" y="66"/>
                    <a:pt x="7" y="63"/>
                  </a:cubicBezTo>
                  <a:cubicBezTo>
                    <a:pt x="3" y="59"/>
                    <a:pt x="0" y="56"/>
                    <a:pt x="4" y="54"/>
                  </a:cubicBezTo>
                  <a:cubicBezTo>
                    <a:pt x="8" y="52"/>
                    <a:pt x="17" y="51"/>
                    <a:pt x="14" y="48"/>
                  </a:cubicBezTo>
                  <a:cubicBezTo>
                    <a:pt x="12" y="45"/>
                    <a:pt x="4" y="36"/>
                    <a:pt x="8" y="35"/>
                  </a:cubicBezTo>
                  <a:cubicBezTo>
                    <a:pt x="9" y="35"/>
                    <a:pt x="10" y="35"/>
                    <a:pt x="10" y="35"/>
                  </a:cubicBezTo>
                  <a:cubicBezTo>
                    <a:pt x="15" y="35"/>
                    <a:pt x="19" y="33"/>
                    <a:pt x="22" y="33"/>
                  </a:cubicBezTo>
                  <a:cubicBezTo>
                    <a:pt x="26" y="33"/>
                    <a:pt x="34" y="32"/>
                    <a:pt x="36" y="29"/>
                  </a:cubicBezTo>
                  <a:cubicBezTo>
                    <a:pt x="37" y="26"/>
                    <a:pt x="42" y="17"/>
                    <a:pt x="43" y="21"/>
                  </a:cubicBezTo>
                  <a:cubicBezTo>
                    <a:pt x="44" y="25"/>
                    <a:pt x="48" y="28"/>
                    <a:pt x="49" y="29"/>
                  </a:cubicBezTo>
                  <a:cubicBezTo>
                    <a:pt x="50" y="30"/>
                    <a:pt x="52" y="38"/>
                    <a:pt x="56" y="36"/>
                  </a:cubicBezTo>
                  <a:cubicBezTo>
                    <a:pt x="59" y="33"/>
                    <a:pt x="54" y="31"/>
                    <a:pt x="59" y="27"/>
                  </a:cubicBezTo>
                  <a:cubicBezTo>
                    <a:pt x="63" y="24"/>
                    <a:pt x="63" y="14"/>
                    <a:pt x="64" y="18"/>
                  </a:cubicBezTo>
                  <a:cubicBezTo>
                    <a:pt x="66" y="22"/>
                    <a:pt x="73" y="23"/>
                    <a:pt x="75" y="23"/>
                  </a:cubicBezTo>
                  <a:cubicBezTo>
                    <a:pt x="76" y="23"/>
                    <a:pt x="78" y="28"/>
                    <a:pt x="80" y="26"/>
                  </a:cubicBezTo>
                  <a:cubicBezTo>
                    <a:pt x="81" y="23"/>
                    <a:pt x="78" y="17"/>
                    <a:pt x="80" y="16"/>
                  </a:cubicBezTo>
                  <a:cubicBezTo>
                    <a:pt x="82" y="16"/>
                    <a:pt x="87" y="18"/>
                    <a:pt x="87" y="15"/>
                  </a:cubicBezTo>
                  <a:cubicBezTo>
                    <a:pt x="88" y="13"/>
                    <a:pt x="88" y="10"/>
                    <a:pt x="90" y="9"/>
                  </a:cubicBezTo>
                  <a:cubicBezTo>
                    <a:pt x="90" y="8"/>
                    <a:pt x="91" y="8"/>
                    <a:pt x="93" y="8"/>
                  </a:cubicBezTo>
                  <a:cubicBezTo>
                    <a:pt x="97" y="9"/>
                    <a:pt x="101" y="12"/>
                    <a:pt x="102" y="11"/>
                  </a:cubicBezTo>
                  <a:cubicBezTo>
                    <a:pt x="102" y="10"/>
                    <a:pt x="107" y="4"/>
                    <a:pt x="112" y="5"/>
                  </a:cubicBezTo>
                  <a:cubicBezTo>
                    <a:pt x="117" y="5"/>
                    <a:pt x="123" y="0"/>
                    <a:pt x="126" y="5"/>
                  </a:cubicBezTo>
                  <a:cubicBezTo>
                    <a:pt x="129" y="11"/>
                    <a:pt x="132" y="15"/>
                    <a:pt x="138" y="15"/>
                  </a:cubicBezTo>
                  <a:cubicBezTo>
                    <a:pt x="145" y="15"/>
                    <a:pt x="138" y="12"/>
                    <a:pt x="148" y="15"/>
                  </a:cubicBezTo>
                  <a:cubicBezTo>
                    <a:pt x="158" y="17"/>
                    <a:pt x="159" y="15"/>
                    <a:pt x="158" y="17"/>
                  </a:cubicBezTo>
                  <a:cubicBezTo>
                    <a:pt x="158" y="18"/>
                    <a:pt x="158" y="18"/>
                    <a:pt x="158" y="18"/>
                  </a:cubicBezTo>
                  <a:cubicBezTo>
                    <a:pt x="157" y="20"/>
                    <a:pt x="151" y="23"/>
                    <a:pt x="154" y="24"/>
                  </a:cubicBezTo>
                  <a:cubicBezTo>
                    <a:pt x="157" y="25"/>
                    <a:pt x="159" y="26"/>
                    <a:pt x="158" y="28"/>
                  </a:cubicBezTo>
                  <a:cubicBezTo>
                    <a:pt x="157" y="30"/>
                    <a:pt x="155" y="33"/>
                    <a:pt x="157" y="34"/>
                  </a:cubicBezTo>
                  <a:cubicBezTo>
                    <a:pt x="158" y="35"/>
                    <a:pt x="158" y="37"/>
                    <a:pt x="157" y="38"/>
                  </a:cubicBezTo>
                  <a:cubicBezTo>
                    <a:pt x="154" y="38"/>
                    <a:pt x="149" y="38"/>
                    <a:pt x="148" y="39"/>
                  </a:cubicBezTo>
                  <a:cubicBezTo>
                    <a:pt x="147" y="41"/>
                    <a:pt x="146" y="42"/>
                    <a:pt x="141" y="44"/>
                  </a:cubicBezTo>
                  <a:cubicBezTo>
                    <a:pt x="136" y="46"/>
                    <a:pt x="131" y="46"/>
                    <a:pt x="128" y="46"/>
                  </a:cubicBezTo>
                  <a:cubicBezTo>
                    <a:pt x="125" y="47"/>
                    <a:pt x="124" y="50"/>
                    <a:pt x="128" y="54"/>
                  </a:cubicBezTo>
                  <a:cubicBezTo>
                    <a:pt x="132" y="57"/>
                    <a:pt x="134" y="61"/>
                    <a:pt x="133" y="63"/>
                  </a:cubicBezTo>
                  <a:cubicBezTo>
                    <a:pt x="132" y="66"/>
                    <a:pt x="130" y="62"/>
                    <a:pt x="129" y="65"/>
                  </a:cubicBezTo>
                  <a:cubicBezTo>
                    <a:pt x="127" y="68"/>
                    <a:pt x="124" y="70"/>
                    <a:pt x="127" y="74"/>
                  </a:cubicBezTo>
                  <a:cubicBezTo>
                    <a:pt x="130" y="79"/>
                    <a:pt x="138" y="85"/>
                    <a:pt x="141" y="87"/>
                  </a:cubicBezTo>
                  <a:cubicBezTo>
                    <a:pt x="143" y="89"/>
                    <a:pt x="147" y="94"/>
                    <a:pt x="150" y="94"/>
                  </a:cubicBezTo>
                  <a:cubicBezTo>
                    <a:pt x="153" y="95"/>
                    <a:pt x="157" y="93"/>
                    <a:pt x="161" y="104"/>
                  </a:cubicBezTo>
                  <a:cubicBezTo>
                    <a:pt x="164" y="115"/>
                    <a:pt x="164" y="115"/>
                    <a:pt x="169" y="121"/>
                  </a:cubicBezTo>
                  <a:cubicBezTo>
                    <a:pt x="174" y="128"/>
                    <a:pt x="165" y="128"/>
                    <a:pt x="177" y="133"/>
                  </a:cubicBezTo>
                  <a:cubicBezTo>
                    <a:pt x="188" y="139"/>
                    <a:pt x="186" y="142"/>
                    <a:pt x="193" y="143"/>
                  </a:cubicBezTo>
                  <a:cubicBezTo>
                    <a:pt x="200" y="144"/>
                    <a:pt x="219" y="145"/>
                    <a:pt x="219" y="145"/>
                  </a:cubicBezTo>
                  <a:cubicBezTo>
                    <a:pt x="219" y="145"/>
                    <a:pt x="221" y="149"/>
                    <a:pt x="218" y="151"/>
                  </a:cubicBezTo>
                  <a:cubicBezTo>
                    <a:pt x="216" y="152"/>
                    <a:pt x="212" y="152"/>
                    <a:pt x="213" y="155"/>
                  </a:cubicBezTo>
                  <a:cubicBezTo>
                    <a:pt x="215" y="158"/>
                    <a:pt x="215" y="158"/>
                    <a:pt x="221" y="160"/>
                  </a:cubicBezTo>
                  <a:cubicBezTo>
                    <a:pt x="228" y="162"/>
                    <a:pt x="224" y="160"/>
                    <a:pt x="234" y="165"/>
                  </a:cubicBezTo>
                  <a:cubicBezTo>
                    <a:pt x="244" y="170"/>
                    <a:pt x="242" y="168"/>
                    <a:pt x="248" y="172"/>
                  </a:cubicBezTo>
                  <a:cubicBezTo>
                    <a:pt x="255" y="176"/>
                    <a:pt x="253" y="175"/>
                    <a:pt x="260" y="180"/>
                  </a:cubicBezTo>
                  <a:cubicBezTo>
                    <a:pt x="267" y="185"/>
                    <a:pt x="268" y="183"/>
                    <a:pt x="271" y="189"/>
                  </a:cubicBezTo>
                  <a:cubicBezTo>
                    <a:pt x="273" y="196"/>
                    <a:pt x="274" y="198"/>
                    <a:pt x="272" y="20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 name="Freeform 1160"/>
            <p:cNvSpPr>
              <a:spLocks/>
            </p:cNvSpPr>
            <p:nvPr/>
          </p:nvSpPr>
          <p:spPr bwMode="auto">
            <a:xfrm>
              <a:off x="2738" y="1127"/>
              <a:ext cx="135" cy="97"/>
            </a:xfrm>
            <a:custGeom>
              <a:avLst/>
              <a:gdLst>
                <a:gd name="T0" fmla="*/ 221 w 225"/>
                <a:gd name="T1" fmla="*/ 123 h 163"/>
                <a:gd name="T2" fmla="*/ 210 w 225"/>
                <a:gd name="T3" fmla="*/ 126 h 163"/>
                <a:gd name="T4" fmla="*/ 192 w 225"/>
                <a:gd name="T5" fmla="*/ 145 h 163"/>
                <a:gd name="T6" fmla="*/ 194 w 225"/>
                <a:gd name="T7" fmla="*/ 156 h 163"/>
                <a:gd name="T8" fmla="*/ 193 w 225"/>
                <a:gd name="T9" fmla="*/ 162 h 163"/>
                <a:gd name="T10" fmla="*/ 191 w 225"/>
                <a:gd name="T11" fmla="*/ 163 h 163"/>
                <a:gd name="T12" fmla="*/ 188 w 225"/>
                <a:gd name="T13" fmla="*/ 161 h 163"/>
                <a:gd name="T14" fmla="*/ 166 w 225"/>
                <a:gd name="T15" fmla="*/ 152 h 163"/>
                <a:gd name="T16" fmla="*/ 157 w 225"/>
                <a:gd name="T17" fmla="*/ 155 h 163"/>
                <a:gd name="T18" fmla="*/ 145 w 225"/>
                <a:gd name="T19" fmla="*/ 153 h 163"/>
                <a:gd name="T20" fmla="*/ 132 w 225"/>
                <a:gd name="T21" fmla="*/ 158 h 163"/>
                <a:gd name="T22" fmla="*/ 123 w 225"/>
                <a:gd name="T23" fmla="*/ 149 h 163"/>
                <a:gd name="T24" fmla="*/ 108 w 225"/>
                <a:gd name="T25" fmla="*/ 151 h 163"/>
                <a:gd name="T26" fmla="*/ 104 w 225"/>
                <a:gd name="T27" fmla="*/ 150 h 163"/>
                <a:gd name="T28" fmla="*/ 105 w 225"/>
                <a:gd name="T29" fmla="*/ 145 h 163"/>
                <a:gd name="T30" fmla="*/ 90 w 225"/>
                <a:gd name="T31" fmla="*/ 136 h 163"/>
                <a:gd name="T32" fmla="*/ 83 w 225"/>
                <a:gd name="T33" fmla="*/ 132 h 163"/>
                <a:gd name="T34" fmla="*/ 71 w 225"/>
                <a:gd name="T35" fmla="*/ 124 h 163"/>
                <a:gd name="T36" fmla="*/ 65 w 225"/>
                <a:gd name="T37" fmla="*/ 130 h 163"/>
                <a:gd name="T38" fmla="*/ 53 w 225"/>
                <a:gd name="T39" fmla="*/ 133 h 163"/>
                <a:gd name="T40" fmla="*/ 53 w 225"/>
                <a:gd name="T41" fmla="*/ 119 h 163"/>
                <a:gd name="T42" fmla="*/ 37 w 225"/>
                <a:gd name="T43" fmla="*/ 119 h 163"/>
                <a:gd name="T44" fmla="*/ 29 w 225"/>
                <a:gd name="T45" fmla="*/ 110 h 163"/>
                <a:gd name="T46" fmla="*/ 22 w 225"/>
                <a:gd name="T47" fmla="*/ 108 h 163"/>
                <a:gd name="T48" fmla="*/ 22 w 225"/>
                <a:gd name="T49" fmla="*/ 100 h 163"/>
                <a:gd name="T50" fmla="*/ 19 w 225"/>
                <a:gd name="T51" fmla="*/ 97 h 163"/>
                <a:gd name="T52" fmla="*/ 15 w 225"/>
                <a:gd name="T53" fmla="*/ 87 h 163"/>
                <a:gd name="T54" fmla="*/ 17 w 225"/>
                <a:gd name="T55" fmla="*/ 79 h 163"/>
                <a:gd name="T56" fmla="*/ 14 w 225"/>
                <a:gd name="T57" fmla="*/ 71 h 163"/>
                <a:gd name="T58" fmla="*/ 13 w 225"/>
                <a:gd name="T59" fmla="*/ 66 h 163"/>
                <a:gd name="T60" fmla="*/ 3 w 225"/>
                <a:gd name="T61" fmla="*/ 58 h 163"/>
                <a:gd name="T62" fmla="*/ 7 w 225"/>
                <a:gd name="T63" fmla="*/ 50 h 163"/>
                <a:gd name="T64" fmla="*/ 7 w 225"/>
                <a:gd name="T65" fmla="*/ 41 h 163"/>
                <a:gd name="T66" fmla="*/ 8 w 225"/>
                <a:gd name="T67" fmla="*/ 37 h 163"/>
                <a:gd name="T68" fmla="*/ 12 w 225"/>
                <a:gd name="T69" fmla="*/ 37 h 163"/>
                <a:gd name="T70" fmla="*/ 23 w 225"/>
                <a:gd name="T71" fmla="*/ 28 h 163"/>
                <a:gd name="T72" fmla="*/ 38 w 225"/>
                <a:gd name="T73" fmla="*/ 23 h 163"/>
                <a:gd name="T74" fmla="*/ 62 w 225"/>
                <a:gd name="T75" fmla="*/ 12 h 163"/>
                <a:gd name="T76" fmla="*/ 74 w 225"/>
                <a:gd name="T77" fmla="*/ 7 h 163"/>
                <a:gd name="T78" fmla="*/ 93 w 225"/>
                <a:gd name="T79" fmla="*/ 8 h 163"/>
                <a:gd name="T80" fmla="*/ 103 w 225"/>
                <a:gd name="T81" fmla="*/ 20 h 163"/>
                <a:gd name="T82" fmla="*/ 120 w 225"/>
                <a:gd name="T83" fmla="*/ 18 h 163"/>
                <a:gd name="T84" fmla="*/ 125 w 225"/>
                <a:gd name="T85" fmla="*/ 18 h 163"/>
                <a:gd name="T86" fmla="*/ 181 w 225"/>
                <a:gd name="T87" fmla="*/ 18 h 163"/>
                <a:gd name="T88" fmla="*/ 183 w 225"/>
                <a:gd name="T89" fmla="*/ 18 h 163"/>
                <a:gd name="T90" fmla="*/ 196 w 225"/>
                <a:gd name="T91" fmla="*/ 28 h 163"/>
                <a:gd name="T92" fmla="*/ 198 w 225"/>
                <a:gd name="T93" fmla="*/ 30 h 163"/>
                <a:gd name="T94" fmla="*/ 199 w 225"/>
                <a:gd name="T95" fmla="*/ 37 h 163"/>
                <a:gd name="T96" fmla="*/ 208 w 225"/>
                <a:gd name="T97" fmla="*/ 47 h 163"/>
                <a:gd name="T98" fmla="*/ 212 w 225"/>
                <a:gd name="T99" fmla="*/ 62 h 163"/>
                <a:gd name="T100" fmla="*/ 197 w 225"/>
                <a:gd name="T101" fmla="*/ 71 h 163"/>
                <a:gd name="T102" fmla="*/ 205 w 225"/>
                <a:gd name="T103" fmla="*/ 81 h 163"/>
                <a:gd name="T104" fmla="*/ 207 w 225"/>
                <a:gd name="T105" fmla="*/ 92 h 163"/>
                <a:gd name="T106" fmla="*/ 207 w 225"/>
                <a:gd name="T107" fmla="*/ 99 h 163"/>
                <a:gd name="T108" fmla="*/ 218 w 225"/>
                <a:gd name="T109" fmla="*/ 113 h 163"/>
                <a:gd name="T110" fmla="*/ 221 w 225"/>
                <a:gd name="T111" fmla="*/ 12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5" h="163">
                  <a:moveTo>
                    <a:pt x="221" y="123"/>
                  </a:moveTo>
                  <a:cubicBezTo>
                    <a:pt x="216" y="126"/>
                    <a:pt x="217" y="122"/>
                    <a:pt x="210" y="126"/>
                  </a:cubicBezTo>
                  <a:cubicBezTo>
                    <a:pt x="203" y="130"/>
                    <a:pt x="192" y="140"/>
                    <a:pt x="192" y="145"/>
                  </a:cubicBezTo>
                  <a:cubicBezTo>
                    <a:pt x="192" y="150"/>
                    <a:pt x="192" y="152"/>
                    <a:pt x="194" y="156"/>
                  </a:cubicBezTo>
                  <a:cubicBezTo>
                    <a:pt x="195" y="160"/>
                    <a:pt x="196" y="162"/>
                    <a:pt x="193" y="162"/>
                  </a:cubicBezTo>
                  <a:cubicBezTo>
                    <a:pt x="192" y="163"/>
                    <a:pt x="192" y="163"/>
                    <a:pt x="191" y="163"/>
                  </a:cubicBezTo>
                  <a:cubicBezTo>
                    <a:pt x="190" y="162"/>
                    <a:pt x="189" y="162"/>
                    <a:pt x="188" y="161"/>
                  </a:cubicBezTo>
                  <a:cubicBezTo>
                    <a:pt x="186" y="160"/>
                    <a:pt x="172" y="155"/>
                    <a:pt x="166" y="152"/>
                  </a:cubicBezTo>
                  <a:cubicBezTo>
                    <a:pt x="159" y="149"/>
                    <a:pt x="162" y="153"/>
                    <a:pt x="157" y="155"/>
                  </a:cubicBezTo>
                  <a:cubicBezTo>
                    <a:pt x="152" y="157"/>
                    <a:pt x="151" y="153"/>
                    <a:pt x="145" y="153"/>
                  </a:cubicBezTo>
                  <a:cubicBezTo>
                    <a:pt x="139" y="152"/>
                    <a:pt x="139" y="157"/>
                    <a:pt x="132" y="158"/>
                  </a:cubicBezTo>
                  <a:cubicBezTo>
                    <a:pt x="125" y="158"/>
                    <a:pt x="126" y="152"/>
                    <a:pt x="123" y="149"/>
                  </a:cubicBezTo>
                  <a:cubicBezTo>
                    <a:pt x="120" y="146"/>
                    <a:pt x="116" y="151"/>
                    <a:pt x="108" y="151"/>
                  </a:cubicBezTo>
                  <a:cubicBezTo>
                    <a:pt x="105" y="151"/>
                    <a:pt x="104" y="151"/>
                    <a:pt x="104" y="150"/>
                  </a:cubicBezTo>
                  <a:cubicBezTo>
                    <a:pt x="104" y="149"/>
                    <a:pt x="107" y="147"/>
                    <a:pt x="105" y="145"/>
                  </a:cubicBezTo>
                  <a:cubicBezTo>
                    <a:pt x="103" y="142"/>
                    <a:pt x="99" y="139"/>
                    <a:pt x="90" y="136"/>
                  </a:cubicBezTo>
                  <a:cubicBezTo>
                    <a:pt x="81" y="134"/>
                    <a:pt x="83" y="135"/>
                    <a:pt x="83" y="132"/>
                  </a:cubicBezTo>
                  <a:cubicBezTo>
                    <a:pt x="83" y="130"/>
                    <a:pt x="76" y="129"/>
                    <a:pt x="71" y="124"/>
                  </a:cubicBezTo>
                  <a:cubicBezTo>
                    <a:pt x="66" y="120"/>
                    <a:pt x="65" y="126"/>
                    <a:pt x="65" y="130"/>
                  </a:cubicBezTo>
                  <a:cubicBezTo>
                    <a:pt x="65" y="134"/>
                    <a:pt x="57" y="135"/>
                    <a:pt x="53" y="133"/>
                  </a:cubicBezTo>
                  <a:cubicBezTo>
                    <a:pt x="49" y="132"/>
                    <a:pt x="52" y="126"/>
                    <a:pt x="53" y="119"/>
                  </a:cubicBezTo>
                  <a:cubicBezTo>
                    <a:pt x="54" y="111"/>
                    <a:pt x="45" y="119"/>
                    <a:pt x="37" y="119"/>
                  </a:cubicBezTo>
                  <a:cubicBezTo>
                    <a:pt x="28" y="119"/>
                    <a:pt x="33" y="115"/>
                    <a:pt x="29" y="110"/>
                  </a:cubicBezTo>
                  <a:cubicBezTo>
                    <a:pt x="25" y="106"/>
                    <a:pt x="23" y="108"/>
                    <a:pt x="22" y="108"/>
                  </a:cubicBezTo>
                  <a:cubicBezTo>
                    <a:pt x="22" y="105"/>
                    <a:pt x="23" y="101"/>
                    <a:pt x="22" y="100"/>
                  </a:cubicBezTo>
                  <a:cubicBezTo>
                    <a:pt x="21" y="99"/>
                    <a:pt x="23" y="98"/>
                    <a:pt x="19" y="97"/>
                  </a:cubicBezTo>
                  <a:cubicBezTo>
                    <a:pt x="16" y="95"/>
                    <a:pt x="15" y="89"/>
                    <a:pt x="15" y="87"/>
                  </a:cubicBezTo>
                  <a:cubicBezTo>
                    <a:pt x="16" y="86"/>
                    <a:pt x="17" y="79"/>
                    <a:pt x="17" y="79"/>
                  </a:cubicBezTo>
                  <a:cubicBezTo>
                    <a:pt x="16" y="78"/>
                    <a:pt x="11" y="73"/>
                    <a:pt x="14" y="71"/>
                  </a:cubicBezTo>
                  <a:cubicBezTo>
                    <a:pt x="17" y="68"/>
                    <a:pt x="15" y="67"/>
                    <a:pt x="13" y="66"/>
                  </a:cubicBezTo>
                  <a:cubicBezTo>
                    <a:pt x="11" y="65"/>
                    <a:pt x="0" y="58"/>
                    <a:pt x="3" y="58"/>
                  </a:cubicBezTo>
                  <a:cubicBezTo>
                    <a:pt x="5" y="57"/>
                    <a:pt x="7" y="55"/>
                    <a:pt x="7" y="50"/>
                  </a:cubicBezTo>
                  <a:cubicBezTo>
                    <a:pt x="7" y="46"/>
                    <a:pt x="8" y="43"/>
                    <a:pt x="7" y="41"/>
                  </a:cubicBezTo>
                  <a:cubicBezTo>
                    <a:pt x="7" y="41"/>
                    <a:pt x="7" y="39"/>
                    <a:pt x="8" y="37"/>
                  </a:cubicBezTo>
                  <a:cubicBezTo>
                    <a:pt x="9" y="38"/>
                    <a:pt x="10" y="39"/>
                    <a:pt x="12" y="37"/>
                  </a:cubicBezTo>
                  <a:cubicBezTo>
                    <a:pt x="17" y="34"/>
                    <a:pt x="18" y="30"/>
                    <a:pt x="23" y="28"/>
                  </a:cubicBezTo>
                  <a:cubicBezTo>
                    <a:pt x="28" y="26"/>
                    <a:pt x="25" y="26"/>
                    <a:pt x="38" y="23"/>
                  </a:cubicBezTo>
                  <a:cubicBezTo>
                    <a:pt x="51" y="20"/>
                    <a:pt x="53" y="14"/>
                    <a:pt x="62" y="12"/>
                  </a:cubicBezTo>
                  <a:cubicBezTo>
                    <a:pt x="74" y="7"/>
                    <a:pt x="74" y="7"/>
                    <a:pt x="74" y="7"/>
                  </a:cubicBezTo>
                  <a:cubicBezTo>
                    <a:pt x="81" y="8"/>
                    <a:pt x="91" y="0"/>
                    <a:pt x="93" y="8"/>
                  </a:cubicBezTo>
                  <a:cubicBezTo>
                    <a:pt x="95" y="17"/>
                    <a:pt x="92" y="18"/>
                    <a:pt x="103" y="20"/>
                  </a:cubicBezTo>
                  <a:cubicBezTo>
                    <a:pt x="112" y="22"/>
                    <a:pt x="117" y="21"/>
                    <a:pt x="120" y="18"/>
                  </a:cubicBezTo>
                  <a:cubicBezTo>
                    <a:pt x="121" y="18"/>
                    <a:pt x="123" y="18"/>
                    <a:pt x="125" y="18"/>
                  </a:cubicBezTo>
                  <a:cubicBezTo>
                    <a:pt x="129" y="18"/>
                    <a:pt x="168" y="18"/>
                    <a:pt x="181" y="18"/>
                  </a:cubicBezTo>
                  <a:cubicBezTo>
                    <a:pt x="183" y="18"/>
                    <a:pt x="183" y="18"/>
                    <a:pt x="183" y="18"/>
                  </a:cubicBezTo>
                  <a:cubicBezTo>
                    <a:pt x="193" y="18"/>
                    <a:pt x="191" y="21"/>
                    <a:pt x="196" y="28"/>
                  </a:cubicBezTo>
                  <a:cubicBezTo>
                    <a:pt x="197" y="29"/>
                    <a:pt x="198" y="30"/>
                    <a:pt x="198" y="30"/>
                  </a:cubicBezTo>
                  <a:cubicBezTo>
                    <a:pt x="197" y="32"/>
                    <a:pt x="196" y="36"/>
                    <a:pt x="199" y="37"/>
                  </a:cubicBezTo>
                  <a:cubicBezTo>
                    <a:pt x="204" y="40"/>
                    <a:pt x="205" y="40"/>
                    <a:pt x="208" y="47"/>
                  </a:cubicBezTo>
                  <a:cubicBezTo>
                    <a:pt x="211" y="54"/>
                    <a:pt x="217" y="58"/>
                    <a:pt x="212" y="62"/>
                  </a:cubicBezTo>
                  <a:cubicBezTo>
                    <a:pt x="207" y="66"/>
                    <a:pt x="195" y="65"/>
                    <a:pt x="197" y="71"/>
                  </a:cubicBezTo>
                  <a:cubicBezTo>
                    <a:pt x="199" y="76"/>
                    <a:pt x="205" y="76"/>
                    <a:pt x="205" y="81"/>
                  </a:cubicBezTo>
                  <a:cubicBezTo>
                    <a:pt x="206" y="85"/>
                    <a:pt x="200" y="90"/>
                    <a:pt x="207" y="92"/>
                  </a:cubicBezTo>
                  <a:cubicBezTo>
                    <a:pt x="205" y="94"/>
                    <a:pt x="204" y="96"/>
                    <a:pt x="207" y="99"/>
                  </a:cubicBezTo>
                  <a:cubicBezTo>
                    <a:pt x="212" y="103"/>
                    <a:pt x="216" y="111"/>
                    <a:pt x="218" y="113"/>
                  </a:cubicBezTo>
                  <a:cubicBezTo>
                    <a:pt x="221" y="115"/>
                    <a:pt x="225" y="120"/>
                    <a:pt x="221" y="12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 name="Freeform 1161"/>
            <p:cNvSpPr>
              <a:spLocks/>
            </p:cNvSpPr>
            <p:nvPr/>
          </p:nvSpPr>
          <p:spPr bwMode="auto">
            <a:xfrm>
              <a:off x="2845" y="1170"/>
              <a:ext cx="242" cy="132"/>
            </a:xfrm>
            <a:custGeom>
              <a:avLst/>
              <a:gdLst>
                <a:gd name="T0" fmla="*/ 368 w 403"/>
                <a:gd name="T1" fmla="*/ 122 h 220"/>
                <a:gd name="T2" fmla="*/ 362 w 403"/>
                <a:gd name="T3" fmla="*/ 143 h 220"/>
                <a:gd name="T4" fmla="*/ 348 w 403"/>
                <a:gd name="T5" fmla="*/ 146 h 220"/>
                <a:gd name="T6" fmla="*/ 327 w 403"/>
                <a:gd name="T7" fmla="*/ 156 h 220"/>
                <a:gd name="T8" fmla="*/ 307 w 403"/>
                <a:gd name="T9" fmla="*/ 156 h 220"/>
                <a:gd name="T10" fmla="*/ 295 w 403"/>
                <a:gd name="T11" fmla="*/ 171 h 220"/>
                <a:gd name="T12" fmla="*/ 296 w 403"/>
                <a:gd name="T13" fmla="*/ 180 h 220"/>
                <a:gd name="T14" fmla="*/ 309 w 403"/>
                <a:gd name="T15" fmla="*/ 192 h 220"/>
                <a:gd name="T16" fmla="*/ 329 w 403"/>
                <a:gd name="T17" fmla="*/ 195 h 220"/>
                <a:gd name="T18" fmla="*/ 316 w 403"/>
                <a:gd name="T19" fmla="*/ 200 h 220"/>
                <a:gd name="T20" fmla="*/ 296 w 403"/>
                <a:gd name="T21" fmla="*/ 209 h 220"/>
                <a:gd name="T22" fmla="*/ 274 w 403"/>
                <a:gd name="T23" fmla="*/ 218 h 220"/>
                <a:gd name="T24" fmla="*/ 262 w 403"/>
                <a:gd name="T25" fmla="*/ 207 h 220"/>
                <a:gd name="T26" fmla="*/ 256 w 403"/>
                <a:gd name="T27" fmla="*/ 193 h 220"/>
                <a:gd name="T28" fmla="*/ 242 w 403"/>
                <a:gd name="T29" fmla="*/ 185 h 220"/>
                <a:gd name="T30" fmla="*/ 263 w 403"/>
                <a:gd name="T31" fmla="*/ 176 h 220"/>
                <a:gd name="T32" fmla="*/ 244 w 403"/>
                <a:gd name="T33" fmla="*/ 173 h 220"/>
                <a:gd name="T34" fmla="*/ 223 w 403"/>
                <a:gd name="T35" fmla="*/ 159 h 220"/>
                <a:gd name="T36" fmla="*/ 208 w 403"/>
                <a:gd name="T37" fmla="*/ 157 h 220"/>
                <a:gd name="T38" fmla="*/ 193 w 403"/>
                <a:gd name="T39" fmla="*/ 173 h 220"/>
                <a:gd name="T40" fmla="*/ 176 w 403"/>
                <a:gd name="T41" fmla="*/ 187 h 220"/>
                <a:gd name="T42" fmla="*/ 170 w 403"/>
                <a:gd name="T43" fmla="*/ 189 h 220"/>
                <a:gd name="T44" fmla="*/ 147 w 403"/>
                <a:gd name="T45" fmla="*/ 193 h 220"/>
                <a:gd name="T46" fmla="*/ 149 w 403"/>
                <a:gd name="T47" fmla="*/ 187 h 220"/>
                <a:gd name="T48" fmla="*/ 156 w 403"/>
                <a:gd name="T49" fmla="*/ 174 h 220"/>
                <a:gd name="T50" fmla="*/ 163 w 403"/>
                <a:gd name="T51" fmla="*/ 159 h 220"/>
                <a:gd name="T52" fmla="*/ 176 w 403"/>
                <a:gd name="T53" fmla="*/ 163 h 220"/>
                <a:gd name="T54" fmla="*/ 185 w 403"/>
                <a:gd name="T55" fmla="*/ 163 h 220"/>
                <a:gd name="T56" fmla="*/ 174 w 403"/>
                <a:gd name="T57" fmla="*/ 149 h 220"/>
                <a:gd name="T58" fmla="*/ 161 w 403"/>
                <a:gd name="T59" fmla="*/ 135 h 220"/>
                <a:gd name="T60" fmla="*/ 151 w 403"/>
                <a:gd name="T61" fmla="*/ 115 h 220"/>
                <a:gd name="T62" fmla="*/ 127 w 403"/>
                <a:gd name="T63" fmla="*/ 106 h 220"/>
                <a:gd name="T64" fmla="*/ 104 w 403"/>
                <a:gd name="T65" fmla="*/ 110 h 220"/>
                <a:gd name="T66" fmla="*/ 92 w 403"/>
                <a:gd name="T67" fmla="*/ 119 h 220"/>
                <a:gd name="T68" fmla="*/ 70 w 403"/>
                <a:gd name="T69" fmla="*/ 124 h 220"/>
                <a:gd name="T70" fmla="*/ 45 w 403"/>
                <a:gd name="T71" fmla="*/ 121 h 220"/>
                <a:gd name="T72" fmla="*/ 19 w 403"/>
                <a:gd name="T73" fmla="*/ 118 h 220"/>
                <a:gd name="T74" fmla="*/ 5 w 403"/>
                <a:gd name="T75" fmla="*/ 109 h 220"/>
                <a:gd name="T76" fmla="*/ 9 w 403"/>
                <a:gd name="T77" fmla="*/ 96 h 220"/>
                <a:gd name="T78" fmla="*/ 15 w 403"/>
                <a:gd name="T79" fmla="*/ 90 h 220"/>
                <a:gd name="T80" fmla="*/ 14 w 403"/>
                <a:gd name="T81" fmla="*/ 73 h 220"/>
                <a:gd name="T82" fmla="*/ 43 w 403"/>
                <a:gd name="T83" fmla="*/ 51 h 220"/>
                <a:gd name="T84" fmla="*/ 29 w 403"/>
                <a:gd name="T85" fmla="*/ 27 h 220"/>
                <a:gd name="T86" fmla="*/ 29 w 403"/>
                <a:gd name="T87" fmla="*/ 20 h 220"/>
                <a:gd name="T88" fmla="*/ 56 w 403"/>
                <a:gd name="T89" fmla="*/ 14 h 220"/>
                <a:gd name="T90" fmla="*/ 103 w 403"/>
                <a:gd name="T91" fmla="*/ 18 h 220"/>
                <a:gd name="T92" fmla="*/ 137 w 403"/>
                <a:gd name="T93" fmla="*/ 25 h 220"/>
                <a:gd name="T94" fmla="*/ 151 w 403"/>
                <a:gd name="T95" fmla="*/ 23 h 220"/>
                <a:gd name="T96" fmla="*/ 173 w 403"/>
                <a:gd name="T97" fmla="*/ 26 h 220"/>
                <a:gd name="T98" fmla="*/ 180 w 403"/>
                <a:gd name="T99" fmla="*/ 18 h 220"/>
                <a:gd name="T100" fmla="*/ 196 w 403"/>
                <a:gd name="T101" fmla="*/ 8 h 220"/>
                <a:gd name="T102" fmla="*/ 202 w 403"/>
                <a:gd name="T103" fmla="*/ 7 h 220"/>
                <a:gd name="T104" fmla="*/ 218 w 403"/>
                <a:gd name="T105" fmla="*/ 1 h 220"/>
                <a:gd name="T106" fmla="*/ 245 w 403"/>
                <a:gd name="T107" fmla="*/ 3 h 220"/>
                <a:gd name="T108" fmla="*/ 258 w 403"/>
                <a:gd name="T109" fmla="*/ 19 h 220"/>
                <a:gd name="T110" fmla="*/ 272 w 403"/>
                <a:gd name="T111" fmla="*/ 33 h 220"/>
                <a:gd name="T112" fmla="*/ 287 w 403"/>
                <a:gd name="T113" fmla="*/ 44 h 220"/>
                <a:gd name="T114" fmla="*/ 311 w 403"/>
                <a:gd name="T115" fmla="*/ 56 h 220"/>
                <a:gd name="T116" fmla="*/ 345 w 403"/>
                <a:gd name="T117" fmla="*/ 68 h 220"/>
                <a:gd name="T118" fmla="*/ 385 w 403"/>
                <a:gd name="T119" fmla="*/ 74 h 220"/>
                <a:gd name="T120" fmla="*/ 389 w 403"/>
                <a:gd name="T121" fmla="*/ 96 h 220"/>
                <a:gd name="T122" fmla="*/ 393 w 403"/>
                <a:gd name="T123" fmla="*/ 1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220">
                  <a:moveTo>
                    <a:pt x="393" y="119"/>
                  </a:moveTo>
                  <a:cubicBezTo>
                    <a:pt x="384" y="125"/>
                    <a:pt x="374" y="115"/>
                    <a:pt x="368" y="122"/>
                  </a:cubicBezTo>
                  <a:cubicBezTo>
                    <a:pt x="362" y="129"/>
                    <a:pt x="363" y="129"/>
                    <a:pt x="362" y="136"/>
                  </a:cubicBezTo>
                  <a:cubicBezTo>
                    <a:pt x="362" y="139"/>
                    <a:pt x="362" y="141"/>
                    <a:pt x="362" y="143"/>
                  </a:cubicBezTo>
                  <a:cubicBezTo>
                    <a:pt x="361" y="142"/>
                    <a:pt x="359" y="142"/>
                    <a:pt x="358" y="143"/>
                  </a:cubicBezTo>
                  <a:cubicBezTo>
                    <a:pt x="354" y="144"/>
                    <a:pt x="352" y="143"/>
                    <a:pt x="348" y="146"/>
                  </a:cubicBezTo>
                  <a:cubicBezTo>
                    <a:pt x="343" y="148"/>
                    <a:pt x="340" y="149"/>
                    <a:pt x="337" y="152"/>
                  </a:cubicBezTo>
                  <a:cubicBezTo>
                    <a:pt x="333" y="155"/>
                    <a:pt x="331" y="155"/>
                    <a:pt x="327" y="156"/>
                  </a:cubicBezTo>
                  <a:cubicBezTo>
                    <a:pt x="322" y="156"/>
                    <a:pt x="321" y="154"/>
                    <a:pt x="317" y="155"/>
                  </a:cubicBezTo>
                  <a:cubicBezTo>
                    <a:pt x="313" y="155"/>
                    <a:pt x="309" y="154"/>
                    <a:pt x="307" y="156"/>
                  </a:cubicBezTo>
                  <a:cubicBezTo>
                    <a:pt x="305" y="158"/>
                    <a:pt x="300" y="164"/>
                    <a:pt x="300" y="166"/>
                  </a:cubicBezTo>
                  <a:cubicBezTo>
                    <a:pt x="299" y="169"/>
                    <a:pt x="298" y="171"/>
                    <a:pt x="295" y="171"/>
                  </a:cubicBezTo>
                  <a:cubicBezTo>
                    <a:pt x="293" y="172"/>
                    <a:pt x="289" y="168"/>
                    <a:pt x="289" y="172"/>
                  </a:cubicBezTo>
                  <a:cubicBezTo>
                    <a:pt x="289" y="175"/>
                    <a:pt x="294" y="178"/>
                    <a:pt x="296" y="180"/>
                  </a:cubicBezTo>
                  <a:cubicBezTo>
                    <a:pt x="298" y="182"/>
                    <a:pt x="295" y="182"/>
                    <a:pt x="299" y="187"/>
                  </a:cubicBezTo>
                  <a:cubicBezTo>
                    <a:pt x="303" y="191"/>
                    <a:pt x="302" y="192"/>
                    <a:pt x="309" y="192"/>
                  </a:cubicBezTo>
                  <a:cubicBezTo>
                    <a:pt x="316" y="192"/>
                    <a:pt x="324" y="190"/>
                    <a:pt x="325" y="190"/>
                  </a:cubicBezTo>
                  <a:cubicBezTo>
                    <a:pt x="327" y="190"/>
                    <a:pt x="329" y="192"/>
                    <a:pt x="329" y="195"/>
                  </a:cubicBezTo>
                  <a:cubicBezTo>
                    <a:pt x="329" y="197"/>
                    <a:pt x="329" y="201"/>
                    <a:pt x="324" y="202"/>
                  </a:cubicBezTo>
                  <a:cubicBezTo>
                    <a:pt x="319" y="202"/>
                    <a:pt x="321" y="204"/>
                    <a:pt x="316" y="200"/>
                  </a:cubicBezTo>
                  <a:cubicBezTo>
                    <a:pt x="310" y="197"/>
                    <a:pt x="313" y="193"/>
                    <a:pt x="308" y="198"/>
                  </a:cubicBezTo>
                  <a:cubicBezTo>
                    <a:pt x="302" y="203"/>
                    <a:pt x="298" y="208"/>
                    <a:pt x="296" y="209"/>
                  </a:cubicBezTo>
                  <a:cubicBezTo>
                    <a:pt x="293" y="209"/>
                    <a:pt x="286" y="210"/>
                    <a:pt x="285" y="211"/>
                  </a:cubicBezTo>
                  <a:cubicBezTo>
                    <a:pt x="284" y="211"/>
                    <a:pt x="276" y="216"/>
                    <a:pt x="274" y="218"/>
                  </a:cubicBezTo>
                  <a:cubicBezTo>
                    <a:pt x="272" y="220"/>
                    <a:pt x="265" y="217"/>
                    <a:pt x="264" y="215"/>
                  </a:cubicBezTo>
                  <a:cubicBezTo>
                    <a:pt x="263" y="213"/>
                    <a:pt x="260" y="209"/>
                    <a:pt x="262" y="207"/>
                  </a:cubicBezTo>
                  <a:cubicBezTo>
                    <a:pt x="264" y="204"/>
                    <a:pt x="266" y="201"/>
                    <a:pt x="264" y="199"/>
                  </a:cubicBezTo>
                  <a:cubicBezTo>
                    <a:pt x="262" y="198"/>
                    <a:pt x="259" y="194"/>
                    <a:pt x="256" y="193"/>
                  </a:cubicBezTo>
                  <a:cubicBezTo>
                    <a:pt x="253" y="193"/>
                    <a:pt x="249" y="191"/>
                    <a:pt x="246" y="191"/>
                  </a:cubicBezTo>
                  <a:cubicBezTo>
                    <a:pt x="242" y="190"/>
                    <a:pt x="237" y="187"/>
                    <a:pt x="242" y="185"/>
                  </a:cubicBezTo>
                  <a:cubicBezTo>
                    <a:pt x="246" y="184"/>
                    <a:pt x="247" y="187"/>
                    <a:pt x="254" y="182"/>
                  </a:cubicBezTo>
                  <a:cubicBezTo>
                    <a:pt x="262" y="177"/>
                    <a:pt x="263" y="180"/>
                    <a:pt x="263" y="176"/>
                  </a:cubicBezTo>
                  <a:cubicBezTo>
                    <a:pt x="262" y="171"/>
                    <a:pt x="258" y="171"/>
                    <a:pt x="253" y="172"/>
                  </a:cubicBezTo>
                  <a:cubicBezTo>
                    <a:pt x="249" y="173"/>
                    <a:pt x="250" y="173"/>
                    <a:pt x="244" y="173"/>
                  </a:cubicBezTo>
                  <a:cubicBezTo>
                    <a:pt x="237" y="172"/>
                    <a:pt x="225" y="172"/>
                    <a:pt x="224" y="166"/>
                  </a:cubicBezTo>
                  <a:cubicBezTo>
                    <a:pt x="223" y="161"/>
                    <a:pt x="220" y="159"/>
                    <a:pt x="223" y="159"/>
                  </a:cubicBezTo>
                  <a:cubicBezTo>
                    <a:pt x="227" y="159"/>
                    <a:pt x="234" y="154"/>
                    <a:pt x="226" y="154"/>
                  </a:cubicBezTo>
                  <a:cubicBezTo>
                    <a:pt x="218" y="155"/>
                    <a:pt x="212" y="157"/>
                    <a:pt x="208" y="157"/>
                  </a:cubicBezTo>
                  <a:cubicBezTo>
                    <a:pt x="205" y="157"/>
                    <a:pt x="201" y="152"/>
                    <a:pt x="199" y="157"/>
                  </a:cubicBezTo>
                  <a:cubicBezTo>
                    <a:pt x="198" y="163"/>
                    <a:pt x="196" y="169"/>
                    <a:pt x="193" y="173"/>
                  </a:cubicBezTo>
                  <a:cubicBezTo>
                    <a:pt x="191" y="176"/>
                    <a:pt x="191" y="176"/>
                    <a:pt x="184" y="179"/>
                  </a:cubicBezTo>
                  <a:cubicBezTo>
                    <a:pt x="176" y="182"/>
                    <a:pt x="174" y="181"/>
                    <a:pt x="176" y="187"/>
                  </a:cubicBezTo>
                  <a:cubicBezTo>
                    <a:pt x="176" y="188"/>
                    <a:pt x="176" y="189"/>
                    <a:pt x="177" y="190"/>
                  </a:cubicBezTo>
                  <a:cubicBezTo>
                    <a:pt x="176" y="190"/>
                    <a:pt x="174" y="189"/>
                    <a:pt x="170" y="189"/>
                  </a:cubicBezTo>
                  <a:cubicBezTo>
                    <a:pt x="165" y="190"/>
                    <a:pt x="164" y="192"/>
                    <a:pt x="158" y="194"/>
                  </a:cubicBezTo>
                  <a:cubicBezTo>
                    <a:pt x="152" y="196"/>
                    <a:pt x="152" y="194"/>
                    <a:pt x="147" y="193"/>
                  </a:cubicBezTo>
                  <a:cubicBezTo>
                    <a:pt x="142" y="192"/>
                    <a:pt x="144" y="190"/>
                    <a:pt x="143" y="188"/>
                  </a:cubicBezTo>
                  <a:cubicBezTo>
                    <a:pt x="146" y="188"/>
                    <a:pt x="148" y="188"/>
                    <a:pt x="149" y="187"/>
                  </a:cubicBezTo>
                  <a:cubicBezTo>
                    <a:pt x="150" y="185"/>
                    <a:pt x="149" y="186"/>
                    <a:pt x="152" y="181"/>
                  </a:cubicBezTo>
                  <a:cubicBezTo>
                    <a:pt x="156" y="177"/>
                    <a:pt x="153" y="178"/>
                    <a:pt x="156" y="174"/>
                  </a:cubicBezTo>
                  <a:cubicBezTo>
                    <a:pt x="160" y="171"/>
                    <a:pt x="161" y="169"/>
                    <a:pt x="160" y="164"/>
                  </a:cubicBezTo>
                  <a:cubicBezTo>
                    <a:pt x="159" y="158"/>
                    <a:pt x="161" y="157"/>
                    <a:pt x="163" y="159"/>
                  </a:cubicBezTo>
                  <a:cubicBezTo>
                    <a:pt x="166" y="161"/>
                    <a:pt x="163" y="165"/>
                    <a:pt x="168" y="163"/>
                  </a:cubicBezTo>
                  <a:cubicBezTo>
                    <a:pt x="173" y="161"/>
                    <a:pt x="174" y="162"/>
                    <a:pt x="176" y="163"/>
                  </a:cubicBezTo>
                  <a:cubicBezTo>
                    <a:pt x="178" y="164"/>
                    <a:pt x="181" y="165"/>
                    <a:pt x="183" y="164"/>
                  </a:cubicBezTo>
                  <a:cubicBezTo>
                    <a:pt x="184" y="164"/>
                    <a:pt x="184" y="163"/>
                    <a:pt x="185" y="163"/>
                  </a:cubicBezTo>
                  <a:cubicBezTo>
                    <a:pt x="182" y="161"/>
                    <a:pt x="181" y="158"/>
                    <a:pt x="181" y="155"/>
                  </a:cubicBezTo>
                  <a:cubicBezTo>
                    <a:pt x="180" y="152"/>
                    <a:pt x="176" y="150"/>
                    <a:pt x="174" y="149"/>
                  </a:cubicBezTo>
                  <a:cubicBezTo>
                    <a:pt x="173" y="149"/>
                    <a:pt x="170" y="144"/>
                    <a:pt x="170" y="139"/>
                  </a:cubicBezTo>
                  <a:cubicBezTo>
                    <a:pt x="170" y="134"/>
                    <a:pt x="164" y="135"/>
                    <a:pt x="161" y="135"/>
                  </a:cubicBezTo>
                  <a:cubicBezTo>
                    <a:pt x="159" y="134"/>
                    <a:pt x="160" y="131"/>
                    <a:pt x="161" y="126"/>
                  </a:cubicBezTo>
                  <a:cubicBezTo>
                    <a:pt x="162" y="120"/>
                    <a:pt x="157" y="119"/>
                    <a:pt x="151" y="115"/>
                  </a:cubicBezTo>
                  <a:cubicBezTo>
                    <a:pt x="145" y="112"/>
                    <a:pt x="142" y="116"/>
                    <a:pt x="138" y="113"/>
                  </a:cubicBezTo>
                  <a:cubicBezTo>
                    <a:pt x="134" y="111"/>
                    <a:pt x="132" y="110"/>
                    <a:pt x="127" y="106"/>
                  </a:cubicBezTo>
                  <a:cubicBezTo>
                    <a:pt x="122" y="103"/>
                    <a:pt x="121" y="106"/>
                    <a:pt x="117" y="106"/>
                  </a:cubicBezTo>
                  <a:cubicBezTo>
                    <a:pt x="114" y="107"/>
                    <a:pt x="108" y="109"/>
                    <a:pt x="104" y="110"/>
                  </a:cubicBezTo>
                  <a:cubicBezTo>
                    <a:pt x="104" y="110"/>
                    <a:pt x="103" y="111"/>
                    <a:pt x="103" y="111"/>
                  </a:cubicBezTo>
                  <a:cubicBezTo>
                    <a:pt x="101" y="111"/>
                    <a:pt x="96" y="114"/>
                    <a:pt x="92" y="119"/>
                  </a:cubicBezTo>
                  <a:cubicBezTo>
                    <a:pt x="88" y="123"/>
                    <a:pt x="87" y="120"/>
                    <a:pt x="78" y="119"/>
                  </a:cubicBezTo>
                  <a:cubicBezTo>
                    <a:pt x="68" y="119"/>
                    <a:pt x="73" y="121"/>
                    <a:pt x="70" y="124"/>
                  </a:cubicBezTo>
                  <a:cubicBezTo>
                    <a:pt x="68" y="128"/>
                    <a:pt x="64" y="125"/>
                    <a:pt x="60" y="121"/>
                  </a:cubicBezTo>
                  <a:cubicBezTo>
                    <a:pt x="56" y="118"/>
                    <a:pt x="54" y="122"/>
                    <a:pt x="45" y="121"/>
                  </a:cubicBezTo>
                  <a:cubicBezTo>
                    <a:pt x="36" y="121"/>
                    <a:pt x="34" y="119"/>
                    <a:pt x="30" y="116"/>
                  </a:cubicBezTo>
                  <a:cubicBezTo>
                    <a:pt x="26" y="114"/>
                    <a:pt x="25" y="118"/>
                    <a:pt x="19" y="118"/>
                  </a:cubicBezTo>
                  <a:cubicBezTo>
                    <a:pt x="19" y="118"/>
                    <a:pt x="19" y="118"/>
                    <a:pt x="19" y="118"/>
                  </a:cubicBezTo>
                  <a:cubicBezTo>
                    <a:pt x="18" y="114"/>
                    <a:pt x="11" y="111"/>
                    <a:pt x="5" y="109"/>
                  </a:cubicBezTo>
                  <a:cubicBezTo>
                    <a:pt x="5" y="109"/>
                    <a:pt x="4" y="109"/>
                    <a:pt x="4" y="109"/>
                  </a:cubicBezTo>
                  <a:cubicBezTo>
                    <a:pt x="0" y="107"/>
                    <a:pt x="7" y="102"/>
                    <a:pt x="9" y="96"/>
                  </a:cubicBezTo>
                  <a:cubicBezTo>
                    <a:pt x="10" y="92"/>
                    <a:pt x="11" y="91"/>
                    <a:pt x="13" y="91"/>
                  </a:cubicBezTo>
                  <a:cubicBezTo>
                    <a:pt x="14" y="91"/>
                    <a:pt x="14" y="91"/>
                    <a:pt x="15" y="90"/>
                  </a:cubicBezTo>
                  <a:cubicBezTo>
                    <a:pt x="18" y="90"/>
                    <a:pt x="17" y="88"/>
                    <a:pt x="16" y="84"/>
                  </a:cubicBezTo>
                  <a:cubicBezTo>
                    <a:pt x="14" y="80"/>
                    <a:pt x="14" y="78"/>
                    <a:pt x="14" y="73"/>
                  </a:cubicBezTo>
                  <a:cubicBezTo>
                    <a:pt x="14" y="68"/>
                    <a:pt x="25" y="58"/>
                    <a:pt x="32" y="54"/>
                  </a:cubicBezTo>
                  <a:cubicBezTo>
                    <a:pt x="39" y="50"/>
                    <a:pt x="38" y="54"/>
                    <a:pt x="43" y="51"/>
                  </a:cubicBezTo>
                  <a:cubicBezTo>
                    <a:pt x="47" y="48"/>
                    <a:pt x="43" y="43"/>
                    <a:pt x="40" y="41"/>
                  </a:cubicBezTo>
                  <a:cubicBezTo>
                    <a:pt x="38" y="39"/>
                    <a:pt x="34" y="31"/>
                    <a:pt x="29" y="27"/>
                  </a:cubicBezTo>
                  <a:cubicBezTo>
                    <a:pt x="26" y="24"/>
                    <a:pt x="27" y="22"/>
                    <a:pt x="29" y="20"/>
                  </a:cubicBezTo>
                  <a:cubicBezTo>
                    <a:pt x="29" y="20"/>
                    <a:pt x="29" y="20"/>
                    <a:pt x="29" y="20"/>
                  </a:cubicBezTo>
                  <a:cubicBezTo>
                    <a:pt x="36" y="22"/>
                    <a:pt x="40" y="21"/>
                    <a:pt x="43" y="18"/>
                  </a:cubicBezTo>
                  <a:cubicBezTo>
                    <a:pt x="46" y="16"/>
                    <a:pt x="50" y="14"/>
                    <a:pt x="56" y="14"/>
                  </a:cubicBezTo>
                  <a:cubicBezTo>
                    <a:pt x="62" y="14"/>
                    <a:pt x="79" y="16"/>
                    <a:pt x="86" y="16"/>
                  </a:cubicBezTo>
                  <a:cubicBezTo>
                    <a:pt x="92" y="17"/>
                    <a:pt x="96" y="15"/>
                    <a:pt x="103" y="18"/>
                  </a:cubicBezTo>
                  <a:cubicBezTo>
                    <a:pt x="109" y="21"/>
                    <a:pt x="107" y="26"/>
                    <a:pt x="118" y="24"/>
                  </a:cubicBezTo>
                  <a:cubicBezTo>
                    <a:pt x="130" y="21"/>
                    <a:pt x="135" y="24"/>
                    <a:pt x="137" y="25"/>
                  </a:cubicBezTo>
                  <a:cubicBezTo>
                    <a:pt x="140" y="25"/>
                    <a:pt x="142" y="26"/>
                    <a:pt x="145" y="25"/>
                  </a:cubicBezTo>
                  <a:cubicBezTo>
                    <a:pt x="147" y="23"/>
                    <a:pt x="148" y="19"/>
                    <a:pt x="151" y="23"/>
                  </a:cubicBezTo>
                  <a:cubicBezTo>
                    <a:pt x="154" y="26"/>
                    <a:pt x="157" y="28"/>
                    <a:pt x="160" y="27"/>
                  </a:cubicBezTo>
                  <a:cubicBezTo>
                    <a:pt x="163" y="26"/>
                    <a:pt x="168" y="23"/>
                    <a:pt x="173" y="26"/>
                  </a:cubicBezTo>
                  <a:cubicBezTo>
                    <a:pt x="177" y="29"/>
                    <a:pt x="180" y="34"/>
                    <a:pt x="181" y="29"/>
                  </a:cubicBezTo>
                  <a:cubicBezTo>
                    <a:pt x="182" y="25"/>
                    <a:pt x="178" y="24"/>
                    <a:pt x="180" y="18"/>
                  </a:cubicBezTo>
                  <a:cubicBezTo>
                    <a:pt x="182" y="11"/>
                    <a:pt x="178" y="11"/>
                    <a:pt x="186" y="10"/>
                  </a:cubicBezTo>
                  <a:cubicBezTo>
                    <a:pt x="193" y="9"/>
                    <a:pt x="194" y="8"/>
                    <a:pt x="196" y="8"/>
                  </a:cubicBezTo>
                  <a:cubicBezTo>
                    <a:pt x="197" y="8"/>
                    <a:pt x="198" y="7"/>
                    <a:pt x="200" y="6"/>
                  </a:cubicBezTo>
                  <a:cubicBezTo>
                    <a:pt x="200" y="7"/>
                    <a:pt x="201" y="7"/>
                    <a:pt x="202" y="7"/>
                  </a:cubicBezTo>
                  <a:cubicBezTo>
                    <a:pt x="207" y="8"/>
                    <a:pt x="212" y="15"/>
                    <a:pt x="212" y="7"/>
                  </a:cubicBezTo>
                  <a:cubicBezTo>
                    <a:pt x="212" y="0"/>
                    <a:pt x="212" y="0"/>
                    <a:pt x="218" y="1"/>
                  </a:cubicBezTo>
                  <a:cubicBezTo>
                    <a:pt x="225" y="3"/>
                    <a:pt x="224" y="3"/>
                    <a:pt x="231" y="3"/>
                  </a:cubicBezTo>
                  <a:cubicBezTo>
                    <a:pt x="238" y="2"/>
                    <a:pt x="237" y="0"/>
                    <a:pt x="245" y="3"/>
                  </a:cubicBezTo>
                  <a:cubicBezTo>
                    <a:pt x="253" y="6"/>
                    <a:pt x="257" y="10"/>
                    <a:pt x="258" y="14"/>
                  </a:cubicBezTo>
                  <a:cubicBezTo>
                    <a:pt x="259" y="17"/>
                    <a:pt x="261" y="14"/>
                    <a:pt x="258" y="19"/>
                  </a:cubicBezTo>
                  <a:cubicBezTo>
                    <a:pt x="256" y="24"/>
                    <a:pt x="254" y="25"/>
                    <a:pt x="260" y="29"/>
                  </a:cubicBezTo>
                  <a:cubicBezTo>
                    <a:pt x="265" y="33"/>
                    <a:pt x="266" y="33"/>
                    <a:pt x="272" y="33"/>
                  </a:cubicBezTo>
                  <a:cubicBezTo>
                    <a:pt x="277" y="33"/>
                    <a:pt x="272" y="29"/>
                    <a:pt x="277" y="33"/>
                  </a:cubicBezTo>
                  <a:cubicBezTo>
                    <a:pt x="283" y="38"/>
                    <a:pt x="285" y="38"/>
                    <a:pt x="287" y="44"/>
                  </a:cubicBezTo>
                  <a:cubicBezTo>
                    <a:pt x="289" y="50"/>
                    <a:pt x="278" y="52"/>
                    <a:pt x="291" y="54"/>
                  </a:cubicBezTo>
                  <a:cubicBezTo>
                    <a:pt x="304" y="56"/>
                    <a:pt x="302" y="53"/>
                    <a:pt x="311" y="56"/>
                  </a:cubicBezTo>
                  <a:cubicBezTo>
                    <a:pt x="320" y="59"/>
                    <a:pt x="319" y="48"/>
                    <a:pt x="327" y="52"/>
                  </a:cubicBezTo>
                  <a:cubicBezTo>
                    <a:pt x="335" y="56"/>
                    <a:pt x="338" y="68"/>
                    <a:pt x="345" y="68"/>
                  </a:cubicBezTo>
                  <a:cubicBezTo>
                    <a:pt x="351" y="68"/>
                    <a:pt x="349" y="63"/>
                    <a:pt x="362" y="68"/>
                  </a:cubicBezTo>
                  <a:cubicBezTo>
                    <a:pt x="375" y="73"/>
                    <a:pt x="376" y="70"/>
                    <a:pt x="385" y="74"/>
                  </a:cubicBezTo>
                  <a:cubicBezTo>
                    <a:pt x="394" y="78"/>
                    <a:pt x="396" y="81"/>
                    <a:pt x="395" y="85"/>
                  </a:cubicBezTo>
                  <a:cubicBezTo>
                    <a:pt x="394" y="89"/>
                    <a:pt x="386" y="93"/>
                    <a:pt x="389" y="96"/>
                  </a:cubicBezTo>
                  <a:cubicBezTo>
                    <a:pt x="392" y="100"/>
                    <a:pt x="388" y="101"/>
                    <a:pt x="391" y="108"/>
                  </a:cubicBezTo>
                  <a:cubicBezTo>
                    <a:pt x="393" y="115"/>
                    <a:pt x="403" y="113"/>
                    <a:pt x="393" y="11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 name="Freeform 1162"/>
            <p:cNvSpPr>
              <a:spLocks/>
            </p:cNvSpPr>
            <p:nvPr/>
          </p:nvSpPr>
          <p:spPr bwMode="auto">
            <a:xfrm>
              <a:off x="2823" y="1236"/>
              <a:ext cx="131" cy="77"/>
            </a:xfrm>
            <a:custGeom>
              <a:avLst/>
              <a:gdLst>
                <a:gd name="T0" fmla="*/ 214 w 218"/>
                <a:gd name="T1" fmla="*/ 92 h 129"/>
                <a:gd name="T2" fmla="*/ 206 w 218"/>
                <a:gd name="T3" fmla="*/ 98 h 129"/>
                <a:gd name="T4" fmla="*/ 197 w 218"/>
                <a:gd name="T5" fmla="*/ 95 h 129"/>
                <a:gd name="T6" fmla="*/ 194 w 218"/>
                <a:gd name="T7" fmla="*/ 109 h 129"/>
                <a:gd name="T8" fmla="*/ 195 w 218"/>
                <a:gd name="T9" fmla="*/ 121 h 129"/>
                <a:gd name="T10" fmla="*/ 194 w 218"/>
                <a:gd name="T11" fmla="*/ 127 h 129"/>
                <a:gd name="T12" fmla="*/ 180 w 218"/>
                <a:gd name="T13" fmla="*/ 121 h 129"/>
                <a:gd name="T14" fmla="*/ 165 w 218"/>
                <a:gd name="T15" fmla="*/ 115 h 129"/>
                <a:gd name="T16" fmla="*/ 149 w 218"/>
                <a:gd name="T17" fmla="*/ 116 h 129"/>
                <a:gd name="T18" fmla="*/ 136 w 218"/>
                <a:gd name="T19" fmla="*/ 122 h 129"/>
                <a:gd name="T20" fmla="*/ 124 w 218"/>
                <a:gd name="T21" fmla="*/ 128 h 129"/>
                <a:gd name="T22" fmla="*/ 111 w 218"/>
                <a:gd name="T23" fmla="*/ 126 h 129"/>
                <a:gd name="T24" fmla="*/ 100 w 218"/>
                <a:gd name="T25" fmla="*/ 128 h 129"/>
                <a:gd name="T26" fmla="*/ 86 w 218"/>
                <a:gd name="T27" fmla="*/ 125 h 129"/>
                <a:gd name="T28" fmla="*/ 66 w 218"/>
                <a:gd name="T29" fmla="*/ 124 h 129"/>
                <a:gd name="T30" fmla="*/ 66 w 218"/>
                <a:gd name="T31" fmla="*/ 115 h 129"/>
                <a:gd name="T32" fmla="*/ 60 w 218"/>
                <a:gd name="T33" fmla="*/ 112 h 129"/>
                <a:gd name="T34" fmla="*/ 60 w 218"/>
                <a:gd name="T35" fmla="*/ 112 h 129"/>
                <a:gd name="T36" fmla="*/ 56 w 218"/>
                <a:gd name="T37" fmla="*/ 108 h 129"/>
                <a:gd name="T38" fmla="*/ 61 w 218"/>
                <a:gd name="T39" fmla="*/ 102 h 129"/>
                <a:gd name="T40" fmla="*/ 52 w 218"/>
                <a:gd name="T41" fmla="*/ 100 h 129"/>
                <a:gd name="T42" fmla="*/ 45 w 218"/>
                <a:gd name="T43" fmla="*/ 104 h 129"/>
                <a:gd name="T44" fmla="*/ 33 w 218"/>
                <a:gd name="T45" fmla="*/ 99 h 129"/>
                <a:gd name="T46" fmla="*/ 31 w 218"/>
                <a:gd name="T47" fmla="*/ 93 h 129"/>
                <a:gd name="T48" fmla="*/ 26 w 218"/>
                <a:gd name="T49" fmla="*/ 84 h 129"/>
                <a:gd name="T50" fmla="*/ 17 w 218"/>
                <a:gd name="T51" fmla="*/ 77 h 129"/>
                <a:gd name="T52" fmla="*/ 11 w 218"/>
                <a:gd name="T53" fmla="*/ 69 h 129"/>
                <a:gd name="T54" fmla="*/ 2 w 218"/>
                <a:gd name="T55" fmla="*/ 62 h 129"/>
                <a:gd name="T56" fmla="*/ 2 w 218"/>
                <a:gd name="T57" fmla="*/ 58 h 129"/>
                <a:gd name="T58" fmla="*/ 9 w 218"/>
                <a:gd name="T59" fmla="*/ 58 h 129"/>
                <a:gd name="T60" fmla="*/ 24 w 218"/>
                <a:gd name="T61" fmla="*/ 54 h 129"/>
                <a:gd name="T62" fmla="*/ 33 w 218"/>
                <a:gd name="T63" fmla="*/ 33 h 129"/>
                <a:gd name="T64" fmla="*/ 47 w 218"/>
                <a:gd name="T65" fmla="*/ 17 h 129"/>
                <a:gd name="T66" fmla="*/ 56 w 218"/>
                <a:gd name="T67" fmla="*/ 9 h 129"/>
                <a:gd name="T68" fmla="*/ 56 w 218"/>
                <a:gd name="T69" fmla="*/ 8 h 129"/>
                <a:gd name="T70" fmla="*/ 67 w 218"/>
                <a:gd name="T71" fmla="*/ 6 h 129"/>
                <a:gd name="T72" fmla="*/ 82 w 218"/>
                <a:gd name="T73" fmla="*/ 11 h 129"/>
                <a:gd name="T74" fmla="*/ 97 w 218"/>
                <a:gd name="T75" fmla="*/ 11 h 129"/>
                <a:gd name="T76" fmla="*/ 107 w 218"/>
                <a:gd name="T77" fmla="*/ 14 h 129"/>
                <a:gd name="T78" fmla="*/ 115 w 218"/>
                <a:gd name="T79" fmla="*/ 9 h 129"/>
                <a:gd name="T80" fmla="*/ 129 w 218"/>
                <a:gd name="T81" fmla="*/ 9 h 129"/>
                <a:gd name="T82" fmla="*/ 140 w 218"/>
                <a:gd name="T83" fmla="*/ 1 h 129"/>
                <a:gd name="T84" fmla="*/ 141 w 218"/>
                <a:gd name="T85" fmla="*/ 0 h 129"/>
                <a:gd name="T86" fmla="*/ 148 w 218"/>
                <a:gd name="T87" fmla="*/ 8 h 129"/>
                <a:gd name="T88" fmla="*/ 155 w 218"/>
                <a:gd name="T89" fmla="*/ 18 h 129"/>
                <a:gd name="T90" fmla="*/ 164 w 218"/>
                <a:gd name="T91" fmla="*/ 28 h 129"/>
                <a:gd name="T92" fmla="*/ 176 w 218"/>
                <a:gd name="T93" fmla="*/ 42 h 129"/>
                <a:gd name="T94" fmla="*/ 179 w 218"/>
                <a:gd name="T95" fmla="*/ 52 h 129"/>
                <a:gd name="T96" fmla="*/ 179 w 218"/>
                <a:gd name="T97" fmla="*/ 68 h 129"/>
                <a:gd name="T98" fmla="*/ 180 w 218"/>
                <a:gd name="T99" fmla="*/ 77 h 129"/>
                <a:gd name="T100" fmla="*/ 180 w 218"/>
                <a:gd name="T101" fmla="*/ 78 h 129"/>
                <a:gd name="T102" fmla="*/ 184 w 218"/>
                <a:gd name="T103" fmla="*/ 83 h 129"/>
                <a:gd name="T104" fmla="*/ 195 w 218"/>
                <a:gd name="T105" fmla="*/ 84 h 129"/>
                <a:gd name="T106" fmla="*/ 207 w 218"/>
                <a:gd name="T107" fmla="*/ 79 h 129"/>
                <a:gd name="T108" fmla="*/ 214 w 218"/>
                <a:gd name="T109" fmla="*/ 80 h 129"/>
                <a:gd name="T110" fmla="*/ 214 w 218"/>
                <a:gd name="T111" fmla="*/ 9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 h="129">
                  <a:moveTo>
                    <a:pt x="214" y="92"/>
                  </a:moveTo>
                  <a:cubicBezTo>
                    <a:pt x="210" y="97"/>
                    <a:pt x="209" y="98"/>
                    <a:pt x="206" y="98"/>
                  </a:cubicBezTo>
                  <a:cubicBezTo>
                    <a:pt x="203" y="98"/>
                    <a:pt x="198" y="91"/>
                    <a:pt x="197" y="95"/>
                  </a:cubicBezTo>
                  <a:cubicBezTo>
                    <a:pt x="197" y="99"/>
                    <a:pt x="195" y="105"/>
                    <a:pt x="194" y="109"/>
                  </a:cubicBezTo>
                  <a:cubicBezTo>
                    <a:pt x="194" y="112"/>
                    <a:pt x="195" y="118"/>
                    <a:pt x="195" y="121"/>
                  </a:cubicBezTo>
                  <a:cubicBezTo>
                    <a:pt x="195" y="122"/>
                    <a:pt x="195" y="125"/>
                    <a:pt x="194" y="127"/>
                  </a:cubicBezTo>
                  <a:cubicBezTo>
                    <a:pt x="191" y="128"/>
                    <a:pt x="185" y="124"/>
                    <a:pt x="180" y="121"/>
                  </a:cubicBezTo>
                  <a:cubicBezTo>
                    <a:pt x="175" y="118"/>
                    <a:pt x="171" y="118"/>
                    <a:pt x="165" y="115"/>
                  </a:cubicBezTo>
                  <a:cubicBezTo>
                    <a:pt x="159" y="112"/>
                    <a:pt x="158" y="116"/>
                    <a:pt x="149" y="116"/>
                  </a:cubicBezTo>
                  <a:cubicBezTo>
                    <a:pt x="141" y="116"/>
                    <a:pt x="142" y="118"/>
                    <a:pt x="136" y="122"/>
                  </a:cubicBezTo>
                  <a:cubicBezTo>
                    <a:pt x="131" y="126"/>
                    <a:pt x="129" y="127"/>
                    <a:pt x="124" y="128"/>
                  </a:cubicBezTo>
                  <a:cubicBezTo>
                    <a:pt x="118" y="129"/>
                    <a:pt x="114" y="127"/>
                    <a:pt x="111" y="126"/>
                  </a:cubicBezTo>
                  <a:cubicBezTo>
                    <a:pt x="108" y="124"/>
                    <a:pt x="103" y="126"/>
                    <a:pt x="100" y="128"/>
                  </a:cubicBezTo>
                  <a:cubicBezTo>
                    <a:pt x="97" y="129"/>
                    <a:pt x="91" y="127"/>
                    <a:pt x="86" y="125"/>
                  </a:cubicBezTo>
                  <a:cubicBezTo>
                    <a:pt x="81" y="123"/>
                    <a:pt x="76" y="125"/>
                    <a:pt x="66" y="124"/>
                  </a:cubicBezTo>
                  <a:cubicBezTo>
                    <a:pt x="56" y="123"/>
                    <a:pt x="64" y="120"/>
                    <a:pt x="66" y="115"/>
                  </a:cubicBezTo>
                  <a:cubicBezTo>
                    <a:pt x="67" y="111"/>
                    <a:pt x="63" y="112"/>
                    <a:pt x="60" y="112"/>
                  </a:cubicBezTo>
                  <a:cubicBezTo>
                    <a:pt x="60" y="112"/>
                    <a:pt x="60" y="112"/>
                    <a:pt x="60" y="112"/>
                  </a:cubicBezTo>
                  <a:cubicBezTo>
                    <a:pt x="60" y="110"/>
                    <a:pt x="56" y="110"/>
                    <a:pt x="56" y="108"/>
                  </a:cubicBezTo>
                  <a:cubicBezTo>
                    <a:pt x="55" y="104"/>
                    <a:pt x="61" y="103"/>
                    <a:pt x="61" y="102"/>
                  </a:cubicBezTo>
                  <a:cubicBezTo>
                    <a:pt x="62" y="101"/>
                    <a:pt x="57" y="101"/>
                    <a:pt x="52" y="100"/>
                  </a:cubicBezTo>
                  <a:cubicBezTo>
                    <a:pt x="47" y="99"/>
                    <a:pt x="51" y="104"/>
                    <a:pt x="45" y="104"/>
                  </a:cubicBezTo>
                  <a:cubicBezTo>
                    <a:pt x="40" y="104"/>
                    <a:pt x="39" y="101"/>
                    <a:pt x="33" y="99"/>
                  </a:cubicBezTo>
                  <a:cubicBezTo>
                    <a:pt x="28" y="96"/>
                    <a:pt x="31" y="96"/>
                    <a:pt x="31" y="93"/>
                  </a:cubicBezTo>
                  <a:cubicBezTo>
                    <a:pt x="32" y="90"/>
                    <a:pt x="31" y="88"/>
                    <a:pt x="26" y="84"/>
                  </a:cubicBezTo>
                  <a:cubicBezTo>
                    <a:pt x="21" y="80"/>
                    <a:pt x="17" y="82"/>
                    <a:pt x="17" y="77"/>
                  </a:cubicBezTo>
                  <a:cubicBezTo>
                    <a:pt x="17" y="72"/>
                    <a:pt x="14" y="73"/>
                    <a:pt x="11" y="69"/>
                  </a:cubicBezTo>
                  <a:cubicBezTo>
                    <a:pt x="9" y="65"/>
                    <a:pt x="6" y="65"/>
                    <a:pt x="2" y="62"/>
                  </a:cubicBezTo>
                  <a:cubicBezTo>
                    <a:pt x="0" y="60"/>
                    <a:pt x="1" y="59"/>
                    <a:pt x="2" y="58"/>
                  </a:cubicBezTo>
                  <a:cubicBezTo>
                    <a:pt x="4" y="58"/>
                    <a:pt x="7" y="58"/>
                    <a:pt x="9" y="58"/>
                  </a:cubicBezTo>
                  <a:cubicBezTo>
                    <a:pt x="18" y="57"/>
                    <a:pt x="18" y="58"/>
                    <a:pt x="24" y="54"/>
                  </a:cubicBezTo>
                  <a:cubicBezTo>
                    <a:pt x="30" y="50"/>
                    <a:pt x="28" y="41"/>
                    <a:pt x="33" y="33"/>
                  </a:cubicBezTo>
                  <a:cubicBezTo>
                    <a:pt x="37" y="26"/>
                    <a:pt x="35" y="23"/>
                    <a:pt x="47" y="17"/>
                  </a:cubicBezTo>
                  <a:cubicBezTo>
                    <a:pt x="58" y="11"/>
                    <a:pt x="56" y="14"/>
                    <a:pt x="56" y="9"/>
                  </a:cubicBezTo>
                  <a:cubicBezTo>
                    <a:pt x="56" y="9"/>
                    <a:pt x="56" y="8"/>
                    <a:pt x="56" y="8"/>
                  </a:cubicBezTo>
                  <a:cubicBezTo>
                    <a:pt x="62" y="8"/>
                    <a:pt x="63" y="4"/>
                    <a:pt x="67" y="6"/>
                  </a:cubicBezTo>
                  <a:cubicBezTo>
                    <a:pt x="71" y="9"/>
                    <a:pt x="73" y="11"/>
                    <a:pt x="82" y="11"/>
                  </a:cubicBezTo>
                  <a:cubicBezTo>
                    <a:pt x="91" y="12"/>
                    <a:pt x="93" y="8"/>
                    <a:pt x="97" y="11"/>
                  </a:cubicBezTo>
                  <a:cubicBezTo>
                    <a:pt x="101" y="15"/>
                    <a:pt x="105" y="18"/>
                    <a:pt x="107" y="14"/>
                  </a:cubicBezTo>
                  <a:cubicBezTo>
                    <a:pt x="110" y="11"/>
                    <a:pt x="105" y="9"/>
                    <a:pt x="115" y="9"/>
                  </a:cubicBezTo>
                  <a:cubicBezTo>
                    <a:pt x="124" y="10"/>
                    <a:pt x="125" y="13"/>
                    <a:pt x="129" y="9"/>
                  </a:cubicBezTo>
                  <a:cubicBezTo>
                    <a:pt x="133" y="4"/>
                    <a:pt x="138" y="1"/>
                    <a:pt x="140" y="1"/>
                  </a:cubicBezTo>
                  <a:cubicBezTo>
                    <a:pt x="140" y="1"/>
                    <a:pt x="141" y="0"/>
                    <a:pt x="141" y="0"/>
                  </a:cubicBezTo>
                  <a:cubicBezTo>
                    <a:pt x="143" y="2"/>
                    <a:pt x="143" y="5"/>
                    <a:pt x="148" y="8"/>
                  </a:cubicBezTo>
                  <a:cubicBezTo>
                    <a:pt x="153" y="11"/>
                    <a:pt x="153" y="14"/>
                    <a:pt x="155" y="18"/>
                  </a:cubicBezTo>
                  <a:cubicBezTo>
                    <a:pt x="157" y="21"/>
                    <a:pt x="159" y="23"/>
                    <a:pt x="164" y="28"/>
                  </a:cubicBezTo>
                  <a:cubicBezTo>
                    <a:pt x="169" y="33"/>
                    <a:pt x="176" y="38"/>
                    <a:pt x="176" y="42"/>
                  </a:cubicBezTo>
                  <a:cubicBezTo>
                    <a:pt x="177" y="46"/>
                    <a:pt x="182" y="43"/>
                    <a:pt x="179" y="52"/>
                  </a:cubicBezTo>
                  <a:cubicBezTo>
                    <a:pt x="176" y="62"/>
                    <a:pt x="177" y="65"/>
                    <a:pt x="179" y="68"/>
                  </a:cubicBezTo>
                  <a:cubicBezTo>
                    <a:pt x="180" y="70"/>
                    <a:pt x="178" y="74"/>
                    <a:pt x="180" y="77"/>
                  </a:cubicBezTo>
                  <a:cubicBezTo>
                    <a:pt x="180" y="77"/>
                    <a:pt x="180" y="78"/>
                    <a:pt x="180" y="78"/>
                  </a:cubicBezTo>
                  <a:cubicBezTo>
                    <a:pt x="181" y="80"/>
                    <a:pt x="179" y="82"/>
                    <a:pt x="184" y="83"/>
                  </a:cubicBezTo>
                  <a:cubicBezTo>
                    <a:pt x="189" y="84"/>
                    <a:pt x="189" y="86"/>
                    <a:pt x="195" y="84"/>
                  </a:cubicBezTo>
                  <a:cubicBezTo>
                    <a:pt x="201" y="82"/>
                    <a:pt x="202" y="80"/>
                    <a:pt x="207" y="79"/>
                  </a:cubicBezTo>
                  <a:cubicBezTo>
                    <a:pt x="211" y="79"/>
                    <a:pt x="213" y="80"/>
                    <a:pt x="214" y="80"/>
                  </a:cubicBezTo>
                  <a:cubicBezTo>
                    <a:pt x="215" y="85"/>
                    <a:pt x="218" y="88"/>
                    <a:pt x="214" y="9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7" name="Freeform 1163"/>
            <p:cNvSpPr>
              <a:spLocks/>
            </p:cNvSpPr>
            <p:nvPr/>
          </p:nvSpPr>
          <p:spPr bwMode="auto">
            <a:xfrm>
              <a:off x="2853" y="1303"/>
              <a:ext cx="86" cy="51"/>
            </a:xfrm>
            <a:custGeom>
              <a:avLst/>
              <a:gdLst>
                <a:gd name="T0" fmla="*/ 144 w 144"/>
                <a:gd name="T1" fmla="*/ 15 h 85"/>
                <a:gd name="T2" fmla="*/ 143 w 144"/>
                <a:gd name="T3" fmla="*/ 20 h 85"/>
                <a:gd name="T4" fmla="*/ 137 w 144"/>
                <a:gd name="T5" fmla="*/ 26 h 85"/>
                <a:gd name="T6" fmla="*/ 128 w 144"/>
                <a:gd name="T7" fmla="*/ 38 h 85"/>
                <a:gd name="T8" fmla="*/ 126 w 144"/>
                <a:gd name="T9" fmla="*/ 49 h 85"/>
                <a:gd name="T10" fmla="*/ 134 w 144"/>
                <a:gd name="T11" fmla="*/ 62 h 85"/>
                <a:gd name="T12" fmla="*/ 134 w 144"/>
                <a:gd name="T13" fmla="*/ 63 h 85"/>
                <a:gd name="T14" fmla="*/ 131 w 144"/>
                <a:gd name="T15" fmla="*/ 63 h 85"/>
                <a:gd name="T16" fmla="*/ 124 w 144"/>
                <a:gd name="T17" fmla="*/ 63 h 85"/>
                <a:gd name="T18" fmla="*/ 116 w 144"/>
                <a:gd name="T19" fmla="*/ 60 h 85"/>
                <a:gd name="T20" fmla="*/ 105 w 144"/>
                <a:gd name="T21" fmla="*/ 64 h 85"/>
                <a:gd name="T22" fmla="*/ 97 w 144"/>
                <a:gd name="T23" fmla="*/ 69 h 85"/>
                <a:gd name="T24" fmla="*/ 95 w 144"/>
                <a:gd name="T25" fmla="*/ 70 h 85"/>
                <a:gd name="T26" fmla="*/ 95 w 144"/>
                <a:gd name="T27" fmla="*/ 76 h 85"/>
                <a:gd name="T28" fmla="*/ 86 w 144"/>
                <a:gd name="T29" fmla="*/ 83 h 85"/>
                <a:gd name="T30" fmla="*/ 75 w 144"/>
                <a:gd name="T31" fmla="*/ 83 h 85"/>
                <a:gd name="T32" fmla="*/ 64 w 144"/>
                <a:gd name="T33" fmla="*/ 80 h 85"/>
                <a:gd name="T34" fmla="*/ 54 w 144"/>
                <a:gd name="T35" fmla="*/ 73 h 85"/>
                <a:gd name="T36" fmla="*/ 42 w 144"/>
                <a:gd name="T37" fmla="*/ 77 h 85"/>
                <a:gd name="T38" fmla="*/ 30 w 144"/>
                <a:gd name="T39" fmla="*/ 79 h 85"/>
                <a:gd name="T40" fmla="*/ 20 w 144"/>
                <a:gd name="T41" fmla="*/ 79 h 85"/>
                <a:gd name="T42" fmla="*/ 22 w 144"/>
                <a:gd name="T43" fmla="*/ 73 h 85"/>
                <a:gd name="T44" fmla="*/ 19 w 144"/>
                <a:gd name="T45" fmla="*/ 66 h 85"/>
                <a:gd name="T46" fmla="*/ 15 w 144"/>
                <a:gd name="T47" fmla="*/ 61 h 85"/>
                <a:gd name="T48" fmla="*/ 7 w 144"/>
                <a:gd name="T49" fmla="*/ 54 h 85"/>
                <a:gd name="T50" fmla="*/ 6 w 144"/>
                <a:gd name="T51" fmla="*/ 51 h 85"/>
                <a:gd name="T52" fmla="*/ 8 w 144"/>
                <a:gd name="T53" fmla="*/ 51 h 85"/>
                <a:gd name="T54" fmla="*/ 7 w 144"/>
                <a:gd name="T55" fmla="*/ 43 h 85"/>
                <a:gd name="T56" fmla="*/ 12 w 144"/>
                <a:gd name="T57" fmla="*/ 37 h 85"/>
                <a:gd name="T58" fmla="*/ 18 w 144"/>
                <a:gd name="T59" fmla="*/ 32 h 85"/>
                <a:gd name="T60" fmla="*/ 11 w 144"/>
                <a:gd name="T61" fmla="*/ 23 h 85"/>
                <a:gd name="T62" fmla="*/ 4 w 144"/>
                <a:gd name="T63" fmla="*/ 12 h 85"/>
                <a:gd name="T64" fmla="*/ 9 w 144"/>
                <a:gd name="T65" fmla="*/ 3 h 85"/>
                <a:gd name="T66" fmla="*/ 10 w 144"/>
                <a:gd name="T67" fmla="*/ 0 h 85"/>
                <a:gd name="T68" fmla="*/ 16 w 144"/>
                <a:gd name="T69" fmla="*/ 3 h 85"/>
                <a:gd name="T70" fmla="*/ 16 w 144"/>
                <a:gd name="T71" fmla="*/ 12 h 85"/>
                <a:gd name="T72" fmla="*/ 36 w 144"/>
                <a:gd name="T73" fmla="*/ 13 h 85"/>
                <a:gd name="T74" fmla="*/ 50 w 144"/>
                <a:gd name="T75" fmla="*/ 16 h 85"/>
                <a:gd name="T76" fmla="*/ 61 w 144"/>
                <a:gd name="T77" fmla="*/ 14 h 85"/>
                <a:gd name="T78" fmla="*/ 74 w 144"/>
                <a:gd name="T79" fmla="*/ 16 h 85"/>
                <a:gd name="T80" fmla="*/ 86 w 144"/>
                <a:gd name="T81" fmla="*/ 10 h 85"/>
                <a:gd name="T82" fmla="*/ 99 w 144"/>
                <a:gd name="T83" fmla="*/ 4 h 85"/>
                <a:gd name="T84" fmla="*/ 115 w 144"/>
                <a:gd name="T85" fmla="*/ 3 h 85"/>
                <a:gd name="T86" fmla="*/ 130 w 144"/>
                <a:gd name="T87" fmla="*/ 9 h 85"/>
                <a:gd name="T88" fmla="*/ 144 w 144"/>
                <a:gd name="T89"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85">
                  <a:moveTo>
                    <a:pt x="144" y="15"/>
                  </a:moveTo>
                  <a:cubicBezTo>
                    <a:pt x="144" y="17"/>
                    <a:pt x="143" y="18"/>
                    <a:pt x="143" y="20"/>
                  </a:cubicBezTo>
                  <a:cubicBezTo>
                    <a:pt x="143" y="23"/>
                    <a:pt x="140" y="22"/>
                    <a:pt x="137" y="26"/>
                  </a:cubicBezTo>
                  <a:cubicBezTo>
                    <a:pt x="134" y="30"/>
                    <a:pt x="128" y="35"/>
                    <a:pt x="128" y="38"/>
                  </a:cubicBezTo>
                  <a:cubicBezTo>
                    <a:pt x="128" y="41"/>
                    <a:pt x="124" y="46"/>
                    <a:pt x="126" y="49"/>
                  </a:cubicBezTo>
                  <a:cubicBezTo>
                    <a:pt x="128" y="53"/>
                    <a:pt x="134" y="61"/>
                    <a:pt x="134" y="62"/>
                  </a:cubicBezTo>
                  <a:cubicBezTo>
                    <a:pt x="134" y="62"/>
                    <a:pt x="134" y="62"/>
                    <a:pt x="134" y="63"/>
                  </a:cubicBezTo>
                  <a:cubicBezTo>
                    <a:pt x="133" y="63"/>
                    <a:pt x="132" y="63"/>
                    <a:pt x="131" y="63"/>
                  </a:cubicBezTo>
                  <a:cubicBezTo>
                    <a:pt x="129" y="64"/>
                    <a:pt x="127" y="64"/>
                    <a:pt x="124" y="63"/>
                  </a:cubicBezTo>
                  <a:cubicBezTo>
                    <a:pt x="122" y="62"/>
                    <a:pt x="119" y="61"/>
                    <a:pt x="116" y="60"/>
                  </a:cubicBezTo>
                  <a:cubicBezTo>
                    <a:pt x="113" y="60"/>
                    <a:pt x="109" y="62"/>
                    <a:pt x="105" y="64"/>
                  </a:cubicBezTo>
                  <a:cubicBezTo>
                    <a:pt x="101" y="66"/>
                    <a:pt x="100" y="67"/>
                    <a:pt x="97" y="69"/>
                  </a:cubicBezTo>
                  <a:cubicBezTo>
                    <a:pt x="96" y="69"/>
                    <a:pt x="95" y="69"/>
                    <a:pt x="95" y="70"/>
                  </a:cubicBezTo>
                  <a:cubicBezTo>
                    <a:pt x="89" y="72"/>
                    <a:pt x="94" y="73"/>
                    <a:pt x="95" y="76"/>
                  </a:cubicBezTo>
                  <a:cubicBezTo>
                    <a:pt x="95" y="80"/>
                    <a:pt x="91" y="80"/>
                    <a:pt x="86" y="83"/>
                  </a:cubicBezTo>
                  <a:cubicBezTo>
                    <a:pt x="80" y="85"/>
                    <a:pt x="78" y="83"/>
                    <a:pt x="75" y="83"/>
                  </a:cubicBezTo>
                  <a:cubicBezTo>
                    <a:pt x="72" y="83"/>
                    <a:pt x="68" y="81"/>
                    <a:pt x="64" y="80"/>
                  </a:cubicBezTo>
                  <a:cubicBezTo>
                    <a:pt x="59" y="79"/>
                    <a:pt x="58" y="76"/>
                    <a:pt x="54" y="73"/>
                  </a:cubicBezTo>
                  <a:cubicBezTo>
                    <a:pt x="51" y="71"/>
                    <a:pt x="49" y="76"/>
                    <a:pt x="42" y="77"/>
                  </a:cubicBezTo>
                  <a:cubicBezTo>
                    <a:pt x="35" y="79"/>
                    <a:pt x="37" y="78"/>
                    <a:pt x="30" y="79"/>
                  </a:cubicBezTo>
                  <a:cubicBezTo>
                    <a:pt x="26" y="80"/>
                    <a:pt x="23" y="80"/>
                    <a:pt x="20" y="79"/>
                  </a:cubicBezTo>
                  <a:cubicBezTo>
                    <a:pt x="21" y="78"/>
                    <a:pt x="23" y="76"/>
                    <a:pt x="22" y="73"/>
                  </a:cubicBezTo>
                  <a:cubicBezTo>
                    <a:pt x="20" y="70"/>
                    <a:pt x="22" y="70"/>
                    <a:pt x="19" y="66"/>
                  </a:cubicBezTo>
                  <a:cubicBezTo>
                    <a:pt x="16" y="62"/>
                    <a:pt x="17" y="61"/>
                    <a:pt x="15" y="61"/>
                  </a:cubicBezTo>
                  <a:cubicBezTo>
                    <a:pt x="12" y="60"/>
                    <a:pt x="9" y="57"/>
                    <a:pt x="7" y="54"/>
                  </a:cubicBezTo>
                  <a:cubicBezTo>
                    <a:pt x="6" y="53"/>
                    <a:pt x="6" y="52"/>
                    <a:pt x="6" y="51"/>
                  </a:cubicBezTo>
                  <a:cubicBezTo>
                    <a:pt x="7" y="51"/>
                    <a:pt x="7" y="51"/>
                    <a:pt x="8" y="51"/>
                  </a:cubicBezTo>
                  <a:cubicBezTo>
                    <a:pt x="14" y="50"/>
                    <a:pt x="7" y="47"/>
                    <a:pt x="7" y="43"/>
                  </a:cubicBezTo>
                  <a:cubicBezTo>
                    <a:pt x="7" y="39"/>
                    <a:pt x="8" y="38"/>
                    <a:pt x="12" y="37"/>
                  </a:cubicBezTo>
                  <a:cubicBezTo>
                    <a:pt x="16" y="36"/>
                    <a:pt x="16" y="34"/>
                    <a:pt x="18" y="32"/>
                  </a:cubicBezTo>
                  <a:cubicBezTo>
                    <a:pt x="20" y="29"/>
                    <a:pt x="14" y="27"/>
                    <a:pt x="11" y="23"/>
                  </a:cubicBezTo>
                  <a:cubicBezTo>
                    <a:pt x="8" y="19"/>
                    <a:pt x="7" y="17"/>
                    <a:pt x="4" y="12"/>
                  </a:cubicBezTo>
                  <a:cubicBezTo>
                    <a:pt x="0" y="8"/>
                    <a:pt x="5" y="7"/>
                    <a:pt x="9" y="3"/>
                  </a:cubicBezTo>
                  <a:cubicBezTo>
                    <a:pt x="9" y="2"/>
                    <a:pt x="10" y="1"/>
                    <a:pt x="10" y="0"/>
                  </a:cubicBezTo>
                  <a:cubicBezTo>
                    <a:pt x="13" y="0"/>
                    <a:pt x="17" y="0"/>
                    <a:pt x="16" y="3"/>
                  </a:cubicBezTo>
                  <a:cubicBezTo>
                    <a:pt x="14" y="8"/>
                    <a:pt x="6" y="11"/>
                    <a:pt x="16" y="12"/>
                  </a:cubicBezTo>
                  <a:cubicBezTo>
                    <a:pt x="26" y="13"/>
                    <a:pt x="31" y="11"/>
                    <a:pt x="36" y="13"/>
                  </a:cubicBezTo>
                  <a:cubicBezTo>
                    <a:pt x="41" y="15"/>
                    <a:pt x="47" y="17"/>
                    <a:pt x="50" y="16"/>
                  </a:cubicBezTo>
                  <a:cubicBezTo>
                    <a:pt x="53" y="14"/>
                    <a:pt x="58" y="12"/>
                    <a:pt x="61" y="14"/>
                  </a:cubicBezTo>
                  <a:cubicBezTo>
                    <a:pt x="64" y="15"/>
                    <a:pt x="68" y="17"/>
                    <a:pt x="74" y="16"/>
                  </a:cubicBezTo>
                  <a:cubicBezTo>
                    <a:pt x="79" y="15"/>
                    <a:pt x="81" y="14"/>
                    <a:pt x="86" y="10"/>
                  </a:cubicBezTo>
                  <a:cubicBezTo>
                    <a:pt x="92" y="6"/>
                    <a:pt x="91" y="4"/>
                    <a:pt x="99" y="4"/>
                  </a:cubicBezTo>
                  <a:cubicBezTo>
                    <a:pt x="108" y="4"/>
                    <a:pt x="109" y="0"/>
                    <a:pt x="115" y="3"/>
                  </a:cubicBezTo>
                  <a:cubicBezTo>
                    <a:pt x="121" y="6"/>
                    <a:pt x="125" y="6"/>
                    <a:pt x="130" y="9"/>
                  </a:cubicBezTo>
                  <a:cubicBezTo>
                    <a:pt x="135" y="12"/>
                    <a:pt x="141" y="16"/>
                    <a:pt x="144" y="15"/>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Freeform 1164"/>
            <p:cNvSpPr>
              <a:spLocks/>
            </p:cNvSpPr>
            <p:nvPr/>
          </p:nvSpPr>
          <p:spPr bwMode="auto">
            <a:xfrm>
              <a:off x="2771" y="1231"/>
              <a:ext cx="87" cy="48"/>
            </a:xfrm>
            <a:custGeom>
              <a:avLst/>
              <a:gdLst>
                <a:gd name="T0" fmla="*/ 133 w 144"/>
                <a:gd name="T1" fmla="*/ 25 h 79"/>
                <a:gd name="T2" fmla="*/ 119 w 144"/>
                <a:gd name="T3" fmla="*/ 41 h 79"/>
                <a:gd name="T4" fmla="*/ 110 w 144"/>
                <a:gd name="T5" fmla="*/ 62 h 79"/>
                <a:gd name="T6" fmla="*/ 95 w 144"/>
                <a:gd name="T7" fmla="*/ 66 h 79"/>
                <a:gd name="T8" fmla="*/ 88 w 144"/>
                <a:gd name="T9" fmla="*/ 66 h 79"/>
                <a:gd name="T10" fmla="*/ 74 w 144"/>
                <a:gd name="T11" fmla="*/ 67 h 79"/>
                <a:gd name="T12" fmla="*/ 60 w 144"/>
                <a:gd name="T13" fmla="*/ 73 h 79"/>
                <a:gd name="T14" fmla="*/ 57 w 144"/>
                <a:gd name="T15" fmla="*/ 75 h 79"/>
                <a:gd name="T16" fmla="*/ 49 w 144"/>
                <a:gd name="T17" fmla="*/ 78 h 79"/>
                <a:gd name="T18" fmla="*/ 31 w 144"/>
                <a:gd name="T19" fmla="*/ 75 h 79"/>
                <a:gd name="T20" fmla="*/ 14 w 144"/>
                <a:gd name="T21" fmla="*/ 63 h 79"/>
                <a:gd name="T22" fmla="*/ 4 w 144"/>
                <a:gd name="T23" fmla="*/ 56 h 79"/>
                <a:gd name="T24" fmla="*/ 3 w 144"/>
                <a:gd name="T25" fmla="*/ 54 h 79"/>
                <a:gd name="T26" fmla="*/ 0 w 144"/>
                <a:gd name="T27" fmla="*/ 48 h 79"/>
                <a:gd name="T28" fmla="*/ 3 w 144"/>
                <a:gd name="T29" fmla="*/ 43 h 79"/>
                <a:gd name="T30" fmla="*/ 5 w 144"/>
                <a:gd name="T31" fmla="*/ 32 h 79"/>
                <a:gd name="T32" fmla="*/ 4 w 144"/>
                <a:gd name="T33" fmla="*/ 26 h 79"/>
                <a:gd name="T34" fmla="*/ 13 w 144"/>
                <a:gd name="T35" fmla="*/ 24 h 79"/>
                <a:gd name="T36" fmla="*/ 16 w 144"/>
                <a:gd name="T37" fmla="*/ 20 h 79"/>
                <a:gd name="T38" fmla="*/ 16 w 144"/>
                <a:gd name="T39" fmla="*/ 18 h 79"/>
                <a:gd name="T40" fmla="*/ 21 w 144"/>
                <a:gd name="T41" fmla="*/ 18 h 79"/>
                <a:gd name="T42" fmla="*/ 26 w 144"/>
                <a:gd name="T43" fmla="*/ 21 h 79"/>
                <a:gd name="T44" fmla="*/ 37 w 144"/>
                <a:gd name="T45" fmla="*/ 24 h 79"/>
                <a:gd name="T46" fmla="*/ 47 w 144"/>
                <a:gd name="T47" fmla="*/ 23 h 79"/>
                <a:gd name="T48" fmla="*/ 55 w 144"/>
                <a:gd name="T49" fmla="*/ 17 h 79"/>
                <a:gd name="T50" fmla="*/ 66 w 144"/>
                <a:gd name="T51" fmla="*/ 15 h 79"/>
                <a:gd name="T52" fmla="*/ 72 w 144"/>
                <a:gd name="T53" fmla="*/ 11 h 79"/>
                <a:gd name="T54" fmla="*/ 78 w 144"/>
                <a:gd name="T55" fmla="*/ 13 h 79"/>
                <a:gd name="T56" fmla="*/ 88 w 144"/>
                <a:gd name="T57" fmla="*/ 9 h 79"/>
                <a:gd name="T58" fmla="*/ 91 w 144"/>
                <a:gd name="T59" fmla="*/ 3 h 79"/>
                <a:gd name="T60" fmla="*/ 96 w 144"/>
                <a:gd name="T61" fmla="*/ 1 h 79"/>
                <a:gd name="T62" fmla="*/ 102 w 144"/>
                <a:gd name="T63" fmla="*/ 3 h 79"/>
                <a:gd name="T64" fmla="*/ 114 w 144"/>
                <a:gd name="T65" fmla="*/ 3 h 79"/>
                <a:gd name="T66" fmla="*/ 122 w 144"/>
                <a:gd name="T67" fmla="*/ 7 h 79"/>
                <a:gd name="T68" fmla="*/ 127 w 144"/>
                <a:gd name="T69" fmla="*/ 7 h 79"/>
                <a:gd name="T70" fmla="*/ 128 w 144"/>
                <a:gd name="T71" fmla="*/ 7 h 79"/>
                <a:gd name="T72" fmla="*/ 142 w 144"/>
                <a:gd name="T73" fmla="*/ 16 h 79"/>
                <a:gd name="T74" fmla="*/ 142 w 144"/>
                <a:gd name="T75" fmla="*/ 17 h 79"/>
                <a:gd name="T76" fmla="*/ 133 w 144"/>
                <a:gd name="T77"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79">
                  <a:moveTo>
                    <a:pt x="133" y="25"/>
                  </a:moveTo>
                  <a:cubicBezTo>
                    <a:pt x="121" y="31"/>
                    <a:pt x="123" y="34"/>
                    <a:pt x="119" y="41"/>
                  </a:cubicBezTo>
                  <a:cubicBezTo>
                    <a:pt x="114" y="49"/>
                    <a:pt x="116" y="58"/>
                    <a:pt x="110" y="62"/>
                  </a:cubicBezTo>
                  <a:cubicBezTo>
                    <a:pt x="104" y="66"/>
                    <a:pt x="104" y="65"/>
                    <a:pt x="95" y="66"/>
                  </a:cubicBezTo>
                  <a:cubicBezTo>
                    <a:pt x="93" y="66"/>
                    <a:pt x="90" y="66"/>
                    <a:pt x="88" y="66"/>
                  </a:cubicBezTo>
                  <a:cubicBezTo>
                    <a:pt x="83" y="66"/>
                    <a:pt x="78" y="65"/>
                    <a:pt x="74" y="67"/>
                  </a:cubicBezTo>
                  <a:cubicBezTo>
                    <a:pt x="69" y="71"/>
                    <a:pt x="65" y="71"/>
                    <a:pt x="60" y="73"/>
                  </a:cubicBezTo>
                  <a:cubicBezTo>
                    <a:pt x="58" y="73"/>
                    <a:pt x="58" y="74"/>
                    <a:pt x="57" y="75"/>
                  </a:cubicBezTo>
                  <a:cubicBezTo>
                    <a:pt x="56" y="76"/>
                    <a:pt x="55" y="77"/>
                    <a:pt x="49" y="78"/>
                  </a:cubicBezTo>
                  <a:cubicBezTo>
                    <a:pt x="39" y="78"/>
                    <a:pt x="40" y="79"/>
                    <a:pt x="31" y="75"/>
                  </a:cubicBezTo>
                  <a:cubicBezTo>
                    <a:pt x="23" y="70"/>
                    <a:pt x="22" y="71"/>
                    <a:pt x="14" y="63"/>
                  </a:cubicBezTo>
                  <a:cubicBezTo>
                    <a:pt x="7" y="57"/>
                    <a:pt x="6" y="59"/>
                    <a:pt x="4" y="56"/>
                  </a:cubicBezTo>
                  <a:cubicBezTo>
                    <a:pt x="4" y="56"/>
                    <a:pt x="3" y="55"/>
                    <a:pt x="3" y="54"/>
                  </a:cubicBezTo>
                  <a:cubicBezTo>
                    <a:pt x="1" y="51"/>
                    <a:pt x="1" y="49"/>
                    <a:pt x="0" y="48"/>
                  </a:cubicBezTo>
                  <a:cubicBezTo>
                    <a:pt x="1" y="46"/>
                    <a:pt x="3" y="45"/>
                    <a:pt x="3" y="43"/>
                  </a:cubicBezTo>
                  <a:cubicBezTo>
                    <a:pt x="3" y="40"/>
                    <a:pt x="0" y="37"/>
                    <a:pt x="5" y="32"/>
                  </a:cubicBezTo>
                  <a:cubicBezTo>
                    <a:pt x="11" y="27"/>
                    <a:pt x="5" y="29"/>
                    <a:pt x="4" y="26"/>
                  </a:cubicBezTo>
                  <a:cubicBezTo>
                    <a:pt x="2" y="23"/>
                    <a:pt x="7" y="24"/>
                    <a:pt x="13" y="24"/>
                  </a:cubicBezTo>
                  <a:cubicBezTo>
                    <a:pt x="18" y="25"/>
                    <a:pt x="15" y="24"/>
                    <a:pt x="16" y="20"/>
                  </a:cubicBezTo>
                  <a:cubicBezTo>
                    <a:pt x="16" y="19"/>
                    <a:pt x="16" y="19"/>
                    <a:pt x="16" y="18"/>
                  </a:cubicBezTo>
                  <a:cubicBezTo>
                    <a:pt x="17" y="18"/>
                    <a:pt x="19" y="18"/>
                    <a:pt x="21" y="18"/>
                  </a:cubicBezTo>
                  <a:cubicBezTo>
                    <a:pt x="23" y="18"/>
                    <a:pt x="23" y="19"/>
                    <a:pt x="26" y="21"/>
                  </a:cubicBezTo>
                  <a:cubicBezTo>
                    <a:pt x="29" y="23"/>
                    <a:pt x="34" y="25"/>
                    <a:pt x="37" y="24"/>
                  </a:cubicBezTo>
                  <a:cubicBezTo>
                    <a:pt x="41" y="24"/>
                    <a:pt x="41" y="25"/>
                    <a:pt x="47" y="23"/>
                  </a:cubicBezTo>
                  <a:cubicBezTo>
                    <a:pt x="52" y="21"/>
                    <a:pt x="54" y="18"/>
                    <a:pt x="55" y="17"/>
                  </a:cubicBezTo>
                  <a:cubicBezTo>
                    <a:pt x="56" y="15"/>
                    <a:pt x="63" y="15"/>
                    <a:pt x="66" y="15"/>
                  </a:cubicBezTo>
                  <a:cubicBezTo>
                    <a:pt x="69" y="14"/>
                    <a:pt x="67" y="10"/>
                    <a:pt x="72" y="11"/>
                  </a:cubicBezTo>
                  <a:cubicBezTo>
                    <a:pt x="76" y="13"/>
                    <a:pt x="73" y="15"/>
                    <a:pt x="78" y="13"/>
                  </a:cubicBezTo>
                  <a:cubicBezTo>
                    <a:pt x="83" y="12"/>
                    <a:pt x="86" y="12"/>
                    <a:pt x="88" y="9"/>
                  </a:cubicBezTo>
                  <a:cubicBezTo>
                    <a:pt x="89" y="6"/>
                    <a:pt x="89" y="4"/>
                    <a:pt x="91" y="3"/>
                  </a:cubicBezTo>
                  <a:cubicBezTo>
                    <a:pt x="93" y="2"/>
                    <a:pt x="95" y="0"/>
                    <a:pt x="96" y="1"/>
                  </a:cubicBezTo>
                  <a:cubicBezTo>
                    <a:pt x="97" y="2"/>
                    <a:pt x="99" y="3"/>
                    <a:pt x="102" y="3"/>
                  </a:cubicBezTo>
                  <a:cubicBezTo>
                    <a:pt x="106" y="3"/>
                    <a:pt x="110" y="0"/>
                    <a:pt x="114" y="3"/>
                  </a:cubicBezTo>
                  <a:cubicBezTo>
                    <a:pt x="117" y="5"/>
                    <a:pt x="118" y="7"/>
                    <a:pt x="122" y="7"/>
                  </a:cubicBezTo>
                  <a:cubicBezTo>
                    <a:pt x="124" y="7"/>
                    <a:pt x="126" y="7"/>
                    <a:pt x="127" y="7"/>
                  </a:cubicBezTo>
                  <a:cubicBezTo>
                    <a:pt x="127" y="7"/>
                    <a:pt x="128" y="7"/>
                    <a:pt x="128" y="7"/>
                  </a:cubicBezTo>
                  <a:cubicBezTo>
                    <a:pt x="134" y="9"/>
                    <a:pt x="141" y="12"/>
                    <a:pt x="142" y="16"/>
                  </a:cubicBezTo>
                  <a:cubicBezTo>
                    <a:pt x="142" y="16"/>
                    <a:pt x="142" y="17"/>
                    <a:pt x="142" y="17"/>
                  </a:cubicBezTo>
                  <a:cubicBezTo>
                    <a:pt x="142" y="22"/>
                    <a:pt x="144" y="19"/>
                    <a:pt x="133" y="25"/>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Freeform 1165"/>
            <p:cNvSpPr>
              <a:spLocks/>
            </p:cNvSpPr>
            <p:nvPr/>
          </p:nvSpPr>
          <p:spPr bwMode="auto">
            <a:xfrm>
              <a:off x="2681" y="1224"/>
              <a:ext cx="101" cy="46"/>
            </a:xfrm>
            <a:custGeom>
              <a:avLst/>
              <a:gdLst>
                <a:gd name="T0" fmla="*/ 164 w 169"/>
                <a:gd name="T1" fmla="*/ 35 h 75"/>
                <a:gd name="T2" fmla="*/ 155 w 169"/>
                <a:gd name="T3" fmla="*/ 37 h 75"/>
                <a:gd name="T4" fmla="*/ 156 w 169"/>
                <a:gd name="T5" fmla="*/ 43 h 75"/>
                <a:gd name="T6" fmla="*/ 154 w 169"/>
                <a:gd name="T7" fmla="*/ 54 h 75"/>
                <a:gd name="T8" fmla="*/ 151 w 169"/>
                <a:gd name="T9" fmla="*/ 59 h 75"/>
                <a:gd name="T10" fmla="*/ 146 w 169"/>
                <a:gd name="T11" fmla="*/ 58 h 75"/>
                <a:gd name="T12" fmla="*/ 135 w 169"/>
                <a:gd name="T13" fmla="*/ 66 h 75"/>
                <a:gd name="T14" fmla="*/ 119 w 169"/>
                <a:gd name="T15" fmla="*/ 65 h 75"/>
                <a:gd name="T16" fmla="*/ 110 w 169"/>
                <a:gd name="T17" fmla="*/ 72 h 75"/>
                <a:gd name="T18" fmla="*/ 95 w 169"/>
                <a:gd name="T19" fmla="*/ 69 h 75"/>
                <a:gd name="T20" fmla="*/ 92 w 169"/>
                <a:gd name="T21" fmla="*/ 69 h 75"/>
                <a:gd name="T22" fmla="*/ 92 w 169"/>
                <a:gd name="T23" fmla="*/ 68 h 75"/>
                <a:gd name="T24" fmla="*/ 82 w 169"/>
                <a:gd name="T25" fmla="*/ 66 h 75"/>
                <a:gd name="T26" fmla="*/ 72 w 169"/>
                <a:gd name="T27" fmla="*/ 66 h 75"/>
                <a:gd name="T28" fmla="*/ 60 w 169"/>
                <a:gd name="T29" fmla="*/ 56 h 75"/>
                <a:gd name="T30" fmla="*/ 46 w 169"/>
                <a:gd name="T31" fmla="*/ 56 h 75"/>
                <a:gd name="T32" fmla="*/ 36 w 169"/>
                <a:gd name="T33" fmla="*/ 62 h 75"/>
                <a:gd name="T34" fmla="*/ 27 w 169"/>
                <a:gd name="T35" fmla="*/ 59 h 75"/>
                <a:gd name="T36" fmla="*/ 24 w 169"/>
                <a:gd name="T37" fmla="*/ 60 h 75"/>
                <a:gd name="T38" fmla="*/ 21 w 169"/>
                <a:gd name="T39" fmla="*/ 55 h 75"/>
                <a:gd name="T40" fmla="*/ 14 w 169"/>
                <a:gd name="T41" fmla="*/ 58 h 75"/>
                <a:gd name="T42" fmla="*/ 5 w 169"/>
                <a:gd name="T43" fmla="*/ 53 h 75"/>
                <a:gd name="T44" fmla="*/ 2 w 169"/>
                <a:gd name="T45" fmla="*/ 49 h 75"/>
                <a:gd name="T46" fmla="*/ 3 w 169"/>
                <a:gd name="T47" fmla="*/ 40 h 75"/>
                <a:gd name="T48" fmla="*/ 3 w 169"/>
                <a:gd name="T49" fmla="*/ 40 h 75"/>
                <a:gd name="T50" fmla="*/ 8 w 169"/>
                <a:gd name="T51" fmla="*/ 39 h 75"/>
                <a:gd name="T52" fmla="*/ 14 w 169"/>
                <a:gd name="T53" fmla="*/ 44 h 75"/>
                <a:gd name="T54" fmla="*/ 21 w 169"/>
                <a:gd name="T55" fmla="*/ 45 h 75"/>
                <a:gd name="T56" fmla="*/ 25 w 169"/>
                <a:gd name="T57" fmla="*/ 40 h 75"/>
                <a:gd name="T58" fmla="*/ 32 w 169"/>
                <a:gd name="T59" fmla="*/ 43 h 75"/>
                <a:gd name="T60" fmla="*/ 39 w 169"/>
                <a:gd name="T61" fmla="*/ 45 h 75"/>
                <a:gd name="T62" fmla="*/ 49 w 169"/>
                <a:gd name="T63" fmla="*/ 39 h 75"/>
                <a:gd name="T64" fmla="*/ 61 w 169"/>
                <a:gd name="T65" fmla="*/ 39 h 75"/>
                <a:gd name="T66" fmla="*/ 68 w 169"/>
                <a:gd name="T67" fmla="*/ 36 h 75"/>
                <a:gd name="T68" fmla="*/ 75 w 169"/>
                <a:gd name="T69" fmla="*/ 41 h 75"/>
                <a:gd name="T70" fmla="*/ 78 w 169"/>
                <a:gd name="T71" fmla="*/ 35 h 75"/>
                <a:gd name="T72" fmla="*/ 75 w 169"/>
                <a:gd name="T73" fmla="*/ 30 h 75"/>
                <a:gd name="T74" fmla="*/ 74 w 169"/>
                <a:gd name="T75" fmla="*/ 22 h 75"/>
                <a:gd name="T76" fmla="*/ 82 w 169"/>
                <a:gd name="T77" fmla="*/ 18 h 75"/>
                <a:gd name="T78" fmla="*/ 88 w 169"/>
                <a:gd name="T79" fmla="*/ 13 h 75"/>
                <a:gd name="T80" fmla="*/ 94 w 169"/>
                <a:gd name="T81" fmla="*/ 8 h 75"/>
                <a:gd name="T82" fmla="*/ 99 w 169"/>
                <a:gd name="T83" fmla="*/ 9 h 75"/>
                <a:gd name="T84" fmla="*/ 111 w 169"/>
                <a:gd name="T85" fmla="*/ 12 h 75"/>
                <a:gd name="T86" fmla="*/ 123 w 169"/>
                <a:gd name="T87" fmla="*/ 2 h 75"/>
                <a:gd name="T88" fmla="*/ 134 w 169"/>
                <a:gd name="T89" fmla="*/ 4 h 75"/>
                <a:gd name="T90" fmla="*/ 146 w 169"/>
                <a:gd name="T91" fmla="*/ 7 h 75"/>
                <a:gd name="T92" fmla="*/ 162 w 169"/>
                <a:gd name="T93" fmla="*/ 7 h 75"/>
                <a:gd name="T94" fmla="*/ 163 w 169"/>
                <a:gd name="T95" fmla="*/ 8 h 75"/>
                <a:gd name="T96" fmla="*/ 162 w 169"/>
                <a:gd name="T97" fmla="*/ 16 h 75"/>
                <a:gd name="T98" fmla="*/ 164 w 169"/>
                <a:gd name="T99" fmla="*/ 24 h 75"/>
                <a:gd name="T100" fmla="*/ 167 w 169"/>
                <a:gd name="T101" fmla="*/ 29 h 75"/>
                <a:gd name="T102" fmla="*/ 167 w 169"/>
                <a:gd name="T103" fmla="*/ 31 h 75"/>
                <a:gd name="T104" fmla="*/ 164 w 169"/>
                <a:gd name="T105" fmla="*/ 3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75">
                  <a:moveTo>
                    <a:pt x="164" y="35"/>
                  </a:moveTo>
                  <a:cubicBezTo>
                    <a:pt x="158" y="35"/>
                    <a:pt x="153" y="34"/>
                    <a:pt x="155" y="37"/>
                  </a:cubicBezTo>
                  <a:cubicBezTo>
                    <a:pt x="156" y="40"/>
                    <a:pt x="162" y="38"/>
                    <a:pt x="156" y="43"/>
                  </a:cubicBezTo>
                  <a:cubicBezTo>
                    <a:pt x="151" y="48"/>
                    <a:pt x="154" y="51"/>
                    <a:pt x="154" y="54"/>
                  </a:cubicBezTo>
                  <a:cubicBezTo>
                    <a:pt x="154" y="56"/>
                    <a:pt x="152" y="57"/>
                    <a:pt x="151" y="59"/>
                  </a:cubicBezTo>
                  <a:cubicBezTo>
                    <a:pt x="150" y="56"/>
                    <a:pt x="149" y="55"/>
                    <a:pt x="146" y="58"/>
                  </a:cubicBezTo>
                  <a:cubicBezTo>
                    <a:pt x="141" y="63"/>
                    <a:pt x="144" y="67"/>
                    <a:pt x="135" y="66"/>
                  </a:cubicBezTo>
                  <a:cubicBezTo>
                    <a:pt x="127" y="65"/>
                    <a:pt x="122" y="61"/>
                    <a:pt x="119" y="65"/>
                  </a:cubicBezTo>
                  <a:cubicBezTo>
                    <a:pt x="115" y="68"/>
                    <a:pt x="118" y="75"/>
                    <a:pt x="110" y="72"/>
                  </a:cubicBezTo>
                  <a:cubicBezTo>
                    <a:pt x="102" y="69"/>
                    <a:pt x="97" y="69"/>
                    <a:pt x="95" y="69"/>
                  </a:cubicBezTo>
                  <a:cubicBezTo>
                    <a:pt x="95" y="69"/>
                    <a:pt x="93" y="69"/>
                    <a:pt x="92" y="69"/>
                  </a:cubicBezTo>
                  <a:cubicBezTo>
                    <a:pt x="92" y="69"/>
                    <a:pt x="92" y="69"/>
                    <a:pt x="92" y="68"/>
                  </a:cubicBezTo>
                  <a:cubicBezTo>
                    <a:pt x="93" y="66"/>
                    <a:pt x="92" y="68"/>
                    <a:pt x="82" y="66"/>
                  </a:cubicBezTo>
                  <a:cubicBezTo>
                    <a:pt x="72" y="63"/>
                    <a:pt x="79" y="66"/>
                    <a:pt x="72" y="66"/>
                  </a:cubicBezTo>
                  <a:cubicBezTo>
                    <a:pt x="66" y="66"/>
                    <a:pt x="63" y="62"/>
                    <a:pt x="60" y="56"/>
                  </a:cubicBezTo>
                  <a:cubicBezTo>
                    <a:pt x="57" y="51"/>
                    <a:pt x="51" y="56"/>
                    <a:pt x="46" y="56"/>
                  </a:cubicBezTo>
                  <a:cubicBezTo>
                    <a:pt x="41" y="55"/>
                    <a:pt x="36" y="61"/>
                    <a:pt x="36" y="62"/>
                  </a:cubicBezTo>
                  <a:cubicBezTo>
                    <a:pt x="35" y="63"/>
                    <a:pt x="31" y="60"/>
                    <a:pt x="27" y="59"/>
                  </a:cubicBezTo>
                  <a:cubicBezTo>
                    <a:pt x="25" y="59"/>
                    <a:pt x="24" y="59"/>
                    <a:pt x="24" y="60"/>
                  </a:cubicBezTo>
                  <a:cubicBezTo>
                    <a:pt x="23" y="58"/>
                    <a:pt x="22" y="56"/>
                    <a:pt x="21" y="55"/>
                  </a:cubicBezTo>
                  <a:cubicBezTo>
                    <a:pt x="20" y="53"/>
                    <a:pt x="18" y="58"/>
                    <a:pt x="14" y="58"/>
                  </a:cubicBezTo>
                  <a:cubicBezTo>
                    <a:pt x="11" y="58"/>
                    <a:pt x="10" y="56"/>
                    <a:pt x="5" y="53"/>
                  </a:cubicBezTo>
                  <a:cubicBezTo>
                    <a:pt x="0" y="50"/>
                    <a:pt x="1" y="51"/>
                    <a:pt x="2" y="49"/>
                  </a:cubicBezTo>
                  <a:cubicBezTo>
                    <a:pt x="2" y="47"/>
                    <a:pt x="3" y="44"/>
                    <a:pt x="3" y="40"/>
                  </a:cubicBezTo>
                  <a:cubicBezTo>
                    <a:pt x="3" y="40"/>
                    <a:pt x="3" y="40"/>
                    <a:pt x="3" y="40"/>
                  </a:cubicBezTo>
                  <a:cubicBezTo>
                    <a:pt x="4" y="39"/>
                    <a:pt x="6" y="38"/>
                    <a:pt x="8" y="39"/>
                  </a:cubicBezTo>
                  <a:cubicBezTo>
                    <a:pt x="11" y="41"/>
                    <a:pt x="11" y="42"/>
                    <a:pt x="14" y="44"/>
                  </a:cubicBezTo>
                  <a:cubicBezTo>
                    <a:pt x="18" y="46"/>
                    <a:pt x="20" y="48"/>
                    <a:pt x="21" y="45"/>
                  </a:cubicBezTo>
                  <a:cubicBezTo>
                    <a:pt x="21" y="42"/>
                    <a:pt x="22" y="40"/>
                    <a:pt x="25" y="40"/>
                  </a:cubicBezTo>
                  <a:cubicBezTo>
                    <a:pt x="28" y="40"/>
                    <a:pt x="30" y="41"/>
                    <a:pt x="32" y="43"/>
                  </a:cubicBezTo>
                  <a:cubicBezTo>
                    <a:pt x="34" y="45"/>
                    <a:pt x="35" y="47"/>
                    <a:pt x="39" y="45"/>
                  </a:cubicBezTo>
                  <a:cubicBezTo>
                    <a:pt x="43" y="43"/>
                    <a:pt x="45" y="39"/>
                    <a:pt x="49" y="39"/>
                  </a:cubicBezTo>
                  <a:cubicBezTo>
                    <a:pt x="53" y="38"/>
                    <a:pt x="59" y="39"/>
                    <a:pt x="61" y="39"/>
                  </a:cubicBezTo>
                  <a:cubicBezTo>
                    <a:pt x="62" y="38"/>
                    <a:pt x="66" y="35"/>
                    <a:pt x="68" y="36"/>
                  </a:cubicBezTo>
                  <a:cubicBezTo>
                    <a:pt x="69" y="37"/>
                    <a:pt x="71" y="40"/>
                    <a:pt x="75" y="41"/>
                  </a:cubicBezTo>
                  <a:cubicBezTo>
                    <a:pt x="79" y="42"/>
                    <a:pt x="80" y="37"/>
                    <a:pt x="78" y="35"/>
                  </a:cubicBezTo>
                  <a:cubicBezTo>
                    <a:pt x="77" y="34"/>
                    <a:pt x="75" y="35"/>
                    <a:pt x="75" y="30"/>
                  </a:cubicBezTo>
                  <a:cubicBezTo>
                    <a:pt x="75" y="24"/>
                    <a:pt x="70" y="24"/>
                    <a:pt x="74" y="22"/>
                  </a:cubicBezTo>
                  <a:cubicBezTo>
                    <a:pt x="79" y="20"/>
                    <a:pt x="77" y="20"/>
                    <a:pt x="82" y="18"/>
                  </a:cubicBezTo>
                  <a:cubicBezTo>
                    <a:pt x="87" y="16"/>
                    <a:pt x="86" y="13"/>
                    <a:pt x="88" y="13"/>
                  </a:cubicBezTo>
                  <a:cubicBezTo>
                    <a:pt x="91" y="13"/>
                    <a:pt x="94" y="12"/>
                    <a:pt x="94" y="8"/>
                  </a:cubicBezTo>
                  <a:cubicBezTo>
                    <a:pt x="96" y="8"/>
                    <a:pt x="97" y="8"/>
                    <a:pt x="99" y="9"/>
                  </a:cubicBezTo>
                  <a:cubicBezTo>
                    <a:pt x="103" y="12"/>
                    <a:pt x="107" y="13"/>
                    <a:pt x="111" y="12"/>
                  </a:cubicBezTo>
                  <a:cubicBezTo>
                    <a:pt x="116" y="11"/>
                    <a:pt x="122" y="4"/>
                    <a:pt x="123" y="2"/>
                  </a:cubicBezTo>
                  <a:cubicBezTo>
                    <a:pt x="124" y="0"/>
                    <a:pt x="129" y="2"/>
                    <a:pt x="134" y="4"/>
                  </a:cubicBezTo>
                  <a:cubicBezTo>
                    <a:pt x="139" y="6"/>
                    <a:pt x="140" y="7"/>
                    <a:pt x="146" y="7"/>
                  </a:cubicBezTo>
                  <a:cubicBezTo>
                    <a:pt x="152" y="7"/>
                    <a:pt x="159" y="3"/>
                    <a:pt x="162" y="7"/>
                  </a:cubicBezTo>
                  <a:cubicBezTo>
                    <a:pt x="162" y="7"/>
                    <a:pt x="163" y="7"/>
                    <a:pt x="163" y="8"/>
                  </a:cubicBezTo>
                  <a:cubicBezTo>
                    <a:pt x="165" y="11"/>
                    <a:pt x="163" y="12"/>
                    <a:pt x="162" y="16"/>
                  </a:cubicBezTo>
                  <a:cubicBezTo>
                    <a:pt x="161" y="21"/>
                    <a:pt x="162" y="22"/>
                    <a:pt x="164" y="24"/>
                  </a:cubicBezTo>
                  <a:cubicBezTo>
                    <a:pt x="165" y="26"/>
                    <a:pt x="166" y="27"/>
                    <a:pt x="167" y="29"/>
                  </a:cubicBezTo>
                  <a:cubicBezTo>
                    <a:pt x="167" y="30"/>
                    <a:pt x="167" y="30"/>
                    <a:pt x="167" y="31"/>
                  </a:cubicBezTo>
                  <a:cubicBezTo>
                    <a:pt x="166" y="35"/>
                    <a:pt x="169" y="36"/>
                    <a:pt x="164" y="3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 name="Freeform 1166"/>
            <p:cNvSpPr>
              <a:spLocks/>
            </p:cNvSpPr>
            <p:nvPr/>
          </p:nvSpPr>
          <p:spPr bwMode="auto">
            <a:xfrm>
              <a:off x="2634" y="1244"/>
              <a:ext cx="61" cy="34"/>
            </a:xfrm>
            <a:custGeom>
              <a:avLst/>
              <a:gdLst>
                <a:gd name="T0" fmla="*/ 102 w 102"/>
                <a:gd name="T1" fmla="*/ 27 h 56"/>
                <a:gd name="T2" fmla="*/ 99 w 102"/>
                <a:gd name="T3" fmla="*/ 33 h 56"/>
                <a:gd name="T4" fmla="*/ 92 w 102"/>
                <a:gd name="T5" fmla="*/ 34 h 56"/>
                <a:gd name="T6" fmla="*/ 92 w 102"/>
                <a:gd name="T7" fmla="*/ 44 h 56"/>
                <a:gd name="T8" fmla="*/ 87 w 102"/>
                <a:gd name="T9" fmla="*/ 41 h 56"/>
                <a:gd name="T10" fmla="*/ 76 w 102"/>
                <a:gd name="T11" fmla="*/ 36 h 56"/>
                <a:gd name="T12" fmla="*/ 71 w 102"/>
                <a:gd name="T13" fmla="*/ 45 h 56"/>
                <a:gd name="T14" fmla="*/ 68 w 102"/>
                <a:gd name="T15" fmla="*/ 54 h 56"/>
                <a:gd name="T16" fmla="*/ 61 w 102"/>
                <a:gd name="T17" fmla="*/ 47 h 56"/>
                <a:gd name="T18" fmla="*/ 55 w 102"/>
                <a:gd name="T19" fmla="*/ 39 h 56"/>
                <a:gd name="T20" fmla="*/ 48 w 102"/>
                <a:gd name="T21" fmla="*/ 47 h 56"/>
                <a:gd name="T22" fmla="*/ 34 w 102"/>
                <a:gd name="T23" fmla="*/ 51 h 56"/>
                <a:gd name="T24" fmla="*/ 22 w 102"/>
                <a:gd name="T25" fmla="*/ 53 h 56"/>
                <a:gd name="T26" fmla="*/ 20 w 102"/>
                <a:gd name="T27" fmla="*/ 49 h 56"/>
                <a:gd name="T28" fmla="*/ 17 w 102"/>
                <a:gd name="T29" fmla="*/ 40 h 56"/>
                <a:gd name="T30" fmla="*/ 6 w 102"/>
                <a:gd name="T31" fmla="*/ 42 h 56"/>
                <a:gd name="T32" fmla="*/ 1 w 102"/>
                <a:gd name="T33" fmla="*/ 43 h 56"/>
                <a:gd name="T34" fmla="*/ 8 w 102"/>
                <a:gd name="T35" fmla="*/ 30 h 56"/>
                <a:gd name="T36" fmla="*/ 16 w 102"/>
                <a:gd name="T37" fmla="*/ 22 h 56"/>
                <a:gd name="T38" fmla="*/ 23 w 102"/>
                <a:gd name="T39" fmla="*/ 11 h 56"/>
                <a:gd name="T40" fmla="*/ 30 w 102"/>
                <a:gd name="T41" fmla="*/ 10 h 56"/>
                <a:gd name="T42" fmla="*/ 35 w 102"/>
                <a:gd name="T43" fmla="*/ 6 h 56"/>
                <a:gd name="T44" fmla="*/ 49 w 102"/>
                <a:gd name="T45" fmla="*/ 7 h 56"/>
                <a:gd name="T46" fmla="*/ 56 w 102"/>
                <a:gd name="T47" fmla="*/ 4 h 56"/>
                <a:gd name="T48" fmla="*/ 62 w 102"/>
                <a:gd name="T49" fmla="*/ 2 h 56"/>
                <a:gd name="T50" fmla="*/ 75 w 102"/>
                <a:gd name="T51" fmla="*/ 5 h 56"/>
                <a:gd name="T52" fmla="*/ 81 w 102"/>
                <a:gd name="T53" fmla="*/ 7 h 56"/>
                <a:gd name="T54" fmla="*/ 81 w 102"/>
                <a:gd name="T55" fmla="*/ 7 h 56"/>
                <a:gd name="T56" fmla="*/ 80 w 102"/>
                <a:gd name="T57" fmla="*/ 16 h 56"/>
                <a:gd name="T58" fmla="*/ 83 w 102"/>
                <a:gd name="T59" fmla="*/ 20 h 56"/>
                <a:gd name="T60" fmla="*/ 92 w 102"/>
                <a:gd name="T61" fmla="*/ 25 h 56"/>
                <a:gd name="T62" fmla="*/ 99 w 102"/>
                <a:gd name="T63" fmla="*/ 22 h 56"/>
                <a:gd name="T64" fmla="*/ 102 w 102"/>
                <a:gd name="T65"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6">
                  <a:moveTo>
                    <a:pt x="102" y="27"/>
                  </a:moveTo>
                  <a:cubicBezTo>
                    <a:pt x="100" y="28"/>
                    <a:pt x="100" y="31"/>
                    <a:pt x="99" y="33"/>
                  </a:cubicBezTo>
                  <a:cubicBezTo>
                    <a:pt x="99" y="36"/>
                    <a:pt x="94" y="34"/>
                    <a:pt x="92" y="34"/>
                  </a:cubicBezTo>
                  <a:cubicBezTo>
                    <a:pt x="90" y="35"/>
                    <a:pt x="93" y="41"/>
                    <a:pt x="92" y="44"/>
                  </a:cubicBezTo>
                  <a:cubicBezTo>
                    <a:pt x="90" y="46"/>
                    <a:pt x="88" y="41"/>
                    <a:pt x="87" y="41"/>
                  </a:cubicBezTo>
                  <a:cubicBezTo>
                    <a:pt x="85" y="41"/>
                    <a:pt x="78" y="40"/>
                    <a:pt x="76" y="36"/>
                  </a:cubicBezTo>
                  <a:cubicBezTo>
                    <a:pt x="75" y="32"/>
                    <a:pt x="75" y="42"/>
                    <a:pt x="71" y="45"/>
                  </a:cubicBezTo>
                  <a:cubicBezTo>
                    <a:pt x="66" y="49"/>
                    <a:pt x="71" y="51"/>
                    <a:pt x="68" y="54"/>
                  </a:cubicBezTo>
                  <a:cubicBezTo>
                    <a:pt x="64" y="56"/>
                    <a:pt x="62" y="48"/>
                    <a:pt x="61" y="47"/>
                  </a:cubicBezTo>
                  <a:cubicBezTo>
                    <a:pt x="60" y="46"/>
                    <a:pt x="56" y="43"/>
                    <a:pt x="55" y="39"/>
                  </a:cubicBezTo>
                  <a:cubicBezTo>
                    <a:pt x="54" y="35"/>
                    <a:pt x="49" y="44"/>
                    <a:pt x="48" y="47"/>
                  </a:cubicBezTo>
                  <a:cubicBezTo>
                    <a:pt x="46" y="50"/>
                    <a:pt x="38" y="51"/>
                    <a:pt x="34" y="51"/>
                  </a:cubicBezTo>
                  <a:cubicBezTo>
                    <a:pt x="31" y="51"/>
                    <a:pt x="27" y="53"/>
                    <a:pt x="22" y="53"/>
                  </a:cubicBezTo>
                  <a:cubicBezTo>
                    <a:pt x="22" y="52"/>
                    <a:pt x="21" y="53"/>
                    <a:pt x="20" y="49"/>
                  </a:cubicBezTo>
                  <a:cubicBezTo>
                    <a:pt x="19" y="44"/>
                    <a:pt x="19" y="41"/>
                    <a:pt x="17" y="40"/>
                  </a:cubicBezTo>
                  <a:cubicBezTo>
                    <a:pt x="16" y="40"/>
                    <a:pt x="7" y="40"/>
                    <a:pt x="6" y="42"/>
                  </a:cubicBezTo>
                  <a:cubicBezTo>
                    <a:pt x="5" y="44"/>
                    <a:pt x="0" y="47"/>
                    <a:pt x="1" y="43"/>
                  </a:cubicBezTo>
                  <a:cubicBezTo>
                    <a:pt x="2" y="38"/>
                    <a:pt x="6" y="30"/>
                    <a:pt x="8" y="30"/>
                  </a:cubicBezTo>
                  <a:cubicBezTo>
                    <a:pt x="9" y="30"/>
                    <a:pt x="12" y="23"/>
                    <a:pt x="16" y="22"/>
                  </a:cubicBezTo>
                  <a:cubicBezTo>
                    <a:pt x="19" y="20"/>
                    <a:pt x="21" y="13"/>
                    <a:pt x="23" y="11"/>
                  </a:cubicBezTo>
                  <a:cubicBezTo>
                    <a:pt x="25" y="9"/>
                    <a:pt x="28" y="10"/>
                    <a:pt x="30" y="10"/>
                  </a:cubicBezTo>
                  <a:cubicBezTo>
                    <a:pt x="32" y="10"/>
                    <a:pt x="34" y="9"/>
                    <a:pt x="35" y="6"/>
                  </a:cubicBezTo>
                  <a:cubicBezTo>
                    <a:pt x="39" y="7"/>
                    <a:pt x="46" y="7"/>
                    <a:pt x="49" y="7"/>
                  </a:cubicBezTo>
                  <a:cubicBezTo>
                    <a:pt x="51" y="6"/>
                    <a:pt x="53" y="7"/>
                    <a:pt x="56" y="4"/>
                  </a:cubicBezTo>
                  <a:cubicBezTo>
                    <a:pt x="59" y="2"/>
                    <a:pt x="59" y="0"/>
                    <a:pt x="62" y="2"/>
                  </a:cubicBezTo>
                  <a:cubicBezTo>
                    <a:pt x="65" y="4"/>
                    <a:pt x="74" y="5"/>
                    <a:pt x="75" y="5"/>
                  </a:cubicBezTo>
                  <a:cubicBezTo>
                    <a:pt x="77" y="5"/>
                    <a:pt x="80" y="4"/>
                    <a:pt x="81" y="7"/>
                  </a:cubicBezTo>
                  <a:cubicBezTo>
                    <a:pt x="81" y="7"/>
                    <a:pt x="81" y="7"/>
                    <a:pt x="81" y="7"/>
                  </a:cubicBezTo>
                  <a:cubicBezTo>
                    <a:pt x="81" y="11"/>
                    <a:pt x="80" y="14"/>
                    <a:pt x="80" y="16"/>
                  </a:cubicBezTo>
                  <a:cubicBezTo>
                    <a:pt x="79" y="18"/>
                    <a:pt x="78" y="17"/>
                    <a:pt x="83" y="20"/>
                  </a:cubicBezTo>
                  <a:cubicBezTo>
                    <a:pt x="88" y="23"/>
                    <a:pt x="89" y="25"/>
                    <a:pt x="92" y="25"/>
                  </a:cubicBezTo>
                  <a:cubicBezTo>
                    <a:pt x="96" y="25"/>
                    <a:pt x="98" y="20"/>
                    <a:pt x="99" y="22"/>
                  </a:cubicBezTo>
                  <a:cubicBezTo>
                    <a:pt x="100" y="24"/>
                    <a:pt x="101" y="26"/>
                    <a:pt x="102" y="2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Freeform 1167"/>
            <p:cNvSpPr>
              <a:spLocks/>
            </p:cNvSpPr>
            <p:nvPr/>
          </p:nvSpPr>
          <p:spPr bwMode="auto">
            <a:xfrm>
              <a:off x="2875" y="1445"/>
              <a:ext cx="46" cy="14"/>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2" name="Freeform 1168"/>
            <p:cNvSpPr>
              <a:spLocks/>
            </p:cNvSpPr>
            <p:nvPr/>
          </p:nvSpPr>
          <p:spPr bwMode="auto">
            <a:xfrm>
              <a:off x="2936" y="1433"/>
              <a:ext cx="7" cy="11"/>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3" name="Freeform 1169"/>
            <p:cNvSpPr>
              <a:spLocks/>
            </p:cNvSpPr>
            <p:nvPr/>
          </p:nvSpPr>
          <p:spPr bwMode="auto">
            <a:xfrm>
              <a:off x="2906" y="1385"/>
              <a:ext cx="12" cy="7"/>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4" name="Freeform 1170"/>
            <p:cNvSpPr>
              <a:spLocks/>
            </p:cNvSpPr>
            <p:nvPr/>
          </p:nvSpPr>
          <p:spPr bwMode="auto">
            <a:xfrm>
              <a:off x="2820" y="1378"/>
              <a:ext cx="8" cy="9"/>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5" name="Freeform 1171"/>
            <p:cNvSpPr>
              <a:spLocks/>
            </p:cNvSpPr>
            <p:nvPr/>
          </p:nvSpPr>
          <p:spPr bwMode="auto">
            <a:xfrm>
              <a:off x="2830" y="1399"/>
              <a:ext cx="9" cy="8"/>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6" name="Freeform 1172"/>
            <p:cNvSpPr>
              <a:spLocks/>
            </p:cNvSpPr>
            <p:nvPr/>
          </p:nvSpPr>
          <p:spPr bwMode="auto">
            <a:xfrm>
              <a:off x="2894" y="1374"/>
              <a:ext cx="9" cy="4"/>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7" name="Freeform 1173"/>
            <p:cNvSpPr>
              <a:spLocks/>
            </p:cNvSpPr>
            <p:nvPr/>
          </p:nvSpPr>
          <p:spPr bwMode="auto">
            <a:xfrm>
              <a:off x="2886" y="1390"/>
              <a:ext cx="6" cy="6"/>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 name="Freeform 1174"/>
            <p:cNvSpPr>
              <a:spLocks/>
            </p:cNvSpPr>
            <p:nvPr/>
          </p:nvSpPr>
          <p:spPr bwMode="auto">
            <a:xfrm>
              <a:off x="2892" y="1407"/>
              <a:ext cx="11" cy="10"/>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 name="Freeform 1175"/>
            <p:cNvSpPr>
              <a:spLocks/>
            </p:cNvSpPr>
            <p:nvPr/>
          </p:nvSpPr>
          <p:spPr bwMode="auto">
            <a:xfrm>
              <a:off x="2908" y="1395"/>
              <a:ext cx="4" cy="1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 name="Freeform 1176"/>
            <p:cNvSpPr>
              <a:spLocks/>
            </p:cNvSpPr>
            <p:nvPr/>
          </p:nvSpPr>
          <p:spPr bwMode="auto">
            <a:xfrm>
              <a:off x="2909" y="1412"/>
              <a:ext cx="7" cy="5"/>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 name="Freeform 1177"/>
            <p:cNvSpPr>
              <a:spLocks/>
            </p:cNvSpPr>
            <p:nvPr/>
          </p:nvSpPr>
          <p:spPr bwMode="auto">
            <a:xfrm>
              <a:off x="2885" y="1427"/>
              <a:ext cx="7" cy="4"/>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 name="Freeform 1178"/>
            <p:cNvSpPr>
              <a:spLocks/>
            </p:cNvSpPr>
            <p:nvPr/>
          </p:nvSpPr>
          <p:spPr bwMode="auto">
            <a:xfrm>
              <a:off x="2902" y="1421"/>
              <a:ext cx="4" cy="6"/>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 name="Freeform 1179"/>
            <p:cNvSpPr>
              <a:spLocks/>
            </p:cNvSpPr>
            <p:nvPr/>
          </p:nvSpPr>
          <p:spPr bwMode="auto">
            <a:xfrm>
              <a:off x="2827" y="1345"/>
              <a:ext cx="89" cy="89"/>
            </a:xfrm>
            <a:custGeom>
              <a:avLst/>
              <a:gdLst>
                <a:gd name="T0" fmla="*/ 141 w 148"/>
                <a:gd name="T1" fmla="*/ 19 h 149"/>
                <a:gd name="T2" fmla="*/ 135 w 148"/>
                <a:gd name="T3" fmla="*/ 29 h 149"/>
                <a:gd name="T4" fmla="*/ 113 w 148"/>
                <a:gd name="T5" fmla="*/ 22 h 149"/>
                <a:gd name="T6" fmla="*/ 102 w 148"/>
                <a:gd name="T7" fmla="*/ 34 h 149"/>
                <a:gd name="T8" fmla="*/ 95 w 148"/>
                <a:gd name="T9" fmla="*/ 25 h 149"/>
                <a:gd name="T10" fmla="*/ 84 w 148"/>
                <a:gd name="T11" fmla="*/ 33 h 149"/>
                <a:gd name="T12" fmla="*/ 100 w 148"/>
                <a:gd name="T13" fmla="*/ 46 h 149"/>
                <a:gd name="T14" fmla="*/ 88 w 148"/>
                <a:gd name="T15" fmla="*/ 41 h 149"/>
                <a:gd name="T16" fmla="*/ 90 w 148"/>
                <a:gd name="T17" fmla="*/ 49 h 149"/>
                <a:gd name="T18" fmla="*/ 79 w 148"/>
                <a:gd name="T19" fmla="*/ 43 h 149"/>
                <a:gd name="T20" fmla="*/ 82 w 148"/>
                <a:gd name="T21" fmla="*/ 50 h 149"/>
                <a:gd name="T22" fmla="*/ 70 w 148"/>
                <a:gd name="T23" fmla="*/ 43 h 149"/>
                <a:gd name="T24" fmla="*/ 59 w 148"/>
                <a:gd name="T25" fmla="*/ 35 h 149"/>
                <a:gd name="T26" fmla="*/ 65 w 148"/>
                <a:gd name="T27" fmla="*/ 58 h 149"/>
                <a:gd name="T28" fmla="*/ 68 w 148"/>
                <a:gd name="T29" fmla="*/ 68 h 149"/>
                <a:gd name="T30" fmla="*/ 74 w 148"/>
                <a:gd name="T31" fmla="*/ 76 h 149"/>
                <a:gd name="T32" fmla="*/ 95 w 148"/>
                <a:gd name="T33" fmla="*/ 86 h 149"/>
                <a:gd name="T34" fmla="*/ 104 w 148"/>
                <a:gd name="T35" fmla="*/ 98 h 149"/>
                <a:gd name="T36" fmla="*/ 99 w 148"/>
                <a:gd name="T37" fmla="*/ 102 h 149"/>
                <a:gd name="T38" fmla="*/ 86 w 148"/>
                <a:gd name="T39" fmla="*/ 89 h 149"/>
                <a:gd name="T40" fmla="*/ 68 w 148"/>
                <a:gd name="T41" fmla="*/ 85 h 149"/>
                <a:gd name="T42" fmla="*/ 92 w 148"/>
                <a:gd name="T43" fmla="*/ 101 h 149"/>
                <a:gd name="T44" fmla="*/ 81 w 148"/>
                <a:gd name="T45" fmla="*/ 107 h 149"/>
                <a:gd name="T46" fmla="*/ 79 w 148"/>
                <a:gd name="T47" fmla="*/ 117 h 149"/>
                <a:gd name="T48" fmla="*/ 72 w 148"/>
                <a:gd name="T49" fmla="*/ 122 h 149"/>
                <a:gd name="T50" fmla="*/ 72 w 148"/>
                <a:gd name="T51" fmla="*/ 134 h 149"/>
                <a:gd name="T52" fmla="*/ 66 w 148"/>
                <a:gd name="T53" fmla="*/ 141 h 149"/>
                <a:gd name="T54" fmla="*/ 54 w 148"/>
                <a:gd name="T55" fmla="*/ 143 h 149"/>
                <a:gd name="T56" fmla="*/ 46 w 148"/>
                <a:gd name="T57" fmla="*/ 133 h 149"/>
                <a:gd name="T58" fmla="*/ 39 w 148"/>
                <a:gd name="T59" fmla="*/ 133 h 149"/>
                <a:gd name="T60" fmla="*/ 31 w 148"/>
                <a:gd name="T61" fmla="*/ 116 h 149"/>
                <a:gd name="T62" fmla="*/ 34 w 148"/>
                <a:gd name="T63" fmla="*/ 100 h 149"/>
                <a:gd name="T64" fmla="*/ 56 w 148"/>
                <a:gd name="T65" fmla="*/ 100 h 149"/>
                <a:gd name="T66" fmla="*/ 48 w 148"/>
                <a:gd name="T67" fmla="*/ 93 h 149"/>
                <a:gd name="T68" fmla="*/ 22 w 148"/>
                <a:gd name="T69" fmla="*/ 90 h 149"/>
                <a:gd name="T70" fmla="*/ 9 w 148"/>
                <a:gd name="T71" fmla="*/ 84 h 149"/>
                <a:gd name="T72" fmla="*/ 24 w 148"/>
                <a:gd name="T73" fmla="*/ 74 h 149"/>
                <a:gd name="T74" fmla="*/ 10 w 148"/>
                <a:gd name="T75" fmla="*/ 73 h 149"/>
                <a:gd name="T76" fmla="*/ 1 w 148"/>
                <a:gd name="T77" fmla="*/ 60 h 149"/>
                <a:gd name="T78" fmla="*/ 0 w 148"/>
                <a:gd name="T79" fmla="*/ 59 h 149"/>
                <a:gd name="T80" fmla="*/ 6 w 148"/>
                <a:gd name="T81" fmla="*/ 53 h 149"/>
                <a:gd name="T82" fmla="*/ 14 w 148"/>
                <a:gd name="T83" fmla="*/ 41 h 149"/>
                <a:gd name="T84" fmla="*/ 17 w 148"/>
                <a:gd name="T85" fmla="*/ 24 h 149"/>
                <a:gd name="T86" fmla="*/ 24 w 148"/>
                <a:gd name="T87" fmla="*/ 24 h 149"/>
                <a:gd name="T88" fmla="*/ 44 w 148"/>
                <a:gd name="T89" fmla="*/ 17 h 149"/>
                <a:gd name="T90" fmla="*/ 62 w 148"/>
                <a:gd name="T91" fmla="*/ 12 h 149"/>
                <a:gd name="T92" fmla="*/ 73 w 148"/>
                <a:gd name="T93" fmla="*/ 10 h 149"/>
                <a:gd name="T94" fmla="*/ 97 w 148"/>
                <a:gd name="T95" fmla="*/ 4 h 149"/>
                <a:gd name="T96" fmla="*/ 118 w 148"/>
                <a:gd name="T97" fmla="*/ 14 h 149"/>
                <a:gd name="T98" fmla="*/ 138 w 148"/>
                <a:gd name="T99" fmla="*/ 7 h 149"/>
                <a:gd name="T100" fmla="*/ 140 w 148"/>
                <a:gd name="T101" fmla="*/ 0 h 149"/>
                <a:gd name="T102" fmla="*/ 146 w 148"/>
                <a:gd name="T103" fmla="*/ 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49">
                  <a:moveTo>
                    <a:pt x="145" y="12"/>
                  </a:moveTo>
                  <a:cubicBezTo>
                    <a:pt x="142" y="15"/>
                    <a:pt x="142" y="16"/>
                    <a:pt x="141" y="19"/>
                  </a:cubicBezTo>
                  <a:cubicBezTo>
                    <a:pt x="141" y="23"/>
                    <a:pt x="140" y="24"/>
                    <a:pt x="138" y="26"/>
                  </a:cubicBezTo>
                  <a:cubicBezTo>
                    <a:pt x="137" y="27"/>
                    <a:pt x="136" y="28"/>
                    <a:pt x="135" y="29"/>
                  </a:cubicBezTo>
                  <a:cubicBezTo>
                    <a:pt x="134" y="28"/>
                    <a:pt x="132" y="28"/>
                    <a:pt x="130" y="27"/>
                  </a:cubicBezTo>
                  <a:cubicBezTo>
                    <a:pt x="116" y="22"/>
                    <a:pt x="115" y="19"/>
                    <a:pt x="113" y="22"/>
                  </a:cubicBezTo>
                  <a:cubicBezTo>
                    <a:pt x="111" y="26"/>
                    <a:pt x="106" y="26"/>
                    <a:pt x="106" y="30"/>
                  </a:cubicBezTo>
                  <a:cubicBezTo>
                    <a:pt x="107" y="34"/>
                    <a:pt x="103" y="37"/>
                    <a:pt x="102" y="34"/>
                  </a:cubicBezTo>
                  <a:cubicBezTo>
                    <a:pt x="101" y="30"/>
                    <a:pt x="100" y="26"/>
                    <a:pt x="101" y="25"/>
                  </a:cubicBezTo>
                  <a:cubicBezTo>
                    <a:pt x="102" y="23"/>
                    <a:pt x="98" y="22"/>
                    <a:pt x="95" y="25"/>
                  </a:cubicBezTo>
                  <a:cubicBezTo>
                    <a:pt x="91" y="28"/>
                    <a:pt x="94" y="29"/>
                    <a:pt x="89" y="29"/>
                  </a:cubicBezTo>
                  <a:cubicBezTo>
                    <a:pt x="83" y="30"/>
                    <a:pt x="83" y="31"/>
                    <a:pt x="84" y="33"/>
                  </a:cubicBezTo>
                  <a:cubicBezTo>
                    <a:pt x="85" y="34"/>
                    <a:pt x="88" y="35"/>
                    <a:pt x="92" y="37"/>
                  </a:cubicBezTo>
                  <a:cubicBezTo>
                    <a:pt x="96" y="39"/>
                    <a:pt x="101" y="44"/>
                    <a:pt x="100" y="46"/>
                  </a:cubicBezTo>
                  <a:cubicBezTo>
                    <a:pt x="99" y="48"/>
                    <a:pt x="98" y="46"/>
                    <a:pt x="94" y="44"/>
                  </a:cubicBezTo>
                  <a:cubicBezTo>
                    <a:pt x="90" y="42"/>
                    <a:pt x="88" y="41"/>
                    <a:pt x="88" y="41"/>
                  </a:cubicBezTo>
                  <a:cubicBezTo>
                    <a:pt x="88" y="41"/>
                    <a:pt x="85" y="41"/>
                    <a:pt x="86" y="42"/>
                  </a:cubicBezTo>
                  <a:cubicBezTo>
                    <a:pt x="86" y="43"/>
                    <a:pt x="92" y="49"/>
                    <a:pt x="90" y="49"/>
                  </a:cubicBezTo>
                  <a:cubicBezTo>
                    <a:pt x="87" y="49"/>
                    <a:pt x="86" y="50"/>
                    <a:pt x="84" y="47"/>
                  </a:cubicBezTo>
                  <a:cubicBezTo>
                    <a:pt x="82" y="44"/>
                    <a:pt x="80" y="43"/>
                    <a:pt x="79" y="43"/>
                  </a:cubicBezTo>
                  <a:cubicBezTo>
                    <a:pt x="78" y="43"/>
                    <a:pt x="76" y="45"/>
                    <a:pt x="78" y="47"/>
                  </a:cubicBezTo>
                  <a:cubicBezTo>
                    <a:pt x="80" y="48"/>
                    <a:pt x="82" y="49"/>
                    <a:pt x="82" y="50"/>
                  </a:cubicBezTo>
                  <a:cubicBezTo>
                    <a:pt x="81" y="51"/>
                    <a:pt x="75" y="52"/>
                    <a:pt x="74" y="51"/>
                  </a:cubicBezTo>
                  <a:cubicBezTo>
                    <a:pt x="73" y="51"/>
                    <a:pt x="75" y="47"/>
                    <a:pt x="70" y="43"/>
                  </a:cubicBezTo>
                  <a:cubicBezTo>
                    <a:pt x="66" y="38"/>
                    <a:pt x="64" y="38"/>
                    <a:pt x="64" y="37"/>
                  </a:cubicBezTo>
                  <a:cubicBezTo>
                    <a:pt x="63" y="35"/>
                    <a:pt x="62" y="29"/>
                    <a:pt x="59" y="35"/>
                  </a:cubicBezTo>
                  <a:cubicBezTo>
                    <a:pt x="55" y="41"/>
                    <a:pt x="56" y="41"/>
                    <a:pt x="58" y="47"/>
                  </a:cubicBezTo>
                  <a:cubicBezTo>
                    <a:pt x="60" y="52"/>
                    <a:pt x="61" y="56"/>
                    <a:pt x="65" y="58"/>
                  </a:cubicBezTo>
                  <a:cubicBezTo>
                    <a:pt x="69" y="61"/>
                    <a:pt x="74" y="65"/>
                    <a:pt x="73" y="68"/>
                  </a:cubicBezTo>
                  <a:cubicBezTo>
                    <a:pt x="72" y="70"/>
                    <a:pt x="70" y="69"/>
                    <a:pt x="68" y="68"/>
                  </a:cubicBezTo>
                  <a:cubicBezTo>
                    <a:pt x="67" y="67"/>
                    <a:pt x="61" y="69"/>
                    <a:pt x="63" y="73"/>
                  </a:cubicBezTo>
                  <a:cubicBezTo>
                    <a:pt x="66" y="76"/>
                    <a:pt x="63" y="72"/>
                    <a:pt x="74" y="76"/>
                  </a:cubicBezTo>
                  <a:cubicBezTo>
                    <a:pt x="85" y="81"/>
                    <a:pt x="83" y="82"/>
                    <a:pt x="85" y="83"/>
                  </a:cubicBezTo>
                  <a:cubicBezTo>
                    <a:pt x="88" y="84"/>
                    <a:pt x="94" y="85"/>
                    <a:pt x="95" y="86"/>
                  </a:cubicBezTo>
                  <a:cubicBezTo>
                    <a:pt x="96" y="88"/>
                    <a:pt x="98" y="91"/>
                    <a:pt x="98" y="93"/>
                  </a:cubicBezTo>
                  <a:cubicBezTo>
                    <a:pt x="98" y="94"/>
                    <a:pt x="100" y="95"/>
                    <a:pt x="104" y="98"/>
                  </a:cubicBezTo>
                  <a:cubicBezTo>
                    <a:pt x="108" y="101"/>
                    <a:pt x="108" y="107"/>
                    <a:pt x="104" y="105"/>
                  </a:cubicBezTo>
                  <a:cubicBezTo>
                    <a:pt x="100" y="103"/>
                    <a:pt x="102" y="106"/>
                    <a:pt x="99" y="102"/>
                  </a:cubicBezTo>
                  <a:cubicBezTo>
                    <a:pt x="96" y="98"/>
                    <a:pt x="98" y="99"/>
                    <a:pt x="93" y="95"/>
                  </a:cubicBezTo>
                  <a:cubicBezTo>
                    <a:pt x="88" y="90"/>
                    <a:pt x="94" y="92"/>
                    <a:pt x="86" y="89"/>
                  </a:cubicBezTo>
                  <a:cubicBezTo>
                    <a:pt x="78" y="86"/>
                    <a:pt x="83" y="87"/>
                    <a:pt x="75" y="84"/>
                  </a:cubicBezTo>
                  <a:cubicBezTo>
                    <a:pt x="67" y="81"/>
                    <a:pt x="68" y="85"/>
                    <a:pt x="68" y="85"/>
                  </a:cubicBezTo>
                  <a:cubicBezTo>
                    <a:pt x="68" y="85"/>
                    <a:pt x="74" y="89"/>
                    <a:pt x="79" y="92"/>
                  </a:cubicBezTo>
                  <a:cubicBezTo>
                    <a:pt x="84" y="94"/>
                    <a:pt x="92" y="99"/>
                    <a:pt x="92" y="101"/>
                  </a:cubicBezTo>
                  <a:cubicBezTo>
                    <a:pt x="92" y="104"/>
                    <a:pt x="98" y="115"/>
                    <a:pt x="92" y="113"/>
                  </a:cubicBezTo>
                  <a:cubicBezTo>
                    <a:pt x="86" y="110"/>
                    <a:pt x="86" y="107"/>
                    <a:pt x="81" y="107"/>
                  </a:cubicBezTo>
                  <a:cubicBezTo>
                    <a:pt x="77" y="107"/>
                    <a:pt x="71" y="104"/>
                    <a:pt x="73" y="108"/>
                  </a:cubicBezTo>
                  <a:cubicBezTo>
                    <a:pt x="74" y="113"/>
                    <a:pt x="79" y="117"/>
                    <a:pt x="79" y="117"/>
                  </a:cubicBezTo>
                  <a:cubicBezTo>
                    <a:pt x="79" y="117"/>
                    <a:pt x="86" y="121"/>
                    <a:pt x="80" y="122"/>
                  </a:cubicBezTo>
                  <a:cubicBezTo>
                    <a:pt x="74" y="122"/>
                    <a:pt x="76" y="124"/>
                    <a:pt x="72" y="122"/>
                  </a:cubicBezTo>
                  <a:cubicBezTo>
                    <a:pt x="68" y="120"/>
                    <a:pt x="63" y="118"/>
                    <a:pt x="65" y="121"/>
                  </a:cubicBezTo>
                  <a:cubicBezTo>
                    <a:pt x="68" y="125"/>
                    <a:pt x="70" y="128"/>
                    <a:pt x="72" y="134"/>
                  </a:cubicBezTo>
                  <a:cubicBezTo>
                    <a:pt x="74" y="139"/>
                    <a:pt x="76" y="147"/>
                    <a:pt x="74" y="148"/>
                  </a:cubicBezTo>
                  <a:cubicBezTo>
                    <a:pt x="72" y="149"/>
                    <a:pt x="68" y="142"/>
                    <a:pt x="66" y="141"/>
                  </a:cubicBezTo>
                  <a:cubicBezTo>
                    <a:pt x="64" y="140"/>
                    <a:pt x="60" y="143"/>
                    <a:pt x="60" y="145"/>
                  </a:cubicBezTo>
                  <a:cubicBezTo>
                    <a:pt x="60" y="147"/>
                    <a:pt x="54" y="147"/>
                    <a:pt x="54" y="143"/>
                  </a:cubicBezTo>
                  <a:cubicBezTo>
                    <a:pt x="54" y="139"/>
                    <a:pt x="53" y="139"/>
                    <a:pt x="52" y="136"/>
                  </a:cubicBezTo>
                  <a:cubicBezTo>
                    <a:pt x="51" y="132"/>
                    <a:pt x="46" y="130"/>
                    <a:pt x="46" y="133"/>
                  </a:cubicBezTo>
                  <a:cubicBezTo>
                    <a:pt x="46" y="137"/>
                    <a:pt x="46" y="139"/>
                    <a:pt x="44" y="139"/>
                  </a:cubicBezTo>
                  <a:cubicBezTo>
                    <a:pt x="43" y="139"/>
                    <a:pt x="39" y="139"/>
                    <a:pt x="39" y="133"/>
                  </a:cubicBezTo>
                  <a:cubicBezTo>
                    <a:pt x="39" y="128"/>
                    <a:pt x="40" y="121"/>
                    <a:pt x="39" y="121"/>
                  </a:cubicBezTo>
                  <a:cubicBezTo>
                    <a:pt x="38" y="121"/>
                    <a:pt x="33" y="119"/>
                    <a:pt x="31" y="116"/>
                  </a:cubicBezTo>
                  <a:cubicBezTo>
                    <a:pt x="29" y="113"/>
                    <a:pt x="23" y="109"/>
                    <a:pt x="27" y="105"/>
                  </a:cubicBezTo>
                  <a:cubicBezTo>
                    <a:pt x="30" y="101"/>
                    <a:pt x="31" y="101"/>
                    <a:pt x="34" y="100"/>
                  </a:cubicBezTo>
                  <a:cubicBezTo>
                    <a:pt x="37" y="99"/>
                    <a:pt x="38" y="96"/>
                    <a:pt x="43" y="96"/>
                  </a:cubicBezTo>
                  <a:cubicBezTo>
                    <a:pt x="49" y="97"/>
                    <a:pt x="50" y="98"/>
                    <a:pt x="56" y="100"/>
                  </a:cubicBezTo>
                  <a:cubicBezTo>
                    <a:pt x="62" y="103"/>
                    <a:pt x="73" y="99"/>
                    <a:pt x="67" y="98"/>
                  </a:cubicBezTo>
                  <a:cubicBezTo>
                    <a:pt x="62" y="97"/>
                    <a:pt x="53" y="93"/>
                    <a:pt x="48" y="93"/>
                  </a:cubicBezTo>
                  <a:cubicBezTo>
                    <a:pt x="43" y="93"/>
                    <a:pt x="36" y="93"/>
                    <a:pt x="32" y="93"/>
                  </a:cubicBezTo>
                  <a:cubicBezTo>
                    <a:pt x="28" y="93"/>
                    <a:pt x="25" y="93"/>
                    <a:pt x="22" y="90"/>
                  </a:cubicBezTo>
                  <a:cubicBezTo>
                    <a:pt x="20" y="87"/>
                    <a:pt x="18" y="82"/>
                    <a:pt x="16" y="85"/>
                  </a:cubicBezTo>
                  <a:cubicBezTo>
                    <a:pt x="13" y="87"/>
                    <a:pt x="8" y="86"/>
                    <a:pt x="9" y="84"/>
                  </a:cubicBezTo>
                  <a:cubicBezTo>
                    <a:pt x="9" y="82"/>
                    <a:pt x="9" y="82"/>
                    <a:pt x="14" y="80"/>
                  </a:cubicBezTo>
                  <a:cubicBezTo>
                    <a:pt x="19" y="77"/>
                    <a:pt x="28" y="76"/>
                    <a:pt x="24" y="74"/>
                  </a:cubicBezTo>
                  <a:cubicBezTo>
                    <a:pt x="21" y="73"/>
                    <a:pt x="21" y="73"/>
                    <a:pt x="17" y="74"/>
                  </a:cubicBezTo>
                  <a:cubicBezTo>
                    <a:pt x="13" y="74"/>
                    <a:pt x="12" y="77"/>
                    <a:pt x="10" y="73"/>
                  </a:cubicBezTo>
                  <a:cubicBezTo>
                    <a:pt x="7" y="69"/>
                    <a:pt x="6" y="71"/>
                    <a:pt x="4" y="67"/>
                  </a:cubicBezTo>
                  <a:cubicBezTo>
                    <a:pt x="2" y="62"/>
                    <a:pt x="4" y="63"/>
                    <a:pt x="1" y="60"/>
                  </a:cubicBezTo>
                  <a:cubicBezTo>
                    <a:pt x="1" y="60"/>
                    <a:pt x="1" y="60"/>
                    <a:pt x="1" y="60"/>
                  </a:cubicBezTo>
                  <a:cubicBezTo>
                    <a:pt x="1" y="60"/>
                    <a:pt x="1" y="60"/>
                    <a:pt x="0" y="59"/>
                  </a:cubicBezTo>
                  <a:cubicBezTo>
                    <a:pt x="1" y="59"/>
                    <a:pt x="2" y="59"/>
                    <a:pt x="3" y="58"/>
                  </a:cubicBezTo>
                  <a:cubicBezTo>
                    <a:pt x="5" y="56"/>
                    <a:pt x="5" y="57"/>
                    <a:pt x="6" y="53"/>
                  </a:cubicBezTo>
                  <a:cubicBezTo>
                    <a:pt x="6" y="49"/>
                    <a:pt x="4" y="48"/>
                    <a:pt x="8" y="47"/>
                  </a:cubicBezTo>
                  <a:cubicBezTo>
                    <a:pt x="12" y="46"/>
                    <a:pt x="13" y="46"/>
                    <a:pt x="14" y="41"/>
                  </a:cubicBezTo>
                  <a:cubicBezTo>
                    <a:pt x="15" y="36"/>
                    <a:pt x="18" y="34"/>
                    <a:pt x="20" y="32"/>
                  </a:cubicBezTo>
                  <a:cubicBezTo>
                    <a:pt x="21" y="30"/>
                    <a:pt x="20" y="26"/>
                    <a:pt x="17" y="24"/>
                  </a:cubicBezTo>
                  <a:cubicBezTo>
                    <a:pt x="17" y="24"/>
                    <a:pt x="17" y="24"/>
                    <a:pt x="17" y="24"/>
                  </a:cubicBezTo>
                  <a:cubicBezTo>
                    <a:pt x="18" y="24"/>
                    <a:pt x="20" y="24"/>
                    <a:pt x="24" y="24"/>
                  </a:cubicBezTo>
                  <a:cubicBezTo>
                    <a:pt x="29" y="24"/>
                    <a:pt x="34" y="24"/>
                    <a:pt x="36" y="22"/>
                  </a:cubicBezTo>
                  <a:cubicBezTo>
                    <a:pt x="38" y="19"/>
                    <a:pt x="40" y="18"/>
                    <a:pt x="44" y="17"/>
                  </a:cubicBezTo>
                  <a:cubicBezTo>
                    <a:pt x="48" y="16"/>
                    <a:pt x="51" y="18"/>
                    <a:pt x="55" y="16"/>
                  </a:cubicBezTo>
                  <a:cubicBezTo>
                    <a:pt x="59" y="14"/>
                    <a:pt x="61" y="13"/>
                    <a:pt x="62" y="12"/>
                  </a:cubicBezTo>
                  <a:cubicBezTo>
                    <a:pt x="62" y="11"/>
                    <a:pt x="63" y="11"/>
                    <a:pt x="63" y="10"/>
                  </a:cubicBezTo>
                  <a:cubicBezTo>
                    <a:pt x="66" y="11"/>
                    <a:pt x="69" y="11"/>
                    <a:pt x="73" y="10"/>
                  </a:cubicBezTo>
                  <a:cubicBezTo>
                    <a:pt x="80" y="9"/>
                    <a:pt x="78" y="10"/>
                    <a:pt x="85" y="8"/>
                  </a:cubicBezTo>
                  <a:cubicBezTo>
                    <a:pt x="92" y="7"/>
                    <a:pt x="94" y="2"/>
                    <a:pt x="97" y="4"/>
                  </a:cubicBezTo>
                  <a:cubicBezTo>
                    <a:pt x="101" y="7"/>
                    <a:pt x="102" y="10"/>
                    <a:pt x="107" y="11"/>
                  </a:cubicBezTo>
                  <a:cubicBezTo>
                    <a:pt x="111" y="12"/>
                    <a:pt x="115" y="14"/>
                    <a:pt x="118" y="14"/>
                  </a:cubicBezTo>
                  <a:cubicBezTo>
                    <a:pt x="121" y="14"/>
                    <a:pt x="123" y="16"/>
                    <a:pt x="129" y="14"/>
                  </a:cubicBezTo>
                  <a:cubicBezTo>
                    <a:pt x="134" y="11"/>
                    <a:pt x="138" y="11"/>
                    <a:pt x="138" y="7"/>
                  </a:cubicBezTo>
                  <a:cubicBezTo>
                    <a:pt x="137" y="4"/>
                    <a:pt x="132" y="3"/>
                    <a:pt x="138" y="1"/>
                  </a:cubicBezTo>
                  <a:cubicBezTo>
                    <a:pt x="138" y="0"/>
                    <a:pt x="139" y="0"/>
                    <a:pt x="140" y="0"/>
                  </a:cubicBezTo>
                  <a:cubicBezTo>
                    <a:pt x="140" y="1"/>
                    <a:pt x="141" y="2"/>
                    <a:pt x="143" y="2"/>
                  </a:cubicBezTo>
                  <a:cubicBezTo>
                    <a:pt x="146" y="3"/>
                    <a:pt x="147" y="0"/>
                    <a:pt x="146" y="5"/>
                  </a:cubicBezTo>
                  <a:cubicBezTo>
                    <a:pt x="146" y="10"/>
                    <a:pt x="148" y="8"/>
                    <a:pt x="145"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 name="Freeform 1180"/>
            <p:cNvSpPr>
              <a:spLocks/>
            </p:cNvSpPr>
            <p:nvPr/>
          </p:nvSpPr>
          <p:spPr bwMode="auto">
            <a:xfrm>
              <a:off x="2999" y="1445"/>
              <a:ext cx="37" cy="21"/>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 name="Freeform 1181"/>
            <p:cNvSpPr>
              <a:spLocks/>
            </p:cNvSpPr>
            <p:nvPr/>
          </p:nvSpPr>
          <p:spPr bwMode="auto">
            <a:xfrm>
              <a:off x="2807" y="899"/>
              <a:ext cx="134" cy="155"/>
            </a:xfrm>
            <a:custGeom>
              <a:avLst/>
              <a:gdLst>
                <a:gd name="T0" fmla="*/ 198 w 224"/>
                <a:gd name="T1" fmla="*/ 202 h 258"/>
                <a:gd name="T2" fmla="*/ 139 w 224"/>
                <a:gd name="T3" fmla="*/ 238 h 258"/>
                <a:gd name="T4" fmla="*/ 114 w 224"/>
                <a:gd name="T5" fmla="*/ 243 h 258"/>
                <a:gd name="T6" fmla="*/ 88 w 224"/>
                <a:gd name="T7" fmla="*/ 251 h 258"/>
                <a:gd name="T8" fmla="*/ 69 w 224"/>
                <a:gd name="T9" fmla="*/ 252 h 258"/>
                <a:gd name="T10" fmla="*/ 54 w 224"/>
                <a:gd name="T11" fmla="*/ 253 h 258"/>
                <a:gd name="T12" fmla="*/ 38 w 224"/>
                <a:gd name="T13" fmla="*/ 241 h 258"/>
                <a:gd name="T14" fmla="*/ 27 w 224"/>
                <a:gd name="T15" fmla="*/ 227 h 258"/>
                <a:gd name="T16" fmla="*/ 31 w 224"/>
                <a:gd name="T17" fmla="*/ 213 h 258"/>
                <a:gd name="T18" fmla="*/ 23 w 224"/>
                <a:gd name="T19" fmla="*/ 192 h 258"/>
                <a:gd name="T20" fmla="*/ 17 w 224"/>
                <a:gd name="T21" fmla="*/ 181 h 258"/>
                <a:gd name="T22" fmla="*/ 34 w 224"/>
                <a:gd name="T23" fmla="*/ 169 h 258"/>
                <a:gd name="T24" fmla="*/ 49 w 224"/>
                <a:gd name="T25" fmla="*/ 156 h 258"/>
                <a:gd name="T26" fmla="*/ 61 w 224"/>
                <a:gd name="T27" fmla="*/ 148 h 258"/>
                <a:gd name="T28" fmla="*/ 73 w 224"/>
                <a:gd name="T29" fmla="*/ 139 h 258"/>
                <a:gd name="T30" fmla="*/ 95 w 224"/>
                <a:gd name="T31" fmla="*/ 126 h 258"/>
                <a:gd name="T32" fmla="*/ 86 w 224"/>
                <a:gd name="T33" fmla="*/ 111 h 258"/>
                <a:gd name="T34" fmla="*/ 71 w 224"/>
                <a:gd name="T35" fmla="*/ 106 h 258"/>
                <a:gd name="T36" fmla="*/ 58 w 224"/>
                <a:gd name="T37" fmla="*/ 96 h 258"/>
                <a:gd name="T38" fmla="*/ 53 w 224"/>
                <a:gd name="T39" fmla="*/ 75 h 258"/>
                <a:gd name="T40" fmla="*/ 50 w 224"/>
                <a:gd name="T41" fmla="*/ 65 h 258"/>
                <a:gd name="T42" fmla="*/ 41 w 224"/>
                <a:gd name="T43" fmla="*/ 46 h 258"/>
                <a:gd name="T44" fmla="*/ 5 w 224"/>
                <a:gd name="T45" fmla="*/ 33 h 258"/>
                <a:gd name="T46" fmla="*/ 2 w 224"/>
                <a:gd name="T47" fmla="*/ 26 h 258"/>
                <a:gd name="T48" fmla="*/ 25 w 224"/>
                <a:gd name="T49" fmla="*/ 33 h 258"/>
                <a:gd name="T50" fmla="*/ 60 w 224"/>
                <a:gd name="T51" fmla="*/ 34 h 258"/>
                <a:gd name="T52" fmla="*/ 89 w 224"/>
                <a:gd name="T53" fmla="*/ 27 h 258"/>
                <a:gd name="T54" fmla="*/ 108 w 224"/>
                <a:gd name="T55" fmla="*/ 6 h 258"/>
                <a:gd name="T56" fmla="*/ 150 w 224"/>
                <a:gd name="T57" fmla="*/ 16 h 258"/>
                <a:gd name="T58" fmla="*/ 143 w 224"/>
                <a:gd name="T59" fmla="*/ 31 h 258"/>
                <a:gd name="T60" fmla="*/ 143 w 224"/>
                <a:gd name="T61" fmla="*/ 36 h 258"/>
                <a:gd name="T62" fmla="*/ 152 w 224"/>
                <a:gd name="T63" fmla="*/ 50 h 258"/>
                <a:gd name="T64" fmla="*/ 170 w 224"/>
                <a:gd name="T65" fmla="*/ 62 h 258"/>
                <a:gd name="T66" fmla="*/ 159 w 224"/>
                <a:gd name="T67" fmla="*/ 83 h 258"/>
                <a:gd name="T68" fmla="*/ 180 w 224"/>
                <a:gd name="T69" fmla="*/ 108 h 258"/>
                <a:gd name="T70" fmla="*/ 174 w 224"/>
                <a:gd name="T71" fmla="*/ 120 h 258"/>
                <a:gd name="T72" fmla="*/ 180 w 224"/>
                <a:gd name="T73" fmla="*/ 131 h 258"/>
                <a:gd name="T74" fmla="*/ 185 w 224"/>
                <a:gd name="T75" fmla="*/ 140 h 258"/>
                <a:gd name="T76" fmla="*/ 189 w 224"/>
                <a:gd name="T77" fmla="*/ 15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258">
                  <a:moveTo>
                    <a:pt x="219" y="180"/>
                  </a:moveTo>
                  <a:cubicBezTo>
                    <a:pt x="214" y="187"/>
                    <a:pt x="209" y="193"/>
                    <a:pt x="198" y="202"/>
                  </a:cubicBezTo>
                  <a:cubicBezTo>
                    <a:pt x="188" y="211"/>
                    <a:pt x="161" y="233"/>
                    <a:pt x="155" y="238"/>
                  </a:cubicBezTo>
                  <a:cubicBezTo>
                    <a:pt x="147" y="237"/>
                    <a:pt x="146" y="236"/>
                    <a:pt x="139" y="238"/>
                  </a:cubicBezTo>
                  <a:cubicBezTo>
                    <a:pt x="131" y="240"/>
                    <a:pt x="127" y="240"/>
                    <a:pt x="124" y="242"/>
                  </a:cubicBezTo>
                  <a:cubicBezTo>
                    <a:pt x="120" y="243"/>
                    <a:pt x="120" y="241"/>
                    <a:pt x="114" y="243"/>
                  </a:cubicBezTo>
                  <a:cubicBezTo>
                    <a:pt x="107" y="246"/>
                    <a:pt x="108" y="244"/>
                    <a:pt x="100" y="247"/>
                  </a:cubicBezTo>
                  <a:cubicBezTo>
                    <a:pt x="91" y="250"/>
                    <a:pt x="92" y="250"/>
                    <a:pt x="88" y="251"/>
                  </a:cubicBezTo>
                  <a:cubicBezTo>
                    <a:pt x="83" y="252"/>
                    <a:pt x="81" y="251"/>
                    <a:pt x="78" y="252"/>
                  </a:cubicBezTo>
                  <a:cubicBezTo>
                    <a:pt x="74" y="252"/>
                    <a:pt x="72" y="252"/>
                    <a:pt x="69" y="252"/>
                  </a:cubicBezTo>
                  <a:cubicBezTo>
                    <a:pt x="66" y="253"/>
                    <a:pt x="61" y="254"/>
                    <a:pt x="61" y="254"/>
                  </a:cubicBezTo>
                  <a:cubicBezTo>
                    <a:pt x="61" y="254"/>
                    <a:pt x="54" y="258"/>
                    <a:pt x="54" y="253"/>
                  </a:cubicBezTo>
                  <a:cubicBezTo>
                    <a:pt x="54" y="247"/>
                    <a:pt x="60" y="245"/>
                    <a:pt x="51" y="245"/>
                  </a:cubicBezTo>
                  <a:cubicBezTo>
                    <a:pt x="42" y="244"/>
                    <a:pt x="43" y="242"/>
                    <a:pt x="38" y="241"/>
                  </a:cubicBezTo>
                  <a:cubicBezTo>
                    <a:pt x="34" y="239"/>
                    <a:pt x="33" y="236"/>
                    <a:pt x="30" y="234"/>
                  </a:cubicBezTo>
                  <a:cubicBezTo>
                    <a:pt x="27" y="232"/>
                    <a:pt x="23" y="231"/>
                    <a:pt x="27" y="227"/>
                  </a:cubicBezTo>
                  <a:cubicBezTo>
                    <a:pt x="30" y="223"/>
                    <a:pt x="31" y="224"/>
                    <a:pt x="31" y="221"/>
                  </a:cubicBezTo>
                  <a:cubicBezTo>
                    <a:pt x="31" y="217"/>
                    <a:pt x="34" y="218"/>
                    <a:pt x="31" y="213"/>
                  </a:cubicBezTo>
                  <a:cubicBezTo>
                    <a:pt x="27" y="207"/>
                    <a:pt x="26" y="207"/>
                    <a:pt x="25" y="202"/>
                  </a:cubicBezTo>
                  <a:cubicBezTo>
                    <a:pt x="24" y="198"/>
                    <a:pt x="23" y="196"/>
                    <a:pt x="23" y="192"/>
                  </a:cubicBezTo>
                  <a:cubicBezTo>
                    <a:pt x="23" y="189"/>
                    <a:pt x="27" y="192"/>
                    <a:pt x="22" y="188"/>
                  </a:cubicBezTo>
                  <a:cubicBezTo>
                    <a:pt x="16" y="183"/>
                    <a:pt x="13" y="186"/>
                    <a:pt x="17" y="181"/>
                  </a:cubicBezTo>
                  <a:cubicBezTo>
                    <a:pt x="21" y="176"/>
                    <a:pt x="21" y="176"/>
                    <a:pt x="25" y="172"/>
                  </a:cubicBezTo>
                  <a:cubicBezTo>
                    <a:pt x="29" y="167"/>
                    <a:pt x="27" y="170"/>
                    <a:pt x="34" y="169"/>
                  </a:cubicBezTo>
                  <a:cubicBezTo>
                    <a:pt x="40" y="168"/>
                    <a:pt x="36" y="167"/>
                    <a:pt x="42" y="163"/>
                  </a:cubicBezTo>
                  <a:cubicBezTo>
                    <a:pt x="48" y="160"/>
                    <a:pt x="48" y="157"/>
                    <a:pt x="49" y="156"/>
                  </a:cubicBezTo>
                  <a:cubicBezTo>
                    <a:pt x="51" y="155"/>
                    <a:pt x="46" y="155"/>
                    <a:pt x="53" y="153"/>
                  </a:cubicBezTo>
                  <a:cubicBezTo>
                    <a:pt x="60" y="150"/>
                    <a:pt x="59" y="149"/>
                    <a:pt x="61" y="148"/>
                  </a:cubicBezTo>
                  <a:cubicBezTo>
                    <a:pt x="64" y="146"/>
                    <a:pt x="63" y="145"/>
                    <a:pt x="68" y="143"/>
                  </a:cubicBezTo>
                  <a:cubicBezTo>
                    <a:pt x="72" y="140"/>
                    <a:pt x="70" y="142"/>
                    <a:pt x="73" y="139"/>
                  </a:cubicBezTo>
                  <a:cubicBezTo>
                    <a:pt x="77" y="136"/>
                    <a:pt x="77" y="130"/>
                    <a:pt x="82" y="130"/>
                  </a:cubicBezTo>
                  <a:cubicBezTo>
                    <a:pt x="87" y="130"/>
                    <a:pt x="95" y="130"/>
                    <a:pt x="95" y="126"/>
                  </a:cubicBezTo>
                  <a:cubicBezTo>
                    <a:pt x="95" y="122"/>
                    <a:pt x="92" y="122"/>
                    <a:pt x="91" y="117"/>
                  </a:cubicBezTo>
                  <a:cubicBezTo>
                    <a:pt x="90" y="111"/>
                    <a:pt x="89" y="111"/>
                    <a:pt x="86" y="111"/>
                  </a:cubicBezTo>
                  <a:cubicBezTo>
                    <a:pt x="83" y="111"/>
                    <a:pt x="80" y="108"/>
                    <a:pt x="78" y="108"/>
                  </a:cubicBezTo>
                  <a:cubicBezTo>
                    <a:pt x="76" y="108"/>
                    <a:pt x="72" y="106"/>
                    <a:pt x="71" y="106"/>
                  </a:cubicBezTo>
                  <a:cubicBezTo>
                    <a:pt x="70" y="106"/>
                    <a:pt x="70" y="106"/>
                    <a:pt x="69" y="106"/>
                  </a:cubicBezTo>
                  <a:cubicBezTo>
                    <a:pt x="68" y="103"/>
                    <a:pt x="60" y="97"/>
                    <a:pt x="58" y="96"/>
                  </a:cubicBezTo>
                  <a:cubicBezTo>
                    <a:pt x="56" y="94"/>
                    <a:pt x="59" y="89"/>
                    <a:pt x="62" y="85"/>
                  </a:cubicBezTo>
                  <a:cubicBezTo>
                    <a:pt x="65" y="80"/>
                    <a:pt x="58" y="80"/>
                    <a:pt x="53" y="75"/>
                  </a:cubicBezTo>
                  <a:cubicBezTo>
                    <a:pt x="49" y="71"/>
                    <a:pt x="54" y="72"/>
                    <a:pt x="58" y="69"/>
                  </a:cubicBezTo>
                  <a:cubicBezTo>
                    <a:pt x="61" y="66"/>
                    <a:pt x="54" y="67"/>
                    <a:pt x="50" y="65"/>
                  </a:cubicBezTo>
                  <a:cubicBezTo>
                    <a:pt x="46" y="63"/>
                    <a:pt x="51" y="57"/>
                    <a:pt x="53" y="54"/>
                  </a:cubicBezTo>
                  <a:cubicBezTo>
                    <a:pt x="55" y="52"/>
                    <a:pt x="48" y="50"/>
                    <a:pt x="41" y="46"/>
                  </a:cubicBezTo>
                  <a:cubicBezTo>
                    <a:pt x="34" y="41"/>
                    <a:pt x="32" y="43"/>
                    <a:pt x="26" y="41"/>
                  </a:cubicBezTo>
                  <a:cubicBezTo>
                    <a:pt x="20" y="40"/>
                    <a:pt x="11" y="37"/>
                    <a:pt x="5" y="33"/>
                  </a:cubicBezTo>
                  <a:cubicBezTo>
                    <a:pt x="1" y="31"/>
                    <a:pt x="0" y="29"/>
                    <a:pt x="0" y="27"/>
                  </a:cubicBezTo>
                  <a:cubicBezTo>
                    <a:pt x="0" y="27"/>
                    <a:pt x="1" y="27"/>
                    <a:pt x="2" y="26"/>
                  </a:cubicBezTo>
                  <a:cubicBezTo>
                    <a:pt x="8" y="25"/>
                    <a:pt x="11" y="20"/>
                    <a:pt x="15" y="23"/>
                  </a:cubicBezTo>
                  <a:cubicBezTo>
                    <a:pt x="18" y="26"/>
                    <a:pt x="18" y="31"/>
                    <a:pt x="25" y="33"/>
                  </a:cubicBezTo>
                  <a:cubicBezTo>
                    <a:pt x="31" y="35"/>
                    <a:pt x="46" y="37"/>
                    <a:pt x="49" y="37"/>
                  </a:cubicBezTo>
                  <a:cubicBezTo>
                    <a:pt x="52" y="36"/>
                    <a:pt x="54" y="32"/>
                    <a:pt x="60" y="34"/>
                  </a:cubicBezTo>
                  <a:cubicBezTo>
                    <a:pt x="66" y="36"/>
                    <a:pt x="70" y="39"/>
                    <a:pt x="75" y="37"/>
                  </a:cubicBezTo>
                  <a:cubicBezTo>
                    <a:pt x="80" y="35"/>
                    <a:pt x="90" y="35"/>
                    <a:pt x="89" y="27"/>
                  </a:cubicBezTo>
                  <a:cubicBezTo>
                    <a:pt x="89" y="18"/>
                    <a:pt x="87" y="16"/>
                    <a:pt x="91" y="13"/>
                  </a:cubicBezTo>
                  <a:cubicBezTo>
                    <a:pt x="96" y="9"/>
                    <a:pt x="100" y="6"/>
                    <a:pt x="108" y="6"/>
                  </a:cubicBezTo>
                  <a:cubicBezTo>
                    <a:pt x="116" y="6"/>
                    <a:pt x="118" y="0"/>
                    <a:pt x="125" y="4"/>
                  </a:cubicBezTo>
                  <a:cubicBezTo>
                    <a:pt x="133" y="8"/>
                    <a:pt x="154" y="9"/>
                    <a:pt x="150" y="16"/>
                  </a:cubicBezTo>
                  <a:cubicBezTo>
                    <a:pt x="145" y="23"/>
                    <a:pt x="142" y="21"/>
                    <a:pt x="141" y="27"/>
                  </a:cubicBezTo>
                  <a:cubicBezTo>
                    <a:pt x="140" y="32"/>
                    <a:pt x="138" y="33"/>
                    <a:pt x="143" y="31"/>
                  </a:cubicBezTo>
                  <a:cubicBezTo>
                    <a:pt x="143" y="31"/>
                    <a:pt x="143" y="31"/>
                    <a:pt x="143" y="31"/>
                  </a:cubicBezTo>
                  <a:cubicBezTo>
                    <a:pt x="143" y="33"/>
                    <a:pt x="143" y="34"/>
                    <a:pt x="143" y="36"/>
                  </a:cubicBezTo>
                  <a:cubicBezTo>
                    <a:pt x="142" y="39"/>
                    <a:pt x="137" y="40"/>
                    <a:pt x="141" y="43"/>
                  </a:cubicBezTo>
                  <a:cubicBezTo>
                    <a:pt x="144" y="46"/>
                    <a:pt x="148" y="48"/>
                    <a:pt x="152" y="50"/>
                  </a:cubicBezTo>
                  <a:cubicBezTo>
                    <a:pt x="157" y="51"/>
                    <a:pt x="162" y="54"/>
                    <a:pt x="165" y="56"/>
                  </a:cubicBezTo>
                  <a:cubicBezTo>
                    <a:pt x="168" y="58"/>
                    <a:pt x="172" y="56"/>
                    <a:pt x="170" y="62"/>
                  </a:cubicBezTo>
                  <a:cubicBezTo>
                    <a:pt x="168" y="68"/>
                    <a:pt x="164" y="68"/>
                    <a:pt x="161" y="71"/>
                  </a:cubicBezTo>
                  <a:cubicBezTo>
                    <a:pt x="158" y="74"/>
                    <a:pt x="155" y="78"/>
                    <a:pt x="159" y="83"/>
                  </a:cubicBezTo>
                  <a:cubicBezTo>
                    <a:pt x="162" y="88"/>
                    <a:pt x="162" y="88"/>
                    <a:pt x="170" y="93"/>
                  </a:cubicBezTo>
                  <a:cubicBezTo>
                    <a:pt x="177" y="99"/>
                    <a:pt x="184" y="105"/>
                    <a:pt x="180" y="108"/>
                  </a:cubicBezTo>
                  <a:cubicBezTo>
                    <a:pt x="177" y="110"/>
                    <a:pt x="174" y="112"/>
                    <a:pt x="175" y="114"/>
                  </a:cubicBezTo>
                  <a:cubicBezTo>
                    <a:pt x="175" y="117"/>
                    <a:pt x="170" y="118"/>
                    <a:pt x="174" y="120"/>
                  </a:cubicBezTo>
                  <a:cubicBezTo>
                    <a:pt x="179" y="122"/>
                    <a:pt x="176" y="122"/>
                    <a:pt x="176" y="126"/>
                  </a:cubicBezTo>
                  <a:cubicBezTo>
                    <a:pt x="176" y="131"/>
                    <a:pt x="178" y="131"/>
                    <a:pt x="180" y="131"/>
                  </a:cubicBezTo>
                  <a:cubicBezTo>
                    <a:pt x="183" y="131"/>
                    <a:pt x="186" y="130"/>
                    <a:pt x="185" y="134"/>
                  </a:cubicBezTo>
                  <a:cubicBezTo>
                    <a:pt x="184" y="138"/>
                    <a:pt x="181" y="138"/>
                    <a:pt x="185" y="140"/>
                  </a:cubicBezTo>
                  <a:cubicBezTo>
                    <a:pt x="188" y="141"/>
                    <a:pt x="200" y="141"/>
                    <a:pt x="195" y="147"/>
                  </a:cubicBezTo>
                  <a:cubicBezTo>
                    <a:pt x="191" y="154"/>
                    <a:pt x="177" y="154"/>
                    <a:pt x="189" y="159"/>
                  </a:cubicBezTo>
                  <a:cubicBezTo>
                    <a:pt x="202" y="163"/>
                    <a:pt x="224" y="173"/>
                    <a:pt x="219" y="180"/>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Freeform 1182"/>
            <p:cNvSpPr>
              <a:spLocks/>
            </p:cNvSpPr>
            <p:nvPr/>
          </p:nvSpPr>
          <p:spPr bwMode="auto">
            <a:xfrm>
              <a:off x="2699" y="915"/>
              <a:ext cx="149" cy="211"/>
            </a:xfrm>
            <a:custGeom>
              <a:avLst/>
              <a:gdLst>
                <a:gd name="T0" fmla="*/ 244 w 248"/>
                <a:gd name="T1" fmla="*/ 79 h 351"/>
                <a:gd name="T2" fmla="*/ 229 w 248"/>
                <a:gd name="T3" fmla="*/ 82 h 351"/>
                <a:gd name="T4" fmla="*/ 215 w 248"/>
                <a:gd name="T5" fmla="*/ 80 h 351"/>
                <a:gd name="T6" fmla="*/ 204 w 248"/>
                <a:gd name="T7" fmla="*/ 90 h 351"/>
                <a:gd name="T8" fmla="*/ 194 w 248"/>
                <a:gd name="T9" fmla="*/ 106 h 351"/>
                <a:gd name="T10" fmla="*/ 190 w 248"/>
                <a:gd name="T11" fmla="*/ 122 h 351"/>
                <a:gd name="T12" fmla="*/ 171 w 248"/>
                <a:gd name="T13" fmla="*/ 133 h 351"/>
                <a:gd name="T14" fmla="*/ 156 w 248"/>
                <a:gd name="T15" fmla="*/ 142 h 351"/>
                <a:gd name="T16" fmla="*/ 141 w 248"/>
                <a:gd name="T17" fmla="*/ 154 h 351"/>
                <a:gd name="T18" fmla="*/ 125 w 248"/>
                <a:gd name="T19" fmla="*/ 166 h 351"/>
                <a:gd name="T20" fmla="*/ 128 w 248"/>
                <a:gd name="T21" fmla="*/ 182 h 351"/>
                <a:gd name="T22" fmla="*/ 126 w 248"/>
                <a:gd name="T23" fmla="*/ 207 h 351"/>
                <a:gd name="T24" fmla="*/ 145 w 248"/>
                <a:gd name="T25" fmla="*/ 213 h 351"/>
                <a:gd name="T26" fmla="*/ 159 w 248"/>
                <a:gd name="T27" fmla="*/ 223 h 351"/>
                <a:gd name="T28" fmla="*/ 153 w 248"/>
                <a:gd name="T29" fmla="*/ 238 h 351"/>
                <a:gd name="T30" fmla="*/ 145 w 248"/>
                <a:gd name="T31" fmla="*/ 251 h 351"/>
                <a:gd name="T32" fmla="*/ 125 w 248"/>
                <a:gd name="T33" fmla="*/ 255 h 351"/>
                <a:gd name="T34" fmla="*/ 118 w 248"/>
                <a:gd name="T35" fmla="*/ 269 h 351"/>
                <a:gd name="T36" fmla="*/ 115 w 248"/>
                <a:gd name="T37" fmla="*/ 287 h 351"/>
                <a:gd name="T38" fmla="*/ 112 w 248"/>
                <a:gd name="T39" fmla="*/ 308 h 351"/>
                <a:gd name="T40" fmla="*/ 103 w 248"/>
                <a:gd name="T41" fmla="*/ 325 h 351"/>
                <a:gd name="T42" fmla="*/ 82 w 248"/>
                <a:gd name="T43" fmla="*/ 327 h 351"/>
                <a:gd name="T44" fmla="*/ 68 w 248"/>
                <a:gd name="T45" fmla="*/ 337 h 351"/>
                <a:gd name="T46" fmla="*/ 64 w 248"/>
                <a:gd name="T47" fmla="*/ 343 h 351"/>
                <a:gd name="T48" fmla="*/ 48 w 248"/>
                <a:gd name="T49" fmla="*/ 345 h 351"/>
                <a:gd name="T50" fmla="*/ 42 w 248"/>
                <a:gd name="T51" fmla="*/ 333 h 351"/>
                <a:gd name="T52" fmla="*/ 35 w 248"/>
                <a:gd name="T53" fmla="*/ 318 h 351"/>
                <a:gd name="T54" fmla="*/ 31 w 248"/>
                <a:gd name="T55" fmla="*/ 305 h 351"/>
                <a:gd name="T56" fmla="*/ 16 w 248"/>
                <a:gd name="T57" fmla="*/ 281 h 351"/>
                <a:gd name="T58" fmla="*/ 9 w 248"/>
                <a:gd name="T59" fmla="*/ 269 h 351"/>
                <a:gd name="T60" fmla="*/ 1 w 248"/>
                <a:gd name="T61" fmla="*/ 250 h 351"/>
                <a:gd name="T62" fmla="*/ 8 w 248"/>
                <a:gd name="T63" fmla="*/ 249 h 351"/>
                <a:gd name="T64" fmla="*/ 16 w 248"/>
                <a:gd name="T65" fmla="*/ 248 h 351"/>
                <a:gd name="T66" fmla="*/ 18 w 248"/>
                <a:gd name="T67" fmla="*/ 232 h 351"/>
                <a:gd name="T68" fmla="*/ 29 w 248"/>
                <a:gd name="T69" fmla="*/ 223 h 351"/>
                <a:gd name="T70" fmla="*/ 29 w 248"/>
                <a:gd name="T71" fmla="*/ 208 h 351"/>
                <a:gd name="T72" fmla="*/ 34 w 248"/>
                <a:gd name="T73" fmla="*/ 196 h 351"/>
                <a:gd name="T74" fmla="*/ 28 w 248"/>
                <a:gd name="T75" fmla="*/ 184 h 351"/>
                <a:gd name="T76" fmla="*/ 24 w 248"/>
                <a:gd name="T77" fmla="*/ 162 h 351"/>
                <a:gd name="T78" fmla="*/ 22 w 248"/>
                <a:gd name="T79" fmla="*/ 142 h 351"/>
                <a:gd name="T80" fmla="*/ 35 w 248"/>
                <a:gd name="T81" fmla="*/ 122 h 351"/>
                <a:gd name="T82" fmla="*/ 59 w 248"/>
                <a:gd name="T83" fmla="*/ 112 h 351"/>
                <a:gd name="T84" fmla="*/ 66 w 248"/>
                <a:gd name="T85" fmla="*/ 88 h 351"/>
                <a:gd name="T86" fmla="*/ 83 w 248"/>
                <a:gd name="T87" fmla="*/ 65 h 351"/>
                <a:gd name="T88" fmla="*/ 100 w 248"/>
                <a:gd name="T89" fmla="*/ 45 h 351"/>
                <a:gd name="T90" fmla="*/ 111 w 248"/>
                <a:gd name="T91" fmla="*/ 24 h 351"/>
                <a:gd name="T92" fmla="*/ 131 w 248"/>
                <a:gd name="T93" fmla="*/ 13 h 351"/>
                <a:gd name="T94" fmla="*/ 155 w 248"/>
                <a:gd name="T95" fmla="*/ 16 h 351"/>
                <a:gd name="T96" fmla="*/ 167 w 248"/>
                <a:gd name="T97" fmla="*/ 7 h 351"/>
                <a:gd name="T98" fmla="*/ 179 w 248"/>
                <a:gd name="T99" fmla="*/ 0 h 351"/>
                <a:gd name="T100" fmla="*/ 205 w 248"/>
                <a:gd name="T101" fmla="*/ 14 h 351"/>
                <a:gd name="T102" fmla="*/ 232 w 248"/>
                <a:gd name="T103" fmla="*/ 27 h 351"/>
                <a:gd name="T104" fmla="*/ 237 w 248"/>
                <a:gd name="T105" fmla="*/ 42 h 351"/>
                <a:gd name="T106" fmla="*/ 241 w 248"/>
                <a:gd name="T107" fmla="*/ 58 h 351"/>
                <a:gd name="T108" fmla="*/ 248 w 248"/>
                <a:gd name="T109" fmla="*/ 7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51">
                  <a:moveTo>
                    <a:pt x="248" y="79"/>
                  </a:moveTo>
                  <a:cubicBezTo>
                    <a:pt x="246" y="79"/>
                    <a:pt x="244" y="79"/>
                    <a:pt x="244" y="79"/>
                  </a:cubicBezTo>
                  <a:cubicBezTo>
                    <a:pt x="243" y="80"/>
                    <a:pt x="236" y="81"/>
                    <a:pt x="236" y="81"/>
                  </a:cubicBezTo>
                  <a:cubicBezTo>
                    <a:pt x="229" y="82"/>
                    <a:pt x="229" y="82"/>
                    <a:pt x="229" y="82"/>
                  </a:cubicBezTo>
                  <a:cubicBezTo>
                    <a:pt x="221" y="79"/>
                    <a:pt x="221" y="79"/>
                    <a:pt x="221" y="79"/>
                  </a:cubicBezTo>
                  <a:cubicBezTo>
                    <a:pt x="221" y="79"/>
                    <a:pt x="216" y="80"/>
                    <a:pt x="215" y="80"/>
                  </a:cubicBezTo>
                  <a:cubicBezTo>
                    <a:pt x="215" y="81"/>
                    <a:pt x="210" y="81"/>
                    <a:pt x="211" y="84"/>
                  </a:cubicBezTo>
                  <a:cubicBezTo>
                    <a:pt x="212" y="86"/>
                    <a:pt x="207" y="89"/>
                    <a:pt x="204" y="90"/>
                  </a:cubicBezTo>
                  <a:cubicBezTo>
                    <a:pt x="201" y="92"/>
                    <a:pt x="197" y="97"/>
                    <a:pt x="197" y="97"/>
                  </a:cubicBezTo>
                  <a:cubicBezTo>
                    <a:pt x="197" y="97"/>
                    <a:pt x="191" y="104"/>
                    <a:pt x="194" y="106"/>
                  </a:cubicBezTo>
                  <a:cubicBezTo>
                    <a:pt x="196" y="107"/>
                    <a:pt x="202" y="109"/>
                    <a:pt x="201" y="112"/>
                  </a:cubicBezTo>
                  <a:cubicBezTo>
                    <a:pt x="200" y="115"/>
                    <a:pt x="190" y="119"/>
                    <a:pt x="190" y="122"/>
                  </a:cubicBezTo>
                  <a:cubicBezTo>
                    <a:pt x="190" y="124"/>
                    <a:pt x="185" y="128"/>
                    <a:pt x="183" y="130"/>
                  </a:cubicBezTo>
                  <a:cubicBezTo>
                    <a:pt x="180" y="132"/>
                    <a:pt x="174" y="130"/>
                    <a:pt x="171" y="133"/>
                  </a:cubicBezTo>
                  <a:cubicBezTo>
                    <a:pt x="168" y="135"/>
                    <a:pt x="161" y="136"/>
                    <a:pt x="160" y="137"/>
                  </a:cubicBezTo>
                  <a:cubicBezTo>
                    <a:pt x="158" y="139"/>
                    <a:pt x="156" y="141"/>
                    <a:pt x="156" y="142"/>
                  </a:cubicBezTo>
                  <a:cubicBezTo>
                    <a:pt x="156" y="144"/>
                    <a:pt x="148" y="142"/>
                    <a:pt x="146" y="146"/>
                  </a:cubicBezTo>
                  <a:cubicBezTo>
                    <a:pt x="144" y="149"/>
                    <a:pt x="144" y="150"/>
                    <a:pt x="141" y="154"/>
                  </a:cubicBezTo>
                  <a:cubicBezTo>
                    <a:pt x="138" y="158"/>
                    <a:pt x="134" y="157"/>
                    <a:pt x="134" y="159"/>
                  </a:cubicBezTo>
                  <a:cubicBezTo>
                    <a:pt x="134" y="162"/>
                    <a:pt x="123" y="165"/>
                    <a:pt x="125" y="166"/>
                  </a:cubicBezTo>
                  <a:cubicBezTo>
                    <a:pt x="127" y="167"/>
                    <a:pt x="133" y="167"/>
                    <a:pt x="128" y="172"/>
                  </a:cubicBezTo>
                  <a:cubicBezTo>
                    <a:pt x="124" y="178"/>
                    <a:pt x="136" y="178"/>
                    <a:pt x="128" y="182"/>
                  </a:cubicBezTo>
                  <a:cubicBezTo>
                    <a:pt x="121" y="187"/>
                    <a:pt x="122" y="188"/>
                    <a:pt x="122" y="195"/>
                  </a:cubicBezTo>
                  <a:cubicBezTo>
                    <a:pt x="122" y="202"/>
                    <a:pt x="116" y="206"/>
                    <a:pt x="126" y="207"/>
                  </a:cubicBezTo>
                  <a:cubicBezTo>
                    <a:pt x="136" y="208"/>
                    <a:pt x="137" y="205"/>
                    <a:pt x="139" y="209"/>
                  </a:cubicBezTo>
                  <a:cubicBezTo>
                    <a:pt x="140" y="213"/>
                    <a:pt x="142" y="209"/>
                    <a:pt x="145" y="213"/>
                  </a:cubicBezTo>
                  <a:cubicBezTo>
                    <a:pt x="147" y="216"/>
                    <a:pt x="148" y="213"/>
                    <a:pt x="151" y="218"/>
                  </a:cubicBezTo>
                  <a:cubicBezTo>
                    <a:pt x="155" y="222"/>
                    <a:pt x="157" y="220"/>
                    <a:pt x="159" y="223"/>
                  </a:cubicBezTo>
                  <a:cubicBezTo>
                    <a:pt x="161" y="227"/>
                    <a:pt x="164" y="228"/>
                    <a:pt x="162" y="232"/>
                  </a:cubicBezTo>
                  <a:cubicBezTo>
                    <a:pt x="159" y="237"/>
                    <a:pt x="153" y="234"/>
                    <a:pt x="153" y="238"/>
                  </a:cubicBezTo>
                  <a:cubicBezTo>
                    <a:pt x="153" y="242"/>
                    <a:pt x="145" y="245"/>
                    <a:pt x="146" y="247"/>
                  </a:cubicBezTo>
                  <a:cubicBezTo>
                    <a:pt x="147" y="248"/>
                    <a:pt x="152" y="250"/>
                    <a:pt x="145" y="251"/>
                  </a:cubicBezTo>
                  <a:cubicBezTo>
                    <a:pt x="138" y="253"/>
                    <a:pt x="138" y="250"/>
                    <a:pt x="134" y="253"/>
                  </a:cubicBezTo>
                  <a:cubicBezTo>
                    <a:pt x="130" y="255"/>
                    <a:pt x="128" y="252"/>
                    <a:pt x="125" y="255"/>
                  </a:cubicBezTo>
                  <a:cubicBezTo>
                    <a:pt x="122" y="259"/>
                    <a:pt x="119" y="262"/>
                    <a:pt x="118" y="264"/>
                  </a:cubicBezTo>
                  <a:cubicBezTo>
                    <a:pt x="118" y="265"/>
                    <a:pt x="117" y="267"/>
                    <a:pt x="118" y="269"/>
                  </a:cubicBezTo>
                  <a:cubicBezTo>
                    <a:pt x="120" y="272"/>
                    <a:pt x="121" y="271"/>
                    <a:pt x="118" y="276"/>
                  </a:cubicBezTo>
                  <a:cubicBezTo>
                    <a:pt x="115" y="282"/>
                    <a:pt x="113" y="285"/>
                    <a:pt x="115" y="287"/>
                  </a:cubicBezTo>
                  <a:cubicBezTo>
                    <a:pt x="116" y="288"/>
                    <a:pt x="116" y="288"/>
                    <a:pt x="115" y="294"/>
                  </a:cubicBezTo>
                  <a:cubicBezTo>
                    <a:pt x="114" y="300"/>
                    <a:pt x="113" y="303"/>
                    <a:pt x="112" y="308"/>
                  </a:cubicBezTo>
                  <a:cubicBezTo>
                    <a:pt x="111" y="312"/>
                    <a:pt x="111" y="312"/>
                    <a:pt x="109" y="317"/>
                  </a:cubicBezTo>
                  <a:cubicBezTo>
                    <a:pt x="106" y="322"/>
                    <a:pt x="107" y="325"/>
                    <a:pt x="103" y="325"/>
                  </a:cubicBezTo>
                  <a:cubicBezTo>
                    <a:pt x="99" y="326"/>
                    <a:pt x="92" y="326"/>
                    <a:pt x="88" y="326"/>
                  </a:cubicBezTo>
                  <a:cubicBezTo>
                    <a:pt x="84" y="327"/>
                    <a:pt x="82" y="325"/>
                    <a:pt x="82" y="327"/>
                  </a:cubicBezTo>
                  <a:cubicBezTo>
                    <a:pt x="81" y="328"/>
                    <a:pt x="73" y="326"/>
                    <a:pt x="72" y="328"/>
                  </a:cubicBezTo>
                  <a:cubicBezTo>
                    <a:pt x="70" y="330"/>
                    <a:pt x="67" y="335"/>
                    <a:pt x="68" y="337"/>
                  </a:cubicBezTo>
                  <a:cubicBezTo>
                    <a:pt x="68" y="338"/>
                    <a:pt x="70" y="340"/>
                    <a:pt x="69" y="342"/>
                  </a:cubicBezTo>
                  <a:cubicBezTo>
                    <a:pt x="67" y="343"/>
                    <a:pt x="66" y="344"/>
                    <a:pt x="64" y="343"/>
                  </a:cubicBezTo>
                  <a:cubicBezTo>
                    <a:pt x="61" y="343"/>
                    <a:pt x="61" y="341"/>
                    <a:pt x="56" y="343"/>
                  </a:cubicBezTo>
                  <a:cubicBezTo>
                    <a:pt x="51" y="345"/>
                    <a:pt x="52" y="344"/>
                    <a:pt x="48" y="345"/>
                  </a:cubicBezTo>
                  <a:cubicBezTo>
                    <a:pt x="44" y="345"/>
                    <a:pt x="33" y="351"/>
                    <a:pt x="39" y="343"/>
                  </a:cubicBezTo>
                  <a:cubicBezTo>
                    <a:pt x="46" y="336"/>
                    <a:pt x="44" y="336"/>
                    <a:pt x="42" y="333"/>
                  </a:cubicBezTo>
                  <a:cubicBezTo>
                    <a:pt x="39" y="331"/>
                    <a:pt x="36" y="333"/>
                    <a:pt x="35" y="328"/>
                  </a:cubicBezTo>
                  <a:cubicBezTo>
                    <a:pt x="35" y="323"/>
                    <a:pt x="31" y="322"/>
                    <a:pt x="35" y="318"/>
                  </a:cubicBezTo>
                  <a:cubicBezTo>
                    <a:pt x="40" y="315"/>
                    <a:pt x="46" y="315"/>
                    <a:pt x="39" y="312"/>
                  </a:cubicBezTo>
                  <a:cubicBezTo>
                    <a:pt x="33" y="309"/>
                    <a:pt x="34" y="314"/>
                    <a:pt x="31" y="305"/>
                  </a:cubicBezTo>
                  <a:cubicBezTo>
                    <a:pt x="27" y="296"/>
                    <a:pt x="22" y="294"/>
                    <a:pt x="21" y="291"/>
                  </a:cubicBezTo>
                  <a:cubicBezTo>
                    <a:pt x="19" y="288"/>
                    <a:pt x="15" y="285"/>
                    <a:pt x="16" y="281"/>
                  </a:cubicBezTo>
                  <a:cubicBezTo>
                    <a:pt x="17" y="277"/>
                    <a:pt x="20" y="277"/>
                    <a:pt x="16" y="275"/>
                  </a:cubicBezTo>
                  <a:cubicBezTo>
                    <a:pt x="12" y="273"/>
                    <a:pt x="13" y="274"/>
                    <a:pt x="9" y="269"/>
                  </a:cubicBezTo>
                  <a:cubicBezTo>
                    <a:pt x="5" y="264"/>
                    <a:pt x="4" y="268"/>
                    <a:pt x="4" y="261"/>
                  </a:cubicBezTo>
                  <a:cubicBezTo>
                    <a:pt x="5" y="254"/>
                    <a:pt x="0" y="251"/>
                    <a:pt x="1" y="250"/>
                  </a:cubicBezTo>
                  <a:cubicBezTo>
                    <a:pt x="2" y="249"/>
                    <a:pt x="8" y="251"/>
                    <a:pt x="5" y="248"/>
                  </a:cubicBezTo>
                  <a:cubicBezTo>
                    <a:pt x="6" y="247"/>
                    <a:pt x="7" y="247"/>
                    <a:pt x="8" y="249"/>
                  </a:cubicBezTo>
                  <a:cubicBezTo>
                    <a:pt x="10" y="251"/>
                    <a:pt x="11" y="252"/>
                    <a:pt x="13" y="253"/>
                  </a:cubicBezTo>
                  <a:cubicBezTo>
                    <a:pt x="14" y="253"/>
                    <a:pt x="15" y="251"/>
                    <a:pt x="16" y="248"/>
                  </a:cubicBezTo>
                  <a:cubicBezTo>
                    <a:pt x="17" y="245"/>
                    <a:pt x="18" y="242"/>
                    <a:pt x="17" y="239"/>
                  </a:cubicBezTo>
                  <a:cubicBezTo>
                    <a:pt x="16" y="236"/>
                    <a:pt x="16" y="236"/>
                    <a:pt x="18" y="232"/>
                  </a:cubicBezTo>
                  <a:cubicBezTo>
                    <a:pt x="19" y="228"/>
                    <a:pt x="17" y="228"/>
                    <a:pt x="22" y="227"/>
                  </a:cubicBezTo>
                  <a:cubicBezTo>
                    <a:pt x="26" y="225"/>
                    <a:pt x="26" y="228"/>
                    <a:pt x="29" y="223"/>
                  </a:cubicBezTo>
                  <a:cubicBezTo>
                    <a:pt x="31" y="219"/>
                    <a:pt x="32" y="215"/>
                    <a:pt x="32" y="213"/>
                  </a:cubicBezTo>
                  <a:cubicBezTo>
                    <a:pt x="32" y="211"/>
                    <a:pt x="31" y="212"/>
                    <a:pt x="29" y="208"/>
                  </a:cubicBezTo>
                  <a:cubicBezTo>
                    <a:pt x="27" y="204"/>
                    <a:pt x="24" y="201"/>
                    <a:pt x="27" y="199"/>
                  </a:cubicBezTo>
                  <a:cubicBezTo>
                    <a:pt x="30" y="197"/>
                    <a:pt x="31" y="199"/>
                    <a:pt x="34" y="196"/>
                  </a:cubicBezTo>
                  <a:cubicBezTo>
                    <a:pt x="38" y="193"/>
                    <a:pt x="41" y="191"/>
                    <a:pt x="37" y="188"/>
                  </a:cubicBezTo>
                  <a:cubicBezTo>
                    <a:pt x="33" y="186"/>
                    <a:pt x="32" y="186"/>
                    <a:pt x="28" y="184"/>
                  </a:cubicBezTo>
                  <a:cubicBezTo>
                    <a:pt x="25" y="182"/>
                    <a:pt x="24" y="176"/>
                    <a:pt x="24" y="173"/>
                  </a:cubicBezTo>
                  <a:cubicBezTo>
                    <a:pt x="24" y="171"/>
                    <a:pt x="25" y="167"/>
                    <a:pt x="24" y="162"/>
                  </a:cubicBezTo>
                  <a:cubicBezTo>
                    <a:pt x="22" y="157"/>
                    <a:pt x="17" y="156"/>
                    <a:pt x="20" y="152"/>
                  </a:cubicBezTo>
                  <a:cubicBezTo>
                    <a:pt x="23" y="149"/>
                    <a:pt x="24" y="146"/>
                    <a:pt x="22" y="142"/>
                  </a:cubicBezTo>
                  <a:cubicBezTo>
                    <a:pt x="20" y="138"/>
                    <a:pt x="21" y="134"/>
                    <a:pt x="23" y="131"/>
                  </a:cubicBezTo>
                  <a:cubicBezTo>
                    <a:pt x="26" y="127"/>
                    <a:pt x="31" y="123"/>
                    <a:pt x="35" y="122"/>
                  </a:cubicBezTo>
                  <a:cubicBezTo>
                    <a:pt x="39" y="122"/>
                    <a:pt x="58" y="122"/>
                    <a:pt x="59" y="119"/>
                  </a:cubicBezTo>
                  <a:cubicBezTo>
                    <a:pt x="60" y="117"/>
                    <a:pt x="62" y="115"/>
                    <a:pt x="59" y="112"/>
                  </a:cubicBezTo>
                  <a:cubicBezTo>
                    <a:pt x="55" y="109"/>
                    <a:pt x="47" y="111"/>
                    <a:pt x="52" y="106"/>
                  </a:cubicBezTo>
                  <a:cubicBezTo>
                    <a:pt x="56" y="102"/>
                    <a:pt x="66" y="92"/>
                    <a:pt x="66" y="88"/>
                  </a:cubicBezTo>
                  <a:cubicBezTo>
                    <a:pt x="66" y="84"/>
                    <a:pt x="66" y="71"/>
                    <a:pt x="68" y="71"/>
                  </a:cubicBezTo>
                  <a:cubicBezTo>
                    <a:pt x="70" y="71"/>
                    <a:pt x="82" y="68"/>
                    <a:pt x="83" y="65"/>
                  </a:cubicBezTo>
                  <a:cubicBezTo>
                    <a:pt x="84" y="63"/>
                    <a:pt x="85" y="60"/>
                    <a:pt x="90" y="56"/>
                  </a:cubicBezTo>
                  <a:cubicBezTo>
                    <a:pt x="95" y="53"/>
                    <a:pt x="102" y="50"/>
                    <a:pt x="100" y="45"/>
                  </a:cubicBezTo>
                  <a:cubicBezTo>
                    <a:pt x="98" y="41"/>
                    <a:pt x="97" y="37"/>
                    <a:pt x="100" y="34"/>
                  </a:cubicBezTo>
                  <a:cubicBezTo>
                    <a:pt x="103" y="32"/>
                    <a:pt x="108" y="24"/>
                    <a:pt x="111" y="24"/>
                  </a:cubicBezTo>
                  <a:cubicBezTo>
                    <a:pt x="114" y="24"/>
                    <a:pt x="130" y="25"/>
                    <a:pt x="131" y="23"/>
                  </a:cubicBezTo>
                  <a:cubicBezTo>
                    <a:pt x="131" y="21"/>
                    <a:pt x="124" y="13"/>
                    <a:pt x="131" y="13"/>
                  </a:cubicBezTo>
                  <a:cubicBezTo>
                    <a:pt x="137" y="13"/>
                    <a:pt x="138" y="12"/>
                    <a:pt x="144" y="13"/>
                  </a:cubicBezTo>
                  <a:cubicBezTo>
                    <a:pt x="150" y="14"/>
                    <a:pt x="151" y="16"/>
                    <a:pt x="155" y="16"/>
                  </a:cubicBezTo>
                  <a:cubicBezTo>
                    <a:pt x="159" y="16"/>
                    <a:pt x="163" y="16"/>
                    <a:pt x="165" y="14"/>
                  </a:cubicBezTo>
                  <a:cubicBezTo>
                    <a:pt x="168" y="12"/>
                    <a:pt x="165" y="9"/>
                    <a:pt x="167" y="7"/>
                  </a:cubicBezTo>
                  <a:cubicBezTo>
                    <a:pt x="169" y="5"/>
                    <a:pt x="167" y="3"/>
                    <a:pt x="169" y="2"/>
                  </a:cubicBezTo>
                  <a:cubicBezTo>
                    <a:pt x="171" y="1"/>
                    <a:pt x="174" y="1"/>
                    <a:pt x="179" y="0"/>
                  </a:cubicBezTo>
                  <a:cubicBezTo>
                    <a:pt x="179" y="2"/>
                    <a:pt x="180" y="4"/>
                    <a:pt x="184" y="6"/>
                  </a:cubicBezTo>
                  <a:cubicBezTo>
                    <a:pt x="190" y="10"/>
                    <a:pt x="199" y="13"/>
                    <a:pt x="205" y="14"/>
                  </a:cubicBezTo>
                  <a:cubicBezTo>
                    <a:pt x="211" y="16"/>
                    <a:pt x="213" y="14"/>
                    <a:pt x="220" y="19"/>
                  </a:cubicBezTo>
                  <a:cubicBezTo>
                    <a:pt x="227" y="23"/>
                    <a:pt x="234" y="25"/>
                    <a:pt x="232" y="27"/>
                  </a:cubicBezTo>
                  <a:cubicBezTo>
                    <a:pt x="230" y="30"/>
                    <a:pt x="225" y="36"/>
                    <a:pt x="229" y="38"/>
                  </a:cubicBezTo>
                  <a:cubicBezTo>
                    <a:pt x="233" y="40"/>
                    <a:pt x="240" y="39"/>
                    <a:pt x="237" y="42"/>
                  </a:cubicBezTo>
                  <a:cubicBezTo>
                    <a:pt x="233" y="45"/>
                    <a:pt x="228" y="44"/>
                    <a:pt x="232" y="48"/>
                  </a:cubicBezTo>
                  <a:cubicBezTo>
                    <a:pt x="237" y="53"/>
                    <a:pt x="244" y="53"/>
                    <a:pt x="241" y="58"/>
                  </a:cubicBezTo>
                  <a:cubicBezTo>
                    <a:pt x="238" y="62"/>
                    <a:pt x="235" y="67"/>
                    <a:pt x="237" y="69"/>
                  </a:cubicBezTo>
                  <a:cubicBezTo>
                    <a:pt x="239" y="70"/>
                    <a:pt x="247" y="76"/>
                    <a:pt x="248" y="7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 name="Freeform 1183"/>
            <p:cNvSpPr>
              <a:spLocks/>
            </p:cNvSpPr>
            <p:nvPr/>
          </p:nvSpPr>
          <p:spPr bwMode="auto">
            <a:xfrm>
              <a:off x="2767" y="1091"/>
              <a:ext cx="7" cy="19"/>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 name="Freeform 1184"/>
            <p:cNvSpPr>
              <a:spLocks/>
            </p:cNvSpPr>
            <p:nvPr/>
          </p:nvSpPr>
          <p:spPr bwMode="auto">
            <a:xfrm>
              <a:off x="2786" y="1082"/>
              <a:ext cx="14" cy="16"/>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 name="Freeform 1185"/>
            <p:cNvSpPr>
              <a:spLocks/>
            </p:cNvSpPr>
            <p:nvPr/>
          </p:nvSpPr>
          <p:spPr bwMode="auto">
            <a:xfrm>
              <a:off x="2698" y="1110"/>
              <a:ext cx="22" cy="25"/>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 name="Freeform 1186"/>
            <p:cNvSpPr>
              <a:spLocks/>
            </p:cNvSpPr>
            <p:nvPr/>
          </p:nvSpPr>
          <p:spPr bwMode="auto">
            <a:xfrm>
              <a:off x="2686" y="1119"/>
              <a:ext cx="11" cy="12"/>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1" name="Freeform 1187"/>
            <p:cNvSpPr>
              <a:spLocks/>
            </p:cNvSpPr>
            <p:nvPr/>
          </p:nvSpPr>
          <p:spPr bwMode="auto">
            <a:xfrm>
              <a:off x="2662" y="1085"/>
              <a:ext cx="37" cy="47"/>
            </a:xfrm>
            <a:custGeom>
              <a:avLst/>
              <a:gdLst>
                <a:gd name="T0" fmla="*/ 63 w 63"/>
                <a:gd name="T1" fmla="*/ 34 h 78"/>
                <a:gd name="T2" fmla="*/ 55 w 63"/>
                <a:gd name="T3" fmla="*/ 41 h 78"/>
                <a:gd name="T4" fmla="*/ 52 w 63"/>
                <a:gd name="T5" fmla="*/ 39 h 78"/>
                <a:gd name="T6" fmla="*/ 48 w 63"/>
                <a:gd name="T7" fmla="*/ 46 h 78"/>
                <a:gd name="T8" fmla="*/ 44 w 63"/>
                <a:gd name="T9" fmla="*/ 52 h 78"/>
                <a:gd name="T10" fmla="*/ 35 w 63"/>
                <a:gd name="T11" fmla="*/ 61 h 78"/>
                <a:gd name="T12" fmla="*/ 35 w 63"/>
                <a:gd name="T13" fmla="*/ 69 h 78"/>
                <a:gd name="T14" fmla="*/ 45 w 63"/>
                <a:gd name="T15" fmla="*/ 75 h 78"/>
                <a:gd name="T16" fmla="*/ 42 w 63"/>
                <a:gd name="T17" fmla="*/ 77 h 78"/>
                <a:gd name="T18" fmla="*/ 37 w 63"/>
                <a:gd name="T19" fmla="*/ 75 h 78"/>
                <a:gd name="T20" fmla="*/ 31 w 63"/>
                <a:gd name="T21" fmla="*/ 77 h 78"/>
                <a:gd name="T22" fmla="*/ 26 w 63"/>
                <a:gd name="T23" fmla="*/ 76 h 78"/>
                <a:gd name="T24" fmla="*/ 19 w 63"/>
                <a:gd name="T25" fmla="*/ 74 h 78"/>
                <a:gd name="T26" fmla="*/ 14 w 63"/>
                <a:gd name="T27" fmla="*/ 74 h 78"/>
                <a:gd name="T28" fmla="*/ 16 w 63"/>
                <a:gd name="T29" fmla="*/ 71 h 78"/>
                <a:gd name="T30" fmla="*/ 13 w 63"/>
                <a:gd name="T31" fmla="*/ 62 h 78"/>
                <a:gd name="T32" fmla="*/ 6 w 63"/>
                <a:gd name="T33" fmla="*/ 56 h 78"/>
                <a:gd name="T34" fmla="*/ 6 w 63"/>
                <a:gd name="T35" fmla="*/ 48 h 78"/>
                <a:gd name="T36" fmla="*/ 8 w 63"/>
                <a:gd name="T37" fmla="*/ 44 h 78"/>
                <a:gd name="T38" fmla="*/ 4 w 63"/>
                <a:gd name="T39" fmla="*/ 33 h 78"/>
                <a:gd name="T40" fmla="*/ 9 w 63"/>
                <a:gd name="T41" fmla="*/ 23 h 78"/>
                <a:gd name="T42" fmla="*/ 18 w 63"/>
                <a:gd name="T43" fmla="*/ 14 h 78"/>
                <a:gd name="T44" fmla="*/ 28 w 63"/>
                <a:gd name="T45" fmla="*/ 14 h 78"/>
                <a:gd name="T46" fmla="*/ 20 w 63"/>
                <a:gd name="T47" fmla="*/ 21 h 78"/>
                <a:gd name="T48" fmla="*/ 29 w 63"/>
                <a:gd name="T49" fmla="*/ 24 h 78"/>
                <a:gd name="T50" fmla="*/ 35 w 63"/>
                <a:gd name="T51" fmla="*/ 12 h 78"/>
                <a:gd name="T52" fmla="*/ 41 w 63"/>
                <a:gd name="T53" fmla="*/ 4 h 78"/>
                <a:gd name="T54" fmla="*/ 51 w 63"/>
                <a:gd name="T55" fmla="*/ 2 h 78"/>
                <a:gd name="T56" fmla="*/ 54 w 63"/>
                <a:gd name="T57" fmla="*/ 7 h 78"/>
                <a:gd name="T58" fmla="*/ 50 w 63"/>
                <a:gd name="T59" fmla="*/ 19 h 78"/>
                <a:gd name="T60" fmla="*/ 50 w 63"/>
                <a:gd name="T61" fmla="*/ 28 h 78"/>
                <a:gd name="T62" fmla="*/ 63 w 63"/>
                <a:gd name="T6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78">
                  <a:moveTo>
                    <a:pt x="63" y="34"/>
                  </a:moveTo>
                  <a:cubicBezTo>
                    <a:pt x="63" y="37"/>
                    <a:pt x="56" y="41"/>
                    <a:pt x="55" y="41"/>
                  </a:cubicBezTo>
                  <a:cubicBezTo>
                    <a:pt x="54" y="41"/>
                    <a:pt x="55" y="37"/>
                    <a:pt x="52" y="39"/>
                  </a:cubicBezTo>
                  <a:cubicBezTo>
                    <a:pt x="49" y="41"/>
                    <a:pt x="49" y="43"/>
                    <a:pt x="48" y="46"/>
                  </a:cubicBezTo>
                  <a:cubicBezTo>
                    <a:pt x="47" y="50"/>
                    <a:pt x="48" y="48"/>
                    <a:pt x="44" y="52"/>
                  </a:cubicBezTo>
                  <a:cubicBezTo>
                    <a:pt x="40" y="56"/>
                    <a:pt x="35" y="56"/>
                    <a:pt x="35" y="61"/>
                  </a:cubicBezTo>
                  <a:cubicBezTo>
                    <a:pt x="35" y="67"/>
                    <a:pt x="28" y="65"/>
                    <a:pt x="35" y="69"/>
                  </a:cubicBezTo>
                  <a:cubicBezTo>
                    <a:pt x="41" y="73"/>
                    <a:pt x="45" y="69"/>
                    <a:pt x="45" y="75"/>
                  </a:cubicBezTo>
                  <a:cubicBezTo>
                    <a:pt x="45" y="75"/>
                    <a:pt x="44" y="76"/>
                    <a:pt x="42" y="77"/>
                  </a:cubicBezTo>
                  <a:cubicBezTo>
                    <a:pt x="39" y="78"/>
                    <a:pt x="39" y="77"/>
                    <a:pt x="37" y="75"/>
                  </a:cubicBezTo>
                  <a:cubicBezTo>
                    <a:pt x="35" y="74"/>
                    <a:pt x="33" y="77"/>
                    <a:pt x="31" y="77"/>
                  </a:cubicBezTo>
                  <a:cubicBezTo>
                    <a:pt x="29" y="77"/>
                    <a:pt x="28" y="78"/>
                    <a:pt x="26" y="76"/>
                  </a:cubicBezTo>
                  <a:cubicBezTo>
                    <a:pt x="25" y="74"/>
                    <a:pt x="21" y="74"/>
                    <a:pt x="19" y="74"/>
                  </a:cubicBezTo>
                  <a:cubicBezTo>
                    <a:pt x="17" y="74"/>
                    <a:pt x="15" y="75"/>
                    <a:pt x="14" y="74"/>
                  </a:cubicBezTo>
                  <a:cubicBezTo>
                    <a:pt x="15" y="73"/>
                    <a:pt x="16" y="73"/>
                    <a:pt x="16" y="71"/>
                  </a:cubicBezTo>
                  <a:cubicBezTo>
                    <a:pt x="16" y="66"/>
                    <a:pt x="19" y="67"/>
                    <a:pt x="13" y="62"/>
                  </a:cubicBezTo>
                  <a:cubicBezTo>
                    <a:pt x="7" y="57"/>
                    <a:pt x="12" y="61"/>
                    <a:pt x="6" y="56"/>
                  </a:cubicBezTo>
                  <a:cubicBezTo>
                    <a:pt x="0" y="51"/>
                    <a:pt x="3" y="48"/>
                    <a:pt x="6" y="48"/>
                  </a:cubicBezTo>
                  <a:cubicBezTo>
                    <a:pt x="8" y="48"/>
                    <a:pt x="11" y="47"/>
                    <a:pt x="8" y="44"/>
                  </a:cubicBezTo>
                  <a:cubicBezTo>
                    <a:pt x="4" y="41"/>
                    <a:pt x="2" y="41"/>
                    <a:pt x="4" y="33"/>
                  </a:cubicBezTo>
                  <a:cubicBezTo>
                    <a:pt x="6" y="25"/>
                    <a:pt x="9" y="28"/>
                    <a:pt x="9" y="23"/>
                  </a:cubicBezTo>
                  <a:cubicBezTo>
                    <a:pt x="9" y="19"/>
                    <a:pt x="13" y="14"/>
                    <a:pt x="18" y="14"/>
                  </a:cubicBezTo>
                  <a:cubicBezTo>
                    <a:pt x="22" y="14"/>
                    <a:pt x="34" y="10"/>
                    <a:pt x="28" y="14"/>
                  </a:cubicBezTo>
                  <a:cubicBezTo>
                    <a:pt x="21" y="18"/>
                    <a:pt x="19" y="18"/>
                    <a:pt x="20" y="21"/>
                  </a:cubicBezTo>
                  <a:cubicBezTo>
                    <a:pt x="20" y="25"/>
                    <a:pt x="29" y="26"/>
                    <a:pt x="29" y="24"/>
                  </a:cubicBezTo>
                  <a:cubicBezTo>
                    <a:pt x="30" y="21"/>
                    <a:pt x="33" y="17"/>
                    <a:pt x="35" y="12"/>
                  </a:cubicBezTo>
                  <a:cubicBezTo>
                    <a:pt x="38" y="8"/>
                    <a:pt x="37" y="5"/>
                    <a:pt x="41" y="4"/>
                  </a:cubicBezTo>
                  <a:cubicBezTo>
                    <a:pt x="44" y="3"/>
                    <a:pt x="49" y="2"/>
                    <a:pt x="51" y="2"/>
                  </a:cubicBezTo>
                  <a:cubicBezTo>
                    <a:pt x="53" y="1"/>
                    <a:pt x="54" y="0"/>
                    <a:pt x="54" y="7"/>
                  </a:cubicBezTo>
                  <a:cubicBezTo>
                    <a:pt x="54" y="13"/>
                    <a:pt x="52" y="15"/>
                    <a:pt x="50" y="19"/>
                  </a:cubicBezTo>
                  <a:cubicBezTo>
                    <a:pt x="47" y="22"/>
                    <a:pt x="47" y="26"/>
                    <a:pt x="50" y="28"/>
                  </a:cubicBezTo>
                  <a:cubicBezTo>
                    <a:pt x="52" y="31"/>
                    <a:pt x="63" y="31"/>
                    <a:pt x="63" y="3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 name="Freeform 1188"/>
            <p:cNvSpPr>
              <a:spLocks/>
            </p:cNvSpPr>
            <p:nvPr/>
          </p:nvSpPr>
          <p:spPr bwMode="auto">
            <a:xfrm>
              <a:off x="2834" y="1061"/>
              <a:ext cx="12" cy="9"/>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1189"/>
            <p:cNvSpPr>
              <a:spLocks/>
            </p:cNvSpPr>
            <p:nvPr/>
          </p:nvSpPr>
          <p:spPr bwMode="auto">
            <a:xfrm>
              <a:off x="2832" y="1071"/>
              <a:ext cx="18" cy="12"/>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1190"/>
            <p:cNvSpPr>
              <a:spLocks/>
            </p:cNvSpPr>
            <p:nvPr/>
          </p:nvSpPr>
          <p:spPr bwMode="auto">
            <a:xfrm>
              <a:off x="2847" y="1055"/>
              <a:ext cx="59" cy="33"/>
            </a:xfrm>
            <a:custGeom>
              <a:avLst/>
              <a:gdLst>
                <a:gd name="T0" fmla="*/ 89 w 99"/>
                <a:gd name="T1" fmla="*/ 21 h 54"/>
                <a:gd name="T2" fmla="*/ 92 w 99"/>
                <a:gd name="T3" fmla="*/ 32 h 54"/>
                <a:gd name="T4" fmla="*/ 95 w 99"/>
                <a:gd name="T5" fmla="*/ 44 h 54"/>
                <a:gd name="T6" fmla="*/ 90 w 99"/>
                <a:gd name="T7" fmla="*/ 51 h 54"/>
                <a:gd name="T8" fmla="*/ 87 w 99"/>
                <a:gd name="T9" fmla="*/ 54 h 54"/>
                <a:gd name="T10" fmla="*/ 83 w 99"/>
                <a:gd name="T11" fmla="*/ 54 h 54"/>
                <a:gd name="T12" fmla="*/ 68 w 99"/>
                <a:gd name="T13" fmla="*/ 52 h 54"/>
                <a:gd name="T14" fmla="*/ 50 w 99"/>
                <a:gd name="T15" fmla="*/ 44 h 54"/>
                <a:gd name="T16" fmla="*/ 31 w 99"/>
                <a:gd name="T17" fmla="*/ 44 h 54"/>
                <a:gd name="T18" fmla="*/ 24 w 99"/>
                <a:gd name="T19" fmla="*/ 47 h 54"/>
                <a:gd name="T20" fmla="*/ 24 w 99"/>
                <a:gd name="T21" fmla="*/ 43 h 54"/>
                <a:gd name="T22" fmla="*/ 22 w 99"/>
                <a:gd name="T23" fmla="*/ 35 h 54"/>
                <a:gd name="T24" fmla="*/ 12 w 99"/>
                <a:gd name="T25" fmla="*/ 32 h 54"/>
                <a:gd name="T26" fmla="*/ 9 w 99"/>
                <a:gd name="T27" fmla="*/ 27 h 54"/>
                <a:gd name="T28" fmla="*/ 6 w 99"/>
                <a:gd name="T29" fmla="*/ 17 h 54"/>
                <a:gd name="T30" fmla="*/ 9 w 99"/>
                <a:gd name="T31" fmla="*/ 8 h 54"/>
                <a:gd name="T32" fmla="*/ 34 w 99"/>
                <a:gd name="T33" fmla="*/ 4 h 54"/>
                <a:gd name="T34" fmla="*/ 47 w 99"/>
                <a:gd name="T35" fmla="*/ 1 h 54"/>
                <a:gd name="T36" fmla="*/ 63 w 99"/>
                <a:gd name="T37" fmla="*/ 3 h 54"/>
                <a:gd name="T38" fmla="*/ 75 w 99"/>
                <a:gd name="T39" fmla="*/ 4 h 54"/>
                <a:gd name="T40" fmla="*/ 96 w 99"/>
                <a:gd name="T41" fmla="*/ 4 h 54"/>
                <a:gd name="T42" fmla="*/ 97 w 99"/>
                <a:gd name="T43" fmla="*/ 9 h 54"/>
                <a:gd name="T44" fmla="*/ 89 w 99"/>
                <a:gd name="T45"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54">
                  <a:moveTo>
                    <a:pt x="89" y="21"/>
                  </a:moveTo>
                  <a:cubicBezTo>
                    <a:pt x="87" y="25"/>
                    <a:pt x="90" y="30"/>
                    <a:pt x="92" y="32"/>
                  </a:cubicBezTo>
                  <a:cubicBezTo>
                    <a:pt x="94" y="35"/>
                    <a:pt x="95" y="39"/>
                    <a:pt x="95" y="44"/>
                  </a:cubicBezTo>
                  <a:cubicBezTo>
                    <a:pt x="95" y="48"/>
                    <a:pt x="92" y="49"/>
                    <a:pt x="90" y="51"/>
                  </a:cubicBezTo>
                  <a:cubicBezTo>
                    <a:pt x="88" y="52"/>
                    <a:pt x="88" y="53"/>
                    <a:pt x="87" y="54"/>
                  </a:cubicBezTo>
                  <a:cubicBezTo>
                    <a:pt x="86" y="54"/>
                    <a:pt x="85" y="54"/>
                    <a:pt x="83" y="54"/>
                  </a:cubicBezTo>
                  <a:cubicBezTo>
                    <a:pt x="78" y="53"/>
                    <a:pt x="78" y="54"/>
                    <a:pt x="68" y="52"/>
                  </a:cubicBezTo>
                  <a:cubicBezTo>
                    <a:pt x="58" y="49"/>
                    <a:pt x="57" y="49"/>
                    <a:pt x="50" y="44"/>
                  </a:cubicBezTo>
                  <a:cubicBezTo>
                    <a:pt x="43" y="39"/>
                    <a:pt x="36" y="43"/>
                    <a:pt x="31" y="44"/>
                  </a:cubicBezTo>
                  <a:cubicBezTo>
                    <a:pt x="27" y="45"/>
                    <a:pt x="25" y="46"/>
                    <a:pt x="24" y="47"/>
                  </a:cubicBezTo>
                  <a:cubicBezTo>
                    <a:pt x="24" y="46"/>
                    <a:pt x="24" y="44"/>
                    <a:pt x="24" y="43"/>
                  </a:cubicBezTo>
                  <a:cubicBezTo>
                    <a:pt x="25" y="37"/>
                    <a:pt x="27" y="35"/>
                    <a:pt x="22" y="35"/>
                  </a:cubicBezTo>
                  <a:cubicBezTo>
                    <a:pt x="17" y="35"/>
                    <a:pt x="15" y="37"/>
                    <a:pt x="12" y="32"/>
                  </a:cubicBezTo>
                  <a:cubicBezTo>
                    <a:pt x="9" y="27"/>
                    <a:pt x="8" y="31"/>
                    <a:pt x="9" y="27"/>
                  </a:cubicBezTo>
                  <a:cubicBezTo>
                    <a:pt x="10" y="23"/>
                    <a:pt x="5" y="22"/>
                    <a:pt x="6" y="17"/>
                  </a:cubicBezTo>
                  <a:cubicBezTo>
                    <a:pt x="7" y="12"/>
                    <a:pt x="0" y="8"/>
                    <a:pt x="9" y="8"/>
                  </a:cubicBezTo>
                  <a:cubicBezTo>
                    <a:pt x="19" y="8"/>
                    <a:pt x="29" y="5"/>
                    <a:pt x="34" y="4"/>
                  </a:cubicBezTo>
                  <a:cubicBezTo>
                    <a:pt x="40" y="4"/>
                    <a:pt x="42" y="0"/>
                    <a:pt x="47" y="1"/>
                  </a:cubicBezTo>
                  <a:cubicBezTo>
                    <a:pt x="53" y="3"/>
                    <a:pt x="55" y="1"/>
                    <a:pt x="63" y="3"/>
                  </a:cubicBezTo>
                  <a:cubicBezTo>
                    <a:pt x="72" y="4"/>
                    <a:pt x="67" y="4"/>
                    <a:pt x="75" y="4"/>
                  </a:cubicBezTo>
                  <a:cubicBezTo>
                    <a:pt x="82" y="5"/>
                    <a:pt x="94" y="8"/>
                    <a:pt x="96" y="4"/>
                  </a:cubicBezTo>
                  <a:cubicBezTo>
                    <a:pt x="98" y="6"/>
                    <a:pt x="99" y="6"/>
                    <a:pt x="97" y="9"/>
                  </a:cubicBezTo>
                  <a:cubicBezTo>
                    <a:pt x="94" y="12"/>
                    <a:pt x="90" y="17"/>
                    <a:pt x="89" y="2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1191"/>
            <p:cNvSpPr>
              <a:spLocks/>
            </p:cNvSpPr>
            <p:nvPr/>
          </p:nvSpPr>
          <p:spPr bwMode="auto">
            <a:xfrm>
              <a:off x="2824" y="1079"/>
              <a:ext cx="89" cy="38"/>
            </a:xfrm>
            <a:custGeom>
              <a:avLst/>
              <a:gdLst>
                <a:gd name="T0" fmla="*/ 148 w 149"/>
                <a:gd name="T1" fmla="*/ 50 h 64"/>
                <a:gd name="T2" fmla="*/ 147 w 149"/>
                <a:gd name="T3" fmla="*/ 52 h 64"/>
                <a:gd name="T4" fmla="*/ 143 w 149"/>
                <a:gd name="T5" fmla="*/ 54 h 64"/>
                <a:gd name="T6" fmla="*/ 137 w 149"/>
                <a:gd name="T7" fmla="*/ 61 h 64"/>
                <a:gd name="T8" fmla="*/ 126 w 149"/>
                <a:gd name="T9" fmla="*/ 61 h 64"/>
                <a:gd name="T10" fmla="*/ 116 w 149"/>
                <a:gd name="T11" fmla="*/ 63 h 64"/>
                <a:gd name="T12" fmla="*/ 116 w 149"/>
                <a:gd name="T13" fmla="*/ 63 h 64"/>
                <a:gd name="T14" fmla="*/ 103 w 149"/>
                <a:gd name="T15" fmla="*/ 57 h 64"/>
                <a:gd name="T16" fmla="*/ 91 w 149"/>
                <a:gd name="T17" fmla="*/ 51 h 64"/>
                <a:gd name="T18" fmla="*/ 82 w 149"/>
                <a:gd name="T19" fmla="*/ 47 h 64"/>
                <a:gd name="T20" fmla="*/ 77 w 149"/>
                <a:gd name="T21" fmla="*/ 47 h 64"/>
                <a:gd name="T22" fmla="*/ 60 w 149"/>
                <a:gd name="T23" fmla="*/ 49 h 64"/>
                <a:gd name="T24" fmla="*/ 46 w 149"/>
                <a:gd name="T25" fmla="*/ 47 h 64"/>
                <a:gd name="T26" fmla="*/ 20 w 149"/>
                <a:gd name="T27" fmla="*/ 46 h 64"/>
                <a:gd name="T28" fmla="*/ 9 w 149"/>
                <a:gd name="T29" fmla="*/ 51 h 64"/>
                <a:gd name="T30" fmla="*/ 1 w 149"/>
                <a:gd name="T31" fmla="*/ 55 h 64"/>
                <a:gd name="T32" fmla="*/ 1 w 149"/>
                <a:gd name="T33" fmla="*/ 46 h 64"/>
                <a:gd name="T34" fmla="*/ 7 w 149"/>
                <a:gd name="T35" fmla="*/ 22 h 64"/>
                <a:gd name="T36" fmla="*/ 23 w 149"/>
                <a:gd name="T37" fmla="*/ 12 h 64"/>
                <a:gd name="T38" fmla="*/ 35 w 149"/>
                <a:gd name="T39" fmla="*/ 14 h 64"/>
                <a:gd name="T40" fmla="*/ 50 w 149"/>
                <a:gd name="T41" fmla="*/ 27 h 64"/>
                <a:gd name="T42" fmla="*/ 58 w 149"/>
                <a:gd name="T43" fmla="*/ 30 h 64"/>
                <a:gd name="T44" fmla="*/ 66 w 149"/>
                <a:gd name="T45" fmla="*/ 18 h 64"/>
                <a:gd name="T46" fmla="*/ 63 w 149"/>
                <a:gd name="T47" fmla="*/ 8 h 64"/>
                <a:gd name="T48" fmla="*/ 70 w 149"/>
                <a:gd name="T49" fmla="*/ 5 h 64"/>
                <a:gd name="T50" fmla="*/ 89 w 149"/>
                <a:gd name="T51" fmla="*/ 5 h 64"/>
                <a:gd name="T52" fmla="*/ 107 w 149"/>
                <a:gd name="T53" fmla="*/ 13 h 64"/>
                <a:gd name="T54" fmla="*/ 122 w 149"/>
                <a:gd name="T55" fmla="*/ 15 h 64"/>
                <a:gd name="T56" fmla="*/ 126 w 149"/>
                <a:gd name="T57" fmla="*/ 15 h 64"/>
                <a:gd name="T58" fmla="*/ 131 w 149"/>
                <a:gd name="T59" fmla="*/ 18 h 64"/>
                <a:gd name="T60" fmla="*/ 138 w 149"/>
                <a:gd name="T61" fmla="*/ 22 h 64"/>
                <a:gd name="T62" fmla="*/ 138 w 149"/>
                <a:gd name="T63" fmla="*/ 34 h 64"/>
                <a:gd name="T64" fmla="*/ 146 w 149"/>
                <a:gd name="T65" fmla="*/ 39 h 64"/>
                <a:gd name="T66" fmla="*/ 148 w 149"/>
                <a:gd name="T67"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64">
                  <a:moveTo>
                    <a:pt x="148" y="50"/>
                  </a:moveTo>
                  <a:cubicBezTo>
                    <a:pt x="147" y="51"/>
                    <a:pt x="147" y="51"/>
                    <a:pt x="147" y="52"/>
                  </a:cubicBezTo>
                  <a:cubicBezTo>
                    <a:pt x="146" y="53"/>
                    <a:pt x="144" y="54"/>
                    <a:pt x="143" y="54"/>
                  </a:cubicBezTo>
                  <a:cubicBezTo>
                    <a:pt x="141" y="56"/>
                    <a:pt x="141" y="57"/>
                    <a:pt x="137" y="61"/>
                  </a:cubicBezTo>
                  <a:cubicBezTo>
                    <a:pt x="133" y="64"/>
                    <a:pt x="130" y="60"/>
                    <a:pt x="126" y="61"/>
                  </a:cubicBezTo>
                  <a:cubicBezTo>
                    <a:pt x="122" y="63"/>
                    <a:pt x="120" y="64"/>
                    <a:pt x="116" y="63"/>
                  </a:cubicBezTo>
                  <a:cubicBezTo>
                    <a:pt x="116" y="63"/>
                    <a:pt x="116" y="63"/>
                    <a:pt x="116" y="63"/>
                  </a:cubicBezTo>
                  <a:cubicBezTo>
                    <a:pt x="112" y="63"/>
                    <a:pt x="110" y="62"/>
                    <a:pt x="103" y="57"/>
                  </a:cubicBezTo>
                  <a:cubicBezTo>
                    <a:pt x="95" y="52"/>
                    <a:pt x="96" y="52"/>
                    <a:pt x="91" y="51"/>
                  </a:cubicBezTo>
                  <a:cubicBezTo>
                    <a:pt x="85" y="51"/>
                    <a:pt x="86" y="50"/>
                    <a:pt x="82" y="47"/>
                  </a:cubicBezTo>
                  <a:cubicBezTo>
                    <a:pt x="79" y="44"/>
                    <a:pt x="80" y="45"/>
                    <a:pt x="77" y="47"/>
                  </a:cubicBezTo>
                  <a:cubicBezTo>
                    <a:pt x="75" y="49"/>
                    <a:pt x="69" y="49"/>
                    <a:pt x="60" y="49"/>
                  </a:cubicBezTo>
                  <a:cubicBezTo>
                    <a:pt x="52" y="48"/>
                    <a:pt x="53" y="48"/>
                    <a:pt x="46" y="47"/>
                  </a:cubicBezTo>
                  <a:cubicBezTo>
                    <a:pt x="40" y="46"/>
                    <a:pt x="31" y="46"/>
                    <a:pt x="20" y="46"/>
                  </a:cubicBezTo>
                  <a:cubicBezTo>
                    <a:pt x="8" y="46"/>
                    <a:pt x="13" y="48"/>
                    <a:pt x="9" y="51"/>
                  </a:cubicBezTo>
                  <a:cubicBezTo>
                    <a:pt x="5" y="53"/>
                    <a:pt x="3" y="54"/>
                    <a:pt x="1" y="55"/>
                  </a:cubicBezTo>
                  <a:cubicBezTo>
                    <a:pt x="1" y="53"/>
                    <a:pt x="1" y="50"/>
                    <a:pt x="1" y="46"/>
                  </a:cubicBezTo>
                  <a:cubicBezTo>
                    <a:pt x="4" y="34"/>
                    <a:pt x="0" y="33"/>
                    <a:pt x="7" y="22"/>
                  </a:cubicBezTo>
                  <a:cubicBezTo>
                    <a:pt x="14" y="11"/>
                    <a:pt x="17" y="12"/>
                    <a:pt x="23" y="12"/>
                  </a:cubicBezTo>
                  <a:cubicBezTo>
                    <a:pt x="29" y="13"/>
                    <a:pt x="29" y="6"/>
                    <a:pt x="35" y="14"/>
                  </a:cubicBezTo>
                  <a:cubicBezTo>
                    <a:pt x="40" y="23"/>
                    <a:pt x="46" y="25"/>
                    <a:pt x="50" y="27"/>
                  </a:cubicBezTo>
                  <a:cubicBezTo>
                    <a:pt x="53" y="29"/>
                    <a:pt x="52" y="35"/>
                    <a:pt x="58" y="30"/>
                  </a:cubicBezTo>
                  <a:cubicBezTo>
                    <a:pt x="65" y="24"/>
                    <a:pt x="68" y="25"/>
                    <a:pt x="66" y="18"/>
                  </a:cubicBezTo>
                  <a:cubicBezTo>
                    <a:pt x="65" y="14"/>
                    <a:pt x="63" y="11"/>
                    <a:pt x="63" y="8"/>
                  </a:cubicBezTo>
                  <a:cubicBezTo>
                    <a:pt x="64" y="7"/>
                    <a:pt x="66" y="6"/>
                    <a:pt x="70" y="5"/>
                  </a:cubicBezTo>
                  <a:cubicBezTo>
                    <a:pt x="75" y="4"/>
                    <a:pt x="82" y="0"/>
                    <a:pt x="89" y="5"/>
                  </a:cubicBezTo>
                  <a:cubicBezTo>
                    <a:pt x="96" y="10"/>
                    <a:pt x="97" y="10"/>
                    <a:pt x="107" y="13"/>
                  </a:cubicBezTo>
                  <a:cubicBezTo>
                    <a:pt x="117" y="15"/>
                    <a:pt x="117" y="14"/>
                    <a:pt x="122" y="15"/>
                  </a:cubicBezTo>
                  <a:cubicBezTo>
                    <a:pt x="124" y="15"/>
                    <a:pt x="125" y="15"/>
                    <a:pt x="126" y="15"/>
                  </a:cubicBezTo>
                  <a:cubicBezTo>
                    <a:pt x="128" y="16"/>
                    <a:pt x="129" y="17"/>
                    <a:pt x="131" y="18"/>
                  </a:cubicBezTo>
                  <a:cubicBezTo>
                    <a:pt x="134" y="19"/>
                    <a:pt x="139" y="17"/>
                    <a:pt x="138" y="22"/>
                  </a:cubicBezTo>
                  <a:cubicBezTo>
                    <a:pt x="137" y="28"/>
                    <a:pt x="136" y="31"/>
                    <a:pt x="138" y="34"/>
                  </a:cubicBezTo>
                  <a:cubicBezTo>
                    <a:pt x="140" y="37"/>
                    <a:pt x="143" y="36"/>
                    <a:pt x="146" y="39"/>
                  </a:cubicBezTo>
                  <a:cubicBezTo>
                    <a:pt x="149" y="43"/>
                    <a:pt x="148" y="43"/>
                    <a:pt x="148" y="50"/>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1192"/>
            <p:cNvSpPr>
              <a:spLocks/>
            </p:cNvSpPr>
            <p:nvPr/>
          </p:nvSpPr>
          <p:spPr bwMode="auto">
            <a:xfrm>
              <a:off x="2824" y="1105"/>
              <a:ext cx="71" cy="41"/>
            </a:xfrm>
            <a:custGeom>
              <a:avLst/>
              <a:gdLst>
                <a:gd name="T0" fmla="*/ 113 w 119"/>
                <a:gd name="T1" fmla="*/ 34 h 69"/>
                <a:gd name="T2" fmla="*/ 101 w 119"/>
                <a:gd name="T3" fmla="*/ 45 h 69"/>
                <a:gd name="T4" fmla="*/ 100 w 119"/>
                <a:gd name="T5" fmla="*/ 57 h 69"/>
                <a:gd name="T6" fmla="*/ 83 w 119"/>
                <a:gd name="T7" fmla="*/ 64 h 69"/>
                <a:gd name="T8" fmla="*/ 61 w 119"/>
                <a:gd name="T9" fmla="*/ 66 h 69"/>
                <a:gd name="T10" fmla="*/ 55 w 119"/>
                <a:gd name="T11" fmla="*/ 66 h 69"/>
                <a:gd name="T12" fmla="*/ 53 w 119"/>
                <a:gd name="T13" fmla="*/ 64 h 69"/>
                <a:gd name="T14" fmla="*/ 40 w 119"/>
                <a:gd name="T15" fmla="*/ 54 h 69"/>
                <a:gd name="T16" fmla="*/ 38 w 119"/>
                <a:gd name="T17" fmla="*/ 54 h 69"/>
                <a:gd name="T18" fmla="*/ 38 w 119"/>
                <a:gd name="T19" fmla="*/ 51 h 69"/>
                <a:gd name="T20" fmla="*/ 40 w 119"/>
                <a:gd name="T21" fmla="*/ 45 h 69"/>
                <a:gd name="T22" fmla="*/ 36 w 119"/>
                <a:gd name="T23" fmla="*/ 38 h 69"/>
                <a:gd name="T24" fmla="*/ 21 w 119"/>
                <a:gd name="T25" fmla="*/ 35 h 69"/>
                <a:gd name="T26" fmla="*/ 12 w 119"/>
                <a:gd name="T27" fmla="*/ 31 h 69"/>
                <a:gd name="T28" fmla="*/ 5 w 119"/>
                <a:gd name="T29" fmla="*/ 30 h 69"/>
                <a:gd name="T30" fmla="*/ 5 w 119"/>
                <a:gd name="T31" fmla="*/ 21 h 69"/>
                <a:gd name="T32" fmla="*/ 0 w 119"/>
                <a:gd name="T33" fmla="*/ 11 h 69"/>
                <a:gd name="T34" fmla="*/ 8 w 119"/>
                <a:gd name="T35" fmla="*/ 7 h 69"/>
                <a:gd name="T36" fmla="*/ 19 w 119"/>
                <a:gd name="T37" fmla="*/ 2 h 69"/>
                <a:gd name="T38" fmla="*/ 45 w 119"/>
                <a:gd name="T39" fmla="*/ 3 h 69"/>
                <a:gd name="T40" fmla="*/ 59 w 119"/>
                <a:gd name="T41" fmla="*/ 5 h 69"/>
                <a:gd name="T42" fmla="*/ 76 w 119"/>
                <a:gd name="T43" fmla="*/ 3 h 69"/>
                <a:gd name="T44" fmla="*/ 81 w 119"/>
                <a:gd name="T45" fmla="*/ 3 h 69"/>
                <a:gd name="T46" fmla="*/ 90 w 119"/>
                <a:gd name="T47" fmla="*/ 7 h 69"/>
                <a:gd name="T48" fmla="*/ 102 w 119"/>
                <a:gd name="T49" fmla="*/ 13 h 69"/>
                <a:gd name="T50" fmla="*/ 115 w 119"/>
                <a:gd name="T51" fmla="*/ 19 h 69"/>
                <a:gd name="T52" fmla="*/ 115 w 119"/>
                <a:gd name="T53" fmla="*/ 24 h 69"/>
                <a:gd name="T54" fmla="*/ 113 w 119"/>
                <a:gd name="T5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9" h="69">
                  <a:moveTo>
                    <a:pt x="113" y="34"/>
                  </a:moveTo>
                  <a:cubicBezTo>
                    <a:pt x="108" y="36"/>
                    <a:pt x="101" y="38"/>
                    <a:pt x="101" y="45"/>
                  </a:cubicBezTo>
                  <a:cubicBezTo>
                    <a:pt x="101" y="52"/>
                    <a:pt x="107" y="54"/>
                    <a:pt x="100" y="57"/>
                  </a:cubicBezTo>
                  <a:cubicBezTo>
                    <a:pt x="93" y="60"/>
                    <a:pt x="88" y="59"/>
                    <a:pt x="83" y="64"/>
                  </a:cubicBezTo>
                  <a:cubicBezTo>
                    <a:pt x="79" y="69"/>
                    <a:pt x="66" y="66"/>
                    <a:pt x="61" y="66"/>
                  </a:cubicBezTo>
                  <a:cubicBezTo>
                    <a:pt x="57" y="66"/>
                    <a:pt x="57" y="69"/>
                    <a:pt x="55" y="66"/>
                  </a:cubicBezTo>
                  <a:cubicBezTo>
                    <a:pt x="55" y="66"/>
                    <a:pt x="54" y="65"/>
                    <a:pt x="53" y="64"/>
                  </a:cubicBezTo>
                  <a:cubicBezTo>
                    <a:pt x="48" y="57"/>
                    <a:pt x="50" y="54"/>
                    <a:pt x="40" y="54"/>
                  </a:cubicBezTo>
                  <a:cubicBezTo>
                    <a:pt x="38" y="54"/>
                    <a:pt x="38" y="54"/>
                    <a:pt x="38" y="54"/>
                  </a:cubicBezTo>
                  <a:cubicBezTo>
                    <a:pt x="38" y="53"/>
                    <a:pt x="38" y="52"/>
                    <a:pt x="38" y="51"/>
                  </a:cubicBezTo>
                  <a:cubicBezTo>
                    <a:pt x="38" y="50"/>
                    <a:pt x="38" y="48"/>
                    <a:pt x="40" y="45"/>
                  </a:cubicBezTo>
                  <a:cubicBezTo>
                    <a:pt x="43" y="42"/>
                    <a:pt x="40" y="41"/>
                    <a:pt x="36" y="38"/>
                  </a:cubicBezTo>
                  <a:cubicBezTo>
                    <a:pt x="31" y="34"/>
                    <a:pt x="28" y="35"/>
                    <a:pt x="21" y="35"/>
                  </a:cubicBezTo>
                  <a:cubicBezTo>
                    <a:pt x="14" y="35"/>
                    <a:pt x="16" y="33"/>
                    <a:pt x="12" y="31"/>
                  </a:cubicBezTo>
                  <a:cubicBezTo>
                    <a:pt x="8" y="29"/>
                    <a:pt x="11" y="30"/>
                    <a:pt x="5" y="30"/>
                  </a:cubicBezTo>
                  <a:cubicBezTo>
                    <a:pt x="6" y="27"/>
                    <a:pt x="6" y="24"/>
                    <a:pt x="5" y="21"/>
                  </a:cubicBezTo>
                  <a:cubicBezTo>
                    <a:pt x="3" y="18"/>
                    <a:pt x="0" y="16"/>
                    <a:pt x="0" y="11"/>
                  </a:cubicBezTo>
                  <a:cubicBezTo>
                    <a:pt x="2" y="9"/>
                    <a:pt x="4" y="10"/>
                    <a:pt x="8" y="7"/>
                  </a:cubicBezTo>
                  <a:cubicBezTo>
                    <a:pt x="12" y="4"/>
                    <a:pt x="7" y="2"/>
                    <a:pt x="19" y="2"/>
                  </a:cubicBezTo>
                  <a:cubicBezTo>
                    <a:pt x="30" y="2"/>
                    <a:pt x="39" y="2"/>
                    <a:pt x="45" y="3"/>
                  </a:cubicBezTo>
                  <a:cubicBezTo>
                    <a:pt x="52" y="4"/>
                    <a:pt x="51" y="4"/>
                    <a:pt x="59" y="5"/>
                  </a:cubicBezTo>
                  <a:cubicBezTo>
                    <a:pt x="68" y="5"/>
                    <a:pt x="74" y="5"/>
                    <a:pt x="76" y="3"/>
                  </a:cubicBezTo>
                  <a:cubicBezTo>
                    <a:pt x="79" y="1"/>
                    <a:pt x="78" y="0"/>
                    <a:pt x="81" y="3"/>
                  </a:cubicBezTo>
                  <a:cubicBezTo>
                    <a:pt x="85" y="6"/>
                    <a:pt x="84" y="7"/>
                    <a:pt x="90" y="7"/>
                  </a:cubicBezTo>
                  <a:cubicBezTo>
                    <a:pt x="95" y="8"/>
                    <a:pt x="94" y="8"/>
                    <a:pt x="102" y="13"/>
                  </a:cubicBezTo>
                  <a:cubicBezTo>
                    <a:pt x="109" y="18"/>
                    <a:pt x="111" y="19"/>
                    <a:pt x="115" y="19"/>
                  </a:cubicBezTo>
                  <a:cubicBezTo>
                    <a:pt x="113" y="20"/>
                    <a:pt x="112" y="21"/>
                    <a:pt x="115" y="24"/>
                  </a:cubicBezTo>
                  <a:cubicBezTo>
                    <a:pt x="119" y="29"/>
                    <a:pt x="118" y="32"/>
                    <a:pt x="113" y="34"/>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1193"/>
            <p:cNvSpPr>
              <a:spLocks/>
            </p:cNvSpPr>
            <p:nvPr/>
          </p:nvSpPr>
          <p:spPr bwMode="auto">
            <a:xfrm>
              <a:off x="2855" y="1109"/>
              <a:ext cx="124" cy="81"/>
            </a:xfrm>
            <a:custGeom>
              <a:avLst/>
              <a:gdLst>
                <a:gd name="T0" fmla="*/ 203 w 206"/>
                <a:gd name="T1" fmla="*/ 74 h 135"/>
                <a:gd name="T2" fmla="*/ 191 w 206"/>
                <a:gd name="T3" fmla="*/ 82 h 135"/>
                <a:gd name="T4" fmla="*/ 174 w 206"/>
                <a:gd name="T5" fmla="*/ 84 h 135"/>
                <a:gd name="T6" fmla="*/ 179 w 206"/>
                <a:gd name="T7" fmla="*/ 96 h 135"/>
                <a:gd name="T8" fmla="*/ 183 w 206"/>
                <a:gd name="T9" fmla="*/ 107 h 135"/>
                <a:gd name="T10" fmla="*/ 179 w 206"/>
                <a:gd name="T11" fmla="*/ 109 h 135"/>
                <a:gd name="T12" fmla="*/ 169 w 206"/>
                <a:gd name="T13" fmla="*/ 111 h 135"/>
                <a:gd name="T14" fmla="*/ 163 w 206"/>
                <a:gd name="T15" fmla="*/ 119 h 135"/>
                <a:gd name="T16" fmla="*/ 164 w 206"/>
                <a:gd name="T17" fmla="*/ 130 h 135"/>
                <a:gd name="T18" fmla="*/ 156 w 206"/>
                <a:gd name="T19" fmla="*/ 127 h 135"/>
                <a:gd name="T20" fmla="*/ 143 w 206"/>
                <a:gd name="T21" fmla="*/ 128 h 135"/>
                <a:gd name="T22" fmla="*/ 134 w 206"/>
                <a:gd name="T23" fmla="*/ 124 h 135"/>
                <a:gd name="T24" fmla="*/ 128 w 206"/>
                <a:gd name="T25" fmla="*/ 126 h 135"/>
                <a:gd name="T26" fmla="*/ 120 w 206"/>
                <a:gd name="T27" fmla="*/ 126 h 135"/>
                <a:gd name="T28" fmla="*/ 101 w 206"/>
                <a:gd name="T29" fmla="*/ 125 h 135"/>
                <a:gd name="T30" fmla="*/ 86 w 206"/>
                <a:gd name="T31" fmla="*/ 119 h 135"/>
                <a:gd name="T32" fmla="*/ 69 w 206"/>
                <a:gd name="T33" fmla="*/ 117 h 135"/>
                <a:gd name="T34" fmla="*/ 39 w 206"/>
                <a:gd name="T35" fmla="*/ 115 h 135"/>
                <a:gd name="T36" fmla="*/ 26 w 206"/>
                <a:gd name="T37" fmla="*/ 119 h 135"/>
                <a:gd name="T38" fmla="*/ 12 w 206"/>
                <a:gd name="T39" fmla="*/ 121 h 135"/>
                <a:gd name="T40" fmla="*/ 12 w 206"/>
                <a:gd name="T41" fmla="*/ 121 h 135"/>
                <a:gd name="T42" fmla="*/ 10 w 206"/>
                <a:gd name="T43" fmla="*/ 110 h 135"/>
                <a:gd name="T44" fmla="*/ 2 w 206"/>
                <a:gd name="T45" fmla="*/ 100 h 135"/>
                <a:gd name="T46" fmla="*/ 17 w 206"/>
                <a:gd name="T47" fmla="*/ 91 h 135"/>
                <a:gd name="T48" fmla="*/ 13 w 206"/>
                <a:gd name="T49" fmla="*/ 76 h 135"/>
                <a:gd name="T50" fmla="*/ 4 w 206"/>
                <a:gd name="T51" fmla="*/ 66 h 135"/>
                <a:gd name="T52" fmla="*/ 3 w 206"/>
                <a:gd name="T53" fmla="*/ 59 h 135"/>
                <a:gd name="T54" fmla="*/ 9 w 206"/>
                <a:gd name="T55" fmla="*/ 59 h 135"/>
                <a:gd name="T56" fmla="*/ 31 w 206"/>
                <a:gd name="T57" fmla="*/ 57 h 135"/>
                <a:gd name="T58" fmla="*/ 48 w 206"/>
                <a:gd name="T59" fmla="*/ 50 h 135"/>
                <a:gd name="T60" fmla="*/ 49 w 206"/>
                <a:gd name="T61" fmla="*/ 38 h 135"/>
                <a:gd name="T62" fmla="*/ 61 w 206"/>
                <a:gd name="T63" fmla="*/ 27 h 135"/>
                <a:gd name="T64" fmla="*/ 63 w 206"/>
                <a:gd name="T65" fmla="*/ 17 h 135"/>
                <a:gd name="T66" fmla="*/ 63 w 206"/>
                <a:gd name="T67" fmla="*/ 12 h 135"/>
                <a:gd name="T68" fmla="*/ 63 w 206"/>
                <a:gd name="T69" fmla="*/ 12 h 135"/>
                <a:gd name="T70" fmla="*/ 73 w 206"/>
                <a:gd name="T71" fmla="*/ 10 h 135"/>
                <a:gd name="T72" fmla="*/ 84 w 206"/>
                <a:gd name="T73" fmla="*/ 10 h 135"/>
                <a:gd name="T74" fmla="*/ 90 w 206"/>
                <a:gd name="T75" fmla="*/ 3 h 135"/>
                <a:gd name="T76" fmla="*/ 94 w 206"/>
                <a:gd name="T77" fmla="*/ 1 h 135"/>
                <a:gd name="T78" fmla="*/ 98 w 206"/>
                <a:gd name="T79" fmla="*/ 3 h 135"/>
                <a:gd name="T80" fmla="*/ 113 w 206"/>
                <a:gd name="T81" fmla="*/ 4 h 135"/>
                <a:gd name="T82" fmla="*/ 123 w 206"/>
                <a:gd name="T83" fmla="*/ 9 h 135"/>
                <a:gd name="T84" fmla="*/ 127 w 206"/>
                <a:gd name="T85" fmla="*/ 13 h 135"/>
                <a:gd name="T86" fmla="*/ 141 w 206"/>
                <a:gd name="T87" fmla="*/ 9 h 135"/>
                <a:gd name="T88" fmla="*/ 155 w 206"/>
                <a:gd name="T89" fmla="*/ 19 h 135"/>
                <a:gd name="T90" fmla="*/ 157 w 206"/>
                <a:gd name="T91" fmla="*/ 35 h 135"/>
                <a:gd name="T92" fmla="*/ 162 w 206"/>
                <a:gd name="T93" fmla="*/ 44 h 135"/>
                <a:gd name="T94" fmla="*/ 171 w 206"/>
                <a:gd name="T95" fmla="*/ 55 h 135"/>
                <a:gd name="T96" fmla="*/ 181 w 206"/>
                <a:gd name="T97" fmla="*/ 56 h 135"/>
                <a:gd name="T98" fmla="*/ 188 w 206"/>
                <a:gd name="T99" fmla="*/ 64 h 135"/>
                <a:gd name="T100" fmla="*/ 196 w 206"/>
                <a:gd name="T101" fmla="*/ 69 h 135"/>
                <a:gd name="T102" fmla="*/ 203 w 206"/>
                <a:gd name="T103"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135">
                  <a:moveTo>
                    <a:pt x="203" y="74"/>
                  </a:moveTo>
                  <a:cubicBezTo>
                    <a:pt x="200" y="77"/>
                    <a:pt x="200" y="82"/>
                    <a:pt x="191" y="82"/>
                  </a:cubicBezTo>
                  <a:cubicBezTo>
                    <a:pt x="182" y="82"/>
                    <a:pt x="171" y="77"/>
                    <a:pt x="174" y="84"/>
                  </a:cubicBezTo>
                  <a:cubicBezTo>
                    <a:pt x="177" y="92"/>
                    <a:pt x="178" y="92"/>
                    <a:pt x="179" y="96"/>
                  </a:cubicBezTo>
                  <a:cubicBezTo>
                    <a:pt x="180" y="99"/>
                    <a:pt x="180" y="105"/>
                    <a:pt x="183" y="107"/>
                  </a:cubicBezTo>
                  <a:cubicBezTo>
                    <a:pt x="181" y="108"/>
                    <a:pt x="180" y="109"/>
                    <a:pt x="179" y="109"/>
                  </a:cubicBezTo>
                  <a:cubicBezTo>
                    <a:pt x="177" y="109"/>
                    <a:pt x="176" y="110"/>
                    <a:pt x="169" y="111"/>
                  </a:cubicBezTo>
                  <a:cubicBezTo>
                    <a:pt x="161" y="112"/>
                    <a:pt x="165" y="112"/>
                    <a:pt x="163" y="119"/>
                  </a:cubicBezTo>
                  <a:cubicBezTo>
                    <a:pt x="161" y="125"/>
                    <a:pt x="165" y="126"/>
                    <a:pt x="164" y="130"/>
                  </a:cubicBezTo>
                  <a:cubicBezTo>
                    <a:pt x="163" y="135"/>
                    <a:pt x="160" y="130"/>
                    <a:pt x="156" y="127"/>
                  </a:cubicBezTo>
                  <a:cubicBezTo>
                    <a:pt x="151" y="124"/>
                    <a:pt x="146" y="127"/>
                    <a:pt x="143" y="128"/>
                  </a:cubicBezTo>
                  <a:cubicBezTo>
                    <a:pt x="140" y="129"/>
                    <a:pt x="137" y="127"/>
                    <a:pt x="134" y="124"/>
                  </a:cubicBezTo>
                  <a:cubicBezTo>
                    <a:pt x="131" y="120"/>
                    <a:pt x="130" y="124"/>
                    <a:pt x="128" y="126"/>
                  </a:cubicBezTo>
                  <a:cubicBezTo>
                    <a:pt x="125" y="127"/>
                    <a:pt x="123" y="126"/>
                    <a:pt x="120" y="126"/>
                  </a:cubicBezTo>
                  <a:cubicBezTo>
                    <a:pt x="118" y="125"/>
                    <a:pt x="113" y="122"/>
                    <a:pt x="101" y="125"/>
                  </a:cubicBezTo>
                  <a:cubicBezTo>
                    <a:pt x="90" y="127"/>
                    <a:pt x="92" y="122"/>
                    <a:pt x="86" y="119"/>
                  </a:cubicBezTo>
                  <a:cubicBezTo>
                    <a:pt x="79" y="116"/>
                    <a:pt x="75" y="118"/>
                    <a:pt x="69" y="117"/>
                  </a:cubicBezTo>
                  <a:cubicBezTo>
                    <a:pt x="62" y="117"/>
                    <a:pt x="45" y="115"/>
                    <a:pt x="39" y="115"/>
                  </a:cubicBezTo>
                  <a:cubicBezTo>
                    <a:pt x="33" y="115"/>
                    <a:pt x="29" y="117"/>
                    <a:pt x="26" y="119"/>
                  </a:cubicBezTo>
                  <a:cubicBezTo>
                    <a:pt x="23" y="122"/>
                    <a:pt x="19" y="123"/>
                    <a:pt x="12" y="121"/>
                  </a:cubicBezTo>
                  <a:cubicBezTo>
                    <a:pt x="12" y="121"/>
                    <a:pt x="12" y="121"/>
                    <a:pt x="12" y="121"/>
                  </a:cubicBezTo>
                  <a:cubicBezTo>
                    <a:pt x="5" y="119"/>
                    <a:pt x="11" y="114"/>
                    <a:pt x="10" y="110"/>
                  </a:cubicBezTo>
                  <a:cubicBezTo>
                    <a:pt x="10" y="105"/>
                    <a:pt x="4" y="105"/>
                    <a:pt x="2" y="100"/>
                  </a:cubicBezTo>
                  <a:cubicBezTo>
                    <a:pt x="0" y="94"/>
                    <a:pt x="12" y="95"/>
                    <a:pt x="17" y="91"/>
                  </a:cubicBezTo>
                  <a:cubicBezTo>
                    <a:pt x="22" y="87"/>
                    <a:pt x="16" y="83"/>
                    <a:pt x="13" y="76"/>
                  </a:cubicBezTo>
                  <a:cubicBezTo>
                    <a:pt x="10" y="69"/>
                    <a:pt x="9" y="69"/>
                    <a:pt x="4" y="66"/>
                  </a:cubicBezTo>
                  <a:cubicBezTo>
                    <a:pt x="1" y="65"/>
                    <a:pt x="2" y="61"/>
                    <a:pt x="3" y="59"/>
                  </a:cubicBezTo>
                  <a:cubicBezTo>
                    <a:pt x="5" y="62"/>
                    <a:pt x="5" y="59"/>
                    <a:pt x="9" y="59"/>
                  </a:cubicBezTo>
                  <a:cubicBezTo>
                    <a:pt x="14" y="59"/>
                    <a:pt x="27" y="62"/>
                    <a:pt x="31" y="57"/>
                  </a:cubicBezTo>
                  <a:cubicBezTo>
                    <a:pt x="36" y="52"/>
                    <a:pt x="41" y="53"/>
                    <a:pt x="48" y="50"/>
                  </a:cubicBezTo>
                  <a:cubicBezTo>
                    <a:pt x="55" y="47"/>
                    <a:pt x="49" y="45"/>
                    <a:pt x="49" y="38"/>
                  </a:cubicBezTo>
                  <a:cubicBezTo>
                    <a:pt x="49" y="31"/>
                    <a:pt x="56" y="29"/>
                    <a:pt x="61" y="27"/>
                  </a:cubicBezTo>
                  <a:cubicBezTo>
                    <a:pt x="66" y="25"/>
                    <a:pt x="67" y="22"/>
                    <a:pt x="63" y="17"/>
                  </a:cubicBezTo>
                  <a:cubicBezTo>
                    <a:pt x="60" y="14"/>
                    <a:pt x="61" y="13"/>
                    <a:pt x="63" y="12"/>
                  </a:cubicBezTo>
                  <a:cubicBezTo>
                    <a:pt x="63" y="12"/>
                    <a:pt x="63" y="12"/>
                    <a:pt x="63" y="12"/>
                  </a:cubicBezTo>
                  <a:cubicBezTo>
                    <a:pt x="67" y="13"/>
                    <a:pt x="69" y="12"/>
                    <a:pt x="73" y="10"/>
                  </a:cubicBezTo>
                  <a:cubicBezTo>
                    <a:pt x="77" y="9"/>
                    <a:pt x="80" y="13"/>
                    <a:pt x="84" y="10"/>
                  </a:cubicBezTo>
                  <a:cubicBezTo>
                    <a:pt x="88" y="6"/>
                    <a:pt x="88" y="5"/>
                    <a:pt x="90" y="3"/>
                  </a:cubicBezTo>
                  <a:cubicBezTo>
                    <a:pt x="91" y="3"/>
                    <a:pt x="93" y="2"/>
                    <a:pt x="94" y="1"/>
                  </a:cubicBezTo>
                  <a:cubicBezTo>
                    <a:pt x="93" y="5"/>
                    <a:pt x="92" y="3"/>
                    <a:pt x="98" y="3"/>
                  </a:cubicBezTo>
                  <a:cubicBezTo>
                    <a:pt x="106" y="3"/>
                    <a:pt x="109" y="0"/>
                    <a:pt x="113" y="4"/>
                  </a:cubicBezTo>
                  <a:cubicBezTo>
                    <a:pt x="117" y="7"/>
                    <a:pt x="122" y="5"/>
                    <a:pt x="123" y="9"/>
                  </a:cubicBezTo>
                  <a:cubicBezTo>
                    <a:pt x="124" y="13"/>
                    <a:pt x="121" y="16"/>
                    <a:pt x="127" y="13"/>
                  </a:cubicBezTo>
                  <a:cubicBezTo>
                    <a:pt x="134" y="10"/>
                    <a:pt x="136" y="6"/>
                    <a:pt x="141" y="9"/>
                  </a:cubicBezTo>
                  <a:cubicBezTo>
                    <a:pt x="147" y="13"/>
                    <a:pt x="154" y="13"/>
                    <a:pt x="155" y="19"/>
                  </a:cubicBezTo>
                  <a:cubicBezTo>
                    <a:pt x="156" y="25"/>
                    <a:pt x="158" y="31"/>
                    <a:pt x="157" y="35"/>
                  </a:cubicBezTo>
                  <a:cubicBezTo>
                    <a:pt x="156" y="38"/>
                    <a:pt x="156" y="37"/>
                    <a:pt x="162" y="44"/>
                  </a:cubicBezTo>
                  <a:cubicBezTo>
                    <a:pt x="168" y="51"/>
                    <a:pt x="168" y="54"/>
                    <a:pt x="171" y="55"/>
                  </a:cubicBezTo>
                  <a:cubicBezTo>
                    <a:pt x="174" y="55"/>
                    <a:pt x="181" y="52"/>
                    <a:pt x="181" y="56"/>
                  </a:cubicBezTo>
                  <a:cubicBezTo>
                    <a:pt x="181" y="60"/>
                    <a:pt x="183" y="63"/>
                    <a:pt x="188" y="64"/>
                  </a:cubicBezTo>
                  <a:cubicBezTo>
                    <a:pt x="192" y="65"/>
                    <a:pt x="194" y="65"/>
                    <a:pt x="196" y="69"/>
                  </a:cubicBezTo>
                  <a:cubicBezTo>
                    <a:pt x="198" y="73"/>
                    <a:pt x="206" y="72"/>
                    <a:pt x="203" y="74"/>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1194"/>
            <p:cNvSpPr>
              <a:spLocks/>
            </p:cNvSpPr>
            <p:nvPr/>
          </p:nvSpPr>
          <p:spPr bwMode="auto">
            <a:xfrm>
              <a:off x="2765" y="1286"/>
              <a:ext cx="53" cy="49"/>
            </a:xfrm>
            <a:custGeom>
              <a:avLst/>
              <a:gdLst>
                <a:gd name="T0" fmla="*/ 83 w 88"/>
                <a:gd name="T1" fmla="*/ 47 h 82"/>
                <a:gd name="T2" fmla="*/ 80 w 88"/>
                <a:gd name="T3" fmla="*/ 49 h 82"/>
                <a:gd name="T4" fmla="*/ 74 w 88"/>
                <a:gd name="T5" fmla="*/ 49 h 82"/>
                <a:gd name="T6" fmla="*/ 73 w 88"/>
                <a:gd name="T7" fmla="*/ 54 h 82"/>
                <a:gd name="T8" fmla="*/ 65 w 88"/>
                <a:gd name="T9" fmla="*/ 59 h 82"/>
                <a:gd name="T10" fmla="*/ 64 w 88"/>
                <a:gd name="T11" fmla="*/ 67 h 82"/>
                <a:gd name="T12" fmla="*/ 65 w 88"/>
                <a:gd name="T13" fmla="*/ 76 h 82"/>
                <a:gd name="T14" fmla="*/ 67 w 88"/>
                <a:gd name="T15" fmla="*/ 81 h 82"/>
                <a:gd name="T16" fmla="*/ 66 w 88"/>
                <a:gd name="T17" fmla="*/ 82 h 82"/>
                <a:gd name="T18" fmla="*/ 65 w 88"/>
                <a:gd name="T19" fmla="*/ 81 h 82"/>
                <a:gd name="T20" fmla="*/ 61 w 88"/>
                <a:gd name="T21" fmla="*/ 80 h 82"/>
                <a:gd name="T22" fmla="*/ 61 w 88"/>
                <a:gd name="T23" fmla="*/ 76 h 82"/>
                <a:gd name="T24" fmla="*/ 55 w 88"/>
                <a:gd name="T25" fmla="*/ 69 h 82"/>
                <a:gd name="T26" fmla="*/ 48 w 88"/>
                <a:gd name="T27" fmla="*/ 64 h 82"/>
                <a:gd name="T28" fmla="*/ 43 w 88"/>
                <a:gd name="T29" fmla="*/ 61 h 82"/>
                <a:gd name="T30" fmla="*/ 33 w 88"/>
                <a:gd name="T31" fmla="*/ 51 h 82"/>
                <a:gd name="T32" fmla="*/ 24 w 88"/>
                <a:gd name="T33" fmla="*/ 41 h 82"/>
                <a:gd name="T34" fmla="*/ 14 w 88"/>
                <a:gd name="T35" fmla="*/ 34 h 82"/>
                <a:gd name="T36" fmla="*/ 10 w 88"/>
                <a:gd name="T37" fmla="*/ 24 h 82"/>
                <a:gd name="T38" fmla="*/ 3 w 88"/>
                <a:gd name="T39" fmla="*/ 16 h 82"/>
                <a:gd name="T40" fmla="*/ 2 w 88"/>
                <a:gd name="T41" fmla="*/ 4 h 82"/>
                <a:gd name="T42" fmla="*/ 8 w 88"/>
                <a:gd name="T43" fmla="*/ 5 h 82"/>
                <a:gd name="T44" fmla="*/ 15 w 88"/>
                <a:gd name="T45" fmla="*/ 7 h 82"/>
                <a:gd name="T46" fmla="*/ 18 w 88"/>
                <a:gd name="T47" fmla="*/ 2 h 82"/>
                <a:gd name="T48" fmla="*/ 25 w 88"/>
                <a:gd name="T49" fmla="*/ 3 h 82"/>
                <a:gd name="T50" fmla="*/ 32 w 88"/>
                <a:gd name="T51" fmla="*/ 4 h 82"/>
                <a:gd name="T52" fmla="*/ 40 w 88"/>
                <a:gd name="T53" fmla="*/ 6 h 82"/>
                <a:gd name="T54" fmla="*/ 47 w 88"/>
                <a:gd name="T55" fmla="*/ 7 h 82"/>
                <a:gd name="T56" fmla="*/ 50 w 88"/>
                <a:gd name="T57" fmla="*/ 4 h 82"/>
                <a:gd name="T58" fmla="*/ 64 w 88"/>
                <a:gd name="T59" fmla="*/ 6 h 82"/>
                <a:gd name="T60" fmla="*/ 68 w 88"/>
                <a:gd name="T61" fmla="*/ 12 h 82"/>
                <a:gd name="T62" fmla="*/ 75 w 88"/>
                <a:gd name="T63" fmla="*/ 12 h 82"/>
                <a:gd name="T64" fmla="*/ 77 w 88"/>
                <a:gd name="T65" fmla="*/ 9 h 82"/>
                <a:gd name="T66" fmla="*/ 81 w 88"/>
                <a:gd name="T67" fmla="*/ 10 h 82"/>
                <a:gd name="T68" fmla="*/ 77 w 88"/>
                <a:gd name="T69" fmla="*/ 21 h 82"/>
                <a:gd name="T70" fmla="*/ 83 w 88"/>
                <a:gd name="T71" fmla="*/ 31 h 82"/>
                <a:gd name="T72" fmla="*/ 81 w 88"/>
                <a:gd name="T73" fmla="*/ 37 h 82"/>
                <a:gd name="T74" fmla="*/ 85 w 88"/>
                <a:gd name="T75" fmla="*/ 43 h 82"/>
                <a:gd name="T76" fmla="*/ 83 w 88"/>
                <a:gd name="T7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2">
                  <a:moveTo>
                    <a:pt x="83" y="47"/>
                  </a:moveTo>
                  <a:cubicBezTo>
                    <a:pt x="81" y="47"/>
                    <a:pt x="80" y="48"/>
                    <a:pt x="80" y="49"/>
                  </a:cubicBezTo>
                  <a:cubicBezTo>
                    <a:pt x="77" y="48"/>
                    <a:pt x="74" y="46"/>
                    <a:pt x="74" y="49"/>
                  </a:cubicBezTo>
                  <a:cubicBezTo>
                    <a:pt x="74" y="52"/>
                    <a:pt x="77" y="53"/>
                    <a:pt x="73" y="54"/>
                  </a:cubicBezTo>
                  <a:cubicBezTo>
                    <a:pt x="69" y="55"/>
                    <a:pt x="67" y="53"/>
                    <a:pt x="65" y="59"/>
                  </a:cubicBezTo>
                  <a:cubicBezTo>
                    <a:pt x="64" y="64"/>
                    <a:pt x="64" y="63"/>
                    <a:pt x="64" y="67"/>
                  </a:cubicBezTo>
                  <a:cubicBezTo>
                    <a:pt x="64" y="72"/>
                    <a:pt x="64" y="72"/>
                    <a:pt x="65" y="76"/>
                  </a:cubicBezTo>
                  <a:cubicBezTo>
                    <a:pt x="66" y="79"/>
                    <a:pt x="66" y="80"/>
                    <a:pt x="67" y="81"/>
                  </a:cubicBezTo>
                  <a:cubicBezTo>
                    <a:pt x="67" y="81"/>
                    <a:pt x="66" y="82"/>
                    <a:pt x="66" y="82"/>
                  </a:cubicBezTo>
                  <a:cubicBezTo>
                    <a:pt x="66" y="82"/>
                    <a:pt x="65" y="82"/>
                    <a:pt x="65" y="81"/>
                  </a:cubicBezTo>
                  <a:cubicBezTo>
                    <a:pt x="65" y="81"/>
                    <a:pt x="63" y="80"/>
                    <a:pt x="61" y="80"/>
                  </a:cubicBezTo>
                  <a:cubicBezTo>
                    <a:pt x="60" y="78"/>
                    <a:pt x="60" y="77"/>
                    <a:pt x="61" y="76"/>
                  </a:cubicBezTo>
                  <a:cubicBezTo>
                    <a:pt x="61" y="75"/>
                    <a:pt x="57" y="72"/>
                    <a:pt x="55" y="69"/>
                  </a:cubicBezTo>
                  <a:cubicBezTo>
                    <a:pt x="53" y="67"/>
                    <a:pt x="50" y="66"/>
                    <a:pt x="48" y="64"/>
                  </a:cubicBezTo>
                  <a:cubicBezTo>
                    <a:pt x="46" y="62"/>
                    <a:pt x="44" y="63"/>
                    <a:pt x="43" y="61"/>
                  </a:cubicBezTo>
                  <a:cubicBezTo>
                    <a:pt x="42" y="59"/>
                    <a:pt x="36" y="55"/>
                    <a:pt x="33" y="51"/>
                  </a:cubicBezTo>
                  <a:cubicBezTo>
                    <a:pt x="31" y="48"/>
                    <a:pt x="27" y="44"/>
                    <a:pt x="24" y="41"/>
                  </a:cubicBezTo>
                  <a:cubicBezTo>
                    <a:pt x="20" y="38"/>
                    <a:pt x="19" y="37"/>
                    <a:pt x="14" y="34"/>
                  </a:cubicBezTo>
                  <a:cubicBezTo>
                    <a:pt x="9" y="31"/>
                    <a:pt x="10" y="29"/>
                    <a:pt x="10" y="24"/>
                  </a:cubicBezTo>
                  <a:cubicBezTo>
                    <a:pt x="10" y="18"/>
                    <a:pt x="5" y="19"/>
                    <a:pt x="3" y="16"/>
                  </a:cubicBezTo>
                  <a:cubicBezTo>
                    <a:pt x="0" y="12"/>
                    <a:pt x="0" y="8"/>
                    <a:pt x="2" y="4"/>
                  </a:cubicBezTo>
                  <a:cubicBezTo>
                    <a:pt x="3" y="0"/>
                    <a:pt x="5" y="4"/>
                    <a:pt x="8" y="5"/>
                  </a:cubicBezTo>
                  <a:cubicBezTo>
                    <a:pt x="11" y="7"/>
                    <a:pt x="11" y="6"/>
                    <a:pt x="15" y="7"/>
                  </a:cubicBezTo>
                  <a:cubicBezTo>
                    <a:pt x="20" y="8"/>
                    <a:pt x="15" y="4"/>
                    <a:pt x="18" y="2"/>
                  </a:cubicBezTo>
                  <a:cubicBezTo>
                    <a:pt x="20" y="0"/>
                    <a:pt x="22" y="3"/>
                    <a:pt x="25" y="3"/>
                  </a:cubicBezTo>
                  <a:cubicBezTo>
                    <a:pt x="28" y="3"/>
                    <a:pt x="31" y="3"/>
                    <a:pt x="32" y="4"/>
                  </a:cubicBezTo>
                  <a:cubicBezTo>
                    <a:pt x="33" y="5"/>
                    <a:pt x="38" y="6"/>
                    <a:pt x="40" y="6"/>
                  </a:cubicBezTo>
                  <a:cubicBezTo>
                    <a:pt x="41" y="6"/>
                    <a:pt x="45" y="6"/>
                    <a:pt x="47" y="7"/>
                  </a:cubicBezTo>
                  <a:cubicBezTo>
                    <a:pt x="49" y="9"/>
                    <a:pt x="48" y="6"/>
                    <a:pt x="50" y="4"/>
                  </a:cubicBezTo>
                  <a:cubicBezTo>
                    <a:pt x="52" y="3"/>
                    <a:pt x="58" y="6"/>
                    <a:pt x="64" y="6"/>
                  </a:cubicBezTo>
                  <a:cubicBezTo>
                    <a:pt x="70" y="7"/>
                    <a:pt x="68" y="10"/>
                    <a:pt x="68" y="12"/>
                  </a:cubicBezTo>
                  <a:cubicBezTo>
                    <a:pt x="69" y="13"/>
                    <a:pt x="70" y="12"/>
                    <a:pt x="75" y="12"/>
                  </a:cubicBezTo>
                  <a:cubicBezTo>
                    <a:pt x="78" y="12"/>
                    <a:pt x="78" y="11"/>
                    <a:pt x="77" y="9"/>
                  </a:cubicBezTo>
                  <a:cubicBezTo>
                    <a:pt x="79" y="9"/>
                    <a:pt x="81" y="9"/>
                    <a:pt x="81" y="10"/>
                  </a:cubicBezTo>
                  <a:cubicBezTo>
                    <a:pt x="82" y="11"/>
                    <a:pt x="80" y="18"/>
                    <a:pt x="77" y="21"/>
                  </a:cubicBezTo>
                  <a:cubicBezTo>
                    <a:pt x="75" y="25"/>
                    <a:pt x="79" y="27"/>
                    <a:pt x="83" y="31"/>
                  </a:cubicBezTo>
                  <a:cubicBezTo>
                    <a:pt x="87" y="35"/>
                    <a:pt x="83" y="35"/>
                    <a:pt x="81" y="37"/>
                  </a:cubicBezTo>
                  <a:cubicBezTo>
                    <a:pt x="80" y="39"/>
                    <a:pt x="83" y="40"/>
                    <a:pt x="85" y="43"/>
                  </a:cubicBezTo>
                  <a:cubicBezTo>
                    <a:pt x="88" y="46"/>
                    <a:pt x="85" y="46"/>
                    <a:pt x="83" y="4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1195"/>
            <p:cNvSpPr>
              <a:spLocks/>
            </p:cNvSpPr>
            <p:nvPr/>
          </p:nvSpPr>
          <p:spPr bwMode="auto">
            <a:xfrm>
              <a:off x="2806" y="1270"/>
              <a:ext cx="59" cy="75"/>
            </a:xfrm>
            <a:custGeom>
              <a:avLst/>
              <a:gdLst>
                <a:gd name="T0" fmla="*/ 97 w 99"/>
                <a:gd name="T1" fmla="*/ 87 h 124"/>
                <a:gd name="T2" fmla="*/ 91 w 99"/>
                <a:gd name="T3" fmla="*/ 92 h 124"/>
                <a:gd name="T4" fmla="*/ 86 w 99"/>
                <a:gd name="T5" fmla="*/ 98 h 124"/>
                <a:gd name="T6" fmla="*/ 87 w 99"/>
                <a:gd name="T7" fmla="*/ 106 h 124"/>
                <a:gd name="T8" fmla="*/ 85 w 99"/>
                <a:gd name="T9" fmla="*/ 106 h 124"/>
                <a:gd name="T10" fmla="*/ 77 w 99"/>
                <a:gd name="T11" fmla="*/ 107 h 124"/>
                <a:gd name="T12" fmla="*/ 67 w 99"/>
                <a:gd name="T13" fmla="*/ 110 h 124"/>
                <a:gd name="T14" fmla="*/ 62 w 99"/>
                <a:gd name="T15" fmla="*/ 111 h 124"/>
                <a:gd name="T16" fmla="*/ 56 w 99"/>
                <a:gd name="T17" fmla="*/ 113 h 124"/>
                <a:gd name="T18" fmla="*/ 50 w 99"/>
                <a:gd name="T19" fmla="*/ 117 h 124"/>
                <a:gd name="T20" fmla="*/ 45 w 99"/>
                <a:gd name="T21" fmla="*/ 122 h 124"/>
                <a:gd name="T22" fmla="*/ 44 w 99"/>
                <a:gd name="T23" fmla="*/ 121 h 124"/>
                <a:gd name="T24" fmla="*/ 43 w 99"/>
                <a:gd name="T25" fmla="*/ 113 h 124"/>
                <a:gd name="T26" fmla="*/ 32 w 99"/>
                <a:gd name="T27" fmla="*/ 103 h 124"/>
                <a:gd name="T28" fmla="*/ 32 w 99"/>
                <a:gd name="T29" fmla="*/ 103 h 124"/>
                <a:gd name="T30" fmla="*/ 34 w 99"/>
                <a:gd name="T31" fmla="*/ 98 h 124"/>
                <a:gd name="T32" fmla="*/ 39 w 99"/>
                <a:gd name="T33" fmla="*/ 93 h 124"/>
                <a:gd name="T34" fmla="*/ 32 w 99"/>
                <a:gd name="T35" fmla="*/ 88 h 124"/>
                <a:gd name="T36" fmla="*/ 20 w 99"/>
                <a:gd name="T37" fmla="*/ 82 h 124"/>
                <a:gd name="T38" fmla="*/ 11 w 99"/>
                <a:gd name="T39" fmla="*/ 76 h 124"/>
                <a:gd name="T40" fmla="*/ 12 w 99"/>
                <a:gd name="T41" fmla="*/ 75 h 124"/>
                <a:gd name="T42" fmla="*/ 15 w 99"/>
                <a:gd name="T43" fmla="*/ 73 h 124"/>
                <a:gd name="T44" fmla="*/ 17 w 99"/>
                <a:gd name="T45" fmla="*/ 69 h 124"/>
                <a:gd name="T46" fmla="*/ 13 w 99"/>
                <a:gd name="T47" fmla="*/ 63 h 124"/>
                <a:gd name="T48" fmla="*/ 15 w 99"/>
                <a:gd name="T49" fmla="*/ 57 h 124"/>
                <a:gd name="T50" fmla="*/ 9 w 99"/>
                <a:gd name="T51" fmla="*/ 47 h 124"/>
                <a:gd name="T52" fmla="*/ 13 w 99"/>
                <a:gd name="T53" fmla="*/ 36 h 124"/>
                <a:gd name="T54" fmla="*/ 9 w 99"/>
                <a:gd name="T55" fmla="*/ 35 h 124"/>
                <a:gd name="T56" fmla="*/ 7 w 99"/>
                <a:gd name="T57" fmla="*/ 33 h 124"/>
                <a:gd name="T58" fmla="*/ 10 w 99"/>
                <a:gd name="T59" fmla="*/ 28 h 124"/>
                <a:gd name="T60" fmla="*/ 4 w 99"/>
                <a:gd name="T61" fmla="*/ 22 h 124"/>
                <a:gd name="T62" fmla="*/ 2 w 99"/>
                <a:gd name="T63" fmla="*/ 13 h 124"/>
                <a:gd name="T64" fmla="*/ 0 w 99"/>
                <a:gd name="T65" fmla="*/ 10 h 124"/>
                <a:gd name="T66" fmla="*/ 3 w 99"/>
                <a:gd name="T67" fmla="*/ 8 h 124"/>
                <a:gd name="T68" fmla="*/ 17 w 99"/>
                <a:gd name="T69" fmla="*/ 2 h 124"/>
                <a:gd name="T70" fmla="*/ 31 w 99"/>
                <a:gd name="T71" fmla="*/ 1 h 124"/>
                <a:gd name="T72" fmla="*/ 31 w 99"/>
                <a:gd name="T73" fmla="*/ 5 h 124"/>
                <a:gd name="T74" fmla="*/ 40 w 99"/>
                <a:gd name="T75" fmla="*/ 12 h 124"/>
                <a:gd name="T76" fmla="*/ 46 w 99"/>
                <a:gd name="T77" fmla="*/ 20 h 124"/>
                <a:gd name="T78" fmla="*/ 55 w 99"/>
                <a:gd name="T79" fmla="*/ 27 h 124"/>
                <a:gd name="T80" fmla="*/ 60 w 99"/>
                <a:gd name="T81" fmla="*/ 36 h 124"/>
                <a:gd name="T82" fmla="*/ 62 w 99"/>
                <a:gd name="T83" fmla="*/ 42 h 124"/>
                <a:gd name="T84" fmla="*/ 74 w 99"/>
                <a:gd name="T85" fmla="*/ 47 h 124"/>
                <a:gd name="T86" fmla="*/ 81 w 99"/>
                <a:gd name="T87" fmla="*/ 43 h 124"/>
                <a:gd name="T88" fmla="*/ 90 w 99"/>
                <a:gd name="T89" fmla="*/ 45 h 124"/>
                <a:gd name="T90" fmla="*/ 85 w 99"/>
                <a:gd name="T91" fmla="*/ 51 h 124"/>
                <a:gd name="T92" fmla="*/ 89 w 99"/>
                <a:gd name="T93" fmla="*/ 55 h 124"/>
                <a:gd name="T94" fmla="*/ 88 w 99"/>
                <a:gd name="T95" fmla="*/ 58 h 124"/>
                <a:gd name="T96" fmla="*/ 83 w 99"/>
                <a:gd name="T97" fmla="*/ 67 h 124"/>
                <a:gd name="T98" fmla="*/ 90 w 99"/>
                <a:gd name="T99" fmla="*/ 78 h 124"/>
                <a:gd name="T100" fmla="*/ 97 w 99"/>
                <a:gd name="T101" fmla="*/ 8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24">
                  <a:moveTo>
                    <a:pt x="97" y="87"/>
                  </a:moveTo>
                  <a:cubicBezTo>
                    <a:pt x="95" y="89"/>
                    <a:pt x="95" y="91"/>
                    <a:pt x="91" y="92"/>
                  </a:cubicBezTo>
                  <a:cubicBezTo>
                    <a:pt x="87" y="93"/>
                    <a:pt x="86" y="94"/>
                    <a:pt x="86" y="98"/>
                  </a:cubicBezTo>
                  <a:cubicBezTo>
                    <a:pt x="86" y="102"/>
                    <a:pt x="93" y="105"/>
                    <a:pt x="87" y="106"/>
                  </a:cubicBezTo>
                  <a:cubicBezTo>
                    <a:pt x="86" y="106"/>
                    <a:pt x="86" y="106"/>
                    <a:pt x="85" y="106"/>
                  </a:cubicBezTo>
                  <a:cubicBezTo>
                    <a:pt x="82" y="107"/>
                    <a:pt x="84" y="105"/>
                    <a:pt x="77" y="107"/>
                  </a:cubicBezTo>
                  <a:cubicBezTo>
                    <a:pt x="69" y="109"/>
                    <a:pt x="68" y="109"/>
                    <a:pt x="67" y="110"/>
                  </a:cubicBezTo>
                  <a:cubicBezTo>
                    <a:pt x="66" y="111"/>
                    <a:pt x="64" y="110"/>
                    <a:pt x="62" y="111"/>
                  </a:cubicBezTo>
                  <a:cubicBezTo>
                    <a:pt x="60" y="112"/>
                    <a:pt x="59" y="111"/>
                    <a:pt x="56" y="113"/>
                  </a:cubicBezTo>
                  <a:cubicBezTo>
                    <a:pt x="53" y="114"/>
                    <a:pt x="54" y="113"/>
                    <a:pt x="50" y="117"/>
                  </a:cubicBezTo>
                  <a:cubicBezTo>
                    <a:pt x="47" y="121"/>
                    <a:pt x="46" y="124"/>
                    <a:pt x="45" y="122"/>
                  </a:cubicBezTo>
                  <a:cubicBezTo>
                    <a:pt x="45" y="122"/>
                    <a:pt x="45" y="122"/>
                    <a:pt x="44" y="121"/>
                  </a:cubicBezTo>
                  <a:cubicBezTo>
                    <a:pt x="44" y="118"/>
                    <a:pt x="47" y="117"/>
                    <a:pt x="43" y="113"/>
                  </a:cubicBezTo>
                  <a:cubicBezTo>
                    <a:pt x="39" y="109"/>
                    <a:pt x="34" y="106"/>
                    <a:pt x="32" y="103"/>
                  </a:cubicBezTo>
                  <a:cubicBezTo>
                    <a:pt x="32" y="103"/>
                    <a:pt x="32" y="103"/>
                    <a:pt x="32" y="103"/>
                  </a:cubicBezTo>
                  <a:cubicBezTo>
                    <a:pt x="31" y="99"/>
                    <a:pt x="33" y="101"/>
                    <a:pt x="34" y="98"/>
                  </a:cubicBezTo>
                  <a:cubicBezTo>
                    <a:pt x="34" y="95"/>
                    <a:pt x="37" y="95"/>
                    <a:pt x="39" y="93"/>
                  </a:cubicBezTo>
                  <a:cubicBezTo>
                    <a:pt x="40" y="91"/>
                    <a:pt x="37" y="91"/>
                    <a:pt x="32" y="88"/>
                  </a:cubicBezTo>
                  <a:cubicBezTo>
                    <a:pt x="26" y="86"/>
                    <a:pt x="24" y="84"/>
                    <a:pt x="20" y="82"/>
                  </a:cubicBezTo>
                  <a:cubicBezTo>
                    <a:pt x="16" y="80"/>
                    <a:pt x="11" y="79"/>
                    <a:pt x="11" y="76"/>
                  </a:cubicBezTo>
                  <a:cubicBezTo>
                    <a:pt x="11" y="76"/>
                    <a:pt x="11" y="75"/>
                    <a:pt x="12" y="75"/>
                  </a:cubicBezTo>
                  <a:cubicBezTo>
                    <a:pt x="12" y="74"/>
                    <a:pt x="13" y="73"/>
                    <a:pt x="15" y="73"/>
                  </a:cubicBezTo>
                  <a:cubicBezTo>
                    <a:pt x="17" y="72"/>
                    <a:pt x="20" y="72"/>
                    <a:pt x="17" y="69"/>
                  </a:cubicBezTo>
                  <a:cubicBezTo>
                    <a:pt x="15" y="66"/>
                    <a:pt x="12" y="65"/>
                    <a:pt x="13" y="63"/>
                  </a:cubicBezTo>
                  <a:cubicBezTo>
                    <a:pt x="15" y="61"/>
                    <a:pt x="19" y="61"/>
                    <a:pt x="15" y="57"/>
                  </a:cubicBezTo>
                  <a:cubicBezTo>
                    <a:pt x="11" y="53"/>
                    <a:pt x="7" y="51"/>
                    <a:pt x="9" y="47"/>
                  </a:cubicBezTo>
                  <a:cubicBezTo>
                    <a:pt x="12" y="44"/>
                    <a:pt x="14" y="37"/>
                    <a:pt x="13" y="36"/>
                  </a:cubicBezTo>
                  <a:cubicBezTo>
                    <a:pt x="13" y="35"/>
                    <a:pt x="11" y="35"/>
                    <a:pt x="9" y="35"/>
                  </a:cubicBezTo>
                  <a:cubicBezTo>
                    <a:pt x="8" y="35"/>
                    <a:pt x="7" y="35"/>
                    <a:pt x="7" y="33"/>
                  </a:cubicBezTo>
                  <a:cubicBezTo>
                    <a:pt x="7" y="31"/>
                    <a:pt x="11" y="29"/>
                    <a:pt x="10" y="28"/>
                  </a:cubicBezTo>
                  <a:cubicBezTo>
                    <a:pt x="8" y="26"/>
                    <a:pt x="7" y="26"/>
                    <a:pt x="4" y="22"/>
                  </a:cubicBezTo>
                  <a:cubicBezTo>
                    <a:pt x="2" y="18"/>
                    <a:pt x="3" y="15"/>
                    <a:pt x="2" y="13"/>
                  </a:cubicBezTo>
                  <a:cubicBezTo>
                    <a:pt x="2" y="12"/>
                    <a:pt x="1" y="11"/>
                    <a:pt x="0" y="10"/>
                  </a:cubicBezTo>
                  <a:cubicBezTo>
                    <a:pt x="1" y="9"/>
                    <a:pt x="1" y="8"/>
                    <a:pt x="3" y="8"/>
                  </a:cubicBezTo>
                  <a:cubicBezTo>
                    <a:pt x="8" y="6"/>
                    <a:pt x="12" y="6"/>
                    <a:pt x="17" y="2"/>
                  </a:cubicBezTo>
                  <a:cubicBezTo>
                    <a:pt x="21" y="0"/>
                    <a:pt x="26" y="1"/>
                    <a:pt x="31" y="1"/>
                  </a:cubicBezTo>
                  <a:cubicBezTo>
                    <a:pt x="30" y="2"/>
                    <a:pt x="29" y="3"/>
                    <a:pt x="31" y="5"/>
                  </a:cubicBezTo>
                  <a:cubicBezTo>
                    <a:pt x="35" y="8"/>
                    <a:pt x="38" y="8"/>
                    <a:pt x="40" y="12"/>
                  </a:cubicBezTo>
                  <a:cubicBezTo>
                    <a:pt x="43" y="16"/>
                    <a:pt x="46" y="15"/>
                    <a:pt x="46" y="20"/>
                  </a:cubicBezTo>
                  <a:cubicBezTo>
                    <a:pt x="46" y="25"/>
                    <a:pt x="50" y="23"/>
                    <a:pt x="55" y="27"/>
                  </a:cubicBezTo>
                  <a:cubicBezTo>
                    <a:pt x="60" y="31"/>
                    <a:pt x="61" y="33"/>
                    <a:pt x="60" y="36"/>
                  </a:cubicBezTo>
                  <a:cubicBezTo>
                    <a:pt x="60" y="39"/>
                    <a:pt x="57" y="39"/>
                    <a:pt x="62" y="42"/>
                  </a:cubicBezTo>
                  <a:cubicBezTo>
                    <a:pt x="68" y="44"/>
                    <a:pt x="69" y="47"/>
                    <a:pt x="74" y="47"/>
                  </a:cubicBezTo>
                  <a:cubicBezTo>
                    <a:pt x="80" y="47"/>
                    <a:pt x="76" y="42"/>
                    <a:pt x="81" y="43"/>
                  </a:cubicBezTo>
                  <a:cubicBezTo>
                    <a:pt x="86" y="44"/>
                    <a:pt x="91" y="44"/>
                    <a:pt x="90" y="45"/>
                  </a:cubicBezTo>
                  <a:cubicBezTo>
                    <a:pt x="90" y="46"/>
                    <a:pt x="84" y="47"/>
                    <a:pt x="85" y="51"/>
                  </a:cubicBezTo>
                  <a:cubicBezTo>
                    <a:pt x="85" y="53"/>
                    <a:pt x="89" y="53"/>
                    <a:pt x="89" y="55"/>
                  </a:cubicBezTo>
                  <a:cubicBezTo>
                    <a:pt x="89" y="56"/>
                    <a:pt x="88" y="57"/>
                    <a:pt x="88" y="58"/>
                  </a:cubicBezTo>
                  <a:cubicBezTo>
                    <a:pt x="84" y="62"/>
                    <a:pt x="79" y="63"/>
                    <a:pt x="83" y="67"/>
                  </a:cubicBezTo>
                  <a:cubicBezTo>
                    <a:pt x="86" y="72"/>
                    <a:pt x="87" y="74"/>
                    <a:pt x="90" y="78"/>
                  </a:cubicBezTo>
                  <a:cubicBezTo>
                    <a:pt x="93" y="82"/>
                    <a:pt x="99" y="84"/>
                    <a:pt x="97" y="8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96"/>
            <p:cNvSpPr>
              <a:spLocks/>
            </p:cNvSpPr>
            <p:nvPr/>
          </p:nvSpPr>
          <p:spPr bwMode="auto">
            <a:xfrm>
              <a:off x="2803" y="1313"/>
              <a:ext cx="27" cy="29"/>
            </a:xfrm>
            <a:custGeom>
              <a:avLst/>
              <a:gdLst>
                <a:gd name="T0" fmla="*/ 43 w 44"/>
                <a:gd name="T1" fmla="*/ 21 h 47"/>
                <a:gd name="T2" fmla="*/ 38 w 44"/>
                <a:gd name="T3" fmla="*/ 26 h 47"/>
                <a:gd name="T4" fmla="*/ 36 w 44"/>
                <a:gd name="T5" fmla="*/ 31 h 47"/>
                <a:gd name="T6" fmla="*/ 36 w 44"/>
                <a:gd name="T7" fmla="*/ 31 h 47"/>
                <a:gd name="T8" fmla="*/ 33 w 44"/>
                <a:gd name="T9" fmla="*/ 32 h 47"/>
                <a:gd name="T10" fmla="*/ 28 w 44"/>
                <a:gd name="T11" fmla="*/ 29 h 47"/>
                <a:gd name="T12" fmla="*/ 24 w 44"/>
                <a:gd name="T13" fmla="*/ 31 h 47"/>
                <a:gd name="T14" fmla="*/ 20 w 44"/>
                <a:gd name="T15" fmla="*/ 35 h 47"/>
                <a:gd name="T16" fmla="*/ 20 w 44"/>
                <a:gd name="T17" fmla="*/ 47 h 47"/>
                <a:gd name="T18" fmla="*/ 12 w 44"/>
                <a:gd name="T19" fmla="*/ 43 h 47"/>
                <a:gd name="T20" fmla="*/ 6 w 44"/>
                <a:gd name="T21" fmla="*/ 38 h 47"/>
                <a:gd name="T22" fmla="*/ 2 w 44"/>
                <a:gd name="T23" fmla="*/ 36 h 47"/>
                <a:gd name="T24" fmla="*/ 3 w 44"/>
                <a:gd name="T25" fmla="*/ 35 h 47"/>
                <a:gd name="T26" fmla="*/ 1 w 44"/>
                <a:gd name="T27" fmla="*/ 30 h 47"/>
                <a:gd name="T28" fmla="*/ 0 w 44"/>
                <a:gd name="T29" fmla="*/ 21 h 47"/>
                <a:gd name="T30" fmla="*/ 1 w 44"/>
                <a:gd name="T31" fmla="*/ 13 h 47"/>
                <a:gd name="T32" fmla="*/ 9 w 44"/>
                <a:gd name="T33" fmla="*/ 8 h 47"/>
                <a:gd name="T34" fmla="*/ 10 w 44"/>
                <a:gd name="T35" fmla="*/ 3 h 47"/>
                <a:gd name="T36" fmla="*/ 16 w 44"/>
                <a:gd name="T37" fmla="*/ 3 h 47"/>
                <a:gd name="T38" fmla="*/ 15 w 44"/>
                <a:gd name="T39" fmla="*/ 4 h 47"/>
                <a:gd name="T40" fmla="*/ 24 w 44"/>
                <a:gd name="T41" fmla="*/ 10 h 47"/>
                <a:gd name="T42" fmla="*/ 36 w 44"/>
                <a:gd name="T43" fmla="*/ 16 h 47"/>
                <a:gd name="T44" fmla="*/ 43 w 44"/>
                <a:gd name="T45"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7">
                  <a:moveTo>
                    <a:pt x="43" y="21"/>
                  </a:moveTo>
                  <a:cubicBezTo>
                    <a:pt x="41" y="23"/>
                    <a:pt x="38" y="23"/>
                    <a:pt x="38" y="26"/>
                  </a:cubicBezTo>
                  <a:cubicBezTo>
                    <a:pt x="37" y="29"/>
                    <a:pt x="35" y="27"/>
                    <a:pt x="36" y="31"/>
                  </a:cubicBezTo>
                  <a:cubicBezTo>
                    <a:pt x="36" y="31"/>
                    <a:pt x="36" y="31"/>
                    <a:pt x="36" y="31"/>
                  </a:cubicBezTo>
                  <a:cubicBezTo>
                    <a:pt x="35" y="31"/>
                    <a:pt x="34" y="32"/>
                    <a:pt x="33" y="32"/>
                  </a:cubicBezTo>
                  <a:cubicBezTo>
                    <a:pt x="30" y="32"/>
                    <a:pt x="32" y="32"/>
                    <a:pt x="28" y="29"/>
                  </a:cubicBezTo>
                  <a:cubicBezTo>
                    <a:pt x="24" y="26"/>
                    <a:pt x="25" y="29"/>
                    <a:pt x="24" y="31"/>
                  </a:cubicBezTo>
                  <a:cubicBezTo>
                    <a:pt x="23" y="33"/>
                    <a:pt x="21" y="34"/>
                    <a:pt x="20" y="35"/>
                  </a:cubicBezTo>
                  <a:cubicBezTo>
                    <a:pt x="19" y="35"/>
                    <a:pt x="20" y="44"/>
                    <a:pt x="20" y="47"/>
                  </a:cubicBezTo>
                  <a:cubicBezTo>
                    <a:pt x="16" y="46"/>
                    <a:pt x="12" y="46"/>
                    <a:pt x="12" y="43"/>
                  </a:cubicBezTo>
                  <a:cubicBezTo>
                    <a:pt x="12" y="41"/>
                    <a:pt x="6" y="40"/>
                    <a:pt x="6" y="38"/>
                  </a:cubicBezTo>
                  <a:cubicBezTo>
                    <a:pt x="6" y="36"/>
                    <a:pt x="4" y="36"/>
                    <a:pt x="2" y="36"/>
                  </a:cubicBezTo>
                  <a:cubicBezTo>
                    <a:pt x="2" y="36"/>
                    <a:pt x="3" y="35"/>
                    <a:pt x="3" y="35"/>
                  </a:cubicBezTo>
                  <a:cubicBezTo>
                    <a:pt x="2" y="34"/>
                    <a:pt x="2" y="33"/>
                    <a:pt x="1" y="30"/>
                  </a:cubicBezTo>
                  <a:cubicBezTo>
                    <a:pt x="0" y="26"/>
                    <a:pt x="0" y="26"/>
                    <a:pt x="0" y="21"/>
                  </a:cubicBezTo>
                  <a:cubicBezTo>
                    <a:pt x="0" y="17"/>
                    <a:pt x="0" y="18"/>
                    <a:pt x="1" y="13"/>
                  </a:cubicBezTo>
                  <a:cubicBezTo>
                    <a:pt x="3" y="7"/>
                    <a:pt x="5" y="9"/>
                    <a:pt x="9" y="8"/>
                  </a:cubicBezTo>
                  <a:cubicBezTo>
                    <a:pt x="13" y="7"/>
                    <a:pt x="10" y="6"/>
                    <a:pt x="10" y="3"/>
                  </a:cubicBezTo>
                  <a:cubicBezTo>
                    <a:pt x="10" y="0"/>
                    <a:pt x="13" y="2"/>
                    <a:pt x="16" y="3"/>
                  </a:cubicBezTo>
                  <a:cubicBezTo>
                    <a:pt x="15" y="3"/>
                    <a:pt x="15" y="4"/>
                    <a:pt x="15" y="4"/>
                  </a:cubicBezTo>
                  <a:cubicBezTo>
                    <a:pt x="15" y="7"/>
                    <a:pt x="20" y="8"/>
                    <a:pt x="24" y="10"/>
                  </a:cubicBezTo>
                  <a:cubicBezTo>
                    <a:pt x="28" y="12"/>
                    <a:pt x="30" y="14"/>
                    <a:pt x="36" y="16"/>
                  </a:cubicBezTo>
                  <a:cubicBezTo>
                    <a:pt x="41" y="19"/>
                    <a:pt x="44" y="19"/>
                    <a:pt x="43" y="2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1197"/>
            <p:cNvSpPr>
              <a:spLocks/>
            </p:cNvSpPr>
            <p:nvPr/>
          </p:nvSpPr>
          <p:spPr bwMode="auto">
            <a:xfrm>
              <a:off x="2830" y="1333"/>
              <a:ext cx="37" cy="26"/>
            </a:xfrm>
            <a:custGeom>
              <a:avLst/>
              <a:gdLst>
                <a:gd name="T0" fmla="*/ 58 w 61"/>
                <a:gd name="T1" fmla="*/ 29 h 43"/>
                <a:gd name="T2" fmla="*/ 57 w 61"/>
                <a:gd name="T3" fmla="*/ 31 h 43"/>
                <a:gd name="T4" fmla="*/ 50 w 61"/>
                <a:gd name="T5" fmla="*/ 35 h 43"/>
                <a:gd name="T6" fmla="*/ 39 w 61"/>
                <a:gd name="T7" fmla="*/ 36 h 43"/>
                <a:gd name="T8" fmla="*/ 31 w 61"/>
                <a:gd name="T9" fmla="*/ 41 h 43"/>
                <a:gd name="T10" fmla="*/ 19 w 61"/>
                <a:gd name="T11" fmla="*/ 43 h 43"/>
                <a:gd name="T12" fmla="*/ 12 w 61"/>
                <a:gd name="T13" fmla="*/ 43 h 43"/>
                <a:gd name="T14" fmla="*/ 5 w 61"/>
                <a:gd name="T15" fmla="*/ 39 h 43"/>
                <a:gd name="T16" fmla="*/ 2 w 61"/>
                <a:gd name="T17" fmla="*/ 29 h 43"/>
                <a:gd name="T18" fmla="*/ 1 w 61"/>
                <a:gd name="T19" fmla="*/ 24 h 43"/>
                <a:gd name="T20" fmla="*/ 2 w 61"/>
                <a:gd name="T21" fmla="*/ 21 h 43"/>
                <a:gd name="T22" fmla="*/ 4 w 61"/>
                <a:gd name="T23" fmla="*/ 17 h 43"/>
                <a:gd name="T24" fmla="*/ 9 w 61"/>
                <a:gd name="T25" fmla="*/ 12 h 43"/>
                <a:gd name="T26" fmla="*/ 15 w 61"/>
                <a:gd name="T27" fmla="*/ 8 h 43"/>
                <a:gd name="T28" fmla="*/ 21 w 61"/>
                <a:gd name="T29" fmla="*/ 6 h 43"/>
                <a:gd name="T30" fmla="*/ 25 w 61"/>
                <a:gd name="T31" fmla="*/ 5 h 43"/>
                <a:gd name="T32" fmla="*/ 26 w 61"/>
                <a:gd name="T33" fmla="*/ 5 h 43"/>
                <a:gd name="T34" fmla="*/ 36 w 61"/>
                <a:gd name="T35" fmla="*/ 2 h 43"/>
                <a:gd name="T36" fmla="*/ 44 w 61"/>
                <a:gd name="T37" fmla="*/ 1 h 43"/>
                <a:gd name="T38" fmla="*/ 45 w 61"/>
                <a:gd name="T39" fmla="*/ 4 h 43"/>
                <a:gd name="T40" fmla="*/ 53 w 61"/>
                <a:gd name="T41" fmla="*/ 11 h 43"/>
                <a:gd name="T42" fmla="*/ 57 w 61"/>
                <a:gd name="T43" fmla="*/ 16 h 43"/>
                <a:gd name="T44" fmla="*/ 60 w 61"/>
                <a:gd name="T45" fmla="*/ 23 h 43"/>
                <a:gd name="T46" fmla="*/ 58 w 61"/>
                <a:gd name="T4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3">
                  <a:moveTo>
                    <a:pt x="58" y="29"/>
                  </a:moveTo>
                  <a:cubicBezTo>
                    <a:pt x="58" y="30"/>
                    <a:pt x="57" y="30"/>
                    <a:pt x="57" y="31"/>
                  </a:cubicBezTo>
                  <a:cubicBezTo>
                    <a:pt x="56" y="32"/>
                    <a:pt x="54" y="33"/>
                    <a:pt x="50" y="35"/>
                  </a:cubicBezTo>
                  <a:cubicBezTo>
                    <a:pt x="46" y="37"/>
                    <a:pt x="43" y="35"/>
                    <a:pt x="39" y="36"/>
                  </a:cubicBezTo>
                  <a:cubicBezTo>
                    <a:pt x="35" y="37"/>
                    <a:pt x="33" y="38"/>
                    <a:pt x="31" y="41"/>
                  </a:cubicBezTo>
                  <a:cubicBezTo>
                    <a:pt x="29" y="43"/>
                    <a:pt x="24" y="43"/>
                    <a:pt x="19" y="43"/>
                  </a:cubicBezTo>
                  <a:cubicBezTo>
                    <a:pt x="15" y="43"/>
                    <a:pt x="13" y="43"/>
                    <a:pt x="12" y="43"/>
                  </a:cubicBezTo>
                  <a:cubicBezTo>
                    <a:pt x="10" y="42"/>
                    <a:pt x="8" y="42"/>
                    <a:pt x="5" y="39"/>
                  </a:cubicBezTo>
                  <a:cubicBezTo>
                    <a:pt x="3" y="35"/>
                    <a:pt x="2" y="31"/>
                    <a:pt x="2" y="29"/>
                  </a:cubicBezTo>
                  <a:cubicBezTo>
                    <a:pt x="2" y="27"/>
                    <a:pt x="1" y="25"/>
                    <a:pt x="1" y="24"/>
                  </a:cubicBezTo>
                  <a:cubicBezTo>
                    <a:pt x="0" y="23"/>
                    <a:pt x="0" y="23"/>
                    <a:pt x="2" y="21"/>
                  </a:cubicBezTo>
                  <a:cubicBezTo>
                    <a:pt x="2" y="20"/>
                    <a:pt x="3" y="18"/>
                    <a:pt x="4" y="17"/>
                  </a:cubicBezTo>
                  <a:cubicBezTo>
                    <a:pt x="5" y="19"/>
                    <a:pt x="6" y="16"/>
                    <a:pt x="9" y="12"/>
                  </a:cubicBezTo>
                  <a:cubicBezTo>
                    <a:pt x="13" y="8"/>
                    <a:pt x="12" y="9"/>
                    <a:pt x="15" y="8"/>
                  </a:cubicBezTo>
                  <a:cubicBezTo>
                    <a:pt x="18" y="6"/>
                    <a:pt x="19" y="7"/>
                    <a:pt x="21" y="6"/>
                  </a:cubicBezTo>
                  <a:cubicBezTo>
                    <a:pt x="23" y="5"/>
                    <a:pt x="24" y="6"/>
                    <a:pt x="25" y="5"/>
                  </a:cubicBezTo>
                  <a:cubicBezTo>
                    <a:pt x="25" y="5"/>
                    <a:pt x="26" y="5"/>
                    <a:pt x="26" y="5"/>
                  </a:cubicBezTo>
                  <a:cubicBezTo>
                    <a:pt x="27" y="4"/>
                    <a:pt x="28" y="4"/>
                    <a:pt x="36" y="2"/>
                  </a:cubicBezTo>
                  <a:cubicBezTo>
                    <a:pt x="43" y="0"/>
                    <a:pt x="41" y="2"/>
                    <a:pt x="44" y="1"/>
                  </a:cubicBezTo>
                  <a:cubicBezTo>
                    <a:pt x="44" y="2"/>
                    <a:pt x="44" y="3"/>
                    <a:pt x="45" y="4"/>
                  </a:cubicBezTo>
                  <a:cubicBezTo>
                    <a:pt x="47" y="7"/>
                    <a:pt x="50" y="10"/>
                    <a:pt x="53" y="11"/>
                  </a:cubicBezTo>
                  <a:cubicBezTo>
                    <a:pt x="55" y="11"/>
                    <a:pt x="54" y="12"/>
                    <a:pt x="57" y="16"/>
                  </a:cubicBezTo>
                  <a:cubicBezTo>
                    <a:pt x="60" y="20"/>
                    <a:pt x="58" y="20"/>
                    <a:pt x="60" y="23"/>
                  </a:cubicBezTo>
                  <a:cubicBezTo>
                    <a:pt x="61" y="26"/>
                    <a:pt x="59" y="28"/>
                    <a:pt x="58" y="2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1198"/>
            <p:cNvSpPr>
              <a:spLocks/>
            </p:cNvSpPr>
            <p:nvPr/>
          </p:nvSpPr>
          <p:spPr bwMode="auto">
            <a:xfrm>
              <a:off x="2734" y="1265"/>
              <a:ext cx="78" cy="69"/>
            </a:xfrm>
            <a:custGeom>
              <a:avLst/>
              <a:gdLst>
                <a:gd name="T0" fmla="*/ 126 w 130"/>
                <a:gd name="T1" fmla="*/ 47 h 115"/>
                <a:gd name="T2" fmla="*/ 115 w 130"/>
                <a:gd name="T3" fmla="*/ 41 h 115"/>
                <a:gd name="T4" fmla="*/ 98 w 130"/>
                <a:gd name="T5" fmla="*/ 42 h 115"/>
                <a:gd name="T6" fmla="*/ 83 w 130"/>
                <a:gd name="T7" fmla="*/ 39 h 115"/>
                <a:gd name="T8" fmla="*/ 69 w 130"/>
                <a:gd name="T9" fmla="*/ 37 h 115"/>
                <a:gd name="T10" fmla="*/ 59 w 130"/>
                <a:gd name="T11" fmla="*/ 40 h 115"/>
                <a:gd name="T12" fmla="*/ 54 w 130"/>
                <a:gd name="T13" fmla="*/ 51 h 115"/>
                <a:gd name="T14" fmla="*/ 65 w 130"/>
                <a:gd name="T15" fmla="*/ 69 h 115"/>
                <a:gd name="T16" fmla="*/ 84 w 130"/>
                <a:gd name="T17" fmla="*/ 86 h 115"/>
                <a:gd name="T18" fmla="*/ 99 w 130"/>
                <a:gd name="T19" fmla="*/ 99 h 115"/>
                <a:gd name="T20" fmla="*/ 112 w 130"/>
                <a:gd name="T21" fmla="*/ 111 h 115"/>
                <a:gd name="T22" fmla="*/ 108 w 130"/>
                <a:gd name="T23" fmla="*/ 113 h 115"/>
                <a:gd name="T24" fmla="*/ 97 w 130"/>
                <a:gd name="T25" fmla="*/ 104 h 115"/>
                <a:gd name="T26" fmla="*/ 88 w 130"/>
                <a:gd name="T27" fmla="*/ 99 h 115"/>
                <a:gd name="T28" fmla="*/ 78 w 130"/>
                <a:gd name="T29" fmla="*/ 90 h 115"/>
                <a:gd name="T30" fmla="*/ 69 w 130"/>
                <a:gd name="T31" fmla="*/ 83 h 115"/>
                <a:gd name="T32" fmla="*/ 55 w 130"/>
                <a:gd name="T33" fmla="*/ 82 h 115"/>
                <a:gd name="T34" fmla="*/ 46 w 130"/>
                <a:gd name="T35" fmla="*/ 75 h 115"/>
                <a:gd name="T36" fmla="*/ 36 w 130"/>
                <a:gd name="T37" fmla="*/ 72 h 115"/>
                <a:gd name="T38" fmla="*/ 38 w 130"/>
                <a:gd name="T39" fmla="*/ 62 h 115"/>
                <a:gd name="T40" fmla="*/ 30 w 130"/>
                <a:gd name="T41" fmla="*/ 52 h 115"/>
                <a:gd name="T42" fmla="*/ 31 w 130"/>
                <a:gd name="T43" fmla="*/ 44 h 115"/>
                <a:gd name="T44" fmla="*/ 21 w 130"/>
                <a:gd name="T45" fmla="*/ 46 h 115"/>
                <a:gd name="T46" fmla="*/ 25 w 130"/>
                <a:gd name="T47" fmla="*/ 38 h 115"/>
                <a:gd name="T48" fmla="*/ 11 w 130"/>
                <a:gd name="T49" fmla="*/ 45 h 115"/>
                <a:gd name="T50" fmla="*/ 4 w 130"/>
                <a:gd name="T51" fmla="*/ 42 h 115"/>
                <a:gd name="T52" fmla="*/ 4 w 130"/>
                <a:gd name="T53" fmla="*/ 29 h 115"/>
                <a:gd name="T54" fmla="*/ 15 w 130"/>
                <a:gd name="T55" fmla="*/ 30 h 115"/>
                <a:gd name="T56" fmla="*/ 40 w 130"/>
                <a:gd name="T57" fmla="*/ 31 h 115"/>
                <a:gd name="T58" fmla="*/ 47 w 130"/>
                <a:gd name="T59" fmla="*/ 18 h 115"/>
                <a:gd name="T60" fmla="*/ 59 w 130"/>
                <a:gd name="T61" fmla="*/ 4 h 115"/>
                <a:gd name="T62" fmla="*/ 76 w 130"/>
                <a:gd name="T63" fmla="*/ 7 h 115"/>
                <a:gd name="T64" fmla="*/ 111 w 130"/>
                <a:gd name="T65" fmla="*/ 22 h 115"/>
                <a:gd name="T66" fmla="*/ 121 w 130"/>
                <a:gd name="T67" fmla="*/ 22 h 115"/>
                <a:gd name="T68" fmla="*/ 129 w 130"/>
                <a:gd name="T69" fmla="*/ 37 h 115"/>
                <a:gd name="T70" fmla="*/ 128 w 130"/>
                <a:gd name="T71"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15">
                  <a:moveTo>
                    <a:pt x="128" y="44"/>
                  </a:moveTo>
                  <a:cubicBezTo>
                    <a:pt x="129" y="46"/>
                    <a:pt x="129" y="47"/>
                    <a:pt x="126" y="47"/>
                  </a:cubicBezTo>
                  <a:cubicBezTo>
                    <a:pt x="121" y="47"/>
                    <a:pt x="120" y="48"/>
                    <a:pt x="119" y="47"/>
                  </a:cubicBezTo>
                  <a:cubicBezTo>
                    <a:pt x="119" y="45"/>
                    <a:pt x="121" y="42"/>
                    <a:pt x="115" y="41"/>
                  </a:cubicBezTo>
                  <a:cubicBezTo>
                    <a:pt x="109" y="41"/>
                    <a:pt x="103" y="38"/>
                    <a:pt x="101" y="39"/>
                  </a:cubicBezTo>
                  <a:cubicBezTo>
                    <a:pt x="99" y="41"/>
                    <a:pt x="100" y="44"/>
                    <a:pt x="98" y="42"/>
                  </a:cubicBezTo>
                  <a:cubicBezTo>
                    <a:pt x="96" y="41"/>
                    <a:pt x="92" y="41"/>
                    <a:pt x="91" y="41"/>
                  </a:cubicBezTo>
                  <a:cubicBezTo>
                    <a:pt x="89" y="41"/>
                    <a:pt x="84" y="40"/>
                    <a:pt x="83" y="39"/>
                  </a:cubicBezTo>
                  <a:cubicBezTo>
                    <a:pt x="82" y="38"/>
                    <a:pt x="79" y="38"/>
                    <a:pt x="76" y="38"/>
                  </a:cubicBezTo>
                  <a:cubicBezTo>
                    <a:pt x="73" y="38"/>
                    <a:pt x="71" y="35"/>
                    <a:pt x="69" y="37"/>
                  </a:cubicBezTo>
                  <a:cubicBezTo>
                    <a:pt x="66" y="39"/>
                    <a:pt x="71" y="43"/>
                    <a:pt x="66" y="42"/>
                  </a:cubicBezTo>
                  <a:cubicBezTo>
                    <a:pt x="62" y="41"/>
                    <a:pt x="62" y="42"/>
                    <a:pt x="59" y="40"/>
                  </a:cubicBezTo>
                  <a:cubicBezTo>
                    <a:pt x="56" y="39"/>
                    <a:pt x="54" y="35"/>
                    <a:pt x="53" y="39"/>
                  </a:cubicBezTo>
                  <a:cubicBezTo>
                    <a:pt x="51" y="43"/>
                    <a:pt x="51" y="47"/>
                    <a:pt x="54" y="51"/>
                  </a:cubicBezTo>
                  <a:cubicBezTo>
                    <a:pt x="56" y="54"/>
                    <a:pt x="61" y="53"/>
                    <a:pt x="61" y="59"/>
                  </a:cubicBezTo>
                  <a:cubicBezTo>
                    <a:pt x="61" y="64"/>
                    <a:pt x="60" y="66"/>
                    <a:pt x="65" y="69"/>
                  </a:cubicBezTo>
                  <a:cubicBezTo>
                    <a:pt x="70" y="72"/>
                    <a:pt x="71" y="73"/>
                    <a:pt x="75" y="76"/>
                  </a:cubicBezTo>
                  <a:cubicBezTo>
                    <a:pt x="78" y="79"/>
                    <a:pt x="82" y="83"/>
                    <a:pt x="84" y="86"/>
                  </a:cubicBezTo>
                  <a:cubicBezTo>
                    <a:pt x="87" y="90"/>
                    <a:pt x="93" y="94"/>
                    <a:pt x="94" y="96"/>
                  </a:cubicBezTo>
                  <a:cubicBezTo>
                    <a:pt x="95" y="98"/>
                    <a:pt x="97" y="97"/>
                    <a:pt x="99" y="99"/>
                  </a:cubicBezTo>
                  <a:cubicBezTo>
                    <a:pt x="101" y="101"/>
                    <a:pt x="104" y="102"/>
                    <a:pt x="106" y="104"/>
                  </a:cubicBezTo>
                  <a:cubicBezTo>
                    <a:pt x="108" y="107"/>
                    <a:pt x="112" y="110"/>
                    <a:pt x="112" y="111"/>
                  </a:cubicBezTo>
                  <a:cubicBezTo>
                    <a:pt x="111" y="112"/>
                    <a:pt x="111" y="113"/>
                    <a:pt x="112" y="115"/>
                  </a:cubicBezTo>
                  <a:cubicBezTo>
                    <a:pt x="109" y="114"/>
                    <a:pt x="107" y="113"/>
                    <a:pt x="108" y="113"/>
                  </a:cubicBezTo>
                  <a:cubicBezTo>
                    <a:pt x="109" y="111"/>
                    <a:pt x="103" y="110"/>
                    <a:pt x="103" y="109"/>
                  </a:cubicBezTo>
                  <a:cubicBezTo>
                    <a:pt x="103" y="107"/>
                    <a:pt x="98" y="101"/>
                    <a:pt x="97" y="104"/>
                  </a:cubicBezTo>
                  <a:cubicBezTo>
                    <a:pt x="96" y="107"/>
                    <a:pt x="92" y="106"/>
                    <a:pt x="92" y="105"/>
                  </a:cubicBezTo>
                  <a:cubicBezTo>
                    <a:pt x="92" y="104"/>
                    <a:pt x="90" y="99"/>
                    <a:pt x="88" y="99"/>
                  </a:cubicBezTo>
                  <a:cubicBezTo>
                    <a:pt x="85" y="99"/>
                    <a:pt x="79" y="97"/>
                    <a:pt x="79" y="95"/>
                  </a:cubicBezTo>
                  <a:cubicBezTo>
                    <a:pt x="80" y="93"/>
                    <a:pt x="82" y="90"/>
                    <a:pt x="78" y="90"/>
                  </a:cubicBezTo>
                  <a:cubicBezTo>
                    <a:pt x="73" y="90"/>
                    <a:pt x="69" y="89"/>
                    <a:pt x="72" y="86"/>
                  </a:cubicBezTo>
                  <a:cubicBezTo>
                    <a:pt x="76" y="82"/>
                    <a:pt x="72" y="83"/>
                    <a:pt x="69" y="83"/>
                  </a:cubicBezTo>
                  <a:cubicBezTo>
                    <a:pt x="67" y="83"/>
                    <a:pt x="68" y="83"/>
                    <a:pt x="63" y="84"/>
                  </a:cubicBezTo>
                  <a:cubicBezTo>
                    <a:pt x="59" y="85"/>
                    <a:pt x="55" y="82"/>
                    <a:pt x="55" y="82"/>
                  </a:cubicBezTo>
                  <a:cubicBezTo>
                    <a:pt x="55" y="82"/>
                    <a:pt x="57" y="81"/>
                    <a:pt x="52" y="80"/>
                  </a:cubicBezTo>
                  <a:cubicBezTo>
                    <a:pt x="47" y="78"/>
                    <a:pt x="48" y="78"/>
                    <a:pt x="46" y="75"/>
                  </a:cubicBezTo>
                  <a:cubicBezTo>
                    <a:pt x="44" y="72"/>
                    <a:pt x="41" y="68"/>
                    <a:pt x="40" y="71"/>
                  </a:cubicBezTo>
                  <a:cubicBezTo>
                    <a:pt x="40" y="74"/>
                    <a:pt x="38" y="74"/>
                    <a:pt x="36" y="72"/>
                  </a:cubicBezTo>
                  <a:cubicBezTo>
                    <a:pt x="34" y="69"/>
                    <a:pt x="30" y="64"/>
                    <a:pt x="34" y="66"/>
                  </a:cubicBezTo>
                  <a:cubicBezTo>
                    <a:pt x="38" y="67"/>
                    <a:pt x="38" y="63"/>
                    <a:pt x="38" y="62"/>
                  </a:cubicBezTo>
                  <a:cubicBezTo>
                    <a:pt x="38" y="60"/>
                    <a:pt x="33" y="59"/>
                    <a:pt x="33" y="57"/>
                  </a:cubicBezTo>
                  <a:cubicBezTo>
                    <a:pt x="33" y="56"/>
                    <a:pt x="31" y="52"/>
                    <a:pt x="30" y="52"/>
                  </a:cubicBezTo>
                  <a:cubicBezTo>
                    <a:pt x="29" y="51"/>
                    <a:pt x="31" y="48"/>
                    <a:pt x="32" y="48"/>
                  </a:cubicBezTo>
                  <a:cubicBezTo>
                    <a:pt x="34" y="47"/>
                    <a:pt x="34" y="44"/>
                    <a:pt x="31" y="44"/>
                  </a:cubicBezTo>
                  <a:cubicBezTo>
                    <a:pt x="29" y="44"/>
                    <a:pt x="25" y="43"/>
                    <a:pt x="25" y="43"/>
                  </a:cubicBezTo>
                  <a:cubicBezTo>
                    <a:pt x="25" y="43"/>
                    <a:pt x="21" y="45"/>
                    <a:pt x="21" y="46"/>
                  </a:cubicBezTo>
                  <a:cubicBezTo>
                    <a:pt x="21" y="47"/>
                    <a:pt x="14" y="43"/>
                    <a:pt x="18" y="42"/>
                  </a:cubicBezTo>
                  <a:cubicBezTo>
                    <a:pt x="21" y="40"/>
                    <a:pt x="25" y="40"/>
                    <a:pt x="25" y="38"/>
                  </a:cubicBezTo>
                  <a:cubicBezTo>
                    <a:pt x="25" y="35"/>
                    <a:pt x="18" y="33"/>
                    <a:pt x="16" y="36"/>
                  </a:cubicBezTo>
                  <a:cubicBezTo>
                    <a:pt x="14" y="39"/>
                    <a:pt x="12" y="43"/>
                    <a:pt x="11" y="45"/>
                  </a:cubicBezTo>
                  <a:cubicBezTo>
                    <a:pt x="11" y="46"/>
                    <a:pt x="8" y="50"/>
                    <a:pt x="6" y="49"/>
                  </a:cubicBezTo>
                  <a:cubicBezTo>
                    <a:pt x="4" y="48"/>
                    <a:pt x="5" y="46"/>
                    <a:pt x="4" y="42"/>
                  </a:cubicBezTo>
                  <a:cubicBezTo>
                    <a:pt x="2" y="38"/>
                    <a:pt x="0" y="36"/>
                    <a:pt x="0" y="34"/>
                  </a:cubicBezTo>
                  <a:cubicBezTo>
                    <a:pt x="1" y="32"/>
                    <a:pt x="3" y="30"/>
                    <a:pt x="4" y="29"/>
                  </a:cubicBezTo>
                  <a:cubicBezTo>
                    <a:pt x="6" y="30"/>
                    <a:pt x="8" y="31"/>
                    <a:pt x="8" y="31"/>
                  </a:cubicBezTo>
                  <a:cubicBezTo>
                    <a:pt x="9" y="31"/>
                    <a:pt x="11" y="31"/>
                    <a:pt x="15" y="30"/>
                  </a:cubicBezTo>
                  <a:cubicBezTo>
                    <a:pt x="18" y="29"/>
                    <a:pt x="21" y="26"/>
                    <a:pt x="24" y="25"/>
                  </a:cubicBezTo>
                  <a:cubicBezTo>
                    <a:pt x="27" y="24"/>
                    <a:pt x="31" y="27"/>
                    <a:pt x="40" y="31"/>
                  </a:cubicBezTo>
                  <a:cubicBezTo>
                    <a:pt x="49" y="35"/>
                    <a:pt x="41" y="29"/>
                    <a:pt x="40" y="22"/>
                  </a:cubicBezTo>
                  <a:cubicBezTo>
                    <a:pt x="39" y="15"/>
                    <a:pt x="48" y="21"/>
                    <a:pt x="47" y="18"/>
                  </a:cubicBezTo>
                  <a:cubicBezTo>
                    <a:pt x="46" y="16"/>
                    <a:pt x="47" y="14"/>
                    <a:pt x="50" y="10"/>
                  </a:cubicBezTo>
                  <a:cubicBezTo>
                    <a:pt x="53" y="7"/>
                    <a:pt x="59" y="8"/>
                    <a:pt x="59" y="4"/>
                  </a:cubicBezTo>
                  <a:cubicBezTo>
                    <a:pt x="59" y="1"/>
                    <a:pt x="63" y="1"/>
                    <a:pt x="66" y="0"/>
                  </a:cubicBezTo>
                  <a:cubicBezTo>
                    <a:pt x="68" y="3"/>
                    <a:pt x="69" y="1"/>
                    <a:pt x="76" y="7"/>
                  </a:cubicBezTo>
                  <a:cubicBezTo>
                    <a:pt x="84" y="15"/>
                    <a:pt x="85" y="14"/>
                    <a:pt x="93" y="19"/>
                  </a:cubicBezTo>
                  <a:cubicBezTo>
                    <a:pt x="102" y="23"/>
                    <a:pt x="101" y="22"/>
                    <a:pt x="111" y="22"/>
                  </a:cubicBezTo>
                  <a:cubicBezTo>
                    <a:pt x="117" y="21"/>
                    <a:pt x="118" y="20"/>
                    <a:pt x="119" y="19"/>
                  </a:cubicBezTo>
                  <a:cubicBezTo>
                    <a:pt x="120" y="20"/>
                    <a:pt x="121" y="21"/>
                    <a:pt x="121" y="22"/>
                  </a:cubicBezTo>
                  <a:cubicBezTo>
                    <a:pt x="122" y="24"/>
                    <a:pt x="121" y="27"/>
                    <a:pt x="123" y="31"/>
                  </a:cubicBezTo>
                  <a:cubicBezTo>
                    <a:pt x="126" y="35"/>
                    <a:pt x="127" y="35"/>
                    <a:pt x="129" y="37"/>
                  </a:cubicBezTo>
                  <a:cubicBezTo>
                    <a:pt x="130" y="38"/>
                    <a:pt x="126" y="40"/>
                    <a:pt x="126" y="42"/>
                  </a:cubicBezTo>
                  <a:cubicBezTo>
                    <a:pt x="126" y="44"/>
                    <a:pt x="127" y="44"/>
                    <a:pt x="128" y="4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1199"/>
            <p:cNvSpPr>
              <a:spLocks/>
            </p:cNvSpPr>
            <p:nvPr/>
          </p:nvSpPr>
          <p:spPr bwMode="auto">
            <a:xfrm>
              <a:off x="2732" y="1257"/>
              <a:ext cx="42" cy="29"/>
            </a:xfrm>
            <a:custGeom>
              <a:avLst/>
              <a:gdLst>
                <a:gd name="T0" fmla="*/ 70 w 70"/>
                <a:gd name="T1" fmla="*/ 12 h 47"/>
                <a:gd name="T2" fmla="*/ 63 w 70"/>
                <a:gd name="T3" fmla="*/ 16 h 47"/>
                <a:gd name="T4" fmla="*/ 54 w 70"/>
                <a:gd name="T5" fmla="*/ 22 h 47"/>
                <a:gd name="T6" fmla="*/ 51 w 70"/>
                <a:gd name="T7" fmla="*/ 30 h 47"/>
                <a:gd name="T8" fmla="*/ 44 w 70"/>
                <a:gd name="T9" fmla="*/ 34 h 47"/>
                <a:gd name="T10" fmla="*/ 44 w 70"/>
                <a:gd name="T11" fmla="*/ 43 h 47"/>
                <a:gd name="T12" fmla="*/ 28 w 70"/>
                <a:gd name="T13" fmla="*/ 37 h 47"/>
                <a:gd name="T14" fmla="*/ 19 w 70"/>
                <a:gd name="T15" fmla="*/ 42 h 47"/>
                <a:gd name="T16" fmla="*/ 12 w 70"/>
                <a:gd name="T17" fmla="*/ 43 h 47"/>
                <a:gd name="T18" fmla="*/ 8 w 70"/>
                <a:gd name="T19" fmla="*/ 41 h 47"/>
                <a:gd name="T20" fmla="*/ 10 w 70"/>
                <a:gd name="T21" fmla="*/ 40 h 47"/>
                <a:gd name="T22" fmla="*/ 9 w 70"/>
                <a:gd name="T23" fmla="*/ 35 h 47"/>
                <a:gd name="T24" fmla="*/ 6 w 70"/>
                <a:gd name="T25" fmla="*/ 34 h 47"/>
                <a:gd name="T26" fmla="*/ 6 w 70"/>
                <a:gd name="T27" fmla="*/ 30 h 47"/>
                <a:gd name="T28" fmla="*/ 7 w 70"/>
                <a:gd name="T29" fmla="*/ 24 h 47"/>
                <a:gd name="T30" fmla="*/ 3 w 70"/>
                <a:gd name="T31" fmla="*/ 20 h 47"/>
                <a:gd name="T32" fmla="*/ 7 w 70"/>
                <a:gd name="T33" fmla="*/ 14 h 47"/>
                <a:gd name="T34" fmla="*/ 10 w 70"/>
                <a:gd name="T35" fmla="*/ 14 h 47"/>
                <a:gd name="T36" fmla="*/ 25 w 70"/>
                <a:gd name="T37" fmla="*/ 17 h 47"/>
                <a:gd name="T38" fmla="*/ 34 w 70"/>
                <a:gd name="T39" fmla="*/ 10 h 47"/>
                <a:gd name="T40" fmla="*/ 50 w 70"/>
                <a:gd name="T41" fmla="*/ 11 h 47"/>
                <a:gd name="T42" fmla="*/ 61 w 70"/>
                <a:gd name="T43" fmla="*/ 3 h 47"/>
                <a:gd name="T44" fmla="*/ 66 w 70"/>
                <a:gd name="T45" fmla="*/ 4 h 47"/>
                <a:gd name="T46" fmla="*/ 69 w 70"/>
                <a:gd name="T47" fmla="*/ 10 h 47"/>
                <a:gd name="T48" fmla="*/ 70 w 70"/>
                <a:gd name="T4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47">
                  <a:moveTo>
                    <a:pt x="70" y="12"/>
                  </a:moveTo>
                  <a:cubicBezTo>
                    <a:pt x="67" y="13"/>
                    <a:pt x="63" y="13"/>
                    <a:pt x="63" y="16"/>
                  </a:cubicBezTo>
                  <a:cubicBezTo>
                    <a:pt x="63" y="20"/>
                    <a:pt x="57" y="19"/>
                    <a:pt x="54" y="22"/>
                  </a:cubicBezTo>
                  <a:cubicBezTo>
                    <a:pt x="51" y="26"/>
                    <a:pt x="50" y="28"/>
                    <a:pt x="51" y="30"/>
                  </a:cubicBezTo>
                  <a:cubicBezTo>
                    <a:pt x="52" y="33"/>
                    <a:pt x="43" y="27"/>
                    <a:pt x="44" y="34"/>
                  </a:cubicBezTo>
                  <a:cubicBezTo>
                    <a:pt x="45" y="41"/>
                    <a:pt x="53" y="47"/>
                    <a:pt x="44" y="43"/>
                  </a:cubicBezTo>
                  <a:cubicBezTo>
                    <a:pt x="35" y="39"/>
                    <a:pt x="31" y="36"/>
                    <a:pt x="28" y="37"/>
                  </a:cubicBezTo>
                  <a:cubicBezTo>
                    <a:pt x="25" y="38"/>
                    <a:pt x="22" y="41"/>
                    <a:pt x="19" y="42"/>
                  </a:cubicBezTo>
                  <a:cubicBezTo>
                    <a:pt x="15" y="43"/>
                    <a:pt x="13" y="43"/>
                    <a:pt x="12" y="43"/>
                  </a:cubicBezTo>
                  <a:cubicBezTo>
                    <a:pt x="12" y="43"/>
                    <a:pt x="10" y="42"/>
                    <a:pt x="8" y="41"/>
                  </a:cubicBezTo>
                  <a:cubicBezTo>
                    <a:pt x="9" y="40"/>
                    <a:pt x="10" y="40"/>
                    <a:pt x="10" y="40"/>
                  </a:cubicBezTo>
                  <a:cubicBezTo>
                    <a:pt x="12" y="39"/>
                    <a:pt x="12" y="35"/>
                    <a:pt x="9" y="35"/>
                  </a:cubicBezTo>
                  <a:cubicBezTo>
                    <a:pt x="8" y="35"/>
                    <a:pt x="7" y="35"/>
                    <a:pt x="6" y="34"/>
                  </a:cubicBezTo>
                  <a:cubicBezTo>
                    <a:pt x="7" y="33"/>
                    <a:pt x="7" y="31"/>
                    <a:pt x="6" y="30"/>
                  </a:cubicBezTo>
                  <a:cubicBezTo>
                    <a:pt x="4" y="29"/>
                    <a:pt x="6" y="26"/>
                    <a:pt x="7" y="24"/>
                  </a:cubicBezTo>
                  <a:cubicBezTo>
                    <a:pt x="8" y="22"/>
                    <a:pt x="6" y="21"/>
                    <a:pt x="3" y="20"/>
                  </a:cubicBezTo>
                  <a:cubicBezTo>
                    <a:pt x="0" y="19"/>
                    <a:pt x="6" y="16"/>
                    <a:pt x="7" y="14"/>
                  </a:cubicBezTo>
                  <a:cubicBezTo>
                    <a:pt x="8" y="14"/>
                    <a:pt x="10" y="14"/>
                    <a:pt x="10" y="14"/>
                  </a:cubicBezTo>
                  <a:cubicBezTo>
                    <a:pt x="12" y="14"/>
                    <a:pt x="17" y="14"/>
                    <a:pt x="25" y="17"/>
                  </a:cubicBezTo>
                  <a:cubicBezTo>
                    <a:pt x="33" y="20"/>
                    <a:pt x="30" y="13"/>
                    <a:pt x="34" y="10"/>
                  </a:cubicBezTo>
                  <a:cubicBezTo>
                    <a:pt x="37" y="6"/>
                    <a:pt x="42" y="10"/>
                    <a:pt x="50" y="11"/>
                  </a:cubicBezTo>
                  <a:cubicBezTo>
                    <a:pt x="59" y="12"/>
                    <a:pt x="56" y="8"/>
                    <a:pt x="61" y="3"/>
                  </a:cubicBezTo>
                  <a:cubicBezTo>
                    <a:pt x="64" y="0"/>
                    <a:pt x="65" y="1"/>
                    <a:pt x="66" y="4"/>
                  </a:cubicBezTo>
                  <a:cubicBezTo>
                    <a:pt x="67" y="5"/>
                    <a:pt x="67" y="7"/>
                    <a:pt x="69" y="10"/>
                  </a:cubicBezTo>
                  <a:cubicBezTo>
                    <a:pt x="69" y="11"/>
                    <a:pt x="70" y="12"/>
                    <a:pt x="70" y="1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1200"/>
            <p:cNvSpPr>
              <a:spLocks/>
            </p:cNvSpPr>
            <p:nvPr/>
          </p:nvSpPr>
          <p:spPr bwMode="auto">
            <a:xfrm>
              <a:off x="2815" y="1329"/>
              <a:ext cx="25" cy="51"/>
            </a:xfrm>
            <a:custGeom>
              <a:avLst/>
              <a:gdLst>
                <a:gd name="T0" fmla="*/ 41 w 42"/>
                <a:gd name="T1" fmla="*/ 58 h 85"/>
                <a:gd name="T2" fmla="*/ 35 w 42"/>
                <a:gd name="T3" fmla="*/ 67 h 85"/>
                <a:gd name="T4" fmla="*/ 29 w 42"/>
                <a:gd name="T5" fmla="*/ 73 h 85"/>
                <a:gd name="T6" fmla="*/ 27 w 42"/>
                <a:gd name="T7" fmla="*/ 79 h 85"/>
                <a:gd name="T8" fmla="*/ 24 w 42"/>
                <a:gd name="T9" fmla="*/ 84 h 85"/>
                <a:gd name="T10" fmla="*/ 21 w 42"/>
                <a:gd name="T11" fmla="*/ 85 h 85"/>
                <a:gd name="T12" fmla="*/ 18 w 42"/>
                <a:gd name="T13" fmla="*/ 82 h 85"/>
                <a:gd name="T14" fmla="*/ 9 w 42"/>
                <a:gd name="T15" fmla="*/ 71 h 85"/>
                <a:gd name="T16" fmla="*/ 2 w 42"/>
                <a:gd name="T17" fmla="*/ 61 h 85"/>
                <a:gd name="T18" fmla="*/ 3 w 42"/>
                <a:gd name="T19" fmla="*/ 52 h 85"/>
                <a:gd name="T20" fmla="*/ 4 w 42"/>
                <a:gd name="T21" fmla="*/ 43 h 85"/>
                <a:gd name="T22" fmla="*/ 4 w 42"/>
                <a:gd name="T23" fmla="*/ 31 h 85"/>
                <a:gd name="T24" fmla="*/ 2 w 42"/>
                <a:gd name="T25" fmla="*/ 22 h 85"/>
                <a:gd name="T26" fmla="*/ 1 w 42"/>
                <a:gd name="T27" fmla="*/ 21 h 85"/>
                <a:gd name="T28" fmla="*/ 1 w 42"/>
                <a:gd name="T29" fmla="*/ 9 h 85"/>
                <a:gd name="T30" fmla="*/ 5 w 42"/>
                <a:gd name="T31" fmla="*/ 5 h 85"/>
                <a:gd name="T32" fmla="*/ 9 w 42"/>
                <a:gd name="T33" fmla="*/ 3 h 85"/>
                <a:gd name="T34" fmla="*/ 14 w 42"/>
                <a:gd name="T35" fmla="*/ 6 h 85"/>
                <a:gd name="T36" fmla="*/ 17 w 42"/>
                <a:gd name="T37" fmla="*/ 5 h 85"/>
                <a:gd name="T38" fmla="*/ 28 w 42"/>
                <a:gd name="T39" fmla="*/ 15 h 85"/>
                <a:gd name="T40" fmla="*/ 29 w 42"/>
                <a:gd name="T41" fmla="*/ 23 h 85"/>
                <a:gd name="T42" fmla="*/ 30 w 42"/>
                <a:gd name="T43" fmla="*/ 24 h 85"/>
                <a:gd name="T44" fmla="*/ 30 w 42"/>
                <a:gd name="T45" fmla="*/ 24 h 85"/>
                <a:gd name="T46" fmla="*/ 28 w 42"/>
                <a:gd name="T47" fmla="*/ 28 h 85"/>
                <a:gd name="T48" fmla="*/ 27 w 42"/>
                <a:gd name="T49" fmla="*/ 31 h 85"/>
                <a:gd name="T50" fmla="*/ 28 w 42"/>
                <a:gd name="T51" fmla="*/ 36 h 85"/>
                <a:gd name="T52" fmla="*/ 31 w 42"/>
                <a:gd name="T53" fmla="*/ 46 h 85"/>
                <a:gd name="T54" fmla="*/ 38 w 42"/>
                <a:gd name="T55" fmla="*/ 50 h 85"/>
                <a:gd name="T56" fmla="*/ 38 w 42"/>
                <a:gd name="T57" fmla="*/ 50 h 85"/>
                <a:gd name="T58" fmla="*/ 41 w 42"/>
                <a:gd name="T59" fmla="*/ 5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85">
                  <a:moveTo>
                    <a:pt x="41" y="58"/>
                  </a:moveTo>
                  <a:cubicBezTo>
                    <a:pt x="39" y="60"/>
                    <a:pt x="36" y="62"/>
                    <a:pt x="35" y="67"/>
                  </a:cubicBezTo>
                  <a:cubicBezTo>
                    <a:pt x="34" y="72"/>
                    <a:pt x="33" y="72"/>
                    <a:pt x="29" y="73"/>
                  </a:cubicBezTo>
                  <a:cubicBezTo>
                    <a:pt x="25" y="74"/>
                    <a:pt x="27" y="75"/>
                    <a:pt x="27" y="79"/>
                  </a:cubicBezTo>
                  <a:cubicBezTo>
                    <a:pt x="26" y="83"/>
                    <a:pt x="26" y="82"/>
                    <a:pt x="24" y="84"/>
                  </a:cubicBezTo>
                  <a:cubicBezTo>
                    <a:pt x="23" y="85"/>
                    <a:pt x="22" y="85"/>
                    <a:pt x="21" y="85"/>
                  </a:cubicBezTo>
                  <a:cubicBezTo>
                    <a:pt x="21" y="85"/>
                    <a:pt x="20" y="84"/>
                    <a:pt x="18" y="82"/>
                  </a:cubicBezTo>
                  <a:cubicBezTo>
                    <a:pt x="10" y="74"/>
                    <a:pt x="11" y="75"/>
                    <a:pt x="9" y="71"/>
                  </a:cubicBezTo>
                  <a:cubicBezTo>
                    <a:pt x="7" y="68"/>
                    <a:pt x="2" y="64"/>
                    <a:pt x="2" y="61"/>
                  </a:cubicBezTo>
                  <a:cubicBezTo>
                    <a:pt x="3" y="58"/>
                    <a:pt x="2" y="54"/>
                    <a:pt x="3" y="52"/>
                  </a:cubicBezTo>
                  <a:cubicBezTo>
                    <a:pt x="4" y="49"/>
                    <a:pt x="4" y="46"/>
                    <a:pt x="4" y="43"/>
                  </a:cubicBezTo>
                  <a:cubicBezTo>
                    <a:pt x="5" y="40"/>
                    <a:pt x="3" y="35"/>
                    <a:pt x="4" y="31"/>
                  </a:cubicBezTo>
                  <a:cubicBezTo>
                    <a:pt x="5" y="28"/>
                    <a:pt x="7" y="24"/>
                    <a:pt x="2" y="22"/>
                  </a:cubicBezTo>
                  <a:cubicBezTo>
                    <a:pt x="2" y="22"/>
                    <a:pt x="1" y="21"/>
                    <a:pt x="1" y="21"/>
                  </a:cubicBezTo>
                  <a:cubicBezTo>
                    <a:pt x="1" y="18"/>
                    <a:pt x="0" y="9"/>
                    <a:pt x="1" y="9"/>
                  </a:cubicBezTo>
                  <a:cubicBezTo>
                    <a:pt x="2" y="8"/>
                    <a:pt x="4" y="7"/>
                    <a:pt x="5" y="5"/>
                  </a:cubicBezTo>
                  <a:cubicBezTo>
                    <a:pt x="6" y="3"/>
                    <a:pt x="5" y="0"/>
                    <a:pt x="9" y="3"/>
                  </a:cubicBezTo>
                  <a:cubicBezTo>
                    <a:pt x="13" y="6"/>
                    <a:pt x="11" y="6"/>
                    <a:pt x="14" y="6"/>
                  </a:cubicBezTo>
                  <a:cubicBezTo>
                    <a:pt x="15" y="6"/>
                    <a:pt x="16" y="5"/>
                    <a:pt x="17" y="5"/>
                  </a:cubicBezTo>
                  <a:cubicBezTo>
                    <a:pt x="19" y="8"/>
                    <a:pt x="24" y="11"/>
                    <a:pt x="28" y="15"/>
                  </a:cubicBezTo>
                  <a:cubicBezTo>
                    <a:pt x="32" y="19"/>
                    <a:pt x="29" y="20"/>
                    <a:pt x="29" y="23"/>
                  </a:cubicBezTo>
                  <a:cubicBezTo>
                    <a:pt x="30" y="24"/>
                    <a:pt x="30" y="24"/>
                    <a:pt x="30" y="24"/>
                  </a:cubicBezTo>
                  <a:cubicBezTo>
                    <a:pt x="30" y="24"/>
                    <a:pt x="30" y="24"/>
                    <a:pt x="30" y="24"/>
                  </a:cubicBezTo>
                  <a:cubicBezTo>
                    <a:pt x="29" y="25"/>
                    <a:pt x="28" y="27"/>
                    <a:pt x="28" y="28"/>
                  </a:cubicBezTo>
                  <a:cubicBezTo>
                    <a:pt x="26" y="30"/>
                    <a:pt x="26" y="30"/>
                    <a:pt x="27" y="31"/>
                  </a:cubicBezTo>
                  <a:cubicBezTo>
                    <a:pt x="27" y="32"/>
                    <a:pt x="28" y="34"/>
                    <a:pt x="28" y="36"/>
                  </a:cubicBezTo>
                  <a:cubicBezTo>
                    <a:pt x="28" y="38"/>
                    <a:pt x="29" y="42"/>
                    <a:pt x="31" y="46"/>
                  </a:cubicBezTo>
                  <a:cubicBezTo>
                    <a:pt x="34" y="49"/>
                    <a:pt x="36" y="49"/>
                    <a:pt x="38" y="50"/>
                  </a:cubicBezTo>
                  <a:cubicBezTo>
                    <a:pt x="38" y="50"/>
                    <a:pt x="38" y="50"/>
                    <a:pt x="38" y="50"/>
                  </a:cubicBezTo>
                  <a:cubicBezTo>
                    <a:pt x="41" y="52"/>
                    <a:pt x="42" y="56"/>
                    <a:pt x="41" y="58"/>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1201"/>
            <p:cNvSpPr>
              <a:spLocks/>
            </p:cNvSpPr>
            <p:nvPr/>
          </p:nvSpPr>
          <p:spPr bwMode="auto">
            <a:xfrm>
              <a:off x="2777" y="1214"/>
              <a:ext cx="76" cy="32"/>
            </a:xfrm>
            <a:custGeom>
              <a:avLst/>
              <a:gdLst>
                <a:gd name="T0" fmla="*/ 126 w 126"/>
                <a:gd name="T1" fmla="*/ 17 h 53"/>
                <a:gd name="T2" fmla="*/ 122 w 126"/>
                <a:gd name="T3" fmla="*/ 22 h 53"/>
                <a:gd name="T4" fmla="*/ 117 w 126"/>
                <a:gd name="T5" fmla="*/ 35 h 53"/>
                <a:gd name="T6" fmla="*/ 112 w 126"/>
                <a:gd name="T7" fmla="*/ 35 h 53"/>
                <a:gd name="T8" fmla="*/ 104 w 126"/>
                <a:gd name="T9" fmla="*/ 31 h 53"/>
                <a:gd name="T10" fmla="*/ 92 w 126"/>
                <a:gd name="T11" fmla="*/ 31 h 53"/>
                <a:gd name="T12" fmla="*/ 86 w 126"/>
                <a:gd name="T13" fmla="*/ 29 h 53"/>
                <a:gd name="T14" fmla="*/ 81 w 126"/>
                <a:gd name="T15" fmla="*/ 31 h 53"/>
                <a:gd name="T16" fmla="*/ 78 w 126"/>
                <a:gd name="T17" fmla="*/ 37 h 53"/>
                <a:gd name="T18" fmla="*/ 68 w 126"/>
                <a:gd name="T19" fmla="*/ 41 h 53"/>
                <a:gd name="T20" fmla="*/ 62 w 126"/>
                <a:gd name="T21" fmla="*/ 39 h 53"/>
                <a:gd name="T22" fmla="*/ 56 w 126"/>
                <a:gd name="T23" fmla="*/ 43 h 53"/>
                <a:gd name="T24" fmla="*/ 45 w 126"/>
                <a:gd name="T25" fmla="*/ 45 h 53"/>
                <a:gd name="T26" fmla="*/ 37 w 126"/>
                <a:gd name="T27" fmla="*/ 51 h 53"/>
                <a:gd name="T28" fmla="*/ 27 w 126"/>
                <a:gd name="T29" fmla="*/ 52 h 53"/>
                <a:gd name="T30" fmla="*/ 16 w 126"/>
                <a:gd name="T31" fmla="*/ 49 h 53"/>
                <a:gd name="T32" fmla="*/ 11 w 126"/>
                <a:gd name="T33" fmla="*/ 46 h 53"/>
                <a:gd name="T34" fmla="*/ 6 w 126"/>
                <a:gd name="T35" fmla="*/ 46 h 53"/>
                <a:gd name="T36" fmla="*/ 3 w 126"/>
                <a:gd name="T37" fmla="*/ 41 h 53"/>
                <a:gd name="T38" fmla="*/ 1 w 126"/>
                <a:gd name="T39" fmla="*/ 33 h 53"/>
                <a:gd name="T40" fmla="*/ 2 w 126"/>
                <a:gd name="T41" fmla="*/ 25 h 53"/>
                <a:gd name="T42" fmla="*/ 8 w 126"/>
                <a:gd name="T43" fmla="*/ 23 h 53"/>
                <a:gd name="T44" fmla="*/ 18 w 126"/>
                <a:gd name="T45" fmla="*/ 22 h 53"/>
                <a:gd name="T46" fmla="*/ 26 w 126"/>
                <a:gd name="T47" fmla="*/ 17 h 53"/>
                <a:gd name="T48" fmla="*/ 31 w 126"/>
                <a:gd name="T49" fmla="*/ 8 h 53"/>
                <a:gd name="T50" fmla="*/ 36 w 126"/>
                <a:gd name="T51" fmla="*/ 6 h 53"/>
                <a:gd name="T52" fmla="*/ 39 w 126"/>
                <a:gd name="T53" fmla="*/ 4 h 53"/>
                <a:gd name="T54" fmla="*/ 43 w 126"/>
                <a:gd name="T55" fmla="*/ 5 h 53"/>
                <a:gd name="T56" fmla="*/ 58 w 126"/>
                <a:gd name="T57" fmla="*/ 3 h 53"/>
                <a:gd name="T58" fmla="*/ 67 w 126"/>
                <a:gd name="T59" fmla="*/ 12 h 53"/>
                <a:gd name="T60" fmla="*/ 80 w 126"/>
                <a:gd name="T61" fmla="*/ 7 h 53"/>
                <a:gd name="T62" fmla="*/ 92 w 126"/>
                <a:gd name="T63" fmla="*/ 9 h 53"/>
                <a:gd name="T64" fmla="*/ 101 w 126"/>
                <a:gd name="T65" fmla="*/ 6 h 53"/>
                <a:gd name="T66" fmla="*/ 123 w 126"/>
                <a:gd name="T67" fmla="*/ 15 h 53"/>
                <a:gd name="T68" fmla="*/ 126 w 126"/>
                <a:gd name="T69"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53">
                  <a:moveTo>
                    <a:pt x="126" y="17"/>
                  </a:moveTo>
                  <a:cubicBezTo>
                    <a:pt x="124" y="17"/>
                    <a:pt x="123" y="18"/>
                    <a:pt x="122" y="22"/>
                  </a:cubicBezTo>
                  <a:cubicBezTo>
                    <a:pt x="120" y="28"/>
                    <a:pt x="113" y="33"/>
                    <a:pt x="117" y="35"/>
                  </a:cubicBezTo>
                  <a:cubicBezTo>
                    <a:pt x="116" y="35"/>
                    <a:pt x="114" y="35"/>
                    <a:pt x="112" y="35"/>
                  </a:cubicBezTo>
                  <a:cubicBezTo>
                    <a:pt x="108" y="35"/>
                    <a:pt x="107" y="33"/>
                    <a:pt x="104" y="31"/>
                  </a:cubicBezTo>
                  <a:cubicBezTo>
                    <a:pt x="100" y="28"/>
                    <a:pt x="96" y="31"/>
                    <a:pt x="92" y="31"/>
                  </a:cubicBezTo>
                  <a:cubicBezTo>
                    <a:pt x="89" y="31"/>
                    <a:pt x="87" y="30"/>
                    <a:pt x="86" y="29"/>
                  </a:cubicBezTo>
                  <a:cubicBezTo>
                    <a:pt x="85" y="28"/>
                    <a:pt x="83" y="30"/>
                    <a:pt x="81" y="31"/>
                  </a:cubicBezTo>
                  <a:cubicBezTo>
                    <a:pt x="79" y="32"/>
                    <a:pt x="79" y="34"/>
                    <a:pt x="78" y="37"/>
                  </a:cubicBezTo>
                  <a:cubicBezTo>
                    <a:pt x="76" y="40"/>
                    <a:pt x="73" y="40"/>
                    <a:pt x="68" y="41"/>
                  </a:cubicBezTo>
                  <a:cubicBezTo>
                    <a:pt x="63" y="43"/>
                    <a:pt x="66" y="41"/>
                    <a:pt x="62" y="39"/>
                  </a:cubicBezTo>
                  <a:cubicBezTo>
                    <a:pt x="57" y="38"/>
                    <a:pt x="59" y="42"/>
                    <a:pt x="56" y="43"/>
                  </a:cubicBezTo>
                  <a:cubicBezTo>
                    <a:pt x="53" y="43"/>
                    <a:pt x="46" y="43"/>
                    <a:pt x="45" y="45"/>
                  </a:cubicBezTo>
                  <a:cubicBezTo>
                    <a:pt x="44" y="46"/>
                    <a:pt x="42" y="49"/>
                    <a:pt x="37" y="51"/>
                  </a:cubicBezTo>
                  <a:cubicBezTo>
                    <a:pt x="31" y="53"/>
                    <a:pt x="31" y="52"/>
                    <a:pt x="27" y="52"/>
                  </a:cubicBezTo>
                  <a:cubicBezTo>
                    <a:pt x="24" y="53"/>
                    <a:pt x="19" y="51"/>
                    <a:pt x="16" y="49"/>
                  </a:cubicBezTo>
                  <a:cubicBezTo>
                    <a:pt x="13" y="47"/>
                    <a:pt x="13" y="46"/>
                    <a:pt x="11" y="46"/>
                  </a:cubicBezTo>
                  <a:cubicBezTo>
                    <a:pt x="9" y="46"/>
                    <a:pt x="7" y="46"/>
                    <a:pt x="6" y="46"/>
                  </a:cubicBezTo>
                  <a:cubicBezTo>
                    <a:pt x="5" y="44"/>
                    <a:pt x="4" y="43"/>
                    <a:pt x="3" y="41"/>
                  </a:cubicBezTo>
                  <a:cubicBezTo>
                    <a:pt x="1" y="39"/>
                    <a:pt x="0" y="38"/>
                    <a:pt x="1" y="33"/>
                  </a:cubicBezTo>
                  <a:cubicBezTo>
                    <a:pt x="2" y="29"/>
                    <a:pt x="4" y="28"/>
                    <a:pt x="2" y="25"/>
                  </a:cubicBezTo>
                  <a:cubicBezTo>
                    <a:pt x="3" y="25"/>
                    <a:pt x="5" y="24"/>
                    <a:pt x="8" y="23"/>
                  </a:cubicBezTo>
                  <a:cubicBezTo>
                    <a:pt x="12" y="22"/>
                    <a:pt x="14" y="24"/>
                    <a:pt x="18" y="22"/>
                  </a:cubicBezTo>
                  <a:cubicBezTo>
                    <a:pt x="21" y="20"/>
                    <a:pt x="22" y="22"/>
                    <a:pt x="26" y="17"/>
                  </a:cubicBezTo>
                  <a:cubicBezTo>
                    <a:pt x="29" y="12"/>
                    <a:pt x="30" y="10"/>
                    <a:pt x="31" y="8"/>
                  </a:cubicBezTo>
                  <a:cubicBezTo>
                    <a:pt x="33" y="7"/>
                    <a:pt x="36" y="7"/>
                    <a:pt x="36" y="6"/>
                  </a:cubicBezTo>
                  <a:cubicBezTo>
                    <a:pt x="36" y="6"/>
                    <a:pt x="38" y="5"/>
                    <a:pt x="39" y="4"/>
                  </a:cubicBezTo>
                  <a:cubicBezTo>
                    <a:pt x="39" y="5"/>
                    <a:pt x="40" y="5"/>
                    <a:pt x="43" y="5"/>
                  </a:cubicBezTo>
                  <a:cubicBezTo>
                    <a:pt x="51" y="5"/>
                    <a:pt x="55" y="0"/>
                    <a:pt x="58" y="3"/>
                  </a:cubicBezTo>
                  <a:cubicBezTo>
                    <a:pt x="61" y="6"/>
                    <a:pt x="60" y="12"/>
                    <a:pt x="67" y="12"/>
                  </a:cubicBezTo>
                  <a:cubicBezTo>
                    <a:pt x="74" y="11"/>
                    <a:pt x="74" y="6"/>
                    <a:pt x="80" y="7"/>
                  </a:cubicBezTo>
                  <a:cubicBezTo>
                    <a:pt x="86" y="7"/>
                    <a:pt x="87" y="11"/>
                    <a:pt x="92" y="9"/>
                  </a:cubicBezTo>
                  <a:cubicBezTo>
                    <a:pt x="97" y="7"/>
                    <a:pt x="94" y="3"/>
                    <a:pt x="101" y="6"/>
                  </a:cubicBezTo>
                  <a:cubicBezTo>
                    <a:pt x="107" y="9"/>
                    <a:pt x="121" y="14"/>
                    <a:pt x="123" y="15"/>
                  </a:cubicBezTo>
                  <a:cubicBezTo>
                    <a:pt x="124" y="16"/>
                    <a:pt x="125" y="16"/>
                    <a:pt x="126" y="17"/>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1202"/>
            <p:cNvSpPr>
              <a:spLocks/>
            </p:cNvSpPr>
            <p:nvPr/>
          </p:nvSpPr>
          <p:spPr bwMode="auto">
            <a:xfrm>
              <a:off x="2714" y="1190"/>
              <a:ext cx="89" cy="42"/>
            </a:xfrm>
            <a:custGeom>
              <a:avLst/>
              <a:gdLst>
                <a:gd name="T0" fmla="*/ 144 w 147"/>
                <a:gd name="T1" fmla="*/ 44 h 70"/>
                <a:gd name="T2" fmla="*/ 141 w 147"/>
                <a:gd name="T3" fmla="*/ 46 h 70"/>
                <a:gd name="T4" fmla="*/ 136 w 147"/>
                <a:gd name="T5" fmla="*/ 48 h 70"/>
                <a:gd name="T6" fmla="*/ 131 w 147"/>
                <a:gd name="T7" fmla="*/ 57 h 70"/>
                <a:gd name="T8" fmla="*/ 123 w 147"/>
                <a:gd name="T9" fmla="*/ 62 h 70"/>
                <a:gd name="T10" fmla="*/ 113 w 147"/>
                <a:gd name="T11" fmla="*/ 63 h 70"/>
                <a:gd name="T12" fmla="*/ 107 w 147"/>
                <a:gd name="T13" fmla="*/ 65 h 70"/>
                <a:gd name="T14" fmla="*/ 106 w 147"/>
                <a:gd name="T15" fmla="*/ 64 h 70"/>
                <a:gd name="T16" fmla="*/ 90 w 147"/>
                <a:gd name="T17" fmla="*/ 64 h 70"/>
                <a:gd name="T18" fmla="*/ 78 w 147"/>
                <a:gd name="T19" fmla="*/ 61 h 70"/>
                <a:gd name="T20" fmla="*/ 67 w 147"/>
                <a:gd name="T21" fmla="*/ 59 h 70"/>
                <a:gd name="T22" fmla="*/ 55 w 147"/>
                <a:gd name="T23" fmla="*/ 69 h 70"/>
                <a:gd name="T24" fmla="*/ 43 w 147"/>
                <a:gd name="T25" fmla="*/ 66 h 70"/>
                <a:gd name="T26" fmla="*/ 38 w 147"/>
                <a:gd name="T27" fmla="*/ 65 h 70"/>
                <a:gd name="T28" fmla="*/ 33 w 147"/>
                <a:gd name="T29" fmla="*/ 60 h 70"/>
                <a:gd name="T30" fmla="*/ 25 w 147"/>
                <a:gd name="T31" fmla="*/ 54 h 70"/>
                <a:gd name="T32" fmla="*/ 16 w 147"/>
                <a:gd name="T33" fmla="*/ 47 h 70"/>
                <a:gd name="T34" fmla="*/ 12 w 147"/>
                <a:gd name="T35" fmla="*/ 41 h 70"/>
                <a:gd name="T36" fmla="*/ 8 w 147"/>
                <a:gd name="T37" fmla="*/ 34 h 70"/>
                <a:gd name="T38" fmla="*/ 7 w 147"/>
                <a:gd name="T39" fmla="*/ 30 h 70"/>
                <a:gd name="T40" fmla="*/ 4 w 147"/>
                <a:gd name="T41" fmla="*/ 25 h 70"/>
                <a:gd name="T42" fmla="*/ 13 w 147"/>
                <a:gd name="T43" fmla="*/ 20 h 70"/>
                <a:gd name="T44" fmla="*/ 24 w 147"/>
                <a:gd name="T45" fmla="*/ 17 h 70"/>
                <a:gd name="T46" fmla="*/ 36 w 147"/>
                <a:gd name="T47" fmla="*/ 9 h 70"/>
                <a:gd name="T48" fmla="*/ 42 w 147"/>
                <a:gd name="T49" fmla="*/ 10 h 70"/>
                <a:gd name="T50" fmla="*/ 47 w 147"/>
                <a:gd name="T51" fmla="*/ 4 h 70"/>
                <a:gd name="T52" fmla="*/ 54 w 147"/>
                <a:gd name="T53" fmla="*/ 5 h 70"/>
                <a:gd name="T54" fmla="*/ 61 w 147"/>
                <a:gd name="T55" fmla="*/ 6 h 70"/>
                <a:gd name="T56" fmla="*/ 62 w 147"/>
                <a:gd name="T57" fmla="*/ 2 h 70"/>
                <a:gd name="T58" fmla="*/ 69 w 147"/>
                <a:gd name="T59" fmla="*/ 4 h 70"/>
                <a:gd name="T60" fmla="*/ 77 w 147"/>
                <a:gd name="T61" fmla="*/ 13 h 70"/>
                <a:gd name="T62" fmla="*/ 93 w 147"/>
                <a:gd name="T63" fmla="*/ 13 h 70"/>
                <a:gd name="T64" fmla="*/ 93 w 147"/>
                <a:gd name="T65" fmla="*/ 27 h 70"/>
                <a:gd name="T66" fmla="*/ 105 w 147"/>
                <a:gd name="T67" fmla="*/ 24 h 70"/>
                <a:gd name="T68" fmla="*/ 111 w 147"/>
                <a:gd name="T69" fmla="*/ 18 h 70"/>
                <a:gd name="T70" fmla="*/ 123 w 147"/>
                <a:gd name="T71" fmla="*/ 26 h 70"/>
                <a:gd name="T72" fmla="*/ 130 w 147"/>
                <a:gd name="T73" fmla="*/ 30 h 70"/>
                <a:gd name="T74" fmla="*/ 145 w 147"/>
                <a:gd name="T75" fmla="*/ 39 h 70"/>
                <a:gd name="T76" fmla="*/ 144 w 147"/>
                <a:gd name="T7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70">
                  <a:moveTo>
                    <a:pt x="144" y="44"/>
                  </a:moveTo>
                  <a:cubicBezTo>
                    <a:pt x="143" y="44"/>
                    <a:pt x="141" y="46"/>
                    <a:pt x="141" y="46"/>
                  </a:cubicBezTo>
                  <a:cubicBezTo>
                    <a:pt x="141" y="47"/>
                    <a:pt x="138" y="47"/>
                    <a:pt x="136" y="48"/>
                  </a:cubicBezTo>
                  <a:cubicBezTo>
                    <a:pt x="135" y="50"/>
                    <a:pt x="134" y="52"/>
                    <a:pt x="131" y="57"/>
                  </a:cubicBezTo>
                  <a:cubicBezTo>
                    <a:pt x="127" y="62"/>
                    <a:pt x="126" y="60"/>
                    <a:pt x="123" y="62"/>
                  </a:cubicBezTo>
                  <a:cubicBezTo>
                    <a:pt x="119" y="64"/>
                    <a:pt x="117" y="62"/>
                    <a:pt x="113" y="63"/>
                  </a:cubicBezTo>
                  <a:cubicBezTo>
                    <a:pt x="110" y="64"/>
                    <a:pt x="108" y="65"/>
                    <a:pt x="107" y="65"/>
                  </a:cubicBezTo>
                  <a:cubicBezTo>
                    <a:pt x="107" y="65"/>
                    <a:pt x="106" y="64"/>
                    <a:pt x="106" y="64"/>
                  </a:cubicBezTo>
                  <a:cubicBezTo>
                    <a:pt x="103" y="60"/>
                    <a:pt x="96" y="64"/>
                    <a:pt x="90" y="64"/>
                  </a:cubicBezTo>
                  <a:cubicBezTo>
                    <a:pt x="84" y="64"/>
                    <a:pt x="83" y="63"/>
                    <a:pt x="78" y="61"/>
                  </a:cubicBezTo>
                  <a:cubicBezTo>
                    <a:pt x="73" y="59"/>
                    <a:pt x="68" y="57"/>
                    <a:pt x="67" y="59"/>
                  </a:cubicBezTo>
                  <a:cubicBezTo>
                    <a:pt x="66" y="61"/>
                    <a:pt x="60" y="68"/>
                    <a:pt x="55" y="69"/>
                  </a:cubicBezTo>
                  <a:cubicBezTo>
                    <a:pt x="51" y="70"/>
                    <a:pt x="47" y="69"/>
                    <a:pt x="43" y="66"/>
                  </a:cubicBezTo>
                  <a:cubicBezTo>
                    <a:pt x="40" y="65"/>
                    <a:pt x="40" y="65"/>
                    <a:pt x="38" y="65"/>
                  </a:cubicBezTo>
                  <a:cubicBezTo>
                    <a:pt x="38" y="60"/>
                    <a:pt x="36" y="62"/>
                    <a:pt x="33" y="60"/>
                  </a:cubicBezTo>
                  <a:cubicBezTo>
                    <a:pt x="29" y="57"/>
                    <a:pt x="29" y="57"/>
                    <a:pt x="25" y="54"/>
                  </a:cubicBezTo>
                  <a:cubicBezTo>
                    <a:pt x="20" y="50"/>
                    <a:pt x="18" y="49"/>
                    <a:pt x="16" y="47"/>
                  </a:cubicBezTo>
                  <a:cubicBezTo>
                    <a:pt x="14" y="45"/>
                    <a:pt x="14" y="45"/>
                    <a:pt x="12" y="41"/>
                  </a:cubicBezTo>
                  <a:cubicBezTo>
                    <a:pt x="10" y="37"/>
                    <a:pt x="10" y="37"/>
                    <a:pt x="8" y="34"/>
                  </a:cubicBezTo>
                  <a:cubicBezTo>
                    <a:pt x="7" y="30"/>
                    <a:pt x="10" y="32"/>
                    <a:pt x="7" y="30"/>
                  </a:cubicBezTo>
                  <a:cubicBezTo>
                    <a:pt x="4" y="28"/>
                    <a:pt x="0" y="26"/>
                    <a:pt x="4" y="25"/>
                  </a:cubicBezTo>
                  <a:cubicBezTo>
                    <a:pt x="7" y="23"/>
                    <a:pt x="6" y="20"/>
                    <a:pt x="13" y="20"/>
                  </a:cubicBezTo>
                  <a:cubicBezTo>
                    <a:pt x="19" y="20"/>
                    <a:pt x="21" y="19"/>
                    <a:pt x="24" y="17"/>
                  </a:cubicBezTo>
                  <a:cubicBezTo>
                    <a:pt x="27" y="15"/>
                    <a:pt x="35" y="9"/>
                    <a:pt x="36" y="9"/>
                  </a:cubicBezTo>
                  <a:cubicBezTo>
                    <a:pt x="36" y="9"/>
                    <a:pt x="37" y="10"/>
                    <a:pt x="42" y="10"/>
                  </a:cubicBezTo>
                  <a:cubicBezTo>
                    <a:pt x="47" y="10"/>
                    <a:pt x="44" y="6"/>
                    <a:pt x="47" y="4"/>
                  </a:cubicBezTo>
                  <a:cubicBezTo>
                    <a:pt x="50" y="2"/>
                    <a:pt x="53" y="3"/>
                    <a:pt x="54" y="5"/>
                  </a:cubicBezTo>
                  <a:cubicBezTo>
                    <a:pt x="55" y="6"/>
                    <a:pt x="61" y="9"/>
                    <a:pt x="61" y="6"/>
                  </a:cubicBezTo>
                  <a:cubicBezTo>
                    <a:pt x="61" y="5"/>
                    <a:pt x="61" y="3"/>
                    <a:pt x="62" y="2"/>
                  </a:cubicBezTo>
                  <a:cubicBezTo>
                    <a:pt x="63" y="2"/>
                    <a:pt x="65" y="0"/>
                    <a:pt x="69" y="4"/>
                  </a:cubicBezTo>
                  <a:cubicBezTo>
                    <a:pt x="73" y="9"/>
                    <a:pt x="68" y="13"/>
                    <a:pt x="77" y="13"/>
                  </a:cubicBezTo>
                  <a:cubicBezTo>
                    <a:pt x="85" y="13"/>
                    <a:pt x="94" y="5"/>
                    <a:pt x="93" y="13"/>
                  </a:cubicBezTo>
                  <a:cubicBezTo>
                    <a:pt x="92" y="20"/>
                    <a:pt x="89" y="26"/>
                    <a:pt x="93" y="27"/>
                  </a:cubicBezTo>
                  <a:cubicBezTo>
                    <a:pt x="97" y="29"/>
                    <a:pt x="105" y="28"/>
                    <a:pt x="105" y="24"/>
                  </a:cubicBezTo>
                  <a:cubicBezTo>
                    <a:pt x="105" y="20"/>
                    <a:pt x="106" y="14"/>
                    <a:pt x="111" y="18"/>
                  </a:cubicBezTo>
                  <a:cubicBezTo>
                    <a:pt x="116" y="23"/>
                    <a:pt x="123" y="24"/>
                    <a:pt x="123" y="26"/>
                  </a:cubicBezTo>
                  <a:cubicBezTo>
                    <a:pt x="123" y="29"/>
                    <a:pt x="121" y="28"/>
                    <a:pt x="130" y="30"/>
                  </a:cubicBezTo>
                  <a:cubicBezTo>
                    <a:pt x="139" y="33"/>
                    <a:pt x="143" y="36"/>
                    <a:pt x="145" y="39"/>
                  </a:cubicBezTo>
                  <a:cubicBezTo>
                    <a:pt x="147" y="41"/>
                    <a:pt x="144" y="43"/>
                    <a:pt x="144" y="44"/>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1203"/>
            <p:cNvSpPr>
              <a:spLocks/>
            </p:cNvSpPr>
            <p:nvPr/>
          </p:nvSpPr>
          <p:spPr bwMode="auto">
            <a:xfrm>
              <a:off x="2908" y="1232"/>
              <a:ext cx="48" cy="51"/>
            </a:xfrm>
            <a:custGeom>
              <a:avLst/>
              <a:gdLst>
                <a:gd name="T0" fmla="*/ 80 w 80"/>
                <a:gd name="T1" fmla="*/ 60 h 85"/>
                <a:gd name="T2" fmla="*/ 78 w 80"/>
                <a:gd name="T3" fmla="*/ 61 h 85"/>
                <a:gd name="T4" fmla="*/ 71 w 80"/>
                <a:gd name="T5" fmla="*/ 60 h 85"/>
                <a:gd name="T6" fmla="*/ 63 w 80"/>
                <a:gd name="T7" fmla="*/ 60 h 85"/>
                <a:gd name="T8" fmla="*/ 58 w 80"/>
                <a:gd name="T9" fmla="*/ 56 h 85"/>
                <a:gd name="T10" fmla="*/ 55 w 80"/>
                <a:gd name="T11" fmla="*/ 61 h 85"/>
                <a:gd name="T12" fmla="*/ 51 w 80"/>
                <a:gd name="T13" fmla="*/ 71 h 85"/>
                <a:gd name="T14" fmla="*/ 47 w 80"/>
                <a:gd name="T15" fmla="*/ 78 h 85"/>
                <a:gd name="T16" fmla="*/ 44 w 80"/>
                <a:gd name="T17" fmla="*/ 84 h 85"/>
                <a:gd name="T18" fmla="*/ 38 w 80"/>
                <a:gd name="T19" fmla="*/ 85 h 85"/>
                <a:gd name="T20" fmla="*/ 38 w 80"/>
                <a:gd name="T21" fmla="*/ 84 h 85"/>
                <a:gd name="T22" fmla="*/ 37 w 80"/>
                <a:gd name="T23" fmla="*/ 75 h 85"/>
                <a:gd name="T24" fmla="*/ 37 w 80"/>
                <a:gd name="T25" fmla="*/ 59 h 85"/>
                <a:gd name="T26" fmla="*/ 34 w 80"/>
                <a:gd name="T27" fmla="*/ 49 h 85"/>
                <a:gd name="T28" fmla="*/ 22 w 80"/>
                <a:gd name="T29" fmla="*/ 35 h 85"/>
                <a:gd name="T30" fmla="*/ 13 w 80"/>
                <a:gd name="T31" fmla="*/ 25 h 85"/>
                <a:gd name="T32" fmla="*/ 6 w 80"/>
                <a:gd name="T33" fmla="*/ 15 h 85"/>
                <a:gd name="T34" fmla="*/ 0 w 80"/>
                <a:gd name="T35" fmla="*/ 7 h 85"/>
                <a:gd name="T36" fmla="*/ 12 w 80"/>
                <a:gd name="T37" fmla="*/ 3 h 85"/>
                <a:gd name="T38" fmla="*/ 22 w 80"/>
                <a:gd name="T39" fmla="*/ 3 h 85"/>
                <a:gd name="T40" fmla="*/ 33 w 80"/>
                <a:gd name="T41" fmla="*/ 10 h 85"/>
                <a:gd name="T42" fmla="*/ 46 w 80"/>
                <a:gd name="T43" fmla="*/ 12 h 85"/>
                <a:gd name="T44" fmla="*/ 56 w 80"/>
                <a:gd name="T45" fmla="*/ 23 h 85"/>
                <a:gd name="T46" fmla="*/ 56 w 80"/>
                <a:gd name="T47" fmla="*/ 32 h 85"/>
                <a:gd name="T48" fmla="*/ 65 w 80"/>
                <a:gd name="T49" fmla="*/ 36 h 85"/>
                <a:gd name="T50" fmla="*/ 69 w 80"/>
                <a:gd name="T51" fmla="*/ 46 h 85"/>
                <a:gd name="T52" fmla="*/ 76 w 80"/>
                <a:gd name="T53" fmla="*/ 52 h 85"/>
                <a:gd name="T54" fmla="*/ 80 w 80"/>
                <a:gd name="T55"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5">
                  <a:moveTo>
                    <a:pt x="80" y="60"/>
                  </a:moveTo>
                  <a:cubicBezTo>
                    <a:pt x="79" y="60"/>
                    <a:pt x="79" y="61"/>
                    <a:pt x="78" y="61"/>
                  </a:cubicBezTo>
                  <a:cubicBezTo>
                    <a:pt x="76" y="62"/>
                    <a:pt x="73" y="61"/>
                    <a:pt x="71" y="60"/>
                  </a:cubicBezTo>
                  <a:cubicBezTo>
                    <a:pt x="69" y="59"/>
                    <a:pt x="68" y="58"/>
                    <a:pt x="63" y="60"/>
                  </a:cubicBezTo>
                  <a:cubicBezTo>
                    <a:pt x="58" y="62"/>
                    <a:pt x="61" y="58"/>
                    <a:pt x="58" y="56"/>
                  </a:cubicBezTo>
                  <a:cubicBezTo>
                    <a:pt x="56" y="54"/>
                    <a:pt x="54" y="55"/>
                    <a:pt x="55" y="61"/>
                  </a:cubicBezTo>
                  <a:cubicBezTo>
                    <a:pt x="56" y="66"/>
                    <a:pt x="55" y="68"/>
                    <a:pt x="51" y="71"/>
                  </a:cubicBezTo>
                  <a:cubicBezTo>
                    <a:pt x="48" y="75"/>
                    <a:pt x="51" y="74"/>
                    <a:pt x="47" y="78"/>
                  </a:cubicBezTo>
                  <a:cubicBezTo>
                    <a:pt x="44" y="83"/>
                    <a:pt x="45" y="82"/>
                    <a:pt x="44" y="84"/>
                  </a:cubicBezTo>
                  <a:cubicBezTo>
                    <a:pt x="43" y="85"/>
                    <a:pt x="41" y="85"/>
                    <a:pt x="38" y="85"/>
                  </a:cubicBezTo>
                  <a:cubicBezTo>
                    <a:pt x="38" y="85"/>
                    <a:pt x="38" y="84"/>
                    <a:pt x="38" y="84"/>
                  </a:cubicBezTo>
                  <a:cubicBezTo>
                    <a:pt x="36" y="81"/>
                    <a:pt x="38" y="77"/>
                    <a:pt x="37" y="75"/>
                  </a:cubicBezTo>
                  <a:cubicBezTo>
                    <a:pt x="35" y="72"/>
                    <a:pt x="34" y="69"/>
                    <a:pt x="37" y="59"/>
                  </a:cubicBezTo>
                  <a:cubicBezTo>
                    <a:pt x="40" y="50"/>
                    <a:pt x="35" y="53"/>
                    <a:pt x="34" y="49"/>
                  </a:cubicBezTo>
                  <a:cubicBezTo>
                    <a:pt x="34" y="45"/>
                    <a:pt x="27" y="40"/>
                    <a:pt x="22" y="35"/>
                  </a:cubicBezTo>
                  <a:cubicBezTo>
                    <a:pt x="17" y="30"/>
                    <a:pt x="15" y="28"/>
                    <a:pt x="13" y="25"/>
                  </a:cubicBezTo>
                  <a:cubicBezTo>
                    <a:pt x="11" y="21"/>
                    <a:pt x="11" y="18"/>
                    <a:pt x="6" y="15"/>
                  </a:cubicBezTo>
                  <a:cubicBezTo>
                    <a:pt x="2" y="12"/>
                    <a:pt x="1" y="9"/>
                    <a:pt x="0" y="7"/>
                  </a:cubicBezTo>
                  <a:cubicBezTo>
                    <a:pt x="3" y="6"/>
                    <a:pt x="9" y="4"/>
                    <a:pt x="12" y="3"/>
                  </a:cubicBezTo>
                  <a:cubicBezTo>
                    <a:pt x="16" y="3"/>
                    <a:pt x="17" y="0"/>
                    <a:pt x="22" y="3"/>
                  </a:cubicBezTo>
                  <a:cubicBezTo>
                    <a:pt x="27" y="7"/>
                    <a:pt x="29" y="8"/>
                    <a:pt x="33" y="10"/>
                  </a:cubicBezTo>
                  <a:cubicBezTo>
                    <a:pt x="37" y="13"/>
                    <a:pt x="40" y="9"/>
                    <a:pt x="46" y="12"/>
                  </a:cubicBezTo>
                  <a:cubicBezTo>
                    <a:pt x="52" y="16"/>
                    <a:pt x="57" y="17"/>
                    <a:pt x="56" y="23"/>
                  </a:cubicBezTo>
                  <a:cubicBezTo>
                    <a:pt x="55" y="28"/>
                    <a:pt x="54" y="31"/>
                    <a:pt x="56" y="32"/>
                  </a:cubicBezTo>
                  <a:cubicBezTo>
                    <a:pt x="59" y="32"/>
                    <a:pt x="65" y="31"/>
                    <a:pt x="65" y="36"/>
                  </a:cubicBezTo>
                  <a:cubicBezTo>
                    <a:pt x="65" y="41"/>
                    <a:pt x="68" y="46"/>
                    <a:pt x="69" y="46"/>
                  </a:cubicBezTo>
                  <a:cubicBezTo>
                    <a:pt x="71" y="47"/>
                    <a:pt x="75" y="49"/>
                    <a:pt x="76" y="52"/>
                  </a:cubicBezTo>
                  <a:cubicBezTo>
                    <a:pt x="76" y="55"/>
                    <a:pt x="77" y="58"/>
                    <a:pt x="80" y="60"/>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Freeform 1204"/>
            <p:cNvSpPr>
              <a:spLocks/>
            </p:cNvSpPr>
            <p:nvPr/>
          </p:nvSpPr>
          <p:spPr bwMode="auto">
            <a:xfrm>
              <a:off x="3095" y="1315"/>
              <a:ext cx="98" cy="41"/>
            </a:xfrm>
            <a:custGeom>
              <a:avLst/>
              <a:gdLst>
                <a:gd name="T0" fmla="*/ 163 w 164"/>
                <a:gd name="T1" fmla="*/ 66 h 69"/>
                <a:gd name="T2" fmla="*/ 156 w 164"/>
                <a:gd name="T3" fmla="*/ 68 h 69"/>
                <a:gd name="T4" fmla="*/ 145 w 164"/>
                <a:gd name="T5" fmla="*/ 65 h 69"/>
                <a:gd name="T6" fmla="*/ 138 w 164"/>
                <a:gd name="T7" fmla="*/ 62 h 69"/>
                <a:gd name="T8" fmla="*/ 129 w 164"/>
                <a:gd name="T9" fmla="*/ 59 h 69"/>
                <a:gd name="T10" fmla="*/ 124 w 164"/>
                <a:gd name="T11" fmla="*/ 62 h 69"/>
                <a:gd name="T12" fmla="*/ 124 w 164"/>
                <a:gd name="T13" fmla="*/ 63 h 69"/>
                <a:gd name="T14" fmla="*/ 115 w 164"/>
                <a:gd name="T15" fmla="*/ 65 h 69"/>
                <a:gd name="T16" fmla="*/ 104 w 164"/>
                <a:gd name="T17" fmla="*/ 66 h 69"/>
                <a:gd name="T18" fmla="*/ 91 w 164"/>
                <a:gd name="T19" fmla="*/ 67 h 69"/>
                <a:gd name="T20" fmla="*/ 88 w 164"/>
                <a:gd name="T21" fmla="*/ 67 h 69"/>
                <a:gd name="T22" fmla="*/ 82 w 164"/>
                <a:gd name="T23" fmla="*/ 63 h 69"/>
                <a:gd name="T24" fmla="*/ 73 w 164"/>
                <a:gd name="T25" fmla="*/ 55 h 69"/>
                <a:gd name="T26" fmla="*/ 64 w 164"/>
                <a:gd name="T27" fmla="*/ 57 h 69"/>
                <a:gd name="T28" fmla="*/ 53 w 164"/>
                <a:gd name="T29" fmla="*/ 59 h 69"/>
                <a:gd name="T30" fmla="*/ 43 w 164"/>
                <a:gd name="T31" fmla="*/ 56 h 69"/>
                <a:gd name="T32" fmla="*/ 46 w 164"/>
                <a:gd name="T33" fmla="*/ 48 h 69"/>
                <a:gd name="T34" fmla="*/ 42 w 164"/>
                <a:gd name="T35" fmla="*/ 35 h 69"/>
                <a:gd name="T36" fmla="*/ 37 w 164"/>
                <a:gd name="T37" fmla="*/ 26 h 69"/>
                <a:gd name="T38" fmla="*/ 8 w 164"/>
                <a:gd name="T39" fmla="*/ 12 h 69"/>
                <a:gd name="T40" fmla="*/ 0 w 164"/>
                <a:gd name="T41" fmla="*/ 6 h 69"/>
                <a:gd name="T42" fmla="*/ 1 w 164"/>
                <a:gd name="T43" fmla="*/ 3 h 69"/>
                <a:gd name="T44" fmla="*/ 7 w 164"/>
                <a:gd name="T45" fmla="*/ 0 h 69"/>
                <a:gd name="T46" fmla="*/ 16 w 164"/>
                <a:gd name="T47" fmla="*/ 1 h 69"/>
                <a:gd name="T48" fmla="*/ 24 w 164"/>
                <a:gd name="T49" fmla="*/ 3 h 69"/>
                <a:gd name="T50" fmla="*/ 32 w 164"/>
                <a:gd name="T51" fmla="*/ 7 h 69"/>
                <a:gd name="T52" fmla="*/ 45 w 164"/>
                <a:gd name="T53" fmla="*/ 10 h 69"/>
                <a:gd name="T54" fmla="*/ 59 w 164"/>
                <a:gd name="T55" fmla="*/ 11 h 69"/>
                <a:gd name="T56" fmla="*/ 69 w 164"/>
                <a:gd name="T57" fmla="*/ 12 h 69"/>
                <a:gd name="T58" fmla="*/ 82 w 164"/>
                <a:gd name="T59" fmla="*/ 21 h 69"/>
                <a:gd name="T60" fmla="*/ 95 w 164"/>
                <a:gd name="T61" fmla="*/ 26 h 69"/>
                <a:gd name="T62" fmla="*/ 117 w 164"/>
                <a:gd name="T63" fmla="*/ 25 h 69"/>
                <a:gd name="T64" fmla="*/ 131 w 164"/>
                <a:gd name="T65" fmla="*/ 29 h 69"/>
                <a:gd name="T66" fmla="*/ 134 w 164"/>
                <a:gd name="T67" fmla="*/ 34 h 69"/>
                <a:gd name="T68" fmla="*/ 138 w 164"/>
                <a:gd name="T69" fmla="*/ 41 h 69"/>
                <a:gd name="T70" fmla="*/ 153 w 164"/>
                <a:gd name="T71" fmla="*/ 45 h 69"/>
                <a:gd name="T72" fmla="*/ 154 w 164"/>
                <a:gd name="T73" fmla="*/ 46 h 69"/>
                <a:gd name="T74" fmla="*/ 149 w 164"/>
                <a:gd name="T75" fmla="*/ 52 h 69"/>
                <a:gd name="T76" fmla="*/ 158 w 164"/>
                <a:gd name="T77" fmla="*/ 60 h 69"/>
                <a:gd name="T78" fmla="*/ 163 w 164"/>
                <a:gd name="T7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69">
                  <a:moveTo>
                    <a:pt x="163" y="66"/>
                  </a:moveTo>
                  <a:cubicBezTo>
                    <a:pt x="163" y="69"/>
                    <a:pt x="160" y="68"/>
                    <a:pt x="156" y="68"/>
                  </a:cubicBezTo>
                  <a:cubicBezTo>
                    <a:pt x="153" y="67"/>
                    <a:pt x="147" y="65"/>
                    <a:pt x="145" y="65"/>
                  </a:cubicBezTo>
                  <a:cubicBezTo>
                    <a:pt x="142" y="64"/>
                    <a:pt x="139" y="64"/>
                    <a:pt x="138" y="62"/>
                  </a:cubicBezTo>
                  <a:cubicBezTo>
                    <a:pt x="137" y="61"/>
                    <a:pt x="133" y="61"/>
                    <a:pt x="129" y="59"/>
                  </a:cubicBezTo>
                  <a:cubicBezTo>
                    <a:pt x="126" y="58"/>
                    <a:pt x="127" y="60"/>
                    <a:pt x="124" y="62"/>
                  </a:cubicBezTo>
                  <a:cubicBezTo>
                    <a:pt x="124" y="62"/>
                    <a:pt x="124" y="63"/>
                    <a:pt x="124" y="63"/>
                  </a:cubicBezTo>
                  <a:cubicBezTo>
                    <a:pt x="120" y="65"/>
                    <a:pt x="119" y="64"/>
                    <a:pt x="115" y="65"/>
                  </a:cubicBezTo>
                  <a:cubicBezTo>
                    <a:pt x="112" y="65"/>
                    <a:pt x="108" y="65"/>
                    <a:pt x="104" y="66"/>
                  </a:cubicBezTo>
                  <a:cubicBezTo>
                    <a:pt x="101" y="66"/>
                    <a:pt x="96" y="67"/>
                    <a:pt x="91" y="67"/>
                  </a:cubicBezTo>
                  <a:cubicBezTo>
                    <a:pt x="90" y="67"/>
                    <a:pt x="89" y="67"/>
                    <a:pt x="88" y="67"/>
                  </a:cubicBezTo>
                  <a:cubicBezTo>
                    <a:pt x="85" y="66"/>
                    <a:pt x="84" y="65"/>
                    <a:pt x="82" y="63"/>
                  </a:cubicBezTo>
                  <a:cubicBezTo>
                    <a:pt x="78" y="61"/>
                    <a:pt x="74" y="57"/>
                    <a:pt x="73" y="55"/>
                  </a:cubicBezTo>
                  <a:cubicBezTo>
                    <a:pt x="71" y="54"/>
                    <a:pt x="68" y="55"/>
                    <a:pt x="64" y="57"/>
                  </a:cubicBezTo>
                  <a:cubicBezTo>
                    <a:pt x="59" y="59"/>
                    <a:pt x="59" y="59"/>
                    <a:pt x="53" y="59"/>
                  </a:cubicBezTo>
                  <a:cubicBezTo>
                    <a:pt x="49" y="60"/>
                    <a:pt x="45" y="58"/>
                    <a:pt x="43" y="56"/>
                  </a:cubicBezTo>
                  <a:cubicBezTo>
                    <a:pt x="47" y="53"/>
                    <a:pt x="49" y="51"/>
                    <a:pt x="46" y="48"/>
                  </a:cubicBezTo>
                  <a:cubicBezTo>
                    <a:pt x="43" y="44"/>
                    <a:pt x="45" y="38"/>
                    <a:pt x="42" y="35"/>
                  </a:cubicBezTo>
                  <a:cubicBezTo>
                    <a:pt x="40" y="31"/>
                    <a:pt x="47" y="31"/>
                    <a:pt x="37" y="26"/>
                  </a:cubicBezTo>
                  <a:cubicBezTo>
                    <a:pt x="27" y="21"/>
                    <a:pt x="9" y="12"/>
                    <a:pt x="8" y="12"/>
                  </a:cubicBezTo>
                  <a:cubicBezTo>
                    <a:pt x="6" y="12"/>
                    <a:pt x="7" y="10"/>
                    <a:pt x="0" y="6"/>
                  </a:cubicBezTo>
                  <a:cubicBezTo>
                    <a:pt x="0" y="5"/>
                    <a:pt x="1" y="4"/>
                    <a:pt x="1" y="3"/>
                  </a:cubicBezTo>
                  <a:cubicBezTo>
                    <a:pt x="2" y="1"/>
                    <a:pt x="3" y="0"/>
                    <a:pt x="7" y="0"/>
                  </a:cubicBezTo>
                  <a:cubicBezTo>
                    <a:pt x="10" y="0"/>
                    <a:pt x="13" y="0"/>
                    <a:pt x="16" y="1"/>
                  </a:cubicBezTo>
                  <a:cubicBezTo>
                    <a:pt x="19" y="3"/>
                    <a:pt x="20" y="1"/>
                    <a:pt x="24" y="3"/>
                  </a:cubicBezTo>
                  <a:cubicBezTo>
                    <a:pt x="27" y="5"/>
                    <a:pt x="28" y="5"/>
                    <a:pt x="32" y="7"/>
                  </a:cubicBezTo>
                  <a:cubicBezTo>
                    <a:pt x="36" y="8"/>
                    <a:pt x="38" y="9"/>
                    <a:pt x="45" y="10"/>
                  </a:cubicBezTo>
                  <a:cubicBezTo>
                    <a:pt x="51" y="10"/>
                    <a:pt x="54" y="9"/>
                    <a:pt x="59" y="11"/>
                  </a:cubicBezTo>
                  <a:cubicBezTo>
                    <a:pt x="64" y="12"/>
                    <a:pt x="65" y="9"/>
                    <a:pt x="69" y="12"/>
                  </a:cubicBezTo>
                  <a:cubicBezTo>
                    <a:pt x="72" y="15"/>
                    <a:pt x="78" y="15"/>
                    <a:pt x="82" y="21"/>
                  </a:cubicBezTo>
                  <a:cubicBezTo>
                    <a:pt x="87" y="26"/>
                    <a:pt x="89" y="27"/>
                    <a:pt x="95" y="26"/>
                  </a:cubicBezTo>
                  <a:cubicBezTo>
                    <a:pt x="101" y="25"/>
                    <a:pt x="108" y="21"/>
                    <a:pt x="117" y="25"/>
                  </a:cubicBezTo>
                  <a:cubicBezTo>
                    <a:pt x="126" y="28"/>
                    <a:pt x="129" y="28"/>
                    <a:pt x="131" y="29"/>
                  </a:cubicBezTo>
                  <a:cubicBezTo>
                    <a:pt x="132" y="29"/>
                    <a:pt x="133" y="31"/>
                    <a:pt x="134" y="34"/>
                  </a:cubicBezTo>
                  <a:cubicBezTo>
                    <a:pt x="134" y="37"/>
                    <a:pt x="136" y="39"/>
                    <a:pt x="138" y="41"/>
                  </a:cubicBezTo>
                  <a:cubicBezTo>
                    <a:pt x="141" y="43"/>
                    <a:pt x="146" y="43"/>
                    <a:pt x="153" y="45"/>
                  </a:cubicBezTo>
                  <a:cubicBezTo>
                    <a:pt x="153" y="46"/>
                    <a:pt x="153" y="46"/>
                    <a:pt x="154" y="46"/>
                  </a:cubicBezTo>
                  <a:cubicBezTo>
                    <a:pt x="153" y="47"/>
                    <a:pt x="151" y="50"/>
                    <a:pt x="149" y="52"/>
                  </a:cubicBezTo>
                  <a:cubicBezTo>
                    <a:pt x="147" y="55"/>
                    <a:pt x="153" y="56"/>
                    <a:pt x="158" y="60"/>
                  </a:cubicBezTo>
                  <a:cubicBezTo>
                    <a:pt x="163" y="63"/>
                    <a:pt x="164" y="63"/>
                    <a:pt x="163" y="66"/>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1205"/>
            <p:cNvSpPr>
              <a:spLocks/>
            </p:cNvSpPr>
            <p:nvPr/>
          </p:nvSpPr>
          <p:spPr bwMode="auto">
            <a:xfrm>
              <a:off x="3169" y="1342"/>
              <a:ext cx="78" cy="58"/>
            </a:xfrm>
            <a:custGeom>
              <a:avLst/>
              <a:gdLst>
                <a:gd name="T0" fmla="*/ 124 w 130"/>
                <a:gd name="T1" fmla="*/ 44 h 98"/>
                <a:gd name="T2" fmla="*/ 107 w 130"/>
                <a:gd name="T3" fmla="*/ 53 h 98"/>
                <a:gd name="T4" fmla="*/ 105 w 130"/>
                <a:gd name="T5" fmla="*/ 72 h 98"/>
                <a:gd name="T6" fmla="*/ 99 w 130"/>
                <a:gd name="T7" fmla="*/ 87 h 98"/>
                <a:gd name="T8" fmla="*/ 101 w 130"/>
                <a:gd name="T9" fmla="*/ 97 h 98"/>
                <a:gd name="T10" fmla="*/ 96 w 130"/>
                <a:gd name="T11" fmla="*/ 97 h 98"/>
                <a:gd name="T12" fmla="*/ 80 w 130"/>
                <a:gd name="T13" fmla="*/ 87 h 98"/>
                <a:gd name="T14" fmla="*/ 83 w 130"/>
                <a:gd name="T15" fmla="*/ 83 h 98"/>
                <a:gd name="T16" fmla="*/ 82 w 130"/>
                <a:gd name="T17" fmla="*/ 78 h 98"/>
                <a:gd name="T18" fmla="*/ 84 w 130"/>
                <a:gd name="T19" fmla="*/ 72 h 98"/>
                <a:gd name="T20" fmla="*/ 79 w 130"/>
                <a:gd name="T21" fmla="*/ 65 h 98"/>
                <a:gd name="T22" fmla="*/ 68 w 130"/>
                <a:gd name="T23" fmla="*/ 63 h 98"/>
                <a:gd name="T24" fmla="*/ 58 w 130"/>
                <a:gd name="T25" fmla="*/ 72 h 98"/>
                <a:gd name="T26" fmla="*/ 50 w 130"/>
                <a:gd name="T27" fmla="*/ 79 h 98"/>
                <a:gd name="T28" fmla="*/ 43 w 130"/>
                <a:gd name="T29" fmla="*/ 85 h 98"/>
                <a:gd name="T30" fmla="*/ 42 w 130"/>
                <a:gd name="T31" fmla="*/ 77 h 98"/>
                <a:gd name="T32" fmla="*/ 39 w 130"/>
                <a:gd name="T33" fmla="*/ 66 h 98"/>
                <a:gd name="T34" fmla="*/ 23 w 130"/>
                <a:gd name="T35" fmla="*/ 57 h 98"/>
                <a:gd name="T36" fmla="*/ 19 w 130"/>
                <a:gd name="T37" fmla="*/ 51 h 98"/>
                <a:gd name="T38" fmla="*/ 25 w 130"/>
                <a:gd name="T39" fmla="*/ 46 h 98"/>
                <a:gd name="T40" fmla="*/ 13 w 130"/>
                <a:gd name="T41" fmla="*/ 40 h 98"/>
                <a:gd name="T42" fmla="*/ 13 w 130"/>
                <a:gd name="T43" fmla="*/ 31 h 98"/>
                <a:gd name="T44" fmla="*/ 9 w 130"/>
                <a:gd name="T45" fmla="*/ 26 h 98"/>
                <a:gd name="T46" fmla="*/ 0 w 130"/>
                <a:gd name="T47" fmla="*/ 17 h 98"/>
                <a:gd name="T48" fmla="*/ 5 w 130"/>
                <a:gd name="T49" fmla="*/ 14 h 98"/>
                <a:gd name="T50" fmla="*/ 14 w 130"/>
                <a:gd name="T51" fmla="*/ 17 h 98"/>
                <a:gd name="T52" fmla="*/ 21 w 130"/>
                <a:gd name="T53" fmla="*/ 20 h 98"/>
                <a:gd name="T54" fmla="*/ 32 w 130"/>
                <a:gd name="T55" fmla="*/ 23 h 98"/>
                <a:gd name="T56" fmla="*/ 39 w 130"/>
                <a:gd name="T57" fmla="*/ 21 h 98"/>
                <a:gd name="T58" fmla="*/ 34 w 130"/>
                <a:gd name="T59" fmla="*/ 15 h 98"/>
                <a:gd name="T60" fmla="*/ 25 w 130"/>
                <a:gd name="T61" fmla="*/ 7 h 98"/>
                <a:gd name="T62" fmla="*/ 30 w 130"/>
                <a:gd name="T63" fmla="*/ 1 h 98"/>
                <a:gd name="T64" fmla="*/ 41 w 130"/>
                <a:gd name="T65" fmla="*/ 4 h 98"/>
                <a:gd name="T66" fmla="*/ 52 w 130"/>
                <a:gd name="T67" fmla="*/ 15 h 98"/>
                <a:gd name="T68" fmla="*/ 59 w 130"/>
                <a:gd name="T69" fmla="*/ 19 h 98"/>
                <a:gd name="T70" fmla="*/ 67 w 130"/>
                <a:gd name="T71" fmla="*/ 15 h 98"/>
                <a:gd name="T72" fmla="*/ 77 w 130"/>
                <a:gd name="T73" fmla="*/ 5 h 98"/>
                <a:gd name="T74" fmla="*/ 79 w 130"/>
                <a:gd name="T75" fmla="*/ 3 h 98"/>
                <a:gd name="T76" fmla="*/ 85 w 130"/>
                <a:gd name="T77" fmla="*/ 11 h 98"/>
                <a:gd name="T78" fmla="*/ 97 w 130"/>
                <a:gd name="T79" fmla="*/ 27 h 98"/>
                <a:gd name="T80" fmla="*/ 115 w 130"/>
                <a:gd name="T81" fmla="*/ 38 h 98"/>
                <a:gd name="T82" fmla="*/ 124 w 130"/>
                <a:gd name="T83"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 h="98">
                  <a:moveTo>
                    <a:pt x="124" y="44"/>
                  </a:moveTo>
                  <a:cubicBezTo>
                    <a:pt x="118" y="46"/>
                    <a:pt x="109" y="45"/>
                    <a:pt x="107" y="53"/>
                  </a:cubicBezTo>
                  <a:cubicBezTo>
                    <a:pt x="105" y="60"/>
                    <a:pt x="109" y="64"/>
                    <a:pt x="105" y="72"/>
                  </a:cubicBezTo>
                  <a:cubicBezTo>
                    <a:pt x="100" y="80"/>
                    <a:pt x="96" y="75"/>
                    <a:pt x="99" y="87"/>
                  </a:cubicBezTo>
                  <a:cubicBezTo>
                    <a:pt x="100" y="91"/>
                    <a:pt x="100" y="94"/>
                    <a:pt x="101" y="97"/>
                  </a:cubicBezTo>
                  <a:cubicBezTo>
                    <a:pt x="100" y="97"/>
                    <a:pt x="98" y="98"/>
                    <a:pt x="96" y="97"/>
                  </a:cubicBezTo>
                  <a:cubicBezTo>
                    <a:pt x="92" y="97"/>
                    <a:pt x="85" y="91"/>
                    <a:pt x="80" y="87"/>
                  </a:cubicBezTo>
                  <a:cubicBezTo>
                    <a:pt x="76" y="84"/>
                    <a:pt x="83" y="84"/>
                    <a:pt x="83" y="83"/>
                  </a:cubicBezTo>
                  <a:cubicBezTo>
                    <a:pt x="84" y="83"/>
                    <a:pt x="83" y="80"/>
                    <a:pt x="82" y="78"/>
                  </a:cubicBezTo>
                  <a:cubicBezTo>
                    <a:pt x="81" y="77"/>
                    <a:pt x="82" y="74"/>
                    <a:pt x="84" y="72"/>
                  </a:cubicBezTo>
                  <a:cubicBezTo>
                    <a:pt x="86" y="70"/>
                    <a:pt x="81" y="68"/>
                    <a:pt x="79" y="65"/>
                  </a:cubicBezTo>
                  <a:cubicBezTo>
                    <a:pt x="76" y="62"/>
                    <a:pt x="70" y="63"/>
                    <a:pt x="68" y="63"/>
                  </a:cubicBezTo>
                  <a:cubicBezTo>
                    <a:pt x="66" y="64"/>
                    <a:pt x="63" y="68"/>
                    <a:pt x="58" y="72"/>
                  </a:cubicBezTo>
                  <a:cubicBezTo>
                    <a:pt x="53" y="75"/>
                    <a:pt x="52" y="75"/>
                    <a:pt x="50" y="79"/>
                  </a:cubicBezTo>
                  <a:cubicBezTo>
                    <a:pt x="48" y="82"/>
                    <a:pt x="46" y="84"/>
                    <a:pt x="43" y="85"/>
                  </a:cubicBezTo>
                  <a:cubicBezTo>
                    <a:pt x="43" y="83"/>
                    <a:pt x="42" y="79"/>
                    <a:pt x="42" y="77"/>
                  </a:cubicBezTo>
                  <a:cubicBezTo>
                    <a:pt x="42" y="73"/>
                    <a:pt x="44" y="70"/>
                    <a:pt x="39" y="66"/>
                  </a:cubicBezTo>
                  <a:cubicBezTo>
                    <a:pt x="35" y="62"/>
                    <a:pt x="27" y="62"/>
                    <a:pt x="23" y="57"/>
                  </a:cubicBezTo>
                  <a:cubicBezTo>
                    <a:pt x="19" y="53"/>
                    <a:pt x="16" y="52"/>
                    <a:pt x="19" y="51"/>
                  </a:cubicBezTo>
                  <a:cubicBezTo>
                    <a:pt x="22" y="51"/>
                    <a:pt x="28" y="48"/>
                    <a:pt x="25" y="46"/>
                  </a:cubicBezTo>
                  <a:cubicBezTo>
                    <a:pt x="22" y="44"/>
                    <a:pt x="15" y="43"/>
                    <a:pt x="13" y="40"/>
                  </a:cubicBezTo>
                  <a:cubicBezTo>
                    <a:pt x="11" y="36"/>
                    <a:pt x="12" y="33"/>
                    <a:pt x="13" y="31"/>
                  </a:cubicBezTo>
                  <a:cubicBezTo>
                    <a:pt x="14" y="30"/>
                    <a:pt x="13" y="29"/>
                    <a:pt x="9" y="26"/>
                  </a:cubicBezTo>
                  <a:cubicBezTo>
                    <a:pt x="6" y="24"/>
                    <a:pt x="2" y="20"/>
                    <a:pt x="0" y="17"/>
                  </a:cubicBezTo>
                  <a:cubicBezTo>
                    <a:pt x="3" y="15"/>
                    <a:pt x="2" y="13"/>
                    <a:pt x="5" y="14"/>
                  </a:cubicBezTo>
                  <a:cubicBezTo>
                    <a:pt x="9" y="16"/>
                    <a:pt x="13" y="16"/>
                    <a:pt x="14" y="17"/>
                  </a:cubicBezTo>
                  <a:cubicBezTo>
                    <a:pt x="15" y="19"/>
                    <a:pt x="18" y="19"/>
                    <a:pt x="21" y="20"/>
                  </a:cubicBezTo>
                  <a:cubicBezTo>
                    <a:pt x="23" y="20"/>
                    <a:pt x="29" y="22"/>
                    <a:pt x="32" y="23"/>
                  </a:cubicBezTo>
                  <a:cubicBezTo>
                    <a:pt x="36" y="23"/>
                    <a:pt x="39" y="24"/>
                    <a:pt x="39" y="21"/>
                  </a:cubicBezTo>
                  <a:cubicBezTo>
                    <a:pt x="40" y="18"/>
                    <a:pt x="39" y="18"/>
                    <a:pt x="34" y="15"/>
                  </a:cubicBezTo>
                  <a:cubicBezTo>
                    <a:pt x="29" y="11"/>
                    <a:pt x="23" y="10"/>
                    <a:pt x="25" y="7"/>
                  </a:cubicBezTo>
                  <a:cubicBezTo>
                    <a:pt x="27" y="5"/>
                    <a:pt x="29" y="2"/>
                    <a:pt x="30" y="1"/>
                  </a:cubicBezTo>
                  <a:cubicBezTo>
                    <a:pt x="36" y="2"/>
                    <a:pt x="38" y="0"/>
                    <a:pt x="41" y="4"/>
                  </a:cubicBezTo>
                  <a:cubicBezTo>
                    <a:pt x="44" y="9"/>
                    <a:pt x="48" y="11"/>
                    <a:pt x="52" y="15"/>
                  </a:cubicBezTo>
                  <a:cubicBezTo>
                    <a:pt x="55" y="19"/>
                    <a:pt x="53" y="20"/>
                    <a:pt x="59" y="19"/>
                  </a:cubicBezTo>
                  <a:cubicBezTo>
                    <a:pt x="65" y="19"/>
                    <a:pt x="67" y="19"/>
                    <a:pt x="67" y="15"/>
                  </a:cubicBezTo>
                  <a:cubicBezTo>
                    <a:pt x="67" y="11"/>
                    <a:pt x="75" y="7"/>
                    <a:pt x="77" y="5"/>
                  </a:cubicBezTo>
                  <a:cubicBezTo>
                    <a:pt x="78" y="4"/>
                    <a:pt x="78" y="4"/>
                    <a:pt x="79" y="3"/>
                  </a:cubicBezTo>
                  <a:cubicBezTo>
                    <a:pt x="81" y="5"/>
                    <a:pt x="82" y="7"/>
                    <a:pt x="85" y="11"/>
                  </a:cubicBezTo>
                  <a:cubicBezTo>
                    <a:pt x="90" y="18"/>
                    <a:pt x="88" y="18"/>
                    <a:pt x="97" y="27"/>
                  </a:cubicBezTo>
                  <a:cubicBezTo>
                    <a:pt x="105" y="36"/>
                    <a:pt x="110" y="36"/>
                    <a:pt x="115" y="38"/>
                  </a:cubicBezTo>
                  <a:cubicBezTo>
                    <a:pt x="121" y="39"/>
                    <a:pt x="130" y="42"/>
                    <a:pt x="124" y="4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1206"/>
            <p:cNvSpPr>
              <a:spLocks/>
            </p:cNvSpPr>
            <p:nvPr/>
          </p:nvSpPr>
          <p:spPr bwMode="auto">
            <a:xfrm>
              <a:off x="3168" y="1378"/>
              <a:ext cx="23" cy="16"/>
            </a:xfrm>
            <a:custGeom>
              <a:avLst/>
              <a:gdLst>
                <a:gd name="T0" fmla="*/ 38 w 38"/>
                <a:gd name="T1" fmla="*/ 24 h 26"/>
                <a:gd name="T2" fmla="*/ 34 w 38"/>
                <a:gd name="T3" fmla="*/ 25 h 26"/>
                <a:gd name="T4" fmla="*/ 23 w 38"/>
                <a:gd name="T5" fmla="*/ 21 h 26"/>
                <a:gd name="T6" fmla="*/ 10 w 38"/>
                <a:gd name="T7" fmla="*/ 10 h 26"/>
                <a:gd name="T8" fmla="*/ 4 w 38"/>
                <a:gd name="T9" fmla="*/ 4 h 26"/>
                <a:gd name="T10" fmla="*/ 0 w 38"/>
                <a:gd name="T11" fmla="*/ 0 h 26"/>
                <a:gd name="T12" fmla="*/ 11 w 38"/>
                <a:gd name="T13" fmla="*/ 3 h 26"/>
                <a:gd name="T14" fmla="*/ 25 w 38"/>
                <a:gd name="T15" fmla="*/ 5 h 26"/>
                <a:gd name="T16" fmla="*/ 28 w 38"/>
                <a:gd name="T17" fmla="*/ 10 h 26"/>
                <a:gd name="T18" fmla="*/ 35 w 38"/>
                <a:gd name="T19" fmla="*/ 18 h 26"/>
                <a:gd name="T20" fmla="*/ 37 w 38"/>
                <a:gd name="T21" fmla="*/ 24 h 26"/>
                <a:gd name="T22" fmla="*/ 38 w 3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8" y="24"/>
                  </a:moveTo>
                  <a:cubicBezTo>
                    <a:pt x="37" y="25"/>
                    <a:pt x="36" y="26"/>
                    <a:pt x="34" y="25"/>
                  </a:cubicBezTo>
                  <a:cubicBezTo>
                    <a:pt x="31" y="25"/>
                    <a:pt x="27" y="24"/>
                    <a:pt x="23" y="21"/>
                  </a:cubicBezTo>
                  <a:cubicBezTo>
                    <a:pt x="19" y="18"/>
                    <a:pt x="15" y="15"/>
                    <a:pt x="10" y="10"/>
                  </a:cubicBezTo>
                  <a:cubicBezTo>
                    <a:pt x="5" y="6"/>
                    <a:pt x="7" y="6"/>
                    <a:pt x="4" y="4"/>
                  </a:cubicBezTo>
                  <a:cubicBezTo>
                    <a:pt x="3" y="2"/>
                    <a:pt x="1" y="1"/>
                    <a:pt x="0" y="0"/>
                  </a:cubicBezTo>
                  <a:cubicBezTo>
                    <a:pt x="3" y="0"/>
                    <a:pt x="7" y="0"/>
                    <a:pt x="11" y="3"/>
                  </a:cubicBezTo>
                  <a:cubicBezTo>
                    <a:pt x="16" y="7"/>
                    <a:pt x="23" y="6"/>
                    <a:pt x="25" y="5"/>
                  </a:cubicBezTo>
                  <a:cubicBezTo>
                    <a:pt x="26" y="5"/>
                    <a:pt x="27" y="7"/>
                    <a:pt x="28" y="10"/>
                  </a:cubicBezTo>
                  <a:cubicBezTo>
                    <a:pt x="30" y="12"/>
                    <a:pt x="34" y="16"/>
                    <a:pt x="35" y="18"/>
                  </a:cubicBezTo>
                  <a:cubicBezTo>
                    <a:pt x="36" y="21"/>
                    <a:pt x="37" y="22"/>
                    <a:pt x="37" y="24"/>
                  </a:cubicBezTo>
                  <a:cubicBezTo>
                    <a:pt x="38" y="24"/>
                    <a:pt x="38" y="24"/>
                    <a:pt x="38" y="24"/>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1207"/>
            <p:cNvSpPr>
              <a:spLocks/>
            </p:cNvSpPr>
            <p:nvPr/>
          </p:nvSpPr>
          <p:spPr bwMode="auto">
            <a:xfrm>
              <a:off x="2910" y="1337"/>
              <a:ext cx="265" cy="108"/>
            </a:xfrm>
            <a:custGeom>
              <a:avLst/>
              <a:gdLst>
                <a:gd name="T0" fmla="*/ 432 w 441"/>
                <a:gd name="T1" fmla="*/ 146 h 180"/>
                <a:gd name="T2" fmla="*/ 420 w 441"/>
                <a:gd name="T3" fmla="*/ 138 h 180"/>
                <a:gd name="T4" fmla="*/ 398 w 441"/>
                <a:gd name="T5" fmla="*/ 135 h 180"/>
                <a:gd name="T6" fmla="*/ 387 w 441"/>
                <a:gd name="T7" fmla="*/ 139 h 180"/>
                <a:gd name="T8" fmla="*/ 374 w 441"/>
                <a:gd name="T9" fmla="*/ 140 h 180"/>
                <a:gd name="T10" fmla="*/ 342 w 441"/>
                <a:gd name="T11" fmla="*/ 144 h 180"/>
                <a:gd name="T12" fmla="*/ 315 w 441"/>
                <a:gd name="T13" fmla="*/ 152 h 180"/>
                <a:gd name="T14" fmla="*/ 278 w 441"/>
                <a:gd name="T15" fmla="*/ 150 h 180"/>
                <a:gd name="T16" fmla="*/ 258 w 441"/>
                <a:gd name="T17" fmla="*/ 148 h 180"/>
                <a:gd name="T18" fmla="*/ 254 w 441"/>
                <a:gd name="T19" fmla="*/ 162 h 180"/>
                <a:gd name="T20" fmla="*/ 244 w 441"/>
                <a:gd name="T21" fmla="*/ 176 h 180"/>
                <a:gd name="T22" fmla="*/ 233 w 441"/>
                <a:gd name="T23" fmla="*/ 165 h 180"/>
                <a:gd name="T24" fmla="*/ 235 w 441"/>
                <a:gd name="T25" fmla="*/ 148 h 180"/>
                <a:gd name="T26" fmla="*/ 204 w 441"/>
                <a:gd name="T27" fmla="*/ 150 h 180"/>
                <a:gd name="T28" fmla="*/ 175 w 441"/>
                <a:gd name="T29" fmla="*/ 168 h 180"/>
                <a:gd name="T30" fmla="*/ 152 w 441"/>
                <a:gd name="T31" fmla="*/ 166 h 180"/>
                <a:gd name="T32" fmla="*/ 114 w 441"/>
                <a:gd name="T33" fmla="*/ 149 h 180"/>
                <a:gd name="T34" fmla="*/ 107 w 441"/>
                <a:gd name="T35" fmla="*/ 166 h 180"/>
                <a:gd name="T36" fmla="*/ 79 w 441"/>
                <a:gd name="T37" fmla="*/ 165 h 180"/>
                <a:gd name="T38" fmla="*/ 59 w 441"/>
                <a:gd name="T39" fmla="*/ 152 h 180"/>
                <a:gd name="T40" fmla="*/ 45 w 441"/>
                <a:gd name="T41" fmla="*/ 142 h 180"/>
                <a:gd name="T42" fmla="*/ 30 w 441"/>
                <a:gd name="T43" fmla="*/ 142 h 180"/>
                <a:gd name="T44" fmla="*/ 27 w 441"/>
                <a:gd name="T45" fmla="*/ 127 h 180"/>
                <a:gd name="T46" fmla="*/ 27 w 441"/>
                <a:gd name="T47" fmla="*/ 117 h 180"/>
                <a:gd name="T48" fmla="*/ 6 w 441"/>
                <a:gd name="T49" fmla="*/ 102 h 180"/>
                <a:gd name="T50" fmla="*/ 23 w 441"/>
                <a:gd name="T51" fmla="*/ 106 h 180"/>
                <a:gd name="T52" fmla="*/ 19 w 441"/>
                <a:gd name="T53" fmla="*/ 92 h 180"/>
                <a:gd name="T54" fmla="*/ 14 w 441"/>
                <a:gd name="T55" fmla="*/ 79 h 180"/>
                <a:gd name="T56" fmla="*/ 7 w 441"/>
                <a:gd name="T57" fmla="*/ 76 h 180"/>
                <a:gd name="T58" fmla="*/ 2 w 441"/>
                <a:gd name="T59" fmla="*/ 60 h 180"/>
                <a:gd name="T60" fmla="*/ 11 w 441"/>
                <a:gd name="T61" fmla="*/ 49 h 180"/>
                <a:gd name="T62" fmla="*/ 35 w 441"/>
                <a:gd name="T63" fmla="*/ 51 h 180"/>
                <a:gd name="T64" fmla="*/ 53 w 441"/>
                <a:gd name="T65" fmla="*/ 51 h 180"/>
                <a:gd name="T66" fmla="*/ 65 w 441"/>
                <a:gd name="T67" fmla="*/ 44 h 180"/>
                <a:gd name="T68" fmla="*/ 68 w 441"/>
                <a:gd name="T69" fmla="*/ 36 h 180"/>
                <a:gd name="T70" fmla="*/ 75 w 441"/>
                <a:gd name="T71" fmla="*/ 28 h 180"/>
                <a:gd name="T72" fmla="*/ 108 w 441"/>
                <a:gd name="T73" fmla="*/ 30 h 180"/>
                <a:gd name="T74" fmla="*/ 133 w 441"/>
                <a:gd name="T75" fmla="*/ 19 h 180"/>
                <a:gd name="T76" fmla="*/ 163 w 441"/>
                <a:gd name="T77" fmla="*/ 6 h 180"/>
                <a:gd name="T78" fmla="*/ 194 w 441"/>
                <a:gd name="T79" fmla="*/ 6 h 180"/>
                <a:gd name="T80" fmla="*/ 210 w 441"/>
                <a:gd name="T81" fmla="*/ 15 h 180"/>
                <a:gd name="T82" fmla="*/ 228 w 441"/>
                <a:gd name="T83" fmla="*/ 21 h 180"/>
                <a:gd name="T84" fmla="*/ 247 w 441"/>
                <a:gd name="T85" fmla="*/ 27 h 180"/>
                <a:gd name="T86" fmla="*/ 282 w 441"/>
                <a:gd name="T87" fmla="*/ 34 h 180"/>
                <a:gd name="T88" fmla="*/ 313 w 441"/>
                <a:gd name="T89" fmla="*/ 35 h 180"/>
                <a:gd name="T90" fmla="*/ 344 w 441"/>
                <a:gd name="T91" fmla="*/ 22 h 180"/>
                <a:gd name="T92" fmla="*/ 360 w 441"/>
                <a:gd name="T93" fmla="*/ 21 h 180"/>
                <a:gd name="T94" fmla="*/ 380 w 441"/>
                <a:gd name="T95" fmla="*/ 17 h 180"/>
                <a:gd name="T96" fmla="*/ 395 w 441"/>
                <a:gd name="T97" fmla="*/ 29 h 180"/>
                <a:gd name="T98" fmla="*/ 402 w 441"/>
                <a:gd name="T99" fmla="*/ 40 h 180"/>
                <a:gd name="T100" fmla="*/ 408 w 441"/>
                <a:gd name="T101" fmla="*/ 59 h 180"/>
                <a:gd name="T102" fmla="*/ 426 w 441"/>
                <a:gd name="T103" fmla="*/ 66 h 180"/>
                <a:gd name="T104" fmla="*/ 424 w 441"/>
                <a:gd name="T105" fmla="*/ 70 h 180"/>
                <a:gd name="T106" fmla="*/ 416 w 441"/>
                <a:gd name="T107" fmla="*/ 81 h 180"/>
                <a:gd name="T108" fmla="*/ 427 w 441"/>
                <a:gd name="T109" fmla="*/ 108 h 180"/>
                <a:gd name="T110" fmla="*/ 430 w 441"/>
                <a:gd name="T111" fmla="*/ 122 h 180"/>
                <a:gd name="T112" fmla="*/ 440 w 441"/>
                <a:gd name="T113"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1" h="180">
                  <a:moveTo>
                    <a:pt x="441" y="139"/>
                  </a:moveTo>
                  <a:cubicBezTo>
                    <a:pt x="439" y="141"/>
                    <a:pt x="435" y="144"/>
                    <a:pt x="432" y="146"/>
                  </a:cubicBezTo>
                  <a:cubicBezTo>
                    <a:pt x="428" y="149"/>
                    <a:pt x="428" y="144"/>
                    <a:pt x="427" y="140"/>
                  </a:cubicBezTo>
                  <a:cubicBezTo>
                    <a:pt x="426" y="136"/>
                    <a:pt x="425" y="136"/>
                    <a:pt x="420" y="138"/>
                  </a:cubicBezTo>
                  <a:cubicBezTo>
                    <a:pt x="416" y="139"/>
                    <a:pt x="415" y="139"/>
                    <a:pt x="412" y="137"/>
                  </a:cubicBezTo>
                  <a:cubicBezTo>
                    <a:pt x="409" y="136"/>
                    <a:pt x="404" y="135"/>
                    <a:pt x="398" y="135"/>
                  </a:cubicBezTo>
                  <a:cubicBezTo>
                    <a:pt x="391" y="135"/>
                    <a:pt x="393" y="137"/>
                    <a:pt x="391" y="139"/>
                  </a:cubicBezTo>
                  <a:cubicBezTo>
                    <a:pt x="389" y="140"/>
                    <a:pt x="388" y="140"/>
                    <a:pt x="387" y="139"/>
                  </a:cubicBezTo>
                  <a:cubicBezTo>
                    <a:pt x="387" y="139"/>
                    <a:pt x="387" y="138"/>
                    <a:pt x="387" y="138"/>
                  </a:cubicBezTo>
                  <a:cubicBezTo>
                    <a:pt x="387" y="136"/>
                    <a:pt x="378" y="138"/>
                    <a:pt x="374" y="140"/>
                  </a:cubicBezTo>
                  <a:cubicBezTo>
                    <a:pt x="369" y="142"/>
                    <a:pt x="365" y="142"/>
                    <a:pt x="360" y="142"/>
                  </a:cubicBezTo>
                  <a:cubicBezTo>
                    <a:pt x="355" y="141"/>
                    <a:pt x="348" y="142"/>
                    <a:pt x="342" y="144"/>
                  </a:cubicBezTo>
                  <a:cubicBezTo>
                    <a:pt x="337" y="145"/>
                    <a:pt x="335" y="145"/>
                    <a:pt x="330" y="147"/>
                  </a:cubicBezTo>
                  <a:cubicBezTo>
                    <a:pt x="326" y="150"/>
                    <a:pt x="320" y="151"/>
                    <a:pt x="315" y="152"/>
                  </a:cubicBezTo>
                  <a:cubicBezTo>
                    <a:pt x="310" y="153"/>
                    <a:pt x="302" y="153"/>
                    <a:pt x="296" y="149"/>
                  </a:cubicBezTo>
                  <a:cubicBezTo>
                    <a:pt x="290" y="145"/>
                    <a:pt x="283" y="148"/>
                    <a:pt x="278" y="150"/>
                  </a:cubicBezTo>
                  <a:cubicBezTo>
                    <a:pt x="272" y="151"/>
                    <a:pt x="274" y="153"/>
                    <a:pt x="269" y="155"/>
                  </a:cubicBezTo>
                  <a:cubicBezTo>
                    <a:pt x="264" y="158"/>
                    <a:pt x="263" y="150"/>
                    <a:pt x="258" y="148"/>
                  </a:cubicBezTo>
                  <a:cubicBezTo>
                    <a:pt x="254" y="147"/>
                    <a:pt x="253" y="151"/>
                    <a:pt x="252" y="155"/>
                  </a:cubicBezTo>
                  <a:cubicBezTo>
                    <a:pt x="251" y="160"/>
                    <a:pt x="252" y="161"/>
                    <a:pt x="254" y="162"/>
                  </a:cubicBezTo>
                  <a:cubicBezTo>
                    <a:pt x="257" y="163"/>
                    <a:pt x="253" y="165"/>
                    <a:pt x="249" y="166"/>
                  </a:cubicBezTo>
                  <a:cubicBezTo>
                    <a:pt x="245" y="166"/>
                    <a:pt x="247" y="172"/>
                    <a:pt x="244" y="176"/>
                  </a:cubicBezTo>
                  <a:cubicBezTo>
                    <a:pt x="241" y="180"/>
                    <a:pt x="240" y="177"/>
                    <a:pt x="237" y="175"/>
                  </a:cubicBezTo>
                  <a:cubicBezTo>
                    <a:pt x="241" y="172"/>
                    <a:pt x="231" y="169"/>
                    <a:pt x="233" y="165"/>
                  </a:cubicBezTo>
                  <a:cubicBezTo>
                    <a:pt x="234" y="161"/>
                    <a:pt x="240" y="159"/>
                    <a:pt x="240" y="154"/>
                  </a:cubicBezTo>
                  <a:cubicBezTo>
                    <a:pt x="241" y="150"/>
                    <a:pt x="238" y="143"/>
                    <a:pt x="235" y="148"/>
                  </a:cubicBezTo>
                  <a:cubicBezTo>
                    <a:pt x="232" y="152"/>
                    <a:pt x="224" y="159"/>
                    <a:pt x="222" y="157"/>
                  </a:cubicBezTo>
                  <a:cubicBezTo>
                    <a:pt x="219" y="154"/>
                    <a:pt x="210" y="146"/>
                    <a:pt x="204" y="150"/>
                  </a:cubicBezTo>
                  <a:cubicBezTo>
                    <a:pt x="197" y="153"/>
                    <a:pt x="196" y="158"/>
                    <a:pt x="194" y="161"/>
                  </a:cubicBezTo>
                  <a:cubicBezTo>
                    <a:pt x="192" y="165"/>
                    <a:pt x="180" y="167"/>
                    <a:pt x="175" y="168"/>
                  </a:cubicBezTo>
                  <a:cubicBezTo>
                    <a:pt x="169" y="170"/>
                    <a:pt x="169" y="171"/>
                    <a:pt x="162" y="171"/>
                  </a:cubicBezTo>
                  <a:cubicBezTo>
                    <a:pt x="155" y="170"/>
                    <a:pt x="160" y="171"/>
                    <a:pt x="152" y="166"/>
                  </a:cubicBezTo>
                  <a:cubicBezTo>
                    <a:pt x="143" y="161"/>
                    <a:pt x="136" y="153"/>
                    <a:pt x="130" y="152"/>
                  </a:cubicBezTo>
                  <a:cubicBezTo>
                    <a:pt x="123" y="152"/>
                    <a:pt x="119" y="149"/>
                    <a:pt x="114" y="149"/>
                  </a:cubicBezTo>
                  <a:cubicBezTo>
                    <a:pt x="110" y="149"/>
                    <a:pt x="108" y="153"/>
                    <a:pt x="108" y="159"/>
                  </a:cubicBezTo>
                  <a:cubicBezTo>
                    <a:pt x="108" y="164"/>
                    <a:pt x="110" y="166"/>
                    <a:pt x="107" y="166"/>
                  </a:cubicBezTo>
                  <a:cubicBezTo>
                    <a:pt x="105" y="166"/>
                    <a:pt x="99" y="165"/>
                    <a:pt x="95" y="167"/>
                  </a:cubicBezTo>
                  <a:cubicBezTo>
                    <a:pt x="91" y="169"/>
                    <a:pt x="83" y="167"/>
                    <a:pt x="79" y="165"/>
                  </a:cubicBezTo>
                  <a:cubicBezTo>
                    <a:pt x="74" y="162"/>
                    <a:pt x="81" y="158"/>
                    <a:pt x="74" y="156"/>
                  </a:cubicBezTo>
                  <a:cubicBezTo>
                    <a:pt x="67" y="154"/>
                    <a:pt x="63" y="148"/>
                    <a:pt x="59" y="152"/>
                  </a:cubicBezTo>
                  <a:cubicBezTo>
                    <a:pt x="56" y="155"/>
                    <a:pt x="47" y="154"/>
                    <a:pt x="49" y="151"/>
                  </a:cubicBezTo>
                  <a:cubicBezTo>
                    <a:pt x="50" y="149"/>
                    <a:pt x="48" y="142"/>
                    <a:pt x="45" y="142"/>
                  </a:cubicBezTo>
                  <a:cubicBezTo>
                    <a:pt x="42" y="142"/>
                    <a:pt x="43" y="141"/>
                    <a:pt x="38" y="143"/>
                  </a:cubicBezTo>
                  <a:cubicBezTo>
                    <a:pt x="33" y="145"/>
                    <a:pt x="28" y="143"/>
                    <a:pt x="30" y="142"/>
                  </a:cubicBezTo>
                  <a:cubicBezTo>
                    <a:pt x="32" y="140"/>
                    <a:pt x="38" y="137"/>
                    <a:pt x="34" y="135"/>
                  </a:cubicBezTo>
                  <a:cubicBezTo>
                    <a:pt x="31" y="133"/>
                    <a:pt x="27" y="129"/>
                    <a:pt x="27" y="127"/>
                  </a:cubicBezTo>
                  <a:cubicBezTo>
                    <a:pt x="27" y="125"/>
                    <a:pt x="13" y="123"/>
                    <a:pt x="18" y="122"/>
                  </a:cubicBezTo>
                  <a:cubicBezTo>
                    <a:pt x="22" y="121"/>
                    <a:pt x="33" y="118"/>
                    <a:pt x="27" y="117"/>
                  </a:cubicBezTo>
                  <a:cubicBezTo>
                    <a:pt x="22" y="116"/>
                    <a:pt x="18" y="110"/>
                    <a:pt x="14" y="110"/>
                  </a:cubicBezTo>
                  <a:cubicBezTo>
                    <a:pt x="10" y="110"/>
                    <a:pt x="4" y="107"/>
                    <a:pt x="6" y="102"/>
                  </a:cubicBezTo>
                  <a:cubicBezTo>
                    <a:pt x="9" y="96"/>
                    <a:pt x="10" y="93"/>
                    <a:pt x="12" y="97"/>
                  </a:cubicBezTo>
                  <a:cubicBezTo>
                    <a:pt x="14" y="102"/>
                    <a:pt x="21" y="106"/>
                    <a:pt x="23" y="106"/>
                  </a:cubicBezTo>
                  <a:cubicBezTo>
                    <a:pt x="25" y="105"/>
                    <a:pt x="21" y="103"/>
                    <a:pt x="20" y="100"/>
                  </a:cubicBezTo>
                  <a:cubicBezTo>
                    <a:pt x="19" y="96"/>
                    <a:pt x="20" y="96"/>
                    <a:pt x="19" y="92"/>
                  </a:cubicBezTo>
                  <a:cubicBezTo>
                    <a:pt x="19" y="88"/>
                    <a:pt x="19" y="87"/>
                    <a:pt x="18" y="85"/>
                  </a:cubicBezTo>
                  <a:cubicBezTo>
                    <a:pt x="16" y="83"/>
                    <a:pt x="9" y="82"/>
                    <a:pt x="14" y="79"/>
                  </a:cubicBezTo>
                  <a:cubicBezTo>
                    <a:pt x="20" y="76"/>
                    <a:pt x="17" y="72"/>
                    <a:pt x="14" y="73"/>
                  </a:cubicBezTo>
                  <a:cubicBezTo>
                    <a:pt x="12" y="74"/>
                    <a:pt x="8" y="76"/>
                    <a:pt x="7" y="76"/>
                  </a:cubicBezTo>
                  <a:cubicBezTo>
                    <a:pt x="6" y="76"/>
                    <a:pt x="1" y="78"/>
                    <a:pt x="1" y="75"/>
                  </a:cubicBezTo>
                  <a:cubicBezTo>
                    <a:pt x="1" y="71"/>
                    <a:pt x="2" y="63"/>
                    <a:pt x="2" y="60"/>
                  </a:cubicBezTo>
                  <a:cubicBezTo>
                    <a:pt x="2" y="57"/>
                    <a:pt x="0" y="49"/>
                    <a:pt x="3" y="48"/>
                  </a:cubicBezTo>
                  <a:cubicBezTo>
                    <a:pt x="6" y="47"/>
                    <a:pt x="9" y="47"/>
                    <a:pt x="11" y="49"/>
                  </a:cubicBezTo>
                  <a:cubicBezTo>
                    <a:pt x="14" y="50"/>
                    <a:pt x="23" y="49"/>
                    <a:pt x="25" y="50"/>
                  </a:cubicBezTo>
                  <a:cubicBezTo>
                    <a:pt x="28" y="51"/>
                    <a:pt x="33" y="54"/>
                    <a:pt x="35" y="51"/>
                  </a:cubicBezTo>
                  <a:cubicBezTo>
                    <a:pt x="38" y="49"/>
                    <a:pt x="35" y="46"/>
                    <a:pt x="39" y="46"/>
                  </a:cubicBezTo>
                  <a:cubicBezTo>
                    <a:pt x="42" y="47"/>
                    <a:pt x="45" y="51"/>
                    <a:pt x="53" y="51"/>
                  </a:cubicBezTo>
                  <a:cubicBezTo>
                    <a:pt x="62" y="51"/>
                    <a:pt x="72" y="53"/>
                    <a:pt x="69" y="50"/>
                  </a:cubicBezTo>
                  <a:cubicBezTo>
                    <a:pt x="67" y="47"/>
                    <a:pt x="57" y="45"/>
                    <a:pt x="65" y="44"/>
                  </a:cubicBezTo>
                  <a:cubicBezTo>
                    <a:pt x="72" y="42"/>
                    <a:pt x="88" y="44"/>
                    <a:pt x="82" y="41"/>
                  </a:cubicBezTo>
                  <a:cubicBezTo>
                    <a:pt x="75" y="38"/>
                    <a:pt x="68" y="39"/>
                    <a:pt x="68" y="36"/>
                  </a:cubicBezTo>
                  <a:cubicBezTo>
                    <a:pt x="67" y="32"/>
                    <a:pt x="65" y="31"/>
                    <a:pt x="67" y="29"/>
                  </a:cubicBezTo>
                  <a:cubicBezTo>
                    <a:pt x="68" y="28"/>
                    <a:pt x="70" y="26"/>
                    <a:pt x="75" y="28"/>
                  </a:cubicBezTo>
                  <a:cubicBezTo>
                    <a:pt x="81" y="29"/>
                    <a:pt x="85" y="30"/>
                    <a:pt x="93" y="30"/>
                  </a:cubicBezTo>
                  <a:cubicBezTo>
                    <a:pt x="100" y="30"/>
                    <a:pt x="104" y="30"/>
                    <a:pt x="108" y="30"/>
                  </a:cubicBezTo>
                  <a:cubicBezTo>
                    <a:pt x="113" y="30"/>
                    <a:pt x="114" y="29"/>
                    <a:pt x="118" y="26"/>
                  </a:cubicBezTo>
                  <a:cubicBezTo>
                    <a:pt x="122" y="23"/>
                    <a:pt x="124" y="25"/>
                    <a:pt x="133" y="19"/>
                  </a:cubicBezTo>
                  <a:cubicBezTo>
                    <a:pt x="142" y="13"/>
                    <a:pt x="136" y="12"/>
                    <a:pt x="147" y="10"/>
                  </a:cubicBezTo>
                  <a:cubicBezTo>
                    <a:pt x="158" y="7"/>
                    <a:pt x="154" y="6"/>
                    <a:pt x="163" y="6"/>
                  </a:cubicBezTo>
                  <a:cubicBezTo>
                    <a:pt x="172" y="6"/>
                    <a:pt x="180" y="4"/>
                    <a:pt x="182" y="5"/>
                  </a:cubicBezTo>
                  <a:cubicBezTo>
                    <a:pt x="184" y="6"/>
                    <a:pt x="193" y="7"/>
                    <a:pt x="194" y="6"/>
                  </a:cubicBezTo>
                  <a:cubicBezTo>
                    <a:pt x="195" y="4"/>
                    <a:pt x="203" y="0"/>
                    <a:pt x="203" y="3"/>
                  </a:cubicBezTo>
                  <a:cubicBezTo>
                    <a:pt x="203" y="6"/>
                    <a:pt x="206" y="14"/>
                    <a:pt x="210" y="15"/>
                  </a:cubicBezTo>
                  <a:cubicBezTo>
                    <a:pt x="214" y="15"/>
                    <a:pt x="217" y="15"/>
                    <a:pt x="221" y="13"/>
                  </a:cubicBezTo>
                  <a:cubicBezTo>
                    <a:pt x="225" y="11"/>
                    <a:pt x="227" y="18"/>
                    <a:pt x="228" y="21"/>
                  </a:cubicBezTo>
                  <a:cubicBezTo>
                    <a:pt x="228" y="24"/>
                    <a:pt x="238" y="25"/>
                    <a:pt x="241" y="24"/>
                  </a:cubicBezTo>
                  <a:cubicBezTo>
                    <a:pt x="243" y="23"/>
                    <a:pt x="241" y="24"/>
                    <a:pt x="247" y="27"/>
                  </a:cubicBezTo>
                  <a:cubicBezTo>
                    <a:pt x="254" y="30"/>
                    <a:pt x="260" y="30"/>
                    <a:pt x="268" y="31"/>
                  </a:cubicBezTo>
                  <a:cubicBezTo>
                    <a:pt x="277" y="33"/>
                    <a:pt x="273" y="31"/>
                    <a:pt x="282" y="34"/>
                  </a:cubicBezTo>
                  <a:cubicBezTo>
                    <a:pt x="291" y="36"/>
                    <a:pt x="293" y="28"/>
                    <a:pt x="295" y="29"/>
                  </a:cubicBezTo>
                  <a:cubicBezTo>
                    <a:pt x="298" y="30"/>
                    <a:pt x="308" y="35"/>
                    <a:pt x="313" y="35"/>
                  </a:cubicBezTo>
                  <a:cubicBezTo>
                    <a:pt x="318" y="36"/>
                    <a:pt x="327" y="32"/>
                    <a:pt x="332" y="30"/>
                  </a:cubicBezTo>
                  <a:cubicBezTo>
                    <a:pt x="337" y="27"/>
                    <a:pt x="337" y="27"/>
                    <a:pt x="344" y="22"/>
                  </a:cubicBezTo>
                  <a:cubicBezTo>
                    <a:pt x="346" y="21"/>
                    <a:pt x="348" y="19"/>
                    <a:pt x="350" y="18"/>
                  </a:cubicBezTo>
                  <a:cubicBezTo>
                    <a:pt x="352" y="20"/>
                    <a:pt x="356" y="22"/>
                    <a:pt x="360" y="21"/>
                  </a:cubicBezTo>
                  <a:cubicBezTo>
                    <a:pt x="366" y="21"/>
                    <a:pt x="366" y="21"/>
                    <a:pt x="371" y="19"/>
                  </a:cubicBezTo>
                  <a:cubicBezTo>
                    <a:pt x="375" y="17"/>
                    <a:pt x="378" y="16"/>
                    <a:pt x="380" y="17"/>
                  </a:cubicBezTo>
                  <a:cubicBezTo>
                    <a:pt x="381" y="19"/>
                    <a:pt x="385" y="23"/>
                    <a:pt x="389" y="25"/>
                  </a:cubicBezTo>
                  <a:cubicBezTo>
                    <a:pt x="391" y="27"/>
                    <a:pt x="392" y="28"/>
                    <a:pt x="395" y="29"/>
                  </a:cubicBezTo>
                  <a:cubicBezTo>
                    <a:pt x="395" y="31"/>
                    <a:pt x="395" y="32"/>
                    <a:pt x="398" y="34"/>
                  </a:cubicBezTo>
                  <a:cubicBezTo>
                    <a:pt x="401" y="36"/>
                    <a:pt x="402" y="36"/>
                    <a:pt x="402" y="40"/>
                  </a:cubicBezTo>
                  <a:cubicBezTo>
                    <a:pt x="402" y="43"/>
                    <a:pt x="399" y="47"/>
                    <a:pt x="401" y="50"/>
                  </a:cubicBezTo>
                  <a:cubicBezTo>
                    <a:pt x="402" y="54"/>
                    <a:pt x="402" y="58"/>
                    <a:pt x="408" y="59"/>
                  </a:cubicBezTo>
                  <a:cubicBezTo>
                    <a:pt x="414" y="60"/>
                    <a:pt x="420" y="59"/>
                    <a:pt x="422" y="61"/>
                  </a:cubicBezTo>
                  <a:cubicBezTo>
                    <a:pt x="424" y="62"/>
                    <a:pt x="424" y="64"/>
                    <a:pt x="426" y="66"/>
                  </a:cubicBezTo>
                  <a:cubicBezTo>
                    <a:pt x="427" y="67"/>
                    <a:pt x="427" y="67"/>
                    <a:pt x="427" y="67"/>
                  </a:cubicBezTo>
                  <a:cubicBezTo>
                    <a:pt x="425" y="68"/>
                    <a:pt x="424" y="69"/>
                    <a:pt x="424" y="70"/>
                  </a:cubicBezTo>
                  <a:cubicBezTo>
                    <a:pt x="425" y="72"/>
                    <a:pt x="426" y="76"/>
                    <a:pt x="422" y="77"/>
                  </a:cubicBezTo>
                  <a:cubicBezTo>
                    <a:pt x="418" y="79"/>
                    <a:pt x="415" y="77"/>
                    <a:pt x="416" y="81"/>
                  </a:cubicBezTo>
                  <a:cubicBezTo>
                    <a:pt x="417" y="85"/>
                    <a:pt x="422" y="90"/>
                    <a:pt x="423" y="95"/>
                  </a:cubicBezTo>
                  <a:cubicBezTo>
                    <a:pt x="424" y="99"/>
                    <a:pt x="426" y="107"/>
                    <a:pt x="427" y="108"/>
                  </a:cubicBezTo>
                  <a:cubicBezTo>
                    <a:pt x="428" y="110"/>
                    <a:pt x="429" y="112"/>
                    <a:pt x="428" y="115"/>
                  </a:cubicBezTo>
                  <a:cubicBezTo>
                    <a:pt x="426" y="117"/>
                    <a:pt x="426" y="120"/>
                    <a:pt x="430" y="122"/>
                  </a:cubicBezTo>
                  <a:cubicBezTo>
                    <a:pt x="433" y="124"/>
                    <a:pt x="435" y="129"/>
                    <a:pt x="435" y="131"/>
                  </a:cubicBezTo>
                  <a:cubicBezTo>
                    <a:pt x="436" y="133"/>
                    <a:pt x="439" y="136"/>
                    <a:pt x="440" y="137"/>
                  </a:cubicBezTo>
                  <a:cubicBezTo>
                    <a:pt x="441" y="137"/>
                    <a:pt x="441" y="137"/>
                    <a:pt x="441" y="139"/>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1208"/>
            <p:cNvSpPr>
              <a:spLocks/>
            </p:cNvSpPr>
            <p:nvPr/>
          </p:nvSpPr>
          <p:spPr bwMode="auto">
            <a:xfrm>
              <a:off x="2908" y="1339"/>
              <a:ext cx="41" cy="27"/>
            </a:xfrm>
            <a:custGeom>
              <a:avLst/>
              <a:gdLst>
                <a:gd name="T0" fmla="*/ 67 w 68"/>
                <a:gd name="T1" fmla="*/ 27 h 45"/>
                <a:gd name="T2" fmla="*/ 61 w 68"/>
                <a:gd name="T3" fmla="*/ 31 h 45"/>
                <a:gd name="T4" fmla="*/ 53 w 68"/>
                <a:gd name="T5" fmla="*/ 29 h 45"/>
                <a:gd name="T6" fmla="*/ 44 w 68"/>
                <a:gd name="T7" fmla="*/ 30 h 45"/>
                <a:gd name="T8" fmla="*/ 37 w 68"/>
                <a:gd name="T9" fmla="*/ 30 h 45"/>
                <a:gd name="T10" fmla="*/ 30 w 68"/>
                <a:gd name="T11" fmla="*/ 34 h 45"/>
                <a:gd name="T12" fmla="*/ 26 w 68"/>
                <a:gd name="T13" fmla="*/ 40 h 45"/>
                <a:gd name="T14" fmla="*/ 18 w 68"/>
                <a:gd name="T15" fmla="*/ 42 h 45"/>
                <a:gd name="T16" fmla="*/ 12 w 68"/>
                <a:gd name="T17" fmla="*/ 40 h 45"/>
                <a:gd name="T18" fmla="*/ 4 w 68"/>
                <a:gd name="T19" fmla="*/ 41 h 45"/>
                <a:gd name="T20" fmla="*/ 0 w 68"/>
                <a:gd name="T21" fmla="*/ 39 h 45"/>
                <a:gd name="T22" fmla="*/ 0 w 68"/>
                <a:gd name="T23" fmla="*/ 38 h 45"/>
                <a:gd name="T24" fmla="*/ 0 w 68"/>
                <a:gd name="T25" fmla="*/ 38 h 45"/>
                <a:gd name="T26" fmla="*/ 3 w 68"/>
                <a:gd name="T27" fmla="*/ 35 h 45"/>
                <a:gd name="T28" fmla="*/ 6 w 68"/>
                <a:gd name="T29" fmla="*/ 28 h 45"/>
                <a:gd name="T30" fmla="*/ 10 w 68"/>
                <a:gd name="T31" fmla="*/ 21 h 45"/>
                <a:gd name="T32" fmla="*/ 11 w 68"/>
                <a:gd name="T33" fmla="*/ 14 h 45"/>
                <a:gd name="T34" fmla="*/ 8 w 68"/>
                <a:gd name="T35" fmla="*/ 11 h 45"/>
                <a:gd name="T36" fmla="*/ 5 w 68"/>
                <a:gd name="T37" fmla="*/ 9 h 45"/>
                <a:gd name="T38" fmla="*/ 13 w 68"/>
                <a:gd name="T39" fmla="*/ 4 h 45"/>
                <a:gd name="T40" fmla="*/ 24 w 68"/>
                <a:gd name="T41" fmla="*/ 0 h 45"/>
                <a:gd name="T42" fmla="*/ 32 w 68"/>
                <a:gd name="T43" fmla="*/ 3 h 45"/>
                <a:gd name="T44" fmla="*/ 39 w 68"/>
                <a:gd name="T45" fmla="*/ 3 h 45"/>
                <a:gd name="T46" fmla="*/ 42 w 68"/>
                <a:gd name="T47" fmla="*/ 3 h 45"/>
                <a:gd name="T48" fmla="*/ 47 w 68"/>
                <a:gd name="T49" fmla="*/ 11 h 45"/>
                <a:gd name="T50" fmla="*/ 56 w 68"/>
                <a:gd name="T51" fmla="*/ 18 h 45"/>
                <a:gd name="T52" fmla="*/ 65 w 68"/>
                <a:gd name="T53" fmla="*/ 22 h 45"/>
                <a:gd name="T54" fmla="*/ 67 w 68"/>
                <a:gd name="T5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45">
                  <a:moveTo>
                    <a:pt x="67" y="27"/>
                  </a:moveTo>
                  <a:cubicBezTo>
                    <a:pt x="67" y="29"/>
                    <a:pt x="65" y="31"/>
                    <a:pt x="61" y="31"/>
                  </a:cubicBezTo>
                  <a:cubicBezTo>
                    <a:pt x="58" y="31"/>
                    <a:pt x="60" y="33"/>
                    <a:pt x="53" y="29"/>
                  </a:cubicBezTo>
                  <a:cubicBezTo>
                    <a:pt x="47" y="26"/>
                    <a:pt x="45" y="29"/>
                    <a:pt x="44" y="30"/>
                  </a:cubicBezTo>
                  <a:cubicBezTo>
                    <a:pt x="42" y="32"/>
                    <a:pt x="37" y="30"/>
                    <a:pt x="37" y="30"/>
                  </a:cubicBezTo>
                  <a:cubicBezTo>
                    <a:pt x="37" y="30"/>
                    <a:pt x="32" y="31"/>
                    <a:pt x="30" y="34"/>
                  </a:cubicBezTo>
                  <a:cubicBezTo>
                    <a:pt x="28" y="36"/>
                    <a:pt x="27" y="39"/>
                    <a:pt x="26" y="40"/>
                  </a:cubicBezTo>
                  <a:cubicBezTo>
                    <a:pt x="25" y="41"/>
                    <a:pt x="20" y="45"/>
                    <a:pt x="18" y="42"/>
                  </a:cubicBezTo>
                  <a:cubicBezTo>
                    <a:pt x="16" y="38"/>
                    <a:pt x="14" y="39"/>
                    <a:pt x="12" y="40"/>
                  </a:cubicBezTo>
                  <a:cubicBezTo>
                    <a:pt x="11" y="41"/>
                    <a:pt x="7" y="41"/>
                    <a:pt x="4" y="41"/>
                  </a:cubicBezTo>
                  <a:cubicBezTo>
                    <a:pt x="2" y="42"/>
                    <a:pt x="0" y="41"/>
                    <a:pt x="0" y="39"/>
                  </a:cubicBezTo>
                  <a:cubicBezTo>
                    <a:pt x="0" y="39"/>
                    <a:pt x="0" y="38"/>
                    <a:pt x="0" y="38"/>
                  </a:cubicBezTo>
                  <a:cubicBezTo>
                    <a:pt x="0" y="38"/>
                    <a:pt x="0" y="38"/>
                    <a:pt x="0" y="38"/>
                  </a:cubicBezTo>
                  <a:cubicBezTo>
                    <a:pt x="1" y="37"/>
                    <a:pt x="2" y="36"/>
                    <a:pt x="3" y="35"/>
                  </a:cubicBezTo>
                  <a:cubicBezTo>
                    <a:pt x="5" y="33"/>
                    <a:pt x="6" y="32"/>
                    <a:pt x="6" y="28"/>
                  </a:cubicBezTo>
                  <a:cubicBezTo>
                    <a:pt x="7" y="25"/>
                    <a:pt x="7" y="24"/>
                    <a:pt x="10" y="21"/>
                  </a:cubicBezTo>
                  <a:cubicBezTo>
                    <a:pt x="13" y="17"/>
                    <a:pt x="11" y="19"/>
                    <a:pt x="11" y="14"/>
                  </a:cubicBezTo>
                  <a:cubicBezTo>
                    <a:pt x="12" y="9"/>
                    <a:pt x="11" y="12"/>
                    <a:pt x="8" y="11"/>
                  </a:cubicBezTo>
                  <a:cubicBezTo>
                    <a:pt x="6" y="11"/>
                    <a:pt x="5" y="10"/>
                    <a:pt x="5" y="9"/>
                  </a:cubicBezTo>
                  <a:cubicBezTo>
                    <a:pt x="8" y="7"/>
                    <a:pt x="9" y="6"/>
                    <a:pt x="13" y="4"/>
                  </a:cubicBezTo>
                  <a:cubicBezTo>
                    <a:pt x="17" y="2"/>
                    <a:pt x="21" y="0"/>
                    <a:pt x="24" y="0"/>
                  </a:cubicBezTo>
                  <a:cubicBezTo>
                    <a:pt x="27" y="1"/>
                    <a:pt x="30" y="2"/>
                    <a:pt x="32" y="3"/>
                  </a:cubicBezTo>
                  <a:cubicBezTo>
                    <a:pt x="35" y="4"/>
                    <a:pt x="37" y="4"/>
                    <a:pt x="39" y="3"/>
                  </a:cubicBezTo>
                  <a:cubicBezTo>
                    <a:pt x="40" y="3"/>
                    <a:pt x="41" y="3"/>
                    <a:pt x="42" y="3"/>
                  </a:cubicBezTo>
                  <a:cubicBezTo>
                    <a:pt x="42" y="4"/>
                    <a:pt x="41" y="6"/>
                    <a:pt x="47" y="11"/>
                  </a:cubicBezTo>
                  <a:cubicBezTo>
                    <a:pt x="55" y="16"/>
                    <a:pt x="52" y="17"/>
                    <a:pt x="56" y="18"/>
                  </a:cubicBezTo>
                  <a:cubicBezTo>
                    <a:pt x="60" y="20"/>
                    <a:pt x="65" y="22"/>
                    <a:pt x="65" y="22"/>
                  </a:cubicBezTo>
                  <a:cubicBezTo>
                    <a:pt x="65" y="22"/>
                    <a:pt x="68" y="24"/>
                    <a:pt x="67" y="2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1209"/>
            <p:cNvSpPr>
              <a:spLocks/>
            </p:cNvSpPr>
            <p:nvPr/>
          </p:nvSpPr>
          <p:spPr bwMode="auto">
            <a:xfrm>
              <a:off x="3147" y="1352"/>
              <a:ext cx="48" cy="42"/>
            </a:xfrm>
            <a:custGeom>
              <a:avLst/>
              <a:gdLst>
                <a:gd name="T0" fmla="*/ 79 w 80"/>
                <a:gd name="T1" fmla="*/ 68 h 70"/>
                <a:gd name="T2" fmla="*/ 78 w 80"/>
                <a:gd name="T3" fmla="*/ 68 h 70"/>
                <a:gd name="T4" fmla="*/ 72 w 80"/>
                <a:gd name="T5" fmla="*/ 68 h 70"/>
                <a:gd name="T6" fmla="*/ 71 w 80"/>
                <a:gd name="T7" fmla="*/ 68 h 70"/>
                <a:gd name="T8" fmla="*/ 69 w 80"/>
                <a:gd name="T9" fmla="*/ 62 h 70"/>
                <a:gd name="T10" fmla="*/ 62 w 80"/>
                <a:gd name="T11" fmla="*/ 54 h 70"/>
                <a:gd name="T12" fmla="*/ 59 w 80"/>
                <a:gd name="T13" fmla="*/ 49 h 70"/>
                <a:gd name="T14" fmla="*/ 45 w 80"/>
                <a:gd name="T15" fmla="*/ 47 h 70"/>
                <a:gd name="T16" fmla="*/ 34 w 80"/>
                <a:gd name="T17" fmla="*/ 44 h 70"/>
                <a:gd name="T18" fmla="*/ 33 w 80"/>
                <a:gd name="T19" fmla="*/ 44 h 70"/>
                <a:gd name="T20" fmla="*/ 32 w 80"/>
                <a:gd name="T21" fmla="*/ 43 h 70"/>
                <a:gd name="T22" fmla="*/ 31 w 80"/>
                <a:gd name="T23" fmla="*/ 42 h 70"/>
                <a:gd name="T24" fmla="*/ 27 w 80"/>
                <a:gd name="T25" fmla="*/ 37 h 70"/>
                <a:gd name="T26" fmla="*/ 13 w 80"/>
                <a:gd name="T27" fmla="*/ 35 h 70"/>
                <a:gd name="T28" fmla="*/ 6 w 80"/>
                <a:gd name="T29" fmla="*/ 26 h 70"/>
                <a:gd name="T30" fmla="*/ 7 w 80"/>
                <a:gd name="T31" fmla="*/ 16 h 70"/>
                <a:gd name="T32" fmla="*/ 3 w 80"/>
                <a:gd name="T33" fmla="*/ 10 h 70"/>
                <a:gd name="T34" fmla="*/ 0 w 80"/>
                <a:gd name="T35" fmla="*/ 5 h 70"/>
                <a:gd name="T36" fmla="*/ 3 w 80"/>
                <a:gd name="T37" fmla="*/ 5 h 70"/>
                <a:gd name="T38" fmla="*/ 16 w 80"/>
                <a:gd name="T39" fmla="*/ 4 h 70"/>
                <a:gd name="T40" fmla="*/ 27 w 80"/>
                <a:gd name="T41" fmla="*/ 3 h 70"/>
                <a:gd name="T42" fmla="*/ 36 w 80"/>
                <a:gd name="T43" fmla="*/ 1 h 70"/>
                <a:gd name="T44" fmla="*/ 36 w 80"/>
                <a:gd name="T45" fmla="*/ 0 h 70"/>
                <a:gd name="T46" fmla="*/ 45 w 80"/>
                <a:gd name="T47" fmla="*/ 9 h 70"/>
                <a:gd name="T48" fmla="*/ 49 w 80"/>
                <a:gd name="T49" fmla="*/ 14 h 70"/>
                <a:gd name="T50" fmla="*/ 49 w 80"/>
                <a:gd name="T51" fmla="*/ 23 h 70"/>
                <a:gd name="T52" fmla="*/ 61 w 80"/>
                <a:gd name="T53" fmla="*/ 29 h 70"/>
                <a:gd name="T54" fmla="*/ 55 w 80"/>
                <a:gd name="T55" fmla="*/ 34 h 70"/>
                <a:gd name="T56" fmla="*/ 59 w 80"/>
                <a:gd name="T57" fmla="*/ 40 h 70"/>
                <a:gd name="T58" fmla="*/ 75 w 80"/>
                <a:gd name="T59" fmla="*/ 49 h 70"/>
                <a:gd name="T60" fmla="*/ 78 w 80"/>
                <a:gd name="T61" fmla="*/ 60 h 70"/>
                <a:gd name="T62" fmla="*/ 79 w 80"/>
                <a:gd name="T63"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0">
                  <a:moveTo>
                    <a:pt x="79" y="68"/>
                  </a:moveTo>
                  <a:cubicBezTo>
                    <a:pt x="79" y="68"/>
                    <a:pt x="78" y="68"/>
                    <a:pt x="78" y="68"/>
                  </a:cubicBezTo>
                  <a:cubicBezTo>
                    <a:pt x="76" y="69"/>
                    <a:pt x="73" y="70"/>
                    <a:pt x="72" y="68"/>
                  </a:cubicBezTo>
                  <a:cubicBezTo>
                    <a:pt x="72" y="68"/>
                    <a:pt x="72" y="68"/>
                    <a:pt x="71" y="68"/>
                  </a:cubicBezTo>
                  <a:cubicBezTo>
                    <a:pt x="71" y="66"/>
                    <a:pt x="70" y="65"/>
                    <a:pt x="69" y="62"/>
                  </a:cubicBezTo>
                  <a:cubicBezTo>
                    <a:pt x="68" y="60"/>
                    <a:pt x="64" y="56"/>
                    <a:pt x="62" y="54"/>
                  </a:cubicBezTo>
                  <a:cubicBezTo>
                    <a:pt x="61" y="51"/>
                    <a:pt x="60" y="49"/>
                    <a:pt x="59" y="49"/>
                  </a:cubicBezTo>
                  <a:cubicBezTo>
                    <a:pt x="57" y="50"/>
                    <a:pt x="50" y="51"/>
                    <a:pt x="45" y="47"/>
                  </a:cubicBezTo>
                  <a:cubicBezTo>
                    <a:pt x="41" y="44"/>
                    <a:pt x="37" y="44"/>
                    <a:pt x="34" y="44"/>
                  </a:cubicBezTo>
                  <a:cubicBezTo>
                    <a:pt x="34" y="43"/>
                    <a:pt x="34" y="44"/>
                    <a:pt x="33" y="44"/>
                  </a:cubicBezTo>
                  <a:cubicBezTo>
                    <a:pt x="33" y="44"/>
                    <a:pt x="33" y="43"/>
                    <a:pt x="32" y="43"/>
                  </a:cubicBezTo>
                  <a:cubicBezTo>
                    <a:pt x="32" y="43"/>
                    <a:pt x="32" y="43"/>
                    <a:pt x="31" y="42"/>
                  </a:cubicBezTo>
                  <a:cubicBezTo>
                    <a:pt x="29" y="40"/>
                    <a:pt x="29" y="38"/>
                    <a:pt x="27" y="37"/>
                  </a:cubicBezTo>
                  <a:cubicBezTo>
                    <a:pt x="25" y="35"/>
                    <a:pt x="19" y="36"/>
                    <a:pt x="13" y="35"/>
                  </a:cubicBezTo>
                  <a:cubicBezTo>
                    <a:pt x="7" y="34"/>
                    <a:pt x="7" y="30"/>
                    <a:pt x="6" y="26"/>
                  </a:cubicBezTo>
                  <a:cubicBezTo>
                    <a:pt x="4" y="23"/>
                    <a:pt x="7" y="19"/>
                    <a:pt x="7" y="16"/>
                  </a:cubicBezTo>
                  <a:cubicBezTo>
                    <a:pt x="7" y="12"/>
                    <a:pt x="6" y="12"/>
                    <a:pt x="3" y="10"/>
                  </a:cubicBezTo>
                  <a:cubicBezTo>
                    <a:pt x="0" y="8"/>
                    <a:pt x="0" y="7"/>
                    <a:pt x="0" y="5"/>
                  </a:cubicBezTo>
                  <a:cubicBezTo>
                    <a:pt x="1" y="5"/>
                    <a:pt x="2" y="5"/>
                    <a:pt x="3" y="5"/>
                  </a:cubicBezTo>
                  <a:cubicBezTo>
                    <a:pt x="8" y="5"/>
                    <a:pt x="13" y="4"/>
                    <a:pt x="16" y="4"/>
                  </a:cubicBezTo>
                  <a:cubicBezTo>
                    <a:pt x="20" y="3"/>
                    <a:pt x="24" y="3"/>
                    <a:pt x="27" y="3"/>
                  </a:cubicBezTo>
                  <a:cubicBezTo>
                    <a:pt x="31" y="2"/>
                    <a:pt x="32" y="3"/>
                    <a:pt x="36" y="1"/>
                  </a:cubicBezTo>
                  <a:cubicBezTo>
                    <a:pt x="36" y="1"/>
                    <a:pt x="36" y="0"/>
                    <a:pt x="36" y="0"/>
                  </a:cubicBezTo>
                  <a:cubicBezTo>
                    <a:pt x="38" y="3"/>
                    <a:pt x="42" y="7"/>
                    <a:pt x="45" y="9"/>
                  </a:cubicBezTo>
                  <a:cubicBezTo>
                    <a:pt x="49" y="12"/>
                    <a:pt x="50" y="13"/>
                    <a:pt x="49" y="14"/>
                  </a:cubicBezTo>
                  <a:cubicBezTo>
                    <a:pt x="48" y="16"/>
                    <a:pt x="47" y="19"/>
                    <a:pt x="49" y="23"/>
                  </a:cubicBezTo>
                  <a:cubicBezTo>
                    <a:pt x="51" y="26"/>
                    <a:pt x="58" y="27"/>
                    <a:pt x="61" y="29"/>
                  </a:cubicBezTo>
                  <a:cubicBezTo>
                    <a:pt x="64" y="31"/>
                    <a:pt x="58" y="34"/>
                    <a:pt x="55" y="34"/>
                  </a:cubicBezTo>
                  <a:cubicBezTo>
                    <a:pt x="52" y="35"/>
                    <a:pt x="55" y="36"/>
                    <a:pt x="59" y="40"/>
                  </a:cubicBezTo>
                  <a:cubicBezTo>
                    <a:pt x="63" y="45"/>
                    <a:pt x="71" y="45"/>
                    <a:pt x="75" y="49"/>
                  </a:cubicBezTo>
                  <a:cubicBezTo>
                    <a:pt x="80" y="53"/>
                    <a:pt x="78" y="56"/>
                    <a:pt x="78" y="60"/>
                  </a:cubicBezTo>
                  <a:cubicBezTo>
                    <a:pt x="78" y="62"/>
                    <a:pt x="79" y="66"/>
                    <a:pt x="79" y="6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3" name="Freeform 1210"/>
            <p:cNvSpPr>
              <a:spLocks/>
            </p:cNvSpPr>
            <p:nvPr/>
          </p:nvSpPr>
          <p:spPr bwMode="auto">
            <a:xfrm>
              <a:off x="2747" y="1438"/>
              <a:ext cx="8" cy="9"/>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4" name="Freeform 1211"/>
            <p:cNvSpPr>
              <a:spLocks/>
            </p:cNvSpPr>
            <p:nvPr/>
          </p:nvSpPr>
          <p:spPr bwMode="auto">
            <a:xfrm>
              <a:off x="2632" y="1205"/>
              <a:ext cx="10" cy="13"/>
            </a:xfrm>
            <a:custGeom>
              <a:avLst/>
              <a:gdLst>
                <a:gd name="T0" fmla="*/ 16 w 16"/>
                <a:gd name="T1" fmla="*/ 13 h 21"/>
                <a:gd name="T2" fmla="*/ 15 w 16"/>
                <a:gd name="T3" fmla="*/ 17 h 21"/>
                <a:gd name="T4" fmla="*/ 12 w 16"/>
                <a:gd name="T5" fmla="*/ 21 h 21"/>
                <a:gd name="T6" fmla="*/ 5 w 16"/>
                <a:gd name="T7" fmla="*/ 18 h 21"/>
                <a:gd name="T8" fmla="*/ 3 w 16"/>
                <a:gd name="T9" fmla="*/ 18 h 21"/>
                <a:gd name="T10" fmla="*/ 1 w 16"/>
                <a:gd name="T11" fmla="*/ 14 h 21"/>
                <a:gd name="T12" fmla="*/ 1 w 16"/>
                <a:gd name="T13" fmla="*/ 6 h 21"/>
                <a:gd name="T14" fmla="*/ 6 w 16"/>
                <a:gd name="T15" fmla="*/ 1 h 21"/>
                <a:gd name="T16" fmla="*/ 8 w 16"/>
                <a:gd name="T17" fmla="*/ 0 h 21"/>
                <a:gd name="T18" fmla="*/ 9 w 16"/>
                <a:gd name="T19" fmla="*/ 3 h 21"/>
                <a:gd name="T20" fmla="*/ 11 w 16"/>
                <a:gd name="T21" fmla="*/ 10 h 21"/>
                <a:gd name="T22" fmla="*/ 16 w 16"/>
                <a:gd name="T2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1">
                  <a:moveTo>
                    <a:pt x="16" y="13"/>
                  </a:moveTo>
                  <a:cubicBezTo>
                    <a:pt x="16" y="15"/>
                    <a:pt x="16" y="14"/>
                    <a:pt x="15" y="17"/>
                  </a:cubicBezTo>
                  <a:cubicBezTo>
                    <a:pt x="14" y="18"/>
                    <a:pt x="13" y="19"/>
                    <a:pt x="12" y="21"/>
                  </a:cubicBezTo>
                  <a:cubicBezTo>
                    <a:pt x="10" y="19"/>
                    <a:pt x="8" y="18"/>
                    <a:pt x="5" y="18"/>
                  </a:cubicBezTo>
                  <a:cubicBezTo>
                    <a:pt x="4" y="18"/>
                    <a:pt x="3" y="18"/>
                    <a:pt x="3" y="18"/>
                  </a:cubicBezTo>
                  <a:cubicBezTo>
                    <a:pt x="2" y="17"/>
                    <a:pt x="1" y="17"/>
                    <a:pt x="1" y="14"/>
                  </a:cubicBezTo>
                  <a:cubicBezTo>
                    <a:pt x="1" y="10"/>
                    <a:pt x="0" y="9"/>
                    <a:pt x="1" y="6"/>
                  </a:cubicBezTo>
                  <a:cubicBezTo>
                    <a:pt x="2" y="3"/>
                    <a:pt x="4" y="1"/>
                    <a:pt x="6" y="1"/>
                  </a:cubicBezTo>
                  <a:cubicBezTo>
                    <a:pt x="7" y="0"/>
                    <a:pt x="7" y="0"/>
                    <a:pt x="8" y="0"/>
                  </a:cubicBezTo>
                  <a:cubicBezTo>
                    <a:pt x="8" y="1"/>
                    <a:pt x="9" y="1"/>
                    <a:pt x="9" y="3"/>
                  </a:cubicBezTo>
                  <a:cubicBezTo>
                    <a:pt x="9" y="6"/>
                    <a:pt x="9" y="10"/>
                    <a:pt x="11" y="10"/>
                  </a:cubicBezTo>
                  <a:cubicBezTo>
                    <a:pt x="14" y="10"/>
                    <a:pt x="16" y="10"/>
                    <a:pt x="16" y="13"/>
                  </a:cubicBezTo>
                  <a:close/>
                </a:path>
              </a:pathLst>
            </a:custGeom>
            <a:grpFill/>
            <a:ln w="0"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Oval 1212"/>
            <p:cNvSpPr>
              <a:spLocks noChangeArrowheads="1"/>
            </p:cNvSpPr>
            <p:nvPr/>
          </p:nvSpPr>
          <p:spPr bwMode="auto">
            <a:xfrm>
              <a:off x="2683" y="1251"/>
              <a:ext cx="3" cy="5"/>
            </a:xfrm>
            <a:prstGeom prst="ellipse">
              <a:avLst/>
            </a:pr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1213"/>
            <p:cNvSpPr>
              <a:spLocks/>
            </p:cNvSpPr>
            <p:nvPr/>
          </p:nvSpPr>
          <p:spPr bwMode="auto">
            <a:xfrm>
              <a:off x="4777" y="2829"/>
              <a:ext cx="13" cy="11"/>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1214"/>
            <p:cNvSpPr>
              <a:spLocks/>
            </p:cNvSpPr>
            <p:nvPr/>
          </p:nvSpPr>
          <p:spPr bwMode="auto">
            <a:xfrm>
              <a:off x="4909" y="1950"/>
              <a:ext cx="24" cy="23"/>
            </a:xfrm>
            <a:custGeom>
              <a:avLst/>
              <a:gdLst>
                <a:gd name="T0" fmla="*/ 9 w 40"/>
                <a:gd name="T1" fmla="*/ 9 h 38"/>
                <a:gd name="T2" fmla="*/ 9 w 40"/>
                <a:gd name="T3" fmla="*/ 15 h 38"/>
                <a:gd name="T4" fmla="*/ 4 w 40"/>
                <a:gd name="T5" fmla="*/ 19 h 38"/>
                <a:gd name="T6" fmla="*/ 7 w 40"/>
                <a:gd name="T7" fmla="*/ 26 h 38"/>
                <a:gd name="T8" fmla="*/ 8 w 40"/>
                <a:gd name="T9" fmla="*/ 32 h 38"/>
                <a:gd name="T10" fmla="*/ 19 w 40"/>
                <a:gd name="T11" fmla="*/ 33 h 38"/>
                <a:gd name="T12" fmla="*/ 29 w 40"/>
                <a:gd name="T13" fmla="*/ 30 h 38"/>
                <a:gd name="T14" fmla="*/ 31 w 40"/>
                <a:gd name="T15" fmla="*/ 21 h 38"/>
                <a:gd name="T16" fmla="*/ 33 w 40"/>
                <a:gd name="T17" fmla="*/ 11 h 38"/>
                <a:gd name="T18" fmla="*/ 28 w 40"/>
                <a:gd name="T19" fmla="*/ 2 h 38"/>
                <a:gd name="T20" fmla="*/ 8 w 40"/>
                <a:gd name="T21" fmla="*/ 0 h 38"/>
                <a:gd name="T22" fmla="*/ 9 w 40"/>
                <a:gd name="T23"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8">
                  <a:moveTo>
                    <a:pt x="9" y="9"/>
                  </a:moveTo>
                  <a:cubicBezTo>
                    <a:pt x="14" y="12"/>
                    <a:pt x="12" y="15"/>
                    <a:pt x="9" y="15"/>
                  </a:cubicBezTo>
                  <a:cubicBezTo>
                    <a:pt x="6" y="15"/>
                    <a:pt x="0" y="16"/>
                    <a:pt x="4" y="19"/>
                  </a:cubicBezTo>
                  <a:cubicBezTo>
                    <a:pt x="8" y="23"/>
                    <a:pt x="8" y="19"/>
                    <a:pt x="7" y="26"/>
                  </a:cubicBezTo>
                  <a:cubicBezTo>
                    <a:pt x="7" y="29"/>
                    <a:pt x="4" y="32"/>
                    <a:pt x="8" y="32"/>
                  </a:cubicBezTo>
                  <a:cubicBezTo>
                    <a:pt x="11" y="31"/>
                    <a:pt x="9" y="30"/>
                    <a:pt x="19" y="33"/>
                  </a:cubicBezTo>
                  <a:cubicBezTo>
                    <a:pt x="32" y="38"/>
                    <a:pt x="29" y="35"/>
                    <a:pt x="29" y="30"/>
                  </a:cubicBezTo>
                  <a:cubicBezTo>
                    <a:pt x="29" y="25"/>
                    <a:pt x="27" y="25"/>
                    <a:pt x="31" y="21"/>
                  </a:cubicBezTo>
                  <a:cubicBezTo>
                    <a:pt x="35" y="17"/>
                    <a:pt x="36" y="18"/>
                    <a:pt x="33" y="11"/>
                  </a:cubicBezTo>
                  <a:cubicBezTo>
                    <a:pt x="30" y="4"/>
                    <a:pt x="40" y="2"/>
                    <a:pt x="28" y="2"/>
                  </a:cubicBezTo>
                  <a:cubicBezTo>
                    <a:pt x="16" y="3"/>
                    <a:pt x="8" y="0"/>
                    <a:pt x="8" y="0"/>
                  </a:cubicBezTo>
                  <a:lnTo>
                    <a:pt x="9" y="9"/>
                  </a:ln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1215"/>
            <p:cNvSpPr>
              <a:spLocks/>
            </p:cNvSpPr>
            <p:nvPr/>
          </p:nvSpPr>
          <p:spPr bwMode="auto">
            <a:xfrm>
              <a:off x="5068" y="2219"/>
              <a:ext cx="11" cy="8"/>
            </a:xfrm>
            <a:custGeom>
              <a:avLst/>
              <a:gdLst>
                <a:gd name="T0" fmla="*/ 6 w 19"/>
                <a:gd name="T1" fmla="*/ 6 h 13"/>
                <a:gd name="T2" fmla="*/ 13 w 19"/>
                <a:gd name="T3" fmla="*/ 12 h 13"/>
                <a:gd name="T4" fmla="*/ 16 w 19"/>
                <a:gd name="T5" fmla="*/ 2 h 13"/>
                <a:gd name="T6" fmla="*/ 6 w 19"/>
                <a:gd name="T7" fmla="*/ 6 h 13"/>
              </a:gdLst>
              <a:ahLst/>
              <a:cxnLst>
                <a:cxn ang="0">
                  <a:pos x="T0" y="T1"/>
                </a:cxn>
                <a:cxn ang="0">
                  <a:pos x="T2" y="T3"/>
                </a:cxn>
                <a:cxn ang="0">
                  <a:pos x="T4" y="T5"/>
                </a:cxn>
                <a:cxn ang="0">
                  <a:pos x="T6" y="T7"/>
                </a:cxn>
              </a:cxnLst>
              <a:rect l="0" t="0" r="r" b="b"/>
              <a:pathLst>
                <a:path w="19" h="13">
                  <a:moveTo>
                    <a:pt x="6" y="6"/>
                  </a:moveTo>
                  <a:cubicBezTo>
                    <a:pt x="6" y="6"/>
                    <a:pt x="8" y="13"/>
                    <a:pt x="13" y="12"/>
                  </a:cubicBezTo>
                  <a:cubicBezTo>
                    <a:pt x="17" y="10"/>
                    <a:pt x="19" y="4"/>
                    <a:pt x="16" y="2"/>
                  </a:cubicBezTo>
                  <a:cubicBezTo>
                    <a:pt x="13" y="0"/>
                    <a:pt x="0" y="6"/>
                    <a:pt x="6" y="6"/>
                  </a:cubicBezTo>
                  <a:close/>
                </a:path>
              </a:pathLst>
            </a:custGeom>
            <a:grpFill/>
            <a:ln w="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Freeform 1216"/>
            <p:cNvSpPr>
              <a:spLocks/>
            </p:cNvSpPr>
            <p:nvPr/>
          </p:nvSpPr>
          <p:spPr bwMode="auto">
            <a:xfrm>
              <a:off x="5068" y="2219"/>
              <a:ext cx="11" cy="8"/>
            </a:xfrm>
            <a:custGeom>
              <a:avLst/>
              <a:gdLst>
                <a:gd name="T0" fmla="*/ 6 w 19"/>
                <a:gd name="T1" fmla="*/ 6 h 13"/>
                <a:gd name="T2" fmla="*/ 13 w 19"/>
                <a:gd name="T3" fmla="*/ 12 h 13"/>
                <a:gd name="T4" fmla="*/ 16 w 19"/>
                <a:gd name="T5" fmla="*/ 2 h 13"/>
                <a:gd name="T6" fmla="*/ 6 w 19"/>
                <a:gd name="T7" fmla="*/ 6 h 13"/>
              </a:gdLst>
              <a:ahLst/>
              <a:cxnLst>
                <a:cxn ang="0">
                  <a:pos x="T0" y="T1"/>
                </a:cxn>
                <a:cxn ang="0">
                  <a:pos x="T2" y="T3"/>
                </a:cxn>
                <a:cxn ang="0">
                  <a:pos x="T4" y="T5"/>
                </a:cxn>
                <a:cxn ang="0">
                  <a:pos x="T6" y="T7"/>
                </a:cxn>
              </a:cxnLst>
              <a:rect l="0" t="0" r="r" b="b"/>
              <a:pathLst>
                <a:path w="19" h="13">
                  <a:moveTo>
                    <a:pt x="6" y="6"/>
                  </a:moveTo>
                  <a:cubicBezTo>
                    <a:pt x="6" y="6"/>
                    <a:pt x="8" y="13"/>
                    <a:pt x="13" y="12"/>
                  </a:cubicBezTo>
                  <a:cubicBezTo>
                    <a:pt x="17" y="10"/>
                    <a:pt x="19" y="4"/>
                    <a:pt x="16" y="2"/>
                  </a:cubicBezTo>
                  <a:cubicBezTo>
                    <a:pt x="13" y="0"/>
                    <a:pt x="0" y="6"/>
                    <a:pt x="6"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0" name="Freeform 1217"/>
            <p:cNvSpPr>
              <a:spLocks/>
            </p:cNvSpPr>
            <p:nvPr/>
          </p:nvSpPr>
          <p:spPr bwMode="auto">
            <a:xfrm>
              <a:off x="651" y="1710"/>
              <a:ext cx="16" cy="19"/>
            </a:xfrm>
            <a:custGeom>
              <a:avLst/>
              <a:gdLst>
                <a:gd name="T0" fmla="*/ 6 w 27"/>
                <a:gd name="T1" fmla="*/ 11 h 31"/>
                <a:gd name="T2" fmla="*/ 22 w 27"/>
                <a:gd name="T3" fmla="*/ 0 h 31"/>
                <a:gd name="T4" fmla="*/ 27 w 27"/>
                <a:gd name="T5" fmla="*/ 21 h 31"/>
                <a:gd name="T6" fmla="*/ 11 w 27"/>
                <a:gd name="T7" fmla="*/ 29 h 31"/>
                <a:gd name="T8" fmla="*/ 6 w 27"/>
                <a:gd name="T9" fmla="*/ 11 h 31"/>
              </a:gdLst>
              <a:ahLst/>
              <a:cxnLst>
                <a:cxn ang="0">
                  <a:pos x="T0" y="T1"/>
                </a:cxn>
                <a:cxn ang="0">
                  <a:pos x="T2" y="T3"/>
                </a:cxn>
                <a:cxn ang="0">
                  <a:pos x="T4" y="T5"/>
                </a:cxn>
                <a:cxn ang="0">
                  <a:pos x="T6" y="T7"/>
                </a:cxn>
                <a:cxn ang="0">
                  <a:pos x="T8" y="T9"/>
                </a:cxn>
              </a:cxnLst>
              <a:rect l="0" t="0" r="r" b="b"/>
              <a:pathLst>
                <a:path w="27" h="31">
                  <a:moveTo>
                    <a:pt x="6" y="11"/>
                  </a:moveTo>
                  <a:cubicBezTo>
                    <a:pt x="14" y="5"/>
                    <a:pt x="22" y="0"/>
                    <a:pt x="22" y="0"/>
                  </a:cubicBezTo>
                  <a:cubicBezTo>
                    <a:pt x="22" y="0"/>
                    <a:pt x="27" y="18"/>
                    <a:pt x="27" y="21"/>
                  </a:cubicBezTo>
                  <a:cubicBezTo>
                    <a:pt x="27" y="25"/>
                    <a:pt x="22" y="31"/>
                    <a:pt x="11" y="29"/>
                  </a:cubicBezTo>
                  <a:cubicBezTo>
                    <a:pt x="0" y="27"/>
                    <a:pt x="6" y="11"/>
                    <a:pt x="6" y="1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1" name="Freeform 1218"/>
            <p:cNvSpPr>
              <a:spLocks/>
            </p:cNvSpPr>
            <p:nvPr/>
          </p:nvSpPr>
          <p:spPr bwMode="auto">
            <a:xfrm>
              <a:off x="648" y="1693"/>
              <a:ext cx="14" cy="15"/>
            </a:xfrm>
            <a:custGeom>
              <a:avLst/>
              <a:gdLst>
                <a:gd name="T0" fmla="*/ 23 w 23"/>
                <a:gd name="T1" fmla="*/ 21 h 25"/>
                <a:gd name="T2" fmla="*/ 7 w 23"/>
                <a:gd name="T3" fmla="*/ 2 h 25"/>
                <a:gd name="T4" fmla="*/ 2 w 23"/>
                <a:gd name="T5" fmla="*/ 6 h 25"/>
                <a:gd name="T6" fmla="*/ 2 w 23"/>
                <a:gd name="T7" fmla="*/ 15 h 25"/>
                <a:gd name="T8" fmla="*/ 9 w 23"/>
                <a:gd name="T9" fmla="*/ 23 h 25"/>
                <a:gd name="T10" fmla="*/ 23 w 23"/>
                <a:gd name="T11" fmla="*/ 21 h 25"/>
              </a:gdLst>
              <a:ahLst/>
              <a:cxnLst>
                <a:cxn ang="0">
                  <a:pos x="T0" y="T1"/>
                </a:cxn>
                <a:cxn ang="0">
                  <a:pos x="T2" y="T3"/>
                </a:cxn>
                <a:cxn ang="0">
                  <a:pos x="T4" y="T5"/>
                </a:cxn>
                <a:cxn ang="0">
                  <a:pos x="T6" y="T7"/>
                </a:cxn>
                <a:cxn ang="0">
                  <a:pos x="T8" y="T9"/>
                </a:cxn>
                <a:cxn ang="0">
                  <a:pos x="T10" y="T11"/>
                </a:cxn>
              </a:cxnLst>
              <a:rect l="0" t="0" r="r" b="b"/>
              <a:pathLst>
                <a:path w="23" h="25">
                  <a:moveTo>
                    <a:pt x="23" y="21"/>
                  </a:moveTo>
                  <a:cubicBezTo>
                    <a:pt x="17" y="13"/>
                    <a:pt x="10" y="4"/>
                    <a:pt x="7" y="2"/>
                  </a:cubicBezTo>
                  <a:cubicBezTo>
                    <a:pt x="4" y="0"/>
                    <a:pt x="3" y="4"/>
                    <a:pt x="2" y="6"/>
                  </a:cubicBezTo>
                  <a:cubicBezTo>
                    <a:pt x="1" y="8"/>
                    <a:pt x="0" y="12"/>
                    <a:pt x="2" y="15"/>
                  </a:cubicBezTo>
                  <a:cubicBezTo>
                    <a:pt x="4" y="17"/>
                    <a:pt x="5" y="21"/>
                    <a:pt x="9" y="23"/>
                  </a:cubicBezTo>
                  <a:cubicBezTo>
                    <a:pt x="14" y="25"/>
                    <a:pt x="23" y="21"/>
                    <a:pt x="23" y="2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1219"/>
            <p:cNvSpPr>
              <a:spLocks/>
            </p:cNvSpPr>
            <p:nvPr/>
          </p:nvSpPr>
          <p:spPr bwMode="auto">
            <a:xfrm>
              <a:off x="636" y="1680"/>
              <a:ext cx="12" cy="13"/>
            </a:xfrm>
            <a:custGeom>
              <a:avLst/>
              <a:gdLst>
                <a:gd name="T0" fmla="*/ 0 w 21"/>
                <a:gd name="T1" fmla="*/ 3 h 21"/>
                <a:gd name="T2" fmla="*/ 15 w 21"/>
                <a:gd name="T3" fmla="*/ 20 h 21"/>
                <a:gd name="T4" fmla="*/ 15 w 21"/>
                <a:gd name="T5" fmla="*/ 11 h 21"/>
                <a:gd name="T6" fmla="*/ 19 w 21"/>
                <a:gd name="T7" fmla="*/ 7 h 21"/>
                <a:gd name="T8" fmla="*/ 10 w 21"/>
                <a:gd name="T9" fmla="*/ 2 h 21"/>
                <a:gd name="T10" fmla="*/ 0 w 21"/>
                <a:gd name="T11" fmla="*/ 3 h 21"/>
              </a:gdLst>
              <a:ahLst/>
              <a:cxnLst>
                <a:cxn ang="0">
                  <a:pos x="T0" y="T1"/>
                </a:cxn>
                <a:cxn ang="0">
                  <a:pos x="T2" y="T3"/>
                </a:cxn>
                <a:cxn ang="0">
                  <a:pos x="T4" y="T5"/>
                </a:cxn>
                <a:cxn ang="0">
                  <a:pos x="T6" y="T7"/>
                </a:cxn>
                <a:cxn ang="0">
                  <a:pos x="T8" y="T9"/>
                </a:cxn>
                <a:cxn ang="0">
                  <a:pos x="T10" y="T11"/>
                </a:cxn>
              </a:cxnLst>
              <a:rect l="0" t="0" r="r" b="b"/>
              <a:pathLst>
                <a:path w="21" h="21">
                  <a:moveTo>
                    <a:pt x="0" y="3"/>
                  </a:moveTo>
                  <a:cubicBezTo>
                    <a:pt x="7" y="11"/>
                    <a:pt x="12" y="18"/>
                    <a:pt x="15" y="20"/>
                  </a:cubicBezTo>
                  <a:cubicBezTo>
                    <a:pt x="19" y="21"/>
                    <a:pt x="15" y="13"/>
                    <a:pt x="15" y="11"/>
                  </a:cubicBezTo>
                  <a:cubicBezTo>
                    <a:pt x="15" y="8"/>
                    <a:pt x="21" y="9"/>
                    <a:pt x="19" y="7"/>
                  </a:cubicBezTo>
                  <a:cubicBezTo>
                    <a:pt x="16" y="4"/>
                    <a:pt x="15" y="3"/>
                    <a:pt x="10" y="2"/>
                  </a:cubicBezTo>
                  <a:cubicBezTo>
                    <a:pt x="6" y="0"/>
                    <a:pt x="0" y="3"/>
                    <a:pt x="0" y="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3" name="Freeform 1220"/>
            <p:cNvSpPr>
              <a:spLocks/>
            </p:cNvSpPr>
            <p:nvPr/>
          </p:nvSpPr>
          <p:spPr bwMode="auto">
            <a:xfrm>
              <a:off x="828" y="1215"/>
              <a:ext cx="825" cy="410"/>
            </a:xfrm>
            <a:custGeom>
              <a:avLst/>
              <a:gdLst>
                <a:gd name="T0" fmla="*/ 1374 w 1376"/>
                <a:gd name="T1" fmla="*/ 128 h 684"/>
                <a:gd name="T2" fmla="*/ 1309 w 1376"/>
                <a:gd name="T3" fmla="*/ 154 h 684"/>
                <a:gd name="T4" fmla="*/ 1263 w 1376"/>
                <a:gd name="T5" fmla="*/ 210 h 684"/>
                <a:gd name="T6" fmla="*/ 1239 w 1376"/>
                <a:gd name="T7" fmla="*/ 218 h 684"/>
                <a:gd name="T8" fmla="*/ 1211 w 1376"/>
                <a:gd name="T9" fmla="*/ 239 h 684"/>
                <a:gd name="T10" fmla="*/ 1136 w 1376"/>
                <a:gd name="T11" fmla="*/ 296 h 684"/>
                <a:gd name="T12" fmla="*/ 1102 w 1376"/>
                <a:gd name="T13" fmla="*/ 321 h 684"/>
                <a:gd name="T14" fmla="*/ 1090 w 1376"/>
                <a:gd name="T15" fmla="*/ 313 h 684"/>
                <a:gd name="T16" fmla="*/ 1082 w 1376"/>
                <a:gd name="T17" fmla="*/ 354 h 684"/>
                <a:gd name="T18" fmla="*/ 1069 w 1376"/>
                <a:gd name="T19" fmla="*/ 395 h 684"/>
                <a:gd name="T20" fmla="*/ 1041 w 1376"/>
                <a:gd name="T21" fmla="*/ 414 h 684"/>
                <a:gd name="T22" fmla="*/ 985 w 1376"/>
                <a:gd name="T23" fmla="*/ 453 h 684"/>
                <a:gd name="T24" fmla="*/ 916 w 1376"/>
                <a:gd name="T25" fmla="*/ 511 h 684"/>
                <a:gd name="T26" fmla="*/ 919 w 1376"/>
                <a:gd name="T27" fmla="*/ 621 h 684"/>
                <a:gd name="T28" fmla="*/ 878 w 1376"/>
                <a:gd name="T29" fmla="*/ 663 h 684"/>
                <a:gd name="T30" fmla="*/ 860 w 1376"/>
                <a:gd name="T31" fmla="*/ 618 h 684"/>
                <a:gd name="T32" fmla="*/ 867 w 1376"/>
                <a:gd name="T33" fmla="*/ 571 h 684"/>
                <a:gd name="T34" fmla="*/ 809 w 1376"/>
                <a:gd name="T35" fmla="*/ 552 h 684"/>
                <a:gd name="T36" fmla="*/ 752 w 1376"/>
                <a:gd name="T37" fmla="*/ 529 h 684"/>
                <a:gd name="T38" fmla="*/ 711 w 1376"/>
                <a:gd name="T39" fmla="*/ 548 h 684"/>
                <a:gd name="T40" fmla="*/ 699 w 1376"/>
                <a:gd name="T41" fmla="*/ 560 h 684"/>
                <a:gd name="T42" fmla="*/ 654 w 1376"/>
                <a:gd name="T43" fmla="*/ 550 h 684"/>
                <a:gd name="T44" fmla="*/ 582 w 1376"/>
                <a:gd name="T45" fmla="*/ 554 h 684"/>
                <a:gd name="T46" fmla="*/ 521 w 1376"/>
                <a:gd name="T47" fmla="*/ 597 h 684"/>
                <a:gd name="T48" fmla="*/ 494 w 1376"/>
                <a:gd name="T49" fmla="*/ 646 h 684"/>
                <a:gd name="T50" fmla="*/ 452 w 1376"/>
                <a:gd name="T51" fmla="*/ 630 h 684"/>
                <a:gd name="T52" fmla="*/ 405 w 1376"/>
                <a:gd name="T53" fmla="*/ 549 h 684"/>
                <a:gd name="T54" fmla="*/ 330 w 1376"/>
                <a:gd name="T55" fmla="*/ 509 h 684"/>
                <a:gd name="T56" fmla="*/ 209 w 1376"/>
                <a:gd name="T57" fmla="*/ 508 h 684"/>
                <a:gd name="T58" fmla="*/ 132 w 1376"/>
                <a:gd name="T59" fmla="*/ 471 h 684"/>
                <a:gd name="T60" fmla="*/ 77 w 1376"/>
                <a:gd name="T61" fmla="*/ 460 h 684"/>
                <a:gd name="T62" fmla="*/ 17 w 1376"/>
                <a:gd name="T63" fmla="*/ 403 h 684"/>
                <a:gd name="T64" fmla="*/ 7 w 1376"/>
                <a:gd name="T65" fmla="*/ 315 h 684"/>
                <a:gd name="T66" fmla="*/ 38 w 1376"/>
                <a:gd name="T67" fmla="*/ 208 h 684"/>
                <a:gd name="T68" fmla="*/ 91 w 1376"/>
                <a:gd name="T69" fmla="*/ 136 h 684"/>
                <a:gd name="T70" fmla="*/ 135 w 1376"/>
                <a:gd name="T71" fmla="*/ 44 h 684"/>
                <a:gd name="T72" fmla="*/ 799 w 1376"/>
                <a:gd name="T73" fmla="*/ 17 h 684"/>
                <a:gd name="T74" fmla="*/ 848 w 1376"/>
                <a:gd name="T75" fmla="*/ 30 h 684"/>
                <a:gd name="T76" fmla="*/ 904 w 1376"/>
                <a:gd name="T77" fmla="*/ 44 h 684"/>
                <a:gd name="T78" fmla="*/ 863 w 1376"/>
                <a:gd name="T79" fmla="*/ 81 h 684"/>
                <a:gd name="T80" fmla="*/ 973 w 1376"/>
                <a:gd name="T81" fmla="*/ 77 h 684"/>
                <a:gd name="T82" fmla="*/ 1012 w 1376"/>
                <a:gd name="T83" fmla="*/ 99 h 684"/>
                <a:gd name="T84" fmla="*/ 899 w 1376"/>
                <a:gd name="T85" fmla="*/ 129 h 684"/>
                <a:gd name="T86" fmla="*/ 895 w 1376"/>
                <a:gd name="T87" fmla="*/ 211 h 684"/>
                <a:gd name="T88" fmla="*/ 973 w 1376"/>
                <a:gd name="T89" fmla="*/ 111 h 684"/>
                <a:gd name="T90" fmla="*/ 1005 w 1376"/>
                <a:gd name="T91" fmla="*/ 155 h 684"/>
                <a:gd name="T92" fmla="*/ 1064 w 1376"/>
                <a:gd name="T93" fmla="*/ 137 h 684"/>
                <a:gd name="T94" fmla="*/ 1134 w 1376"/>
                <a:gd name="T95" fmla="*/ 155 h 684"/>
                <a:gd name="T96" fmla="*/ 1071 w 1376"/>
                <a:gd name="T97" fmla="*/ 186 h 684"/>
                <a:gd name="T98" fmla="*/ 988 w 1376"/>
                <a:gd name="T99" fmla="*/ 201 h 684"/>
                <a:gd name="T100" fmla="*/ 1035 w 1376"/>
                <a:gd name="T101" fmla="*/ 211 h 684"/>
                <a:gd name="T102" fmla="*/ 1158 w 1376"/>
                <a:gd name="T103" fmla="*/ 153 h 684"/>
                <a:gd name="T104" fmla="*/ 1324 w 1376"/>
                <a:gd name="T105" fmla="*/ 83 h 684"/>
                <a:gd name="T106" fmla="*/ 1373 w 1376"/>
                <a:gd name="T107"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6" h="684">
                  <a:moveTo>
                    <a:pt x="1367" y="98"/>
                  </a:moveTo>
                  <a:cubicBezTo>
                    <a:pt x="1365" y="103"/>
                    <a:pt x="1364" y="107"/>
                    <a:pt x="1366" y="108"/>
                  </a:cubicBezTo>
                  <a:cubicBezTo>
                    <a:pt x="1368" y="109"/>
                    <a:pt x="1370" y="110"/>
                    <a:pt x="1369" y="112"/>
                  </a:cubicBezTo>
                  <a:cubicBezTo>
                    <a:pt x="1369" y="114"/>
                    <a:pt x="1366" y="120"/>
                    <a:pt x="1368" y="120"/>
                  </a:cubicBezTo>
                  <a:cubicBezTo>
                    <a:pt x="1369" y="120"/>
                    <a:pt x="1374" y="124"/>
                    <a:pt x="1374" y="125"/>
                  </a:cubicBezTo>
                  <a:cubicBezTo>
                    <a:pt x="1374" y="125"/>
                    <a:pt x="1374" y="126"/>
                    <a:pt x="1374" y="128"/>
                  </a:cubicBezTo>
                  <a:cubicBezTo>
                    <a:pt x="1370" y="130"/>
                    <a:pt x="1374" y="133"/>
                    <a:pt x="1370" y="132"/>
                  </a:cubicBezTo>
                  <a:cubicBezTo>
                    <a:pt x="1365" y="131"/>
                    <a:pt x="1362" y="140"/>
                    <a:pt x="1359" y="141"/>
                  </a:cubicBezTo>
                  <a:cubicBezTo>
                    <a:pt x="1356" y="141"/>
                    <a:pt x="1346" y="143"/>
                    <a:pt x="1342" y="141"/>
                  </a:cubicBezTo>
                  <a:cubicBezTo>
                    <a:pt x="1338" y="139"/>
                    <a:pt x="1336" y="148"/>
                    <a:pt x="1332" y="146"/>
                  </a:cubicBezTo>
                  <a:cubicBezTo>
                    <a:pt x="1328" y="145"/>
                    <a:pt x="1329" y="148"/>
                    <a:pt x="1323" y="148"/>
                  </a:cubicBezTo>
                  <a:cubicBezTo>
                    <a:pt x="1317" y="148"/>
                    <a:pt x="1320" y="154"/>
                    <a:pt x="1309" y="154"/>
                  </a:cubicBezTo>
                  <a:cubicBezTo>
                    <a:pt x="1298" y="154"/>
                    <a:pt x="1307" y="158"/>
                    <a:pt x="1294" y="159"/>
                  </a:cubicBezTo>
                  <a:cubicBezTo>
                    <a:pt x="1281" y="161"/>
                    <a:pt x="1293" y="161"/>
                    <a:pt x="1283" y="169"/>
                  </a:cubicBezTo>
                  <a:cubicBezTo>
                    <a:pt x="1274" y="177"/>
                    <a:pt x="1275" y="179"/>
                    <a:pt x="1270" y="181"/>
                  </a:cubicBezTo>
                  <a:cubicBezTo>
                    <a:pt x="1264" y="182"/>
                    <a:pt x="1267" y="191"/>
                    <a:pt x="1264" y="193"/>
                  </a:cubicBezTo>
                  <a:cubicBezTo>
                    <a:pt x="1262" y="196"/>
                    <a:pt x="1258" y="197"/>
                    <a:pt x="1258" y="202"/>
                  </a:cubicBezTo>
                  <a:cubicBezTo>
                    <a:pt x="1257" y="208"/>
                    <a:pt x="1263" y="207"/>
                    <a:pt x="1263" y="210"/>
                  </a:cubicBezTo>
                  <a:cubicBezTo>
                    <a:pt x="1263" y="214"/>
                    <a:pt x="1265" y="215"/>
                    <a:pt x="1268" y="214"/>
                  </a:cubicBezTo>
                  <a:cubicBezTo>
                    <a:pt x="1272" y="213"/>
                    <a:pt x="1275" y="209"/>
                    <a:pt x="1275" y="214"/>
                  </a:cubicBezTo>
                  <a:cubicBezTo>
                    <a:pt x="1274" y="218"/>
                    <a:pt x="1272" y="220"/>
                    <a:pt x="1266" y="221"/>
                  </a:cubicBezTo>
                  <a:cubicBezTo>
                    <a:pt x="1260" y="221"/>
                    <a:pt x="1261" y="226"/>
                    <a:pt x="1253" y="227"/>
                  </a:cubicBezTo>
                  <a:cubicBezTo>
                    <a:pt x="1246" y="229"/>
                    <a:pt x="1255" y="219"/>
                    <a:pt x="1254" y="219"/>
                  </a:cubicBezTo>
                  <a:cubicBezTo>
                    <a:pt x="1253" y="219"/>
                    <a:pt x="1243" y="221"/>
                    <a:pt x="1239" y="218"/>
                  </a:cubicBezTo>
                  <a:cubicBezTo>
                    <a:pt x="1234" y="214"/>
                    <a:pt x="1231" y="226"/>
                    <a:pt x="1222" y="227"/>
                  </a:cubicBezTo>
                  <a:cubicBezTo>
                    <a:pt x="1213" y="228"/>
                    <a:pt x="1217" y="227"/>
                    <a:pt x="1206" y="229"/>
                  </a:cubicBezTo>
                  <a:cubicBezTo>
                    <a:pt x="1195" y="232"/>
                    <a:pt x="1196" y="232"/>
                    <a:pt x="1189" y="234"/>
                  </a:cubicBezTo>
                  <a:cubicBezTo>
                    <a:pt x="1183" y="236"/>
                    <a:pt x="1187" y="240"/>
                    <a:pt x="1189" y="240"/>
                  </a:cubicBezTo>
                  <a:cubicBezTo>
                    <a:pt x="1192" y="240"/>
                    <a:pt x="1203" y="239"/>
                    <a:pt x="1212" y="235"/>
                  </a:cubicBezTo>
                  <a:cubicBezTo>
                    <a:pt x="1220" y="231"/>
                    <a:pt x="1215" y="239"/>
                    <a:pt x="1211" y="239"/>
                  </a:cubicBezTo>
                  <a:cubicBezTo>
                    <a:pt x="1208" y="239"/>
                    <a:pt x="1204" y="243"/>
                    <a:pt x="1197" y="243"/>
                  </a:cubicBezTo>
                  <a:cubicBezTo>
                    <a:pt x="1189" y="244"/>
                    <a:pt x="1190" y="246"/>
                    <a:pt x="1179" y="247"/>
                  </a:cubicBezTo>
                  <a:cubicBezTo>
                    <a:pt x="1167" y="247"/>
                    <a:pt x="1174" y="244"/>
                    <a:pt x="1168" y="249"/>
                  </a:cubicBezTo>
                  <a:cubicBezTo>
                    <a:pt x="1163" y="254"/>
                    <a:pt x="1169" y="253"/>
                    <a:pt x="1165" y="258"/>
                  </a:cubicBezTo>
                  <a:cubicBezTo>
                    <a:pt x="1161" y="264"/>
                    <a:pt x="1159" y="266"/>
                    <a:pt x="1152" y="276"/>
                  </a:cubicBezTo>
                  <a:cubicBezTo>
                    <a:pt x="1145" y="287"/>
                    <a:pt x="1140" y="292"/>
                    <a:pt x="1136" y="296"/>
                  </a:cubicBezTo>
                  <a:cubicBezTo>
                    <a:pt x="1132" y="299"/>
                    <a:pt x="1132" y="288"/>
                    <a:pt x="1131" y="285"/>
                  </a:cubicBezTo>
                  <a:cubicBezTo>
                    <a:pt x="1130" y="283"/>
                    <a:pt x="1125" y="292"/>
                    <a:pt x="1126" y="299"/>
                  </a:cubicBezTo>
                  <a:cubicBezTo>
                    <a:pt x="1127" y="306"/>
                    <a:pt x="1129" y="309"/>
                    <a:pt x="1121" y="316"/>
                  </a:cubicBezTo>
                  <a:cubicBezTo>
                    <a:pt x="1112" y="323"/>
                    <a:pt x="1117" y="322"/>
                    <a:pt x="1107" y="329"/>
                  </a:cubicBezTo>
                  <a:cubicBezTo>
                    <a:pt x="1097" y="336"/>
                    <a:pt x="1099" y="338"/>
                    <a:pt x="1093" y="345"/>
                  </a:cubicBezTo>
                  <a:cubicBezTo>
                    <a:pt x="1088" y="353"/>
                    <a:pt x="1098" y="325"/>
                    <a:pt x="1102" y="321"/>
                  </a:cubicBezTo>
                  <a:cubicBezTo>
                    <a:pt x="1105" y="318"/>
                    <a:pt x="1103" y="315"/>
                    <a:pt x="1100" y="313"/>
                  </a:cubicBezTo>
                  <a:cubicBezTo>
                    <a:pt x="1097" y="311"/>
                    <a:pt x="1101" y="305"/>
                    <a:pt x="1103" y="300"/>
                  </a:cubicBezTo>
                  <a:cubicBezTo>
                    <a:pt x="1104" y="296"/>
                    <a:pt x="1116" y="284"/>
                    <a:pt x="1116" y="280"/>
                  </a:cubicBezTo>
                  <a:cubicBezTo>
                    <a:pt x="1116" y="276"/>
                    <a:pt x="1109" y="290"/>
                    <a:pt x="1106" y="288"/>
                  </a:cubicBezTo>
                  <a:cubicBezTo>
                    <a:pt x="1104" y="287"/>
                    <a:pt x="1097" y="297"/>
                    <a:pt x="1095" y="297"/>
                  </a:cubicBezTo>
                  <a:cubicBezTo>
                    <a:pt x="1092" y="296"/>
                    <a:pt x="1094" y="312"/>
                    <a:pt x="1090" y="313"/>
                  </a:cubicBezTo>
                  <a:cubicBezTo>
                    <a:pt x="1086" y="315"/>
                    <a:pt x="1086" y="315"/>
                    <a:pt x="1090" y="321"/>
                  </a:cubicBezTo>
                  <a:cubicBezTo>
                    <a:pt x="1094" y="327"/>
                    <a:pt x="1089" y="328"/>
                    <a:pt x="1086" y="330"/>
                  </a:cubicBezTo>
                  <a:cubicBezTo>
                    <a:pt x="1084" y="332"/>
                    <a:pt x="1090" y="337"/>
                    <a:pt x="1086" y="337"/>
                  </a:cubicBezTo>
                  <a:cubicBezTo>
                    <a:pt x="1082" y="337"/>
                    <a:pt x="1085" y="338"/>
                    <a:pt x="1084" y="345"/>
                  </a:cubicBezTo>
                  <a:cubicBezTo>
                    <a:pt x="1083" y="352"/>
                    <a:pt x="1083" y="348"/>
                    <a:pt x="1077" y="349"/>
                  </a:cubicBezTo>
                  <a:cubicBezTo>
                    <a:pt x="1070" y="350"/>
                    <a:pt x="1077" y="354"/>
                    <a:pt x="1082" y="354"/>
                  </a:cubicBezTo>
                  <a:cubicBezTo>
                    <a:pt x="1086" y="354"/>
                    <a:pt x="1088" y="348"/>
                    <a:pt x="1092" y="352"/>
                  </a:cubicBezTo>
                  <a:cubicBezTo>
                    <a:pt x="1096" y="356"/>
                    <a:pt x="1090" y="368"/>
                    <a:pt x="1085" y="369"/>
                  </a:cubicBezTo>
                  <a:cubicBezTo>
                    <a:pt x="1080" y="371"/>
                    <a:pt x="1077" y="373"/>
                    <a:pt x="1072" y="375"/>
                  </a:cubicBezTo>
                  <a:cubicBezTo>
                    <a:pt x="1068" y="378"/>
                    <a:pt x="1078" y="379"/>
                    <a:pt x="1080" y="379"/>
                  </a:cubicBezTo>
                  <a:cubicBezTo>
                    <a:pt x="1082" y="378"/>
                    <a:pt x="1089" y="383"/>
                    <a:pt x="1079" y="389"/>
                  </a:cubicBezTo>
                  <a:cubicBezTo>
                    <a:pt x="1070" y="395"/>
                    <a:pt x="1074" y="395"/>
                    <a:pt x="1069" y="395"/>
                  </a:cubicBezTo>
                  <a:cubicBezTo>
                    <a:pt x="1064" y="395"/>
                    <a:pt x="1065" y="395"/>
                    <a:pt x="1062" y="394"/>
                  </a:cubicBezTo>
                  <a:cubicBezTo>
                    <a:pt x="1060" y="393"/>
                    <a:pt x="1061" y="397"/>
                    <a:pt x="1059" y="399"/>
                  </a:cubicBezTo>
                  <a:cubicBezTo>
                    <a:pt x="1057" y="402"/>
                    <a:pt x="1061" y="403"/>
                    <a:pt x="1066" y="404"/>
                  </a:cubicBezTo>
                  <a:cubicBezTo>
                    <a:pt x="1071" y="405"/>
                    <a:pt x="1068" y="406"/>
                    <a:pt x="1060" y="410"/>
                  </a:cubicBezTo>
                  <a:cubicBezTo>
                    <a:pt x="1053" y="415"/>
                    <a:pt x="1053" y="410"/>
                    <a:pt x="1049" y="410"/>
                  </a:cubicBezTo>
                  <a:cubicBezTo>
                    <a:pt x="1045" y="410"/>
                    <a:pt x="1046" y="413"/>
                    <a:pt x="1041" y="414"/>
                  </a:cubicBezTo>
                  <a:cubicBezTo>
                    <a:pt x="1035" y="415"/>
                    <a:pt x="1035" y="418"/>
                    <a:pt x="1032" y="419"/>
                  </a:cubicBezTo>
                  <a:cubicBezTo>
                    <a:pt x="1028" y="420"/>
                    <a:pt x="1025" y="427"/>
                    <a:pt x="1021" y="429"/>
                  </a:cubicBezTo>
                  <a:cubicBezTo>
                    <a:pt x="1017" y="432"/>
                    <a:pt x="1019" y="432"/>
                    <a:pt x="1014" y="433"/>
                  </a:cubicBezTo>
                  <a:cubicBezTo>
                    <a:pt x="1010" y="435"/>
                    <a:pt x="1010" y="436"/>
                    <a:pt x="1005" y="437"/>
                  </a:cubicBezTo>
                  <a:cubicBezTo>
                    <a:pt x="1000" y="438"/>
                    <a:pt x="999" y="441"/>
                    <a:pt x="992" y="445"/>
                  </a:cubicBezTo>
                  <a:cubicBezTo>
                    <a:pt x="985" y="449"/>
                    <a:pt x="989" y="450"/>
                    <a:pt x="985" y="453"/>
                  </a:cubicBezTo>
                  <a:cubicBezTo>
                    <a:pt x="980" y="456"/>
                    <a:pt x="980" y="458"/>
                    <a:pt x="975" y="460"/>
                  </a:cubicBezTo>
                  <a:cubicBezTo>
                    <a:pt x="971" y="462"/>
                    <a:pt x="961" y="471"/>
                    <a:pt x="955" y="470"/>
                  </a:cubicBezTo>
                  <a:cubicBezTo>
                    <a:pt x="950" y="469"/>
                    <a:pt x="949" y="475"/>
                    <a:pt x="942" y="477"/>
                  </a:cubicBezTo>
                  <a:cubicBezTo>
                    <a:pt x="936" y="479"/>
                    <a:pt x="942" y="481"/>
                    <a:pt x="934" y="486"/>
                  </a:cubicBezTo>
                  <a:cubicBezTo>
                    <a:pt x="925" y="490"/>
                    <a:pt x="931" y="492"/>
                    <a:pt x="924" y="495"/>
                  </a:cubicBezTo>
                  <a:cubicBezTo>
                    <a:pt x="917" y="499"/>
                    <a:pt x="921" y="500"/>
                    <a:pt x="916" y="511"/>
                  </a:cubicBezTo>
                  <a:cubicBezTo>
                    <a:pt x="911" y="522"/>
                    <a:pt x="912" y="519"/>
                    <a:pt x="908" y="525"/>
                  </a:cubicBezTo>
                  <a:cubicBezTo>
                    <a:pt x="904" y="531"/>
                    <a:pt x="911" y="532"/>
                    <a:pt x="910" y="543"/>
                  </a:cubicBezTo>
                  <a:cubicBezTo>
                    <a:pt x="909" y="553"/>
                    <a:pt x="908" y="554"/>
                    <a:pt x="910" y="563"/>
                  </a:cubicBezTo>
                  <a:cubicBezTo>
                    <a:pt x="911" y="572"/>
                    <a:pt x="911" y="569"/>
                    <a:pt x="913" y="578"/>
                  </a:cubicBezTo>
                  <a:cubicBezTo>
                    <a:pt x="915" y="587"/>
                    <a:pt x="914" y="591"/>
                    <a:pt x="914" y="600"/>
                  </a:cubicBezTo>
                  <a:cubicBezTo>
                    <a:pt x="914" y="610"/>
                    <a:pt x="917" y="617"/>
                    <a:pt x="919" y="621"/>
                  </a:cubicBezTo>
                  <a:cubicBezTo>
                    <a:pt x="920" y="625"/>
                    <a:pt x="918" y="640"/>
                    <a:pt x="917" y="645"/>
                  </a:cubicBezTo>
                  <a:cubicBezTo>
                    <a:pt x="916" y="651"/>
                    <a:pt x="914" y="658"/>
                    <a:pt x="910" y="669"/>
                  </a:cubicBezTo>
                  <a:cubicBezTo>
                    <a:pt x="905" y="681"/>
                    <a:pt x="903" y="676"/>
                    <a:pt x="899" y="680"/>
                  </a:cubicBezTo>
                  <a:cubicBezTo>
                    <a:pt x="896" y="684"/>
                    <a:pt x="894" y="681"/>
                    <a:pt x="888" y="682"/>
                  </a:cubicBezTo>
                  <a:cubicBezTo>
                    <a:pt x="882" y="682"/>
                    <a:pt x="885" y="677"/>
                    <a:pt x="885" y="675"/>
                  </a:cubicBezTo>
                  <a:cubicBezTo>
                    <a:pt x="885" y="673"/>
                    <a:pt x="883" y="670"/>
                    <a:pt x="878" y="663"/>
                  </a:cubicBezTo>
                  <a:cubicBezTo>
                    <a:pt x="874" y="656"/>
                    <a:pt x="873" y="660"/>
                    <a:pt x="874" y="656"/>
                  </a:cubicBezTo>
                  <a:cubicBezTo>
                    <a:pt x="875" y="652"/>
                    <a:pt x="874" y="650"/>
                    <a:pt x="869" y="645"/>
                  </a:cubicBezTo>
                  <a:cubicBezTo>
                    <a:pt x="864" y="640"/>
                    <a:pt x="870" y="644"/>
                    <a:pt x="871" y="641"/>
                  </a:cubicBezTo>
                  <a:cubicBezTo>
                    <a:pt x="872" y="639"/>
                    <a:pt x="867" y="635"/>
                    <a:pt x="867" y="635"/>
                  </a:cubicBezTo>
                  <a:cubicBezTo>
                    <a:pt x="867" y="635"/>
                    <a:pt x="864" y="635"/>
                    <a:pt x="863" y="629"/>
                  </a:cubicBezTo>
                  <a:cubicBezTo>
                    <a:pt x="863" y="624"/>
                    <a:pt x="862" y="624"/>
                    <a:pt x="860" y="618"/>
                  </a:cubicBezTo>
                  <a:cubicBezTo>
                    <a:pt x="858" y="612"/>
                    <a:pt x="860" y="614"/>
                    <a:pt x="864" y="611"/>
                  </a:cubicBezTo>
                  <a:cubicBezTo>
                    <a:pt x="868" y="608"/>
                    <a:pt x="867" y="604"/>
                    <a:pt x="866" y="602"/>
                  </a:cubicBezTo>
                  <a:cubicBezTo>
                    <a:pt x="866" y="601"/>
                    <a:pt x="864" y="606"/>
                    <a:pt x="860" y="607"/>
                  </a:cubicBezTo>
                  <a:cubicBezTo>
                    <a:pt x="855" y="609"/>
                    <a:pt x="860" y="600"/>
                    <a:pt x="860" y="598"/>
                  </a:cubicBezTo>
                  <a:cubicBezTo>
                    <a:pt x="859" y="595"/>
                    <a:pt x="861" y="592"/>
                    <a:pt x="865" y="585"/>
                  </a:cubicBezTo>
                  <a:cubicBezTo>
                    <a:pt x="869" y="579"/>
                    <a:pt x="866" y="576"/>
                    <a:pt x="867" y="571"/>
                  </a:cubicBezTo>
                  <a:cubicBezTo>
                    <a:pt x="868" y="566"/>
                    <a:pt x="860" y="564"/>
                    <a:pt x="860" y="560"/>
                  </a:cubicBezTo>
                  <a:cubicBezTo>
                    <a:pt x="860" y="556"/>
                    <a:pt x="851" y="551"/>
                    <a:pt x="851" y="547"/>
                  </a:cubicBezTo>
                  <a:cubicBezTo>
                    <a:pt x="851" y="542"/>
                    <a:pt x="842" y="546"/>
                    <a:pt x="841" y="544"/>
                  </a:cubicBezTo>
                  <a:cubicBezTo>
                    <a:pt x="839" y="543"/>
                    <a:pt x="832" y="548"/>
                    <a:pt x="831" y="548"/>
                  </a:cubicBezTo>
                  <a:cubicBezTo>
                    <a:pt x="830" y="548"/>
                    <a:pt x="824" y="554"/>
                    <a:pt x="822" y="554"/>
                  </a:cubicBezTo>
                  <a:cubicBezTo>
                    <a:pt x="819" y="554"/>
                    <a:pt x="809" y="554"/>
                    <a:pt x="809" y="552"/>
                  </a:cubicBezTo>
                  <a:cubicBezTo>
                    <a:pt x="810" y="550"/>
                    <a:pt x="804" y="546"/>
                    <a:pt x="804" y="542"/>
                  </a:cubicBezTo>
                  <a:cubicBezTo>
                    <a:pt x="804" y="537"/>
                    <a:pt x="800" y="542"/>
                    <a:pt x="799" y="540"/>
                  </a:cubicBezTo>
                  <a:cubicBezTo>
                    <a:pt x="798" y="539"/>
                    <a:pt x="794" y="537"/>
                    <a:pt x="792" y="534"/>
                  </a:cubicBezTo>
                  <a:cubicBezTo>
                    <a:pt x="791" y="531"/>
                    <a:pt x="780" y="533"/>
                    <a:pt x="775" y="530"/>
                  </a:cubicBezTo>
                  <a:cubicBezTo>
                    <a:pt x="771" y="528"/>
                    <a:pt x="765" y="537"/>
                    <a:pt x="758" y="538"/>
                  </a:cubicBezTo>
                  <a:cubicBezTo>
                    <a:pt x="751" y="538"/>
                    <a:pt x="752" y="535"/>
                    <a:pt x="752" y="529"/>
                  </a:cubicBezTo>
                  <a:cubicBezTo>
                    <a:pt x="753" y="523"/>
                    <a:pt x="746" y="536"/>
                    <a:pt x="741" y="534"/>
                  </a:cubicBezTo>
                  <a:cubicBezTo>
                    <a:pt x="735" y="531"/>
                    <a:pt x="738" y="536"/>
                    <a:pt x="729" y="536"/>
                  </a:cubicBezTo>
                  <a:cubicBezTo>
                    <a:pt x="719" y="536"/>
                    <a:pt x="721" y="542"/>
                    <a:pt x="710" y="541"/>
                  </a:cubicBezTo>
                  <a:cubicBezTo>
                    <a:pt x="699" y="541"/>
                    <a:pt x="703" y="537"/>
                    <a:pt x="697" y="537"/>
                  </a:cubicBezTo>
                  <a:cubicBezTo>
                    <a:pt x="690" y="537"/>
                    <a:pt x="697" y="543"/>
                    <a:pt x="701" y="543"/>
                  </a:cubicBezTo>
                  <a:cubicBezTo>
                    <a:pt x="704" y="543"/>
                    <a:pt x="705" y="545"/>
                    <a:pt x="711" y="548"/>
                  </a:cubicBezTo>
                  <a:cubicBezTo>
                    <a:pt x="716" y="551"/>
                    <a:pt x="711" y="552"/>
                    <a:pt x="706" y="555"/>
                  </a:cubicBezTo>
                  <a:cubicBezTo>
                    <a:pt x="701" y="558"/>
                    <a:pt x="703" y="558"/>
                    <a:pt x="709" y="562"/>
                  </a:cubicBezTo>
                  <a:cubicBezTo>
                    <a:pt x="716" y="567"/>
                    <a:pt x="716" y="564"/>
                    <a:pt x="717" y="569"/>
                  </a:cubicBezTo>
                  <a:cubicBezTo>
                    <a:pt x="717" y="573"/>
                    <a:pt x="713" y="571"/>
                    <a:pt x="709" y="575"/>
                  </a:cubicBezTo>
                  <a:cubicBezTo>
                    <a:pt x="706" y="580"/>
                    <a:pt x="704" y="573"/>
                    <a:pt x="706" y="571"/>
                  </a:cubicBezTo>
                  <a:cubicBezTo>
                    <a:pt x="708" y="568"/>
                    <a:pt x="701" y="563"/>
                    <a:pt x="699" y="560"/>
                  </a:cubicBezTo>
                  <a:cubicBezTo>
                    <a:pt x="697" y="557"/>
                    <a:pt x="696" y="559"/>
                    <a:pt x="695" y="564"/>
                  </a:cubicBezTo>
                  <a:cubicBezTo>
                    <a:pt x="695" y="569"/>
                    <a:pt x="691" y="569"/>
                    <a:pt x="687" y="566"/>
                  </a:cubicBezTo>
                  <a:cubicBezTo>
                    <a:pt x="683" y="563"/>
                    <a:pt x="684" y="569"/>
                    <a:pt x="676" y="570"/>
                  </a:cubicBezTo>
                  <a:cubicBezTo>
                    <a:pt x="668" y="572"/>
                    <a:pt x="668" y="568"/>
                    <a:pt x="668" y="565"/>
                  </a:cubicBezTo>
                  <a:cubicBezTo>
                    <a:pt x="667" y="563"/>
                    <a:pt x="666" y="562"/>
                    <a:pt x="664" y="558"/>
                  </a:cubicBezTo>
                  <a:cubicBezTo>
                    <a:pt x="662" y="554"/>
                    <a:pt x="658" y="551"/>
                    <a:pt x="654" y="550"/>
                  </a:cubicBezTo>
                  <a:cubicBezTo>
                    <a:pt x="651" y="550"/>
                    <a:pt x="643" y="558"/>
                    <a:pt x="641" y="556"/>
                  </a:cubicBezTo>
                  <a:cubicBezTo>
                    <a:pt x="639" y="555"/>
                    <a:pt x="639" y="556"/>
                    <a:pt x="629" y="554"/>
                  </a:cubicBezTo>
                  <a:cubicBezTo>
                    <a:pt x="618" y="552"/>
                    <a:pt x="626" y="553"/>
                    <a:pt x="620" y="551"/>
                  </a:cubicBezTo>
                  <a:cubicBezTo>
                    <a:pt x="615" y="550"/>
                    <a:pt x="615" y="551"/>
                    <a:pt x="605" y="551"/>
                  </a:cubicBezTo>
                  <a:cubicBezTo>
                    <a:pt x="595" y="551"/>
                    <a:pt x="601" y="556"/>
                    <a:pt x="592" y="557"/>
                  </a:cubicBezTo>
                  <a:cubicBezTo>
                    <a:pt x="582" y="559"/>
                    <a:pt x="585" y="556"/>
                    <a:pt x="582" y="554"/>
                  </a:cubicBezTo>
                  <a:cubicBezTo>
                    <a:pt x="579" y="553"/>
                    <a:pt x="583" y="564"/>
                    <a:pt x="578" y="565"/>
                  </a:cubicBezTo>
                  <a:cubicBezTo>
                    <a:pt x="573" y="566"/>
                    <a:pt x="573" y="571"/>
                    <a:pt x="566" y="573"/>
                  </a:cubicBezTo>
                  <a:cubicBezTo>
                    <a:pt x="560" y="576"/>
                    <a:pt x="559" y="581"/>
                    <a:pt x="552" y="582"/>
                  </a:cubicBezTo>
                  <a:cubicBezTo>
                    <a:pt x="545" y="582"/>
                    <a:pt x="542" y="583"/>
                    <a:pt x="536" y="581"/>
                  </a:cubicBezTo>
                  <a:cubicBezTo>
                    <a:pt x="530" y="580"/>
                    <a:pt x="534" y="589"/>
                    <a:pt x="528" y="590"/>
                  </a:cubicBezTo>
                  <a:cubicBezTo>
                    <a:pt x="521" y="592"/>
                    <a:pt x="527" y="594"/>
                    <a:pt x="521" y="597"/>
                  </a:cubicBezTo>
                  <a:cubicBezTo>
                    <a:pt x="514" y="599"/>
                    <a:pt x="517" y="602"/>
                    <a:pt x="511" y="602"/>
                  </a:cubicBezTo>
                  <a:cubicBezTo>
                    <a:pt x="505" y="602"/>
                    <a:pt x="509" y="608"/>
                    <a:pt x="506" y="612"/>
                  </a:cubicBezTo>
                  <a:cubicBezTo>
                    <a:pt x="504" y="615"/>
                    <a:pt x="508" y="616"/>
                    <a:pt x="504" y="618"/>
                  </a:cubicBezTo>
                  <a:cubicBezTo>
                    <a:pt x="500" y="620"/>
                    <a:pt x="501" y="625"/>
                    <a:pt x="496" y="627"/>
                  </a:cubicBezTo>
                  <a:cubicBezTo>
                    <a:pt x="491" y="630"/>
                    <a:pt x="496" y="633"/>
                    <a:pt x="496" y="636"/>
                  </a:cubicBezTo>
                  <a:cubicBezTo>
                    <a:pt x="496" y="639"/>
                    <a:pt x="496" y="641"/>
                    <a:pt x="494" y="646"/>
                  </a:cubicBezTo>
                  <a:cubicBezTo>
                    <a:pt x="492" y="650"/>
                    <a:pt x="496" y="652"/>
                    <a:pt x="499" y="657"/>
                  </a:cubicBezTo>
                  <a:cubicBezTo>
                    <a:pt x="497" y="660"/>
                    <a:pt x="490" y="661"/>
                    <a:pt x="487" y="658"/>
                  </a:cubicBezTo>
                  <a:cubicBezTo>
                    <a:pt x="484" y="654"/>
                    <a:pt x="479" y="656"/>
                    <a:pt x="475" y="655"/>
                  </a:cubicBezTo>
                  <a:cubicBezTo>
                    <a:pt x="471" y="654"/>
                    <a:pt x="467" y="650"/>
                    <a:pt x="463" y="648"/>
                  </a:cubicBezTo>
                  <a:cubicBezTo>
                    <a:pt x="460" y="646"/>
                    <a:pt x="458" y="645"/>
                    <a:pt x="456" y="643"/>
                  </a:cubicBezTo>
                  <a:cubicBezTo>
                    <a:pt x="454" y="641"/>
                    <a:pt x="453" y="637"/>
                    <a:pt x="452" y="630"/>
                  </a:cubicBezTo>
                  <a:cubicBezTo>
                    <a:pt x="450" y="623"/>
                    <a:pt x="451" y="626"/>
                    <a:pt x="453" y="621"/>
                  </a:cubicBezTo>
                  <a:cubicBezTo>
                    <a:pt x="455" y="616"/>
                    <a:pt x="452" y="615"/>
                    <a:pt x="450" y="612"/>
                  </a:cubicBezTo>
                  <a:cubicBezTo>
                    <a:pt x="448" y="610"/>
                    <a:pt x="444" y="601"/>
                    <a:pt x="441" y="593"/>
                  </a:cubicBezTo>
                  <a:cubicBezTo>
                    <a:pt x="438" y="585"/>
                    <a:pt x="437" y="581"/>
                    <a:pt x="435" y="571"/>
                  </a:cubicBezTo>
                  <a:cubicBezTo>
                    <a:pt x="433" y="561"/>
                    <a:pt x="429" y="559"/>
                    <a:pt x="425" y="553"/>
                  </a:cubicBezTo>
                  <a:cubicBezTo>
                    <a:pt x="421" y="548"/>
                    <a:pt x="410" y="549"/>
                    <a:pt x="405" y="549"/>
                  </a:cubicBezTo>
                  <a:cubicBezTo>
                    <a:pt x="400" y="549"/>
                    <a:pt x="396" y="551"/>
                    <a:pt x="391" y="553"/>
                  </a:cubicBezTo>
                  <a:cubicBezTo>
                    <a:pt x="387" y="555"/>
                    <a:pt x="381" y="567"/>
                    <a:pt x="378" y="571"/>
                  </a:cubicBezTo>
                  <a:cubicBezTo>
                    <a:pt x="376" y="574"/>
                    <a:pt x="364" y="568"/>
                    <a:pt x="360" y="565"/>
                  </a:cubicBezTo>
                  <a:cubicBezTo>
                    <a:pt x="356" y="562"/>
                    <a:pt x="353" y="560"/>
                    <a:pt x="348" y="553"/>
                  </a:cubicBezTo>
                  <a:cubicBezTo>
                    <a:pt x="344" y="547"/>
                    <a:pt x="346" y="529"/>
                    <a:pt x="345" y="526"/>
                  </a:cubicBezTo>
                  <a:cubicBezTo>
                    <a:pt x="345" y="523"/>
                    <a:pt x="334" y="514"/>
                    <a:pt x="330" y="509"/>
                  </a:cubicBezTo>
                  <a:cubicBezTo>
                    <a:pt x="325" y="504"/>
                    <a:pt x="319" y="495"/>
                    <a:pt x="318" y="495"/>
                  </a:cubicBezTo>
                  <a:cubicBezTo>
                    <a:pt x="317" y="494"/>
                    <a:pt x="287" y="492"/>
                    <a:pt x="280" y="495"/>
                  </a:cubicBezTo>
                  <a:cubicBezTo>
                    <a:pt x="272" y="498"/>
                    <a:pt x="273" y="505"/>
                    <a:pt x="270" y="507"/>
                  </a:cubicBezTo>
                  <a:cubicBezTo>
                    <a:pt x="266" y="510"/>
                    <a:pt x="259" y="507"/>
                    <a:pt x="251" y="507"/>
                  </a:cubicBezTo>
                  <a:cubicBezTo>
                    <a:pt x="243" y="507"/>
                    <a:pt x="234" y="509"/>
                    <a:pt x="231" y="508"/>
                  </a:cubicBezTo>
                  <a:cubicBezTo>
                    <a:pt x="229" y="508"/>
                    <a:pt x="214" y="510"/>
                    <a:pt x="209" y="508"/>
                  </a:cubicBezTo>
                  <a:cubicBezTo>
                    <a:pt x="205" y="506"/>
                    <a:pt x="196" y="503"/>
                    <a:pt x="189" y="500"/>
                  </a:cubicBezTo>
                  <a:cubicBezTo>
                    <a:pt x="182" y="497"/>
                    <a:pt x="177" y="495"/>
                    <a:pt x="174" y="493"/>
                  </a:cubicBezTo>
                  <a:cubicBezTo>
                    <a:pt x="171" y="491"/>
                    <a:pt x="159" y="488"/>
                    <a:pt x="154" y="485"/>
                  </a:cubicBezTo>
                  <a:cubicBezTo>
                    <a:pt x="149" y="482"/>
                    <a:pt x="147" y="483"/>
                    <a:pt x="142" y="481"/>
                  </a:cubicBezTo>
                  <a:cubicBezTo>
                    <a:pt x="136" y="480"/>
                    <a:pt x="138" y="479"/>
                    <a:pt x="132" y="477"/>
                  </a:cubicBezTo>
                  <a:cubicBezTo>
                    <a:pt x="126" y="474"/>
                    <a:pt x="132" y="474"/>
                    <a:pt x="132" y="471"/>
                  </a:cubicBezTo>
                  <a:cubicBezTo>
                    <a:pt x="132" y="469"/>
                    <a:pt x="125" y="469"/>
                    <a:pt x="118" y="469"/>
                  </a:cubicBezTo>
                  <a:cubicBezTo>
                    <a:pt x="110" y="469"/>
                    <a:pt x="105" y="471"/>
                    <a:pt x="99" y="471"/>
                  </a:cubicBezTo>
                  <a:cubicBezTo>
                    <a:pt x="93" y="471"/>
                    <a:pt x="86" y="473"/>
                    <a:pt x="83" y="473"/>
                  </a:cubicBezTo>
                  <a:cubicBezTo>
                    <a:pt x="80" y="473"/>
                    <a:pt x="76" y="474"/>
                    <a:pt x="73" y="474"/>
                  </a:cubicBezTo>
                  <a:cubicBezTo>
                    <a:pt x="74" y="472"/>
                    <a:pt x="74" y="471"/>
                    <a:pt x="73" y="470"/>
                  </a:cubicBezTo>
                  <a:cubicBezTo>
                    <a:pt x="73" y="467"/>
                    <a:pt x="77" y="463"/>
                    <a:pt x="77" y="460"/>
                  </a:cubicBezTo>
                  <a:cubicBezTo>
                    <a:pt x="78" y="457"/>
                    <a:pt x="71" y="454"/>
                    <a:pt x="70" y="449"/>
                  </a:cubicBezTo>
                  <a:cubicBezTo>
                    <a:pt x="69" y="443"/>
                    <a:pt x="61" y="444"/>
                    <a:pt x="60" y="440"/>
                  </a:cubicBezTo>
                  <a:cubicBezTo>
                    <a:pt x="60" y="435"/>
                    <a:pt x="56" y="435"/>
                    <a:pt x="51" y="430"/>
                  </a:cubicBezTo>
                  <a:cubicBezTo>
                    <a:pt x="46" y="426"/>
                    <a:pt x="47" y="427"/>
                    <a:pt x="40" y="423"/>
                  </a:cubicBezTo>
                  <a:cubicBezTo>
                    <a:pt x="33" y="419"/>
                    <a:pt x="22" y="423"/>
                    <a:pt x="16" y="418"/>
                  </a:cubicBezTo>
                  <a:cubicBezTo>
                    <a:pt x="10" y="413"/>
                    <a:pt x="16" y="408"/>
                    <a:pt x="17" y="403"/>
                  </a:cubicBezTo>
                  <a:cubicBezTo>
                    <a:pt x="17" y="397"/>
                    <a:pt x="21" y="393"/>
                    <a:pt x="16" y="386"/>
                  </a:cubicBezTo>
                  <a:cubicBezTo>
                    <a:pt x="10" y="379"/>
                    <a:pt x="11" y="380"/>
                    <a:pt x="5" y="373"/>
                  </a:cubicBezTo>
                  <a:cubicBezTo>
                    <a:pt x="0" y="367"/>
                    <a:pt x="13" y="361"/>
                    <a:pt x="18" y="358"/>
                  </a:cubicBezTo>
                  <a:cubicBezTo>
                    <a:pt x="23" y="356"/>
                    <a:pt x="12" y="349"/>
                    <a:pt x="12" y="340"/>
                  </a:cubicBezTo>
                  <a:cubicBezTo>
                    <a:pt x="12" y="331"/>
                    <a:pt x="17" y="332"/>
                    <a:pt x="17" y="324"/>
                  </a:cubicBezTo>
                  <a:cubicBezTo>
                    <a:pt x="17" y="315"/>
                    <a:pt x="10" y="323"/>
                    <a:pt x="7" y="315"/>
                  </a:cubicBezTo>
                  <a:cubicBezTo>
                    <a:pt x="5" y="308"/>
                    <a:pt x="3" y="303"/>
                    <a:pt x="1" y="299"/>
                  </a:cubicBezTo>
                  <a:cubicBezTo>
                    <a:pt x="0" y="295"/>
                    <a:pt x="7" y="286"/>
                    <a:pt x="12" y="280"/>
                  </a:cubicBezTo>
                  <a:cubicBezTo>
                    <a:pt x="16" y="274"/>
                    <a:pt x="11" y="267"/>
                    <a:pt x="6" y="259"/>
                  </a:cubicBezTo>
                  <a:cubicBezTo>
                    <a:pt x="1" y="252"/>
                    <a:pt x="8" y="255"/>
                    <a:pt x="25" y="238"/>
                  </a:cubicBezTo>
                  <a:cubicBezTo>
                    <a:pt x="42" y="221"/>
                    <a:pt x="32" y="230"/>
                    <a:pt x="33" y="223"/>
                  </a:cubicBezTo>
                  <a:cubicBezTo>
                    <a:pt x="33" y="216"/>
                    <a:pt x="37" y="213"/>
                    <a:pt x="38" y="208"/>
                  </a:cubicBezTo>
                  <a:cubicBezTo>
                    <a:pt x="39" y="203"/>
                    <a:pt x="41" y="196"/>
                    <a:pt x="41" y="193"/>
                  </a:cubicBezTo>
                  <a:cubicBezTo>
                    <a:pt x="41" y="190"/>
                    <a:pt x="51" y="182"/>
                    <a:pt x="53" y="177"/>
                  </a:cubicBezTo>
                  <a:cubicBezTo>
                    <a:pt x="55" y="172"/>
                    <a:pt x="63" y="169"/>
                    <a:pt x="66" y="167"/>
                  </a:cubicBezTo>
                  <a:cubicBezTo>
                    <a:pt x="69" y="165"/>
                    <a:pt x="70" y="159"/>
                    <a:pt x="72" y="155"/>
                  </a:cubicBezTo>
                  <a:cubicBezTo>
                    <a:pt x="75" y="152"/>
                    <a:pt x="79" y="147"/>
                    <a:pt x="81" y="145"/>
                  </a:cubicBezTo>
                  <a:cubicBezTo>
                    <a:pt x="82" y="144"/>
                    <a:pt x="90" y="138"/>
                    <a:pt x="91" y="136"/>
                  </a:cubicBezTo>
                  <a:cubicBezTo>
                    <a:pt x="92" y="134"/>
                    <a:pt x="97" y="125"/>
                    <a:pt x="100" y="122"/>
                  </a:cubicBezTo>
                  <a:cubicBezTo>
                    <a:pt x="103" y="119"/>
                    <a:pt x="103" y="115"/>
                    <a:pt x="106" y="111"/>
                  </a:cubicBezTo>
                  <a:cubicBezTo>
                    <a:pt x="109" y="108"/>
                    <a:pt x="114" y="103"/>
                    <a:pt x="116" y="95"/>
                  </a:cubicBezTo>
                  <a:cubicBezTo>
                    <a:pt x="118" y="87"/>
                    <a:pt x="124" y="89"/>
                    <a:pt x="124" y="85"/>
                  </a:cubicBezTo>
                  <a:cubicBezTo>
                    <a:pt x="123" y="80"/>
                    <a:pt x="129" y="76"/>
                    <a:pt x="131" y="67"/>
                  </a:cubicBezTo>
                  <a:cubicBezTo>
                    <a:pt x="133" y="57"/>
                    <a:pt x="135" y="55"/>
                    <a:pt x="135" y="44"/>
                  </a:cubicBezTo>
                  <a:cubicBezTo>
                    <a:pt x="135" y="33"/>
                    <a:pt x="137" y="36"/>
                    <a:pt x="143" y="33"/>
                  </a:cubicBezTo>
                  <a:cubicBezTo>
                    <a:pt x="149" y="30"/>
                    <a:pt x="149" y="36"/>
                    <a:pt x="159" y="35"/>
                  </a:cubicBezTo>
                  <a:cubicBezTo>
                    <a:pt x="169" y="35"/>
                    <a:pt x="163" y="37"/>
                    <a:pt x="179" y="38"/>
                  </a:cubicBezTo>
                  <a:cubicBezTo>
                    <a:pt x="195" y="39"/>
                    <a:pt x="185" y="37"/>
                    <a:pt x="189" y="34"/>
                  </a:cubicBezTo>
                  <a:cubicBezTo>
                    <a:pt x="194" y="31"/>
                    <a:pt x="197" y="23"/>
                    <a:pt x="199" y="17"/>
                  </a:cubicBezTo>
                  <a:cubicBezTo>
                    <a:pt x="245" y="17"/>
                    <a:pt x="792" y="20"/>
                    <a:pt x="799" y="17"/>
                  </a:cubicBezTo>
                  <a:cubicBezTo>
                    <a:pt x="806" y="14"/>
                    <a:pt x="814" y="0"/>
                    <a:pt x="814" y="8"/>
                  </a:cubicBezTo>
                  <a:cubicBezTo>
                    <a:pt x="814" y="16"/>
                    <a:pt x="808" y="24"/>
                    <a:pt x="810" y="24"/>
                  </a:cubicBezTo>
                  <a:cubicBezTo>
                    <a:pt x="812" y="24"/>
                    <a:pt x="818" y="24"/>
                    <a:pt x="821" y="26"/>
                  </a:cubicBezTo>
                  <a:cubicBezTo>
                    <a:pt x="825" y="28"/>
                    <a:pt x="828" y="30"/>
                    <a:pt x="830" y="29"/>
                  </a:cubicBezTo>
                  <a:cubicBezTo>
                    <a:pt x="833" y="28"/>
                    <a:pt x="836" y="24"/>
                    <a:pt x="840" y="25"/>
                  </a:cubicBezTo>
                  <a:cubicBezTo>
                    <a:pt x="843" y="26"/>
                    <a:pt x="846" y="28"/>
                    <a:pt x="848" y="30"/>
                  </a:cubicBezTo>
                  <a:cubicBezTo>
                    <a:pt x="850" y="31"/>
                    <a:pt x="850" y="31"/>
                    <a:pt x="852" y="34"/>
                  </a:cubicBezTo>
                  <a:cubicBezTo>
                    <a:pt x="853" y="37"/>
                    <a:pt x="856" y="33"/>
                    <a:pt x="859" y="36"/>
                  </a:cubicBezTo>
                  <a:cubicBezTo>
                    <a:pt x="862" y="39"/>
                    <a:pt x="859" y="41"/>
                    <a:pt x="866" y="41"/>
                  </a:cubicBezTo>
                  <a:cubicBezTo>
                    <a:pt x="873" y="42"/>
                    <a:pt x="874" y="40"/>
                    <a:pt x="879" y="40"/>
                  </a:cubicBezTo>
                  <a:cubicBezTo>
                    <a:pt x="884" y="39"/>
                    <a:pt x="885" y="39"/>
                    <a:pt x="887" y="41"/>
                  </a:cubicBezTo>
                  <a:cubicBezTo>
                    <a:pt x="890" y="42"/>
                    <a:pt x="904" y="42"/>
                    <a:pt x="904" y="44"/>
                  </a:cubicBezTo>
                  <a:cubicBezTo>
                    <a:pt x="905" y="45"/>
                    <a:pt x="905" y="45"/>
                    <a:pt x="905" y="45"/>
                  </a:cubicBezTo>
                  <a:cubicBezTo>
                    <a:pt x="897" y="48"/>
                    <a:pt x="885" y="50"/>
                    <a:pt x="882" y="52"/>
                  </a:cubicBezTo>
                  <a:cubicBezTo>
                    <a:pt x="877" y="54"/>
                    <a:pt x="870" y="58"/>
                    <a:pt x="859" y="64"/>
                  </a:cubicBezTo>
                  <a:cubicBezTo>
                    <a:pt x="848" y="70"/>
                    <a:pt x="848" y="66"/>
                    <a:pt x="835" y="76"/>
                  </a:cubicBezTo>
                  <a:cubicBezTo>
                    <a:pt x="829" y="88"/>
                    <a:pt x="851" y="76"/>
                    <a:pt x="861" y="73"/>
                  </a:cubicBezTo>
                  <a:cubicBezTo>
                    <a:pt x="871" y="70"/>
                    <a:pt x="866" y="76"/>
                    <a:pt x="863" y="81"/>
                  </a:cubicBezTo>
                  <a:cubicBezTo>
                    <a:pt x="860" y="86"/>
                    <a:pt x="883" y="78"/>
                    <a:pt x="895" y="75"/>
                  </a:cubicBezTo>
                  <a:cubicBezTo>
                    <a:pt x="907" y="72"/>
                    <a:pt x="910" y="65"/>
                    <a:pt x="919" y="59"/>
                  </a:cubicBezTo>
                  <a:cubicBezTo>
                    <a:pt x="928" y="54"/>
                    <a:pt x="931" y="61"/>
                    <a:pt x="927" y="64"/>
                  </a:cubicBezTo>
                  <a:cubicBezTo>
                    <a:pt x="924" y="66"/>
                    <a:pt x="926" y="70"/>
                    <a:pt x="929" y="74"/>
                  </a:cubicBezTo>
                  <a:cubicBezTo>
                    <a:pt x="932" y="77"/>
                    <a:pt x="939" y="81"/>
                    <a:pt x="947" y="85"/>
                  </a:cubicBezTo>
                  <a:cubicBezTo>
                    <a:pt x="956" y="88"/>
                    <a:pt x="962" y="80"/>
                    <a:pt x="973" y="77"/>
                  </a:cubicBezTo>
                  <a:cubicBezTo>
                    <a:pt x="984" y="75"/>
                    <a:pt x="989" y="79"/>
                    <a:pt x="993" y="83"/>
                  </a:cubicBezTo>
                  <a:cubicBezTo>
                    <a:pt x="998" y="87"/>
                    <a:pt x="1005" y="90"/>
                    <a:pt x="1011" y="92"/>
                  </a:cubicBezTo>
                  <a:cubicBezTo>
                    <a:pt x="1017" y="95"/>
                    <a:pt x="1025" y="97"/>
                    <a:pt x="1032" y="97"/>
                  </a:cubicBezTo>
                  <a:cubicBezTo>
                    <a:pt x="1040" y="97"/>
                    <a:pt x="1048" y="101"/>
                    <a:pt x="1053" y="107"/>
                  </a:cubicBezTo>
                  <a:cubicBezTo>
                    <a:pt x="1058" y="114"/>
                    <a:pt x="1043" y="107"/>
                    <a:pt x="1034" y="107"/>
                  </a:cubicBezTo>
                  <a:cubicBezTo>
                    <a:pt x="1024" y="107"/>
                    <a:pt x="1017" y="104"/>
                    <a:pt x="1012" y="99"/>
                  </a:cubicBezTo>
                  <a:cubicBezTo>
                    <a:pt x="1007" y="93"/>
                    <a:pt x="1008" y="98"/>
                    <a:pt x="994" y="98"/>
                  </a:cubicBezTo>
                  <a:cubicBezTo>
                    <a:pt x="980" y="98"/>
                    <a:pt x="988" y="98"/>
                    <a:pt x="979" y="97"/>
                  </a:cubicBezTo>
                  <a:cubicBezTo>
                    <a:pt x="971" y="95"/>
                    <a:pt x="967" y="98"/>
                    <a:pt x="956" y="101"/>
                  </a:cubicBezTo>
                  <a:cubicBezTo>
                    <a:pt x="945" y="103"/>
                    <a:pt x="942" y="105"/>
                    <a:pt x="934" y="104"/>
                  </a:cubicBezTo>
                  <a:cubicBezTo>
                    <a:pt x="926" y="104"/>
                    <a:pt x="926" y="111"/>
                    <a:pt x="921" y="114"/>
                  </a:cubicBezTo>
                  <a:cubicBezTo>
                    <a:pt x="917" y="118"/>
                    <a:pt x="904" y="125"/>
                    <a:pt x="899" y="129"/>
                  </a:cubicBezTo>
                  <a:cubicBezTo>
                    <a:pt x="894" y="133"/>
                    <a:pt x="903" y="133"/>
                    <a:pt x="911" y="130"/>
                  </a:cubicBezTo>
                  <a:cubicBezTo>
                    <a:pt x="918" y="127"/>
                    <a:pt x="913" y="133"/>
                    <a:pt x="912" y="138"/>
                  </a:cubicBezTo>
                  <a:cubicBezTo>
                    <a:pt x="911" y="144"/>
                    <a:pt x="902" y="149"/>
                    <a:pt x="891" y="157"/>
                  </a:cubicBezTo>
                  <a:cubicBezTo>
                    <a:pt x="879" y="165"/>
                    <a:pt x="884" y="175"/>
                    <a:pt x="877" y="186"/>
                  </a:cubicBezTo>
                  <a:cubicBezTo>
                    <a:pt x="870" y="197"/>
                    <a:pt x="871" y="208"/>
                    <a:pt x="872" y="218"/>
                  </a:cubicBezTo>
                  <a:cubicBezTo>
                    <a:pt x="873" y="228"/>
                    <a:pt x="886" y="216"/>
                    <a:pt x="895" y="211"/>
                  </a:cubicBezTo>
                  <a:cubicBezTo>
                    <a:pt x="905" y="206"/>
                    <a:pt x="910" y="194"/>
                    <a:pt x="915" y="186"/>
                  </a:cubicBezTo>
                  <a:cubicBezTo>
                    <a:pt x="919" y="179"/>
                    <a:pt x="919" y="170"/>
                    <a:pt x="921" y="160"/>
                  </a:cubicBezTo>
                  <a:cubicBezTo>
                    <a:pt x="923" y="151"/>
                    <a:pt x="929" y="147"/>
                    <a:pt x="932" y="144"/>
                  </a:cubicBezTo>
                  <a:cubicBezTo>
                    <a:pt x="934" y="141"/>
                    <a:pt x="941" y="130"/>
                    <a:pt x="946" y="126"/>
                  </a:cubicBezTo>
                  <a:cubicBezTo>
                    <a:pt x="952" y="122"/>
                    <a:pt x="959" y="126"/>
                    <a:pt x="963" y="122"/>
                  </a:cubicBezTo>
                  <a:cubicBezTo>
                    <a:pt x="968" y="118"/>
                    <a:pt x="968" y="118"/>
                    <a:pt x="973" y="111"/>
                  </a:cubicBezTo>
                  <a:cubicBezTo>
                    <a:pt x="978" y="105"/>
                    <a:pt x="985" y="107"/>
                    <a:pt x="994" y="107"/>
                  </a:cubicBezTo>
                  <a:cubicBezTo>
                    <a:pt x="1002" y="107"/>
                    <a:pt x="1003" y="112"/>
                    <a:pt x="1008" y="118"/>
                  </a:cubicBezTo>
                  <a:cubicBezTo>
                    <a:pt x="1014" y="124"/>
                    <a:pt x="1006" y="129"/>
                    <a:pt x="1001" y="138"/>
                  </a:cubicBezTo>
                  <a:cubicBezTo>
                    <a:pt x="997" y="146"/>
                    <a:pt x="984" y="152"/>
                    <a:pt x="979" y="158"/>
                  </a:cubicBezTo>
                  <a:cubicBezTo>
                    <a:pt x="975" y="164"/>
                    <a:pt x="981" y="161"/>
                    <a:pt x="987" y="160"/>
                  </a:cubicBezTo>
                  <a:cubicBezTo>
                    <a:pt x="994" y="160"/>
                    <a:pt x="1000" y="154"/>
                    <a:pt x="1005" y="155"/>
                  </a:cubicBezTo>
                  <a:cubicBezTo>
                    <a:pt x="1011" y="155"/>
                    <a:pt x="1003" y="159"/>
                    <a:pt x="1003" y="172"/>
                  </a:cubicBezTo>
                  <a:cubicBezTo>
                    <a:pt x="1003" y="186"/>
                    <a:pt x="1016" y="176"/>
                    <a:pt x="1022" y="175"/>
                  </a:cubicBezTo>
                  <a:cubicBezTo>
                    <a:pt x="1028" y="174"/>
                    <a:pt x="1027" y="167"/>
                    <a:pt x="1030" y="158"/>
                  </a:cubicBezTo>
                  <a:cubicBezTo>
                    <a:pt x="1033" y="149"/>
                    <a:pt x="1039" y="143"/>
                    <a:pt x="1046" y="138"/>
                  </a:cubicBezTo>
                  <a:cubicBezTo>
                    <a:pt x="1052" y="134"/>
                    <a:pt x="1051" y="125"/>
                    <a:pt x="1051" y="120"/>
                  </a:cubicBezTo>
                  <a:cubicBezTo>
                    <a:pt x="1052" y="115"/>
                    <a:pt x="1062" y="133"/>
                    <a:pt x="1064" y="137"/>
                  </a:cubicBezTo>
                  <a:cubicBezTo>
                    <a:pt x="1067" y="141"/>
                    <a:pt x="1075" y="137"/>
                    <a:pt x="1079" y="133"/>
                  </a:cubicBezTo>
                  <a:cubicBezTo>
                    <a:pt x="1081" y="132"/>
                    <a:pt x="1082" y="130"/>
                    <a:pt x="1083" y="128"/>
                  </a:cubicBezTo>
                  <a:cubicBezTo>
                    <a:pt x="1084" y="128"/>
                    <a:pt x="1085" y="129"/>
                    <a:pt x="1089" y="132"/>
                  </a:cubicBezTo>
                  <a:cubicBezTo>
                    <a:pt x="1098" y="139"/>
                    <a:pt x="1124" y="140"/>
                    <a:pt x="1128" y="144"/>
                  </a:cubicBezTo>
                  <a:cubicBezTo>
                    <a:pt x="1132" y="148"/>
                    <a:pt x="1135" y="152"/>
                    <a:pt x="1140" y="153"/>
                  </a:cubicBezTo>
                  <a:cubicBezTo>
                    <a:pt x="1138" y="156"/>
                    <a:pt x="1136" y="157"/>
                    <a:pt x="1134" y="155"/>
                  </a:cubicBezTo>
                  <a:cubicBezTo>
                    <a:pt x="1130" y="152"/>
                    <a:pt x="1130" y="153"/>
                    <a:pt x="1120" y="154"/>
                  </a:cubicBezTo>
                  <a:cubicBezTo>
                    <a:pt x="1111" y="155"/>
                    <a:pt x="1099" y="154"/>
                    <a:pt x="1088" y="157"/>
                  </a:cubicBezTo>
                  <a:cubicBezTo>
                    <a:pt x="1077" y="161"/>
                    <a:pt x="1072" y="162"/>
                    <a:pt x="1070" y="167"/>
                  </a:cubicBezTo>
                  <a:cubicBezTo>
                    <a:pt x="1069" y="172"/>
                    <a:pt x="1071" y="175"/>
                    <a:pt x="1074" y="175"/>
                  </a:cubicBezTo>
                  <a:cubicBezTo>
                    <a:pt x="1077" y="175"/>
                    <a:pt x="1081" y="179"/>
                    <a:pt x="1080" y="181"/>
                  </a:cubicBezTo>
                  <a:cubicBezTo>
                    <a:pt x="1078" y="183"/>
                    <a:pt x="1078" y="186"/>
                    <a:pt x="1071" y="186"/>
                  </a:cubicBezTo>
                  <a:cubicBezTo>
                    <a:pt x="1064" y="186"/>
                    <a:pt x="1053" y="189"/>
                    <a:pt x="1049" y="190"/>
                  </a:cubicBezTo>
                  <a:cubicBezTo>
                    <a:pt x="1044" y="192"/>
                    <a:pt x="1041" y="191"/>
                    <a:pt x="1033" y="191"/>
                  </a:cubicBezTo>
                  <a:cubicBezTo>
                    <a:pt x="1025" y="191"/>
                    <a:pt x="1023" y="189"/>
                    <a:pt x="1017" y="194"/>
                  </a:cubicBezTo>
                  <a:cubicBezTo>
                    <a:pt x="1010" y="200"/>
                    <a:pt x="1001" y="201"/>
                    <a:pt x="996" y="204"/>
                  </a:cubicBezTo>
                  <a:cubicBezTo>
                    <a:pt x="992" y="207"/>
                    <a:pt x="983" y="217"/>
                    <a:pt x="982" y="210"/>
                  </a:cubicBezTo>
                  <a:cubicBezTo>
                    <a:pt x="981" y="204"/>
                    <a:pt x="980" y="203"/>
                    <a:pt x="988" y="201"/>
                  </a:cubicBezTo>
                  <a:cubicBezTo>
                    <a:pt x="996" y="199"/>
                    <a:pt x="999" y="194"/>
                    <a:pt x="996" y="193"/>
                  </a:cubicBezTo>
                  <a:cubicBezTo>
                    <a:pt x="993" y="191"/>
                    <a:pt x="988" y="187"/>
                    <a:pt x="987" y="192"/>
                  </a:cubicBezTo>
                  <a:cubicBezTo>
                    <a:pt x="983" y="197"/>
                    <a:pt x="981" y="202"/>
                    <a:pt x="974" y="206"/>
                  </a:cubicBezTo>
                  <a:cubicBezTo>
                    <a:pt x="966" y="210"/>
                    <a:pt x="961" y="216"/>
                    <a:pt x="969" y="220"/>
                  </a:cubicBezTo>
                  <a:cubicBezTo>
                    <a:pt x="976" y="223"/>
                    <a:pt x="988" y="228"/>
                    <a:pt x="997" y="223"/>
                  </a:cubicBezTo>
                  <a:cubicBezTo>
                    <a:pt x="1007" y="218"/>
                    <a:pt x="1030" y="215"/>
                    <a:pt x="1035" y="211"/>
                  </a:cubicBezTo>
                  <a:cubicBezTo>
                    <a:pt x="1041" y="206"/>
                    <a:pt x="1067" y="195"/>
                    <a:pt x="1074" y="191"/>
                  </a:cubicBezTo>
                  <a:cubicBezTo>
                    <a:pt x="1080" y="187"/>
                    <a:pt x="1085" y="185"/>
                    <a:pt x="1084" y="181"/>
                  </a:cubicBezTo>
                  <a:cubicBezTo>
                    <a:pt x="1083" y="177"/>
                    <a:pt x="1090" y="171"/>
                    <a:pt x="1101" y="171"/>
                  </a:cubicBezTo>
                  <a:cubicBezTo>
                    <a:pt x="1111" y="171"/>
                    <a:pt x="1122" y="177"/>
                    <a:pt x="1129" y="174"/>
                  </a:cubicBezTo>
                  <a:cubicBezTo>
                    <a:pt x="1135" y="172"/>
                    <a:pt x="1133" y="173"/>
                    <a:pt x="1144" y="169"/>
                  </a:cubicBezTo>
                  <a:cubicBezTo>
                    <a:pt x="1156" y="164"/>
                    <a:pt x="1158" y="157"/>
                    <a:pt x="1158" y="153"/>
                  </a:cubicBezTo>
                  <a:cubicBezTo>
                    <a:pt x="1158" y="152"/>
                    <a:pt x="1157" y="150"/>
                    <a:pt x="1156" y="148"/>
                  </a:cubicBezTo>
                  <a:cubicBezTo>
                    <a:pt x="1159" y="146"/>
                    <a:pt x="1168" y="142"/>
                    <a:pt x="1169" y="141"/>
                  </a:cubicBezTo>
                  <a:cubicBezTo>
                    <a:pt x="1171" y="140"/>
                    <a:pt x="1192" y="127"/>
                    <a:pt x="1192" y="127"/>
                  </a:cubicBezTo>
                  <a:cubicBezTo>
                    <a:pt x="1192" y="127"/>
                    <a:pt x="1266" y="133"/>
                    <a:pt x="1275" y="127"/>
                  </a:cubicBezTo>
                  <a:cubicBezTo>
                    <a:pt x="1283" y="120"/>
                    <a:pt x="1287" y="117"/>
                    <a:pt x="1301" y="107"/>
                  </a:cubicBezTo>
                  <a:cubicBezTo>
                    <a:pt x="1315" y="97"/>
                    <a:pt x="1314" y="92"/>
                    <a:pt x="1324" y="83"/>
                  </a:cubicBezTo>
                  <a:cubicBezTo>
                    <a:pt x="1334" y="73"/>
                    <a:pt x="1350" y="51"/>
                    <a:pt x="1351" y="57"/>
                  </a:cubicBezTo>
                  <a:cubicBezTo>
                    <a:pt x="1353" y="62"/>
                    <a:pt x="1350" y="64"/>
                    <a:pt x="1354" y="65"/>
                  </a:cubicBezTo>
                  <a:cubicBezTo>
                    <a:pt x="1358" y="66"/>
                    <a:pt x="1359" y="66"/>
                    <a:pt x="1364" y="65"/>
                  </a:cubicBezTo>
                  <a:cubicBezTo>
                    <a:pt x="1368" y="63"/>
                    <a:pt x="1375" y="60"/>
                    <a:pt x="1375" y="63"/>
                  </a:cubicBezTo>
                  <a:cubicBezTo>
                    <a:pt x="1375" y="66"/>
                    <a:pt x="1376" y="69"/>
                    <a:pt x="1375" y="73"/>
                  </a:cubicBezTo>
                  <a:cubicBezTo>
                    <a:pt x="1374" y="77"/>
                    <a:pt x="1375" y="77"/>
                    <a:pt x="1373" y="83"/>
                  </a:cubicBezTo>
                  <a:cubicBezTo>
                    <a:pt x="1370" y="90"/>
                    <a:pt x="1369" y="93"/>
                    <a:pt x="1367" y="98"/>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1221"/>
            <p:cNvSpPr>
              <a:spLocks/>
            </p:cNvSpPr>
            <p:nvPr/>
          </p:nvSpPr>
          <p:spPr bwMode="auto">
            <a:xfrm>
              <a:off x="1309" y="849"/>
              <a:ext cx="201" cy="76"/>
            </a:xfrm>
            <a:custGeom>
              <a:avLst/>
              <a:gdLst>
                <a:gd name="T0" fmla="*/ 37 w 334"/>
                <a:gd name="T1" fmla="*/ 55 h 126"/>
                <a:gd name="T2" fmla="*/ 57 w 334"/>
                <a:gd name="T3" fmla="*/ 54 h 126"/>
                <a:gd name="T4" fmla="*/ 66 w 334"/>
                <a:gd name="T5" fmla="*/ 58 h 126"/>
                <a:gd name="T6" fmla="*/ 43 w 334"/>
                <a:gd name="T7" fmla="*/ 61 h 126"/>
                <a:gd name="T8" fmla="*/ 20 w 334"/>
                <a:gd name="T9" fmla="*/ 66 h 126"/>
                <a:gd name="T10" fmla="*/ 32 w 334"/>
                <a:gd name="T11" fmla="*/ 75 h 126"/>
                <a:gd name="T12" fmla="*/ 66 w 334"/>
                <a:gd name="T13" fmla="*/ 73 h 126"/>
                <a:gd name="T14" fmla="*/ 101 w 334"/>
                <a:gd name="T15" fmla="*/ 75 h 126"/>
                <a:gd name="T16" fmla="*/ 96 w 334"/>
                <a:gd name="T17" fmla="*/ 83 h 126"/>
                <a:gd name="T18" fmla="*/ 50 w 334"/>
                <a:gd name="T19" fmla="*/ 82 h 126"/>
                <a:gd name="T20" fmla="*/ 11 w 334"/>
                <a:gd name="T21" fmla="*/ 87 h 126"/>
                <a:gd name="T22" fmla="*/ 16 w 334"/>
                <a:gd name="T23" fmla="*/ 102 h 126"/>
                <a:gd name="T24" fmla="*/ 49 w 334"/>
                <a:gd name="T25" fmla="*/ 107 h 126"/>
                <a:gd name="T26" fmla="*/ 53 w 334"/>
                <a:gd name="T27" fmla="*/ 124 h 126"/>
                <a:gd name="T28" fmla="*/ 90 w 334"/>
                <a:gd name="T29" fmla="*/ 122 h 126"/>
                <a:gd name="T30" fmla="*/ 133 w 334"/>
                <a:gd name="T31" fmla="*/ 115 h 126"/>
                <a:gd name="T32" fmla="*/ 164 w 334"/>
                <a:gd name="T33" fmla="*/ 110 h 126"/>
                <a:gd name="T34" fmla="*/ 190 w 334"/>
                <a:gd name="T35" fmla="*/ 101 h 126"/>
                <a:gd name="T36" fmla="*/ 202 w 334"/>
                <a:gd name="T37" fmla="*/ 108 h 126"/>
                <a:gd name="T38" fmla="*/ 225 w 334"/>
                <a:gd name="T39" fmla="*/ 114 h 126"/>
                <a:gd name="T40" fmla="*/ 249 w 334"/>
                <a:gd name="T41" fmla="*/ 115 h 126"/>
                <a:gd name="T42" fmla="*/ 258 w 334"/>
                <a:gd name="T43" fmla="*/ 101 h 126"/>
                <a:gd name="T44" fmla="*/ 267 w 334"/>
                <a:gd name="T45" fmla="*/ 96 h 126"/>
                <a:gd name="T46" fmla="*/ 286 w 334"/>
                <a:gd name="T47" fmla="*/ 95 h 126"/>
                <a:gd name="T48" fmla="*/ 304 w 334"/>
                <a:gd name="T49" fmla="*/ 91 h 126"/>
                <a:gd name="T50" fmla="*/ 287 w 334"/>
                <a:gd name="T51" fmla="*/ 77 h 126"/>
                <a:gd name="T52" fmla="*/ 267 w 334"/>
                <a:gd name="T53" fmla="*/ 69 h 126"/>
                <a:gd name="T54" fmla="*/ 279 w 334"/>
                <a:gd name="T55" fmla="*/ 54 h 126"/>
                <a:gd name="T56" fmla="*/ 289 w 334"/>
                <a:gd name="T57" fmla="*/ 33 h 126"/>
                <a:gd name="T58" fmla="*/ 303 w 334"/>
                <a:gd name="T59" fmla="*/ 19 h 126"/>
                <a:gd name="T60" fmla="*/ 325 w 334"/>
                <a:gd name="T61" fmla="*/ 1 h 126"/>
                <a:gd name="T62" fmla="*/ 297 w 334"/>
                <a:gd name="T63" fmla="*/ 4 h 126"/>
                <a:gd name="T64" fmla="*/ 294 w 334"/>
                <a:gd name="T65" fmla="*/ 15 h 126"/>
                <a:gd name="T66" fmla="*/ 270 w 334"/>
                <a:gd name="T67" fmla="*/ 13 h 126"/>
                <a:gd name="T68" fmla="*/ 246 w 334"/>
                <a:gd name="T69" fmla="*/ 25 h 126"/>
                <a:gd name="T70" fmla="*/ 231 w 334"/>
                <a:gd name="T71" fmla="*/ 47 h 126"/>
                <a:gd name="T72" fmla="*/ 221 w 334"/>
                <a:gd name="T73" fmla="*/ 45 h 126"/>
                <a:gd name="T74" fmla="*/ 227 w 334"/>
                <a:gd name="T75" fmla="*/ 27 h 126"/>
                <a:gd name="T76" fmla="*/ 207 w 334"/>
                <a:gd name="T77" fmla="*/ 18 h 126"/>
                <a:gd name="T78" fmla="*/ 192 w 334"/>
                <a:gd name="T79" fmla="*/ 32 h 126"/>
                <a:gd name="T80" fmla="*/ 187 w 334"/>
                <a:gd name="T81" fmla="*/ 22 h 126"/>
                <a:gd name="T82" fmla="*/ 156 w 334"/>
                <a:gd name="T83" fmla="*/ 23 h 126"/>
                <a:gd name="T84" fmla="*/ 146 w 334"/>
                <a:gd name="T85" fmla="*/ 22 h 126"/>
                <a:gd name="T86" fmla="*/ 136 w 334"/>
                <a:gd name="T87" fmla="*/ 17 h 126"/>
                <a:gd name="T88" fmla="*/ 109 w 334"/>
                <a:gd name="T89" fmla="*/ 20 h 126"/>
                <a:gd name="T90" fmla="*/ 61 w 334"/>
                <a:gd name="T91" fmla="*/ 36 h 126"/>
                <a:gd name="T92" fmla="*/ 23 w 334"/>
                <a:gd name="T93"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 h="126">
                  <a:moveTo>
                    <a:pt x="42" y="51"/>
                  </a:moveTo>
                  <a:cubicBezTo>
                    <a:pt x="38" y="53"/>
                    <a:pt x="33" y="54"/>
                    <a:pt x="37" y="55"/>
                  </a:cubicBezTo>
                  <a:cubicBezTo>
                    <a:pt x="41" y="56"/>
                    <a:pt x="40" y="57"/>
                    <a:pt x="46" y="56"/>
                  </a:cubicBezTo>
                  <a:cubicBezTo>
                    <a:pt x="52" y="55"/>
                    <a:pt x="51" y="55"/>
                    <a:pt x="57" y="54"/>
                  </a:cubicBezTo>
                  <a:cubicBezTo>
                    <a:pt x="63" y="54"/>
                    <a:pt x="73" y="51"/>
                    <a:pt x="72" y="53"/>
                  </a:cubicBezTo>
                  <a:cubicBezTo>
                    <a:pt x="71" y="54"/>
                    <a:pt x="72" y="57"/>
                    <a:pt x="66" y="58"/>
                  </a:cubicBezTo>
                  <a:cubicBezTo>
                    <a:pt x="60" y="58"/>
                    <a:pt x="58" y="59"/>
                    <a:pt x="54" y="59"/>
                  </a:cubicBezTo>
                  <a:cubicBezTo>
                    <a:pt x="50" y="60"/>
                    <a:pt x="49" y="60"/>
                    <a:pt x="43" y="61"/>
                  </a:cubicBezTo>
                  <a:cubicBezTo>
                    <a:pt x="37" y="62"/>
                    <a:pt x="34" y="63"/>
                    <a:pt x="30" y="64"/>
                  </a:cubicBezTo>
                  <a:cubicBezTo>
                    <a:pt x="26" y="64"/>
                    <a:pt x="23" y="60"/>
                    <a:pt x="20" y="66"/>
                  </a:cubicBezTo>
                  <a:cubicBezTo>
                    <a:pt x="18" y="72"/>
                    <a:pt x="14" y="74"/>
                    <a:pt x="20" y="74"/>
                  </a:cubicBezTo>
                  <a:cubicBezTo>
                    <a:pt x="25" y="75"/>
                    <a:pt x="26" y="75"/>
                    <a:pt x="32" y="75"/>
                  </a:cubicBezTo>
                  <a:cubicBezTo>
                    <a:pt x="38" y="75"/>
                    <a:pt x="38" y="74"/>
                    <a:pt x="47" y="74"/>
                  </a:cubicBezTo>
                  <a:cubicBezTo>
                    <a:pt x="56" y="73"/>
                    <a:pt x="64" y="73"/>
                    <a:pt x="66" y="73"/>
                  </a:cubicBezTo>
                  <a:cubicBezTo>
                    <a:pt x="69" y="73"/>
                    <a:pt x="75" y="74"/>
                    <a:pt x="81" y="74"/>
                  </a:cubicBezTo>
                  <a:cubicBezTo>
                    <a:pt x="88" y="74"/>
                    <a:pt x="94" y="75"/>
                    <a:pt x="101" y="75"/>
                  </a:cubicBezTo>
                  <a:cubicBezTo>
                    <a:pt x="108" y="75"/>
                    <a:pt x="119" y="78"/>
                    <a:pt x="114" y="80"/>
                  </a:cubicBezTo>
                  <a:cubicBezTo>
                    <a:pt x="109" y="82"/>
                    <a:pt x="108" y="83"/>
                    <a:pt x="96" y="83"/>
                  </a:cubicBezTo>
                  <a:cubicBezTo>
                    <a:pt x="85" y="83"/>
                    <a:pt x="83" y="82"/>
                    <a:pt x="75" y="82"/>
                  </a:cubicBezTo>
                  <a:cubicBezTo>
                    <a:pt x="67" y="82"/>
                    <a:pt x="58" y="80"/>
                    <a:pt x="50" y="82"/>
                  </a:cubicBezTo>
                  <a:cubicBezTo>
                    <a:pt x="43" y="84"/>
                    <a:pt x="38" y="84"/>
                    <a:pt x="31" y="84"/>
                  </a:cubicBezTo>
                  <a:cubicBezTo>
                    <a:pt x="25" y="85"/>
                    <a:pt x="16" y="84"/>
                    <a:pt x="11" y="87"/>
                  </a:cubicBezTo>
                  <a:cubicBezTo>
                    <a:pt x="7" y="90"/>
                    <a:pt x="0" y="91"/>
                    <a:pt x="5" y="95"/>
                  </a:cubicBezTo>
                  <a:cubicBezTo>
                    <a:pt x="10" y="99"/>
                    <a:pt x="6" y="99"/>
                    <a:pt x="16" y="102"/>
                  </a:cubicBezTo>
                  <a:cubicBezTo>
                    <a:pt x="25" y="104"/>
                    <a:pt x="21" y="104"/>
                    <a:pt x="33" y="105"/>
                  </a:cubicBezTo>
                  <a:cubicBezTo>
                    <a:pt x="44" y="106"/>
                    <a:pt x="52" y="103"/>
                    <a:pt x="49" y="107"/>
                  </a:cubicBezTo>
                  <a:cubicBezTo>
                    <a:pt x="47" y="111"/>
                    <a:pt x="43" y="113"/>
                    <a:pt x="45" y="117"/>
                  </a:cubicBezTo>
                  <a:cubicBezTo>
                    <a:pt x="46" y="121"/>
                    <a:pt x="38" y="126"/>
                    <a:pt x="53" y="124"/>
                  </a:cubicBezTo>
                  <a:cubicBezTo>
                    <a:pt x="67" y="123"/>
                    <a:pt x="70" y="122"/>
                    <a:pt x="77" y="122"/>
                  </a:cubicBezTo>
                  <a:cubicBezTo>
                    <a:pt x="83" y="122"/>
                    <a:pt x="78" y="123"/>
                    <a:pt x="90" y="122"/>
                  </a:cubicBezTo>
                  <a:cubicBezTo>
                    <a:pt x="101" y="120"/>
                    <a:pt x="103" y="120"/>
                    <a:pt x="112" y="118"/>
                  </a:cubicBezTo>
                  <a:cubicBezTo>
                    <a:pt x="122" y="117"/>
                    <a:pt x="123" y="118"/>
                    <a:pt x="133" y="115"/>
                  </a:cubicBezTo>
                  <a:cubicBezTo>
                    <a:pt x="142" y="113"/>
                    <a:pt x="146" y="112"/>
                    <a:pt x="147" y="112"/>
                  </a:cubicBezTo>
                  <a:cubicBezTo>
                    <a:pt x="149" y="112"/>
                    <a:pt x="159" y="114"/>
                    <a:pt x="164" y="110"/>
                  </a:cubicBezTo>
                  <a:cubicBezTo>
                    <a:pt x="170" y="107"/>
                    <a:pt x="173" y="105"/>
                    <a:pt x="178" y="104"/>
                  </a:cubicBezTo>
                  <a:cubicBezTo>
                    <a:pt x="183" y="102"/>
                    <a:pt x="192" y="97"/>
                    <a:pt x="190" y="101"/>
                  </a:cubicBezTo>
                  <a:cubicBezTo>
                    <a:pt x="187" y="105"/>
                    <a:pt x="187" y="106"/>
                    <a:pt x="192" y="106"/>
                  </a:cubicBezTo>
                  <a:cubicBezTo>
                    <a:pt x="196" y="106"/>
                    <a:pt x="203" y="103"/>
                    <a:pt x="202" y="108"/>
                  </a:cubicBezTo>
                  <a:cubicBezTo>
                    <a:pt x="201" y="113"/>
                    <a:pt x="206" y="115"/>
                    <a:pt x="208" y="115"/>
                  </a:cubicBezTo>
                  <a:cubicBezTo>
                    <a:pt x="210" y="115"/>
                    <a:pt x="220" y="111"/>
                    <a:pt x="225" y="114"/>
                  </a:cubicBezTo>
                  <a:cubicBezTo>
                    <a:pt x="231" y="118"/>
                    <a:pt x="228" y="117"/>
                    <a:pt x="238" y="117"/>
                  </a:cubicBezTo>
                  <a:cubicBezTo>
                    <a:pt x="247" y="116"/>
                    <a:pt x="238" y="118"/>
                    <a:pt x="249" y="115"/>
                  </a:cubicBezTo>
                  <a:cubicBezTo>
                    <a:pt x="261" y="111"/>
                    <a:pt x="265" y="115"/>
                    <a:pt x="266" y="110"/>
                  </a:cubicBezTo>
                  <a:cubicBezTo>
                    <a:pt x="268" y="104"/>
                    <a:pt x="263" y="100"/>
                    <a:pt x="258" y="101"/>
                  </a:cubicBezTo>
                  <a:cubicBezTo>
                    <a:pt x="253" y="101"/>
                    <a:pt x="249" y="96"/>
                    <a:pt x="254" y="96"/>
                  </a:cubicBezTo>
                  <a:cubicBezTo>
                    <a:pt x="260" y="97"/>
                    <a:pt x="263" y="101"/>
                    <a:pt x="267" y="96"/>
                  </a:cubicBezTo>
                  <a:cubicBezTo>
                    <a:pt x="271" y="91"/>
                    <a:pt x="276" y="86"/>
                    <a:pt x="278" y="91"/>
                  </a:cubicBezTo>
                  <a:cubicBezTo>
                    <a:pt x="279" y="96"/>
                    <a:pt x="279" y="94"/>
                    <a:pt x="286" y="95"/>
                  </a:cubicBezTo>
                  <a:cubicBezTo>
                    <a:pt x="294" y="96"/>
                    <a:pt x="290" y="97"/>
                    <a:pt x="295" y="95"/>
                  </a:cubicBezTo>
                  <a:cubicBezTo>
                    <a:pt x="300" y="94"/>
                    <a:pt x="304" y="97"/>
                    <a:pt x="304" y="91"/>
                  </a:cubicBezTo>
                  <a:cubicBezTo>
                    <a:pt x="304" y="85"/>
                    <a:pt x="306" y="83"/>
                    <a:pt x="300" y="83"/>
                  </a:cubicBezTo>
                  <a:cubicBezTo>
                    <a:pt x="294" y="83"/>
                    <a:pt x="291" y="78"/>
                    <a:pt x="287" y="77"/>
                  </a:cubicBezTo>
                  <a:cubicBezTo>
                    <a:pt x="283" y="76"/>
                    <a:pt x="281" y="74"/>
                    <a:pt x="276" y="74"/>
                  </a:cubicBezTo>
                  <a:cubicBezTo>
                    <a:pt x="271" y="74"/>
                    <a:pt x="267" y="76"/>
                    <a:pt x="267" y="69"/>
                  </a:cubicBezTo>
                  <a:cubicBezTo>
                    <a:pt x="266" y="63"/>
                    <a:pt x="261" y="63"/>
                    <a:pt x="267" y="60"/>
                  </a:cubicBezTo>
                  <a:cubicBezTo>
                    <a:pt x="274" y="58"/>
                    <a:pt x="278" y="60"/>
                    <a:pt x="279" y="54"/>
                  </a:cubicBezTo>
                  <a:cubicBezTo>
                    <a:pt x="280" y="48"/>
                    <a:pt x="280" y="45"/>
                    <a:pt x="283" y="41"/>
                  </a:cubicBezTo>
                  <a:cubicBezTo>
                    <a:pt x="286" y="37"/>
                    <a:pt x="285" y="37"/>
                    <a:pt x="289" y="33"/>
                  </a:cubicBezTo>
                  <a:cubicBezTo>
                    <a:pt x="293" y="28"/>
                    <a:pt x="289" y="28"/>
                    <a:pt x="295" y="24"/>
                  </a:cubicBezTo>
                  <a:cubicBezTo>
                    <a:pt x="301" y="20"/>
                    <a:pt x="287" y="23"/>
                    <a:pt x="303" y="19"/>
                  </a:cubicBezTo>
                  <a:cubicBezTo>
                    <a:pt x="318" y="16"/>
                    <a:pt x="318" y="20"/>
                    <a:pt x="322" y="12"/>
                  </a:cubicBezTo>
                  <a:cubicBezTo>
                    <a:pt x="326" y="4"/>
                    <a:pt x="334" y="1"/>
                    <a:pt x="325" y="1"/>
                  </a:cubicBezTo>
                  <a:cubicBezTo>
                    <a:pt x="316" y="1"/>
                    <a:pt x="316" y="0"/>
                    <a:pt x="310" y="1"/>
                  </a:cubicBezTo>
                  <a:cubicBezTo>
                    <a:pt x="305" y="3"/>
                    <a:pt x="301" y="2"/>
                    <a:pt x="297" y="4"/>
                  </a:cubicBezTo>
                  <a:cubicBezTo>
                    <a:pt x="293" y="6"/>
                    <a:pt x="282" y="4"/>
                    <a:pt x="287" y="7"/>
                  </a:cubicBezTo>
                  <a:cubicBezTo>
                    <a:pt x="291" y="11"/>
                    <a:pt x="297" y="13"/>
                    <a:pt x="294" y="15"/>
                  </a:cubicBezTo>
                  <a:cubicBezTo>
                    <a:pt x="290" y="16"/>
                    <a:pt x="292" y="15"/>
                    <a:pt x="284" y="13"/>
                  </a:cubicBezTo>
                  <a:cubicBezTo>
                    <a:pt x="277" y="12"/>
                    <a:pt x="276" y="11"/>
                    <a:pt x="270" y="13"/>
                  </a:cubicBezTo>
                  <a:cubicBezTo>
                    <a:pt x="265" y="14"/>
                    <a:pt x="261" y="10"/>
                    <a:pt x="257" y="15"/>
                  </a:cubicBezTo>
                  <a:cubicBezTo>
                    <a:pt x="254" y="20"/>
                    <a:pt x="248" y="21"/>
                    <a:pt x="246" y="25"/>
                  </a:cubicBezTo>
                  <a:cubicBezTo>
                    <a:pt x="244" y="28"/>
                    <a:pt x="239" y="29"/>
                    <a:pt x="238" y="34"/>
                  </a:cubicBezTo>
                  <a:cubicBezTo>
                    <a:pt x="237" y="39"/>
                    <a:pt x="234" y="45"/>
                    <a:pt x="231" y="47"/>
                  </a:cubicBezTo>
                  <a:cubicBezTo>
                    <a:pt x="229" y="50"/>
                    <a:pt x="226" y="53"/>
                    <a:pt x="223" y="51"/>
                  </a:cubicBezTo>
                  <a:cubicBezTo>
                    <a:pt x="220" y="49"/>
                    <a:pt x="219" y="48"/>
                    <a:pt x="221" y="45"/>
                  </a:cubicBezTo>
                  <a:cubicBezTo>
                    <a:pt x="223" y="41"/>
                    <a:pt x="219" y="40"/>
                    <a:pt x="224" y="36"/>
                  </a:cubicBezTo>
                  <a:cubicBezTo>
                    <a:pt x="229" y="32"/>
                    <a:pt x="229" y="31"/>
                    <a:pt x="227" y="27"/>
                  </a:cubicBezTo>
                  <a:cubicBezTo>
                    <a:pt x="226" y="23"/>
                    <a:pt x="227" y="20"/>
                    <a:pt x="222" y="20"/>
                  </a:cubicBezTo>
                  <a:cubicBezTo>
                    <a:pt x="217" y="20"/>
                    <a:pt x="208" y="16"/>
                    <a:pt x="207" y="18"/>
                  </a:cubicBezTo>
                  <a:cubicBezTo>
                    <a:pt x="207" y="21"/>
                    <a:pt x="214" y="25"/>
                    <a:pt x="208" y="28"/>
                  </a:cubicBezTo>
                  <a:cubicBezTo>
                    <a:pt x="203" y="30"/>
                    <a:pt x="197" y="31"/>
                    <a:pt x="192" y="32"/>
                  </a:cubicBezTo>
                  <a:cubicBezTo>
                    <a:pt x="186" y="34"/>
                    <a:pt x="176" y="32"/>
                    <a:pt x="183" y="29"/>
                  </a:cubicBezTo>
                  <a:cubicBezTo>
                    <a:pt x="191" y="26"/>
                    <a:pt x="194" y="24"/>
                    <a:pt x="187" y="22"/>
                  </a:cubicBezTo>
                  <a:cubicBezTo>
                    <a:pt x="180" y="20"/>
                    <a:pt x="176" y="16"/>
                    <a:pt x="169" y="18"/>
                  </a:cubicBezTo>
                  <a:cubicBezTo>
                    <a:pt x="162" y="20"/>
                    <a:pt x="165" y="17"/>
                    <a:pt x="156" y="23"/>
                  </a:cubicBezTo>
                  <a:cubicBezTo>
                    <a:pt x="147" y="29"/>
                    <a:pt x="132" y="31"/>
                    <a:pt x="134" y="29"/>
                  </a:cubicBezTo>
                  <a:cubicBezTo>
                    <a:pt x="137" y="26"/>
                    <a:pt x="141" y="27"/>
                    <a:pt x="146" y="22"/>
                  </a:cubicBezTo>
                  <a:cubicBezTo>
                    <a:pt x="151" y="17"/>
                    <a:pt x="154" y="11"/>
                    <a:pt x="148" y="12"/>
                  </a:cubicBezTo>
                  <a:cubicBezTo>
                    <a:pt x="141" y="13"/>
                    <a:pt x="141" y="16"/>
                    <a:pt x="136" y="17"/>
                  </a:cubicBezTo>
                  <a:cubicBezTo>
                    <a:pt x="131" y="17"/>
                    <a:pt x="134" y="16"/>
                    <a:pt x="126" y="17"/>
                  </a:cubicBezTo>
                  <a:cubicBezTo>
                    <a:pt x="118" y="19"/>
                    <a:pt x="118" y="17"/>
                    <a:pt x="109" y="20"/>
                  </a:cubicBezTo>
                  <a:cubicBezTo>
                    <a:pt x="99" y="24"/>
                    <a:pt x="98" y="23"/>
                    <a:pt x="86" y="27"/>
                  </a:cubicBezTo>
                  <a:cubicBezTo>
                    <a:pt x="75" y="31"/>
                    <a:pt x="67" y="32"/>
                    <a:pt x="61" y="36"/>
                  </a:cubicBezTo>
                  <a:cubicBezTo>
                    <a:pt x="56" y="40"/>
                    <a:pt x="43" y="41"/>
                    <a:pt x="34" y="43"/>
                  </a:cubicBezTo>
                  <a:cubicBezTo>
                    <a:pt x="26" y="46"/>
                    <a:pt x="13" y="49"/>
                    <a:pt x="23" y="50"/>
                  </a:cubicBezTo>
                  <a:cubicBezTo>
                    <a:pt x="32" y="52"/>
                    <a:pt x="42" y="44"/>
                    <a:pt x="42" y="51"/>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5" name="Freeform 1222"/>
            <p:cNvSpPr>
              <a:spLocks/>
            </p:cNvSpPr>
            <p:nvPr/>
          </p:nvSpPr>
          <p:spPr bwMode="auto">
            <a:xfrm>
              <a:off x="2627" y="884"/>
              <a:ext cx="290" cy="196"/>
            </a:xfrm>
            <a:custGeom>
              <a:avLst/>
              <a:gdLst>
                <a:gd name="T0" fmla="*/ 444 w 484"/>
                <a:gd name="T1" fmla="*/ 24 h 327"/>
                <a:gd name="T2" fmla="*/ 479 w 484"/>
                <a:gd name="T3" fmla="*/ 36 h 327"/>
                <a:gd name="T4" fmla="*/ 454 w 484"/>
                <a:gd name="T5" fmla="*/ 47 h 327"/>
                <a:gd name="T6" fmla="*/ 450 w 484"/>
                <a:gd name="T7" fmla="*/ 41 h 327"/>
                <a:gd name="T8" fmla="*/ 389 w 484"/>
                <a:gd name="T9" fmla="*/ 52 h 327"/>
                <a:gd name="T10" fmla="*/ 325 w 484"/>
                <a:gd name="T11" fmla="*/ 58 h 327"/>
                <a:gd name="T12" fmla="*/ 290 w 484"/>
                <a:gd name="T13" fmla="*/ 54 h 327"/>
                <a:gd name="T14" fmla="*/ 265 w 484"/>
                <a:gd name="T15" fmla="*/ 65 h 327"/>
                <a:gd name="T16" fmla="*/ 221 w 484"/>
                <a:gd name="T17" fmla="*/ 86 h 327"/>
                <a:gd name="T18" fmla="*/ 189 w 484"/>
                <a:gd name="T19" fmla="*/ 123 h 327"/>
                <a:gd name="T20" fmla="*/ 180 w 484"/>
                <a:gd name="T21" fmla="*/ 171 h 327"/>
                <a:gd name="T22" fmla="*/ 141 w 484"/>
                <a:gd name="T23" fmla="*/ 204 h 327"/>
                <a:gd name="T24" fmla="*/ 158 w 484"/>
                <a:gd name="T25" fmla="*/ 240 h 327"/>
                <a:gd name="T26" fmla="*/ 153 w 484"/>
                <a:gd name="T27" fmla="*/ 265 h 327"/>
                <a:gd name="T28" fmla="*/ 138 w 484"/>
                <a:gd name="T29" fmla="*/ 291 h 327"/>
                <a:gd name="T30" fmla="*/ 126 w 484"/>
                <a:gd name="T31" fmla="*/ 300 h 327"/>
                <a:gd name="T32" fmla="*/ 112 w 484"/>
                <a:gd name="T33" fmla="*/ 283 h 327"/>
                <a:gd name="T34" fmla="*/ 78 w 484"/>
                <a:gd name="T35" fmla="*/ 313 h 327"/>
                <a:gd name="T36" fmla="*/ 44 w 484"/>
                <a:gd name="T37" fmla="*/ 326 h 327"/>
                <a:gd name="T38" fmla="*/ 12 w 484"/>
                <a:gd name="T39" fmla="*/ 306 h 327"/>
                <a:gd name="T40" fmla="*/ 11 w 484"/>
                <a:gd name="T41" fmla="*/ 292 h 327"/>
                <a:gd name="T42" fmla="*/ 12 w 484"/>
                <a:gd name="T43" fmla="*/ 273 h 327"/>
                <a:gd name="T44" fmla="*/ 1 w 484"/>
                <a:gd name="T45" fmla="*/ 249 h 327"/>
                <a:gd name="T46" fmla="*/ 23 w 484"/>
                <a:gd name="T47" fmla="*/ 218 h 327"/>
                <a:gd name="T48" fmla="*/ 56 w 484"/>
                <a:gd name="T49" fmla="*/ 209 h 327"/>
                <a:gd name="T50" fmla="*/ 73 w 484"/>
                <a:gd name="T51" fmla="*/ 188 h 327"/>
                <a:gd name="T52" fmla="*/ 120 w 484"/>
                <a:gd name="T53" fmla="*/ 187 h 327"/>
                <a:gd name="T54" fmla="*/ 98 w 484"/>
                <a:gd name="T55" fmla="*/ 178 h 327"/>
                <a:gd name="T56" fmla="*/ 118 w 484"/>
                <a:gd name="T57" fmla="*/ 163 h 327"/>
                <a:gd name="T58" fmla="*/ 147 w 484"/>
                <a:gd name="T59" fmla="*/ 147 h 327"/>
                <a:gd name="T60" fmla="*/ 156 w 484"/>
                <a:gd name="T61" fmla="*/ 126 h 327"/>
                <a:gd name="T62" fmla="*/ 170 w 484"/>
                <a:gd name="T63" fmla="*/ 107 h 327"/>
                <a:gd name="T64" fmla="*/ 201 w 484"/>
                <a:gd name="T65" fmla="*/ 82 h 327"/>
                <a:gd name="T66" fmla="*/ 192 w 484"/>
                <a:gd name="T67" fmla="*/ 69 h 327"/>
                <a:gd name="T68" fmla="*/ 162 w 484"/>
                <a:gd name="T69" fmla="*/ 73 h 327"/>
                <a:gd name="T70" fmla="*/ 198 w 484"/>
                <a:gd name="T71" fmla="*/ 54 h 327"/>
                <a:gd name="T72" fmla="*/ 224 w 484"/>
                <a:gd name="T73" fmla="*/ 60 h 327"/>
                <a:gd name="T74" fmla="*/ 229 w 484"/>
                <a:gd name="T75" fmla="*/ 43 h 327"/>
                <a:gd name="T76" fmla="*/ 269 w 484"/>
                <a:gd name="T77" fmla="*/ 30 h 327"/>
                <a:gd name="T78" fmla="*/ 287 w 484"/>
                <a:gd name="T79" fmla="*/ 29 h 327"/>
                <a:gd name="T80" fmla="*/ 307 w 484"/>
                <a:gd name="T81" fmla="*/ 34 h 327"/>
                <a:gd name="T82" fmla="*/ 328 w 484"/>
                <a:gd name="T83" fmla="*/ 14 h 327"/>
                <a:gd name="T84" fmla="*/ 337 w 484"/>
                <a:gd name="T85" fmla="*/ 30 h 327"/>
                <a:gd name="T86" fmla="*/ 358 w 484"/>
                <a:gd name="T87" fmla="*/ 14 h 327"/>
                <a:gd name="T88" fmla="*/ 387 w 484"/>
                <a:gd name="T89" fmla="*/ 7 h 327"/>
                <a:gd name="T90" fmla="*/ 376 w 484"/>
                <a:gd name="T91" fmla="*/ 27 h 327"/>
                <a:gd name="T92" fmla="*/ 398 w 484"/>
                <a:gd name="T93" fmla="*/ 16 h 327"/>
                <a:gd name="T94" fmla="*/ 426 w 484"/>
                <a:gd name="T95" fmla="*/ 2 h 327"/>
                <a:gd name="T96" fmla="*/ 432 w 484"/>
                <a:gd name="T97" fmla="*/ 18 h 327"/>
                <a:gd name="T98" fmla="*/ 462 w 484"/>
                <a:gd name="T99" fmla="*/ 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327">
                  <a:moveTo>
                    <a:pt x="480" y="22"/>
                  </a:moveTo>
                  <a:cubicBezTo>
                    <a:pt x="476" y="24"/>
                    <a:pt x="473" y="23"/>
                    <a:pt x="467" y="25"/>
                  </a:cubicBezTo>
                  <a:cubicBezTo>
                    <a:pt x="461" y="26"/>
                    <a:pt x="455" y="26"/>
                    <a:pt x="453" y="25"/>
                  </a:cubicBezTo>
                  <a:cubicBezTo>
                    <a:pt x="451" y="25"/>
                    <a:pt x="445" y="22"/>
                    <a:pt x="444" y="24"/>
                  </a:cubicBezTo>
                  <a:cubicBezTo>
                    <a:pt x="442" y="25"/>
                    <a:pt x="435" y="24"/>
                    <a:pt x="441" y="26"/>
                  </a:cubicBezTo>
                  <a:cubicBezTo>
                    <a:pt x="447" y="29"/>
                    <a:pt x="444" y="27"/>
                    <a:pt x="454" y="30"/>
                  </a:cubicBezTo>
                  <a:cubicBezTo>
                    <a:pt x="464" y="32"/>
                    <a:pt x="468" y="34"/>
                    <a:pt x="472" y="35"/>
                  </a:cubicBezTo>
                  <a:cubicBezTo>
                    <a:pt x="476" y="36"/>
                    <a:pt x="475" y="37"/>
                    <a:pt x="479" y="36"/>
                  </a:cubicBezTo>
                  <a:cubicBezTo>
                    <a:pt x="479" y="38"/>
                    <a:pt x="479" y="40"/>
                    <a:pt x="478" y="40"/>
                  </a:cubicBezTo>
                  <a:cubicBezTo>
                    <a:pt x="477" y="41"/>
                    <a:pt x="473" y="40"/>
                    <a:pt x="471" y="39"/>
                  </a:cubicBezTo>
                  <a:cubicBezTo>
                    <a:pt x="469" y="38"/>
                    <a:pt x="467" y="39"/>
                    <a:pt x="467" y="41"/>
                  </a:cubicBezTo>
                  <a:cubicBezTo>
                    <a:pt x="466" y="43"/>
                    <a:pt x="459" y="46"/>
                    <a:pt x="454" y="47"/>
                  </a:cubicBezTo>
                  <a:cubicBezTo>
                    <a:pt x="450" y="48"/>
                    <a:pt x="447" y="54"/>
                    <a:pt x="443" y="56"/>
                  </a:cubicBezTo>
                  <a:cubicBezTo>
                    <a:pt x="443" y="56"/>
                    <a:pt x="443" y="56"/>
                    <a:pt x="443" y="56"/>
                  </a:cubicBezTo>
                  <a:cubicBezTo>
                    <a:pt x="438" y="58"/>
                    <a:pt x="440" y="57"/>
                    <a:pt x="441" y="52"/>
                  </a:cubicBezTo>
                  <a:cubicBezTo>
                    <a:pt x="442" y="46"/>
                    <a:pt x="445" y="48"/>
                    <a:pt x="450" y="41"/>
                  </a:cubicBezTo>
                  <a:cubicBezTo>
                    <a:pt x="454" y="34"/>
                    <a:pt x="433" y="33"/>
                    <a:pt x="425" y="29"/>
                  </a:cubicBezTo>
                  <a:cubicBezTo>
                    <a:pt x="418" y="25"/>
                    <a:pt x="416" y="31"/>
                    <a:pt x="408" y="31"/>
                  </a:cubicBezTo>
                  <a:cubicBezTo>
                    <a:pt x="400" y="31"/>
                    <a:pt x="396" y="34"/>
                    <a:pt x="391" y="38"/>
                  </a:cubicBezTo>
                  <a:cubicBezTo>
                    <a:pt x="387" y="41"/>
                    <a:pt x="389" y="43"/>
                    <a:pt x="389" y="52"/>
                  </a:cubicBezTo>
                  <a:cubicBezTo>
                    <a:pt x="390" y="60"/>
                    <a:pt x="380" y="60"/>
                    <a:pt x="375" y="62"/>
                  </a:cubicBezTo>
                  <a:cubicBezTo>
                    <a:pt x="370" y="64"/>
                    <a:pt x="366" y="61"/>
                    <a:pt x="360" y="59"/>
                  </a:cubicBezTo>
                  <a:cubicBezTo>
                    <a:pt x="354" y="57"/>
                    <a:pt x="352" y="61"/>
                    <a:pt x="349" y="62"/>
                  </a:cubicBezTo>
                  <a:cubicBezTo>
                    <a:pt x="346" y="62"/>
                    <a:pt x="331" y="60"/>
                    <a:pt x="325" y="58"/>
                  </a:cubicBezTo>
                  <a:cubicBezTo>
                    <a:pt x="318" y="56"/>
                    <a:pt x="318" y="51"/>
                    <a:pt x="315" y="48"/>
                  </a:cubicBezTo>
                  <a:cubicBezTo>
                    <a:pt x="311" y="45"/>
                    <a:pt x="308" y="50"/>
                    <a:pt x="302" y="51"/>
                  </a:cubicBezTo>
                  <a:cubicBezTo>
                    <a:pt x="301" y="52"/>
                    <a:pt x="300" y="52"/>
                    <a:pt x="300" y="52"/>
                  </a:cubicBezTo>
                  <a:cubicBezTo>
                    <a:pt x="295" y="53"/>
                    <a:pt x="292" y="53"/>
                    <a:pt x="290" y="54"/>
                  </a:cubicBezTo>
                  <a:cubicBezTo>
                    <a:pt x="288" y="55"/>
                    <a:pt x="290" y="57"/>
                    <a:pt x="288" y="59"/>
                  </a:cubicBezTo>
                  <a:cubicBezTo>
                    <a:pt x="286" y="61"/>
                    <a:pt x="289" y="64"/>
                    <a:pt x="286" y="66"/>
                  </a:cubicBezTo>
                  <a:cubicBezTo>
                    <a:pt x="284" y="68"/>
                    <a:pt x="280" y="68"/>
                    <a:pt x="276" y="68"/>
                  </a:cubicBezTo>
                  <a:cubicBezTo>
                    <a:pt x="272" y="68"/>
                    <a:pt x="271" y="66"/>
                    <a:pt x="265" y="65"/>
                  </a:cubicBezTo>
                  <a:cubicBezTo>
                    <a:pt x="259" y="64"/>
                    <a:pt x="258" y="65"/>
                    <a:pt x="252" y="65"/>
                  </a:cubicBezTo>
                  <a:cubicBezTo>
                    <a:pt x="245" y="65"/>
                    <a:pt x="252" y="73"/>
                    <a:pt x="252" y="75"/>
                  </a:cubicBezTo>
                  <a:cubicBezTo>
                    <a:pt x="251" y="77"/>
                    <a:pt x="235" y="76"/>
                    <a:pt x="232" y="76"/>
                  </a:cubicBezTo>
                  <a:cubicBezTo>
                    <a:pt x="229" y="76"/>
                    <a:pt x="224" y="84"/>
                    <a:pt x="221" y="86"/>
                  </a:cubicBezTo>
                  <a:cubicBezTo>
                    <a:pt x="218" y="89"/>
                    <a:pt x="219" y="93"/>
                    <a:pt x="221" y="97"/>
                  </a:cubicBezTo>
                  <a:cubicBezTo>
                    <a:pt x="223" y="102"/>
                    <a:pt x="216" y="105"/>
                    <a:pt x="211" y="108"/>
                  </a:cubicBezTo>
                  <a:cubicBezTo>
                    <a:pt x="206" y="112"/>
                    <a:pt x="205" y="115"/>
                    <a:pt x="204" y="117"/>
                  </a:cubicBezTo>
                  <a:cubicBezTo>
                    <a:pt x="203" y="120"/>
                    <a:pt x="191" y="123"/>
                    <a:pt x="189" y="123"/>
                  </a:cubicBezTo>
                  <a:cubicBezTo>
                    <a:pt x="187" y="123"/>
                    <a:pt x="187" y="136"/>
                    <a:pt x="187" y="140"/>
                  </a:cubicBezTo>
                  <a:cubicBezTo>
                    <a:pt x="187" y="144"/>
                    <a:pt x="177" y="154"/>
                    <a:pt x="173" y="158"/>
                  </a:cubicBezTo>
                  <a:cubicBezTo>
                    <a:pt x="168" y="163"/>
                    <a:pt x="176" y="161"/>
                    <a:pt x="180" y="164"/>
                  </a:cubicBezTo>
                  <a:cubicBezTo>
                    <a:pt x="183" y="167"/>
                    <a:pt x="181" y="169"/>
                    <a:pt x="180" y="171"/>
                  </a:cubicBezTo>
                  <a:cubicBezTo>
                    <a:pt x="179" y="174"/>
                    <a:pt x="160" y="174"/>
                    <a:pt x="156" y="174"/>
                  </a:cubicBezTo>
                  <a:cubicBezTo>
                    <a:pt x="152" y="175"/>
                    <a:pt x="147" y="179"/>
                    <a:pt x="144" y="183"/>
                  </a:cubicBezTo>
                  <a:cubicBezTo>
                    <a:pt x="142" y="186"/>
                    <a:pt x="141" y="190"/>
                    <a:pt x="143" y="194"/>
                  </a:cubicBezTo>
                  <a:cubicBezTo>
                    <a:pt x="145" y="198"/>
                    <a:pt x="144" y="201"/>
                    <a:pt x="141" y="204"/>
                  </a:cubicBezTo>
                  <a:cubicBezTo>
                    <a:pt x="138" y="208"/>
                    <a:pt x="143" y="209"/>
                    <a:pt x="145" y="214"/>
                  </a:cubicBezTo>
                  <a:cubicBezTo>
                    <a:pt x="146" y="219"/>
                    <a:pt x="145" y="223"/>
                    <a:pt x="145" y="225"/>
                  </a:cubicBezTo>
                  <a:cubicBezTo>
                    <a:pt x="145" y="228"/>
                    <a:pt x="146" y="234"/>
                    <a:pt x="149" y="236"/>
                  </a:cubicBezTo>
                  <a:cubicBezTo>
                    <a:pt x="153" y="238"/>
                    <a:pt x="154" y="238"/>
                    <a:pt x="158" y="240"/>
                  </a:cubicBezTo>
                  <a:cubicBezTo>
                    <a:pt x="162" y="243"/>
                    <a:pt x="159" y="245"/>
                    <a:pt x="155" y="248"/>
                  </a:cubicBezTo>
                  <a:cubicBezTo>
                    <a:pt x="152" y="251"/>
                    <a:pt x="151" y="249"/>
                    <a:pt x="148" y="251"/>
                  </a:cubicBezTo>
                  <a:cubicBezTo>
                    <a:pt x="145" y="253"/>
                    <a:pt x="148" y="256"/>
                    <a:pt x="150" y="260"/>
                  </a:cubicBezTo>
                  <a:cubicBezTo>
                    <a:pt x="152" y="264"/>
                    <a:pt x="153" y="263"/>
                    <a:pt x="153" y="265"/>
                  </a:cubicBezTo>
                  <a:cubicBezTo>
                    <a:pt x="153" y="267"/>
                    <a:pt x="152" y="271"/>
                    <a:pt x="150" y="275"/>
                  </a:cubicBezTo>
                  <a:cubicBezTo>
                    <a:pt x="147" y="280"/>
                    <a:pt x="147" y="277"/>
                    <a:pt x="143" y="279"/>
                  </a:cubicBezTo>
                  <a:cubicBezTo>
                    <a:pt x="138" y="280"/>
                    <a:pt x="140" y="280"/>
                    <a:pt x="139" y="284"/>
                  </a:cubicBezTo>
                  <a:cubicBezTo>
                    <a:pt x="137" y="288"/>
                    <a:pt x="137" y="288"/>
                    <a:pt x="138" y="291"/>
                  </a:cubicBezTo>
                  <a:cubicBezTo>
                    <a:pt x="139" y="294"/>
                    <a:pt x="138" y="297"/>
                    <a:pt x="137" y="300"/>
                  </a:cubicBezTo>
                  <a:cubicBezTo>
                    <a:pt x="136" y="303"/>
                    <a:pt x="135" y="305"/>
                    <a:pt x="134" y="305"/>
                  </a:cubicBezTo>
                  <a:cubicBezTo>
                    <a:pt x="132" y="304"/>
                    <a:pt x="131" y="303"/>
                    <a:pt x="129" y="301"/>
                  </a:cubicBezTo>
                  <a:cubicBezTo>
                    <a:pt x="128" y="299"/>
                    <a:pt x="127" y="299"/>
                    <a:pt x="126" y="300"/>
                  </a:cubicBezTo>
                  <a:cubicBezTo>
                    <a:pt x="126" y="300"/>
                    <a:pt x="126" y="300"/>
                    <a:pt x="126" y="300"/>
                  </a:cubicBezTo>
                  <a:cubicBezTo>
                    <a:pt x="125" y="299"/>
                    <a:pt x="125" y="299"/>
                    <a:pt x="124" y="298"/>
                  </a:cubicBezTo>
                  <a:cubicBezTo>
                    <a:pt x="117" y="292"/>
                    <a:pt x="114" y="293"/>
                    <a:pt x="114" y="288"/>
                  </a:cubicBezTo>
                  <a:cubicBezTo>
                    <a:pt x="114" y="283"/>
                    <a:pt x="115" y="279"/>
                    <a:pt x="112" y="283"/>
                  </a:cubicBezTo>
                  <a:cubicBezTo>
                    <a:pt x="108" y="288"/>
                    <a:pt x="105" y="292"/>
                    <a:pt x="105" y="295"/>
                  </a:cubicBezTo>
                  <a:cubicBezTo>
                    <a:pt x="106" y="298"/>
                    <a:pt x="110" y="299"/>
                    <a:pt x="103" y="301"/>
                  </a:cubicBezTo>
                  <a:cubicBezTo>
                    <a:pt x="95" y="302"/>
                    <a:pt x="93" y="299"/>
                    <a:pt x="90" y="303"/>
                  </a:cubicBezTo>
                  <a:cubicBezTo>
                    <a:pt x="87" y="307"/>
                    <a:pt x="83" y="309"/>
                    <a:pt x="78" y="313"/>
                  </a:cubicBezTo>
                  <a:cubicBezTo>
                    <a:pt x="72" y="317"/>
                    <a:pt x="69" y="320"/>
                    <a:pt x="68" y="322"/>
                  </a:cubicBezTo>
                  <a:cubicBezTo>
                    <a:pt x="67" y="324"/>
                    <a:pt x="70" y="325"/>
                    <a:pt x="65" y="325"/>
                  </a:cubicBezTo>
                  <a:cubicBezTo>
                    <a:pt x="59" y="325"/>
                    <a:pt x="60" y="326"/>
                    <a:pt x="55" y="326"/>
                  </a:cubicBezTo>
                  <a:cubicBezTo>
                    <a:pt x="50" y="326"/>
                    <a:pt x="50" y="326"/>
                    <a:pt x="44" y="326"/>
                  </a:cubicBezTo>
                  <a:cubicBezTo>
                    <a:pt x="38" y="327"/>
                    <a:pt x="38" y="327"/>
                    <a:pt x="34" y="327"/>
                  </a:cubicBezTo>
                  <a:cubicBezTo>
                    <a:pt x="29" y="327"/>
                    <a:pt x="28" y="327"/>
                    <a:pt x="25" y="326"/>
                  </a:cubicBezTo>
                  <a:cubicBezTo>
                    <a:pt x="23" y="324"/>
                    <a:pt x="20" y="319"/>
                    <a:pt x="17" y="316"/>
                  </a:cubicBezTo>
                  <a:cubicBezTo>
                    <a:pt x="14" y="314"/>
                    <a:pt x="10" y="308"/>
                    <a:pt x="12" y="306"/>
                  </a:cubicBezTo>
                  <a:cubicBezTo>
                    <a:pt x="14" y="304"/>
                    <a:pt x="13" y="304"/>
                    <a:pt x="19" y="303"/>
                  </a:cubicBezTo>
                  <a:cubicBezTo>
                    <a:pt x="25" y="302"/>
                    <a:pt x="24" y="296"/>
                    <a:pt x="21" y="296"/>
                  </a:cubicBezTo>
                  <a:cubicBezTo>
                    <a:pt x="19" y="295"/>
                    <a:pt x="22" y="292"/>
                    <a:pt x="18" y="292"/>
                  </a:cubicBezTo>
                  <a:cubicBezTo>
                    <a:pt x="13" y="292"/>
                    <a:pt x="12" y="292"/>
                    <a:pt x="11" y="292"/>
                  </a:cubicBezTo>
                  <a:cubicBezTo>
                    <a:pt x="10" y="291"/>
                    <a:pt x="21" y="287"/>
                    <a:pt x="17" y="285"/>
                  </a:cubicBezTo>
                  <a:cubicBezTo>
                    <a:pt x="13" y="283"/>
                    <a:pt x="18" y="278"/>
                    <a:pt x="15" y="278"/>
                  </a:cubicBezTo>
                  <a:cubicBezTo>
                    <a:pt x="12" y="279"/>
                    <a:pt x="13" y="276"/>
                    <a:pt x="11" y="276"/>
                  </a:cubicBezTo>
                  <a:cubicBezTo>
                    <a:pt x="9" y="276"/>
                    <a:pt x="14" y="273"/>
                    <a:pt x="12" y="273"/>
                  </a:cubicBezTo>
                  <a:cubicBezTo>
                    <a:pt x="11" y="273"/>
                    <a:pt x="12" y="272"/>
                    <a:pt x="9" y="270"/>
                  </a:cubicBezTo>
                  <a:cubicBezTo>
                    <a:pt x="6" y="269"/>
                    <a:pt x="6" y="265"/>
                    <a:pt x="4" y="264"/>
                  </a:cubicBezTo>
                  <a:cubicBezTo>
                    <a:pt x="3" y="263"/>
                    <a:pt x="10" y="259"/>
                    <a:pt x="6" y="256"/>
                  </a:cubicBezTo>
                  <a:cubicBezTo>
                    <a:pt x="1" y="253"/>
                    <a:pt x="1" y="251"/>
                    <a:pt x="1" y="249"/>
                  </a:cubicBezTo>
                  <a:cubicBezTo>
                    <a:pt x="2" y="246"/>
                    <a:pt x="15" y="241"/>
                    <a:pt x="8" y="239"/>
                  </a:cubicBezTo>
                  <a:cubicBezTo>
                    <a:pt x="0" y="237"/>
                    <a:pt x="0" y="225"/>
                    <a:pt x="7" y="225"/>
                  </a:cubicBezTo>
                  <a:cubicBezTo>
                    <a:pt x="15" y="226"/>
                    <a:pt x="10" y="217"/>
                    <a:pt x="15" y="218"/>
                  </a:cubicBezTo>
                  <a:cubicBezTo>
                    <a:pt x="20" y="218"/>
                    <a:pt x="16" y="217"/>
                    <a:pt x="23" y="218"/>
                  </a:cubicBezTo>
                  <a:cubicBezTo>
                    <a:pt x="31" y="219"/>
                    <a:pt x="28" y="215"/>
                    <a:pt x="33" y="215"/>
                  </a:cubicBezTo>
                  <a:cubicBezTo>
                    <a:pt x="38" y="216"/>
                    <a:pt x="33" y="211"/>
                    <a:pt x="39" y="211"/>
                  </a:cubicBezTo>
                  <a:cubicBezTo>
                    <a:pt x="46" y="212"/>
                    <a:pt x="41" y="211"/>
                    <a:pt x="48" y="211"/>
                  </a:cubicBezTo>
                  <a:cubicBezTo>
                    <a:pt x="55" y="212"/>
                    <a:pt x="54" y="211"/>
                    <a:pt x="56" y="209"/>
                  </a:cubicBezTo>
                  <a:cubicBezTo>
                    <a:pt x="57" y="207"/>
                    <a:pt x="42" y="202"/>
                    <a:pt x="54" y="203"/>
                  </a:cubicBezTo>
                  <a:cubicBezTo>
                    <a:pt x="66" y="204"/>
                    <a:pt x="59" y="202"/>
                    <a:pt x="65" y="200"/>
                  </a:cubicBezTo>
                  <a:cubicBezTo>
                    <a:pt x="70" y="198"/>
                    <a:pt x="64" y="194"/>
                    <a:pt x="70" y="195"/>
                  </a:cubicBezTo>
                  <a:cubicBezTo>
                    <a:pt x="76" y="195"/>
                    <a:pt x="66" y="186"/>
                    <a:pt x="73" y="188"/>
                  </a:cubicBezTo>
                  <a:cubicBezTo>
                    <a:pt x="80" y="189"/>
                    <a:pt x="74" y="180"/>
                    <a:pt x="82" y="183"/>
                  </a:cubicBezTo>
                  <a:cubicBezTo>
                    <a:pt x="91" y="186"/>
                    <a:pt x="91" y="181"/>
                    <a:pt x="98" y="185"/>
                  </a:cubicBezTo>
                  <a:cubicBezTo>
                    <a:pt x="105" y="189"/>
                    <a:pt x="101" y="190"/>
                    <a:pt x="110" y="189"/>
                  </a:cubicBezTo>
                  <a:cubicBezTo>
                    <a:pt x="119" y="189"/>
                    <a:pt x="120" y="191"/>
                    <a:pt x="120" y="187"/>
                  </a:cubicBezTo>
                  <a:cubicBezTo>
                    <a:pt x="120" y="182"/>
                    <a:pt x="121" y="180"/>
                    <a:pt x="115" y="182"/>
                  </a:cubicBezTo>
                  <a:cubicBezTo>
                    <a:pt x="110" y="183"/>
                    <a:pt x="114" y="183"/>
                    <a:pt x="108" y="183"/>
                  </a:cubicBezTo>
                  <a:cubicBezTo>
                    <a:pt x="101" y="182"/>
                    <a:pt x="100" y="183"/>
                    <a:pt x="98" y="181"/>
                  </a:cubicBezTo>
                  <a:cubicBezTo>
                    <a:pt x="96" y="180"/>
                    <a:pt x="95" y="179"/>
                    <a:pt x="98" y="178"/>
                  </a:cubicBezTo>
                  <a:cubicBezTo>
                    <a:pt x="101" y="177"/>
                    <a:pt x="100" y="175"/>
                    <a:pt x="103" y="174"/>
                  </a:cubicBezTo>
                  <a:cubicBezTo>
                    <a:pt x="107" y="173"/>
                    <a:pt x="107" y="171"/>
                    <a:pt x="109" y="170"/>
                  </a:cubicBezTo>
                  <a:cubicBezTo>
                    <a:pt x="111" y="170"/>
                    <a:pt x="108" y="168"/>
                    <a:pt x="112" y="167"/>
                  </a:cubicBezTo>
                  <a:cubicBezTo>
                    <a:pt x="116" y="166"/>
                    <a:pt x="114" y="166"/>
                    <a:pt x="118" y="163"/>
                  </a:cubicBezTo>
                  <a:cubicBezTo>
                    <a:pt x="122" y="160"/>
                    <a:pt x="119" y="158"/>
                    <a:pt x="123" y="158"/>
                  </a:cubicBezTo>
                  <a:cubicBezTo>
                    <a:pt x="128" y="158"/>
                    <a:pt x="129" y="154"/>
                    <a:pt x="131" y="154"/>
                  </a:cubicBezTo>
                  <a:cubicBezTo>
                    <a:pt x="134" y="154"/>
                    <a:pt x="129" y="150"/>
                    <a:pt x="137" y="150"/>
                  </a:cubicBezTo>
                  <a:cubicBezTo>
                    <a:pt x="146" y="150"/>
                    <a:pt x="146" y="147"/>
                    <a:pt x="147" y="147"/>
                  </a:cubicBezTo>
                  <a:cubicBezTo>
                    <a:pt x="146" y="146"/>
                    <a:pt x="141" y="144"/>
                    <a:pt x="146" y="142"/>
                  </a:cubicBezTo>
                  <a:cubicBezTo>
                    <a:pt x="151" y="140"/>
                    <a:pt x="146" y="137"/>
                    <a:pt x="151" y="136"/>
                  </a:cubicBezTo>
                  <a:cubicBezTo>
                    <a:pt x="156" y="135"/>
                    <a:pt x="145" y="132"/>
                    <a:pt x="150" y="131"/>
                  </a:cubicBezTo>
                  <a:cubicBezTo>
                    <a:pt x="156" y="130"/>
                    <a:pt x="153" y="127"/>
                    <a:pt x="156" y="126"/>
                  </a:cubicBezTo>
                  <a:cubicBezTo>
                    <a:pt x="160" y="125"/>
                    <a:pt x="150" y="122"/>
                    <a:pt x="157" y="122"/>
                  </a:cubicBezTo>
                  <a:cubicBezTo>
                    <a:pt x="165" y="122"/>
                    <a:pt x="159" y="115"/>
                    <a:pt x="163" y="115"/>
                  </a:cubicBezTo>
                  <a:cubicBezTo>
                    <a:pt x="167" y="115"/>
                    <a:pt x="161" y="112"/>
                    <a:pt x="166" y="112"/>
                  </a:cubicBezTo>
                  <a:cubicBezTo>
                    <a:pt x="171" y="111"/>
                    <a:pt x="164" y="108"/>
                    <a:pt x="170" y="107"/>
                  </a:cubicBezTo>
                  <a:cubicBezTo>
                    <a:pt x="177" y="105"/>
                    <a:pt x="174" y="102"/>
                    <a:pt x="180" y="102"/>
                  </a:cubicBezTo>
                  <a:cubicBezTo>
                    <a:pt x="187" y="102"/>
                    <a:pt x="174" y="96"/>
                    <a:pt x="186" y="93"/>
                  </a:cubicBezTo>
                  <a:cubicBezTo>
                    <a:pt x="198" y="91"/>
                    <a:pt x="189" y="88"/>
                    <a:pt x="194" y="87"/>
                  </a:cubicBezTo>
                  <a:cubicBezTo>
                    <a:pt x="199" y="87"/>
                    <a:pt x="197" y="84"/>
                    <a:pt x="201" y="82"/>
                  </a:cubicBezTo>
                  <a:cubicBezTo>
                    <a:pt x="205" y="80"/>
                    <a:pt x="198" y="80"/>
                    <a:pt x="205" y="77"/>
                  </a:cubicBezTo>
                  <a:cubicBezTo>
                    <a:pt x="212" y="74"/>
                    <a:pt x="207" y="74"/>
                    <a:pt x="210" y="72"/>
                  </a:cubicBezTo>
                  <a:cubicBezTo>
                    <a:pt x="213" y="70"/>
                    <a:pt x="206" y="69"/>
                    <a:pt x="202" y="69"/>
                  </a:cubicBezTo>
                  <a:cubicBezTo>
                    <a:pt x="198" y="70"/>
                    <a:pt x="195" y="66"/>
                    <a:pt x="192" y="69"/>
                  </a:cubicBezTo>
                  <a:cubicBezTo>
                    <a:pt x="190" y="73"/>
                    <a:pt x="185" y="71"/>
                    <a:pt x="179" y="73"/>
                  </a:cubicBezTo>
                  <a:cubicBezTo>
                    <a:pt x="174" y="75"/>
                    <a:pt x="176" y="72"/>
                    <a:pt x="169" y="76"/>
                  </a:cubicBezTo>
                  <a:cubicBezTo>
                    <a:pt x="161" y="80"/>
                    <a:pt x="149" y="79"/>
                    <a:pt x="154" y="76"/>
                  </a:cubicBezTo>
                  <a:cubicBezTo>
                    <a:pt x="158" y="73"/>
                    <a:pt x="155" y="74"/>
                    <a:pt x="162" y="73"/>
                  </a:cubicBezTo>
                  <a:cubicBezTo>
                    <a:pt x="169" y="72"/>
                    <a:pt x="172" y="71"/>
                    <a:pt x="176" y="70"/>
                  </a:cubicBezTo>
                  <a:cubicBezTo>
                    <a:pt x="179" y="68"/>
                    <a:pt x="179" y="68"/>
                    <a:pt x="183" y="65"/>
                  </a:cubicBezTo>
                  <a:cubicBezTo>
                    <a:pt x="188" y="63"/>
                    <a:pt x="181" y="60"/>
                    <a:pt x="189" y="59"/>
                  </a:cubicBezTo>
                  <a:cubicBezTo>
                    <a:pt x="197" y="57"/>
                    <a:pt x="189" y="53"/>
                    <a:pt x="198" y="54"/>
                  </a:cubicBezTo>
                  <a:cubicBezTo>
                    <a:pt x="207" y="54"/>
                    <a:pt x="209" y="49"/>
                    <a:pt x="209" y="51"/>
                  </a:cubicBezTo>
                  <a:cubicBezTo>
                    <a:pt x="210" y="54"/>
                    <a:pt x="209" y="55"/>
                    <a:pt x="213" y="57"/>
                  </a:cubicBezTo>
                  <a:cubicBezTo>
                    <a:pt x="218" y="58"/>
                    <a:pt x="219" y="59"/>
                    <a:pt x="222" y="59"/>
                  </a:cubicBezTo>
                  <a:cubicBezTo>
                    <a:pt x="225" y="59"/>
                    <a:pt x="220" y="63"/>
                    <a:pt x="224" y="60"/>
                  </a:cubicBezTo>
                  <a:cubicBezTo>
                    <a:pt x="228" y="58"/>
                    <a:pt x="236" y="58"/>
                    <a:pt x="237" y="58"/>
                  </a:cubicBezTo>
                  <a:cubicBezTo>
                    <a:pt x="239" y="58"/>
                    <a:pt x="244" y="49"/>
                    <a:pt x="239" y="51"/>
                  </a:cubicBezTo>
                  <a:cubicBezTo>
                    <a:pt x="233" y="52"/>
                    <a:pt x="226" y="54"/>
                    <a:pt x="227" y="50"/>
                  </a:cubicBezTo>
                  <a:cubicBezTo>
                    <a:pt x="228" y="47"/>
                    <a:pt x="217" y="43"/>
                    <a:pt x="229" y="43"/>
                  </a:cubicBezTo>
                  <a:cubicBezTo>
                    <a:pt x="240" y="42"/>
                    <a:pt x="232" y="38"/>
                    <a:pt x="244" y="39"/>
                  </a:cubicBezTo>
                  <a:cubicBezTo>
                    <a:pt x="255" y="39"/>
                    <a:pt x="257" y="39"/>
                    <a:pt x="258" y="39"/>
                  </a:cubicBezTo>
                  <a:cubicBezTo>
                    <a:pt x="259" y="38"/>
                    <a:pt x="259" y="32"/>
                    <a:pt x="260" y="32"/>
                  </a:cubicBezTo>
                  <a:cubicBezTo>
                    <a:pt x="262" y="33"/>
                    <a:pt x="262" y="30"/>
                    <a:pt x="269" y="30"/>
                  </a:cubicBezTo>
                  <a:cubicBezTo>
                    <a:pt x="276" y="30"/>
                    <a:pt x="276" y="25"/>
                    <a:pt x="276" y="28"/>
                  </a:cubicBezTo>
                  <a:cubicBezTo>
                    <a:pt x="276" y="30"/>
                    <a:pt x="280" y="25"/>
                    <a:pt x="280" y="28"/>
                  </a:cubicBezTo>
                  <a:cubicBezTo>
                    <a:pt x="280" y="32"/>
                    <a:pt x="270" y="49"/>
                    <a:pt x="278" y="41"/>
                  </a:cubicBezTo>
                  <a:cubicBezTo>
                    <a:pt x="286" y="33"/>
                    <a:pt x="284" y="26"/>
                    <a:pt x="287" y="29"/>
                  </a:cubicBezTo>
                  <a:cubicBezTo>
                    <a:pt x="290" y="31"/>
                    <a:pt x="293" y="24"/>
                    <a:pt x="295" y="26"/>
                  </a:cubicBezTo>
                  <a:cubicBezTo>
                    <a:pt x="297" y="28"/>
                    <a:pt x="303" y="29"/>
                    <a:pt x="300" y="31"/>
                  </a:cubicBezTo>
                  <a:cubicBezTo>
                    <a:pt x="296" y="34"/>
                    <a:pt x="287" y="38"/>
                    <a:pt x="291" y="38"/>
                  </a:cubicBezTo>
                  <a:cubicBezTo>
                    <a:pt x="294" y="38"/>
                    <a:pt x="305" y="35"/>
                    <a:pt x="307" y="34"/>
                  </a:cubicBezTo>
                  <a:cubicBezTo>
                    <a:pt x="309" y="33"/>
                    <a:pt x="307" y="26"/>
                    <a:pt x="310" y="26"/>
                  </a:cubicBezTo>
                  <a:cubicBezTo>
                    <a:pt x="313" y="25"/>
                    <a:pt x="307" y="20"/>
                    <a:pt x="315" y="21"/>
                  </a:cubicBezTo>
                  <a:cubicBezTo>
                    <a:pt x="323" y="22"/>
                    <a:pt x="323" y="22"/>
                    <a:pt x="325" y="22"/>
                  </a:cubicBezTo>
                  <a:cubicBezTo>
                    <a:pt x="327" y="22"/>
                    <a:pt x="324" y="13"/>
                    <a:pt x="328" y="14"/>
                  </a:cubicBezTo>
                  <a:cubicBezTo>
                    <a:pt x="333" y="15"/>
                    <a:pt x="333" y="9"/>
                    <a:pt x="336" y="11"/>
                  </a:cubicBezTo>
                  <a:cubicBezTo>
                    <a:pt x="339" y="13"/>
                    <a:pt x="345" y="12"/>
                    <a:pt x="342" y="15"/>
                  </a:cubicBezTo>
                  <a:cubicBezTo>
                    <a:pt x="338" y="19"/>
                    <a:pt x="332" y="22"/>
                    <a:pt x="334" y="25"/>
                  </a:cubicBezTo>
                  <a:cubicBezTo>
                    <a:pt x="335" y="27"/>
                    <a:pt x="334" y="33"/>
                    <a:pt x="337" y="30"/>
                  </a:cubicBezTo>
                  <a:cubicBezTo>
                    <a:pt x="340" y="27"/>
                    <a:pt x="340" y="29"/>
                    <a:pt x="341" y="24"/>
                  </a:cubicBezTo>
                  <a:cubicBezTo>
                    <a:pt x="342" y="18"/>
                    <a:pt x="344" y="25"/>
                    <a:pt x="346" y="20"/>
                  </a:cubicBezTo>
                  <a:cubicBezTo>
                    <a:pt x="347" y="16"/>
                    <a:pt x="347" y="11"/>
                    <a:pt x="349" y="12"/>
                  </a:cubicBezTo>
                  <a:cubicBezTo>
                    <a:pt x="351" y="13"/>
                    <a:pt x="354" y="16"/>
                    <a:pt x="358" y="14"/>
                  </a:cubicBezTo>
                  <a:cubicBezTo>
                    <a:pt x="363" y="12"/>
                    <a:pt x="361" y="9"/>
                    <a:pt x="364" y="9"/>
                  </a:cubicBezTo>
                  <a:cubicBezTo>
                    <a:pt x="367" y="9"/>
                    <a:pt x="373" y="7"/>
                    <a:pt x="374" y="9"/>
                  </a:cubicBezTo>
                  <a:cubicBezTo>
                    <a:pt x="376" y="10"/>
                    <a:pt x="377" y="3"/>
                    <a:pt x="381" y="4"/>
                  </a:cubicBezTo>
                  <a:cubicBezTo>
                    <a:pt x="384" y="5"/>
                    <a:pt x="389" y="4"/>
                    <a:pt x="387" y="7"/>
                  </a:cubicBezTo>
                  <a:cubicBezTo>
                    <a:pt x="384" y="10"/>
                    <a:pt x="381" y="11"/>
                    <a:pt x="378" y="14"/>
                  </a:cubicBezTo>
                  <a:cubicBezTo>
                    <a:pt x="375" y="17"/>
                    <a:pt x="372" y="18"/>
                    <a:pt x="372" y="21"/>
                  </a:cubicBezTo>
                  <a:cubicBezTo>
                    <a:pt x="372" y="24"/>
                    <a:pt x="364" y="25"/>
                    <a:pt x="369" y="26"/>
                  </a:cubicBezTo>
                  <a:cubicBezTo>
                    <a:pt x="374" y="27"/>
                    <a:pt x="372" y="29"/>
                    <a:pt x="376" y="27"/>
                  </a:cubicBezTo>
                  <a:cubicBezTo>
                    <a:pt x="379" y="24"/>
                    <a:pt x="378" y="18"/>
                    <a:pt x="382" y="16"/>
                  </a:cubicBezTo>
                  <a:cubicBezTo>
                    <a:pt x="387" y="14"/>
                    <a:pt x="389" y="14"/>
                    <a:pt x="391" y="11"/>
                  </a:cubicBezTo>
                  <a:cubicBezTo>
                    <a:pt x="392" y="9"/>
                    <a:pt x="398" y="6"/>
                    <a:pt x="399" y="8"/>
                  </a:cubicBezTo>
                  <a:cubicBezTo>
                    <a:pt x="399" y="11"/>
                    <a:pt x="396" y="12"/>
                    <a:pt x="398" y="16"/>
                  </a:cubicBezTo>
                  <a:cubicBezTo>
                    <a:pt x="400" y="21"/>
                    <a:pt x="402" y="21"/>
                    <a:pt x="404" y="19"/>
                  </a:cubicBezTo>
                  <a:cubicBezTo>
                    <a:pt x="406" y="16"/>
                    <a:pt x="405" y="13"/>
                    <a:pt x="409" y="10"/>
                  </a:cubicBezTo>
                  <a:cubicBezTo>
                    <a:pt x="412" y="6"/>
                    <a:pt x="408" y="5"/>
                    <a:pt x="414" y="4"/>
                  </a:cubicBezTo>
                  <a:cubicBezTo>
                    <a:pt x="421" y="3"/>
                    <a:pt x="423" y="0"/>
                    <a:pt x="426" y="2"/>
                  </a:cubicBezTo>
                  <a:cubicBezTo>
                    <a:pt x="429" y="4"/>
                    <a:pt x="432" y="3"/>
                    <a:pt x="429" y="7"/>
                  </a:cubicBezTo>
                  <a:cubicBezTo>
                    <a:pt x="427" y="10"/>
                    <a:pt x="418" y="13"/>
                    <a:pt x="421" y="14"/>
                  </a:cubicBezTo>
                  <a:cubicBezTo>
                    <a:pt x="424" y="16"/>
                    <a:pt x="424" y="18"/>
                    <a:pt x="426" y="19"/>
                  </a:cubicBezTo>
                  <a:cubicBezTo>
                    <a:pt x="427" y="19"/>
                    <a:pt x="432" y="22"/>
                    <a:pt x="432" y="18"/>
                  </a:cubicBezTo>
                  <a:cubicBezTo>
                    <a:pt x="433" y="13"/>
                    <a:pt x="432" y="10"/>
                    <a:pt x="436" y="10"/>
                  </a:cubicBezTo>
                  <a:cubicBezTo>
                    <a:pt x="440" y="10"/>
                    <a:pt x="439" y="8"/>
                    <a:pt x="444" y="9"/>
                  </a:cubicBezTo>
                  <a:cubicBezTo>
                    <a:pt x="449" y="11"/>
                    <a:pt x="448" y="11"/>
                    <a:pt x="452" y="12"/>
                  </a:cubicBezTo>
                  <a:cubicBezTo>
                    <a:pt x="456" y="13"/>
                    <a:pt x="453" y="12"/>
                    <a:pt x="462" y="15"/>
                  </a:cubicBezTo>
                  <a:cubicBezTo>
                    <a:pt x="472" y="18"/>
                    <a:pt x="471" y="15"/>
                    <a:pt x="475" y="17"/>
                  </a:cubicBezTo>
                  <a:cubicBezTo>
                    <a:pt x="480" y="20"/>
                    <a:pt x="484" y="21"/>
                    <a:pt x="480" y="22"/>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1223"/>
            <p:cNvSpPr>
              <a:spLocks/>
            </p:cNvSpPr>
            <p:nvPr/>
          </p:nvSpPr>
          <p:spPr bwMode="auto">
            <a:xfrm>
              <a:off x="2693" y="771"/>
              <a:ext cx="141" cy="44"/>
            </a:xfrm>
            <a:custGeom>
              <a:avLst/>
              <a:gdLst>
                <a:gd name="T0" fmla="*/ 3 w 235"/>
                <a:gd name="T1" fmla="*/ 10 h 73"/>
                <a:gd name="T2" fmla="*/ 14 w 235"/>
                <a:gd name="T3" fmla="*/ 22 h 73"/>
                <a:gd name="T4" fmla="*/ 23 w 235"/>
                <a:gd name="T5" fmla="*/ 37 h 73"/>
                <a:gd name="T6" fmla="*/ 59 w 235"/>
                <a:gd name="T7" fmla="*/ 34 h 73"/>
                <a:gd name="T8" fmla="*/ 80 w 235"/>
                <a:gd name="T9" fmla="*/ 33 h 73"/>
                <a:gd name="T10" fmla="*/ 92 w 235"/>
                <a:gd name="T11" fmla="*/ 36 h 73"/>
                <a:gd name="T12" fmla="*/ 70 w 235"/>
                <a:gd name="T13" fmla="*/ 38 h 73"/>
                <a:gd name="T14" fmla="*/ 52 w 235"/>
                <a:gd name="T15" fmla="*/ 44 h 73"/>
                <a:gd name="T16" fmla="*/ 59 w 235"/>
                <a:gd name="T17" fmla="*/ 49 h 73"/>
                <a:gd name="T18" fmla="*/ 59 w 235"/>
                <a:gd name="T19" fmla="*/ 54 h 73"/>
                <a:gd name="T20" fmla="*/ 68 w 235"/>
                <a:gd name="T21" fmla="*/ 62 h 73"/>
                <a:gd name="T22" fmla="*/ 91 w 235"/>
                <a:gd name="T23" fmla="*/ 62 h 73"/>
                <a:gd name="T24" fmla="*/ 96 w 235"/>
                <a:gd name="T25" fmla="*/ 72 h 73"/>
                <a:gd name="T26" fmla="*/ 111 w 235"/>
                <a:gd name="T27" fmla="*/ 57 h 73"/>
                <a:gd name="T28" fmla="*/ 128 w 235"/>
                <a:gd name="T29" fmla="*/ 42 h 73"/>
                <a:gd name="T30" fmla="*/ 146 w 235"/>
                <a:gd name="T31" fmla="*/ 32 h 73"/>
                <a:gd name="T32" fmla="*/ 161 w 235"/>
                <a:gd name="T33" fmla="*/ 33 h 73"/>
                <a:gd name="T34" fmla="*/ 171 w 235"/>
                <a:gd name="T35" fmla="*/ 42 h 73"/>
                <a:gd name="T36" fmla="*/ 166 w 235"/>
                <a:gd name="T37" fmla="*/ 55 h 73"/>
                <a:gd name="T38" fmla="*/ 196 w 235"/>
                <a:gd name="T39" fmla="*/ 49 h 73"/>
                <a:gd name="T40" fmla="*/ 204 w 235"/>
                <a:gd name="T41" fmla="*/ 56 h 73"/>
                <a:gd name="T42" fmla="*/ 229 w 235"/>
                <a:gd name="T43" fmla="*/ 46 h 73"/>
                <a:gd name="T44" fmla="*/ 204 w 235"/>
                <a:gd name="T45" fmla="*/ 44 h 73"/>
                <a:gd name="T46" fmla="*/ 183 w 235"/>
                <a:gd name="T47" fmla="*/ 36 h 73"/>
                <a:gd name="T48" fmla="*/ 165 w 235"/>
                <a:gd name="T49" fmla="*/ 23 h 73"/>
                <a:gd name="T50" fmla="*/ 134 w 235"/>
                <a:gd name="T51" fmla="*/ 18 h 73"/>
                <a:gd name="T52" fmla="*/ 114 w 235"/>
                <a:gd name="T53" fmla="*/ 12 h 73"/>
                <a:gd name="T54" fmla="*/ 103 w 235"/>
                <a:gd name="T55" fmla="*/ 2 h 73"/>
                <a:gd name="T56" fmla="*/ 82 w 235"/>
                <a:gd name="T57" fmla="*/ 6 h 73"/>
                <a:gd name="T58" fmla="*/ 74 w 235"/>
                <a:gd name="T59" fmla="*/ 9 h 73"/>
                <a:gd name="T60" fmla="*/ 56 w 235"/>
                <a:gd name="T61" fmla="*/ 15 h 73"/>
                <a:gd name="T62" fmla="*/ 41 w 235"/>
                <a:gd name="T63" fmla="*/ 9 h 73"/>
                <a:gd name="T64" fmla="*/ 29 w 235"/>
                <a:gd name="T65" fmla="*/ 3 h 73"/>
                <a:gd name="T66" fmla="*/ 10 w 235"/>
                <a:gd name="T67"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73">
                  <a:moveTo>
                    <a:pt x="10" y="6"/>
                  </a:moveTo>
                  <a:cubicBezTo>
                    <a:pt x="10" y="10"/>
                    <a:pt x="0" y="4"/>
                    <a:pt x="3" y="10"/>
                  </a:cubicBezTo>
                  <a:cubicBezTo>
                    <a:pt x="6" y="16"/>
                    <a:pt x="2" y="19"/>
                    <a:pt x="6" y="20"/>
                  </a:cubicBezTo>
                  <a:cubicBezTo>
                    <a:pt x="11" y="20"/>
                    <a:pt x="17" y="19"/>
                    <a:pt x="14" y="22"/>
                  </a:cubicBezTo>
                  <a:cubicBezTo>
                    <a:pt x="11" y="25"/>
                    <a:pt x="11" y="28"/>
                    <a:pt x="15" y="30"/>
                  </a:cubicBezTo>
                  <a:cubicBezTo>
                    <a:pt x="18" y="31"/>
                    <a:pt x="8" y="41"/>
                    <a:pt x="23" y="37"/>
                  </a:cubicBezTo>
                  <a:cubicBezTo>
                    <a:pt x="39" y="34"/>
                    <a:pt x="41" y="39"/>
                    <a:pt x="47" y="38"/>
                  </a:cubicBezTo>
                  <a:cubicBezTo>
                    <a:pt x="53" y="37"/>
                    <a:pt x="52" y="38"/>
                    <a:pt x="59" y="34"/>
                  </a:cubicBezTo>
                  <a:cubicBezTo>
                    <a:pt x="65" y="29"/>
                    <a:pt x="69" y="27"/>
                    <a:pt x="71" y="28"/>
                  </a:cubicBezTo>
                  <a:cubicBezTo>
                    <a:pt x="73" y="29"/>
                    <a:pt x="75" y="36"/>
                    <a:pt x="80" y="33"/>
                  </a:cubicBezTo>
                  <a:cubicBezTo>
                    <a:pt x="85" y="30"/>
                    <a:pt x="93" y="27"/>
                    <a:pt x="94" y="30"/>
                  </a:cubicBezTo>
                  <a:cubicBezTo>
                    <a:pt x="95" y="33"/>
                    <a:pt x="95" y="36"/>
                    <a:pt x="92" y="36"/>
                  </a:cubicBezTo>
                  <a:cubicBezTo>
                    <a:pt x="88" y="36"/>
                    <a:pt x="83" y="38"/>
                    <a:pt x="78" y="38"/>
                  </a:cubicBezTo>
                  <a:cubicBezTo>
                    <a:pt x="73" y="38"/>
                    <a:pt x="71" y="37"/>
                    <a:pt x="70" y="38"/>
                  </a:cubicBezTo>
                  <a:cubicBezTo>
                    <a:pt x="69" y="39"/>
                    <a:pt x="63" y="39"/>
                    <a:pt x="61" y="40"/>
                  </a:cubicBezTo>
                  <a:cubicBezTo>
                    <a:pt x="60" y="42"/>
                    <a:pt x="54" y="43"/>
                    <a:pt x="52" y="44"/>
                  </a:cubicBezTo>
                  <a:cubicBezTo>
                    <a:pt x="50" y="45"/>
                    <a:pt x="46" y="42"/>
                    <a:pt x="46" y="46"/>
                  </a:cubicBezTo>
                  <a:cubicBezTo>
                    <a:pt x="47" y="50"/>
                    <a:pt x="44" y="48"/>
                    <a:pt x="59" y="49"/>
                  </a:cubicBezTo>
                  <a:cubicBezTo>
                    <a:pt x="73" y="51"/>
                    <a:pt x="75" y="49"/>
                    <a:pt x="75" y="51"/>
                  </a:cubicBezTo>
                  <a:cubicBezTo>
                    <a:pt x="76" y="52"/>
                    <a:pt x="60" y="54"/>
                    <a:pt x="59" y="54"/>
                  </a:cubicBezTo>
                  <a:cubicBezTo>
                    <a:pt x="58" y="54"/>
                    <a:pt x="53" y="56"/>
                    <a:pt x="56" y="58"/>
                  </a:cubicBezTo>
                  <a:cubicBezTo>
                    <a:pt x="59" y="61"/>
                    <a:pt x="64" y="61"/>
                    <a:pt x="68" y="62"/>
                  </a:cubicBezTo>
                  <a:cubicBezTo>
                    <a:pt x="72" y="63"/>
                    <a:pt x="77" y="61"/>
                    <a:pt x="80" y="62"/>
                  </a:cubicBezTo>
                  <a:cubicBezTo>
                    <a:pt x="84" y="63"/>
                    <a:pt x="91" y="60"/>
                    <a:pt x="91" y="62"/>
                  </a:cubicBezTo>
                  <a:cubicBezTo>
                    <a:pt x="91" y="65"/>
                    <a:pt x="80" y="67"/>
                    <a:pt x="85" y="69"/>
                  </a:cubicBezTo>
                  <a:cubicBezTo>
                    <a:pt x="89" y="71"/>
                    <a:pt x="86" y="72"/>
                    <a:pt x="96" y="72"/>
                  </a:cubicBezTo>
                  <a:cubicBezTo>
                    <a:pt x="107" y="73"/>
                    <a:pt x="106" y="72"/>
                    <a:pt x="107" y="66"/>
                  </a:cubicBezTo>
                  <a:cubicBezTo>
                    <a:pt x="108" y="61"/>
                    <a:pt x="102" y="62"/>
                    <a:pt x="111" y="57"/>
                  </a:cubicBezTo>
                  <a:cubicBezTo>
                    <a:pt x="119" y="53"/>
                    <a:pt x="113" y="56"/>
                    <a:pt x="119" y="53"/>
                  </a:cubicBezTo>
                  <a:cubicBezTo>
                    <a:pt x="125" y="50"/>
                    <a:pt x="122" y="44"/>
                    <a:pt x="128" y="42"/>
                  </a:cubicBezTo>
                  <a:cubicBezTo>
                    <a:pt x="134" y="40"/>
                    <a:pt x="132" y="36"/>
                    <a:pt x="137" y="35"/>
                  </a:cubicBezTo>
                  <a:cubicBezTo>
                    <a:pt x="142" y="34"/>
                    <a:pt x="142" y="33"/>
                    <a:pt x="146" y="32"/>
                  </a:cubicBezTo>
                  <a:cubicBezTo>
                    <a:pt x="151" y="31"/>
                    <a:pt x="154" y="29"/>
                    <a:pt x="157" y="29"/>
                  </a:cubicBezTo>
                  <a:cubicBezTo>
                    <a:pt x="160" y="29"/>
                    <a:pt x="162" y="32"/>
                    <a:pt x="161" y="33"/>
                  </a:cubicBezTo>
                  <a:cubicBezTo>
                    <a:pt x="160" y="34"/>
                    <a:pt x="160" y="38"/>
                    <a:pt x="163" y="39"/>
                  </a:cubicBezTo>
                  <a:cubicBezTo>
                    <a:pt x="165" y="41"/>
                    <a:pt x="171" y="39"/>
                    <a:pt x="171" y="42"/>
                  </a:cubicBezTo>
                  <a:cubicBezTo>
                    <a:pt x="171" y="44"/>
                    <a:pt x="177" y="43"/>
                    <a:pt x="174" y="47"/>
                  </a:cubicBezTo>
                  <a:cubicBezTo>
                    <a:pt x="172" y="51"/>
                    <a:pt x="153" y="55"/>
                    <a:pt x="166" y="55"/>
                  </a:cubicBezTo>
                  <a:cubicBezTo>
                    <a:pt x="180" y="55"/>
                    <a:pt x="174" y="54"/>
                    <a:pt x="182" y="53"/>
                  </a:cubicBezTo>
                  <a:cubicBezTo>
                    <a:pt x="190" y="52"/>
                    <a:pt x="195" y="47"/>
                    <a:pt x="196" y="49"/>
                  </a:cubicBezTo>
                  <a:cubicBezTo>
                    <a:pt x="196" y="51"/>
                    <a:pt x="183" y="57"/>
                    <a:pt x="190" y="58"/>
                  </a:cubicBezTo>
                  <a:cubicBezTo>
                    <a:pt x="198" y="58"/>
                    <a:pt x="197" y="58"/>
                    <a:pt x="204" y="56"/>
                  </a:cubicBezTo>
                  <a:cubicBezTo>
                    <a:pt x="212" y="54"/>
                    <a:pt x="213" y="53"/>
                    <a:pt x="217" y="52"/>
                  </a:cubicBezTo>
                  <a:cubicBezTo>
                    <a:pt x="221" y="51"/>
                    <a:pt x="235" y="48"/>
                    <a:pt x="229" y="46"/>
                  </a:cubicBezTo>
                  <a:cubicBezTo>
                    <a:pt x="222" y="43"/>
                    <a:pt x="224" y="43"/>
                    <a:pt x="215" y="44"/>
                  </a:cubicBezTo>
                  <a:cubicBezTo>
                    <a:pt x="206" y="46"/>
                    <a:pt x="204" y="47"/>
                    <a:pt x="204" y="44"/>
                  </a:cubicBezTo>
                  <a:cubicBezTo>
                    <a:pt x="204" y="40"/>
                    <a:pt x="207" y="35"/>
                    <a:pt x="199" y="36"/>
                  </a:cubicBezTo>
                  <a:cubicBezTo>
                    <a:pt x="190" y="37"/>
                    <a:pt x="187" y="34"/>
                    <a:pt x="183" y="36"/>
                  </a:cubicBezTo>
                  <a:cubicBezTo>
                    <a:pt x="179" y="37"/>
                    <a:pt x="175" y="33"/>
                    <a:pt x="171" y="31"/>
                  </a:cubicBezTo>
                  <a:cubicBezTo>
                    <a:pt x="168" y="29"/>
                    <a:pt x="171" y="24"/>
                    <a:pt x="165" y="23"/>
                  </a:cubicBezTo>
                  <a:cubicBezTo>
                    <a:pt x="160" y="22"/>
                    <a:pt x="154" y="20"/>
                    <a:pt x="150" y="20"/>
                  </a:cubicBezTo>
                  <a:cubicBezTo>
                    <a:pt x="147" y="20"/>
                    <a:pt x="137" y="18"/>
                    <a:pt x="134" y="18"/>
                  </a:cubicBezTo>
                  <a:cubicBezTo>
                    <a:pt x="130" y="18"/>
                    <a:pt x="128" y="19"/>
                    <a:pt x="125" y="18"/>
                  </a:cubicBezTo>
                  <a:cubicBezTo>
                    <a:pt x="123" y="17"/>
                    <a:pt x="116" y="9"/>
                    <a:pt x="114" y="12"/>
                  </a:cubicBezTo>
                  <a:cubicBezTo>
                    <a:pt x="111" y="14"/>
                    <a:pt x="112" y="17"/>
                    <a:pt x="111" y="14"/>
                  </a:cubicBezTo>
                  <a:cubicBezTo>
                    <a:pt x="111" y="10"/>
                    <a:pt x="108" y="1"/>
                    <a:pt x="103" y="2"/>
                  </a:cubicBezTo>
                  <a:cubicBezTo>
                    <a:pt x="98" y="3"/>
                    <a:pt x="90" y="0"/>
                    <a:pt x="89" y="2"/>
                  </a:cubicBezTo>
                  <a:cubicBezTo>
                    <a:pt x="87" y="3"/>
                    <a:pt x="79" y="0"/>
                    <a:pt x="82" y="6"/>
                  </a:cubicBezTo>
                  <a:cubicBezTo>
                    <a:pt x="84" y="13"/>
                    <a:pt x="92" y="27"/>
                    <a:pt x="88" y="22"/>
                  </a:cubicBezTo>
                  <a:cubicBezTo>
                    <a:pt x="83" y="16"/>
                    <a:pt x="83" y="12"/>
                    <a:pt x="74" y="9"/>
                  </a:cubicBezTo>
                  <a:cubicBezTo>
                    <a:pt x="65" y="7"/>
                    <a:pt x="62" y="3"/>
                    <a:pt x="59" y="5"/>
                  </a:cubicBezTo>
                  <a:cubicBezTo>
                    <a:pt x="57" y="7"/>
                    <a:pt x="62" y="13"/>
                    <a:pt x="56" y="15"/>
                  </a:cubicBezTo>
                  <a:cubicBezTo>
                    <a:pt x="49" y="17"/>
                    <a:pt x="50" y="16"/>
                    <a:pt x="43" y="13"/>
                  </a:cubicBezTo>
                  <a:cubicBezTo>
                    <a:pt x="36" y="11"/>
                    <a:pt x="37" y="10"/>
                    <a:pt x="41" y="9"/>
                  </a:cubicBezTo>
                  <a:cubicBezTo>
                    <a:pt x="45" y="7"/>
                    <a:pt x="49" y="3"/>
                    <a:pt x="42" y="3"/>
                  </a:cubicBezTo>
                  <a:cubicBezTo>
                    <a:pt x="35" y="3"/>
                    <a:pt x="37" y="3"/>
                    <a:pt x="29" y="3"/>
                  </a:cubicBezTo>
                  <a:cubicBezTo>
                    <a:pt x="21" y="4"/>
                    <a:pt x="23" y="3"/>
                    <a:pt x="18" y="4"/>
                  </a:cubicBezTo>
                  <a:cubicBezTo>
                    <a:pt x="13" y="4"/>
                    <a:pt x="8" y="4"/>
                    <a:pt x="10" y="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7" name="Freeform 1224"/>
            <p:cNvSpPr>
              <a:spLocks/>
            </p:cNvSpPr>
            <p:nvPr/>
          </p:nvSpPr>
          <p:spPr bwMode="auto">
            <a:xfrm>
              <a:off x="2766" y="764"/>
              <a:ext cx="82" cy="18"/>
            </a:xfrm>
            <a:custGeom>
              <a:avLst/>
              <a:gdLst>
                <a:gd name="T0" fmla="*/ 1 w 137"/>
                <a:gd name="T1" fmla="*/ 13 h 31"/>
                <a:gd name="T2" fmla="*/ 10 w 137"/>
                <a:gd name="T3" fmla="*/ 7 h 31"/>
                <a:gd name="T4" fmla="*/ 21 w 137"/>
                <a:gd name="T5" fmla="*/ 7 h 31"/>
                <a:gd name="T6" fmla="*/ 38 w 137"/>
                <a:gd name="T7" fmla="*/ 4 h 31"/>
                <a:gd name="T8" fmla="*/ 45 w 137"/>
                <a:gd name="T9" fmla="*/ 11 h 31"/>
                <a:gd name="T10" fmla="*/ 55 w 137"/>
                <a:gd name="T11" fmla="*/ 13 h 31"/>
                <a:gd name="T12" fmla="*/ 65 w 137"/>
                <a:gd name="T13" fmla="*/ 8 h 31"/>
                <a:gd name="T14" fmla="*/ 75 w 137"/>
                <a:gd name="T15" fmla="*/ 3 h 31"/>
                <a:gd name="T16" fmla="*/ 78 w 137"/>
                <a:gd name="T17" fmla="*/ 10 h 31"/>
                <a:gd name="T18" fmla="*/ 93 w 137"/>
                <a:gd name="T19" fmla="*/ 6 h 31"/>
                <a:gd name="T20" fmla="*/ 107 w 137"/>
                <a:gd name="T21" fmla="*/ 8 h 31"/>
                <a:gd name="T22" fmla="*/ 125 w 137"/>
                <a:gd name="T23" fmla="*/ 10 h 31"/>
                <a:gd name="T24" fmla="*/ 137 w 137"/>
                <a:gd name="T25" fmla="*/ 10 h 31"/>
                <a:gd name="T26" fmla="*/ 131 w 137"/>
                <a:gd name="T27" fmla="*/ 18 h 31"/>
                <a:gd name="T28" fmla="*/ 120 w 137"/>
                <a:gd name="T29" fmla="*/ 23 h 31"/>
                <a:gd name="T30" fmla="*/ 109 w 137"/>
                <a:gd name="T31" fmla="*/ 28 h 31"/>
                <a:gd name="T32" fmla="*/ 97 w 137"/>
                <a:gd name="T33" fmla="*/ 28 h 31"/>
                <a:gd name="T34" fmla="*/ 83 w 137"/>
                <a:gd name="T35" fmla="*/ 31 h 31"/>
                <a:gd name="T36" fmla="*/ 75 w 137"/>
                <a:gd name="T37" fmla="*/ 31 h 31"/>
                <a:gd name="T38" fmla="*/ 66 w 137"/>
                <a:gd name="T39" fmla="*/ 26 h 31"/>
                <a:gd name="T40" fmla="*/ 52 w 137"/>
                <a:gd name="T41" fmla="*/ 27 h 31"/>
                <a:gd name="T42" fmla="*/ 43 w 137"/>
                <a:gd name="T43" fmla="*/ 26 h 31"/>
                <a:gd name="T44" fmla="*/ 32 w 137"/>
                <a:gd name="T45" fmla="*/ 26 h 31"/>
                <a:gd name="T46" fmla="*/ 32 w 137"/>
                <a:gd name="T47" fmla="*/ 24 h 31"/>
                <a:gd name="T48" fmla="*/ 51 w 137"/>
                <a:gd name="T49" fmla="*/ 18 h 31"/>
                <a:gd name="T50" fmla="*/ 37 w 137"/>
                <a:gd name="T51" fmla="*/ 17 h 31"/>
                <a:gd name="T52" fmla="*/ 23 w 137"/>
                <a:gd name="T53" fmla="*/ 17 h 31"/>
                <a:gd name="T54" fmla="*/ 16 w 137"/>
                <a:gd name="T55" fmla="*/ 17 h 31"/>
                <a:gd name="T56" fmla="*/ 3 w 137"/>
                <a:gd name="T57" fmla="*/ 18 h 31"/>
                <a:gd name="T58" fmla="*/ 1 w 137"/>
                <a:gd name="T5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31">
                  <a:moveTo>
                    <a:pt x="1" y="13"/>
                  </a:moveTo>
                  <a:cubicBezTo>
                    <a:pt x="5" y="6"/>
                    <a:pt x="5" y="6"/>
                    <a:pt x="10" y="7"/>
                  </a:cubicBezTo>
                  <a:cubicBezTo>
                    <a:pt x="15" y="8"/>
                    <a:pt x="14" y="6"/>
                    <a:pt x="21" y="7"/>
                  </a:cubicBezTo>
                  <a:cubicBezTo>
                    <a:pt x="29" y="7"/>
                    <a:pt x="38" y="2"/>
                    <a:pt x="38" y="4"/>
                  </a:cubicBezTo>
                  <a:cubicBezTo>
                    <a:pt x="39" y="7"/>
                    <a:pt x="41" y="9"/>
                    <a:pt x="45" y="11"/>
                  </a:cubicBezTo>
                  <a:cubicBezTo>
                    <a:pt x="49" y="13"/>
                    <a:pt x="49" y="12"/>
                    <a:pt x="55" y="13"/>
                  </a:cubicBezTo>
                  <a:cubicBezTo>
                    <a:pt x="61" y="14"/>
                    <a:pt x="59" y="9"/>
                    <a:pt x="65" y="8"/>
                  </a:cubicBezTo>
                  <a:cubicBezTo>
                    <a:pt x="71" y="8"/>
                    <a:pt x="74" y="0"/>
                    <a:pt x="75" y="3"/>
                  </a:cubicBezTo>
                  <a:cubicBezTo>
                    <a:pt x="75" y="7"/>
                    <a:pt x="70" y="10"/>
                    <a:pt x="78" y="10"/>
                  </a:cubicBezTo>
                  <a:cubicBezTo>
                    <a:pt x="87" y="10"/>
                    <a:pt x="85" y="4"/>
                    <a:pt x="93" y="6"/>
                  </a:cubicBezTo>
                  <a:cubicBezTo>
                    <a:pt x="100" y="8"/>
                    <a:pt x="93" y="6"/>
                    <a:pt x="107" y="8"/>
                  </a:cubicBezTo>
                  <a:cubicBezTo>
                    <a:pt x="121" y="10"/>
                    <a:pt x="115" y="10"/>
                    <a:pt x="125" y="10"/>
                  </a:cubicBezTo>
                  <a:cubicBezTo>
                    <a:pt x="134" y="11"/>
                    <a:pt x="137" y="3"/>
                    <a:pt x="137" y="10"/>
                  </a:cubicBezTo>
                  <a:cubicBezTo>
                    <a:pt x="136" y="16"/>
                    <a:pt x="137" y="16"/>
                    <a:pt x="131" y="18"/>
                  </a:cubicBezTo>
                  <a:cubicBezTo>
                    <a:pt x="125" y="20"/>
                    <a:pt x="123" y="21"/>
                    <a:pt x="120" y="23"/>
                  </a:cubicBezTo>
                  <a:cubicBezTo>
                    <a:pt x="117" y="25"/>
                    <a:pt x="116" y="27"/>
                    <a:pt x="109" y="28"/>
                  </a:cubicBezTo>
                  <a:cubicBezTo>
                    <a:pt x="102" y="29"/>
                    <a:pt x="104" y="25"/>
                    <a:pt x="97" y="28"/>
                  </a:cubicBezTo>
                  <a:cubicBezTo>
                    <a:pt x="90" y="30"/>
                    <a:pt x="85" y="31"/>
                    <a:pt x="83" y="31"/>
                  </a:cubicBezTo>
                  <a:cubicBezTo>
                    <a:pt x="81" y="31"/>
                    <a:pt x="76" y="31"/>
                    <a:pt x="75" y="31"/>
                  </a:cubicBezTo>
                  <a:cubicBezTo>
                    <a:pt x="73" y="31"/>
                    <a:pt x="70" y="25"/>
                    <a:pt x="66" y="26"/>
                  </a:cubicBezTo>
                  <a:cubicBezTo>
                    <a:pt x="61" y="27"/>
                    <a:pt x="55" y="27"/>
                    <a:pt x="52" y="27"/>
                  </a:cubicBezTo>
                  <a:cubicBezTo>
                    <a:pt x="49" y="27"/>
                    <a:pt x="48" y="26"/>
                    <a:pt x="43" y="26"/>
                  </a:cubicBezTo>
                  <a:cubicBezTo>
                    <a:pt x="38" y="26"/>
                    <a:pt x="36" y="26"/>
                    <a:pt x="32" y="26"/>
                  </a:cubicBezTo>
                  <a:cubicBezTo>
                    <a:pt x="27" y="26"/>
                    <a:pt x="21" y="27"/>
                    <a:pt x="32" y="24"/>
                  </a:cubicBezTo>
                  <a:cubicBezTo>
                    <a:pt x="42" y="21"/>
                    <a:pt x="58" y="21"/>
                    <a:pt x="51" y="18"/>
                  </a:cubicBezTo>
                  <a:cubicBezTo>
                    <a:pt x="43" y="16"/>
                    <a:pt x="43" y="17"/>
                    <a:pt x="37" y="17"/>
                  </a:cubicBezTo>
                  <a:cubicBezTo>
                    <a:pt x="32" y="17"/>
                    <a:pt x="26" y="17"/>
                    <a:pt x="23" y="17"/>
                  </a:cubicBezTo>
                  <a:cubicBezTo>
                    <a:pt x="20" y="17"/>
                    <a:pt x="23" y="15"/>
                    <a:pt x="16" y="17"/>
                  </a:cubicBezTo>
                  <a:cubicBezTo>
                    <a:pt x="9" y="18"/>
                    <a:pt x="6" y="18"/>
                    <a:pt x="3" y="18"/>
                  </a:cubicBezTo>
                  <a:cubicBezTo>
                    <a:pt x="0" y="18"/>
                    <a:pt x="1" y="22"/>
                    <a:pt x="1" y="13"/>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8" name="Freeform 1225"/>
            <p:cNvSpPr>
              <a:spLocks/>
            </p:cNvSpPr>
            <p:nvPr/>
          </p:nvSpPr>
          <p:spPr bwMode="auto">
            <a:xfrm>
              <a:off x="2668" y="1323"/>
              <a:ext cx="13" cy="31"/>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9" name="Freeform 1226"/>
            <p:cNvSpPr>
              <a:spLocks/>
            </p:cNvSpPr>
            <p:nvPr/>
          </p:nvSpPr>
          <p:spPr bwMode="auto">
            <a:xfrm>
              <a:off x="2491" y="1190"/>
              <a:ext cx="175" cy="144"/>
            </a:xfrm>
            <a:custGeom>
              <a:avLst/>
              <a:gdLst>
                <a:gd name="T0" fmla="*/ 276 w 293"/>
                <a:gd name="T1" fmla="*/ 79 h 240"/>
                <a:gd name="T2" fmla="*/ 274 w 293"/>
                <a:gd name="T3" fmla="*/ 96 h 240"/>
                <a:gd name="T4" fmla="*/ 262 w 293"/>
                <a:gd name="T5" fmla="*/ 101 h 240"/>
                <a:gd name="T6" fmla="*/ 247 w 293"/>
                <a:gd name="T7" fmla="*/ 120 h 240"/>
                <a:gd name="T8" fmla="*/ 245 w 293"/>
                <a:gd name="T9" fmla="*/ 132 h 240"/>
                <a:gd name="T10" fmla="*/ 259 w 293"/>
                <a:gd name="T11" fmla="*/ 139 h 240"/>
                <a:gd name="T12" fmla="*/ 259 w 293"/>
                <a:gd name="T13" fmla="*/ 143 h 240"/>
                <a:gd name="T14" fmla="*/ 255 w 293"/>
                <a:gd name="T15" fmla="*/ 162 h 240"/>
                <a:gd name="T16" fmla="*/ 258 w 293"/>
                <a:gd name="T17" fmla="*/ 183 h 240"/>
                <a:gd name="T18" fmla="*/ 269 w 293"/>
                <a:gd name="T19" fmla="*/ 198 h 240"/>
                <a:gd name="T20" fmla="*/ 262 w 293"/>
                <a:gd name="T21" fmla="*/ 207 h 240"/>
                <a:gd name="T22" fmla="*/ 252 w 293"/>
                <a:gd name="T23" fmla="*/ 215 h 240"/>
                <a:gd name="T24" fmla="*/ 236 w 293"/>
                <a:gd name="T25" fmla="*/ 219 h 240"/>
                <a:gd name="T26" fmla="*/ 213 w 293"/>
                <a:gd name="T27" fmla="*/ 212 h 240"/>
                <a:gd name="T28" fmla="*/ 177 w 293"/>
                <a:gd name="T29" fmla="*/ 216 h 240"/>
                <a:gd name="T30" fmla="*/ 172 w 293"/>
                <a:gd name="T31" fmla="*/ 233 h 240"/>
                <a:gd name="T32" fmla="*/ 170 w 293"/>
                <a:gd name="T33" fmla="*/ 238 h 240"/>
                <a:gd name="T34" fmla="*/ 143 w 293"/>
                <a:gd name="T35" fmla="*/ 237 h 240"/>
                <a:gd name="T36" fmla="*/ 136 w 293"/>
                <a:gd name="T37" fmla="*/ 231 h 240"/>
                <a:gd name="T38" fmla="*/ 122 w 293"/>
                <a:gd name="T39" fmla="*/ 227 h 240"/>
                <a:gd name="T40" fmla="*/ 102 w 293"/>
                <a:gd name="T41" fmla="*/ 230 h 240"/>
                <a:gd name="T42" fmla="*/ 82 w 293"/>
                <a:gd name="T43" fmla="*/ 222 h 240"/>
                <a:gd name="T44" fmla="*/ 71 w 293"/>
                <a:gd name="T45" fmla="*/ 217 h 240"/>
                <a:gd name="T46" fmla="*/ 55 w 293"/>
                <a:gd name="T47" fmla="*/ 212 h 240"/>
                <a:gd name="T48" fmla="*/ 68 w 293"/>
                <a:gd name="T49" fmla="*/ 198 h 240"/>
                <a:gd name="T50" fmla="*/ 79 w 293"/>
                <a:gd name="T51" fmla="*/ 154 h 240"/>
                <a:gd name="T52" fmla="*/ 77 w 293"/>
                <a:gd name="T53" fmla="*/ 131 h 240"/>
                <a:gd name="T54" fmla="*/ 58 w 293"/>
                <a:gd name="T55" fmla="*/ 112 h 240"/>
                <a:gd name="T56" fmla="*/ 44 w 293"/>
                <a:gd name="T57" fmla="*/ 95 h 240"/>
                <a:gd name="T58" fmla="*/ 17 w 293"/>
                <a:gd name="T59" fmla="*/ 89 h 240"/>
                <a:gd name="T60" fmla="*/ 11 w 293"/>
                <a:gd name="T61" fmla="*/ 79 h 240"/>
                <a:gd name="T62" fmla="*/ 17 w 293"/>
                <a:gd name="T63" fmla="*/ 66 h 240"/>
                <a:gd name="T64" fmla="*/ 53 w 293"/>
                <a:gd name="T65" fmla="*/ 72 h 240"/>
                <a:gd name="T66" fmla="*/ 71 w 293"/>
                <a:gd name="T67" fmla="*/ 70 h 240"/>
                <a:gd name="T68" fmla="*/ 75 w 293"/>
                <a:gd name="T69" fmla="*/ 57 h 240"/>
                <a:gd name="T70" fmla="*/ 69 w 293"/>
                <a:gd name="T71" fmla="*/ 38 h 240"/>
                <a:gd name="T72" fmla="*/ 82 w 293"/>
                <a:gd name="T73" fmla="*/ 41 h 240"/>
                <a:gd name="T74" fmla="*/ 105 w 293"/>
                <a:gd name="T75" fmla="*/ 48 h 240"/>
                <a:gd name="T76" fmla="*/ 115 w 293"/>
                <a:gd name="T77" fmla="*/ 39 h 240"/>
                <a:gd name="T78" fmla="*/ 145 w 293"/>
                <a:gd name="T79" fmla="*/ 21 h 240"/>
                <a:gd name="T80" fmla="*/ 156 w 293"/>
                <a:gd name="T81" fmla="*/ 1 h 240"/>
                <a:gd name="T82" fmla="*/ 170 w 293"/>
                <a:gd name="T83" fmla="*/ 9 h 240"/>
                <a:gd name="T84" fmla="*/ 181 w 293"/>
                <a:gd name="T85" fmla="*/ 11 h 240"/>
                <a:gd name="T86" fmla="*/ 190 w 293"/>
                <a:gd name="T87" fmla="*/ 19 h 240"/>
                <a:gd name="T88" fmla="*/ 200 w 293"/>
                <a:gd name="T89" fmla="*/ 21 h 240"/>
                <a:gd name="T90" fmla="*/ 214 w 293"/>
                <a:gd name="T91" fmla="*/ 26 h 240"/>
                <a:gd name="T92" fmla="*/ 230 w 293"/>
                <a:gd name="T93" fmla="*/ 43 h 240"/>
                <a:gd name="T94" fmla="*/ 241 w 293"/>
                <a:gd name="T95" fmla="*/ 43 h 240"/>
                <a:gd name="T96" fmla="*/ 251 w 293"/>
                <a:gd name="T97" fmla="*/ 47 h 240"/>
                <a:gd name="T98" fmla="*/ 275 w 293"/>
                <a:gd name="T99" fmla="*/ 55 h 240"/>
                <a:gd name="T100" fmla="*/ 283 w 293"/>
                <a:gd name="T101"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40">
                  <a:moveTo>
                    <a:pt x="283" y="66"/>
                  </a:moveTo>
                  <a:cubicBezTo>
                    <a:pt x="281" y="68"/>
                    <a:pt x="278" y="75"/>
                    <a:pt x="276" y="79"/>
                  </a:cubicBezTo>
                  <a:cubicBezTo>
                    <a:pt x="275" y="83"/>
                    <a:pt x="275" y="90"/>
                    <a:pt x="275" y="94"/>
                  </a:cubicBezTo>
                  <a:cubicBezTo>
                    <a:pt x="274" y="95"/>
                    <a:pt x="274" y="95"/>
                    <a:pt x="274" y="96"/>
                  </a:cubicBezTo>
                  <a:cubicBezTo>
                    <a:pt x="273" y="99"/>
                    <a:pt x="271" y="100"/>
                    <a:pt x="269" y="100"/>
                  </a:cubicBezTo>
                  <a:cubicBezTo>
                    <a:pt x="267" y="100"/>
                    <a:pt x="264" y="99"/>
                    <a:pt x="262" y="101"/>
                  </a:cubicBezTo>
                  <a:cubicBezTo>
                    <a:pt x="260" y="103"/>
                    <a:pt x="258" y="110"/>
                    <a:pt x="255" y="112"/>
                  </a:cubicBezTo>
                  <a:cubicBezTo>
                    <a:pt x="251" y="113"/>
                    <a:pt x="248" y="120"/>
                    <a:pt x="247" y="120"/>
                  </a:cubicBezTo>
                  <a:cubicBezTo>
                    <a:pt x="245" y="120"/>
                    <a:pt x="241" y="128"/>
                    <a:pt x="240" y="133"/>
                  </a:cubicBezTo>
                  <a:cubicBezTo>
                    <a:pt x="239" y="137"/>
                    <a:pt x="244" y="134"/>
                    <a:pt x="245" y="132"/>
                  </a:cubicBezTo>
                  <a:cubicBezTo>
                    <a:pt x="246" y="130"/>
                    <a:pt x="255" y="130"/>
                    <a:pt x="256" y="130"/>
                  </a:cubicBezTo>
                  <a:cubicBezTo>
                    <a:pt x="258" y="131"/>
                    <a:pt x="258" y="134"/>
                    <a:pt x="259" y="139"/>
                  </a:cubicBezTo>
                  <a:cubicBezTo>
                    <a:pt x="260" y="141"/>
                    <a:pt x="260" y="143"/>
                    <a:pt x="261" y="143"/>
                  </a:cubicBezTo>
                  <a:cubicBezTo>
                    <a:pt x="261" y="143"/>
                    <a:pt x="260" y="143"/>
                    <a:pt x="259" y="143"/>
                  </a:cubicBezTo>
                  <a:cubicBezTo>
                    <a:pt x="255" y="144"/>
                    <a:pt x="263" y="153"/>
                    <a:pt x="265" y="156"/>
                  </a:cubicBezTo>
                  <a:cubicBezTo>
                    <a:pt x="268" y="159"/>
                    <a:pt x="259" y="160"/>
                    <a:pt x="255" y="162"/>
                  </a:cubicBezTo>
                  <a:cubicBezTo>
                    <a:pt x="251" y="164"/>
                    <a:pt x="254" y="167"/>
                    <a:pt x="258" y="171"/>
                  </a:cubicBezTo>
                  <a:cubicBezTo>
                    <a:pt x="262" y="174"/>
                    <a:pt x="258" y="179"/>
                    <a:pt x="258" y="183"/>
                  </a:cubicBezTo>
                  <a:cubicBezTo>
                    <a:pt x="258" y="188"/>
                    <a:pt x="269" y="189"/>
                    <a:pt x="274" y="191"/>
                  </a:cubicBezTo>
                  <a:cubicBezTo>
                    <a:pt x="279" y="192"/>
                    <a:pt x="271" y="197"/>
                    <a:pt x="269" y="198"/>
                  </a:cubicBezTo>
                  <a:cubicBezTo>
                    <a:pt x="268" y="199"/>
                    <a:pt x="265" y="201"/>
                    <a:pt x="262" y="201"/>
                  </a:cubicBezTo>
                  <a:cubicBezTo>
                    <a:pt x="260" y="201"/>
                    <a:pt x="262" y="205"/>
                    <a:pt x="262" y="207"/>
                  </a:cubicBezTo>
                  <a:cubicBezTo>
                    <a:pt x="262" y="207"/>
                    <a:pt x="262" y="208"/>
                    <a:pt x="261" y="208"/>
                  </a:cubicBezTo>
                  <a:cubicBezTo>
                    <a:pt x="257" y="212"/>
                    <a:pt x="255" y="212"/>
                    <a:pt x="252" y="215"/>
                  </a:cubicBezTo>
                  <a:cubicBezTo>
                    <a:pt x="250" y="218"/>
                    <a:pt x="245" y="220"/>
                    <a:pt x="244" y="220"/>
                  </a:cubicBezTo>
                  <a:cubicBezTo>
                    <a:pt x="244" y="220"/>
                    <a:pt x="244" y="219"/>
                    <a:pt x="236" y="219"/>
                  </a:cubicBezTo>
                  <a:cubicBezTo>
                    <a:pt x="229" y="219"/>
                    <a:pt x="232" y="220"/>
                    <a:pt x="227" y="217"/>
                  </a:cubicBezTo>
                  <a:cubicBezTo>
                    <a:pt x="222" y="214"/>
                    <a:pt x="222" y="213"/>
                    <a:pt x="213" y="212"/>
                  </a:cubicBezTo>
                  <a:cubicBezTo>
                    <a:pt x="205" y="211"/>
                    <a:pt x="198" y="206"/>
                    <a:pt x="192" y="209"/>
                  </a:cubicBezTo>
                  <a:cubicBezTo>
                    <a:pt x="186" y="212"/>
                    <a:pt x="179" y="214"/>
                    <a:pt x="177" y="216"/>
                  </a:cubicBezTo>
                  <a:cubicBezTo>
                    <a:pt x="175" y="218"/>
                    <a:pt x="169" y="217"/>
                    <a:pt x="169" y="222"/>
                  </a:cubicBezTo>
                  <a:cubicBezTo>
                    <a:pt x="169" y="228"/>
                    <a:pt x="169" y="229"/>
                    <a:pt x="172" y="233"/>
                  </a:cubicBezTo>
                  <a:cubicBezTo>
                    <a:pt x="172" y="234"/>
                    <a:pt x="173" y="235"/>
                    <a:pt x="174" y="236"/>
                  </a:cubicBezTo>
                  <a:cubicBezTo>
                    <a:pt x="172" y="237"/>
                    <a:pt x="171" y="238"/>
                    <a:pt x="170" y="238"/>
                  </a:cubicBezTo>
                  <a:cubicBezTo>
                    <a:pt x="168" y="238"/>
                    <a:pt x="165" y="239"/>
                    <a:pt x="160" y="240"/>
                  </a:cubicBezTo>
                  <a:cubicBezTo>
                    <a:pt x="156" y="240"/>
                    <a:pt x="153" y="240"/>
                    <a:pt x="143" y="237"/>
                  </a:cubicBezTo>
                  <a:cubicBezTo>
                    <a:pt x="143" y="236"/>
                    <a:pt x="143" y="235"/>
                    <a:pt x="143" y="234"/>
                  </a:cubicBezTo>
                  <a:cubicBezTo>
                    <a:pt x="143" y="233"/>
                    <a:pt x="138" y="231"/>
                    <a:pt x="136" y="231"/>
                  </a:cubicBezTo>
                  <a:cubicBezTo>
                    <a:pt x="134" y="231"/>
                    <a:pt x="132" y="232"/>
                    <a:pt x="132" y="233"/>
                  </a:cubicBezTo>
                  <a:cubicBezTo>
                    <a:pt x="128" y="230"/>
                    <a:pt x="123" y="228"/>
                    <a:pt x="122" y="227"/>
                  </a:cubicBezTo>
                  <a:cubicBezTo>
                    <a:pt x="120" y="225"/>
                    <a:pt x="117" y="231"/>
                    <a:pt x="115" y="230"/>
                  </a:cubicBezTo>
                  <a:cubicBezTo>
                    <a:pt x="114" y="230"/>
                    <a:pt x="105" y="230"/>
                    <a:pt x="102" y="230"/>
                  </a:cubicBezTo>
                  <a:cubicBezTo>
                    <a:pt x="99" y="230"/>
                    <a:pt x="96" y="230"/>
                    <a:pt x="93" y="227"/>
                  </a:cubicBezTo>
                  <a:cubicBezTo>
                    <a:pt x="89" y="225"/>
                    <a:pt x="90" y="227"/>
                    <a:pt x="82" y="222"/>
                  </a:cubicBezTo>
                  <a:cubicBezTo>
                    <a:pt x="73" y="217"/>
                    <a:pt x="79" y="222"/>
                    <a:pt x="75" y="220"/>
                  </a:cubicBezTo>
                  <a:cubicBezTo>
                    <a:pt x="71" y="219"/>
                    <a:pt x="71" y="220"/>
                    <a:pt x="71" y="217"/>
                  </a:cubicBezTo>
                  <a:cubicBezTo>
                    <a:pt x="71" y="214"/>
                    <a:pt x="70" y="216"/>
                    <a:pt x="62" y="214"/>
                  </a:cubicBezTo>
                  <a:cubicBezTo>
                    <a:pt x="57" y="214"/>
                    <a:pt x="56" y="213"/>
                    <a:pt x="55" y="212"/>
                  </a:cubicBezTo>
                  <a:cubicBezTo>
                    <a:pt x="56" y="211"/>
                    <a:pt x="57" y="211"/>
                    <a:pt x="58" y="211"/>
                  </a:cubicBezTo>
                  <a:cubicBezTo>
                    <a:pt x="69" y="208"/>
                    <a:pt x="70" y="204"/>
                    <a:pt x="68" y="198"/>
                  </a:cubicBezTo>
                  <a:cubicBezTo>
                    <a:pt x="67" y="192"/>
                    <a:pt x="76" y="180"/>
                    <a:pt x="76" y="176"/>
                  </a:cubicBezTo>
                  <a:cubicBezTo>
                    <a:pt x="76" y="173"/>
                    <a:pt x="76" y="158"/>
                    <a:pt x="79" y="154"/>
                  </a:cubicBezTo>
                  <a:cubicBezTo>
                    <a:pt x="82" y="150"/>
                    <a:pt x="84" y="145"/>
                    <a:pt x="80" y="141"/>
                  </a:cubicBezTo>
                  <a:cubicBezTo>
                    <a:pt x="76" y="137"/>
                    <a:pt x="84" y="131"/>
                    <a:pt x="77" y="131"/>
                  </a:cubicBezTo>
                  <a:cubicBezTo>
                    <a:pt x="70" y="131"/>
                    <a:pt x="69" y="131"/>
                    <a:pt x="65" y="125"/>
                  </a:cubicBezTo>
                  <a:cubicBezTo>
                    <a:pt x="60" y="118"/>
                    <a:pt x="56" y="115"/>
                    <a:pt x="58" y="112"/>
                  </a:cubicBezTo>
                  <a:cubicBezTo>
                    <a:pt x="61" y="110"/>
                    <a:pt x="59" y="104"/>
                    <a:pt x="55" y="103"/>
                  </a:cubicBezTo>
                  <a:cubicBezTo>
                    <a:pt x="52" y="101"/>
                    <a:pt x="48" y="95"/>
                    <a:pt x="44" y="95"/>
                  </a:cubicBezTo>
                  <a:cubicBezTo>
                    <a:pt x="39" y="95"/>
                    <a:pt x="35" y="95"/>
                    <a:pt x="29" y="92"/>
                  </a:cubicBezTo>
                  <a:cubicBezTo>
                    <a:pt x="24" y="90"/>
                    <a:pt x="23" y="88"/>
                    <a:pt x="17" y="89"/>
                  </a:cubicBezTo>
                  <a:cubicBezTo>
                    <a:pt x="11" y="91"/>
                    <a:pt x="6" y="88"/>
                    <a:pt x="6" y="87"/>
                  </a:cubicBezTo>
                  <a:cubicBezTo>
                    <a:pt x="5" y="86"/>
                    <a:pt x="14" y="82"/>
                    <a:pt x="11" y="79"/>
                  </a:cubicBezTo>
                  <a:cubicBezTo>
                    <a:pt x="8" y="77"/>
                    <a:pt x="0" y="73"/>
                    <a:pt x="4" y="71"/>
                  </a:cubicBezTo>
                  <a:cubicBezTo>
                    <a:pt x="8" y="69"/>
                    <a:pt x="7" y="64"/>
                    <a:pt x="17" y="66"/>
                  </a:cubicBezTo>
                  <a:cubicBezTo>
                    <a:pt x="28" y="69"/>
                    <a:pt x="38" y="59"/>
                    <a:pt x="42" y="62"/>
                  </a:cubicBezTo>
                  <a:cubicBezTo>
                    <a:pt x="46" y="65"/>
                    <a:pt x="47" y="74"/>
                    <a:pt x="53" y="72"/>
                  </a:cubicBezTo>
                  <a:cubicBezTo>
                    <a:pt x="58" y="69"/>
                    <a:pt x="58" y="68"/>
                    <a:pt x="61" y="69"/>
                  </a:cubicBezTo>
                  <a:cubicBezTo>
                    <a:pt x="65" y="70"/>
                    <a:pt x="67" y="70"/>
                    <a:pt x="71" y="70"/>
                  </a:cubicBezTo>
                  <a:cubicBezTo>
                    <a:pt x="76" y="69"/>
                    <a:pt x="81" y="67"/>
                    <a:pt x="78" y="64"/>
                  </a:cubicBezTo>
                  <a:cubicBezTo>
                    <a:pt x="74" y="62"/>
                    <a:pt x="74" y="60"/>
                    <a:pt x="75" y="57"/>
                  </a:cubicBezTo>
                  <a:cubicBezTo>
                    <a:pt x="77" y="54"/>
                    <a:pt x="75" y="51"/>
                    <a:pt x="72" y="49"/>
                  </a:cubicBezTo>
                  <a:cubicBezTo>
                    <a:pt x="68" y="47"/>
                    <a:pt x="66" y="39"/>
                    <a:pt x="69" y="38"/>
                  </a:cubicBezTo>
                  <a:cubicBezTo>
                    <a:pt x="72" y="37"/>
                    <a:pt x="73" y="40"/>
                    <a:pt x="77" y="40"/>
                  </a:cubicBezTo>
                  <a:cubicBezTo>
                    <a:pt x="80" y="41"/>
                    <a:pt x="81" y="38"/>
                    <a:pt x="82" y="41"/>
                  </a:cubicBezTo>
                  <a:cubicBezTo>
                    <a:pt x="83" y="45"/>
                    <a:pt x="85" y="47"/>
                    <a:pt x="92" y="48"/>
                  </a:cubicBezTo>
                  <a:cubicBezTo>
                    <a:pt x="99" y="50"/>
                    <a:pt x="96" y="48"/>
                    <a:pt x="105" y="48"/>
                  </a:cubicBezTo>
                  <a:cubicBezTo>
                    <a:pt x="113" y="48"/>
                    <a:pt x="116" y="48"/>
                    <a:pt x="113" y="45"/>
                  </a:cubicBezTo>
                  <a:cubicBezTo>
                    <a:pt x="111" y="42"/>
                    <a:pt x="112" y="41"/>
                    <a:pt x="115" y="39"/>
                  </a:cubicBezTo>
                  <a:cubicBezTo>
                    <a:pt x="119" y="37"/>
                    <a:pt x="133" y="35"/>
                    <a:pt x="138" y="31"/>
                  </a:cubicBezTo>
                  <a:cubicBezTo>
                    <a:pt x="143" y="27"/>
                    <a:pt x="145" y="27"/>
                    <a:pt x="145" y="21"/>
                  </a:cubicBezTo>
                  <a:cubicBezTo>
                    <a:pt x="145" y="16"/>
                    <a:pt x="144" y="10"/>
                    <a:pt x="147" y="7"/>
                  </a:cubicBezTo>
                  <a:cubicBezTo>
                    <a:pt x="151" y="4"/>
                    <a:pt x="151" y="1"/>
                    <a:pt x="156" y="1"/>
                  </a:cubicBezTo>
                  <a:cubicBezTo>
                    <a:pt x="161" y="2"/>
                    <a:pt x="163" y="1"/>
                    <a:pt x="168" y="0"/>
                  </a:cubicBezTo>
                  <a:cubicBezTo>
                    <a:pt x="168" y="2"/>
                    <a:pt x="169" y="7"/>
                    <a:pt x="170" y="9"/>
                  </a:cubicBezTo>
                  <a:cubicBezTo>
                    <a:pt x="171" y="12"/>
                    <a:pt x="173" y="12"/>
                    <a:pt x="175" y="10"/>
                  </a:cubicBezTo>
                  <a:cubicBezTo>
                    <a:pt x="177" y="8"/>
                    <a:pt x="179" y="8"/>
                    <a:pt x="181" y="11"/>
                  </a:cubicBezTo>
                  <a:cubicBezTo>
                    <a:pt x="183" y="14"/>
                    <a:pt x="183" y="14"/>
                    <a:pt x="185" y="16"/>
                  </a:cubicBezTo>
                  <a:cubicBezTo>
                    <a:pt x="186" y="17"/>
                    <a:pt x="189" y="17"/>
                    <a:pt x="190" y="19"/>
                  </a:cubicBezTo>
                  <a:cubicBezTo>
                    <a:pt x="190" y="21"/>
                    <a:pt x="191" y="22"/>
                    <a:pt x="192" y="21"/>
                  </a:cubicBezTo>
                  <a:cubicBezTo>
                    <a:pt x="192" y="21"/>
                    <a:pt x="197" y="21"/>
                    <a:pt x="200" y="21"/>
                  </a:cubicBezTo>
                  <a:cubicBezTo>
                    <a:pt x="202" y="22"/>
                    <a:pt x="202" y="27"/>
                    <a:pt x="203" y="32"/>
                  </a:cubicBezTo>
                  <a:cubicBezTo>
                    <a:pt x="205" y="36"/>
                    <a:pt x="212" y="28"/>
                    <a:pt x="214" y="26"/>
                  </a:cubicBezTo>
                  <a:cubicBezTo>
                    <a:pt x="216" y="24"/>
                    <a:pt x="216" y="30"/>
                    <a:pt x="216" y="35"/>
                  </a:cubicBezTo>
                  <a:cubicBezTo>
                    <a:pt x="216" y="40"/>
                    <a:pt x="227" y="41"/>
                    <a:pt x="230" y="43"/>
                  </a:cubicBezTo>
                  <a:cubicBezTo>
                    <a:pt x="232" y="45"/>
                    <a:pt x="235" y="44"/>
                    <a:pt x="239" y="43"/>
                  </a:cubicBezTo>
                  <a:cubicBezTo>
                    <a:pt x="239" y="43"/>
                    <a:pt x="240" y="43"/>
                    <a:pt x="241" y="43"/>
                  </a:cubicBezTo>
                  <a:cubicBezTo>
                    <a:pt x="244" y="43"/>
                    <a:pt x="246" y="44"/>
                    <a:pt x="248" y="46"/>
                  </a:cubicBezTo>
                  <a:cubicBezTo>
                    <a:pt x="249" y="46"/>
                    <a:pt x="250" y="47"/>
                    <a:pt x="251" y="47"/>
                  </a:cubicBezTo>
                  <a:cubicBezTo>
                    <a:pt x="255" y="49"/>
                    <a:pt x="256" y="53"/>
                    <a:pt x="258" y="53"/>
                  </a:cubicBezTo>
                  <a:cubicBezTo>
                    <a:pt x="261" y="53"/>
                    <a:pt x="271" y="54"/>
                    <a:pt x="275" y="55"/>
                  </a:cubicBezTo>
                  <a:cubicBezTo>
                    <a:pt x="280" y="55"/>
                    <a:pt x="283" y="58"/>
                    <a:pt x="288" y="58"/>
                  </a:cubicBezTo>
                  <a:cubicBezTo>
                    <a:pt x="293" y="58"/>
                    <a:pt x="285" y="63"/>
                    <a:pt x="283" y="66"/>
                  </a:cubicBezTo>
                  <a:close/>
                </a:path>
              </a:pathLst>
            </a:custGeom>
            <a:grpFill/>
            <a:ln w="0"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p:nvSpPr>
        <p:spPr>
          <a:xfrm>
            <a:off x="0" y="2097153"/>
            <a:ext cx="9136980" cy="2114678"/>
          </a:xfrm>
          <a:prstGeom prst="rect">
            <a:avLst/>
          </a:prstGeom>
          <a:solidFill>
            <a:schemeClr val="bg2">
              <a:alpha val="8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2" name="Rectangle 1341"/>
          <p:cNvSpPr/>
          <p:nvPr/>
        </p:nvSpPr>
        <p:spPr>
          <a:xfrm>
            <a:off x="147500" y="4779984"/>
            <a:ext cx="3482986" cy="36351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6" name="Rounded Rectangle 1345"/>
          <p:cNvSpPr/>
          <p:nvPr/>
        </p:nvSpPr>
        <p:spPr>
          <a:xfrm>
            <a:off x="245924" y="1256881"/>
            <a:ext cx="8652152" cy="719925"/>
          </a:xfrm>
          <a:prstGeom prst="roundRect">
            <a:avLst>
              <a:gd name="adj" fmla="val 6083"/>
            </a:avLst>
          </a:prstGeom>
          <a:noFill/>
          <a:ln w="9525">
            <a:solidFill>
              <a:schemeClr val="bg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54975" y="1346313"/>
            <a:ext cx="989505" cy="541060"/>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68580" tIns="34290" rIns="68580" bIns="34290" rtlCol="0" anchor="ctr">
            <a:noAutofit/>
          </a:bodyPr>
          <a:lstStyle/>
          <a:p>
            <a:pPr marL="0" marR="0" lvl="0" indent="0" defTabSz="457200"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CiscoSansTT ExtraLight"/>
                <a:ea typeface="ＭＳ Ｐゴシック" charset="0"/>
              </a:rPr>
              <a:t>Proactive Guidance</a:t>
            </a:r>
          </a:p>
        </p:txBody>
      </p:sp>
      <p:sp>
        <p:nvSpPr>
          <p:cNvPr id="36" name="TextBox 35"/>
          <p:cNvSpPr txBox="1"/>
          <p:nvPr/>
        </p:nvSpPr>
        <p:spPr>
          <a:xfrm>
            <a:off x="2599864" y="1354670"/>
            <a:ext cx="1051028" cy="524346"/>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68580" tIns="34290" rIns="68580" bIns="34290" rtlCol="0" anchor="ctr">
            <a:noAutofit/>
          </a:bodyPr>
          <a:lstStyle/>
          <a:p>
            <a:pPr marL="0" marR="0" lvl="0" indent="0" defTabSz="457200"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CiscoSansTT ExtraLight"/>
                <a:ea typeface="ＭＳ Ｐゴシック" charset="0"/>
              </a:rPr>
              <a:t>Connected</a:t>
            </a:r>
            <a:r>
              <a:rPr kumimoji="0" lang="en-US" sz="1400" b="0" i="0" u="none" strike="noStrike" kern="1200" cap="none" spc="0" normalizeH="0" noProof="0" dirty="0">
                <a:ln>
                  <a:noFill/>
                </a:ln>
                <a:effectLst/>
                <a:uLnTx/>
                <a:uFillTx/>
                <a:latin typeface="CiscoSansTT ExtraLight"/>
                <a:ea typeface="ＭＳ Ｐゴシック" charset="0"/>
              </a:rPr>
              <a:t> Support</a:t>
            </a:r>
            <a:endParaRPr kumimoji="0" lang="en-US" sz="1400" b="0" i="0" u="none" strike="noStrike" kern="1200" cap="none" spc="0" normalizeH="0" baseline="0" noProof="0" dirty="0">
              <a:ln>
                <a:noFill/>
              </a:ln>
              <a:effectLst/>
              <a:uLnTx/>
              <a:uFillTx/>
              <a:latin typeface="CiscoSansTT ExtraLight"/>
              <a:ea typeface="ＭＳ Ｐゴシック" charset="0"/>
            </a:endParaRPr>
          </a:p>
        </p:txBody>
      </p:sp>
      <p:sp>
        <p:nvSpPr>
          <p:cNvPr id="42" name="TextBox 41"/>
          <p:cNvSpPr txBox="1"/>
          <p:nvPr/>
        </p:nvSpPr>
        <p:spPr>
          <a:xfrm>
            <a:off x="6065049" y="1343278"/>
            <a:ext cx="1099503" cy="547131"/>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68580" tIns="34290" rIns="68580" bIns="34290" rtlCol="0" anchor="ctr">
            <a:noAutofit/>
          </a:bodyPr>
          <a:lstStyle/>
          <a:p>
            <a:pPr marL="0" marR="0" lvl="0" indent="0" defTabSz="457200"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CiscoSansTT ExtraLight"/>
                <a:ea typeface="ＭＳ Ｐゴシック" charset="0"/>
              </a:rPr>
              <a:t>Remote Deployment</a:t>
            </a:r>
          </a:p>
        </p:txBody>
      </p:sp>
      <p:sp>
        <p:nvSpPr>
          <p:cNvPr id="3" name="Title 2"/>
          <p:cNvSpPr>
            <a:spLocks noGrp="1"/>
          </p:cNvSpPr>
          <p:nvPr>
            <p:ph type="title"/>
          </p:nvPr>
        </p:nvSpPr>
        <p:spPr>
          <a:xfrm>
            <a:off x="249640" y="230703"/>
            <a:ext cx="8345488" cy="731837"/>
          </a:xfrm>
        </p:spPr>
        <p:txBody>
          <a:bodyPr/>
          <a:lstStyle/>
          <a:p>
            <a:r>
              <a:rPr lang="en-US" dirty="0"/>
              <a:t>Managing your Future Datacenter</a:t>
            </a:r>
            <a:br>
              <a:rPr lang="en-US" dirty="0"/>
            </a:br>
            <a:r>
              <a:rPr lang="en-US" sz="2000" dirty="0"/>
              <a:t>Harness the power of cloud-based management</a:t>
            </a:r>
          </a:p>
        </p:txBody>
      </p:sp>
      <p:sp>
        <p:nvSpPr>
          <p:cNvPr id="69" name="TextBox 68"/>
          <p:cNvSpPr txBox="1"/>
          <p:nvPr/>
        </p:nvSpPr>
        <p:spPr>
          <a:xfrm>
            <a:off x="7887158" y="1341932"/>
            <a:ext cx="1111257" cy="532903"/>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68580" tIns="34290" rIns="68580" bIns="34290" rtlCol="0" anchor="ctr">
            <a:noAutofit/>
          </a:bodyPr>
          <a:lstStyle/>
          <a:p>
            <a:pPr marL="0" marR="0" lvl="0" indent="0" defTabSz="457200"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CiscoSansTT ExtraLight"/>
                <a:ea typeface="ＭＳ Ｐゴシック" charset="0"/>
              </a:rPr>
              <a:t>Storage Analytics</a:t>
            </a:r>
          </a:p>
        </p:txBody>
      </p:sp>
      <p:pic>
        <p:nvPicPr>
          <p:cNvPr id="70" name="Picture 6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19663" y="1342019"/>
            <a:ext cx="549649" cy="549649"/>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73546" y="1342019"/>
            <a:ext cx="549649" cy="549649"/>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37509" y="1342019"/>
            <a:ext cx="549649" cy="549649"/>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7658" y="1346258"/>
            <a:ext cx="541170" cy="541170"/>
          </a:xfrm>
          <a:prstGeom prst="rect">
            <a:avLst/>
          </a:prstGeom>
        </p:spPr>
      </p:pic>
      <p:grpSp>
        <p:nvGrpSpPr>
          <p:cNvPr id="11" name="Group 10">
            <a:extLst>
              <a:ext uri="{FF2B5EF4-FFF2-40B4-BE49-F238E27FC236}">
                <a16:creationId xmlns:a16="http://schemas.microsoft.com/office/drawing/2014/main" id="{C451EC43-9103-4308-9F05-D53FB4D71372}"/>
              </a:ext>
            </a:extLst>
          </p:cNvPr>
          <p:cNvGrpSpPr/>
          <p:nvPr/>
        </p:nvGrpSpPr>
        <p:grpSpPr>
          <a:xfrm>
            <a:off x="756939" y="4086658"/>
            <a:ext cx="2308082" cy="862137"/>
            <a:chOff x="890017" y="4084531"/>
            <a:chExt cx="2308082" cy="862137"/>
          </a:xfrm>
        </p:grpSpPr>
        <p:sp>
          <p:nvSpPr>
            <p:cNvPr id="30" name="TextBox 29"/>
            <p:cNvSpPr txBox="1"/>
            <p:nvPr/>
          </p:nvSpPr>
          <p:spPr>
            <a:xfrm flipH="1">
              <a:off x="890017" y="4631197"/>
              <a:ext cx="2308082" cy="315471"/>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68580" tIns="34290" rIns="68580" bIns="34290" rtlCol="0" anchor="ctr">
              <a:sp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accent5"/>
                  </a:solidFill>
                  <a:effectLst/>
                  <a:uLnTx/>
                  <a:uFillTx/>
                  <a:latin typeface="CiscoSansTT ExtraLight"/>
                  <a:ea typeface="ＭＳ Ｐゴシック" charset="0"/>
                </a:rPr>
                <a:t>Actionable</a:t>
              </a:r>
              <a:r>
                <a:rPr kumimoji="0" lang="en-US" sz="1600" i="0" u="none" strike="noStrike" kern="1200" cap="none" spc="0" normalizeH="0" noProof="0" dirty="0">
                  <a:ln>
                    <a:noFill/>
                  </a:ln>
                  <a:solidFill>
                    <a:schemeClr val="accent5"/>
                  </a:solidFill>
                  <a:effectLst/>
                  <a:uLnTx/>
                  <a:uFillTx/>
                  <a:latin typeface="CiscoSansTT ExtraLight"/>
                  <a:ea typeface="ＭＳ Ｐゴシック" charset="0"/>
                </a:rPr>
                <a:t> Intelligence</a:t>
              </a:r>
              <a:endParaRPr kumimoji="0" lang="en-US" sz="1600" i="0" u="none" strike="noStrike" kern="1200" cap="none" spc="0" normalizeH="0" baseline="0" noProof="0" dirty="0">
                <a:ln>
                  <a:noFill/>
                </a:ln>
                <a:solidFill>
                  <a:schemeClr val="accent5"/>
                </a:solidFill>
                <a:effectLst/>
                <a:uLnTx/>
                <a:uFillTx/>
                <a:latin typeface="CiscoSansTT ExtraLight"/>
                <a:ea typeface="ＭＳ Ｐゴシック" charset="0"/>
              </a:endParaRPr>
            </a:p>
          </p:txBody>
        </p:sp>
        <p:pic>
          <p:nvPicPr>
            <p:cNvPr id="1356" name="Picture 135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5409" y="4084531"/>
              <a:ext cx="534210" cy="534210"/>
            </a:xfrm>
            <a:prstGeom prst="rect">
              <a:avLst/>
            </a:prstGeom>
          </p:spPr>
        </p:pic>
      </p:grpSp>
      <p:grpSp>
        <p:nvGrpSpPr>
          <p:cNvPr id="13" name="Group 12">
            <a:extLst>
              <a:ext uri="{FF2B5EF4-FFF2-40B4-BE49-F238E27FC236}">
                <a16:creationId xmlns:a16="http://schemas.microsoft.com/office/drawing/2014/main" id="{D6ECDD94-5F00-4757-94D1-85E52193893D}"/>
              </a:ext>
            </a:extLst>
          </p:cNvPr>
          <p:cNvGrpSpPr/>
          <p:nvPr/>
        </p:nvGrpSpPr>
        <p:grpSpPr>
          <a:xfrm>
            <a:off x="5851105" y="4080788"/>
            <a:ext cx="2685526" cy="862111"/>
            <a:chOff x="5011209" y="4015785"/>
            <a:chExt cx="2685526" cy="862111"/>
          </a:xfrm>
        </p:grpSpPr>
        <p:sp>
          <p:nvSpPr>
            <p:cNvPr id="1305" name="TextBox 1304"/>
            <p:cNvSpPr txBox="1"/>
            <p:nvPr/>
          </p:nvSpPr>
          <p:spPr>
            <a:xfrm flipH="1">
              <a:off x="5011209" y="4562425"/>
              <a:ext cx="2685526" cy="315471"/>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68580" tIns="34290" rIns="68580" bIns="34290" rtlCol="0" anchor="ctr">
              <a:sp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accent2"/>
                  </a:solidFill>
                  <a:effectLst/>
                  <a:uLnTx/>
                  <a:uFillTx/>
                  <a:latin typeface="CiscoSansTT ExtraLight"/>
                  <a:ea typeface="ＭＳ Ｐゴシック" charset="0"/>
                </a:rPr>
                <a:t>Reduced Operational Costs</a:t>
              </a:r>
            </a:p>
          </p:txBody>
        </p:sp>
        <p:pic>
          <p:nvPicPr>
            <p:cNvPr id="1357" name="Picture 135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77420" y="4015785"/>
              <a:ext cx="539620" cy="539620"/>
            </a:xfrm>
            <a:prstGeom prst="rect">
              <a:avLst/>
            </a:prstGeom>
          </p:spPr>
        </p:pic>
      </p:grpSp>
      <p:grpSp>
        <p:nvGrpSpPr>
          <p:cNvPr id="12" name="Group 11">
            <a:extLst>
              <a:ext uri="{FF2B5EF4-FFF2-40B4-BE49-F238E27FC236}">
                <a16:creationId xmlns:a16="http://schemas.microsoft.com/office/drawing/2014/main" id="{9D0287B6-B1A5-4F1A-A066-96E2F3063797}"/>
              </a:ext>
            </a:extLst>
          </p:cNvPr>
          <p:cNvGrpSpPr/>
          <p:nvPr/>
        </p:nvGrpSpPr>
        <p:grpSpPr>
          <a:xfrm>
            <a:off x="3660286" y="4086658"/>
            <a:ext cx="1788820" cy="862136"/>
            <a:chOff x="3464302" y="4086658"/>
            <a:chExt cx="1788820" cy="862136"/>
          </a:xfrm>
        </p:grpSpPr>
        <p:sp>
          <p:nvSpPr>
            <p:cNvPr id="1304" name="TextBox 1303"/>
            <p:cNvSpPr txBox="1"/>
            <p:nvPr/>
          </p:nvSpPr>
          <p:spPr>
            <a:xfrm flipH="1">
              <a:off x="3464302" y="4633323"/>
              <a:ext cx="1788820" cy="315471"/>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68580" tIns="34290" rIns="68580" bIns="34290" rtlCol="0" anchor="ctr">
              <a:sp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accent1"/>
                  </a:solidFill>
                  <a:effectLst/>
                  <a:uLnTx/>
                  <a:uFillTx/>
                  <a:latin typeface="CiscoSansTT ExtraLight"/>
                  <a:ea typeface="ＭＳ Ｐゴシック" charset="0"/>
                </a:rPr>
                <a:t>Increased Agility</a:t>
              </a:r>
            </a:p>
          </p:txBody>
        </p:sp>
        <p:pic>
          <p:nvPicPr>
            <p:cNvPr id="1358" name="Picture 135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03512" y="4086658"/>
              <a:ext cx="533750" cy="533750"/>
            </a:xfrm>
            <a:prstGeom prst="rect">
              <a:avLst/>
            </a:prstGeom>
          </p:spPr>
        </p:pic>
      </p:grpSp>
      <p:sp>
        <p:nvSpPr>
          <p:cNvPr id="16" name="Rectangle: Rounded Corners 15">
            <a:extLst>
              <a:ext uri="{FF2B5EF4-FFF2-40B4-BE49-F238E27FC236}">
                <a16:creationId xmlns:a16="http://schemas.microsoft.com/office/drawing/2014/main" id="{7DE3E548-37E5-4DA9-9D3B-C25A0318CBB6}"/>
              </a:ext>
            </a:extLst>
          </p:cNvPr>
          <p:cNvSpPr/>
          <p:nvPr/>
        </p:nvSpPr>
        <p:spPr>
          <a:xfrm>
            <a:off x="1517687" y="2597437"/>
            <a:ext cx="1448192" cy="1348025"/>
          </a:xfrm>
          <a:prstGeom prst="roundRect">
            <a:avLst>
              <a:gd name="adj" fmla="val 3666"/>
            </a:avLst>
          </a:prstGeom>
          <a:solidFill>
            <a:schemeClr val="bg2">
              <a:lumMod val="95000"/>
              <a:alpha val="9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76" name="Rectangle: Rounded Corners 1275">
            <a:extLst>
              <a:ext uri="{FF2B5EF4-FFF2-40B4-BE49-F238E27FC236}">
                <a16:creationId xmlns:a16="http://schemas.microsoft.com/office/drawing/2014/main" id="{FBDD4F7E-CBAD-481F-9AF4-F7C6D64DF017}"/>
              </a:ext>
            </a:extLst>
          </p:cNvPr>
          <p:cNvSpPr/>
          <p:nvPr/>
        </p:nvSpPr>
        <p:spPr>
          <a:xfrm>
            <a:off x="3069779" y="2597437"/>
            <a:ext cx="1448192" cy="1348025"/>
          </a:xfrm>
          <a:prstGeom prst="roundRect">
            <a:avLst>
              <a:gd name="adj" fmla="val 3666"/>
            </a:avLst>
          </a:prstGeom>
          <a:solidFill>
            <a:schemeClr val="bg2">
              <a:lumMod val="95000"/>
              <a:alpha val="9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78" name="Rectangle: Rounded Corners 1277">
            <a:extLst>
              <a:ext uri="{FF2B5EF4-FFF2-40B4-BE49-F238E27FC236}">
                <a16:creationId xmlns:a16="http://schemas.microsoft.com/office/drawing/2014/main" id="{7D08DE62-B4F4-457E-828B-B5661F3FAE1A}"/>
              </a:ext>
            </a:extLst>
          </p:cNvPr>
          <p:cNvSpPr/>
          <p:nvPr/>
        </p:nvSpPr>
        <p:spPr>
          <a:xfrm>
            <a:off x="4621871" y="2597437"/>
            <a:ext cx="1448192" cy="1348025"/>
          </a:xfrm>
          <a:prstGeom prst="roundRect">
            <a:avLst>
              <a:gd name="adj" fmla="val 3666"/>
            </a:avLst>
          </a:prstGeom>
          <a:solidFill>
            <a:schemeClr val="bg2">
              <a:lumMod val="95000"/>
              <a:alpha val="9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79" name="Rectangle: Rounded Corners 1278">
            <a:extLst>
              <a:ext uri="{FF2B5EF4-FFF2-40B4-BE49-F238E27FC236}">
                <a16:creationId xmlns:a16="http://schemas.microsoft.com/office/drawing/2014/main" id="{F915A3E0-9F53-4510-958A-4B6224CE0993}"/>
              </a:ext>
            </a:extLst>
          </p:cNvPr>
          <p:cNvSpPr/>
          <p:nvPr/>
        </p:nvSpPr>
        <p:spPr>
          <a:xfrm>
            <a:off x="6173962" y="2597437"/>
            <a:ext cx="1448192" cy="1348025"/>
          </a:xfrm>
          <a:prstGeom prst="roundRect">
            <a:avLst>
              <a:gd name="adj" fmla="val 3666"/>
            </a:avLst>
          </a:prstGeom>
          <a:solidFill>
            <a:schemeClr val="bg2">
              <a:lumMod val="95000"/>
              <a:alpha val="9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tangle 18">
            <a:extLst>
              <a:ext uri="{FF2B5EF4-FFF2-40B4-BE49-F238E27FC236}">
                <a16:creationId xmlns:a16="http://schemas.microsoft.com/office/drawing/2014/main" id="{2DD49274-95E6-4997-917A-19C8647EF69D}"/>
              </a:ext>
            </a:extLst>
          </p:cNvPr>
          <p:cNvSpPr/>
          <p:nvPr/>
        </p:nvSpPr>
        <p:spPr>
          <a:xfrm>
            <a:off x="1582788" y="2600779"/>
            <a:ext cx="1317990" cy="307777"/>
          </a:xfrm>
          <a:prstGeom prst="rect">
            <a:avLst/>
          </a:prstGeom>
        </p:spPr>
        <p:txBody>
          <a:bodyPr wrap="none">
            <a:spAutoFit/>
          </a:bodyPr>
          <a:lstStyle/>
          <a:p>
            <a:pPr algn="ctr"/>
            <a:r>
              <a:rPr lang="de-DE" sz="1400" dirty="0">
                <a:latin typeface="+mj-lt"/>
              </a:rPr>
              <a:t>Data Center 1</a:t>
            </a:r>
          </a:p>
        </p:txBody>
      </p:sp>
      <p:sp>
        <p:nvSpPr>
          <p:cNvPr id="1281" name="Rectangle 1280">
            <a:extLst>
              <a:ext uri="{FF2B5EF4-FFF2-40B4-BE49-F238E27FC236}">
                <a16:creationId xmlns:a16="http://schemas.microsoft.com/office/drawing/2014/main" id="{20C51D8D-636C-467D-BB34-1D7059391567}"/>
              </a:ext>
            </a:extLst>
          </p:cNvPr>
          <p:cNvSpPr/>
          <p:nvPr/>
        </p:nvSpPr>
        <p:spPr>
          <a:xfrm>
            <a:off x="3083415" y="2600779"/>
            <a:ext cx="1410964" cy="523220"/>
          </a:xfrm>
          <a:prstGeom prst="rect">
            <a:avLst/>
          </a:prstGeom>
        </p:spPr>
        <p:txBody>
          <a:bodyPr wrap="none">
            <a:spAutoFit/>
          </a:bodyPr>
          <a:lstStyle/>
          <a:p>
            <a:pPr algn="ctr"/>
            <a:r>
              <a:rPr lang="de-DE" sz="1400" dirty="0">
                <a:latin typeface="+mj-lt"/>
              </a:rPr>
              <a:t>Remote Office/</a:t>
            </a:r>
          </a:p>
          <a:p>
            <a:pPr algn="ctr"/>
            <a:r>
              <a:rPr lang="de-DE" sz="1400" dirty="0">
                <a:latin typeface="+mj-lt"/>
              </a:rPr>
              <a:t>Branch Office</a:t>
            </a:r>
          </a:p>
        </p:txBody>
      </p:sp>
      <p:sp>
        <p:nvSpPr>
          <p:cNvPr id="1282" name="Rectangle 1281">
            <a:extLst>
              <a:ext uri="{FF2B5EF4-FFF2-40B4-BE49-F238E27FC236}">
                <a16:creationId xmlns:a16="http://schemas.microsoft.com/office/drawing/2014/main" id="{4064CCC3-27A4-4C95-A4D8-6798116DC263}"/>
              </a:ext>
            </a:extLst>
          </p:cNvPr>
          <p:cNvSpPr/>
          <p:nvPr/>
        </p:nvSpPr>
        <p:spPr>
          <a:xfrm>
            <a:off x="4578771" y="2611229"/>
            <a:ext cx="1534394" cy="307777"/>
          </a:xfrm>
          <a:prstGeom prst="rect">
            <a:avLst/>
          </a:prstGeom>
        </p:spPr>
        <p:txBody>
          <a:bodyPr wrap="none">
            <a:spAutoFit/>
          </a:bodyPr>
          <a:lstStyle/>
          <a:p>
            <a:pPr algn="ctr"/>
            <a:r>
              <a:rPr lang="de-DE" sz="1400" dirty="0">
                <a:latin typeface="+mj-lt"/>
              </a:rPr>
              <a:t>Edge Computing</a:t>
            </a:r>
          </a:p>
        </p:txBody>
      </p:sp>
      <p:sp>
        <p:nvSpPr>
          <p:cNvPr id="1283" name="Rectangle 1282">
            <a:extLst>
              <a:ext uri="{FF2B5EF4-FFF2-40B4-BE49-F238E27FC236}">
                <a16:creationId xmlns:a16="http://schemas.microsoft.com/office/drawing/2014/main" id="{0C3DBDED-0BD7-428D-8495-F2B894B1C8E8}"/>
              </a:ext>
            </a:extLst>
          </p:cNvPr>
          <p:cNvSpPr/>
          <p:nvPr/>
        </p:nvSpPr>
        <p:spPr>
          <a:xfrm>
            <a:off x="6239063" y="2600349"/>
            <a:ext cx="1317990" cy="307777"/>
          </a:xfrm>
          <a:prstGeom prst="rect">
            <a:avLst/>
          </a:prstGeom>
        </p:spPr>
        <p:txBody>
          <a:bodyPr wrap="none">
            <a:spAutoFit/>
          </a:bodyPr>
          <a:lstStyle/>
          <a:p>
            <a:pPr algn="ctr"/>
            <a:r>
              <a:rPr lang="de-DE" sz="1400" dirty="0">
                <a:latin typeface="+mj-lt"/>
              </a:rPr>
              <a:t>Data Center 2</a:t>
            </a:r>
          </a:p>
        </p:txBody>
      </p:sp>
      <p:grpSp>
        <p:nvGrpSpPr>
          <p:cNvPr id="1290" name="Group 1289">
            <a:extLst>
              <a:ext uri="{FF2B5EF4-FFF2-40B4-BE49-F238E27FC236}">
                <a16:creationId xmlns:a16="http://schemas.microsoft.com/office/drawing/2014/main" id="{63321E2F-C77A-4CA9-A3A3-C5297E77B28D}"/>
              </a:ext>
            </a:extLst>
          </p:cNvPr>
          <p:cNvGrpSpPr/>
          <p:nvPr/>
        </p:nvGrpSpPr>
        <p:grpSpPr>
          <a:xfrm>
            <a:off x="2171117" y="3032199"/>
            <a:ext cx="540342" cy="288982"/>
            <a:chOff x="3140652" y="2021445"/>
            <a:chExt cx="2862696" cy="1749898"/>
          </a:xfrm>
        </p:grpSpPr>
        <p:pic>
          <p:nvPicPr>
            <p:cNvPr id="1291" name="Picture 1290">
              <a:extLst>
                <a:ext uri="{FF2B5EF4-FFF2-40B4-BE49-F238E27FC236}">
                  <a16:creationId xmlns:a16="http://schemas.microsoft.com/office/drawing/2014/main" id="{54D43078-1FF1-4FD9-9FCC-F0C2E720194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1292" name="Picture 1291">
              <a:extLst>
                <a:ext uri="{FF2B5EF4-FFF2-40B4-BE49-F238E27FC236}">
                  <a16:creationId xmlns:a16="http://schemas.microsoft.com/office/drawing/2014/main" id="{11FD5C0E-9F5A-4678-A647-C0ED4E59BB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1293" name="Picture 1292">
              <a:extLst>
                <a:ext uri="{FF2B5EF4-FFF2-40B4-BE49-F238E27FC236}">
                  <a16:creationId xmlns:a16="http://schemas.microsoft.com/office/drawing/2014/main" id="{FB45C32E-E337-4B80-882A-4186C25FB70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40652" y="2021445"/>
              <a:ext cx="2862696" cy="729580"/>
            </a:xfrm>
            <a:prstGeom prst="rect">
              <a:avLst/>
            </a:prstGeom>
            <a:effectLst>
              <a:outerShdw blurRad="50800" dist="38100" dir="5400000" algn="t" rotWithShape="0">
                <a:prstClr val="black">
                  <a:alpha val="40000"/>
                </a:prstClr>
              </a:outerShdw>
            </a:effectLst>
          </p:spPr>
        </p:pic>
      </p:grpSp>
      <p:sp>
        <p:nvSpPr>
          <p:cNvPr id="1294" name="TextBox 1293">
            <a:extLst>
              <a:ext uri="{FF2B5EF4-FFF2-40B4-BE49-F238E27FC236}">
                <a16:creationId xmlns:a16="http://schemas.microsoft.com/office/drawing/2014/main" id="{AEC5BA5D-C469-4AAF-9D9A-1DFE43AA0B59}"/>
              </a:ext>
            </a:extLst>
          </p:cNvPr>
          <p:cNvSpPr txBox="1"/>
          <p:nvPr/>
        </p:nvSpPr>
        <p:spPr>
          <a:xfrm>
            <a:off x="2057689" y="3704912"/>
            <a:ext cx="767198" cy="230832"/>
          </a:xfrm>
          <a:prstGeom prst="rect">
            <a:avLst/>
          </a:prstGeom>
          <a:noFill/>
        </p:spPr>
        <p:txBody>
          <a:bodyPr wrap="none" rtlCol="0">
            <a:spAutoFit/>
          </a:bodyPr>
          <a:lstStyle/>
          <a:p>
            <a:r>
              <a:rPr lang="en-US" sz="900" spc="5" dirty="0">
                <a:latin typeface="+mj-lt"/>
                <a:cs typeface="CiscoSansTT"/>
              </a:rPr>
              <a:t>Cisco</a:t>
            </a:r>
            <a:r>
              <a:rPr lang="en-US" sz="900" spc="-10" dirty="0">
                <a:latin typeface="+mj-lt"/>
                <a:cs typeface="CiscoSansTT"/>
              </a:rPr>
              <a:t> </a:t>
            </a:r>
            <a:r>
              <a:rPr lang="en-US" sz="900" spc="5" dirty="0">
                <a:latin typeface="+mj-lt"/>
                <a:cs typeface="CiscoSansTT"/>
              </a:rPr>
              <a:t>UCS</a:t>
            </a:r>
            <a:endParaRPr lang="en-US" sz="900" dirty="0">
              <a:latin typeface="+mj-lt"/>
              <a:cs typeface="CiscoSansTT"/>
            </a:endParaRPr>
          </a:p>
        </p:txBody>
      </p:sp>
      <p:sp>
        <p:nvSpPr>
          <p:cNvPr id="1295" name="TextBox 1294">
            <a:extLst>
              <a:ext uri="{FF2B5EF4-FFF2-40B4-BE49-F238E27FC236}">
                <a16:creationId xmlns:a16="http://schemas.microsoft.com/office/drawing/2014/main" id="{37AE0535-16DB-4B55-9142-765E16CE4397}"/>
              </a:ext>
            </a:extLst>
          </p:cNvPr>
          <p:cNvSpPr txBox="1"/>
          <p:nvPr/>
        </p:nvSpPr>
        <p:spPr>
          <a:xfrm>
            <a:off x="1923593" y="2847982"/>
            <a:ext cx="1035391" cy="230832"/>
          </a:xfrm>
          <a:prstGeom prst="rect">
            <a:avLst/>
          </a:prstGeom>
          <a:noFill/>
        </p:spPr>
        <p:txBody>
          <a:bodyPr wrap="square" rtlCol="0">
            <a:spAutoFit/>
          </a:bodyPr>
          <a:lstStyle/>
          <a:p>
            <a:pPr algn="ctr"/>
            <a:r>
              <a:rPr lang="en-US" sz="900" spc="5" dirty="0">
                <a:latin typeface="+mj-lt"/>
                <a:cs typeface="CiscoSansTT"/>
              </a:rPr>
              <a:t>Cisco</a:t>
            </a:r>
            <a:r>
              <a:rPr lang="en-US" sz="900" spc="-10" dirty="0">
                <a:latin typeface="+mj-lt"/>
                <a:cs typeface="CiscoSansTT"/>
              </a:rPr>
              <a:t> </a:t>
            </a:r>
            <a:r>
              <a:rPr lang="en-US" sz="900" spc="5" dirty="0">
                <a:latin typeface="+mj-lt"/>
                <a:cs typeface="CiscoSansTT"/>
              </a:rPr>
              <a:t>HyperFlex</a:t>
            </a:r>
            <a:endParaRPr lang="en-US" sz="900" dirty="0">
              <a:latin typeface="+mj-lt"/>
              <a:cs typeface="CiscoSansTT"/>
            </a:endParaRPr>
          </a:p>
        </p:txBody>
      </p:sp>
      <p:sp>
        <p:nvSpPr>
          <p:cNvPr id="1296" name="TextBox 1295">
            <a:extLst>
              <a:ext uri="{FF2B5EF4-FFF2-40B4-BE49-F238E27FC236}">
                <a16:creationId xmlns:a16="http://schemas.microsoft.com/office/drawing/2014/main" id="{76E6340A-CF46-4C2A-8107-5F55CE87416F}"/>
              </a:ext>
            </a:extLst>
          </p:cNvPr>
          <p:cNvSpPr txBox="1"/>
          <p:nvPr/>
        </p:nvSpPr>
        <p:spPr>
          <a:xfrm>
            <a:off x="3070061" y="3064090"/>
            <a:ext cx="1446105" cy="369332"/>
          </a:xfrm>
          <a:prstGeom prst="rect">
            <a:avLst/>
          </a:prstGeom>
          <a:noFill/>
        </p:spPr>
        <p:txBody>
          <a:bodyPr wrap="square" rtlCol="0">
            <a:spAutoFit/>
          </a:bodyPr>
          <a:lstStyle/>
          <a:p>
            <a:pPr algn="ctr"/>
            <a:r>
              <a:rPr lang="en-US" sz="900" spc="5" dirty="0">
                <a:latin typeface="+mj-lt"/>
                <a:cs typeface="CiscoSansTT"/>
              </a:rPr>
              <a:t>Cisco HyperFlex Edge </a:t>
            </a:r>
          </a:p>
          <a:p>
            <a:pPr algn="ctr"/>
            <a:r>
              <a:rPr lang="en-US" sz="900" spc="5" dirty="0">
                <a:latin typeface="+mj-lt"/>
                <a:cs typeface="CiscoSansTT"/>
              </a:rPr>
              <a:t>2-Node ROBO</a:t>
            </a:r>
          </a:p>
        </p:txBody>
      </p:sp>
      <p:sp>
        <p:nvSpPr>
          <p:cNvPr id="1301" name="TextBox 1300">
            <a:extLst>
              <a:ext uri="{FF2B5EF4-FFF2-40B4-BE49-F238E27FC236}">
                <a16:creationId xmlns:a16="http://schemas.microsoft.com/office/drawing/2014/main" id="{E2067746-99E2-47D7-9DA4-46BDB7AECFCC}"/>
              </a:ext>
            </a:extLst>
          </p:cNvPr>
          <p:cNvSpPr txBox="1"/>
          <p:nvPr/>
        </p:nvSpPr>
        <p:spPr>
          <a:xfrm>
            <a:off x="4643321" y="3000512"/>
            <a:ext cx="1429033" cy="230832"/>
          </a:xfrm>
          <a:prstGeom prst="rect">
            <a:avLst/>
          </a:prstGeom>
          <a:noFill/>
        </p:spPr>
        <p:txBody>
          <a:bodyPr wrap="square" rtlCol="0">
            <a:spAutoFit/>
          </a:bodyPr>
          <a:lstStyle>
            <a:defPPr>
              <a:defRPr lang="en-US"/>
            </a:defPPr>
            <a:lvl1pPr algn="ctr">
              <a:defRPr sz="900" spc="5">
                <a:latin typeface="+mj-lt"/>
                <a:cs typeface="CiscoSansTT"/>
              </a:defRPr>
            </a:lvl1pPr>
          </a:lstStyle>
          <a:p>
            <a:r>
              <a:rPr lang="en-US" dirty="0"/>
              <a:t>Cisco HyperFlex Edge</a:t>
            </a:r>
          </a:p>
        </p:txBody>
      </p:sp>
      <p:grpSp>
        <p:nvGrpSpPr>
          <p:cNvPr id="1311" name="Group 1310">
            <a:extLst>
              <a:ext uri="{FF2B5EF4-FFF2-40B4-BE49-F238E27FC236}">
                <a16:creationId xmlns:a16="http://schemas.microsoft.com/office/drawing/2014/main" id="{B5A8250A-E67E-4362-8A44-925DEA5D56B2}"/>
              </a:ext>
            </a:extLst>
          </p:cNvPr>
          <p:cNvGrpSpPr/>
          <p:nvPr/>
        </p:nvGrpSpPr>
        <p:grpSpPr>
          <a:xfrm>
            <a:off x="6806617" y="3032199"/>
            <a:ext cx="540342" cy="288982"/>
            <a:chOff x="3140652" y="2021445"/>
            <a:chExt cx="2862696" cy="1749898"/>
          </a:xfrm>
        </p:grpSpPr>
        <p:pic>
          <p:nvPicPr>
            <p:cNvPr id="1312" name="Picture 1311">
              <a:extLst>
                <a:ext uri="{FF2B5EF4-FFF2-40B4-BE49-F238E27FC236}">
                  <a16:creationId xmlns:a16="http://schemas.microsoft.com/office/drawing/2014/main" id="{D36A3DF3-B94F-4475-A208-2E227DBCF9F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1313" name="Picture 1312">
              <a:extLst>
                <a:ext uri="{FF2B5EF4-FFF2-40B4-BE49-F238E27FC236}">
                  <a16:creationId xmlns:a16="http://schemas.microsoft.com/office/drawing/2014/main" id="{A3019BDD-DA7C-4BA4-BB69-87EDB560585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1314" name="Picture 1313">
              <a:extLst>
                <a:ext uri="{FF2B5EF4-FFF2-40B4-BE49-F238E27FC236}">
                  <a16:creationId xmlns:a16="http://schemas.microsoft.com/office/drawing/2014/main" id="{4BA70B04-F433-4E49-8489-0F65846E5B1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40652" y="2021445"/>
              <a:ext cx="2862696" cy="729580"/>
            </a:xfrm>
            <a:prstGeom prst="rect">
              <a:avLst/>
            </a:prstGeom>
            <a:effectLst>
              <a:outerShdw blurRad="50800" dist="38100" dir="5400000" algn="t" rotWithShape="0">
                <a:prstClr val="black">
                  <a:alpha val="40000"/>
                </a:prstClr>
              </a:outerShdw>
            </a:effectLst>
          </p:spPr>
        </p:pic>
      </p:grpSp>
      <p:sp>
        <p:nvSpPr>
          <p:cNvPr id="1315" name="TextBox 1314">
            <a:extLst>
              <a:ext uri="{FF2B5EF4-FFF2-40B4-BE49-F238E27FC236}">
                <a16:creationId xmlns:a16="http://schemas.microsoft.com/office/drawing/2014/main" id="{A0BFFF27-F4C8-4FF4-9AD9-8999EF13F3A4}"/>
              </a:ext>
            </a:extLst>
          </p:cNvPr>
          <p:cNvSpPr txBox="1"/>
          <p:nvPr/>
        </p:nvSpPr>
        <p:spPr>
          <a:xfrm>
            <a:off x="6693189" y="3704912"/>
            <a:ext cx="767198" cy="230832"/>
          </a:xfrm>
          <a:prstGeom prst="rect">
            <a:avLst/>
          </a:prstGeom>
          <a:noFill/>
        </p:spPr>
        <p:txBody>
          <a:bodyPr wrap="none" rtlCol="0">
            <a:spAutoFit/>
          </a:bodyPr>
          <a:lstStyle/>
          <a:p>
            <a:r>
              <a:rPr lang="en-US" sz="900" spc="5" dirty="0">
                <a:latin typeface="+mj-lt"/>
                <a:cs typeface="CiscoSansTT"/>
              </a:rPr>
              <a:t>Cisco</a:t>
            </a:r>
            <a:r>
              <a:rPr lang="en-US" sz="900" spc="-10" dirty="0">
                <a:latin typeface="+mj-lt"/>
                <a:cs typeface="CiscoSansTT"/>
              </a:rPr>
              <a:t> </a:t>
            </a:r>
            <a:r>
              <a:rPr lang="en-US" sz="900" spc="5" dirty="0">
                <a:latin typeface="+mj-lt"/>
                <a:cs typeface="CiscoSansTT"/>
              </a:rPr>
              <a:t>UCS</a:t>
            </a:r>
            <a:endParaRPr lang="en-US" sz="900" dirty="0">
              <a:latin typeface="+mj-lt"/>
              <a:cs typeface="CiscoSansTT"/>
            </a:endParaRPr>
          </a:p>
        </p:txBody>
      </p:sp>
      <p:sp>
        <p:nvSpPr>
          <p:cNvPr id="1316" name="TextBox 1315">
            <a:extLst>
              <a:ext uri="{FF2B5EF4-FFF2-40B4-BE49-F238E27FC236}">
                <a16:creationId xmlns:a16="http://schemas.microsoft.com/office/drawing/2014/main" id="{609034E7-CA2B-417C-AFB4-BA9DD9185250}"/>
              </a:ext>
            </a:extLst>
          </p:cNvPr>
          <p:cNvSpPr txBox="1"/>
          <p:nvPr/>
        </p:nvSpPr>
        <p:spPr>
          <a:xfrm>
            <a:off x="6559093" y="2847982"/>
            <a:ext cx="1035391" cy="230832"/>
          </a:xfrm>
          <a:prstGeom prst="rect">
            <a:avLst/>
          </a:prstGeom>
          <a:noFill/>
        </p:spPr>
        <p:txBody>
          <a:bodyPr wrap="square" rtlCol="0">
            <a:spAutoFit/>
          </a:bodyPr>
          <a:lstStyle/>
          <a:p>
            <a:pPr algn="ctr"/>
            <a:r>
              <a:rPr lang="en-US" sz="900" spc="5" dirty="0">
                <a:latin typeface="+mj-lt"/>
                <a:cs typeface="CiscoSansTT"/>
              </a:rPr>
              <a:t>Cisco</a:t>
            </a:r>
            <a:r>
              <a:rPr lang="en-US" sz="900" spc="-10" dirty="0">
                <a:latin typeface="+mj-lt"/>
                <a:cs typeface="CiscoSansTT"/>
              </a:rPr>
              <a:t> </a:t>
            </a:r>
            <a:r>
              <a:rPr lang="en-US" sz="900" spc="5" dirty="0">
                <a:latin typeface="+mj-lt"/>
                <a:cs typeface="CiscoSansTT"/>
              </a:rPr>
              <a:t>HyperFlex</a:t>
            </a:r>
            <a:endParaRPr lang="en-US" sz="900" dirty="0">
              <a:latin typeface="+mj-lt"/>
              <a:cs typeface="CiscoSansTT"/>
            </a:endParaRPr>
          </a:p>
        </p:txBody>
      </p:sp>
      <p:sp>
        <p:nvSpPr>
          <p:cNvPr id="31" name="Right Bracket 30">
            <a:extLst>
              <a:ext uri="{FF2B5EF4-FFF2-40B4-BE49-F238E27FC236}">
                <a16:creationId xmlns:a16="http://schemas.microsoft.com/office/drawing/2014/main" id="{864A28ED-9C04-4D4F-B35D-1B6CCEFEA5F7}"/>
              </a:ext>
            </a:extLst>
          </p:cNvPr>
          <p:cNvSpPr/>
          <p:nvPr/>
        </p:nvSpPr>
        <p:spPr>
          <a:xfrm rot="16200000">
            <a:off x="4446975" y="122224"/>
            <a:ext cx="268279" cy="4664306"/>
          </a:xfrm>
          <a:prstGeom prst="rightBracket">
            <a:avLst>
              <a:gd name="adj" fmla="val 0"/>
            </a:avLst>
          </a:prstGeom>
          <a:noFill/>
          <a:ln w="19050" cap="rnd">
            <a:solidFill>
              <a:schemeClr val="accent5"/>
            </a:solidFill>
          </a:ln>
        </p:spPr>
        <p:txBody>
          <a:bodyPr vert="horz" wrap="square" lIns="91440" tIns="45720" rIns="91440" bIns="45720" numCol="1" anchor="t" anchorCtr="0" compatLnSpc="1">
            <a:prstTxWarp prst="textNoShape">
              <a:avLst/>
            </a:prstTxWarp>
          </a:bodyPr>
          <a:lstStyle/>
          <a:p>
            <a:endParaRPr lang="de-DE"/>
          </a:p>
        </p:txBody>
      </p:sp>
      <p:sp>
        <p:nvSpPr>
          <p:cNvPr id="1317" name="Right Bracket 1316">
            <a:extLst>
              <a:ext uri="{FF2B5EF4-FFF2-40B4-BE49-F238E27FC236}">
                <a16:creationId xmlns:a16="http://schemas.microsoft.com/office/drawing/2014/main" id="{D0E85368-AA6F-4D11-9071-83942F29DFB5}"/>
              </a:ext>
            </a:extLst>
          </p:cNvPr>
          <p:cNvSpPr/>
          <p:nvPr/>
        </p:nvSpPr>
        <p:spPr>
          <a:xfrm rot="16200000">
            <a:off x="4432393" y="1679670"/>
            <a:ext cx="268279" cy="1549411"/>
          </a:xfrm>
          <a:prstGeom prst="rightBracket">
            <a:avLst>
              <a:gd name="adj" fmla="val 0"/>
            </a:avLst>
          </a:prstGeom>
          <a:noFill/>
          <a:ln w="19050" cap="rnd">
            <a:solidFill>
              <a:schemeClr val="accent5"/>
            </a:solidFill>
          </a:ln>
        </p:spPr>
        <p:txBody>
          <a:bodyPr vert="horz" wrap="square" lIns="91440" tIns="45720" rIns="91440" bIns="45720" numCol="1" anchor="t" anchorCtr="0" compatLnSpc="1">
            <a:prstTxWarp prst="textNoShape">
              <a:avLst/>
            </a:prstTxWarp>
          </a:bodyPr>
          <a:lstStyle/>
          <a:p>
            <a:endParaRPr lang="de-DE"/>
          </a:p>
        </p:txBody>
      </p:sp>
      <p:cxnSp>
        <p:nvCxnSpPr>
          <p:cNvPr id="34" name="Straight Connector 33">
            <a:extLst>
              <a:ext uri="{FF2B5EF4-FFF2-40B4-BE49-F238E27FC236}">
                <a16:creationId xmlns:a16="http://schemas.microsoft.com/office/drawing/2014/main" id="{1948AB57-AD1A-4F4F-89A9-E5F71B4BC799}"/>
              </a:ext>
            </a:extLst>
          </p:cNvPr>
          <p:cNvCxnSpPr>
            <a:cxnSpLocks/>
            <a:endCxn id="1317" idx="2"/>
          </p:cNvCxnSpPr>
          <p:nvPr/>
        </p:nvCxnSpPr>
        <p:spPr>
          <a:xfrm flipH="1">
            <a:off x="4566533" y="2072813"/>
            <a:ext cx="3254" cy="247423"/>
          </a:xfrm>
          <a:prstGeom prst="line">
            <a:avLst/>
          </a:prstGeom>
          <a:noFill/>
          <a:ln w="19050" cap="rnd">
            <a:solidFill>
              <a:schemeClr val="accent5"/>
            </a:solidFill>
          </a:ln>
        </p:spPr>
      </p:cxnSp>
      <p:pic>
        <p:nvPicPr>
          <p:cNvPr id="2" name="Picture 1"/>
          <p:cNvPicPr>
            <a:picLocks noChangeAspect="1"/>
          </p:cNvPicPr>
          <p:nvPr/>
        </p:nvPicPr>
        <p:blipFill>
          <a:blip r:embed="rId11"/>
          <a:stretch>
            <a:fillRect/>
          </a:stretch>
        </p:blipFill>
        <p:spPr>
          <a:xfrm>
            <a:off x="4867958" y="3278224"/>
            <a:ext cx="1013726" cy="274748"/>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a:blip r:embed="rId12"/>
          <a:stretch>
            <a:fillRect/>
          </a:stretch>
        </p:blipFill>
        <p:spPr>
          <a:xfrm>
            <a:off x="1609283" y="2984924"/>
            <a:ext cx="344436" cy="851524"/>
          </a:xfrm>
          <a:prstGeom prst="rect">
            <a:avLst/>
          </a:prstGeom>
        </p:spPr>
      </p:pic>
      <p:pic>
        <p:nvPicPr>
          <p:cNvPr id="613" name="Picture 612"/>
          <p:cNvPicPr>
            <a:picLocks noChangeAspect="1"/>
          </p:cNvPicPr>
          <p:nvPr/>
        </p:nvPicPr>
        <p:blipFill>
          <a:blip r:embed="rId12"/>
          <a:stretch>
            <a:fillRect/>
          </a:stretch>
        </p:blipFill>
        <p:spPr>
          <a:xfrm>
            <a:off x="6295683" y="2961864"/>
            <a:ext cx="344436" cy="851524"/>
          </a:xfrm>
          <a:prstGeom prst="rect">
            <a:avLst/>
          </a:prstGeom>
        </p:spPr>
      </p:pic>
      <p:pic>
        <p:nvPicPr>
          <p:cNvPr id="7" name="Picture 6"/>
          <p:cNvPicPr>
            <a:picLocks noChangeAspect="1"/>
          </p:cNvPicPr>
          <p:nvPr/>
        </p:nvPicPr>
        <p:blipFill>
          <a:blip r:embed="rId13"/>
          <a:stretch>
            <a:fillRect/>
          </a:stretch>
        </p:blipFill>
        <p:spPr>
          <a:xfrm>
            <a:off x="2042481" y="3410399"/>
            <a:ext cx="546760" cy="293553"/>
          </a:xfrm>
          <a:prstGeom prst="rect">
            <a:avLst/>
          </a:prstGeom>
        </p:spPr>
      </p:pic>
      <p:pic>
        <p:nvPicPr>
          <p:cNvPr id="723" name="Picture 722"/>
          <p:cNvPicPr>
            <a:picLocks noChangeAspect="1"/>
          </p:cNvPicPr>
          <p:nvPr/>
        </p:nvPicPr>
        <p:blipFill>
          <a:blip r:embed="rId13"/>
          <a:stretch>
            <a:fillRect/>
          </a:stretch>
        </p:blipFill>
        <p:spPr>
          <a:xfrm>
            <a:off x="6690015" y="3395862"/>
            <a:ext cx="546760" cy="293553"/>
          </a:xfrm>
          <a:prstGeom prst="rect">
            <a:avLst/>
          </a:prstGeom>
        </p:spPr>
      </p:pic>
      <p:pic>
        <p:nvPicPr>
          <p:cNvPr id="8" name="Picture 7"/>
          <p:cNvPicPr>
            <a:picLocks noChangeAspect="1"/>
          </p:cNvPicPr>
          <p:nvPr/>
        </p:nvPicPr>
        <p:blipFill>
          <a:blip r:embed="rId14"/>
          <a:stretch>
            <a:fillRect/>
          </a:stretch>
        </p:blipFill>
        <p:spPr>
          <a:xfrm>
            <a:off x="2252770" y="3670485"/>
            <a:ext cx="547013" cy="77576"/>
          </a:xfrm>
          <a:prstGeom prst="rect">
            <a:avLst/>
          </a:prstGeom>
        </p:spPr>
      </p:pic>
      <p:pic>
        <p:nvPicPr>
          <p:cNvPr id="725" name="Picture 724"/>
          <p:cNvPicPr>
            <a:picLocks noChangeAspect="1"/>
          </p:cNvPicPr>
          <p:nvPr/>
        </p:nvPicPr>
        <p:blipFill>
          <a:blip r:embed="rId14"/>
          <a:stretch>
            <a:fillRect/>
          </a:stretch>
        </p:blipFill>
        <p:spPr>
          <a:xfrm>
            <a:off x="6908473" y="3664364"/>
            <a:ext cx="547013" cy="77576"/>
          </a:xfrm>
          <a:prstGeom prst="rect">
            <a:avLst/>
          </a:prstGeom>
        </p:spPr>
      </p:pic>
      <p:grpSp>
        <p:nvGrpSpPr>
          <p:cNvPr id="610" name="Group 4">
            <a:extLst>
              <a:ext uri="{FF2B5EF4-FFF2-40B4-BE49-F238E27FC236}">
                <a16:creationId xmlns:a16="http://schemas.microsoft.com/office/drawing/2014/main" id="{03820788-16DA-40C1-AB3D-5567C4D2CB55}"/>
              </a:ext>
            </a:extLst>
          </p:cNvPr>
          <p:cNvGrpSpPr>
            <a:grpSpLocks noChangeAspect="1"/>
          </p:cNvGrpSpPr>
          <p:nvPr/>
        </p:nvGrpSpPr>
        <p:grpSpPr bwMode="auto">
          <a:xfrm>
            <a:off x="4112902" y="1146455"/>
            <a:ext cx="913769" cy="914400"/>
            <a:chOff x="1439" y="178"/>
            <a:chExt cx="2880" cy="2882"/>
          </a:xfrm>
        </p:grpSpPr>
        <p:sp>
          <p:nvSpPr>
            <p:cNvPr id="724" name="Oval 5">
              <a:extLst>
                <a:ext uri="{FF2B5EF4-FFF2-40B4-BE49-F238E27FC236}">
                  <a16:creationId xmlns:a16="http://schemas.microsoft.com/office/drawing/2014/main" id="{506900EA-4E78-4B52-A9B7-AA7F289DDD59}"/>
                </a:ext>
              </a:extLst>
            </p:cNvPr>
            <p:cNvSpPr>
              <a:spLocks noChangeArrowheads="1"/>
            </p:cNvSpPr>
            <p:nvPr/>
          </p:nvSpPr>
          <p:spPr bwMode="auto">
            <a:xfrm>
              <a:off x="1439" y="178"/>
              <a:ext cx="2880" cy="288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26" name="Freeform 6">
              <a:extLst>
                <a:ext uri="{FF2B5EF4-FFF2-40B4-BE49-F238E27FC236}">
                  <a16:creationId xmlns:a16="http://schemas.microsoft.com/office/drawing/2014/main" id="{42007592-A62A-4397-AA3B-4D4EFB06063F}"/>
                </a:ext>
              </a:extLst>
            </p:cNvPr>
            <p:cNvSpPr>
              <a:spLocks/>
            </p:cNvSpPr>
            <p:nvPr/>
          </p:nvSpPr>
          <p:spPr bwMode="auto">
            <a:xfrm>
              <a:off x="1693" y="913"/>
              <a:ext cx="2626" cy="2147"/>
            </a:xfrm>
            <a:custGeom>
              <a:avLst/>
              <a:gdLst>
                <a:gd name="T0" fmla="*/ 977 w 1312"/>
                <a:gd name="T1" fmla="*/ 49 h 1072"/>
                <a:gd name="T2" fmla="*/ 882 w 1312"/>
                <a:gd name="T3" fmla="*/ 1 h 1072"/>
                <a:gd name="T4" fmla="*/ 882 w 1312"/>
                <a:gd name="T5" fmla="*/ 0 h 1072"/>
                <a:gd name="T6" fmla="*/ 730 w 1312"/>
                <a:gd name="T7" fmla="*/ 0 h 1072"/>
                <a:gd name="T8" fmla="*/ 730 w 1312"/>
                <a:gd name="T9" fmla="*/ 1 h 1072"/>
                <a:gd name="T10" fmla="*/ 728 w 1312"/>
                <a:gd name="T11" fmla="*/ 0 h 1072"/>
                <a:gd name="T12" fmla="*/ 600 w 1312"/>
                <a:gd name="T13" fmla="*/ 127 h 1072"/>
                <a:gd name="T14" fmla="*/ 607 w 1312"/>
                <a:gd name="T15" fmla="*/ 168 h 1072"/>
                <a:gd name="T16" fmla="*/ 393 w 1312"/>
                <a:gd name="T17" fmla="*/ 168 h 1072"/>
                <a:gd name="T18" fmla="*/ 265 w 1312"/>
                <a:gd name="T19" fmla="*/ 296 h 1072"/>
                <a:gd name="T20" fmla="*/ 272 w 1312"/>
                <a:gd name="T21" fmla="*/ 336 h 1072"/>
                <a:gd name="T22" fmla="*/ 128 w 1312"/>
                <a:gd name="T23" fmla="*/ 336 h 1072"/>
                <a:gd name="T24" fmla="*/ 0 w 1312"/>
                <a:gd name="T25" fmla="*/ 463 h 1072"/>
                <a:gd name="T26" fmla="*/ 36 w 1312"/>
                <a:gd name="T27" fmla="*/ 551 h 1072"/>
                <a:gd name="T28" fmla="*/ 35 w 1312"/>
                <a:gd name="T29" fmla="*/ 552 h 1072"/>
                <a:gd name="T30" fmla="*/ 556 w 1312"/>
                <a:gd name="T31" fmla="*/ 1071 h 1072"/>
                <a:gd name="T32" fmla="*/ 592 w 1312"/>
                <a:gd name="T33" fmla="*/ 1072 h 1072"/>
                <a:gd name="T34" fmla="*/ 1312 w 1312"/>
                <a:gd name="T35" fmla="*/ 383 h 1072"/>
                <a:gd name="T36" fmla="*/ 977 w 1312"/>
                <a:gd name="T37" fmla="*/ 49 h 1072"/>
                <a:gd name="T38" fmla="*/ 977 w 1312"/>
                <a:gd name="T39" fmla="*/ 49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2" h="1072">
                  <a:moveTo>
                    <a:pt x="977" y="49"/>
                  </a:moveTo>
                  <a:cubicBezTo>
                    <a:pt x="954" y="21"/>
                    <a:pt x="920" y="2"/>
                    <a:pt x="882" y="1"/>
                  </a:cubicBezTo>
                  <a:cubicBezTo>
                    <a:pt x="882" y="0"/>
                    <a:pt x="882" y="0"/>
                    <a:pt x="882" y="0"/>
                  </a:cubicBezTo>
                  <a:cubicBezTo>
                    <a:pt x="730" y="0"/>
                    <a:pt x="730" y="0"/>
                    <a:pt x="730" y="0"/>
                  </a:cubicBezTo>
                  <a:cubicBezTo>
                    <a:pt x="730" y="1"/>
                    <a:pt x="730" y="1"/>
                    <a:pt x="730" y="1"/>
                  </a:cubicBezTo>
                  <a:cubicBezTo>
                    <a:pt x="729" y="1"/>
                    <a:pt x="729" y="0"/>
                    <a:pt x="728" y="0"/>
                  </a:cubicBezTo>
                  <a:cubicBezTo>
                    <a:pt x="657" y="0"/>
                    <a:pt x="600" y="58"/>
                    <a:pt x="600" y="127"/>
                  </a:cubicBezTo>
                  <a:cubicBezTo>
                    <a:pt x="600" y="142"/>
                    <a:pt x="603" y="155"/>
                    <a:pt x="607" y="168"/>
                  </a:cubicBezTo>
                  <a:cubicBezTo>
                    <a:pt x="393" y="168"/>
                    <a:pt x="393" y="168"/>
                    <a:pt x="393" y="168"/>
                  </a:cubicBezTo>
                  <a:cubicBezTo>
                    <a:pt x="322" y="168"/>
                    <a:pt x="265" y="225"/>
                    <a:pt x="265" y="296"/>
                  </a:cubicBezTo>
                  <a:cubicBezTo>
                    <a:pt x="265" y="310"/>
                    <a:pt x="267" y="324"/>
                    <a:pt x="272" y="336"/>
                  </a:cubicBezTo>
                  <a:cubicBezTo>
                    <a:pt x="128" y="336"/>
                    <a:pt x="128" y="336"/>
                    <a:pt x="128" y="336"/>
                  </a:cubicBezTo>
                  <a:cubicBezTo>
                    <a:pt x="57" y="336"/>
                    <a:pt x="0" y="394"/>
                    <a:pt x="0" y="463"/>
                  </a:cubicBezTo>
                  <a:cubicBezTo>
                    <a:pt x="0" y="497"/>
                    <a:pt x="14" y="528"/>
                    <a:pt x="36" y="551"/>
                  </a:cubicBezTo>
                  <a:cubicBezTo>
                    <a:pt x="35" y="552"/>
                    <a:pt x="35" y="552"/>
                    <a:pt x="35" y="552"/>
                  </a:cubicBezTo>
                  <a:cubicBezTo>
                    <a:pt x="556" y="1071"/>
                    <a:pt x="556" y="1071"/>
                    <a:pt x="556" y="1071"/>
                  </a:cubicBezTo>
                  <a:cubicBezTo>
                    <a:pt x="568" y="1072"/>
                    <a:pt x="580" y="1072"/>
                    <a:pt x="592" y="1072"/>
                  </a:cubicBezTo>
                  <a:cubicBezTo>
                    <a:pt x="980" y="1072"/>
                    <a:pt x="1297" y="766"/>
                    <a:pt x="1312" y="383"/>
                  </a:cubicBezTo>
                  <a:cubicBezTo>
                    <a:pt x="977" y="49"/>
                    <a:pt x="977" y="49"/>
                    <a:pt x="977" y="49"/>
                  </a:cubicBezTo>
                  <a:cubicBezTo>
                    <a:pt x="977" y="49"/>
                    <a:pt x="977" y="49"/>
                    <a:pt x="977" y="49"/>
                  </a:cubicBezTo>
                  <a:close/>
                </a:path>
              </a:pathLst>
            </a:custGeom>
            <a:solidFill>
              <a:srgbClr val="153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27" name="Freeform 7">
              <a:extLst>
                <a:ext uri="{FF2B5EF4-FFF2-40B4-BE49-F238E27FC236}">
                  <a16:creationId xmlns:a16="http://schemas.microsoft.com/office/drawing/2014/main" id="{46729FF0-7E1C-4902-8269-79517DADDA1A}"/>
                </a:ext>
              </a:extLst>
            </p:cNvPr>
            <p:cNvSpPr>
              <a:spLocks noEditPoints="1"/>
            </p:cNvSpPr>
            <p:nvPr/>
          </p:nvSpPr>
          <p:spPr bwMode="auto">
            <a:xfrm>
              <a:off x="3076" y="1760"/>
              <a:ext cx="679" cy="677"/>
            </a:xfrm>
            <a:custGeom>
              <a:avLst/>
              <a:gdLst>
                <a:gd name="T0" fmla="*/ 291 w 339"/>
                <a:gd name="T1" fmla="*/ 136 h 338"/>
                <a:gd name="T2" fmla="*/ 307 w 339"/>
                <a:gd name="T3" fmla="*/ 136 h 338"/>
                <a:gd name="T4" fmla="*/ 339 w 339"/>
                <a:gd name="T5" fmla="*/ 168 h 338"/>
                <a:gd name="T6" fmla="*/ 307 w 339"/>
                <a:gd name="T7" fmla="*/ 200 h 338"/>
                <a:gd name="T8" fmla="*/ 272 w 339"/>
                <a:gd name="T9" fmla="*/ 200 h 338"/>
                <a:gd name="T10" fmla="*/ 267 w 339"/>
                <a:gd name="T11" fmla="*/ 204 h 338"/>
                <a:gd name="T12" fmla="*/ 271 w 339"/>
                <a:gd name="T13" fmla="*/ 224 h 338"/>
                <a:gd name="T14" fmla="*/ 289 w 339"/>
                <a:gd name="T15" fmla="*/ 243 h 338"/>
                <a:gd name="T16" fmla="*/ 296 w 339"/>
                <a:gd name="T17" fmla="*/ 277 h 338"/>
                <a:gd name="T18" fmla="*/ 268 w 339"/>
                <a:gd name="T19" fmla="*/ 297 h 338"/>
                <a:gd name="T20" fmla="*/ 245 w 339"/>
                <a:gd name="T21" fmla="*/ 288 h 338"/>
                <a:gd name="T22" fmla="*/ 221 w 339"/>
                <a:gd name="T23" fmla="*/ 264 h 338"/>
                <a:gd name="T24" fmla="*/ 212 w 339"/>
                <a:gd name="T25" fmla="*/ 262 h 338"/>
                <a:gd name="T26" fmla="*/ 201 w 339"/>
                <a:gd name="T27" fmla="*/ 278 h 338"/>
                <a:gd name="T28" fmla="*/ 201 w 339"/>
                <a:gd name="T29" fmla="*/ 305 h 338"/>
                <a:gd name="T30" fmla="*/ 174 w 339"/>
                <a:gd name="T31" fmla="*/ 336 h 338"/>
                <a:gd name="T32" fmla="*/ 139 w 339"/>
                <a:gd name="T33" fmla="*/ 312 h 338"/>
                <a:gd name="T34" fmla="*/ 138 w 339"/>
                <a:gd name="T35" fmla="*/ 289 h 338"/>
                <a:gd name="T36" fmla="*/ 138 w 339"/>
                <a:gd name="T37" fmla="*/ 280 h 338"/>
                <a:gd name="T38" fmla="*/ 126 w 339"/>
                <a:gd name="T39" fmla="*/ 262 h 338"/>
                <a:gd name="T40" fmla="*/ 119 w 339"/>
                <a:gd name="T41" fmla="*/ 263 h 338"/>
                <a:gd name="T42" fmla="*/ 96 w 339"/>
                <a:gd name="T43" fmla="*/ 287 h 338"/>
                <a:gd name="T44" fmla="*/ 62 w 339"/>
                <a:gd name="T45" fmla="*/ 295 h 338"/>
                <a:gd name="T46" fmla="*/ 41 w 339"/>
                <a:gd name="T47" fmla="*/ 268 h 338"/>
                <a:gd name="T48" fmla="*/ 51 w 339"/>
                <a:gd name="T49" fmla="*/ 242 h 338"/>
                <a:gd name="T50" fmla="*/ 75 w 339"/>
                <a:gd name="T51" fmla="*/ 218 h 338"/>
                <a:gd name="T52" fmla="*/ 76 w 339"/>
                <a:gd name="T53" fmla="*/ 211 h 338"/>
                <a:gd name="T54" fmla="*/ 58 w 339"/>
                <a:gd name="T55" fmla="*/ 199 h 338"/>
                <a:gd name="T56" fmla="*/ 32 w 339"/>
                <a:gd name="T57" fmla="*/ 200 h 338"/>
                <a:gd name="T58" fmla="*/ 1 w 339"/>
                <a:gd name="T59" fmla="*/ 168 h 338"/>
                <a:gd name="T60" fmla="*/ 31 w 339"/>
                <a:gd name="T61" fmla="*/ 136 h 338"/>
                <a:gd name="T62" fmla="*/ 67 w 339"/>
                <a:gd name="T63" fmla="*/ 136 h 338"/>
                <a:gd name="T64" fmla="*/ 73 w 339"/>
                <a:gd name="T65" fmla="*/ 132 h 338"/>
                <a:gd name="T66" fmla="*/ 68 w 339"/>
                <a:gd name="T67" fmla="*/ 112 h 338"/>
                <a:gd name="T68" fmla="*/ 50 w 339"/>
                <a:gd name="T69" fmla="*/ 93 h 338"/>
                <a:gd name="T70" fmla="*/ 50 w 339"/>
                <a:gd name="T71" fmla="*/ 49 h 338"/>
                <a:gd name="T72" fmla="*/ 95 w 339"/>
                <a:gd name="T73" fmla="*/ 49 h 338"/>
                <a:gd name="T74" fmla="*/ 119 w 339"/>
                <a:gd name="T75" fmla="*/ 74 h 338"/>
                <a:gd name="T76" fmla="*/ 127 w 339"/>
                <a:gd name="T77" fmla="*/ 75 h 338"/>
                <a:gd name="T78" fmla="*/ 138 w 339"/>
                <a:gd name="T79" fmla="*/ 57 h 338"/>
                <a:gd name="T80" fmla="*/ 138 w 339"/>
                <a:gd name="T81" fmla="*/ 31 h 338"/>
                <a:gd name="T82" fmla="*/ 170 w 339"/>
                <a:gd name="T83" fmla="*/ 0 h 338"/>
                <a:gd name="T84" fmla="*/ 201 w 339"/>
                <a:gd name="T85" fmla="*/ 31 h 338"/>
                <a:gd name="T86" fmla="*/ 201 w 339"/>
                <a:gd name="T87" fmla="*/ 66 h 338"/>
                <a:gd name="T88" fmla="*/ 205 w 339"/>
                <a:gd name="T89" fmla="*/ 72 h 338"/>
                <a:gd name="T90" fmla="*/ 226 w 339"/>
                <a:gd name="T91" fmla="*/ 68 h 338"/>
                <a:gd name="T92" fmla="*/ 244 w 339"/>
                <a:gd name="T93" fmla="*/ 49 h 338"/>
                <a:gd name="T94" fmla="*/ 297 w 339"/>
                <a:gd name="T95" fmla="*/ 63 h 338"/>
                <a:gd name="T96" fmla="*/ 289 w 339"/>
                <a:gd name="T97" fmla="*/ 93 h 338"/>
                <a:gd name="T98" fmla="*/ 265 w 339"/>
                <a:gd name="T99" fmla="*/ 117 h 338"/>
                <a:gd name="T100" fmla="*/ 264 w 339"/>
                <a:gd name="T101" fmla="*/ 125 h 338"/>
                <a:gd name="T102" fmla="*/ 280 w 339"/>
                <a:gd name="T103" fmla="*/ 136 h 338"/>
                <a:gd name="T104" fmla="*/ 291 w 339"/>
                <a:gd name="T105" fmla="*/ 136 h 338"/>
                <a:gd name="T106" fmla="*/ 223 w 339"/>
                <a:gd name="T107" fmla="*/ 168 h 338"/>
                <a:gd name="T108" fmla="*/ 170 w 339"/>
                <a:gd name="T109" fmla="*/ 114 h 338"/>
                <a:gd name="T110" fmla="*/ 116 w 339"/>
                <a:gd name="T111" fmla="*/ 168 h 338"/>
                <a:gd name="T112" fmla="*/ 170 w 339"/>
                <a:gd name="T113" fmla="*/ 222 h 338"/>
                <a:gd name="T114" fmla="*/ 223 w 339"/>
                <a:gd name="T115" fmla="*/ 16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 h="338">
                  <a:moveTo>
                    <a:pt x="291" y="136"/>
                  </a:moveTo>
                  <a:cubicBezTo>
                    <a:pt x="296" y="136"/>
                    <a:pt x="302" y="136"/>
                    <a:pt x="307" y="136"/>
                  </a:cubicBezTo>
                  <a:cubicBezTo>
                    <a:pt x="325" y="137"/>
                    <a:pt x="339" y="150"/>
                    <a:pt x="339" y="168"/>
                  </a:cubicBezTo>
                  <a:cubicBezTo>
                    <a:pt x="339" y="186"/>
                    <a:pt x="325" y="200"/>
                    <a:pt x="307" y="200"/>
                  </a:cubicBezTo>
                  <a:cubicBezTo>
                    <a:pt x="295" y="200"/>
                    <a:pt x="284" y="200"/>
                    <a:pt x="272" y="200"/>
                  </a:cubicBezTo>
                  <a:cubicBezTo>
                    <a:pt x="269" y="200"/>
                    <a:pt x="268" y="201"/>
                    <a:pt x="267" y="204"/>
                  </a:cubicBezTo>
                  <a:cubicBezTo>
                    <a:pt x="262" y="215"/>
                    <a:pt x="262" y="215"/>
                    <a:pt x="271" y="224"/>
                  </a:cubicBezTo>
                  <a:cubicBezTo>
                    <a:pt x="277" y="230"/>
                    <a:pt x="283" y="236"/>
                    <a:pt x="289" y="243"/>
                  </a:cubicBezTo>
                  <a:cubicBezTo>
                    <a:pt x="299" y="252"/>
                    <a:pt x="301" y="264"/>
                    <a:pt x="296" y="277"/>
                  </a:cubicBezTo>
                  <a:cubicBezTo>
                    <a:pt x="292" y="289"/>
                    <a:pt x="281" y="296"/>
                    <a:pt x="268" y="297"/>
                  </a:cubicBezTo>
                  <a:cubicBezTo>
                    <a:pt x="259" y="297"/>
                    <a:pt x="251" y="295"/>
                    <a:pt x="245" y="288"/>
                  </a:cubicBezTo>
                  <a:cubicBezTo>
                    <a:pt x="237" y="280"/>
                    <a:pt x="229" y="272"/>
                    <a:pt x="221" y="264"/>
                  </a:cubicBezTo>
                  <a:cubicBezTo>
                    <a:pt x="218" y="261"/>
                    <a:pt x="216" y="260"/>
                    <a:pt x="212" y="262"/>
                  </a:cubicBezTo>
                  <a:cubicBezTo>
                    <a:pt x="201" y="267"/>
                    <a:pt x="201" y="267"/>
                    <a:pt x="201" y="278"/>
                  </a:cubicBezTo>
                  <a:cubicBezTo>
                    <a:pt x="201" y="287"/>
                    <a:pt x="201" y="296"/>
                    <a:pt x="201" y="305"/>
                  </a:cubicBezTo>
                  <a:cubicBezTo>
                    <a:pt x="201" y="320"/>
                    <a:pt x="189" y="334"/>
                    <a:pt x="174" y="336"/>
                  </a:cubicBezTo>
                  <a:cubicBezTo>
                    <a:pt x="157" y="338"/>
                    <a:pt x="142" y="327"/>
                    <a:pt x="139" y="312"/>
                  </a:cubicBezTo>
                  <a:cubicBezTo>
                    <a:pt x="137" y="304"/>
                    <a:pt x="138" y="296"/>
                    <a:pt x="138" y="289"/>
                  </a:cubicBezTo>
                  <a:cubicBezTo>
                    <a:pt x="138" y="286"/>
                    <a:pt x="138" y="283"/>
                    <a:pt x="138" y="280"/>
                  </a:cubicBezTo>
                  <a:cubicBezTo>
                    <a:pt x="138" y="267"/>
                    <a:pt x="138" y="267"/>
                    <a:pt x="126" y="262"/>
                  </a:cubicBezTo>
                  <a:cubicBezTo>
                    <a:pt x="123" y="260"/>
                    <a:pt x="121" y="261"/>
                    <a:pt x="119" y="263"/>
                  </a:cubicBezTo>
                  <a:cubicBezTo>
                    <a:pt x="111" y="271"/>
                    <a:pt x="104" y="279"/>
                    <a:pt x="96" y="287"/>
                  </a:cubicBezTo>
                  <a:cubicBezTo>
                    <a:pt x="86" y="296"/>
                    <a:pt x="75" y="299"/>
                    <a:pt x="62" y="295"/>
                  </a:cubicBezTo>
                  <a:cubicBezTo>
                    <a:pt x="50" y="291"/>
                    <a:pt x="42" y="282"/>
                    <a:pt x="41" y="268"/>
                  </a:cubicBezTo>
                  <a:cubicBezTo>
                    <a:pt x="39" y="258"/>
                    <a:pt x="43" y="249"/>
                    <a:pt x="51" y="242"/>
                  </a:cubicBezTo>
                  <a:cubicBezTo>
                    <a:pt x="59" y="234"/>
                    <a:pt x="67" y="226"/>
                    <a:pt x="75" y="218"/>
                  </a:cubicBezTo>
                  <a:cubicBezTo>
                    <a:pt x="77" y="216"/>
                    <a:pt x="77" y="214"/>
                    <a:pt x="76" y="211"/>
                  </a:cubicBezTo>
                  <a:cubicBezTo>
                    <a:pt x="73" y="202"/>
                    <a:pt x="68" y="198"/>
                    <a:pt x="58" y="199"/>
                  </a:cubicBezTo>
                  <a:cubicBezTo>
                    <a:pt x="49" y="201"/>
                    <a:pt x="41" y="200"/>
                    <a:pt x="32" y="200"/>
                  </a:cubicBezTo>
                  <a:cubicBezTo>
                    <a:pt x="14" y="200"/>
                    <a:pt x="1" y="186"/>
                    <a:pt x="1" y="168"/>
                  </a:cubicBezTo>
                  <a:cubicBezTo>
                    <a:pt x="0" y="150"/>
                    <a:pt x="14" y="137"/>
                    <a:pt x="31" y="136"/>
                  </a:cubicBezTo>
                  <a:cubicBezTo>
                    <a:pt x="43" y="136"/>
                    <a:pt x="55" y="136"/>
                    <a:pt x="67" y="136"/>
                  </a:cubicBezTo>
                  <a:cubicBezTo>
                    <a:pt x="70" y="136"/>
                    <a:pt x="71" y="136"/>
                    <a:pt x="73" y="132"/>
                  </a:cubicBezTo>
                  <a:cubicBezTo>
                    <a:pt x="77" y="120"/>
                    <a:pt x="77" y="121"/>
                    <a:pt x="68" y="112"/>
                  </a:cubicBezTo>
                  <a:cubicBezTo>
                    <a:pt x="62" y="105"/>
                    <a:pt x="56" y="99"/>
                    <a:pt x="50" y="93"/>
                  </a:cubicBezTo>
                  <a:cubicBezTo>
                    <a:pt x="37" y="81"/>
                    <a:pt x="38" y="61"/>
                    <a:pt x="50" y="49"/>
                  </a:cubicBezTo>
                  <a:cubicBezTo>
                    <a:pt x="62" y="37"/>
                    <a:pt x="82" y="37"/>
                    <a:pt x="95" y="49"/>
                  </a:cubicBezTo>
                  <a:cubicBezTo>
                    <a:pt x="103" y="57"/>
                    <a:pt x="111" y="66"/>
                    <a:pt x="119" y="74"/>
                  </a:cubicBezTo>
                  <a:cubicBezTo>
                    <a:pt x="121" y="76"/>
                    <a:pt x="123" y="76"/>
                    <a:pt x="127" y="75"/>
                  </a:cubicBezTo>
                  <a:cubicBezTo>
                    <a:pt x="137" y="73"/>
                    <a:pt x="139" y="67"/>
                    <a:pt x="138" y="57"/>
                  </a:cubicBezTo>
                  <a:cubicBezTo>
                    <a:pt x="137" y="48"/>
                    <a:pt x="138" y="40"/>
                    <a:pt x="138" y="31"/>
                  </a:cubicBezTo>
                  <a:cubicBezTo>
                    <a:pt x="138" y="13"/>
                    <a:pt x="152" y="0"/>
                    <a:pt x="170" y="0"/>
                  </a:cubicBezTo>
                  <a:cubicBezTo>
                    <a:pt x="187" y="0"/>
                    <a:pt x="201" y="14"/>
                    <a:pt x="201" y="31"/>
                  </a:cubicBezTo>
                  <a:cubicBezTo>
                    <a:pt x="201" y="43"/>
                    <a:pt x="201" y="54"/>
                    <a:pt x="201" y="66"/>
                  </a:cubicBezTo>
                  <a:cubicBezTo>
                    <a:pt x="201" y="69"/>
                    <a:pt x="202" y="70"/>
                    <a:pt x="205" y="72"/>
                  </a:cubicBezTo>
                  <a:cubicBezTo>
                    <a:pt x="214" y="78"/>
                    <a:pt x="220" y="75"/>
                    <a:pt x="226" y="68"/>
                  </a:cubicBezTo>
                  <a:cubicBezTo>
                    <a:pt x="231" y="61"/>
                    <a:pt x="238" y="55"/>
                    <a:pt x="244" y="49"/>
                  </a:cubicBezTo>
                  <a:cubicBezTo>
                    <a:pt x="262" y="32"/>
                    <a:pt x="290" y="40"/>
                    <a:pt x="297" y="63"/>
                  </a:cubicBezTo>
                  <a:cubicBezTo>
                    <a:pt x="300" y="74"/>
                    <a:pt x="298" y="85"/>
                    <a:pt x="289" y="93"/>
                  </a:cubicBezTo>
                  <a:cubicBezTo>
                    <a:pt x="281" y="101"/>
                    <a:pt x="273" y="109"/>
                    <a:pt x="265" y="117"/>
                  </a:cubicBezTo>
                  <a:cubicBezTo>
                    <a:pt x="263" y="120"/>
                    <a:pt x="262" y="122"/>
                    <a:pt x="264" y="125"/>
                  </a:cubicBezTo>
                  <a:cubicBezTo>
                    <a:pt x="268" y="136"/>
                    <a:pt x="268" y="136"/>
                    <a:pt x="280" y="136"/>
                  </a:cubicBezTo>
                  <a:cubicBezTo>
                    <a:pt x="284" y="136"/>
                    <a:pt x="287" y="136"/>
                    <a:pt x="291" y="136"/>
                  </a:cubicBezTo>
                  <a:moveTo>
                    <a:pt x="223" y="168"/>
                  </a:moveTo>
                  <a:cubicBezTo>
                    <a:pt x="223" y="138"/>
                    <a:pt x="199" y="114"/>
                    <a:pt x="170" y="114"/>
                  </a:cubicBezTo>
                  <a:cubicBezTo>
                    <a:pt x="140" y="114"/>
                    <a:pt x="116" y="138"/>
                    <a:pt x="116" y="168"/>
                  </a:cubicBezTo>
                  <a:cubicBezTo>
                    <a:pt x="116" y="196"/>
                    <a:pt x="137" y="222"/>
                    <a:pt x="170" y="222"/>
                  </a:cubicBezTo>
                  <a:cubicBezTo>
                    <a:pt x="202" y="222"/>
                    <a:pt x="224" y="195"/>
                    <a:pt x="223" y="16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28" name="Freeform 8">
              <a:extLst>
                <a:ext uri="{FF2B5EF4-FFF2-40B4-BE49-F238E27FC236}">
                  <a16:creationId xmlns:a16="http://schemas.microsoft.com/office/drawing/2014/main" id="{152D2FEB-58C9-4BB3-B1B1-95F69F918589}"/>
                </a:ext>
              </a:extLst>
            </p:cNvPr>
            <p:cNvSpPr>
              <a:spLocks noEditPoints="1"/>
            </p:cNvSpPr>
            <p:nvPr/>
          </p:nvSpPr>
          <p:spPr bwMode="auto">
            <a:xfrm>
              <a:off x="2258" y="1816"/>
              <a:ext cx="536" cy="537"/>
            </a:xfrm>
            <a:custGeom>
              <a:avLst/>
              <a:gdLst>
                <a:gd name="T0" fmla="*/ 230 w 268"/>
                <a:gd name="T1" fmla="*/ 108 h 268"/>
                <a:gd name="T2" fmla="*/ 243 w 268"/>
                <a:gd name="T3" fmla="*/ 108 h 268"/>
                <a:gd name="T4" fmla="*/ 268 w 268"/>
                <a:gd name="T5" fmla="*/ 133 h 268"/>
                <a:gd name="T6" fmla="*/ 243 w 268"/>
                <a:gd name="T7" fmla="*/ 158 h 268"/>
                <a:gd name="T8" fmla="*/ 216 w 268"/>
                <a:gd name="T9" fmla="*/ 158 h 268"/>
                <a:gd name="T10" fmla="*/ 211 w 268"/>
                <a:gd name="T11" fmla="*/ 161 h 268"/>
                <a:gd name="T12" fmla="*/ 215 w 268"/>
                <a:gd name="T13" fmla="*/ 178 h 268"/>
                <a:gd name="T14" fmla="*/ 229 w 268"/>
                <a:gd name="T15" fmla="*/ 192 h 268"/>
                <a:gd name="T16" fmla="*/ 235 w 268"/>
                <a:gd name="T17" fmla="*/ 220 h 268"/>
                <a:gd name="T18" fmla="*/ 213 w 268"/>
                <a:gd name="T19" fmla="*/ 235 h 268"/>
                <a:gd name="T20" fmla="*/ 194 w 268"/>
                <a:gd name="T21" fmla="*/ 228 h 268"/>
                <a:gd name="T22" fmla="*/ 175 w 268"/>
                <a:gd name="T23" fmla="*/ 209 h 268"/>
                <a:gd name="T24" fmla="*/ 168 w 268"/>
                <a:gd name="T25" fmla="*/ 208 h 268"/>
                <a:gd name="T26" fmla="*/ 159 w 268"/>
                <a:gd name="T27" fmla="*/ 221 h 268"/>
                <a:gd name="T28" fmla="*/ 159 w 268"/>
                <a:gd name="T29" fmla="*/ 242 h 268"/>
                <a:gd name="T30" fmla="*/ 138 w 268"/>
                <a:gd name="T31" fmla="*/ 267 h 268"/>
                <a:gd name="T32" fmla="*/ 110 w 268"/>
                <a:gd name="T33" fmla="*/ 247 h 268"/>
                <a:gd name="T34" fmla="*/ 110 w 268"/>
                <a:gd name="T35" fmla="*/ 228 h 268"/>
                <a:gd name="T36" fmla="*/ 110 w 268"/>
                <a:gd name="T37" fmla="*/ 221 h 268"/>
                <a:gd name="T38" fmla="*/ 100 w 268"/>
                <a:gd name="T39" fmla="*/ 207 h 268"/>
                <a:gd name="T40" fmla="*/ 95 w 268"/>
                <a:gd name="T41" fmla="*/ 209 h 268"/>
                <a:gd name="T42" fmla="*/ 75 w 268"/>
                <a:gd name="T43" fmla="*/ 227 h 268"/>
                <a:gd name="T44" fmla="*/ 49 w 268"/>
                <a:gd name="T45" fmla="*/ 234 h 268"/>
                <a:gd name="T46" fmla="*/ 33 w 268"/>
                <a:gd name="T47" fmla="*/ 213 h 268"/>
                <a:gd name="T48" fmla="*/ 40 w 268"/>
                <a:gd name="T49" fmla="*/ 191 h 268"/>
                <a:gd name="T50" fmla="*/ 59 w 268"/>
                <a:gd name="T51" fmla="*/ 173 h 268"/>
                <a:gd name="T52" fmla="*/ 60 w 268"/>
                <a:gd name="T53" fmla="*/ 167 h 268"/>
                <a:gd name="T54" fmla="*/ 46 w 268"/>
                <a:gd name="T55" fmla="*/ 158 h 268"/>
                <a:gd name="T56" fmla="*/ 25 w 268"/>
                <a:gd name="T57" fmla="*/ 158 h 268"/>
                <a:gd name="T58" fmla="*/ 0 w 268"/>
                <a:gd name="T59" fmla="*/ 133 h 268"/>
                <a:gd name="T60" fmla="*/ 25 w 268"/>
                <a:gd name="T61" fmla="*/ 108 h 268"/>
                <a:gd name="T62" fmla="*/ 53 w 268"/>
                <a:gd name="T63" fmla="*/ 108 h 268"/>
                <a:gd name="T64" fmla="*/ 58 w 268"/>
                <a:gd name="T65" fmla="*/ 105 h 268"/>
                <a:gd name="T66" fmla="*/ 54 w 268"/>
                <a:gd name="T67" fmla="*/ 88 h 268"/>
                <a:gd name="T68" fmla="*/ 39 w 268"/>
                <a:gd name="T69" fmla="*/ 74 h 268"/>
                <a:gd name="T70" fmla="*/ 39 w 268"/>
                <a:gd name="T71" fmla="*/ 39 h 268"/>
                <a:gd name="T72" fmla="*/ 75 w 268"/>
                <a:gd name="T73" fmla="*/ 39 h 268"/>
                <a:gd name="T74" fmla="*/ 94 w 268"/>
                <a:gd name="T75" fmla="*/ 58 h 268"/>
                <a:gd name="T76" fmla="*/ 101 w 268"/>
                <a:gd name="T77" fmla="*/ 59 h 268"/>
                <a:gd name="T78" fmla="*/ 110 w 268"/>
                <a:gd name="T79" fmla="*/ 45 h 268"/>
                <a:gd name="T80" fmla="*/ 110 w 268"/>
                <a:gd name="T81" fmla="*/ 24 h 268"/>
                <a:gd name="T82" fmla="*/ 135 w 268"/>
                <a:gd name="T83" fmla="*/ 0 h 268"/>
                <a:gd name="T84" fmla="*/ 159 w 268"/>
                <a:gd name="T85" fmla="*/ 24 h 268"/>
                <a:gd name="T86" fmla="*/ 159 w 268"/>
                <a:gd name="T87" fmla="*/ 52 h 268"/>
                <a:gd name="T88" fmla="*/ 163 w 268"/>
                <a:gd name="T89" fmla="*/ 56 h 268"/>
                <a:gd name="T90" fmla="*/ 179 w 268"/>
                <a:gd name="T91" fmla="*/ 53 h 268"/>
                <a:gd name="T92" fmla="*/ 193 w 268"/>
                <a:gd name="T93" fmla="*/ 39 h 268"/>
                <a:gd name="T94" fmla="*/ 235 w 268"/>
                <a:gd name="T95" fmla="*/ 50 h 268"/>
                <a:gd name="T96" fmla="*/ 229 w 268"/>
                <a:gd name="T97" fmla="*/ 74 h 268"/>
                <a:gd name="T98" fmla="*/ 210 w 268"/>
                <a:gd name="T99" fmla="*/ 93 h 268"/>
                <a:gd name="T100" fmla="*/ 209 w 268"/>
                <a:gd name="T101" fmla="*/ 99 h 268"/>
                <a:gd name="T102" fmla="*/ 223 w 268"/>
                <a:gd name="T103" fmla="*/ 108 h 268"/>
                <a:gd name="T104" fmla="*/ 230 w 268"/>
                <a:gd name="T105" fmla="*/ 108 h 268"/>
                <a:gd name="T106" fmla="*/ 177 w 268"/>
                <a:gd name="T107" fmla="*/ 133 h 268"/>
                <a:gd name="T108" fmla="*/ 135 w 268"/>
                <a:gd name="T109" fmla="*/ 90 h 268"/>
                <a:gd name="T110" fmla="*/ 92 w 268"/>
                <a:gd name="T111" fmla="*/ 133 h 268"/>
                <a:gd name="T112" fmla="*/ 135 w 268"/>
                <a:gd name="T113" fmla="*/ 176 h 268"/>
                <a:gd name="T114" fmla="*/ 177 w 268"/>
                <a:gd name="T115" fmla="*/ 13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268">
                  <a:moveTo>
                    <a:pt x="230" y="108"/>
                  </a:moveTo>
                  <a:cubicBezTo>
                    <a:pt x="235" y="108"/>
                    <a:pt x="239" y="108"/>
                    <a:pt x="243" y="108"/>
                  </a:cubicBezTo>
                  <a:cubicBezTo>
                    <a:pt x="258" y="109"/>
                    <a:pt x="268" y="120"/>
                    <a:pt x="268" y="133"/>
                  </a:cubicBezTo>
                  <a:cubicBezTo>
                    <a:pt x="268" y="148"/>
                    <a:pt x="258" y="158"/>
                    <a:pt x="243" y="158"/>
                  </a:cubicBezTo>
                  <a:cubicBezTo>
                    <a:pt x="234" y="158"/>
                    <a:pt x="225" y="158"/>
                    <a:pt x="216" y="158"/>
                  </a:cubicBezTo>
                  <a:cubicBezTo>
                    <a:pt x="214" y="158"/>
                    <a:pt x="212" y="159"/>
                    <a:pt x="211" y="161"/>
                  </a:cubicBezTo>
                  <a:cubicBezTo>
                    <a:pt x="208" y="171"/>
                    <a:pt x="208" y="171"/>
                    <a:pt x="215" y="178"/>
                  </a:cubicBezTo>
                  <a:cubicBezTo>
                    <a:pt x="220" y="183"/>
                    <a:pt x="225" y="187"/>
                    <a:pt x="229" y="192"/>
                  </a:cubicBezTo>
                  <a:cubicBezTo>
                    <a:pt x="237" y="200"/>
                    <a:pt x="238" y="209"/>
                    <a:pt x="235" y="220"/>
                  </a:cubicBezTo>
                  <a:cubicBezTo>
                    <a:pt x="231" y="229"/>
                    <a:pt x="224" y="234"/>
                    <a:pt x="213" y="235"/>
                  </a:cubicBezTo>
                  <a:cubicBezTo>
                    <a:pt x="206" y="235"/>
                    <a:pt x="199" y="233"/>
                    <a:pt x="194" y="228"/>
                  </a:cubicBezTo>
                  <a:cubicBezTo>
                    <a:pt x="187" y="221"/>
                    <a:pt x="182" y="216"/>
                    <a:pt x="175" y="209"/>
                  </a:cubicBezTo>
                  <a:cubicBezTo>
                    <a:pt x="173" y="207"/>
                    <a:pt x="171" y="206"/>
                    <a:pt x="168" y="208"/>
                  </a:cubicBezTo>
                  <a:cubicBezTo>
                    <a:pt x="160" y="212"/>
                    <a:pt x="159" y="211"/>
                    <a:pt x="159" y="221"/>
                  </a:cubicBezTo>
                  <a:cubicBezTo>
                    <a:pt x="159" y="227"/>
                    <a:pt x="160" y="235"/>
                    <a:pt x="159" y="242"/>
                  </a:cubicBezTo>
                  <a:cubicBezTo>
                    <a:pt x="159" y="254"/>
                    <a:pt x="150" y="265"/>
                    <a:pt x="138" y="267"/>
                  </a:cubicBezTo>
                  <a:cubicBezTo>
                    <a:pt x="124" y="268"/>
                    <a:pt x="112" y="260"/>
                    <a:pt x="110" y="247"/>
                  </a:cubicBezTo>
                  <a:cubicBezTo>
                    <a:pt x="109" y="241"/>
                    <a:pt x="110" y="235"/>
                    <a:pt x="110" y="228"/>
                  </a:cubicBezTo>
                  <a:cubicBezTo>
                    <a:pt x="110" y="226"/>
                    <a:pt x="110" y="224"/>
                    <a:pt x="110" y="221"/>
                  </a:cubicBezTo>
                  <a:cubicBezTo>
                    <a:pt x="110" y="212"/>
                    <a:pt x="110" y="212"/>
                    <a:pt x="100" y="207"/>
                  </a:cubicBezTo>
                  <a:cubicBezTo>
                    <a:pt x="98" y="206"/>
                    <a:pt x="96" y="207"/>
                    <a:pt x="95" y="209"/>
                  </a:cubicBezTo>
                  <a:cubicBezTo>
                    <a:pt x="88" y="215"/>
                    <a:pt x="82" y="221"/>
                    <a:pt x="75" y="227"/>
                  </a:cubicBezTo>
                  <a:cubicBezTo>
                    <a:pt x="69" y="234"/>
                    <a:pt x="60" y="237"/>
                    <a:pt x="49" y="234"/>
                  </a:cubicBezTo>
                  <a:cubicBezTo>
                    <a:pt x="39" y="230"/>
                    <a:pt x="34" y="223"/>
                    <a:pt x="33" y="213"/>
                  </a:cubicBezTo>
                  <a:cubicBezTo>
                    <a:pt x="32" y="204"/>
                    <a:pt x="35" y="197"/>
                    <a:pt x="40" y="191"/>
                  </a:cubicBezTo>
                  <a:cubicBezTo>
                    <a:pt x="46" y="186"/>
                    <a:pt x="53" y="179"/>
                    <a:pt x="59" y="173"/>
                  </a:cubicBezTo>
                  <a:cubicBezTo>
                    <a:pt x="61" y="171"/>
                    <a:pt x="61" y="170"/>
                    <a:pt x="60" y="167"/>
                  </a:cubicBezTo>
                  <a:cubicBezTo>
                    <a:pt x="58" y="160"/>
                    <a:pt x="54" y="157"/>
                    <a:pt x="46" y="158"/>
                  </a:cubicBezTo>
                  <a:cubicBezTo>
                    <a:pt x="39" y="159"/>
                    <a:pt x="33" y="158"/>
                    <a:pt x="25" y="158"/>
                  </a:cubicBezTo>
                  <a:cubicBezTo>
                    <a:pt x="11" y="158"/>
                    <a:pt x="0" y="147"/>
                    <a:pt x="0" y="133"/>
                  </a:cubicBezTo>
                  <a:cubicBezTo>
                    <a:pt x="0" y="120"/>
                    <a:pt x="11" y="109"/>
                    <a:pt x="25" y="108"/>
                  </a:cubicBezTo>
                  <a:cubicBezTo>
                    <a:pt x="35" y="108"/>
                    <a:pt x="43" y="108"/>
                    <a:pt x="53" y="108"/>
                  </a:cubicBezTo>
                  <a:cubicBezTo>
                    <a:pt x="55" y="108"/>
                    <a:pt x="57" y="108"/>
                    <a:pt x="58" y="105"/>
                  </a:cubicBezTo>
                  <a:cubicBezTo>
                    <a:pt x="61" y="96"/>
                    <a:pt x="62" y="96"/>
                    <a:pt x="54" y="88"/>
                  </a:cubicBezTo>
                  <a:cubicBezTo>
                    <a:pt x="49" y="84"/>
                    <a:pt x="44" y="79"/>
                    <a:pt x="39" y="74"/>
                  </a:cubicBezTo>
                  <a:cubicBezTo>
                    <a:pt x="30" y="64"/>
                    <a:pt x="30" y="49"/>
                    <a:pt x="39" y="39"/>
                  </a:cubicBezTo>
                  <a:cubicBezTo>
                    <a:pt x="49" y="29"/>
                    <a:pt x="65" y="29"/>
                    <a:pt x="75" y="39"/>
                  </a:cubicBezTo>
                  <a:cubicBezTo>
                    <a:pt x="81" y="45"/>
                    <a:pt x="88" y="52"/>
                    <a:pt x="94" y="58"/>
                  </a:cubicBezTo>
                  <a:cubicBezTo>
                    <a:pt x="96" y="60"/>
                    <a:pt x="98" y="59"/>
                    <a:pt x="101" y="59"/>
                  </a:cubicBezTo>
                  <a:cubicBezTo>
                    <a:pt x="109" y="57"/>
                    <a:pt x="111" y="53"/>
                    <a:pt x="110" y="45"/>
                  </a:cubicBezTo>
                  <a:cubicBezTo>
                    <a:pt x="109" y="38"/>
                    <a:pt x="110" y="31"/>
                    <a:pt x="110" y="24"/>
                  </a:cubicBezTo>
                  <a:cubicBezTo>
                    <a:pt x="110" y="11"/>
                    <a:pt x="120" y="0"/>
                    <a:pt x="135" y="0"/>
                  </a:cubicBezTo>
                  <a:cubicBezTo>
                    <a:pt x="149" y="0"/>
                    <a:pt x="159" y="11"/>
                    <a:pt x="159" y="24"/>
                  </a:cubicBezTo>
                  <a:cubicBezTo>
                    <a:pt x="160" y="33"/>
                    <a:pt x="160" y="43"/>
                    <a:pt x="159" y="52"/>
                  </a:cubicBezTo>
                  <a:cubicBezTo>
                    <a:pt x="159" y="54"/>
                    <a:pt x="160" y="55"/>
                    <a:pt x="163" y="56"/>
                  </a:cubicBezTo>
                  <a:cubicBezTo>
                    <a:pt x="170" y="61"/>
                    <a:pt x="175" y="59"/>
                    <a:pt x="179" y="53"/>
                  </a:cubicBezTo>
                  <a:cubicBezTo>
                    <a:pt x="184" y="48"/>
                    <a:pt x="188" y="44"/>
                    <a:pt x="193" y="39"/>
                  </a:cubicBezTo>
                  <a:cubicBezTo>
                    <a:pt x="208" y="25"/>
                    <a:pt x="230" y="31"/>
                    <a:pt x="235" y="50"/>
                  </a:cubicBezTo>
                  <a:cubicBezTo>
                    <a:pt x="238" y="58"/>
                    <a:pt x="236" y="67"/>
                    <a:pt x="229" y="74"/>
                  </a:cubicBezTo>
                  <a:cubicBezTo>
                    <a:pt x="224" y="81"/>
                    <a:pt x="217" y="87"/>
                    <a:pt x="210" y="93"/>
                  </a:cubicBezTo>
                  <a:cubicBezTo>
                    <a:pt x="208" y="95"/>
                    <a:pt x="208" y="97"/>
                    <a:pt x="209" y="99"/>
                  </a:cubicBezTo>
                  <a:cubicBezTo>
                    <a:pt x="213" y="108"/>
                    <a:pt x="213" y="108"/>
                    <a:pt x="223" y="108"/>
                  </a:cubicBezTo>
                  <a:cubicBezTo>
                    <a:pt x="225" y="108"/>
                    <a:pt x="227" y="108"/>
                    <a:pt x="230" y="108"/>
                  </a:cubicBezTo>
                  <a:moveTo>
                    <a:pt x="177" y="133"/>
                  </a:moveTo>
                  <a:cubicBezTo>
                    <a:pt x="177" y="110"/>
                    <a:pt x="158" y="90"/>
                    <a:pt x="135" y="90"/>
                  </a:cubicBezTo>
                  <a:cubicBezTo>
                    <a:pt x="111" y="90"/>
                    <a:pt x="92" y="110"/>
                    <a:pt x="92" y="133"/>
                  </a:cubicBezTo>
                  <a:cubicBezTo>
                    <a:pt x="92" y="155"/>
                    <a:pt x="109" y="176"/>
                    <a:pt x="135" y="176"/>
                  </a:cubicBezTo>
                  <a:cubicBezTo>
                    <a:pt x="160" y="176"/>
                    <a:pt x="178" y="154"/>
                    <a:pt x="177" y="13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29" name="Freeform 9">
              <a:extLst>
                <a:ext uri="{FF2B5EF4-FFF2-40B4-BE49-F238E27FC236}">
                  <a16:creationId xmlns:a16="http://schemas.microsoft.com/office/drawing/2014/main" id="{E148A3EB-32AE-4D73-AF5A-16E17010B677}"/>
                </a:ext>
              </a:extLst>
            </p:cNvPr>
            <p:cNvSpPr>
              <a:spLocks/>
            </p:cNvSpPr>
            <p:nvPr/>
          </p:nvSpPr>
          <p:spPr bwMode="auto">
            <a:xfrm>
              <a:off x="1693" y="913"/>
              <a:ext cx="2400" cy="1186"/>
            </a:xfrm>
            <a:custGeom>
              <a:avLst/>
              <a:gdLst>
                <a:gd name="T0" fmla="*/ 1105 w 1199"/>
                <a:gd name="T1" fmla="*/ 341 h 592"/>
                <a:gd name="T2" fmla="*/ 1113 w 1199"/>
                <a:gd name="T3" fmla="*/ 296 h 592"/>
                <a:gd name="T4" fmla="*/ 996 w 1199"/>
                <a:gd name="T5" fmla="*/ 170 h 592"/>
                <a:gd name="T6" fmla="*/ 1003 w 1199"/>
                <a:gd name="T7" fmla="*/ 128 h 592"/>
                <a:gd name="T8" fmla="*/ 881 w 1199"/>
                <a:gd name="T9" fmla="*/ 1 h 592"/>
                <a:gd name="T10" fmla="*/ 881 w 1199"/>
                <a:gd name="T11" fmla="*/ 0 h 592"/>
                <a:gd name="T12" fmla="*/ 730 w 1199"/>
                <a:gd name="T13" fmla="*/ 0 h 592"/>
                <a:gd name="T14" fmla="*/ 730 w 1199"/>
                <a:gd name="T15" fmla="*/ 1 h 592"/>
                <a:gd name="T16" fmla="*/ 728 w 1199"/>
                <a:gd name="T17" fmla="*/ 0 h 592"/>
                <a:gd name="T18" fmla="*/ 600 w 1199"/>
                <a:gd name="T19" fmla="*/ 128 h 592"/>
                <a:gd name="T20" fmla="*/ 607 w 1199"/>
                <a:gd name="T21" fmla="*/ 169 h 592"/>
                <a:gd name="T22" fmla="*/ 393 w 1199"/>
                <a:gd name="T23" fmla="*/ 169 h 592"/>
                <a:gd name="T24" fmla="*/ 265 w 1199"/>
                <a:gd name="T25" fmla="*/ 296 h 592"/>
                <a:gd name="T26" fmla="*/ 272 w 1199"/>
                <a:gd name="T27" fmla="*/ 336 h 592"/>
                <a:gd name="T28" fmla="*/ 128 w 1199"/>
                <a:gd name="T29" fmla="*/ 336 h 592"/>
                <a:gd name="T30" fmla="*/ 0 w 1199"/>
                <a:gd name="T31" fmla="*/ 464 h 592"/>
                <a:gd name="T32" fmla="*/ 128 w 1199"/>
                <a:gd name="T33" fmla="*/ 592 h 592"/>
                <a:gd name="T34" fmla="*/ 1071 w 1199"/>
                <a:gd name="T35" fmla="*/ 592 h 592"/>
                <a:gd name="T36" fmla="*/ 1199 w 1199"/>
                <a:gd name="T37" fmla="*/ 464 h 592"/>
                <a:gd name="T38" fmla="*/ 1105 w 1199"/>
                <a:gd name="T39" fmla="*/ 34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9" h="592">
                  <a:moveTo>
                    <a:pt x="1105" y="341"/>
                  </a:moveTo>
                  <a:cubicBezTo>
                    <a:pt x="1110" y="327"/>
                    <a:pt x="1113" y="312"/>
                    <a:pt x="1113" y="296"/>
                  </a:cubicBezTo>
                  <a:cubicBezTo>
                    <a:pt x="1113" y="230"/>
                    <a:pt x="1062" y="176"/>
                    <a:pt x="996" y="170"/>
                  </a:cubicBezTo>
                  <a:cubicBezTo>
                    <a:pt x="1001" y="157"/>
                    <a:pt x="1003" y="143"/>
                    <a:pt x="1003" y="128"/>
                  </a:cubicBezTo>
                  <a:cubicBezTo>
                    <a:pt x="1003" y="60"/>
                    <a:pt x="949" y="4"/>
                    <a:pt x="881" y="1"/>
                  </a:cubicBezTo>
                  <a:cubicBezTo>
                    <a:pt x="881" y="0"/>
                    <a:pt x="881" y="0"/>
                    <a:pt x="881" y="0"/>
                  </a:cubicBezTo>
                  <a:cubicBezTo>
                    <a:pt x="730" y="0"/>
                    <a:pt x="730" y="0"/>
                    <a:pt x="730" y="0"/>
                  </a:cubicBezTo>
                  <a:cubicBezTo>
                    <a:pt x="730" y="1"/>
                    <a:pt x="730" y="1"/>
                    <a:pt x="730" y="1"/>
                  </a:cubicBezTo>
                  <a:cubicBezTo>
                    <a:pt x="729" y="1"/>
                    <a:pt x="729" y="0"/>
                    <a:pt x="728" y="0"/>
                  </a:cubicBezTo>
                  <a:cubicBezTo>
                    <a:pt x="657" y="0"/>
                    <a:pt x="600" y="58"/>
                    <a:pt x="600" y="128"/>
                  </a:cubicBezTo>
                  <a:cubicBezTo>
                    <a:pt x="600" y="143"/>
                    <a:pt x="603" y="156"/>
                    <a:pt x="607" y="169"/>
                  </a:cubicBezTo>
                  <a:cubicBezTo>
                    <a:pt x="393" y="169"/>
                    <a:pt x="393" y="169"/>
                    <a:pt x="393" y="169"/>
                  </a:cubicBezTo>
                  <a:cubicBezTo>
                    <a:pt x="322" y="169"/>
                    <a:pt x="265" y="226"/>
                    <a:pt x="265" y="296"/>
                  </a:cubicBezTo>
                  <a:cubicBezTo>
                    <a:pt x="265" y="310"/>
                    <a:pt x="267" y="324"/>
                    <a:pt x="272" y="336"/>
                  </a:cubicBezTo>
                  <a:cubicBezTo>
                    <a:pt x="128" y="336"/>
                    <a:pt x="128" y="336"/>
                    <a:pt x="128" y="336"/>
                  </a:cubicBezTo>
                  <a:cubicBezTo>
                    <a:pt x="57" y="336"/>
                    <a:pt x="0" y="394"/>
                    <a:pt x="0" y="464"/>
                  </a:cubicBezTo>
                  <a:cubicBezTo>
                    <a:pt x="0" y="535"/>
                    <a:pt x="57" y="592"/>
                    <a:pt x="128" y="592"/>
                  </a:cubicBezTo>
                  <a:cubicBezTo>
                    <a:pt x="1071" y="592"/>
                    <a:pt x="1071" y="592"/>
                    <a:pt x="1071" y="592"/>
                  </a:cubicBezTo>
                  <a:cubicBezTo>
                    <a:pt x="1142" y="592"/>
                    <a:pt x="1199" y="535"/>
                    <a:pt x="1199" y="464"/>
                  </a:cubicBezTo>
                  <a:cubicBezTo>
                    <a:pt x="1199" y="405"/>
                    <a:pt x="1159" y="356"/>
                    <a:pt x="1105" y="3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0" name="Freeform 10">
              <a:extLst>
                <a:ext uri="{FF2B5EF4-FFF2-40B4-BE49-F238E27FC236}">
                  <a16:creationId xmlns:a16="http://schemas.microsoft.com/office/drawing/2014/main" id="{E6681129-CB52-4596-AC28-D3BE668843FE}"/>
                </a:ext>
              </a:extLst>
            </p:cNvPr>
            <p:cNvSpPr>
              <a:spLocks/>
            </p:cNvSpPr>
            <p:nvPr/>
          </p:nvSpPr>
          <p:spPr bwMode="auto">
            <a:xfrm>
              <a:off x="3162" y="1336"/>
              <a:ext cx="226" cy="282"/>
            </a:xfrm>
            <a:custGeom>
              <a:avLst/>
              <a:gdLst>
                <a:gd name="T0" fmla="*/ 62 w 113"/>
                <a:gd name="T1" fmla="*/ 141 h 141"/>
                <a:gd name="T2" fmla="*/ 0 w 113"/>
                <a:gd name="T3" fmla="*/ 71 h 141"/>
                <a:gd name="T4" fmla="*/ 62 w 113"/>
                <a:gd name="T5" fmla="*/ 0 h 141"/>
                <a:gd name="T6" fmla="*/ 107 w 113"/>
                <a:gd name="T7" fmla="*/ 21 h 141"/>
                <a:gd name="T8" fmla="*/ 106 w 113"/>
                <a:gd name="T9" fmla="*/ 42 h 141"/>
                <a:gd name="T10" fmla="*/ 86 w 113"/>
                <a:gd name="T11" fmla="*/ 41 h 141"/>
                <a:gd name="T12" fmla="*/ 62 w 113"/>
                <a:gd name="T13" fmla="*/ 29 h 141"/>
                <a:gd name="T14" fmla="*/ 27 w 113"/>
                <a:gd name="T15" fmla="*/ 71 h 141"/>
                <a:gd name="T16" fmla="*/ 62 w 113"/>
                <a:gd name="T17" fmla="*/ 113 h 141"/>
                <a:gd name="T18" fmla="*/ 86 w 113"/>
                <a:gd name="T19" fmla="*/ 101 h 141"/>
                <a:gd name="T20" fmla="*/ 106 w 113"/>
                <a:gd name="T21" fmla="*/ 100 h 141"/>
                <a:gd name="T22" fmla="*/ 107 w 113"/>
                <a:gd name="T23" fmla="*/ 120 h 141"/>
                <a:gd name="T24" fmla="*/ 62 w 113"/>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41">
                  <a:moveTo>
                    <a:pt x="62" y="141"/>
                  </a:moveTo>
                  <a:cubicBezTo>
                    <a:pt x="27" y="141"/>
                    <a:pt x="0" y="110"/>
                    <a:pt x="0" y="71"/>
                  </a:cubicBezTo>
                  <a:cubicBezTo>
                    <a:pt x="0" y="32"/>
                    <a:pt x="27" y="0"/>
                    <a:pt x="62" y="0"/>
                  </a:cubicBezTo>
                  <a:cubicBezTo>
                    <a:pt x="79" y="0"/>
                    <a:pt x="94" y="7"/>
                    <a:pt x="107" y="21"/>
                  </a:cubicBezTo>
                  <a:cubicBezTo>
                    <a:pt x="112" y="27"/>
                    <a:pt x="112" y="36"/>
                    <a:pt x="106" y="42"/>
                  </a:cubicBezTo>
                  <a:cubicBezTo>
                    <a:pt x="100" y="47"/>
                    <a:pt x="92" y="47"/>
                    <a:pt x="86" y="41"/>
                  </a:cubicBezTo>
                  <a:cubicBezTo>
                    <a:pt x="79" y="33"/>
                    <a:pt x="71" y="29"/>
                    <a:pt x="62" y="29"/>
                  </a:cubicBezTo>
                  <a:cubicBezTo>
                    <a:pt x="42" y="29"/>
                    <a:pt x="27" y="48"/>
                    <a:pt x="27" y="71"/>
                  </a:cubicBezTo>
                  <a:cubicBezTo>
                    <a:pt x="27" y="94"/>
                    <a:pt x="42" y="113"/>
                    <a:pt x="62" y="113"/>
                  </a:cubicBezTo>
                  <a:cubicBezTo>
                    <a:pt x="71" y="113"/>
                    <a:pt x="80" y="109"/>
                    <a:pt x="86" y="101"/>
                  </a:cubicBezTo>
                  <a:cubicBezTo>
                    <a:pt x="92" y="95"/>
                    <a:pt x="100" y="94"/>
                    <a:pt x="106" y="100"/>
                  </a:cubicBezTo>
                  <a:cubicBezTo>
                    <a:pt x="112" y="105"/>
                    <a:pt x="113" y="114"/>
                    <a:pt x="107" y="120"/>
                  </a:cubicBezTo>
                  <a:cubicBezTo>
                    <a:pt x="95" y="133"/>
                    <a:pt x="79" y="141"/>
                    <a:pt x="62"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1" name="Freeform 11">
              <a:extLst>
                <a:ext uri="{FF2B5EF4-FFF2-40B4-BE49-F238E27FC236}">
                  <a16:creationId xmlns:a16="http://schemas.microsoft.com/office/drawing/2014/main" id="{CA0D0AB7-86BE-42C7-99C7-9B3541D19C8F}"/>
                </a:ext>
              </a:extLst>
            </p:cNvPr>
            <p:cNvSpPr>
              <a:spLocks/>
            </p:cNvSpPr>
            <p:nvPr/>
          </p:nvSpPr>
          <p:spPr bwMode="auto">
            <a:xfrm>
              <a:off x="2456" y="1336"/>
              <a:ext cx="254" cy="282"/>
            </a:xfrm>
            <a:custGeom>
              <a:avLst/>
              <a:gdLst>
                <a:gd name="T0" fmla="*/ 71 w 127"/>
                <a:gd name="T1" fmla="*/ 141 h 141"/>
                <a:gd name="T2" fmla="*/ 0 w 127"/>
                <a:gd name="T3" fmla="*/ 71 h 141"/>
                <a:gd name="T4" fmla="*/ 71 w 127"/>
                <a:gd name="T5" fmla="*/ 0 h 141"/>
                <a:gd name="T6" fmla="*/ 122 w 127"/>
                <a:gd name="T7" fmla="*/ 21 h 141"/>
                <a:gd name="T8" fmla="*/ 121 w 127"/>
                <a:gd name="T9" fmla="*/ 42 h 141"/>
                <a:gd name="T10" fmla="*/ 98 w 127"/>
                <a:gd name="T11" fmla="*/ 41 h 141"/>
                <a:gd name="T12" fmla="*/ 71 w 127"/>
                <a:gd name="T13" fmla="*/ 29 h 141"/>
                <a:gd name="T14" fmla="*/ 31 w 127"/>
                <a:gd name="T15" fmla="*/ 71 h 141"/>
                <a:gd name="T16" fmla="*/ 71 w 127"/>
                <a:gd name="T17" fmla="*/ 113 h 141"/>
                <a:gd name="T18" fmla="*/ 98 w 127"/>
                <a:gd name="T19" fmla="*/ 101 h 141"/>
                <a:gd name="T20" fmla="*/ 121 w 127"/>
                <a:gd name="T21" fmla="*/ 100 h 141"/>
                <a:gd name="T22" fmla="*/ 122 w 127"/>
                <a:gd name="T23" fmla="*/ 120 h 141"/>
                <a:gd name="T24" fmla="*/ 71 w 127"/>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1">
                  <a:moveTo>
                    <a:pt x="71" y="141"/>
                  </a:moveTo>
                  <a:cubicBezTo>
                    <a:pt x="31" y="141"/>
                    <a:pt x="0" y="110"/>
                    <a:pt x="0" y="71"/>
                  </a:cubicBezTo>
                  <a:cubicBezTo>
                    <a:pt x="0" y="32"/>
                    <a:pt x="31" y="0"/>
                    <a:pt x="71" y="0"/>
                  </a:cubicBezTo>
                  <a:cubicBezTo>
                    <a:pt x="89" y="0"/>
                    <a:pt x="108" y="7"/>
                    <a:pt x="122" y="21"/>
                  </a:cubicBezTo>
                  <a:cubicBezTo>
                    <a:pt x="127" y="27"/>
                    <a:pt x="127" y="36"/>
                    <a:pt x="121" y="42"/>
                  </a:cubicBezTo>
                  <a:cubicBezTo>
                    <a:pt x="114" y="47"/>
                    <a:pt x="104" y="47"/>
                    <a:pt x="98" y="41"/>
                  </a:cubicBezTo>
                  <a:cubicBezTo>
                    <a:pt x="90" y="33"/>
                    <a:pt x="81" y="29"/>
                    <a:pt x="71" y="29"/>
                  </a:cubicBezTo>
                  <a:cubicBezTo>
                    <a:pt x="49" y="29"/>
                    <a:pt x="31" y="48"/>
                    <a:pt x="31" y="71"/>
                  </a:cubicBezTo>
                  <a:cubicBezTo>
                    <a:pt x="31" y="94"/>
                    <a:pt x="49" y="113"/>
                    <a:pt x="71" y="113"/>
                  </a:cubicBezTo>
                  <a:cubicBezTo>
                    <a:pt x="81" y="113"/>
                    <a:pt x="90" y="109"/>
                    <a:pt x="98" y="101"/>
                  </a:cubicBezTo>
                  <a:cubicBezTo>
                    <a:pt x="104" y="95"/>
                    <a:pt x="114" y="94"/>
                    <a:pt x="121" y="100"/>
                  </a:cubicBezTo>
                  <a:cubicBezTo>
                    <a:pt x="127" y="105"/>
                    <a:pt x="127" y="114"/>
                    <a:pt x="122" y="120"/>
                  </a:cubicBezTo>
                  <a:cubicBezTo>
                    <a:pt x="108" y="133"/>
                    <a:pt x="90" y="141"/>
                    <a:pt x="71"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2" name="Freeform 12">
              <a:extLst>
                <a:ext uri="{FF2B5EF4-FFF2-40B4-BE49-F238E27FC236}">
                  <a16:creationId xmlns:a16="http://schemas.microsoft.com/office/drawing/2014/main" id="{808E70B0-089A-4A87-AA18-088628CD91C9}"/>
                </a:ext>
              </a:extLst>
            </p:cNvPr>
            <p:cNvSpPr>
              <a:spLocks/>
            </p:cNvSpPr>
            <p:nvPr/>
          </p:nvSpPr>
          <p:spPr bwMode="auto">
            <a:xfrm>
              <a:off x="2003" y="1704"/>
              <a:ext cx="227" cy="282"/>
            </a:xfrm>
            <a:custGeom>
              <a:avLst/>
              <a:gdLst>
                <a:gd name="T0" fmla="*/ 99 w 113"/>
                <a:gd name="T1" fmla="*/ 141 h 141"/>
                <a:gd name="T2" fmla="*/ 88 w 113"/>
                <a:gd name="T3" fmla="*/ 136 h 141"/>
                <a:gd name="T4" fmla="*/ 28 w 113"/>
                <a:gd name="T5" fmla="*/ 56 h 141"/>
                <a:gd name="T6" fmla="*/ 28 w 113"/>
                <a:gd name="T7" fmla="*/ 127 h 141"/>
                <a:gd name="T8" fmla="*/ 15 w 113"/>
                <a:gd name="T9" fmla="*/ 141 h 141"/>
                <a:gd name="T10" fmla="*/ 0 w 113"/>
                <a:gd name="T11" fmla="*/ 127 h 141"/>
                <a:gd name="T12" fmla="*/ 0 w 113"/>
                <a:gd name="T13" fmla="*/ 15 h 141"/>
                <a:gd name="T14" fmla="*/ 10 w 113"/>
                <a:gd name="T15" fmla="*/ 2 h 141"/>
                <a:gd name="T16" fmla="*/ 25 w 113"/>
                <a:gd name="T17" fmla="*/ 7 h 141"/>
                <a:gd name="T18" fmla="*/ 85 w 113"/>
                <a:gd name="T19" fmla="*/ 85 h 141"/>
                <a:gd name="T20" fmla="*/ 85 w 113"/>
                <a:gd name="T21" fmla="*/ 15 h 141"/>
                <a:gd name="T22" fmla="*/ 99 w 113"/>
                <a:gd name="T23" fmla="*/ 1 h 141"/>
                <a:gd name="T24" fmla="*/ 113 w 113"/>
                <a:gd name="T25" fmla="*/ 15 h 141"/>
                <a:gd name="T26" fmla="*/ 113 w 113"/>
                <a:gd name="T27" fmla="*/ 127 h 141"/>
                <a:gd name="T28" fmla="*/ 104 w 113"/>
                <a:gd name="T29" fmla="*/ 140 h 141"/>
                <a:gd name="T30" fmla="*/ 99 w 113"/>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1">
                  <a:moveTo>
                    <a:pt x="99" y="141"/>
                  </a:moveTo>
                  <a:cubicBezTo>
                    <a:pt x="95" y="141"/>
                    <a:pt x="91" y="139"/>
                    <a:pt x="88" y="136"/>
                  </a:cubicBezTo>
                  <a:cubicBezTo>
                    <a:pt x="28" y="56"/>
                    <a:pt x="28" y="56"/>
                    <a:pt x="28" y="56"/>
                  </a:cubicBezTo>
                  <a:cubicBezTo>
                    <a:pt x="28" y="127"/>
                    <a:pt x="28" y="127"/>
                    <a:pt x="28" y="127"/>
                  </a:cubicBezTo>
                  <a:cubicBezTo>
                    <a:pt x="28" y="135"/>
                    <a:pt x="22" y="141"/>
                    <a:pt x="15" y="141"/>
                  </a:cubicBezTo>
                  <a:cubicBezTo>
                    <a:pt x="7" y="141"/>
                    <a:pt x="0" y="135"/>
                    <a:pt x="0" y="127"/>
                  </a:cubicBezTo>
                  <a:cubicBezTo>
                    <a:pt x="0" y="15"/>
                    <a:pt x="0" y="15"/>
                    <a:pt x="0" y="15"/>
                  </a:cubicBezTo>
                  <a:cubicBezTo>
                    <a:pt x="0" y="8"/>
                    <a:pt x="4" y="4"/>
                    <a:pt x="10" y="2"/>
                  </a:cubicBezTo>
                  <a:cubicBezTo>
                    <a:pt x="16" y="0"/>
                    <a:pt x="22" y="2"/>
                    <a:pt x="25" y="7"/>
                  </a:cubicBezTo>
                  <a:cubicBezTo>
                    <a:pt x="85" y="85"/>
                    <a:pt x="85" y="85"/>
                    <a:pt x="85" y="85"/>
                  </a:cubicBezTo>
                  <a:cubicBezTo>
                    <a:pt x="85" y="15"/>
                    <a:pt x="85" y="15"/>
                    <a:pt x="85" y="15"/>
                  </a:cubicBezTo>
                  <a:cubicBezTo>
                    <a:pt x="85" y="8"/>
                    <a:pt x="91" y="1"/>
                    <a:pt x="99" y="1"/>
                  </a:cubicBezTo>
                  <a:cubicBezTo>
                    <a:pt x="106" y="1"/>
                    <a:pt x="113" y="8"/>
                    <a:pt x="113" y="15"/>
                  </a:cubicBezTo>
                  <a:cubicBezTo>
                    <a:pt x="113" y="127"/>
                    <a:pt x="113" y="127"/>
                    <a:pt x="113" y="127"/>
                  </a:cubicBezTo>
                  <a:cubicBezTo>
                    <a:pt x="113" y="133"/>
                    <a:pt x="109" y="138"/>
                    <a:pt x="104" y="140"/>
                  </a:cubicBezTo>
                  <a:cubicBezTo>
                    <a:pt x="102" y="141"/>
                    <a:pt x="101" y="141"/>
                    <a:pt x="99"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3" name="Freeform 13">
              <a:extLst>
                <a:ext uri="{FF2B5EF4-FFF2-40B4-BE49-F238E27FC236}">
                  <a16:creationId xmlns:a16="http://schemas.microsoft.com/office/drawing/2014/main" id="{BD41EDE7-3391-4E7B-B5DB-C0AC06B99833}"/>
                </a:ext>
              </a:extLst>
            </p:cNvPr>
            <p:cNvSpPr>
              <a:spLocks noEditPoints="1"/>
            </p:cNvSpPr>
            <p:nvPr/>
          </p:nvSpPr>
          <p:spPr bwMode="auto">
            <a:xfrm>
              <a:off x="3416" y="1336"/>
              <a:ext cx="255" cy="282"/>
            </a:xfrm>
            <a:custGeom>
              <a:avLst/>
              <a:gdLst>
                <a:gd name="T0" fmla="*/ 63 w 127"/>
                <a:gd name="T1" fmla="*/ 141 h 141"/>
                <a:gd name="T2" fmla="*/ 0 w 127"/>
                <a:gd name="T3" fmla="*/ 71 h 141"/>
                <a:gd name="T4" fmla="*/ 63 w 127"/>
                <a:gd name="T5" fmla="*/ 0 h 141"/>
                <a:gd name="T6" fmla="*/ 127 w 127"/>
                <a:gd name="T7" fmla="*/ 71 h 141"/>
                <a:gd name="T8" fmla="*/ 63 w 127"/>
                <a:gd name="T9" fmla="*/ 141 h 141"/>
                <a:gd name="T10" fmla="*/ 63 w 127"/>
                <a:gd name="T11" fmla="*/ 29 h 141"/>
                <a:gd name="T12" fmla="*/ 27 w 127"/>
                <a:gd name="T13" fmla="*/ 71 h 141"/>
                <a:gd name="T14" fmla="*/ 63 w 127"/>
                <a:gd name="T15" fmla="*/ 113 h 141"/>
                <a:gd name="T16" fmla="*/ 98 w 127"/>
                <a:gd name="T17" fmla="*/ 71 h 141"/>
                <a:gd name="T18" fmla="*/ 63 w 127"/>
                <a:gd name="T19"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41">
                  <a:moveTo>
                    <a:pt x="63" y="141"/>
                  </a:moveTo>
                  <a:cubicBezTo>
                    <a:pt x="28" y="141"/>
                    <a:pt x="0" y="110"/>
                    <a:pt x="0" y="71"/>
                  </a:cubicBezTo>
                  <a:cubicBezTo>
                    <a:pt x="0" y="32"/>
                    <a:pt x="28" y="0"/>
                    <a:pt x="63" y="0"/>
                  </a:cubicBezTo>
                  <a:cubicBezTo>
                    <a:pt x="98" y="0"/>
                    <a:pt x="127" y="32"/>
                    <a:pt x="127" y="71"/>
                  </a:cubicBezTo>
                  <a:cubicBezTo>
                    <a:pt x="127" y="110"/>
                    <a:pt x="98" y="141"/>
                    <a:pt x="63" y="141"/>
                  </a:cubicBezTo>
                  <a:close/>
                  <a:moveTo>
                    <a:pt x="63" y="29"/>
                  </a:moveTo>
                  <a:cubicBezTo>
                    <a:pt x="44" y="29"/>
                    <a:pt x="27" y="47"/>
                    <a:pt x="27" y="71"/>
                  </a:cubicBezTo>
                  <a:cubicBezTo>
                    <a:pt x="27" y="93"/>
                    <a:pt x="44" y="113"/>
                    <a:pt x="63" y="113"/>
                  </a:cubicBezTo>
                  <a:cubicBezTo>
                    <a:pt x="83" y="113"/>
                    <a:pt x="98" y="93"/>
                    <a:pt x="98" y="71"/>
                  </a:cubicBezTo>
                  <a:cubicBezTo>
                    <a:pt x="98" y="47"/>
                    <a:pt x="83" y="29"/>
                    <a:pt x="63"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4" name="Freeform 14">
              <a:extLst>
                <a:ext uri="{FF2B5EF4-FFF2-40B4-BE49-F238E27FC236}">
                  <a16:creationId xmlns:a16="http://schemas.microsoft.com/office/drawing/2014/main" id="{9BBF8AEA-0F86-4937-8198-DDDA76F3BDC3}"/>
                </a:ext>
              </a:extLst>
            </p:cNvPr>
            <p:cNvSpPr>
              <a:spLocks/>
            </p:cNvSpPr>
            <p:nvPr/>
          </p:nvSpPr>
          <p:spPr bwMode="auto">
            <a:xfrm>
              <a:off x="2506" y="1704"/>
              <a:ext cx="170" cy="282"/>
            </a:xfrm>
            <a:custGeom>
              <a:avLst/>
              <a:gdLst>
                <a:gd name="T0" fmla="*/ 70 w 85"/>
                <a:gd name="T1" fmla="*/ 85 h 141"/>
                <a:gd name="T2" fmla="*/ 85 w 85"/>
                <a:gd name="T3" fmla="*/ 71 h 141"/>
                <a:gd name="T4" fmla="*/ 70 w 85"/>
                <a:gd name="T5" fmla="*/ 56 h 141"/>
                <a:gd name="T6" fmla="*/ 30 w 85"/>
                <a:gd name="T7" fmla="*/ 56 h 141"/>
                <a:gd name="T8" fmla="*/ 30 w 85"/>
                <a:gd name="T9" fmla="*/ 28 h 141"/>
                <a:gd name="T10" fmla="*/ 70 w 85"/>
                <a:gd name="T11" fmla="*/ 28 h 141"/>
                <a:gd name="T12" fmla="*/ 85 w 85"/>
                <a:gd name="T13" fmla="*/ 15 h 141"/>
                <a:gd name="T14" fmla="*/ 70 w 85"/>
                <a:gd name="T15" fmla="*/ 0 h 141"/>
                <a:gd name="T16" fmla="*/ 15 w 85"/>
                <a:gd name="T17" fmla="*/ 0 h 141"/>
                <a:gd name="T18" fmla="*/ 0 w 85"/>
                <a:gd name="T19" fmla="*/ 15 h 141"/>
                <a:gd name="T20" fmla="*/ 1 w 85"/>
                <a:gd name="T21" fmla="*/ 15 h 141"/>
                <a:gd name="T22" fmla="*/ 0 w 85"/>
                <a:gd name="T23" fmla="*/ 16 h 141"/>
                <a:gd name="T24" fmla="*/ 0 w 85"/>
                <a:gd name="T25" fmla="*/ 127 h 141"/>
                <a:gd name="T26" fmla="*/ 0 w 85"/>
                <a:gd name="T27" fmla="*/ 127 h 141"/>
                <a:gd name="T28" fmla="*/ 0 w 85"/>
                <a:gd name="T29" fmla="*/ 127 h 141"/>
                <a:gd name="T30" fmla="*/ 15 w 85"/>
                <a:gd name="T31" fmla="*/ 141 h 141"/>
                <a:gd name="T32" fmla="*/ 15 w 85"/>
                <a:gd name="T33" fmla="*/ 141 h 141"/>
                <a:gd name="T34" fmla="*/ 70 w 85"/>
                <a:gd name="T35" fmla="*/ 141 h 141"/>
                <a:gd name="T36" fmla="*/ 85 w 85"/>
                <a:gd name="T37" fmla="*/ 127 h 141"/>
                <a:gd name="T38" fmla="*/ 70 w 85"/>
                <a:gd name="T39" fmla="*/ 112 h 141"/>
                <a:gd name="T40" fmla="*/ 70 w 85"/>
                <a:gd name="T41" fmla="*/ 112 h 141"/>
                <a:gd name="T42" fmla="*/ 30 w 85"/>
                <a:gd name="T43" fmla="*/ 112 h 141"/>
                <a:gd name="T44" fmla="*/ 30 w 85"/>
                <a:gd name="T45" fmla="*/ 85 h 141"/>
                <a:gd name="T46" fmla="*/ 70 w 85"/>
                <a:gd name="T47" fmla="*/ 85 h 141"/>
                <a:gd name="T48" fmla="*/ 70 w 85"/>
                <a:gd name="T49" fmla="*/ 8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41">
                  <a:moveTo>
                    <a:pt x="70" y="85"/>
                  </a:moveTo>
                  <a:cubicBezTo>
                    <a:pt x="78" y="85"/>
                    <a:pt x="85" y="79"/>
                    <a:pt x="85" y="71"/>
                  </a:cubicBezTo>
                  <a:cubicBezTo>
                    <a:pt x="85" y="62"/>
                    <a:pt x="78" y="56"/>
                    <a:pt x="70" y="56"/>
                  </a:cubicBezTo>
                  <a:cubicBezTo>
                    <a:pt x="30" y="56"/>
                    <a:pt x="30" y="56"/>
                    <a:pt x="30" y="56"/>
                  </a:cubicBezTo>
                  <a:cubicBezTo>
                    <a:pt x="30" y="28"/>
                    <a:pt x="30" y="28"/>
                    <a:pt x="30" y="28"/>
                  </a:cubicBezTo>
                  <a:cubicBezTo>
                    <a:pt x="70" y="28"/>
                    <a:pt x="70" y="28"/>
                    <a:pt x="70" y="28"/>
                  </a:cubicBezTo>
                  <a:cubicBezTo>
                    <a:pt x="78" y="28"/>
                    <a:pt x="85" y="23"/>
                    <a:pt x="85" y="15"/>
                  </a:cubicBezTo>
                  <a:cubicBezTo>
                    <a:pt x="85" y="7"/>
                    <a:pt x="78" y="0"/>
                    <a:pt x="70" y="0"/>
                  </a:cubicBezTo>
                  <a:cubicBezTo>
                    <a:pt x="15" y="0"/>
                    <a:pt x="15" y="0"/>
                    <a:pt x="15" y="0"/>
                  </a:cubicBezTo>
                  <a:cubicBezTo>
                    <a:pt x="7" y="0"/>
                    <a:pt x="0" y="7"/>
                    <a:pt x="0" y="15"/>
                  </a:cubicBezTo>
                  <a:cubicBezTo>
                    <a:pt x="1" y="15"/>
                    <a:pt x="1" y="15"/>
                    <a:pt x="1" y="15"/>
                  </a:cubicBezTo>
                  <a:cubicBezTo>
                    <a:pt x="1" y="15"/>
                    <a:pt x="0" y="15"/>
                    <a:pt x="0" y="16"/>
                  </a:cubicBezTo>
                  <a:cubicBezTo>
                    <a:pt x="0" y="127"/>
                    <a:pt x="0" y="127"/>
                    <a:pt x="0" y="127"/>
                  </a:cubicBezTo>
                  <a:cubicBezTo>
                    <a:pt x="0" y="127"/>
                    <a:pt x="0" y="127"/>
                    <a:pt x="0" y="127"/>
                  </a:cubicBezTo>
                  <a:cubicBezTo>
                    <a:pt x="0" y="127"/>
                    <a:pt x="0" y="127"/>
                    <a:pt x="0" y="127"/>
                  </a:cubicBezTo>
                  <a:cubicBezTo>
                    <a:pt x="0" y="135"/>
                    <a:pt x="7" y="141"/>
                    <a:pt x="15" y="141"/>
                  </a:cubicBezTo>
                  <a:cubicBezTo>
                    <a:pt x="15" y="141"/>
                    <a:pt x="15" y="141"/>
                    <a:pt x="15" y="141"/>
                  </a:cubicBezTo>
                  <a:cubicBezTo>
                    <a:pt x="70" y="141"/>
                    <a:pt x="70" y="141"/>
                    <a:pt x="70" y="141"/>
                  </a:cubicBezTo>
                  <a:cubicBezTo>
                    <a:pt x="78" y="141"/>
                    <a:pt x="85" y="135"/>
                    <a:pt x="85" y="127"/>
                  </a:cubicBezTo>
                  <a:cubicBezTo>
                    <a:pt x="85" y="119"/>
                    <a:pt x="78" y="112"/>
                    <a:pt x="70" y="112"/>
                  </a:cubicBezTo>
                  <a:cubicBezTo>
                    <a:pt x="70" y="112"/>
                    <a:pt x="70" y="112"/>
                    <a:pt x="70" y="112"/>
                  </a:cubicBezTo>
                  <a:cubicBezTo>
                    <a:pt x="30" y="112"/>
                    <a:pt x="30" y="112"/>
                    <a:pt x="30" y="112"/>
                  </a:cubicBezTo>
                  <a:cubicBezTo>
                    <a:pt x="30" y="85"/>
                    <a:pt x="30" y="85"/>
                    <a:pt x="30" y="85"/>
                  </a:cubicBezTo>
                  <a:cubicBezTo>
                    <a:pt x="70" y="85"/>
                    <a:pt x="70" y="85"/>
                    <a:pt x="70" y="85"/>
                  </a:cubicBezTo>
                  <a:cubicBezTo>
                    <a:pt x="70" y="85"/>
                    <a:pt x="70" y="85"/>
                    <a:pt x="70"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5" name="Freeform 15">
              <a:extLst>
                <a:ext uri="{FF2B5EF4-FFF2-40B4-BE49-F238E27FC236}">
                  <a16:creationId xmlns:a16="http://schemas.microsoft.com/office/drawing/2014/main" id="{3AD56CF5-2D5F-4433-9E62-79DCBDBFC5E5}"/>
                </a:ext>
              </a:extLst>
            </p:cNvPr>
            <p:cNvSpPr>
              <a:spLocks/>
            </p:cNvSpPr>
            <p:nvPr/>
          </p:nvSpPr>
          <p:spPr bwMode="auto">
            <a:xfrm>
              <a:off x="3536" y="1704"/>
              <a:ext cx="199" cy="282"/>
            </a:xfrm>
            <a:custGeom>
              <a:avLst/>
              <a:gdLst>
                <a:gd name="T0" fmla="*/ 85 w 99"/>
                <a:gd name="T1" fmla="*/ 0 h 141"/>
                <a:gd name="T2" fmla="*/ 70 w 99"/>
                <a:gd name="T3" fmla="*/ 15 h 141"/>
                <a:gd name="T4" fmla="*/ 70 w 99"/>
                <a:gd name="T5" fmla="*/ 58 h 141"/>
                <a:gd name="T6" fmla="*/ 29 w 99"/>
                <a:gd name="T7" fmla="*/ 58 h 141"/>
                <a:gd name="T8" fmla="*/ 29 w 99"/>
                <a:gd name="T9" fmla="*/ 15 h 141"/>
                <a:gd name="T10" fmla="*/ 15 w 99"/>
                <a:gd name="T11" fmla="*/ 0 h 141"/>
                <a:gd name="T12" fmla="*/ 0 w 99"/>
                <a:gd name="T13" fmla="*/ 15 h 141"/>
                <a:gd name="T14" fmla="*/ 0 w 99"/>
                <a:gd name="T15" fmla="*/ 127 h 141"/>
                <a:gd name="T16" fmla="*/ 15 w 99"/>
                <a:gd name="T17" fmla="*/ 141 h 141"/>
                <a:gd name="T18" fmla="*/ 29 w 99"/>
                <a:gd name="T19" fmla="*/ 127 h 141"/>
                <a:gd name="T20" fmla="*/ 29 w 99"/>
                <a:gd name="T21" fmla="*/ 87 h 141"/>
                <a:gd name="T22" fmla="*/ 70 w 99"/>
                <a:gd name="T23" fmla="*/ 87 h 141"/>
                <a:gd name="T24" fmla="*/ 70 w 99"/>
                <a:gd name="T25" fmla="*/ 127 h 141"/>
                <a:gd name="T26" fmla="*/ 85 w 99"/>
                <a:gd name="T27" fmla="*/ 141 h 141"/>
                <a:gd name="T28" fmla="*/ 99 w 99"/>
                <a:gd name="T29" fmla="*/ 127 h 141"/>
                <a:gd name="T30" fmla="*/ 99 w 99"/>
                <a:gd name="T31" fmla="*/ 15 h 141"/>
                <a:gd name="T32" fmla="*/ 85 w 99"/>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5" y="0"/>
                  </a:moveTo>
                  <a:cubicBezTo>
                    <a:pt x="77" y="0"/>
                    <a:pt x="70" y="7"/>
                    <a:pt x="70" y="15"/>
                  </a:cubicBezTo>
                  <a:cubicBezTo>
                    <a:pt x="70" y="58"/>
                    <a:pt x="70" y="58"/>
                    <a:pt x="70" y="58"/>
                  </a:cubicBezTo>
                  <a:cubicBezTo>
                    <a:pt x="29" y="58"/>
                    <a:pt x="29" y="58"/>
                    <a:pt x="29" y="58"/>
                  </a:cubicBezTo>
                  <a:cubicBezTo>
                    <a:pt x="29" y="15"/>
                    <a:pt x="29" y="15"/>
                    <a:pt x="29" y="15"/>
                  </a:cubicBezTo>
                  <a:cubicBezTo>
                    <a:pt x="29" y="7"/>
                    <a:pt x="22" y="0"/>
                    <a:pt x="15" y="0"/>
                  </a:cubicBezTo>
                  <a:cubicBezTo>
                    <a:pt x="7" y="0"/>
                    <a:pt x="0" y="7"/>
                    <a:pt x="0" y="15"/>
                  </a:cubicBezTo>
                  <a:cubicBezTo>
                    <a:pt x="0" y="127"/>
                    <a:pt x="0" y="127"/>
                    <a:pt x="0" y="127"/>
                  </a:cubicBezTo>
                  <a:cubicBezTo>
                    <a:pt x="0" y="135"/>
                    <a:pt x="7" y="141"/>
                    <a:pt x="15" y="141"/>
                  </a:cubicBezTo>
                  <a:cubicBezTo>
                    <a:pt x="22" y="141"/>
                    <a:pt x="29" y="135"/>
                    <a:pt x="29" y="127"/>
                  </a:cubicBezTo>
                  <a:cubicBezTo>
                    <a:pt x="29" y="87"/>
                    <a:pt x="29" y="87"/>
                    <a:pt x="29" y="87"/>
                  </a:cubicBezTo>
                  <a:cubicBezTo>
                    <a:pt x="70" y="87"/>
                    <a:pt x="70" y="87"/>
                    <a:pt x="70" y="87"/>
                  </a:cubicBezTo>
                  <a:cubicBezTo>
                    <a:pt x="70" y="127"/>
                    <a:pt x="70" y="127"/>
                    <a:pt x="70" y="127"/>
                  </a:cubicBezTo>
                  <a:cubicBezTo>
                    <a:pt x="70" y="135"/>
                    <a:pt x="77" y="141"/>
                    <a:pt x="85" y="141"/>
                  </a:cubicBezTo>
                  <a:cubicBezTo>
                    <a:pt x="93" y="141"/>
                    <a:pt x="99" y="135"/>
                    <a:pt x="99" y="127"/>
                  </a:cubicBezTo>
                  <a:cubicBezTo>
                    <a:pt x="99" y="15"/>
                    <a:pt x="99" y="15"/>
                    <a:pt x="99" y="15"/>
                  </a:cubicBezTo>
                  <a:cubicBezTo>
                    <a:pt x="99" y="7"/>
                    <a:pt x="93" y="0"/>
                    <a:pt x="8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6" name="Freeform 16">
              <a:extLst>
                <a:ext uri="{FF2B5EF4-FFF2-40B4-BE49-F238E27FC236}">
                  <a16:creationId xmlns:a16="http://schemas.microsoft.com/office/drawing/2014/main" id="{1C2CD3E7-BE1F-4FEA-939C-5A54B1E04811}"/>
                </a:ext>
              </a:extLst>
            </p:cNvPr>
            <p:cNvSpPr>
              <a:spLocks/>
            </p:cNvSpPr>
            <p:nvPr/>
          </p:nvSpPr>
          <p:spPr bwMode="auto">
            <a:xfrm>
              <a:off x="3082" y="1704"/>
              <a:ext cx="198" cy="282"/>
            </a:xfrm>
            <a:custGeom>
              <a:avLst/>
              <a:gdLst>
                <a:gd name="T0" fmla="*/ 84 w 99"/>
                <a:gd name="T1" fmla="*/ 112 h 141"/>
                <a:gd name="T2" fmla="*/ 64 w 99"/>
                <a:gd name="T3" fmla="*/ 112 h 141"/>
                <a:gd name="T4" fmla="*/ 64 w 99"/>
                <a:gd name="T5" fmla="*/ 29 h 141"/>
                <a:gd name="T6" fmla="*/ 84 w 99"/>
                <a:gd name="T7" fmla="*/ 29 h 141"/>
                <a:gd name="T8" fmla="*/ 99 w 99"/>
                <a:gd name="T9" fmla="*/ 14 h 141"/>
                <a:gd name="T10" fmla="*/ 84 w 99"/>
                <a:gd name="T11" fmla="*/ 0 h 141"/>
                <a:gd name="T12" fmla="*/ 15 w 99"/>
                <a:gd name="T13" fmla="*/ 0 h 141"/>
                <a:gd name="T14" fmla="*/ 0 w 99"/>
                <a:gd name="T15" fmla="*/ 14 h 141"/>
                <a:gd name="T16" fmla="*/ 15 w 99"/>
                <a:gd name="T17" fmla="*/ 29 h 141"/>
                <a:gd name="T18" fmla="*/ 35 w 99"/>
                <a:gd name="T19" fmla="*/ 29 h 141"/>
                <a:gd name="T20" fmla="*/ 35 w 99"/>
                <a:gd name="T21" fmla="*/ 112 h 141"/>
                <a:gd name="T22" fmla="*/ 15 w 99"/>
                <a:gd name="T23" fmla="*/ 112 h 141"/>
                <a:gd name="T24" fmla="*/ 0 w 99"/>
                <a:gd name="T25" fmla="*/ 127 h 141"/>
                <a:gd name="T26" fmla="*/ 15 w 99"/>
                <a:gd name="T27" fmla="*/ 141 h 141"/>
                <a:gd name="T28" fmla="*/ 84 w 99"/>
                <a:gd name="T29" fmla="*/ 141 h 141"/>
                <a:gd name="T30" fmla="*/ 99 w 99"/>
                <a:gd name="T31" fmla="*/ 127 h 141"/>
                <a:gd name="T32" fmla="*/ 84 w 99"/>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2"/>
                  </a:moveTo>
                  <a:cubicBezTo>
                    <a:pt x="64" y="112"/>
                    <a:pt x="64" y="112"/>
                    <a:pt x="64" y="112"/>
                  </a:cubicBezTo>
                  <a:cubicBezTo>
                    <a:pt x="64" y="29"/>
                    <a:pt x="64" y="29"/>
                    <a:pt x="64" y="29"/>
                  </a:cubicBezTo>
                  <a:cubicBezTo>
                    <a:pt x="84" y="29"/>
                    <a:pt x="84" y="29"/>
                    <a:pt x="84" y="29"/>
                  </a:cubicBezTo>
                  <a:cubicBezTo>
                    <a:pt x="92" y="29"/>
                    <a:pt x="99" y="22"/>
                    <a:pt x="99" y="14"/>
                  </a:cubicBezTo>
                  <a:cubicBezTo>
                    <a:pt x="99" y="7"/>
                    <a:pt x="92" y="0"/>
                    <a:pt x="84" y="0"/>
                  </a:cubicBezTo>
                  <a:cubicBezTo>
                    <a:pt x="15" y="0"/>
                    <a:pt x="15" y="0"/>
                    <a:pt x="15" y="0"/>
                  </a:cubicBezTo>
                  <a:cubicBezTo>
                    <a:pt x="7" y="0"/>
                    <a:pt x="0" y="7"/>
                    <a:pt x="0" y="14"/>
                  </a:cubicBezTo>
                  <a:cubicBezTo>
                    <a:pt x="0" y="22"/>
                    <a:pt x="7" y="29"/>
                    <a:pt x="15" y="29"/>
                  </a:cubicBezTo>
                  <a:cubicBezTo>
                    <a:pt x="35" y="29"/>
                    <a:pt x="35" y="29"/>
                    <a:pt x="35" y="29"/>
                  </a:cubicBezTo>
                  <a:cubicBezTo>
                    <a:pt x="35" y="112"/>
                    <a:pt x="35" y="112"/>
                    <a:pt x="35" y="112"/>
                  </a:cubicBezTo>
                  <a:cubicBezTo>
                    <a:pt x="15" y="112"/>
                    <a:pt x="15" y="112"/>
                    <a:pt x="15" y="112"/>
                  </a:cubicBezTo>
                  <a:cubicBezTo>
                    <a:pt x="7" y="112"/>
                    <a:pt x="0" y="119"/>
                    <a:pt x="0" y="127"/>
                  </a:cubicBezTo>
                  <a:cubicBezTo>
                    <a:pt x="0" y="135"/>
                    <a:pt x="7" y="141"/>
                    <a:pt x="15" y="141"/>
                  </a:cubicBezTo>
                  <a:cubicBezTo>
                    <a:pt x="84" y="141"/>
                    <a:pt x="84" y="141"/>
                    <a:pt x="84" y="141"/>
                  </a:cubicBezTo>
                  <a:cubicBezTo>
                    <a:pt x="92" y="141"/>
                    <a:pt x="99" y="135"/>
                    <a:pt x="99" y="127"/>
                  </a:cubicBezTo>
                  <a:cubicBezTo>
                    <a:pt x="99"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7" name="Freeform 17">
              <a:extLst>
                <a:ext uri="{FF2B5EF4-FFF2-40B4-BE49-F238E27FC236}">
                  <a16:creationId xmlns:a16="http://schemas.microsoft.com/office/drawing/2014/main" id="{1DBC3C69-0D9E-4CA7-8376-229590294FA1}"/>
                </a:ext>
              </a:extLst>
            </p:cNvPr>
            <p:cNvSpPr>
              <a:spLocks/>
            </p:cNvSpPr>
            <p:nvPr/>
          </p:nvSpPr>
          <p:spPr bwMode="auto">
            <a:xfrm>
              <a:off x="1785" y="1704"/>
              <a:ext cx="196" cy="282"/>
            </a:xfrm>
            <a:custGeom>
              <a:avLst/>
              <a:gdLst>
                <a:gd name="T0" fmla="*/ 84 w 98"/>
                <a:gd name="T1" fmla="*/ 112 h 141"/>
                <a:gd name="T2" fmla="*/ 63 w 98"/>
                <a:gd name="T3" fmla="*/ 112 h 141"/>
                <a:gd name="T4" fmla="*/ 63 w 98"/>
                <a:gd name="T5" fmla="*/ 29 h 141"/>
                <a:gd name="T6" fmla="*/ 84 w 98"/>
                <a:gd name="T7" fmla="*/ 29 h 141"/>
                <a:gd name="T8" fmla="*/ 98 w 98"/>
                <a:gd name="T9" fmla="*/ 14 h 141"/>
                <a:gd name="T10" fmla="*/ 84 w 98"/>
                <a:gd name="T11" fmla="*/ 0 h 141"/>
                <a:gd name="T12" fmla="*/ 14 w 98"/>
                <a:gd name="T13" fmla="*/ 0 h 141"/>
                <a:gd name="T14" fmla="*/ 0 w 98"/>
                <a:gd name="T15" fmla="*/ 14 h 141"/>
                <a:gd name="T16" fmla="*/ 14 w 98"/>
                <a:gd name="T17" fmla="*/ 29 h 141"/>
                <a:gd name="T18" fmla="*/ 35 w 98"/>
                <a:gd name="T19" fmla="*/ 29 h 141"/>
                <a:gd name="T20" fmla="*/ 35 w 98"/>
                <a:gd name="T21" fmla="*/ 112 h 141"/>
                <a:gd name="T22" fmla="*/ 14 w 98"/>
                <a:gd name="T23" fmla="*/ 112 h 141"/>
                <a:gd name="T24" fmla="*/ 0 w 98"/>
                <a:gd name="T25" fmla="*/ 127 h 141"/>
                <a:gd name="T26" fmla="*/ 14 w 98"/>
                <a:gd name="T27" fmla="*/ 141 h 141"/>
                <a:gd name="T28" fmla="*/ 84 w 98"/>
                <a:gd name="T29" fmla="*/ 141 h 141"/>
                <a:gd name="T30" fmla="*/ 98 w 98"/>
                <a:gd name="T31" fmla="*/ 127 h 141"/>
                <a:gd name="T32" fmla="*/ 84 w 98"/>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41">
                  <a:moveTo>
                    <a:pt x="84" y="112"/>
                  </a:moveTo>
                  <a:cubicBezTo>
                    <a:pt x="63" y="112"/>
                    <a:pt x="63" y="112"/>
                    <a:pt x="63" y="112"/>
                  </a:cubicBezTo>
                  <a:cubicBezTo>
                    <a:pt x="63" y="29"/>
                    <a:pt x="63" y="29"/>
                    <a:pt x="63" y="29"/>
                  </a:cubicBezTo>
                  <a:cubicBezTo>
                    <a:pt x="84" y="29"/>
                    <a:pt x="84" y="29"/>
                    <a:pt x="84" y="29"/>
                  </a:cubicBezTo>
                  <a:cubicBezTo>
                    <a:pt x="92" y="29"/>
                    <a:pt x="98" y="22"/>
                    <a:pt x="98" y="14"/>
                  </a:cubicBezTo>
                  <a:cubicBezTo>
                    <a:pt x="98" y="7"/>
                    <a:pt x="92" y="0"/>
                    <a:pt x="84" y="0"/>
                  </a:cubicBezTo>
                  <a:cubicBezTo>
                    <a:pt x="14" y="0"/>
                    <a:pt x="14" y="0"/>
                    <a:pt x="14" y="0"/>
                  </a:cubicBezTo>
                  <a:cubicBezTo>
                    <a:pt x="7" y="0"/>
                    <a:pt x="0" y="7"/>
                    <a:pt x="0" y="14"/>
                  </a:cubicBezTo>
                  <a:cubicBezTo>
                    <a:pt x="0" y="22"/>
                    <a:pt x="7" y="29"/>
                    <a:pt x="14" y="29"/>
                  </a:cubicBezTo>
                  <a:cubicBezTo>
                    <a:pt x="35" y="29"/>
                    <a:pt x="35" y="29"/>
                    <a:pt x="35" y="29"/>
                  </a:cubicBezTo>
                  <a:cubicBezTo>
                    <a:pt x="35" y="112"/>
                    <a:pt x="35" y="112"/>
                    <a:pt x="35" y="112"/>
                  </a:cubicBezTo>
                  <a:cubicBezTo>
                    <a:pt x="14" y="112"/>
                    <a:pt x="14" y="112"/>
                    <a:pt x="14" y="112"/>
                  </a:cubicBezTo>
                  <a:cubicBezTo>
                    <a:pt x="7" y="112"/>
                    <a:pt x="0" y="119"/>
                    <a:pt x="0" y="127"/>
                  </a:cubicBezTo>
                  <a:cubicBezTo>
                    <a:pt x="0" y="135"/>
                    <a:pt x="7" y="141"/>
                    <a:pt x="14" y="141"/>
                  </a:cubicBezTo>
                  <a:cubicBezTo>
                    <a:pt x="84" y="141"/>
                    <a:pt x="84" y="141"/>
                    <a:pt x="84" y="141"/>
                  </a:cubicBezTo>
                  <a:cubicBezTo>
                    <a:pt x="92" y="141"/>
                    <a:pt x="98" y="135"/>
                    <a:pt x="98" y="127"/>
                  </a:cubicBezTo>
                  <a:cubicBezTo>
                    <a:pt x="98"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8" name="Freeform 18">
              <a:extLst>
                <a:ext uri="{FF2B5EF4-FFF2-40B4-BE49-F238E27FC236}">
                  <a16:creationId xmlns:a16="http://schemas.microsoft.com/office/drawing/2014/main" id="{9DE35357-D29C-4CF5-A3AF-1084C765BFD1}"/>
                </a:ext>
              </a:extLst>
            </p:cNvPr>
            <p:cNvSpPr>
              <a:spLocks/>
            </p:cNvSpPr>
            <p:nvPr/>
          </p:nvSpPr>
          <p:spPr bwMode="auto">
            <a:xfrm>
              <a:off x="2738" y="1336"/>
              <a:ext cx="198" cy="282"/>
            </a:xfrm>
            <a:custGeom>
              <a:avLst/>
              <a:gdLst>
                <a:gd name="T0" fmla="*/ 84 w 99"/>
                <a:gd name="T1" fmla="*/ 113 h 141"/>
                <a:gd name="T2" fmla="*/ 64 w 99"/>
                <a:gd name="T3" fmla="*/ 113 h 141"/>
                <a:gd name="T4" fmla="*/ 64 w 99"/>
                <a:gd name="T5" fmla="*/ 29 h 141"/>
                <a:gd name="T6" fmla="*/ 84 w 99"/>
                <a:gd name="T7" fmla="*/ 29 h 141"/>
                <a:gd name="T8" fmla="*/ 99 w 99"/>
                <a:gd name="T9" fmla="*/ 15 h 141"/>
                <a:gd name="T10" fmla="*/ 84 w 99"/>
                <a:gd name="T11" fmla="*/ 0 h 141"/>
                <a:gd name="T12" fmla="*/ 15 w 99"/>
                <a:gd name="T13" fmla="*/ 0 h 141"/>
                <a:gd name="T14" fmla="*/ 0 w 99"/>
                <a:gd name="T15" fmla="*/ 15 h 141"/>
                <a:gd name="T16" fmla="*/ 15 w 99"/>
                <a:gd name="T17" fmla="*/ 29 h 141"/>
                <a:gd name="T18" fmla="*/ 35 w 99"/>
                <a:gd name="T19" fmla="*/ 29 h 141"/>
                <a:gd name="T20" fmla="*/ 35 w 99"/>
                <a:gd name="T21" fmla="*/ 113 h 141"/>
                <a:gd name="T22" fmla="*/ 15 w 99"/>
                <a:gd name="T23" fmla="*/ 113 h 141"/>
                <a:gd name="T24" fmla="*/ 0 w 99"/>
                <a:gd name="T25" fmla="*/ 127 h 141"/>
                <a:gd name="T26" fmla="*/ 15 w 99"/>
                <a:gd name="T27" fmla="*/ 141 h 141"/>
                <a:gd name="T28" fmla="*/ 84 w 99"/>
                <a:gd name="T29" fmla="*/ 141 h 141"/>
                <a:gd name="T30" fmla="*/ 99 w 99"/>
                <a:gd name="T31" fmla="*/ 127 h 141"/>
                <a:gd name="T32" fmla="*/ 84 w 99"/>
                <a:gd name="T33" fmla="*/ 1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3"/>
                  </a:moveTo>
                  <a:cubicBezTo>
                    <a:pt x="64" y="113"/>
                    <a:pt x="64" y="113"/>
                    <a:pt x="64" y="113"/>
                  </a:cubicBezTo>
                  <a:cubicBezTo>
                    <a:pt x="64" y="29"/>
                    <a:pt x="64" y="29"/>
                    <a:pt x="64" y="29"/>
                  </a:cubicBezTo>
                  <a:cubicBezTo>
                    <a:pt x="84" y="29"/>
                    <a:pt x="84" y="29"/>
                    <a:pt x="84" y="29"/>
                  </a:cubicBezTo>
                  <a:cubicBezTo>
                    <a:pt x="92" y="29"/>
                    <a:pt x="99" y="23"/>
                    <a:pt x="99" y="15"/>
                  </a:cubicBezTo>
                  <a:cubicBezTo>
                    <a:pt x="99" y="7"/>
                    <a:pt x="92" y="0"/>
                    <a:pt x="84" y="0"/>
                  </a:cubicBezTo>
                  <a:cubicBezTo>
                    <a:pt x="15" y="0"/>
                    <a:pt x="15" y="0"/>
                    <a:pt x="15" y="0"/>
                  </a:cubicBezTo>
                  <a:cubicBezTo>
                    <a:pt x="6" y="0"/>
                    <a:pt x="0" y="7"/>
                    <a:pt x="0" y="15"/>
                  </a:cubicBezTo>
                  <a:cubicBezTo>
                    <a:pt x="0" y="23"/>
                    <a:pt x="6" y="29"/>
                    <a:pt x="15" y="29"/>
                  </a:cubicBezTo>
                  <a:cubicBezTo>
                    <a:pt x="35" y="29"/>
                    <a:pt x="35" y="29"/>
                    <a:pt x="35" y="29"/>
                  </a:cubicBezTo>
                  <a:cubicBezTo>
                    <a:pt x="35" y="113"/>
                    <a:pt x="35" y="113"/>
                    <a:pt x="35" y="113"/>
                  </a:cubicBezTo>
                  <a:cubicBezTo>
                    <a:pt x="15" y="113"/>
                    <a:pt x="15" y="113"/>
                    <a:pt x="15" y="113"/>
                  </a:cubicBezTo>
                  <a:cubicBezTo>
                    <a:pt x="6" y="113"/>
                    <a:pt x="0" y="119"/>
                    <a:pt x="0" y="127"/>
                  </a:cubicBezTo>
                  <a:cubicBezTo>
                    <a:pt x="0" y="134"/>
                    <a:pt x="6" y="141"/>
                    <a:pt x="15" y="141"/>
                  </a:cubicBezTo>
                  <a:cubicBezTo>
                    <a:pt x="84" y="141"/>
                    <a:pt x="84" y="141"/>
                    <a:pt x="84" y="141"/>
                  </a:cubicBezTo>
                  <a:cubicBezTo>
                    <a:pt x="92" y="141"/>
                    <a:pt x="99" y="134"/>
                    <a:pt x="99" y="127"/>
                  </a:cubicBezTo>
                  <a:cubicBezTo>
                    <a:pt x="99" y="119"/>
                    <a:pt x="92" y="113"/>
                    <a:pt x="84" y="1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39" name="Freeform 19">
              <a:extLst>
                <a:ext uri="{FF2B5EF4-FFF2-40B4-BE49-F238E27FC236}">
                  <a16:creationId xmlns:a16="http://schemas.microsoft.com/office/drawing/2014/main" id="{6178D87E-3278-4CC2-884A-2EB4FA6E27C7}"/>
                </a:ext>
              </a:extLst>
            </p:cNvPr>
            <p:cNvSpPr>
              <a:spLocks/>
            </p:cNvSpPr>
            <p:nvPr/>
          </p:nvSpPr>
          <p:spPr bwMode="auto">
            <a:xfrm>
              <a:off x="3755" y="1704"/>
              <a:ext cx="254" cy="282"/>
            </a:xfrm>
            <a:custGeom>
              <a:avLst/>
              <a:gdLst>
                <a:gd name="T0" fmla="*/ 112 w 127"/>
                <a:gd name="T1" fmla="*/ 0 h 141"/>
                <a:gd name="T2" fmla="*/ 14 w 127"/>
                <a:gd name="T3" fmla="*/ 0 h 141"/>
                <a:gd name="T4" fmla="*/ 0 w 127"/>
                <a:gd name="T5" fmla="*/ 13 h 141"/>
                <a:gd name="T6" fmla="*/ 14 w 127"/>
                <a:gd name="T7" fmla="*/ 28 h 141"/>
                <a:gd name="T8" fmla="*/ 48 w 127"/>
                <a:gd name="T9" fmla="*/ 28 h 141"/>
                <a:gd name="T10" fmla="*/ 48 w 127"/>
                <a:gd name="T11" fmla="*/ 127 h 141"/>
                <a:gd name="T12" fmla="*/ 63 w 127"/>
                <a:gd name="T13" fmla="*/ 141 h 141"/>
                <a:gd name="T14" fmla="*/ 77 w 127"/>
                <a:gd name="T15" fmla="*/ 127 h 141"/>
                <a:gd name="T16" fmla="*/ 77 w 127"/>
                <a:gd name="T17" fmla="*/ 28 h 141"/>
                <a:gd name="T18" fmla="*/ 112 w 127"/>
                <a:gd name="T19" fmla="*/ 28 h 141"/>
                <a:gd name="T20" fmla="*/ 127 w 127"/>
                <a:gd name="T21" fmla="*/ 13 h 141"/>
                <a:gd name="T22" fmla="*/ 112 w 127"/>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41">
                  <a:moveTo>
                    <a:pt x="112" y="0"/>
                  </a:moveTo>
                  <a:cubicBezTo>
                    <a:pt x="14" y="0"/>
                    <a:pt x="14" y="0"/>
                    <a:pt x="14" y="0"/>
                  </a:cubicBezTo>
                  <a:cubicBezTo>
                    <a:pt x="6" y="0"/>
                    <a:pt x="0" y="6"/>
                    <a:pt x="0" y="13"/>
                  </a:cubicBezTo>
                  <a:cubicBezTo>
                    <a:pt x="0" y="21"/>
                    <a:pt x="6" y="28"/>
                    <a:pt x="14" y="28"/>
                  </a:cubicBezTo>
                  <a:cubicBezTo>
                    <a:pt x="48" y="28"/>
                    <a:pt x="48" y="28"/>
                    <a:pt x="48" y="28"/>
                  </a:cubicBezTo>
                  <a:cubicBezTo>
                    <a:pt x="48" y="127"/>
                    <a:pt x="48" y="127"/>
                    <a:pt x="48" y="127"/>
                  </a:cubicBezTo>
                  <a:cubicBezTo>
                    <a:pt x="48" y="135"/>
                    <a:pt x="55" y="141"/>
                    <a:pt x="63" y="141"/>
                  </a:cubicBezTo>
                  <a:cubicBezTo>
                    <a:pt x="71" y="141"/>
                    <a:pt x="77" y="135"/>
                    <a:pt x="77" y="127"/>
                  </a:cubicBezTo>
                  <a:cubicBezTo>
                    <a:pt x="77" y="28"/>
                    <a:pt x="77" y="28"/>
                    <a:pt x="77" y="28"/>
                  </a:cubicBezTo>
                  <a:cubicBezTo>
                    <a:pt x="112" y="28"/>
                    <a:pt x="112" y="28"/>
                    <a:pt x="112" y="28"/>
                  </a:cubicBezTo>
                  <a:cubicBezTo>
                    <a:pt x="120" y="28"/>
                    <a:pt x="127" y="21"/>
                    <a:pt x="127" y="13"/>
                  </a:cubicBezTo>
                  <a:cubicBezTo>
                    <a:pt x="127" y="6"/>
                    <a:pt x="120" y="0"/>
                    <a:pt x="1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40" name="Freeform 20">
              <a:extLst>
                <a:ext uri="{FF2B5EF4-FFF2-40B4-BE49-F238E27FC236}">
                  <a16:creationId xmlns:a16="http://schemas.microsoft.com/office/drawing/2014/main" id="{9E380322-35E0-4D7F-BB2C-D2709EBE6F0A}"/>
                </a:ext>
              </a:extLst>
            </p:cNvPr>
            <p:cNvSpPr>
              <a:spLocks noEditPoints="1"/>
            </p:cNvSpPr>
            <p:nvPr/>
          </p:nvSpPr>
          <p:spPr bwMode="auto">
            <a:xfrm>
              <a:off x="2698" y="1704"/>
              <a:ext cx="198" cy="282"/>
            </a:xfrm>
            <a:custGeom>
              <a:avLst/>
              <a:gdLst>
                <a:gd name="T0" fmla="*/ 69 w 99"/>
                <a:gd name="T1" fmla="*/ 85 h 141"/>
                <a:gd name="T2" fmla="*/ 98 w 99"/>
                <a:gd name="T3" fmla="*/ 44 h 141"/>
                <a:gd name="T4" fmla="*/ 55 w 99"/>
                <a:gd name="T5" fmla="*/ 0 h 141"/>
                <a:gd name="T6" fmla="*/ 14 w 99"/>
                <a:gd name="T7" fmla="*/ 0 h 141"/>
                <a:gd name="T8" fmla="*/ 0 w 99"/>
                <a:gd name="T9" fmla="*/ 14 h 141"/>
                <a:gd name="T10" fmla="*/ 0 w 99"/>
                <a:gd name="T11" fmla="*/ 127 h 141"/>
                <a:gd name="T12" fmla="*/ 14 w 99"/>
                <a:gd name="T13" fmla="*/ 141 h 141"/>
                <a:gd name="T14" fmla="*/ 30 w 99"/>
                <a:gd name="T15" fmla="*/ 127 h 141"/>
                <a:gd name="T16" fmla="*/ 30 w 99"/>
                <a:gd name="T17" fmla="*/ 88 h 141"/>
                <a:gd name="T18" fmla="*/ 34 w 99"/>
                <a:gd name="T19" fmla="*/ 88 h 141"/>
                <a:gd name="T20" fmla="*/ 70 w 99"/>
                <a:gd name="T21" fmla="*/ 135 h 141"/>
                <a:gd name="T22" fmla="*/ 83 w 99"/>
                <a:gd name="T23" fmla="*/ 141 h 141"/>
                <a:gd name="T24" fmla="*/ 91 w 99"/>
                <a:gd name="T25" fmla="*/ 138 h 141"/>
                <a:gd name="T26" fmla="*/ 94 w 99"/>
                <a:gd name="T27" fmla="*/ 118 h 141"/>
                <a:gd name="T28" fmla="*/ 69 w 99"/>
                <a:gd name="T29" fmla="*/ 85 h 141"/>
                <a:gd name="T30" fmla="*/ 69 w 99"/>
                <a:gd name="T31" fmla="*/ 85 h 141"/>
                <a:gd name="T32" fmla="*/ 68 w 99"/>
                <a:gd name="T33" fmla="*/ 44 h 141"/>
                <a:gd name="T34" fmla="*/ 55 w 99"/>
                <a:gd name="T35" fmla="*/ 59 h 141"/>
                <a:gd name="T36" fmla="*/ 30 w 99"/>
                <a:gd name="T37" fmla="*/ 59 h 141"/>
                <a:gd name="T38" fmla="*/ 30 w 99"/>
                <a:gd name="T39" fmla="*/ 28 h 141"/>
                <a:gd name="T40" fmla="*/ 55 w 99"/>
                <a:gd name="T41" fmla="*/ 28 h 141"/>
                <a:gd name="T42" fmla="*/ 68 w 99"/>
                <a:gd name="T43"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141">
                  <a:moveTo>
                    <a:pt x="69" y="85"/>
                  </a:moveTo>
                  <a:cubicBezTo>
                    <a:pt x="85" y="80"/>
                    <a:pt x="98" y="65"/>
                    <a:pt x="98" y="44"/>
                  </a:cubicBezTo>
                  <a:cubicBezTo>
                    <a:pt x="98" y="16"/>
                    <a:pt x="76" y="0"/>
                    <a:pt x="55" y="0"/>
                  </a:cubicBezTo>
                  <a:cubicBezTo>
                    <a:pt x="14" y="0"/>
                    <a:pt x="14" y="0"/>
                    <a:pt x="14" y="0"/>
                  </a:cubicBezTo>
                  <a:cubicBezTo>
                    <a:pt x="6" y="0"/>
                    <a:pt x="0" y="7"/>
                    <a:pt x="0" y="14"/>
                  </a:cubicBezTo>
                  <a:cubicBezTo>
                    <a:pt x="0" y="127"/>
                    <a:pt x="0" y="127"/>
                    <a:pt x="0" y="127"/>
                  </a:cubicBezTo>
                  <a:cubicBezTo>
                    <a:pt x="0" y="135"/>
                    <a:pt x="6" y="141"/>
                    <a:pt x="14" y="141"/>
                  </a:cubicBezTo>
                  <a:cubicBezTo>
                    <a:pt x="23" y="141"/>
                    <a:pt x="30" y="135"/>
                    <a:pt x="30" y="127"/>
                  </a:cubicBezTo>
                  <a:cubicBezTo>
                    <a:pt x="30" y="88"/>
                    <a:pt x="30" y="88"/>
                    <a:pt x="30" y="88"/>
                  </a:cubicBezTo>
                  <a:cubicBezTo>
                    <a:pt x="34" y="88"/>
                    <a:pt x="34" y="88"/>
                    <a:pt x="34" y="88"/>
                  </a:cubicBezTo>
                  <a:cubicBezTo>
                    <a:pt x="70" y="135"/>
                    <a:pt x="70" y="135"/>
                    <a:pt x="70" y="135"/>
                  </a:cubicBezTo>
                  <a:cubicBezTo>
                    <a:pt x="73" y="139"/>
                    <a:pt x="77" y="141"/>
                    <a:pt x="83" y="141"/>
                  </a:cubicBezTo>
                  <a:cubicBezTo>
                    <a:pt x="86" y="141"/>
                    <a:pt x="89" y="140"/>
                    <a:pt x="91" y="138"/>
                  </a:cubicBezTo>
                  <a:cubicBezTo>
                    <a:pt x="98" y="134"/>
                    <a:pt x="99" y="124"/>
                    <a:pt x="94" y="118"/>
                  </a:cubicBezTo>
                  <a:cubicBezTo>
                    <a:pt x="69" y="85"/>
                    <a:pt x="69" y="85"/>
                    <a:pt x="69" y="85"/>
                  </a:cubicBezTo>
                  <a:cubicBezTo>
                    <a:pt x="69" y="85"/>
                    <a:pt x="69" y="85"/>
                    <a:pt x="69" y="85"/>
                  </a:cubicBezTo>
                  <a:close/>
                  <a:moveTo>
                    <a:pt x="68" y="44"/>
                  </a:moveTo>
                  <a:cubicBezTo>
                    <a:pt x="68" y="57"/>
                    <a:pt x="58" y="59"/>
                    <a:pt x="55" y="59"/>
                  </a:cubicBezTo>
                  <a:cubicBezTo>
                    <a:pt x="30" y="59"/>
                    <a:pt x="30" y="59"/>
                    <a:pt x="30" y="59"/>
                  </a:cubicBezTo>
                  <a:cubicBezTo>
                    <a:pt x="30" y="28"/>
                    <a:pt x="30" y="28"/>
                    <a:pt x="30" y="28"/>
                  </a:cubicBezTo>
                  <a:cubicBezTo>
                    <a:pt x="55" y="28"/>
                    <a:pt x="55" y="28"/>
                    <a:pt x="55" y="28"/>
                  </a:cubicBezTo>
                  <a:cubicBezTo>
                    <a:pt x="58" y="28"/>
                    <a:pt x="68" y="31"/>
                    <a:pt x="6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41" name="Freeform 21">
              <a:extLst>
                <a:ext uri="{FF2B5EF4-FFF2-40B4-BE49-F238E27FC236}">
                  <a16:creationId xmlns:a16="http://schemas.microsoft.com/office/drawing/2014/main" id="{2761A3ED-DA60-4A35-86D3-152DB21FF153}"/>
                </a:ext>
              </a:extLst>
            </p:cNvPr>
            <p:cNvSpPr>
              <a:spLocks/>
            </p:cNvSpPr>
            <p:nvPr/>
          </p:nvSpPr>
          <p:spPr bwMode="auto">
            <a:xfrm>
              <a:off x="3270" y="1704"/>
              <a:ext cx="252" cy="282"/>
            </a:xfrm>
            <a:custGeom>
              <a:avLst/>
              <a:gdLst>
                <a:gd name="T0" fmla="*/ 63 w 126"/>
                <a:gd name="T1" fmla="*/ 141 h 141"/>
                <a:gd name="T2" fmla="*/ 0 w 126"/>
                <a:gd name="T3" fmla="*/ 71 h 141"/>
                <a:gd name="T4" fmla="*/ 63 w 126"/>
                <a:gd name="T5" fmla="*/ 0 h 141"/>
                <a:gd name="T6" fmla="*/ 101 w 126"/>
                <a:gd name="T7" fmla="*/ 14 h 141"/>
                <a:gd name="T8" fmla="*/ 103 w 126"/>
                <a:gd name="T9" fmla="*/ 35 h 141"/>
                <a:gd name="T10" fmla="*/ 84 w 126"/>
                <a:gd name="T11" fmla="*/ 36 h 141"/>
                <a:gd name="T12" fmla="*/ 63 w 126"/>
                <a:gd name="T13" fmla="*/ 28 h 141"/>
                <a:gd name="T14" fmla="*/ 28 w 126"/>
                <a:gd name="T15" fmla="*/ 71 h 141"/>
                <a:gd name="T16" fmla="*/ 63 w 126"/>
                <a:gd name="T17" fmla="*/ 113 h 141"/>
                <a:gd name="T18" fmla="*/ 96 w 126"/>
                <a:gd name="T19" fmla="*/ 84 h 141"/>
                <a:gd name="T20" fmla="*/ 78 w 126"/>
                <a:gd name="T21" fmla="*/ 84 h 141"/>
                <a:gd name="T22" fmla="*/ 64 w 126"/>
                <a:gd name="T23" fmla="*/ 71 h 141"/>
                <a:gd name="T24" fmla="*/ 78 w 126"/>
                <a:gd name="T25" fmla="*/ 56 h 141"/>
                <a:gd name="T26" fmla="*/ 112 w 126"/>
                <a:gd name="T27" fmla="*/ 56 h 141"/>
                <a:gd name="T28" fmla="*/ 126 w 126"/>
                <a:gd name="T29" fmla="*/ 71 h 141"/>
                <a:gd name="T30" fmla="*/ 63 w 126"/>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41">
                  <a:moveTo>
                    <a:pt x="63" y="141"/>
                  </a:moveTo>
                  <a:cubicBezTo>
                    <a:pt x="29" y="141"/>
                    <a:pt x="0" y="110"/>
                    <a:pt x="0" y="71"/>
                  </a:cubicBezTo>
                  <a:cubicBezTo>
                    <a:pt x="0" y="32"/>
                    <a:pt x="29" y="0"/>
                    <a:pt x="63" y="0"/>
                  </a:cubicBezTo>
                  <a:cubicBezTo>
                    <a:pt x="77" y="0"/>
                    <a:pt x="91" y="5"/>
                    <a:pt x="101" y="14"/>
                  </a:cubicBezTo>
                  <a:cubicBezTo>
                    <a:pt x="108" y="19"/>
                    <a:pt x="108" y="29"/>
                    <a:pt x="103" y="35"/>
                  </a:cubicBezTo>
                  <a:cubicBezTo>
                    <a:pt x="98" y="41"/>
                    <a:pt x="90" y="41"/>
                    <a:pt x="84" y="36"/>
                  </a:cubicBezTo>
                  <a:cubicBezTo>
                    <a:pt x="77" y="31"/>
                    <a:pt x="70" y="28"/>
                    <a:pt x="63" y="28"/>
                  </a:cubicBezTo>
                  <a:cubicBezTo>
                    <a:pt x="44" y="28"/>
                    <a:pt x="28" y="47"/>
                    <a:pt x="28" y="71"/>
                  </a:cubicBezTo>
                  <a:cubicBezTo>
                    <a:pt x="28" y="94"/>
                    <a:pt x="44" y="113"/>
                    <a:pt x="63" y="113"/>
                  </a:cubicBezTo>
                  <a:cubicBezTo>
                    <a:pt x="78" y="113"/>
                    <a:pt x="92" y="101"/>
                    <a:pt x="96" y="84"/>
                  </a:cubicBezTo>
                  <a:cubicBezTo>
                    <a:pt x="78" y="84"/>
                    <a:pt x="78" y="84"/>
                    <a:pt x="78" y="84"/>
                  </a:cubicBezTo>
                  <a:cubicBezTo>
                    <a:pt x="70" y="84"/>
                    <a:pt x="64" y="78"/>
                    <a:pt x="64" y="71"/>
                  </a:cubicBezTo>
                  <a:cubicBezTo>
                    <a:pt x="64" y="63"/>
                    <a:pt x="70" y="56"/>
                    <a:pt x="78" y="56"/>
                  </a:cubicBezTo>
                  <a:cubicBezTo>
                    <a:pt x="112" y="56"/>
                    <a:pt x="112" y="56"/>
                    <a:pt x="112" y="56"/>
                  </a:cubicBezTo>
                  <a:cubicBezTo>
                    <a:pt x="120" y="56"/>
                    <a:pt x="126" y="63"/>
                    <a:pt x="126" y="71"/>
                  </a:cubicBezTo>
                  <a:cubicBezTo>
                    <a:pt x="126" y="110"/>
                    <a:pt x="98" y="141"/>
                    <a:pt x="63"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42" name="Freeform 22">
              <a:extLst>
                <a:ext uri="{FF2B5EF4-FFF2-40B4-BE49-F238E27FC236}">
                  <a16:creationId xmlns:a16="http://schemas.microsoft.com/office/drawing/2014/main" id="{20E5EC9E-7956-4175-9300-CE67F2B30684}"/>
                </a:ext>
              </a:extLst>
            </p:cNvPr>
            <p:cNvSpPr>
              <a:spLocks/>
            </p:cNvSpPr>
            <p:nvPr/>
          </p:nvSpPr>
          <p:spPr bwMode="auto">
            <a:xfrm>
              <a:off x="2904" y="1698"/>
              <a:ext cx="182" cy="288"/>
            </a:xfrm>
            <a:custGeom>
              <a:avLst/>
              <a:gdLst>
                <a:gd name="T0" fmla="*/ 43 w 91"/>
                <a:gd name="T1" fmla="*/ 144 h 144"/>
                <a:gd name="T2" fmla="*/ 10 w 91"/>
                <a:gd name="T3" fmla="*/ 136 h 144"/>
                <a:gd name="T4" fmla="*/ 3 w 91"/>
                <a:gd name="T5" fmla="*/ 117 h 144"/>
                <a:gd name="T6" fmla="*/ 20 w 91"/>
                <a:gd name="T7" fmla="*/ 110 h 144"/>
                <a:gd name="T8" fmla="*/ 51 w 91"/>
                <a:gd name="T9" fmla="*/ 114 h 144"/>
                <a:gd name="T10" fmla="*/ 60 w 91"/>
                <a:gd name="T11" fmla="*/ 105 h 144"/>
                <a:gd name="T12" fmla="*/ 40 w 91"/>
                <a:gd name="T13" fmla="*/ 82 h 144"/>
                <a:gd name="T14" fmla="*/ 7 w 91"/>
                <a:gd name="T15" fmla="*/ 32 h 144"/>
                <a:gd name="T16" fmla="*/ 7 w 91"/>
                <a:gd name="T17" fmla="*/ 31 h 144"/>
                <a:gd name="T18" fmla="*/ 28 w 91"/>
                <a:gd name="T19" fmla="*/ 7 h 144"/>
                <a:gd name="T20" fmla="*/ 75 w 91"/>
                <a:gd name="T21" fmla="*/ 10 h 144"/>
                <a:gd name="T22" fmla="*/ 82 w 91"/>
                <a:gd name="T23" fmla="*/ 28 h 144"/>
                <a:gd name="T24" fmla="*/ 64 w 91"/>
                <a:gd name="T25" fmla="*/ 36 h 144"/>
                <a:gd name="T26" fmla="*/ 39 w 91"/>
                <a:gd name="T27" fmla="*/ 32 h 144"/>
                <a:gd name="T28" fmla="*/ 32 w 91"/>
                <a:gd name="T29" fmla="*/ 38 h 144"/>
                <a:gd name="T30" fmla="*/ 49 w 91"/>
                <a:gd name="T31" fmla="*/ 57 h 144"/>
                <a:gd name="T32" fmla="*/ 85 w 91"/>
                <a:gd name="T33" fmla="*/ 112 h 144"/>
                <a:gd name="T34" fmla="*/ 85 w 91"/>
                <a:gd name="T35" fmla="*/ 113 h 144"/>
                <a:gd name="T36" fmla="*/ 62 w 91"/>
                <a:gd name="T37" fmla="*/ 140 h 144"/>
                <a:gd name="T38" fmla="*/ 43 w 91"/>
                <a:gd name="T3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44">
                  <a:moveTo>
                    <a:pt x="43" y="144"/>
                  </a:moveTo>
                  <a:cubicBezTo>
                    <a:pt x="33" y="144"/>
                    <a:pt x="22" y="141"/>
                    <a:pt x="10" y="136"/>
                  </a:cubicBezTo>
                  <a:cubicBezTo>
                    <a:pt x="3" y="132"/>
                    <a:pt x="0" y="125"/>
                    <a:pt x="3" y="117"/>
                  </a:cubicBezTo>
                  <a:cubicBezTo>
                    <a:pt x="6" y="110"/>
                    <a:pt x="14" y="107"/>
                    <a:pt x="20" y="110"/>
                  </a:cubicBezTo>
                  <a:cubicBezTo>
                    <a:pt x="34" y="116"/>
                    <a:pt x="45" y="118"/>
                    <a:pt x="51" y="114"/>
                  </a:cubicBezTo>
                  <a:cubicBezTo>
                    <a:pt x="55" y="113"/>
                    <a:pt x="58" y="109"/>
                    <a:pt x="60" y="105"/>
                  </a:cubicBezTo>
                  <a:cubicBezTo>
                    <a:pt x="61" y="99"/>
                    <a:pt x="61" y="89"/>
                    <a:pt x="40" y="82"/>
                  </a:cubicBezTo>
                  <a:cubicBezTo>
                    <a:pt x="3" y="71"/>
                    <a:pt x="5" y="43"/>
                    <a:pt x="7" y="32"/>
                  </a:cubicBezTo>
                  <a:cubicBezTo>
                    <a:pt x="7" y="31"/>
                    <a:pt x="7" y="31"/>
                    <a:pt x="7" y="31"/>
                  </a:cubicBezTo>
                  <a:cubicBezTo>
                    <a:pt x="10" y="19"/>
                    <a:pt x="18" y="11"/>
                    <a:pt x="28" y="7"/>
                  </a:cubicBezTo>
                  <a:cubicBezTo>
                    <a:pt x="40" y="0"/>
                    <a:pt x="56" y="2"/>
                    <a:pt x="75" y="10"/>
                  </a:cubicBezTo>
                  <a:cubicBezTo>
                    <a:pt x="82" y="13"/>
                    <a:pt x="84" y="21"/>
                    <a:pt x="82" y="28"/>
                  </a:cubicBezTo>
                  <a:cubicBezTo>
                    <a:pt x="79" y="36"/>
                    <a:pt x="71" y="38"/>
                    <a:pt x="64" y="36"/>
                  </a:cubicBezTo>
                  <a:cubicBezTo>
                    <a:pt x="53" y="31"/>
                    <a:pt x="44" y="29"/>
                    <a:pt x="39" y="32"/>
                  </a:cubicBezTo>
                  <a:cubicBezTo>
                    <a:pt x="36" y="33"/>
                    <a:pt x="34" y="36"/>
                    <a:pt x="32" y="38"/>
                  </a:cubicBezTo>
                  <a:cubicBezTo>
                    <a:pt x="31" y="43"/>
                    <a:pt x="31" y="51"/>
                    <a:pt x="49" y="57"/>
                  </a:cubicBezTo>
                  <a:cubicBezTo>
                    <a:pt x="77" y="65"/>
                    <a:pt x="91" y="85"/>
                    <a:pt x="85" y="112"/>
                  </a:cubicBezTo>
                  <a:cubicBezTo>
                    <a:pt x="85" y="113"/>
                    <a:pt x="85" y="113"/>
                    <a:pt x="85" y="113"/>
                  </a:cubicBezTo>
                  <a:cubicBezTo>
                    <a:pt x="81" y="126"/>
                    <a:pt x="73" y="135"/>
                    <a:pt x="62" y="140"/>
                  </a:cubicBezTo>
                  <a:cubicBezTo>
                    <a:pt x="57" y="143"/>
                    <a:pt x="50" y="144"/>
                    <a:pt x="43" y="1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43" name="Freeform 23">
              <a:extLst>
                <a:ext uri="{FF2B5EF4-FFF2-40B4-BE49-F238E27FC236}">
                  <a16:creationId xmlns:a16="http://schemas.microsoft.com/office/drawing/2014/main" id="{D70B6E98-061B-4141-8FA3-8A238C308A4B}"/>
                </a:ext>
              </a:extLst>
            </p:cNvPr>
            <p:cNvSpPr>
              <a:spLocks/>
            </p:cNvSpPr>
            <p:nvPr/>
          </p:nvSpPr>
          <p:spPr bwMode="auto">
            <a:xfrm>
              <a:off x="2936" y="1336"/>
              <a:ext cx="198" cy="282"/>
            </a:xfrm>
            <a:custGeom>
              <a:avLst/>
              <a:gdLst>
                <a:gd name="T0" fmla="*/ 47 w 99"/>
                <a:gd name="T1" fmla="*/ 141 h 141"/>
                <a:gd name="T2" fmla="*/ 11 w 99"/>
                <a:gd name="T3" fmla="*/ 133 h 141"/>
                <a:gd name="T4" fmla="*/ 3 w 99"/>
                <a:gd name="T5" fmla="*/ 115 h 141"/>
                <a:gd name="T6" fmla="*/ 22 w 99"/>
                <a:gd name="T7" fmla="*/ 108 h 141"/>
                <a:gd name="T8" fmla="*/ 56 w 99"/>
                <a:gd name="T9" fmla="*/ 112 h 141"/>
                <a:gd name="T10" fmla="*/ 65 w 99"/>
                <a:gd name="T11" fmla="*/ 104 h 141"/>
                <a:gd name="T12" fmla="*/ 44 w 99"/>
                <a:gd name="T13" fmla="*/ 81 h 141"/>
                <a:gd name="T14" fmla="*/ 7 w 99"/>
                <a:gd name="T15" fmla="*/ 31 h 141"/>
                <a:gd name="T16" fmla="*/ 7 w 99"/>
                <a:gd name="T17" fmla="*/ 29 h 141"/>
                <a:gd name="T18" fmla="*/ 30 w 99"/>
                <a:gd name="T19" fmla="*/ 6 h 141"/>
                <a:gd name="T20" fmla="*/ 82 w 99"/>
                <a:gd name="T21" fmla="*/ 10 h 141"/>
                <a:gd name="T22" fmla="*/ 89 w 99"/>
                <a:gd name="T23" fmla="*/ 28 h 141"/>
                <a:gd name="T24" fmla="*/ 70 w 99"/>
                <a:gd name="T25" fmla="*/ 35 h 141"/>
                <a:gd name="T26" fmla="*/ 42 w 99"/>
                <a:gd name="T27" fmla="*/ 31 h 141"/>
                <a:gd name="T28" fmla="*/ 35 w 99"/>
                <a:gd name="T29" fmla="*/ 38 h 141"/>
                <a:gd name="T30" fmla="*/ 53 w 99"/>
                <a:gd name="T31" fmla="*/ 55 h 141"/>
                <a:gd name="T32" fmla="*/ 93 w 99"/>
                <a:gd name="T33" fmla="*/ 110 h 141"/>
                <a:gd name="T34" fmla="*/ 93 w 99"/>
                <a:gd name="T35" fmla="*/ 111 h 141"/>
                <a:gd name="T36" fmla="*/ 68 w 99"/>
                <a:gd name="T37" fmla="*/ 138 h 141"/>
                <a:gd name="T38" fmla="*/ 47 w 99"/>
                <a:gd name="T3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41">
                  <a:moveTo>
                    <a:pt x="47" y="141"/>
                  </a:moveTo>
                  <a:cubicBezTo>
                    <a:pt x="36" y="141"/>
                    <a:pt x="24" y="139"/>
                    <a:pt x="11" y="133"/>
                  </a:cubicBezTo>
                  <a:cubicBezTo>
                    <a:pt x="3" y="130"/>
                    <a:pt x="0" y="123"/>
                    <a:pt x="3" y="115"/>
                  </a:cubicBezTo>
                  <a:cubicBezTo>
                    <a:pt x="6" y="108"/>
                    <a:pt x="15" y="105"/>
                    <a:pt x="22" y="108"/>
                  </a:cubicBezTo>
                  <a:cubicBezTo>
                    <a:pt x="37" y="114"/>
                    <a:pt x="49" y="115"/>
                    <a:pt x="56" y="112"/>
                  </a:cubicBezTo>
                  <a:cubicBezTo>
                    <a:pt x="60" y="110"/>
                    <a:pt x="63" y="108"/>
                    <a:pt x="65" y="104"/>
                  </a:cubicBezTo>
                  <a:cubicBezTo>
                    <a:pt x="66" y="97"/>
                    <a:pt x="67" y="88"/>
                    <a:pt x="44" y="81"/>
                  </a:cubicBezTo>
                  <a:cubicBezTo>
                    <a:pt x="3" y="70"/>
                    <a:pt x="5" y="43"/>
                    <a:pt x="7" y="31"/>
                  </a:cubicBezTo>
                  <a:cubicBezTo>
                    <a:pt x="7" y="29"/>
                    <a:pt x="7" y="29"/>
                    <a:pt x="7" y="29"/>
                  </a:cubicBezTo>
                  <a:cubicBezTo>
                    <a:pt x="11" y="19"/>
                    <a:pt x="19" y="11"/>
                    <a:pt x="30" y="6"/>
                  </a:cubicBezTo>
                  <a:cubicBezTo>
                    <a:pt x="44" y="0"/>
                    <a:pt x="61" y="1"/>
                    <a:pt x="82" y="10"/>
                  </a:cubicBezTo>
                  <a:cubicBezTo>
                    <a:pt x="89" y="13"/>
                    <a:pt x="92" y="21"/>
                    <a:pt x="89" y="28"/>
                  </a:cubicBezTo>
                  <a:cubicBezTo>
                    <a:pt x="86" y="35"/>
                    <a:pt x="77" y="38"/>
                    <a:pt x="70" y="35"/>
                  </a:cubicBezTo>
                  <a:cubicBezTo>
                    <a:pt x="58" y="29"/>
                    <a:pt x="48" y="29"/>
                    <a:pt x="42" y="31"/>
                  </a:cubicBezTo>
                  <a:cubicBezTo>
                    <a:pt x="39" y="32"/>
                    <a:pt x="37" y="34"/>
                    <a:pt x="35" y="38"/>
                  </a:cubicBezTo>
                  <a:cubicBezTo>
                    <a:pt x="34" y="43"/>
                    <a:pt x="34" y="50"/>
                    <a:pt x="53" y="55"/>
                  </a:cubicBezTo>
                  <a:cubicBezTo>
                    <a:pt x="84" y="64"/>
                    <a:pt x="99" y="84"/>
                    <a:pt x="93" y="110"/>
                  </a:cubicBezTo>
                  <a:cubicBezTo>
                    <a:pt x="93" y="111"/>
                    <a:pt x="93" y="111"/>
                    <a:pt x="93" y="111"/>
                  </a:cubicBezTo>
                  <a:cubicBezTo>
                    <a:pt x="88" y="123"/>
                    <a:pt x="80" y="132"/>
                    <a:pt x="68" y="138"/>
                  </a:cubicBezTo>
                  <a:cubicBezTo>
                    <a:pt x="62" y="139"/>
                    <a:pt x="55" y="141"/>
                    <a:pt x="47"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44" name="Freeform 24">
              <a:extLst>
                <a:ext uri="{FF2B5EF4-FFF2-40B4-BE49-F238E27FC236}">
                  <a16:creationId xmlns:a16="http://schemas.microsoft.com/office/drawing/2014/main" id="{0E8486E9-61F9-4A6B-974B-2DA1BE85C718}"/>
                </a:ext>
              </a:extLst>
            </p:cNvPr>
            <p:cNvSpPr>
              <a:spLocks/>
            </p:cNvSpPr>
            <p:nvPr/>
          </p:nvSpPr>
          <p:spPr bwMode="auto">
            <a:xfrm>
              <a:off x="2244" y="1704"/>
              <a:ext cx="248" cy="282"/>
            </a:xfrm>
            <a:custGeom>
              <a:avLst/>
              <a:gdLst>
                <a:gd name="T0" fmla="*/ 110 w 124"/>
                <a:gd name="T1" fmla="*/ 0 h 141"/>
                <a:gd name="T2" fmla="*/ 14 w 124"/>
                <a:gd name="T3" fmla="*/ 0 h 141"/>
                <a:gd name="T4" fmla="*/ 0 w 124"/>
                <a:gd name="T5" fmla="*/ 14 h 141"/>
                <a:gd name="T6" fmla="*/ 14 w 124"/>
                <a:gd name="T7" fmla="*/ 28 h 141"/>
                <a:gd name="T8" fmla="*/ 48 w 124"/>
                <a:gd name="T9" fmla="*/ 28 h 141"/>
                <a:gd name="T10" fmla="*/ 48 w 124"/>
                <a:gd name="T11" fmla="*/ 126 h 141"/>
                <a:gd name="T12" fmla="*/ 62 w 124"/>
                <a:gd name="T13" fmla="*/ 141 h 141"/>
                <a:gd name="T14" fmla="*/ 76 w 124"/>
                <a:gd name="T15" fmla="*/ 126 h 141"/>
                <a:gd name="T16" fmla="*/ 76 w 124"/>
                <a:gd name="T17" fmla="*/ 28 h 141"/>
                <a:gd name="T18" fmla="*/ 110 w 124"/>
                <a:gd name="T19" fmla="*/ 28 h 141"/>
                <a:gd name="T20" fmla="*/ 124 w 124"/>
                <a:gd name="T21" fmla="*/ 14 h 141"/>
                <a:gd name="T22" fmla="*/ 110 w 124"/>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41">
                  <a:moveTo>
                    <a:pt x="110" y="0"/>
                  </a:moveTo>
                  <a:cubicBezTo>
                    <a:pt x="14" y="0"/>
                    <a:pt x="14" y="0"/>
                    <a:pt x="14" y="0"/>
                  </a:cubicBezTo>
                  <a:cubicBezTo>
                    <a:pt x="6" y="0"/>
                    <a:pt x="0" y="6"/>
                    <a:pt x="0" y="14"/>
                  </a:cubicBezTo>
                  <a:cubicBezTo>
                    <a:pt x="0" y="22"/>
                    <a:pt x="6" y="28"/>
                    <a:pt x="14" y="28"/>
                  </a:cubicBezTo>
                  <a:cubicBezTo>
                    <a:pt x="48" y="28"/>
                    <a:pt x="48" y="28"/>
                    <a:pt x="48" y="28"/>
                  </a:cubicBezTo>
                  <a:cubicBezTo>
                    <a:pt x="48" y="126"/>
                    <a:pt x="48" y="126"/>
                    <a:pt x="48" y="126"/>
                  </a:cubicBezTo>
                  <a:cubicBezTo>
                    <a:pt x="48" y="134"/>
                    <a:pt x="54" y="141"/>
                    <a:pt x="62" y="141"/>
                  </a:cubicBezTo>
                  <a:cubicBezTo>
                    <a:pt x="70" y="141"/>
                    <a:pt x="76" y="134"/>
                    <a:pt x="76" y="126"/>
                  </a:cubicBezTo>
                  <a:cubicBezTo>
                    <a:pt x="76" y="28"/>
                    <a:pt x="76" y="28"/>
                    <a:pt x="76" y="28"/>
                  </a:cubicBezTo>
                  <a:cubicBezTo>
                    <a:pt x="110" y="28"/>
                    <a:pt x="110" y="28"/>
                    <a:pt x="110" y="28"/>
                  </a:cubicBezTo>
                  <a:cubicBezTo>
                    <a:pt x="118" y="28"/>
                    <a:pt x="124" y="22"/>
                    <a:pt x="124" y="14"/>
                  </a:cubicBezTo>
                  <a:cubicBezTo>
                    <a:pt x="124" y="6"/>
                    <a:pt x="118" y="0"/>
                    <a:pt x="11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pic>
        <p:nvPicPr>
          <p:cNvPr id="747" name="Picture 746">
            <a:extLst>
              <a:ext uri="{FF2B5EF4-FFF2-40B4-BE49-F238E27FC236}">
                <a16:creationId xmlns:a16="http://schemas.microsoft.com/office/drawing/2014/main" id="{511DFEEF-6C45-4D5D-B0A2-FA0EF911D63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60360" y="3509250"/>
            <a:ext cx="1126980" cy="271562"/>
          </a:xfrm>
          <a:prstGeom prst="rect">
            <a:avLst/>
          </a:prstGeom>
        </p:spPr>
      </p:pic>
    </p:spTree>
    <p:extLst>
      <p:ext uri="{BB962C8B-B14F-4D97-AF65-F5344CB8AC3E}">
        <p14:creationId xmlns:p14="http://schemas.microsoft.com/office/powerpoint/2010/main" val="23485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rot="10800000">
            <a:off x="2216829" y="1719605"/>
            <a:ext cx="5771112" cy="629370"/>
            <a:chOff x="437767" y="2854138"/>
            <a:chExt cx="8268468" cy="553994"/>
          </a:xfrm>
        </p:grpSpPr>
        <p:sp>
          <p:nvSpPr>
            <p:cNvPr id="41" name="Freeform: Shape 38">
              <a:extLst>
                <a:ext uri="{FF2B5EF4-FFF2-40B4-BE49-F238E27FC236}">
                  <a16:creationId xmlns:a16="http://schemas.microsoft.com/office/drawing/2014/main" id="{84492683-27C9-49B5-8CBB-7B385B25E7B3}"/>
                </a:ext>
              </a:extLst>
            </p:cNvPr>
            <p:cNvSpPr/>
            <p:nvPr/>
          </p:nvSpPr>
          <p:spPr>
            <a:xfrm>
              <a:off x="437767" y="2854138"/>
              <a:ext cx="3802097" cy="553994"/>
            </a:xfrm>
            <a:custGeom>
              <a:avLst/>
              <a:gdLst>
                <a:gd name="connsiteX0" fmla="*/ 1652111 w 1657350"/>
                <a:gd name="connsiteY0" fmla="*/ 7144 h 1504950"/>
                <a:gd name="connsiteX1" fmla="*/ 1393031 w 1657350"/>
                <a:gd name="connsiteY1" fmla="*/ 7144 h 1504950"/>
                <a:gd name="connsiteX2" fmla="*/ 7144 w 1657350"/>
                <a:gd name="connsiteY2" fmla="*/ 1505426 h 1504950"/>
                <a:gd name="connsiteX3" fmla="*/ 1143476 w 165735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657350" h="1504950">
                  <a:moveTo>
                    <a:pt x="1652111" y="7144"/>
                  </a:moveTo>
                  <a:lnTo>
                    <a:pt x="1393031" y="7144"/>
                  </a:lnTo>
                  <a:lnTo>
                    <a:pt x="7144" y="1505426"/>
                  </a:lnTo>
                  <a:lnTo>
                    <a:pt x="1143476" y="1505426"/>
                  </a:lnTo>
                  <a:close/>
                </a:path>
              </a:pathLst>
            </a:custGeom>
            <a:gradFill>
              <a:gsLst>
                <a:gs pos="100000">
                  <a:schemeClr val="bg2"/>
                </a:gs>
                <a:gs pos="34000">
                  <a:schemeClr val="accent5"/>
                </a:gs>
                <a:gs pos="0">
                  <a:schemeClr val="accent5">
                    <a:lumMod val="75000"/>
                  </a:schemeClr>
                </a:gs>
              </a:gsLst>
              <a:lin ang="5400000" scaled="1"/>
            </a:gradFill>
            <a:ln w="9525" cap="flat">
              <a:noFill/>
              <a:prstDash val="solid"/>
              <a:miter/>
            </a:ln>
          </p:spPr>
          <p:txBody>
            <a:bodyPr rtlCol="0" anchor="ctr"/>
            <a:lstStyle/>
            <a:p>
              <a:endParaRPr lang="en-US" dirty="0"/>
            </a:p>
          </p:txBody>
        </p:sp>
        <p:sp>
          <p:nvSpPr>
            <p:cNvPr id="42" name="Freeform: Shape 39">
              <a:extLst>
                <a:ext uri="{FF2B5EF4-FFF2-40B4-BE49-F238E27FC236}">
                  <a16:creationId xmlns:a16="http://schemas.microsoft.com/office/drawing/2014/main" id="{F5F711C6-18D9-49BD-B302-AF7863F9240D}"/>
                </a:ext>
              </a:extLst>
            </p:cNvPr>
            <p:cNvSpPr/>
            <p:nvPr/>
          </p:nvSpPr>
          <p:spPr>
            <a:xfrm>
              <a:off x="3254379" y="2854138"/>
              <a:ext cx="2622136" cy="553994"/>
            </a:xfrm>
            <a:custGeom>
              <a:avLst/>
              <a:gdLst>
                <a:gd name="connsiteX0" fmla="*/ 704374 w 1143000"/>
                <a:gd name="connsiteY0" fmla="*/ 7144 h 1504950"/>
                <a:gd name="connsiteX1" fmla="*/ 445294 w 1143000"/>
                <a:gd name="connsiteY1" fmla="*/ 7144 h 1504950"/>
                <a:gd name="connsiteX2" fmla="*/ 7144 w 1143000"/>
                <a:gd name="connsiteY2" fmla="*/ 1505426 h 1504950"/>
                <a:gd name="connsiteX3" fmla="*/ 1143476 w 114300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143000" h="1504950">
                  <a:moveTo>
                    <a:pt x="704374" y="7144"/>
                  </a:moveTo>
                  <a:lnTo>
                    <a:pt x="445294" y="7144"/>
                  </a:lnTo>
                  <a:lnTo>
                    <a:pt x="7144" y="1505426"/>
                  </a:lnTo>
                  <a:lnTo>
                    <a:pt x="1143476" y="1505426"/>
                  </a:lnTo>
                  <a:close/>
                </a:path>
              </a:pathLst>
            </a:custGeom>
            <a:gradFill>
              <a:gsLst>
                <a:gs pos="100000">
                  <a:schemeClr val="bg2"/>
                </a:gs>
                <a:gs pos="34000">
                  <a:schemeClr val="accent1"/>
                </a:gs>
                <a:gs pos="0">
                  <a:schemeClr val="accent1">
                    <a:lumMod val="75000"/>
                  </a:schemeClr>
                </a:gs>
              </a:gsLst>
              <a:lin ang="5400000" scaled="1"/>
            </a:gradFill>
            <a:ln w="9525" cap="flat">
              <a:noFill/>
              <a:prstDash val="solid"/>
              <a:miter/>
            </a:ln>
          </p:spPr>
          <p:txBody>
            <a:bodyPr rtlCol="0" anchor="ctr"/>
            <a:lstStyle/>
            <a:p>
              <a:endParaRPr lang="en-US" dirty="0"/>
            </a:p>
          </p:txBody>
        </p:sp>
        <p:sp>
          <p:nvSpPr>
            <p:cNvPr id="43" name="Freeform: Shape 40">
              <a:extLst>
                <a:ext uri="{FF2B5EF4-FFF2-40B4-BE49-F238E27FC236}">
                  <a16:creationId xmlns:a16="http://schemas.microsoft.com/office/drawing/2014/main" id="{818A8F76-B152-42DE-9059-8B9131CB3262}"/>
                </a:ext>
              </a:extLst>
            </p:cNvPr>
            <p:cNvSpPr/>
            <p:nvPr/>
          </p:nvSpPr>
          <p:spPr>
            <a:xfrm>
              <a:off x="4904138" y="2854138"/>
              <a:ext cx="3802097" cy="553994"/>
            </a:xfrm>
            <a:custGeom>
              <a:avLst/>
              <a:gdLst>
                <a:gd name="connsiteX0" fmla="*/ 266224 w 1657350"/>
                <a:gd name="connsiteY0" fmla="*/ 7144 h 1504950"/>
                <a:gd name="connsiteX1" fmla="*/ 7144 w 1657350"/>
                <a:gd name="connsiteY1" fmla="*/ 7144 h 1504950"/>
                <a:gd name="connsiteX2" fmla="*/ 515779 w 1657350"/>
                <a:gd name="connsiteY2" fmla="*/ 1505426 h 1504950"/>
                <a:gd name="connsiteX3" fmla="*/ 1652111 w 165735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657350" h="1504950">
                  <a:moveTo>
                    <a:pt x="266224" y="7144"/>
                  </a:moveTo>
                  <a:lnTo>
                    <a:pt x="7144" y="7144"/>
                  </a:lnTo>
                  <a:lnTo>
                    <a:pt x="515779" y="1505426"/>
                  </a:lnTo>
                  <a:lnTo>
                    <a:pt x="1652111" y="1505426"/>
                  </a:lnTo>
                  <a:close/>
                </a:path>
              </a:pathLst>
            </a:custGeom>
            <a:gradFill>
              <a:gsLst>
                <a:gs pos="100000">
                  <a:schemeClr val="bg2"/>
                </a:gs>
                <a:gs pos="34000">
                  <a:schemeClr val="accent2"/>
                </a:gs>
                <a:gs pos="0">
                  <a:schemeClr val="accent2">
                    <a:lumMod val="75000"/>
                  </a:schemeClr>
                </a:gs>
              </a:gsLst>
              <a:lin ang="5400000" scaled="1"/>
            </a:gradFill>
            <a:ln w="9525" cap="flat">
              <a:noFill/>
              <a:prstDash val="solid"/>
              <a:miter/>
            </a:ln>
          </p:spPr>
          <p:txBody>
            <a:bodyPr rtlCol="0" anchor="ctr"/>
            <a:lstStyle/>
            <a:p>
              <a:endParaRPr lang="en-US" dirty="0"/>
            </a:p>
          </p:txBody>
        </p:sp>
      </p:grpSp>
      <p:sp>
        <p:nvSpPr>
          <p:cNvPr id="74" name="Rectangle 73"/>
          <p:cNvSpPr/>
          <p:nvPr/>
        </p:nvSpPr>
        <p:spPr>
          <a:xfrm>
            <a:off x="394855" y="4592781"/>
            <a:ext cx="3086100" cy="47202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p:cNvSpPr/>
          <p:nvPr/>
        </p:nvSpPr>
        <p:spPr>
          <a:xfrm>
            <a:off x="2704919" y="2307553"/>
            <a:ext cx="4821815" cy="2586565"/>
          </a:xfrm>
          <a:prstGeom prst="roundRect">
            <a:avLst>
              <a:gd name="adj" fmla="val 7144"/>
            </a:avLst>
          </a:prstGeom>
          <a:solidFill>
            <a:schemeClr val="bg2"/>
          </a:solidFill>
          <a:ln w="9525">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3"/>
          <p:cNvSpPr txBox="1">
            <a:spLocks/>
          </p:cNvSpPr>
          <p:nvPr/>
        </p:nvSpPr>
        <p:spPr>
          <a:xfrm>
            <a:off x="130095" y="199376"/>
            <a:ext cx="8206908" cy="518574"/>
          </a:xfrm>
          <a:prstGeom prst="rect">
            <a:avLst/>
          </a:prstGeom>
        </p:spPr>
        <p:txBody>
          <a:bodyPr>
            <a:norm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Simplified Multicloud Operations</a:t>
            </a:r>
          </a:p>
        </p:txBody>
      </p:sp>
      <p:pic>
        <p:nvPicPr>
          <p:cNvPr id="45" name="Picture 44">
            <a:extLst>
              <a:ext uri="{FF2B5EF4-FFF2-40B4-BE49-F238E27FC236}">
                <a16:creationId xmlns:a16="http://schemas.microsoft.com/office/drawing/2014/main" id="{E7466768-31BF-462A-BE62-2D3BA9BFD4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1736" y="4121855"/>
            <a:ext cx="3219889" cy="820611"/>
          </a:xfrm>
          <a:prstGeom prst="rect">
            <a:avLst/>
          </a:prstGeom>
          <a:effectLst>
            <a:outerShdw blurRad="50800" dist="38100" dir="5400000" algn="t" rotWithShape="0">
              <a:prstClr val="black">
                <a:alpha val="40000"/>
              </a:prstClr>
            </a:outerShdw>
          </a:effectLst>
        </p:spPr>
      </p:pic>
      <p:sp>
        <p:nvSpPr>
          <p:cNvPr id="57" name="Rounded Rectangle 56">
            <a:extLst>
              <a:ext uri="{FF2B5EF4-FFF2-40B4-BE49-F238E27FC236}">
                <a16:creationId xmlns:a16="http://schemas.microsoft.com/office/drawing/2014/main" id="{E447CB03-95A5-7C41-811E-B85841E63D7A}"/>
              </a:ext>
            </a:extLst>
          </p:cNvPr>
          <p:cNvSpPr/>
          <p:nvPr/>
        </p:nvSpPr>
        <p:spPr>
          <a:xfrm rot="16200000">
            <a:off x="4946580" y="2161412"/>
            <a:ext cx="321213" cy="3820023"/>
          </a:xfrm>
          <a:prstGeom prst="roundRect">
            <a:avLst>
              <a:gd name="adj" fmla="val 127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algn="ctr" defTabSz="457189"/>
            <a:r>
              <a:rPr lang="en-US" sz="1200" dirty="0">
                <a:solidFill>
                  <a:schemeClr val="bg2"/>
                </a:solidFill>
                <a:latin typeface="CiscoSansTT ExtraLight"/>
              </a:rPr>
              <a:t>Cisco Cloud Container Platform</a:t>
            </a:r>
          </a:p>
        </p:txBody>
      </p:sp>
      <p:sp>
        <p:nvSpPr>
          <p:cNvPr id="58" name="Rounded Rectangle 57">
            <a:extLst>
              <a:ext uri="{FF2B5EF4-FFF2-40B4-BE49-F238E27FC236}">
                <a16:creationId xmlns:a16="http://schemas.microsoft.com/office/drawing/2014/main" id="{D48E0D5B-76AB-954E-894A-510D367E5FF4}"/>
              </a:ext>
            </a:extLst>
          </p:cNvPr>
          <p:cNvSpPr/>
          <p:nvPr/>
        </p:nvSpPr>
        <p:spPr>
          <a:xfrm rot="16200000">
            <a:off x="4951381" y="1125851"/>
            <a:ext cx="321213" cy="3820022"/>
          </a:xfrm>
          <a:prstGeom prst="roundRect">
            <a:avLst>
              <a:gd name="adj" fmla="val 161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algn="ctr" defTabSz="457189"/>
            <a:r>
              <a:rPr lang="en-US" sz="1200" dirty="0">
                <a:solidFill>
                  <a:srgbClr val="FFFFFF"/>
                </a:solidFill>
                <a:latin typeface="CiscoSansTT ExtraLight"/>
              </a:rPr>
              <a:t>Cisco CloudCenter</a:t>
            </a:r>
          </a:p>
        </p:txBody>
      </p:sp>
      <p:sp>
        <p:nvSpPr>
          <p:cNvPr id="59" name="Rounded Rectangle 58">
            <a:extLst>
              <a:ext uri="{FF2B5EF4-FFF2-40B4-BE49-F238E27FC236}">
                <a16:creationId xmlns:a16="http://schemas.microsoft.com/office/drawing/2014/main" id="{EE927FAC-E983-8E47-80AD-2FAD12ED8F35}"/>
              </a:ext>
            </a:extLst>
          </p:cNvPr>
          <p:cNvSpPr/>
          <p:nvPr/>
        </p:nvSpPr>
        <p:spPr>
          <a:xfrm rot="16200000">
            <a:off x="4952896" y="1812823"/>
            <a:ext cx="321213" cy="3820022"/>
          </a:xfrm>
          <a:prstGeom prst="roundRect">
            <a:avLst>
              <a:gd name="adj" fmla="val 144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algn="ctr" defTabSz="457189"/>
            <a:r>
              <a:rPr lang="en-US" sz="1200" dirty="0">
                <a:solidFill>
                  <a:srgbClr val="FFFFFF"/>
                </a:solidFill>
                <a:latin typeface="CiscoSansTT ExtraLight"/>
              </a:rPr>
              <a:t>Cisco Workload Optimization Manager</a:t>
            </a:r>
          </a:p>
        </p:txBody>
      </p:sp>
      <p:sp>
        <p:nvSpPr>
          <p:cNvPr id="60" name="Rounded Rectangle 59">
            <a:extLst>
              <a:ext uri="{FF2B5EF4-FFF2-40B4-BE49-F238E27FC236}">
                <a16:creationId xmlns:a16="http://schemas.microsoft.com/office/drawing/2014/main" id="{219691FA-0E4B-FC4E-8575-9D6B5E84BD7C}"/>
              </a:ext>
            </a:extLst>
          </p:cNvPr>
          <p:cNvSpPr/>
          <p:nvPr/>
        </p:nvSpPr>
        <p:spPr>
          <a:xfrm rot="10800000">
            <a:off x="7042257" y="2875255"/>
            <a:ext cx="416300" cy="1381734"/>
          </a:xfrm>
          <a:prstGeom prst="roundRect">
            <a:avLst>
              <a:gd name="adj" fmla="val 14324"/>
            </a:avLst>
          </a:prstGeom>
          <a:solidFill>
            <a:srgbClr val="6EBE4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algn="ctr" defTabSz="457189"/>
            <a:r>
              <a:rPr lang="en-US" sz="1200" dirty="0">
                <a:solidFill>
                  <a:srgbClr val="FFFFFF"/>
                </a:solidFill>
                <a:latin typeface="CiscoSansTT ExtraLight"/>
              </a:rPr>
              <a:t>Cisco Intersight</a:t>
            </a:r>
          </a:p>
        </p:txBody>
      </p:sp>
      <p:sp>
        <p:nvSpPr>
          <p:cNvPr id="61" name="Rounded Rectangle 60">
            <a:extLst>
              <a:ext uri="{FF2B5EF4-FFF2-40B4-BE49-F238E27FC236}">
                <a16:creationId xmlns:a16="http://schemas.microsoft.com/office/drawing/2014/main" id="{C6B8E63E-AD66-1448-81B1-5B8AEAC9122B}"/>
              </a:ext>
            </a:extLst>
          </p:cNvPr>
          <p:cNvSpPr/>
          <p:nvPr/>
        </p:nvSpPr>
        <p:spPr>
          <a:xfrm rot="10800000">
            <a:off x="2773428" y="2875254"/>
            <a:ext cx="419199" cy="1381735"/>
          </a:xfrm>
          <a:prstGeom prst="roundRect">
            <a:avLst>
              <a:gd name="adj" fmla="val 12570"/>
            </a:avLst>
          </a:prstGeom>
          <a:solidFill>
            <a:srgbClr val="FBAB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algn="ctr" defTabSz="457189"/>
            <a:r>
              <a:rPr lang="en-US" sz="1050" dirty="0">
                <a:solidFill>
                  <a:schemeClr val="tx2"/>
                </a:solidFill>
                <a:latin typeface="CiscoSansTT ExtraLight"/>
              </a:rPr>
              <a:t>ACI / Nexus </a:t>
            </a:r>
            <a:r>
              <a:rPr lang="en-US" sz="1050" dirty="0" err="1">
                <a:solidFill>
                  <a:srgbClr val="FFFFFF"/>
                </a:solidFill>
              </a:rPr>
              <a:t>Tetration</a:t>
            </a:r>
            <a:r>
              <a:rPr lang="en-US" sz="1050" dirty="0">
                <a:solidFill>
                  <a:srgbClr val="FFFFFF"/>
                </a:solidFill>
              </a:rPr>
              <a:t> Analytics</a:t>
            </a:r>
            <a:endParaRPr lang="en-US" sz="1200" dirty="0">
              <a:solidFill>
                <a:schemeClr val="tx2"/>
              </a:solidFill>
              <a:latin typeface="CiscoSansTT ExtraLight"/>
            </a:endParaRPr>
          </a:p>
        </p:txBody>
      </p:sp>
      <p:sp>
        <p:nvSpPr>
          <p:cNvPr id="67" name="Rounded Rectangle 66">
            <a:extLst>
              <a:ext uri="{FF2B5EF4-FFF2-40B4-BE49-F238E27FC236}">
                <a16:creationId xmlns:a16="http://schemas.microsoft.com/office/drawing/2014/main" id="{B0A03D3D-271D-7040-9B76-398F3BA2D9EA}"/>
              </a:ext>
            </a:extLst>
          </p:cNvPr>
          <p:cNvSpPr/>
          <p:nvPr/>
        </p:nvSpPr>
        <p:spPr>
          <a:xfrm rot="16200000">
            <a:off x="4946583" y="1469595"/>
            <a:ext cx="321213" cy="3820022"/>
          </a:xfrm>
          <a:prstGeom prst="roundRect">
            <a:avLst>
              <a:gd name="adj" fmla="val 16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algn="ctr" defTabSz="457189"/>
            <a:r>
              <a:rPr lang="en-US" sz="1200" dirty="0">
                <a:solidFill>
                  <a:srgbClr val="FFFFFF"/>
                </a:solidFill>
                <a:latin typeface="CiscoSansTT ExtraLight"/>
              </a:rPr>
              <a:t>AppDynamics</a:t>
            </a:r>
          </a:p>
        </p:txBody>
      </p:sp>
      <p:grpSp>
        <p:nvGrpSpPr>
          <p:cNvPr id="70" name="Group 69">
            <a:extLst>
              <a:ext uri="{FF2B5EF4-FFF2-40B4-BE49-F238E27FC236}">
                <a16:creationId xmlns:a16="http://schemas.microsoft.com/office/drawing/2014/main" id="{EA9A7A9E-3BFD-3346-8298-D5AD0985474F}"/>
              </a:ext>
            </a:extLst>
          </p:cNvPr>
          <p:cNvGrpSpPr>
            <a:grpSpLocks noChangeAspect="1"/>
          </p:cNvGrpSpPr>
          <p:nvPr/>
        </p:nvGrpSpPr>
        <p:grpSpPr>
          <a:xfrm>
            <a:off x="3992053" y="2334444"/>
            <a:ext cx="2467880" cy="689911"/>
            <a:chOff x="5955328" y="1369937"/>
            <a:chExt cx="2619490" cy="761443"/>
          </a:xfrm>
        </p:grpSpPr>
        <p:sp>
          <p:nvSpPr>
            <p:cNvPr id="71" name="Rectangle 2">
              <a:extLst>
                <a:ext uri="{FF2B5EF4-FFF2-40B4-BE49-F238E27FC236}">
                  <a16:creationId xmlns:a16="http://schemas.microsoft.com/office/drawing/2014/main" id="{7557A0A9-E2C4-674C-ABBD-04BBCC5E3052}"/>
                </a:ext>
              </a:extLst>
            </p:cNvPr>
            <p:cNvSpPr txBox="1">
              <a:spLocks noChangeArrowheads="1"/>
            </p:cNvSpPr>
            <p:nvPr/>
          </p:nvSpPr>
          <p:spPr bwMode="auto">
            <a:xfrm>
              <a:off x="6601771" y="1585939"/>
              <a:ext cx="1973047" cy="54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normAutofit/>
            </a:bodyPr>
            <a:lstStyle>
              <a:lvl1pPr algn="l" defTabSz="912261" rtl="0" eaLnBrk="1" fontAlgn="base" hangingPunct="1">
                <a:lnSpc>
                  <a:spcPct val="80000"/>
                </a:lnSpc>
                <a:spcBef>
                  <a:spcPct val="0"/>
                </a:spcBef>
                <a:spcAft>
                  <a:spcPct val="0"/>
                </a:spcAft>
                <a:defRPr lang="en-US" sz="3733" b="0" i="0" kern="120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algn="ctr" defTabSz="912239"/>
              <a:r>
                <a:rPr lang="en-US" sz="1200" b="1" dirty="0">
                  <a:solidFill>
                    <a:schemeClr val="accent1"/>
                  </a:solidFill>
                </a:rPr>
                <a:t>Platform for Multicloud</a:t>
              </a:r>
              <a:endParaRPr lang="en-US" sz="1200" b="1" dirty="0">
                <a:solidFill>
                  <a:schemeClr val="accent1"/>
                </a:solidFill>
                <a:latin typeface="CiscoSansTT ExtraLight"/>
              </a:endParaRPr>
            </a:p>
          </p:txBody>
        </p:sp>
        <p:pic>
          <p:nvPicPr>
            <p:cNvPr id="72" name="Picture 71">
              <a:extLst>
                <a:ext uri="{FF2B5EF4-FFF2-40B4-BE49-F238E27FC236}">
                  <a16:creationId xmlns:a16="http://schemas.microsoft.com/office/drawing/2014/main" id="{FC8D1298-775B-CF44-AED2-158A30E3D6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1705"/>
            <a:stretch/>
          </p:blipFill>
          <p:spPr>
            <a:xfrm>
              <a:off x="5955328" y="1440993"/>
              <a:ext cx="821193" cy="417666"/>
            </a:xfrm>
            <a:prstGeom prst="rect">
              <a:avLst/>
            </a:prstGeom>
          </p:spPr>
        </p:pic>
        <p:pic>
          <p:nvPicPr>
            <p:cNvPr id="73" name="Picture 72">
              <a:extLst>
                <a:ext uri="{FF2B5EF4-FFF2-40B4-BE49-F238E27FC236}">
                  <a16:creationId xmlns:a16="http://schemas.microsoft.com/office/drawing/2014/main" id="{FDFF2149-88CC-4045-A2FD-62D8C4A4C0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2954" b="27083"/>
            <a:stretch/>
          </p:blipFill>
          <p:spPr>
            <a:xfrm>
              <a:off x="6781025" y="1369937"/>
              <a:ext cx="1530674" cy="381081"/>
            </a:xfrm>
            <a:prstGeom prst="rect">
              <a:avLst/>
            </a:prstGeom>
          </p:spPr>
        </p:pic>
      </p:grpSp>
      <p:grpSp>
        <p:nvGrpSpPr>
          <p:cNvPr id="31" name="Group 30"/>
          <p:cNvGrpSpPr/>
          <p:nvPr/>
        </p:nvGrpSpPr>
        <p:grpSpPr>
          <a:xfrm>
            <a:off x="2216830" y="945397"/>
            <a:ext cx="5771111" cy="724357"/>
            <a:chOff x="436702" y="1010468"/>
            <a:chExt cx="6260155" cy="689584"/>
          </a:xfrm>
        </p:grpSpPr>
        <p:sp>
          <p:nvSpPr>
            <p:cNvPr id="32" name="Freeform 254">
              <a:extLst>
                <a:ext uri="{FF2B5EF4-FFF2-40B4-BE49-F238E27FC236}">
                  <a16:creationId xmlns:a16="http://schemas.microsoft.com/office/drawing/2014/main" id="{FD536DB8-5C3F-8D44-8C83-21B7C4EE6E10}"/>
                </a:ext>
              </a:extLst>
            </p:cNvPr>
            <p:cNvSpPr>
              <a:spLocks noChangeAspect="1"/>
            </p:cNvSpPr>
            <p:nvPr/>
          </p:nvSpPr>
          <p:spPr bwMode="auto">
            <a:xfrm>
              <a:off x="2039453" y="1010468"/>
              <a:ext cx="1458726" cy="688775"/>
            </a:xfrm>
            <a:custGeom>
              <a:avLst/>
              <a:gdLst>
                <a:gd name="connsiteX0" fmla="*/ 913604 w 1507172"/>
                <a:gd name="connsiteY0" fmla="*/ 0 h 747789"/>
                <a:gd name="connsiteX1" fmla="*/ 1098663 w 1507172"/>
                <a:gd name="connsiteY1" fmla="*/ 0 h 747789"/>
                <a:gd name="connsiteX2" fmla="*/ 1263895 w 1507172"/>
                <a:gd name="connsiteY2" fmla="*/ 159126 h 747789"/>
                <a:gd name="connsiteX3" fmla="*/ 1253292 w 1507172"/>
                <a:gd name="connsiteY3" fmla="*/ 212997 h 747789"/>
                <a:gd name="connsiteX4" fmla="*/ 1303306 w 1507172"/>
                <a:gd name="connsiteY4" fmla="*/ 222901 h 747789"/>
                <a:gd name="connsiteX5" fmla="*/ 1403708 w 1507172"/>
                <a:gd name="connsiteY5" fmla="*/ 375811 h 747789"/>
                <a:gd name="connsiteX6" fmla="*/ 1391944 w 1507172"/>
                <a:gd name="connsiteY6" fmla="*/ 432045 h 747789"/>
                <a:gd name="connsiteX7" fmla="*/ 1409565 w 1507172"/>
                <a:gd name="connsiteY7" fmla="*/ 435753 h 747789"/>
                <a:gd name="connsiteX8" fmla="*/ 1507172 w 1507172"/>
                <a:gd name="connsiteY8" fmla="*/ 588663 h 747789"/>
                <a:gd name="connsiteX9" fmla="*/ 1348523 w 1507172"/>
                <a:gd name="connsiteY9" fmla="*/ 747789 h 747789"/>
                <a:gd name="connsiteX10" fmla="*/ 158650 w 1507172"/>
                <a:gd name="connsiteY10" fmla="*/ 747789 h 747789"/>
                <a:gd name="connsiteX11" fmla="*/ 0 w 1507172"/>
                <a:gd name="connsiteY11" fmla="*/ 588663 h 747789"/>
                <a:gd name="connsiteX12" fmla="*/ 158650 w 1507172"/>
                <a:gd name="connsiteY12" fmla="*/ 422907 h 747789"/>
                <a:gd name="connsiteX13" fmla="*/ 342524 w 1507172"/>
                <a:gd name="connsiteY13" fmla="*/ 422907 h 747789"/>
                <a:gd name="connsiteX14" fmla="*/ 332751 w 1507172"/>
                <a:gd name="connsiteY14" fmla="*/ 375811 h 747789"/>
                <a:gd name="connsiteX15" fmla="*/ 491411 w 1507172"/>
                <a:gd name="connsiteY15" fmla="*/ 210055 h 747789"/>
                <a:gd name="connsiteX16" fmla="*/ 737988 w 1507172"/>
                <a:gd name="connsiteY16" fmla="*/ 210055 h 747789"/>
                <a:gd name="connsiteX17" fmla="*/ 764925 w 1507172"/>
                <a:gd name="connsiteY17" fmla="*/ 210055 h 747789"/>
                <a:gd name="connsiteX18" fmla="*/ 754981 w 1507172"/>
                <a:gd name="connsiteY18" fmla="*/ 159126 h 747789"/>
                <a:gd name="connsiteX19" fmla="*/ 913604 w 1507172"/>
                <a:gd name="connsiteY19" fmla="*/ 0 h 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7172" h="747789">
                  <a:moveTo>
                    <a:pt x="913604" y="0"/>
                  </a:moveTo>
                  <a:cubicBezTo>
                    <a:pt x="1098663" y="0"/>
                    <a:pt x="1098663" y="0"/>
                    <a:pt x="1098663" y="0"/>
                  </a:cubicBezTo>
                  <a:cubicBezTo>
                    <a:pt x="1191193" y="0"/>
                    <a:pt x="1263895" y="72933"/>
                    <a:pt x="1263895" y="159126"/>
                  </a:cubicBezTo>
                  <a:lnTo>
                    <a:pt x="1253292" y="212997"/>
                  </a:lnTo>
                  <a:lnTo>
                    <a:pt x="1303306" y="222901"/>
                  </a:lnTo>
                  <a:cubicBezTo>
                    <a:pt x="1362804" y="247764"/>
                    <a:pt x="1403708" y="306194"/>
                    <a:pt x="1403708" y="375811"/>
                  </a:cubicBezTo>
                  <a:lnTo>
                    <a:pt x="1391944" y="432045"/>
                  </a:lnTo>
                  <a:lnTo>
                    <a:pt x="1409565" y="435753"/>
                  </a:lnTo>
                  <a:cubicBezTo>
                    <a:pt x="1466270" y="460617"/>
                    <a:pt x="1507172" y="519046"/>
                    <a:pt x="1507172" y="588663"/>
                  </a:cubicBezTo>
                  <a:cubicBezTo>
                    <a:pt x="1507172" y="674856"/>
                    <a:pt x="1434458" y="747789"/>
                    <a:pt x="1348523" y="747789"/>
                  </a:cubicBezTo>
                  <a:cubicBezTo>
                    <a:pt x="158650" y="747789"/>
                    <a:pt x="158650" y="747789"/>
                    <a:pt x="158650" y="747789"/>
                  </a:cubicBezTo>
                  <a:cubicBezTo>
                    <a:pt x="72715" y="747789"/>
                    <a:pt x="0" y="674856"/>
                    <a:pt x="0" y="588663"/>
                  </a:cubicBezTo>
                  <a:cubicBezTo>
                    <a:pt x="0" y="495840"/>
                    <a:pt x="72715" y="422907"/>
                    <a:pt x="158650" y="422907"/>
                  </a:cubicBezTo>
                  <a:lnTo>
                    <a:pt x="342524" y="422907"/>
                  </a:lnTo>
                  <a:lnTo>
                    <a:pt x="332751" y="375811"/>
                  </a:lnTo>
                  <a:cubicBezTo>
                    <a:pt x="332751" y="282988"/>
                    <a:pt x="405470" y="210055"/>
                    <a:pt x="491411" y="210055"/>
                  </a:cubicBezTo>
                  <a:cubicBezTo>
                    <a:pt x="584790" y="210055"/>
                    <a:pt x="666496" y="210055"/>
                    <a:pt x="737988" y="210055"/>
                  </a:cubicBezTo>
                  <a:lnTo>
                    <a:pt x="764925" y="210055"/>
                  </a:lnTo>
                  <a:lnTo>
                    <a:pt x="754981" y="159126"/>
                  </a:lnTo>
                  <a:cubicBezTo>
                    <a:pt x="754981" y="72933"/>
                    <a:pt x="827683" y="0"/>
                    <a:pt x="913604" y="0"/>
                  </a:cubicBezTo>
                  <a:close/>
                </a:path>
              </a:pathLst>
            </a:custGeom>
            <a:noFill/>
            <a:ln w="19050">
              <a:solidFill>
                <a:schemeClr val="accent1"/>
              </a:solidFill>
            </a:ln>
          </p:spPr>
          <p:txBody>
            <a:bodyPr wrap="square">
              <a:normAutofit/>
            </a:bodyPr>
            <a:lstStyle/>
            <a:p>
              <a:pPr defTabSz="914378" fontAlgn="auto">
                <a:spcBef>
                  <a:spcPts val="0"/>
                </a:spcBef>
                <a:spcAft>
                  <a:spcPts val="0"/>
                </a:spcAft>
                <a:defRPr/>
              </a:pPr>
              <a:endParaRPr lang="en-US" kern="0">
                <a:solidFill>
                  <a:srgbClr val="FFFFFF"/>
                </a:solidFill>
                <a:cs typeface="+mn-cs"/>
              </a:endParaRPr>
            </a:p>
          </p:txBody>
        </p:sp>
        <p:sp>
          <p:nvSpPr>
            <p:cNvPr id="33" name="Freeform 254">
              <a:extLst>
                <a:ext uri="{FF2B5EF4-FFF2-40B4-BE49-F238E27FC236}">
                  <a16:creationId xmlns:a16="http://schemas.microsoft.com/office/drawing/2014/main" id="{84446667-2439-C347-A849-63A4A20C8DDE}"/>
                </a:ext>
              </a:extLst>
            </p:cNvPr>
            <p:cNvSpPr>
              <a:spLocks noChangeAspect="1"/>
            </p:cNvSpPr>
            <p:nvPr/>
          </p:nvSpPr>
          <p:spPr bwMode="auto">
            <a:xfrm>
              <a:off x="3638792" y="1010468"/>
              <a:ext cx="1458726" cy="688775"/>
            </a:xfrm>
            <a:custGeom>
              <a:avLst/>
              <a:gdLst>
                <a:gd name="connsiteX0" fmla="*/ 913604 w 1507172"/>
                <a:gd name="connsiteY0" fmla="*/ 0 h 747789"/>
                <a:gd name="connsiteX1" fmla="*/ 1098663 w 1507172"/>
                <a:gd name="connsiteY1" fmla="*/ 0 h 747789"/>
                <a:gd name="connsiteX2" fmla="*/ 1263895 w 1507172"/>
                <a:gd name="connsiteY2" fmla="*/ 159126 h 747789"/>
                <a:gd name="connsiteX3" fmla="*/ 1253292 w 1507172"/>
                <a:gd name="connsiteY3" fmla="*/ 212997 h 747789"/>
                <a:gd name="connsiteX4" fmla="*/ 1303306 w 1507172"/>
                <a:gd name="connsiteY4" fmla="*/ 222901 h 747789"/>
                <a:gd name="connsiteX5" fmla="*/ 1403708 w 1507172"/>
                <a:gd name="connsiteY5" fmla="*/ 375811 h 747789"/>
                <a:gd name="connsiteX6" fmla="*/ 1391944 w 1507172"/>
                <a:gd name="connsiteY6" fmla="*/ 432045 h 747789"/>
                <a:gd name="connsiteX7" fmla="*/ 1409565 w 1507172"/>
                <a:gd name="connsiteY7" fmla="*/ 435753 h 747789"/>
                <a:gd name="connsiteX8" fmla="*/ 1507172 w 1507172"/>
                <a:gd name="connsiteY8" fmla="*/ 588663 h 747789"/>
                <a:gd name="connsiteX9" fmla="*/ 1348523 w 1507172"/>
                <a:gd name="connsiteY9" fmla="*/ 747789 h 747789"/>
                <a:gd name="connsiteX10" fmla="*/ 158650 w 1507172"/>
                <a:gd name="connsiteY10" fmla="*/ 747789 h 747789"/>
                <a:gd name="connsiteX11" fmla="*/ 0 w 1507172"/>
                <a:gd name="connsiteY11" fmla="*/ 588663 h 747789"/>
                <a:gd name="connsiteX12" fmla="*/ 158650 w 1507172"/>
                <a:gd name="connsiteY12" fmla="*/ 422907 h 747789"/>
                <a:gd name="connsiteX13" fmla="*/ 342524 w 1507172"/>
                <a:gd name="connsiteY13" fmla="*/ 422907 h 747789"/>
                <a:gd name="connsiteX14" fmla="*/ 332751 w 1507172"/>
                <a:gd name="connsiteY14" fmla="*/ 375811 h 747789"/>
                <a:gd name="connsiteX15" fmla="*/ 491411 w 1507172"/>
                <a:gd name="connsiteY15" fmla="*/ 210055 h 747789"/>
                <a:gd name="connsiteX16" fmla="*/ 737988 w 1507172"/>
                <a:gd name="connsiteY16" fmla="*/ 210055 h 747789"/>
                <a:gd name="connsiteX17" fmla="*/ 764925 w 1507172"/>
                <a:gd name="connsiteY17" fmla="*/ 210055 h 747789"/>
                <a:gd name="connsiteX18" fmla="*/ 754981 w 1507172"/>
                <a:gd name="connsiteY18" fmla="*/ 159126 h 747789"/>
                <a:gd name="connsiteX19" fmla="*/ 913604 w 1507172"/>
                <a:gd name="connsiteY19" fmla="*/ 0 h 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7172" h="747789">
                  <a:moveTo>
                    <a:pt x="913604" y="0"/>
                  </a:moveTo>
                  <a:cubicBezTo>
                    <a:pt x="1098663" y="0"/>
                    <a:pt x="1098663" y="0"/>
                    <a:pt x="1098663" y="0"/>
                  </a:cubicBezTo>
                  <a:cubicBezTo>
                    <a:pt x="1191193" y="0"/>
                    <a:pt x="1263895" y="72933"/>
                    <a:pt x="1263895" y="159126"/>
                  </a:cubicBezTo>
                  <a:lnTo>
                    <a:pt x="1253292" y="212997"/>
                  </a:lnTo>
                  <a:lnTo>
                    <a:pt x="1303306" y="222901"/>
                  </a:lnTo>
                  <a:cubicBezTo>
                    <a:pt x="1362804" y="247764"/>
                    <a:pt x="1403708" y="306194"/>
                    <a:pt x="1403708" y="375811"/>
                  </a:cubicBezTo>
                  <a:lnTo>
                    <a:pt x="1391944" y="432045"/>
                  </a:lnTo>
                  <a:lnTo>
                    <a:pt x="1409565" y="435753"/>
                  </a:lnTo>
                  <a:cubicBezTo>
                    <a:pt x="1466270" y="460617"/>
                    <a:pt x="1507172" y="519046"/>
                    <a:pt x="1507172" y="588663"/>
                  </a:cubicBezTo>
                  <a:cubicBezTo>
                    <a:pt x="1507172" y="674856"/>
                    <a:pt x="1434458" y="747789"/>
                    <a:pt x="1348523" y="747789"/>
                  </a:cubicBezTo>
                  <a:cubicBezTo>
                    <a:pt x="158650" y="747789"/>
                    <a:pt x="158650" y="747789"/>
                    <a:pt x="158650" y="747789"/>
                  </a:cubicBezTo>
                  <a:cubicBezTo>
                    <a:pt x="72715" y="747789"/>
                    <a:pt x="0" y="674856"/>
                    <a:pt x="0" y="588663"/>
                  </a:cubicBezTo>
                  <a:cubicBezTo>
                    <a:pt x="0" y="495840"/>
                    <a:pt x="72715" y="422907"/>
                    <a:pt x="158650" y="422907"/>
                  </a:cubicBezTo>
                  <a:lnTo>
                    <a:pt x="342524" y="422907"/>
                  </a:lnTo>
                  <a:lnTo>
                    <a:pt x="332751" y="375811"/>
                  </a:lnTo>
                  <a:cubicBezTo>
                    <a:pt x="332751" y="282988"/>
                    <a:pt x="405470" y="210055"/>
                    <a:pt x="491411" y="210055"/>
                  </a:cubicBezTo>
                  <a:cubicBezTo>
                    <a:pt x="584790" y="210055"/>
                    <a:pt x="666496" y="210055"/>
                    <a:pt x="737988" y="210055"/>
                  </a:cubicBezTo>
                  <a:lnTo>
                    <a:pt x="764925" y="210055"/>
                  </a:lnTo>
                  <a:lnTo>
                    <a:pt x="754981" y="159126"/>
                  </a:lnTo>
                  <a:cubicBezTo>
                    <a:pt x="754981" y="72933"/>
                    <a:pt x="827683" y="0"/>
                    <a:pt x="913604" y="0"/>
                  </a:cubicBezTo>
                  <a:close/>
                </a:path>
              </a:pathLst>
            </a:custGeom>
            <a:noFill/>
            <a:ln w="19050">
              <a:solidFill>
                <a:schemeClr val="accent1"/>
              </a:solidFill>
            </a:ln>
          </p:spPr>
          <p:txBody>
            <a:bodyPr wrap="square">
              <a:normAutofit/>
            </a:bodyPr>
            <a:lstStyle/>
            <a:p>
              <a:pPr defTabSz="914378" fontAlgn="auto">
                <a:spcBef>
                  <a:spcPts val="0"/>
                </a:spcBef>
                <a:spcAft>
                  <a:spcPts val="0"/>
                </a:spcAft>
                <a:defRPr/>
              </a:pPr>
              <a:endParaRPr lang="en-US" kern="0">
                <a:solidFill>
                  <a:srgbClr val="FFFFFF"/>
                </a:solidFill>
                <a:cs typeface="+mn-cs"/>
              </a:endParaRPr>
            </a:p>
          </p:txBody>
        </p:sp>
        <p:sp>
          <p:nvSpPr>
            <p:cNvPr id="34" name="Freeform 254">
              <a:extLst>
                <a:ext uri="{FF2B5EF4-FFF2-40B4-BE49-F238E27FC236}">
                  <a16:creationId xmlns:a16="http://schemas.microsoft.com/office/drawing/2014/main" id="{133C7342-F621-0E4A-B375-911F8A24D1EC}"/>
                </a:ext>
              </a:extLst>
            </p:cNvPr>
            <p:cNvSpPr>
              <a:spLocks noChangeAspect="1"/>
            </p:cNvSpPr>
            <p:nvPr/>
          </p:nvSpPr>
          <p:spPr bwMode="auto">
            <a:xfrm>
              <a:off x="5238131" y="1010468"/>
              <a:ext cx="1458726" cy="688775"/>
            </a:xfrm>
            <a:custGeom>
              <a:avLst/>
              <a:gdLst>
                <a:gd name="connsiteX0" fmla="*/ 913604 w 1507172"/>
                <a:gd name="connsiteY0" fmla="*/ 0 h 747789"/>
                <a:gd name="connsiteX1" fmla="*/ 1098663 w 1507172"/>
                <a:gd name="connsiteY1" fmla="*/ 0 h 747789"/>
                <a:gd name="connsiteX2" fmla="*/ 1263895 w 1507172"/>
                <a:gd name="connsiteY2" fmla="*/ 159126 h 747789"/>
                <a:gd name="connsiteX3" fmla="*/ 1253292 w 1507172"/>
                <a:gd name="connsiteY3" fmla="*/ 212997 h 747789"/>
                <a:gd name="connsiteX4" fmla="*/ 1303306 w 1507172"/>
                <a:gd name="connsiteY4" fmla="*/ 222901 h 747789"/>
                <a:gd name="connsiteX5" fmla="*/ 1403708 w 1507172"/>
                <a:gd name="connsiteY5" fmla="*/ 375811 h 747789"/>
                <a:gd name="connsiteX6" fmla="*/ 1391944 w 1507172"/>
                <a:gd name="connsiteY6" fmla="*/ 432045 h 747789"/>
                <a:gd name="connsiteX7" fmla="*/ 1409565 w 1507172"/>
                <a:gd name="connsiteY7" fmla="*/ 435753 h 747789"/>
                <a:gd name="connsiteX8" fmla="*/ 1507172 w 1507172"/>
                <a:gd name="connsiteY8" fmla="*/ 588663 h 747789"/>
                <a:gd name="connsiteX9" fmla="*/ 1348523 w 1507172"/>
                <a:gd name="connsiteY9" fmla="*/ 747789 h 747789"/>
                <a:gd name="connsiteX10" fmla="*/ 158650 w 1507172"/>
                <a:gd name="connsiteY10" fmla="*/ 747789 h 747789"/>
                <a:gd name="connsiteX11" fmla="*/ 0 w 1507172"/>
                <a:gd name="connsiteY11" fmla="*/ 588663 h 747789"/>
                <a:gd name="connsiteX12" fmla="*/ 158650 w 1507172"/>
                <a:gd name="connsiteY12" fmla="*/ 422907 h 747789"/>
                <a:gd name="connsiteX13" fmla="*/ 342524 w 1507172"/>
                <a:gd name="connsiteY13" fmla="*/ 422907 h 747789"/>
                <a:gd name="connsiteX14" fmla="*/ 332751 w 1507172"/>
                <a:gd name="connsiteY14" fmla="*/ 375811 h 747789"/>
                <a:gd name="connsiteX15" fmla="*/ 491411 w 1507172"/>
                <a:gd name="connsiteY15" fmla="*/ 210055 h 747789"/>
                <a:gd name="connsiteX16" fmla="*/ 737988 w 1507172"/>
                <a:gd name="connsiteY16" fmla="*/ 210055 h 747789"/>
                <a:gd name="connsiteX17" fmla="*/ 764925 w 1507172"/>
                <a:gd name="connsiteY17" fmla="*/ 210055 h 747789"/>
                <a:gd name="connsiteX18" fmla="*/ 754981 w 1507172"/>
                <a:gd name="connsiteY18" fmla="*/ 159126 h 747789"/>
                <a:gd name="connsiteX19" fmla="*/ 913604 w 1507172"/>
                <a:gd name="connsiteY19" fmla="*/ 0 h 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7172" h="747789">
                  <a:moveTo>
                    <a:pt x="913604" y="0"/>
                  </a:moveTo>
                  <a:cubicBezTo>
                    <a:pt x="1098663" y="0"/>
                    <a:pt x="1098663" y="0"/>
                    <a:pt x="1098663" y="0"/>
                  </a:cubicBezTo>
                  <a:cubicBezTo>
                    <a:pt x="1191193" y="0"/>
                    <a:pt x="1263895" y="72933"/>
                    <a:pt x="1263895" y="159126"/>
                  </a:cubicBezTo>
                  <a:lnTo>
                    <a:pt x="1253292" y="212997"/>
                  </a:lnTo>
                  <a:lnTo>
                    <a:pt x="1303306" y="222901"/>
                  </a:lnTo>
                  <a:cubicBezTo>
                    <a:pt x="1362804" y="247764"/>
                    <a:pt x="1403708" y="306194"/>
                    <a:pt x="1403708" y="375811"/>
                  </a:cubicBezTo>
                  <a:lnTo>
                    <a:pt x="1391944" y="432045"/>
                  </a:lnTo>
                  <a:lnTo>
                    <a:pt x="1409565" y="435753"/>
                  </a:lnTo>
                  <a:cubicBezTo>
                    <a:pt x="1466270" y="460617"/>
                    <a:pt x="1507172" y="519046"/>
                    <a:pt x="1507172" y="588663"/>
                  </a:cubicBezTo>
                  <a:cubicBezTo>
                    <a:pt x="1507172" y="674856"/>
                    <a:pt x="1434458" y="747789"/>
                    <a:pt x="1348523" y="747789"/>
                  </a:cubicBezTo>
                  <a:cubicBezTo>
                    <a:pt x="158650" y="747789"/>
                    <a:pt x="158650" y="747789"/>
                    <a:pt x="158650" y="747789"/>
                  </a:cubicBezTo>
                  <a:cubicBezTo>
                    <a:pt x="72715" y="747789"/>
                    <a:pt x="0" y="674856"/>
                    <a:pt x="0" y="588663"/>
                  </a:cubicBezTo>
                  <a:cubicBezTo>
                    <a:pt x="0" y="495840"/>
                    <a:pt x="72715" y="422907"/>
                    <a:pt x="158650" y="422907"/>
                  </a:cubicBezTo>
                  <a:lnTo>
                    <a:pt x="342524" y="422907"/>
                  </a:lnTo>
                  <a:lnTo>
                    <a:pt x="332751" y="375811"/>
                  </a:lnTo>
                  <a:cubicBezTo>
                    <a:pt x="332751" y="282988"/>
                    <a:pt x="405470" y="210055"/>
                    <a:pt x="491411" y="210055"/>
                  </a:cubicBezTo>
                  <a:cubicBezTo>
                    <a:pt x="584790" y="210055"/>
                    <a:pt x="666496" y="210055"/>
                    <a:pt x="737988" y="210055"/>
                  </a:cubicBezTo>
                  <a:lnTo>
                    <a:pt x="764925" y="210055"/>
                  </a:lnTo>
                  <a:lnTo>
                    <a:pt x="754981" y="159126"/>
                  </a:lnTo>
                  <a:cubicBezTo>
                    <a:pt x="754981" y="72933"/>
                    <a:pt x="827683" y="0"/>
                    <a:pt x="913604" y="0"/>
                  </a:cubicBezTo>
                  <a:close/>
                </a:path>
              </a:pathLst>
            </a:custGeom>
            <a:noFill/>
            <a:ln w="19050">
              <a:solidFill>
                <a:schemeClr val="accent1"/>
              </a:solidFill>
            </a:ln>
          </p:spPr>
          <p:txBody>
            <a:bodyPr wrap="square">
              <a:normAutofit/>
            </a:bodyPr>
            <a:lstStyle/>
            <a:p>
              <a:pPr defTabSz="914378" fontAlgn="auto">
                <a:spcBef>
                  <a:spcPts val="0"/>
                </a:spcBef>
                <a:spcAft>
                  <a:spcPts val="0"/>
                </a:spcAft>
                <a:defRPr/>
              </a:pPr>
              <a:endParaRPr lang="en-US" kern="0">
                <a:solidFill>
                  <a:srgbClr val="FFFFFF"/>
                </a:solidFill>
                <a:cs typeface="+mn-cs"/>
              </a:endParaRPr>
            </a:p>
          </p:txBody>
        </p:sp>
        <p:pic>
          <p:nvPicPr>
            <p:cNvPr id="35" name="Picture 34">
              <a:extLst>
                <a:ext uri="{FF2B5EF4-FFF2-40B4-BE49-F238E27FC236}">
                  <a16:creationId xmlns:a16="http://schemas.microsoft.com/office/drawing/2014/main" id="{A85C4423-711F-4947-9A17-297F72BED4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1859" y="1311271"/>
              <a:ext cx="592765" cy="212108"/>
            </a:xfrm>
            <a:prstGeom prst="rect">
              <a:avLst/>
            </a:prstGeom>
            <a:noFill/>
          </p:spPr>
        </p:pic>
        <p:pic>
          <p:nvPicPr>
            <p:cNvPr id="36" name="Picture 35">
              <a:extLst>
                <a:ext uri="{FF2B5EF4-FFF2-40B4-BE49-F238E27FC236}">
                  <a16:creationId xmlns:a16="http://schemas.microsoft.com/office/drawing/2014/main" id="{791608C3-E673-A142-AA96-7DE8301426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26843" y="1296543"/>
              <a:ext cx="1056543" cy="256607"/>
            </a:xfrm>
            <a:prstGeom prst="rect">
              <a:avLst/>
            </a:prstGeom>
            <a:noFill/>
          </p:spPr>
        </p:pic>
        <p:pic>
          <p:nvPicPr>
            <p:cNvPr id="37" name="Picture 36">
              <a:extLst>
                <a:ext uri="{FF2B5EF4-FFF2-40B4-BE49-F238E27FC236}">
                  <a16:creationId xmlns:a16="http://schemas.microsoft.com/office/drawing/2014/main" id="{6E1466D1-BF80-2B47-8352-653F224B43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8356" y="1240769"/>
              <a:ext cx="675435" cy="357107"/>
            </a:xfrm>
            <a:prstGeom prst="rect">
              <a:avLst/>
            </a:prstGeom>
            <a:noFill/>
          </p:spPr>
        </p:pic>
        <p:sp>
          <p:nvSpPr>
            <p:cNvPr id="38" name="Freeform 254">
              <a:extLst>
                <a:ext uri="{FF2B5EF4-FFF2-40B4-BE49-F238E27FC236}">
                  <a16:creationId xmlns:a16="http://schemas.microsoft.com/office/drawing/2014/main" id="{FD536DB8-5C3F-8D44-8C83-21B7C4EE6E10}"/>
                </a:ext>
              </a:extLst>
            </p:cNvPr>
            <p:cNvSpPr>
              <a:spLocks noChangeAspect="1"/>
            </p:cNvSpPr>
            <p:nvPr/>
          </p:nvSpPr>
          <p:spPr bwMode="auto">
            <a:xfrm>
              <a:off x="436702" y="1011277"/>
              <a:ext cx="1458726" cy="688775"/>
            </a:xfrm>
            <a:custGeom>
              <a:avLst/>
              <a:gdLst>
                <a:gd name="connsiteX0" fmla="*/ 913604 w 1507172"/>
                <a:gd name="connsiteY0" fmla="*/ 0 h 747789"/>
                <a:gd name="connsiteX1" fmla="*/ 1098663 w 1507172"/>
                <a:gd name="connsiteY1" fmla="*/ 0 h 747789"/>
                <a:gd name="connsiteX2" fmla="*/ 1263895 w 1507172"/>
                <a:gd name="connsiteY2" fmla="*/ 159126 h 747789"/>
                <a:gd name="connsiteX3" fmla="*/ 1253292 w 1507172"/>
                <a:gd name="connsiteY3" fmla="*/ 212997 h 747789"/>
                <a:gd name="connsiteX4" fmla="*/ 1303306 w 1507172"/>
                <a:gd name="connsiteY4" fmla="*/ 222901 h 747789"/>
                <a:gd name="connsiteX5" fmla="*/ 1403708 w 1507172"/>
                <a:gd name="connsiteY5" fmla="*/ 375811 h 747789"/>
                <a:gd name="connsiteX6" fmla="*/ 1391944 w 1507172"/>
                <a:gd name="connsiteY6" fmla="*/ 432045 h 747789"/>
                <a:gd name="connsiteX7" fmla="*/ 1409565 w 1507172"/>
                <a:gd name="connsiteY7" fmla="*/ 435753 h 747789"/>
                <a:gd name="connsiteX8" fmla="*/ 1507172 w 1507172"/>
                <a:gd name="connsiteY8" fmla="*/ 588663 h 747789"/>
                <a:gd name="connsiteX9" fmla="*/ 1348523 w 1507172"/>
                <a:gd name="connsiteY9" fmla="*/ 747789 h 747789"/>
                <a:gd name="connsiteX10" fmla="*/ 158650 w 1507172"/>
                <a:gd name="connsiteY10" fmla="*/ 747789 h 747789"/>
                <a:gd name="connsiteX11" fmla="*/ 0 w 1507172"/>
                <a:gd name="connsiteY11" fmla="*/ 588663 h 747789"/>
                <a:gd name="connsiteX12" fmla="*/ 158650 w 1507172"/>
                <a:gd name="connsiteY12" fmla="*/ 422907 h 747789"/>
                <a:gd name="connsiteX13" fmla="*/ 342524 w 1507172"/>
                <a:gd name="connsiteY13" fmla="*/ 422907 h 747789"/>
                <a:gd name="connsiteX14" fmla="*/ 332751 w 1507172"/>
                <a:gd name="connsiteY14" fmla="*/ 375811 h 747789"/>
                <a:gd name="connsiteX15" fmla="*/ 491411 w 1507172"/>
                <a:gd name="connsiteY15" fmla="*/ 210055 h 747789"/>
                <a:gd name="connsiteX16" fmla="*/ 737988 w 1507172"/>
                <a:gd name="connsiteY16" fmla="*/ 210055 h 747789"/>
                <a:gd name="connsiteX17" fmla="*/ 764925 w 1507172"/>
                <a:gd name="connsiteY17" fmla="*/ 210055 h 747789"/>
                <a:gd name="connsiteX18" fmla="*/ 754981 w 1507172"/>
                <a:gd name="connsiteY18" fmla="*/ 159126 h 747789"/>
                <a:gd name="connsiteX19" fmla="*/ 913604 w 1507172"/>
                <a:gd name="connsiteY19" fmla="*/ 0 h 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7172" h="747789">
                  <a:moveTo>
                    <a:pt x="913604" y="0"/>
                  </a:moveTo>
                  <a:cubicBezTo>
                    <a:pt x="1098663" y="0"/>
                    <a:pt x="1098663" y="0"/>
                    <a:pt x="1098663" y="0"/>
                  </a:cubicBezTo>
                  <a:cubicBezTo>
                    <a:pt x="1191193" y="0"/>
                    <a:pt x="1263895" y="72933"/>
                    <a:pt x="1263895" y="159126"/>
                  </a:cubicBezTo>
                  <a:lnTo>
                    <a:pt x="1253292" y="212997"/>
                  </a:lnTo>
                  <a:lnTo>
                    <a:pt x="1303306" y="222901"/>
                  </a:lnTo>
                  <a:cubicBezTo>
                    <a:pt x="1362804" y="247764"/>
                    <a:pt x="1403708" y="306194"/>
                    <a:pt x="1403708" y="375811"/>
                  </a:cubicBezTo>
                  <a:lnTo>
                    <a:pt x="1391944" y="432045"/>
                  </a:lnTo>
                  <a:lnTo>
                    <a:pt x="1409565" y="435753"/>
                  </a:lnTo>
                  <a:cubicBezTo>
                    <a:pt x="1466270" y="460617"/>
                    <a:pt x="1507172" y="519046"/>
                    <a:pt x="1507172" y="588663"/>
                  </a:cubicBezTo>
                  <a:cubicBezTo>
                    <a:pt x="1507172" y="674856"/>
                    <a:pt x="1434458" y="747789"/>
                    <a:pt x="1348523" y="747789"/>
                  </a:cubicBezTo>
                  <a:cubicBezTo>
                    <a:pt x="158650" y="747789"/>
                    <a:pt x="158650" y="747789"/>
                    <a:pt x="158650" y="747789"/>
                  </a:cubicBezTo>
                  <a:cubicBezTo>
                    <a:pt x="72715" y="747789"/>
                    <a:pt x="0" y="674856"/>
                    <a:pt x="0" y="588663"/>
                  </a:cubicBezTo>
                  <a:cubicBezTo>
                    <a:pt x="0" y="495840"/>
                    <a:pt x="72715" y="422907"/>
                    <a:pt x="158650" y="422907"/>
                  </a:cubicBezTo>
                  <a:lnTo>
                    <a:pt x="342524" y="422907"/>
                  </a:lnTo>
                  <a:lnTo>
                    <a:pt x="332751" y="375811"/>
                  </a:lnTo>
                  <a:cubicBezTo>
                    <a:pt x="332751" y="282988"/>
                    <a:pt x="405470" y="210055"/>
                    <a:pt x="491411" y="210055"/>
                  </a:cubicBezTo>
                  <a:cubicBezTo>
                    <a:pt x="584790" y="210055"/>
                    <a:pt x="666496" y="210055"/>
                    <a:pt x="737988" y="210055"/>
                  </a:cubicBezTo>
                  <a:lnTo>
                    <a:pt x="764925" y="210055"/>
                  </a:lnTo>
                  <a:lnTo>
                    <a:pt x="754981" y="159126"/>
                  </a:lnTo>
                  <a:cubicBezTo>
                    <a:pt x="754981" y="72933"/>
                    <a:pt x="827683" y="0"/>
                    <a:pt x="913604" y="0"/>
                  </a:cubicBezTo>
                  <a:close/>
                </a:path>
              </a:pathLst>
            </a:custGeom>
            <a:noFill/>
            <a:ln w="19050">
              <a:solidFill>
                <a:schemeClr val="accent1"/>
              </a:solidFill>
            </a:ln>
          </p:spPr>
          <p:txBody>
            <a:bodyPr wrap="square">
              <a:normAutofit/>
            </a:bodyPr>
            <a:lstStyle/>
            <a:p>
              <a:pPr defTabSz="914378" fontAlgn="auto">
                <a:spcBef>
                  <a:spcPts val="0"/>
                </a:spcBef>
                <a:spcAft>
                  <a:spcPts val="0"/>
                </a:spcAft>
                <a:defRPr/>
              </a:pPr>
              <a:endParaRPr lang="en-US" kern="0">
                <a:solidFill>
                  <a:srgbClr val="FFFFFF"/>
                </a:solidFill>
                <a:cs typeface="+mn-cs"/>
              </a:endParaRPr>
            </a:p>
          </p:txBody>
        </p:sp>
        <p:sp>
          <p:nvSpPr>
            <p:cNvPr id="39" name="TextBox 38"/>
            <p:cNvSpPr txBox="1"/>
            <p:nvPr/>
          </p:nvSpPr>
          <p:spPr>
            <a:xfrm>
              <a:off x="952240" y="1231595"/>
              <a:ext cx="726481" cy="369332"/>
            </a:xfrm>
            <a:prstGeom prst="rect">
              <a:avLst/>
            </a:prstGeom>
            <a:noFill/>
          </p:spPr>
          <p:txBody>
            <a:bodyPr wrap="none" rtlCol="0">
              <a:spAutoFit/>
            </a:bodyPr>
            <a:lstStyle/>
            <a:p>
              <a:r>
                <a:rPr lang="en-US" dirty="0">
                  <a:solidFill>
                    <a:schemeClr val="tx1">
                      <a:lumMod val="75000"/>
                      <a:lumOff val="25000"/>
                    </a:schemeClr>
                  </a:solidFill>
                  <a:latin typeface="+mn-lt"/>
                </a:rPr>
                <a:t>SaaS</a:t>
              </a:r>
            </a:p>
          </p:txBody>
        </p:sp>
      </p:grpSp>
      <p:sp>
        <p:nvSpPr>
          <p:cNvPr id="3" name="TextBox 2"/>
          <p:cNvSpPr txBox="1"/>
          <p:nvPr/>
        </p:nvSpPr>
        <p:spPr>
          <a:xfrm>
            <a:off x="405445" y="3098702"/>
            <a:ext cx="1372864" cy="923330"/>
          </a:xfrm>
          <a:prstGeom prst="rect">
            <a:avLst/>
          </a:prstGeom>
          <a:noFill/>
        </p:spPr>
        <p:txBody>
          <a:bodyPr wrap="square" rtlCol="0">
            <a:spAutoFit/>
          </a:bodyPr>
          <a:lstStyle/>
          <a:p>
            <a:pPr algn="ctr"/>
            <a:r>
              <a:rPr lang="en-US" dirty="0">
                <a:solidFill>
                  <a:schemeClr val="tx1">
                    <a:lumMod val="75000"/>
                    <a:lumOff val="25000"/>
                  </a:schemeClr>
                </a:solidFill>
                <a:latin typeface="+mn-lt"/>
              </a:rPr>
              <a:t>Cloud like experience on-</a:t>
            </a:r>
            <a:r>
              <a:rPr lang="en-US" dirty="0" err="1">
                <a:solidFill>
                  <a:schemeClr val="tx1">
                    <a:lumMod val="75000"/>
                    <a:lumOff val="25000"/>
                  </a:schemeClr>
                </a:solidFill>
                <a:latin typeface="+mn-lt"/>
              </a:rPr>
              <a:t>prem</a:t>
            </a:r>
            <a:endParaRPr lang="en-US" dirty="0">
              <a:solidFill>
                <a:schemeClr val="tx1">
                  <a:lumMod val="75000"/>
                  <a:lumOff val="25000"/>
                </a:schemeClr>
              </a:solidFill>
              <a:latin typeface="+mn-lt"/>
            </a:endParaRPr>
          </a:p>
        </p:txBody>
      </p:sp>
      <p:sp>
        <p:nvSpPr>
          <p:cNvPr id="4" name="TextBox 3"/>
          <p:cNvSpPr txBox="1"/>
          <p:nvPr/>
        </p:nvSpPr>
        <p:spPr>
          <a:xfrm>
            <a:off x="330863" y="1011700"/>
            <a:ext cx="1514294" cy="923330"/>
          </a:xfrm>
          <a:prstGeom prst="rect">
            <a:avLst/>
          </a:prstGeom>
          <a:noFill/>
        </p:spPr>
        <p:txBody>
          <a:bodyPr wrap="square" rtlCol="0">
            <a:spAutoFit/>
          </a:bodyPr>
          <a:lstStyle/>
          <a:p>
            <a:pPr algn="ctr"/>
            <a:r>
              <a:rPr lang="en-US" dirty="0">
                <a:solidFill>
                  <a:schemeClr val="tx1">
                    <a:lumMod val="75000"/>
                    <a:lumOff val="25000"/>
                  </a:schemeClr>
                </a:solidFill>
                <a:latin typeface="+mn-lt"/>
              </a:rPr>
              <a:t>Simplified public cloud consumption</a:t>
            </a:r>
          </a:p>
        </p:txBody>
      </p:sp>
    </p:spTree>
    <p:extLst>
      <p:ext uri="{BB962C8B-B14F-4D97-AF65-F5344CB8AC3E}">
        <p14:creationId xmlns:p14="http://schemas.microsoft.com/office/powerpoint/2010/main" val="212944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67C5AE-25F7-4E32-A2C7-00E53FB4622B}"/>
              </a:ext>
            </a:extLst>
          </p:cNvPr>
          <p:cNvPicPr>
            <a:picLocks noChangeAspect="1"/>
          </p:cNvPicPr>
          <p:nvPr/>
        </p:nvPicPr>
        <p:blipFill rotWithShape="1">
          <a:blip r:embed="rId3"/>
          <a:srcRect l="56046"/>
          <a:stretch/>
        </p:blipFill>
        <p:spPr>
          <a:xfrm>
            <a:off x="5125384" y="0"/>
            <a:ext cx="4019193" cy="5143500"/>
          </a:xfrm>
          <a:prstGeom prst="rect">
            <a:avLst/>
          </a:prstGeom>
        </p:spPr>
      </p:pic>
      <p:sp>
        <p:nvSpPr>
          <p:cNvPr id="68" name="Rectangle: Rounded Corners 67">
            <a:extLst>
              <a:ext uri="{FF2B5EF4-FFF2-40B4-BE49-F238E27FC236}">
                <a16:creationId xmlns:a16="http://schemas.microsoft.com/office/drawing/2014/main" id="{D082D09A-233E-46FA-98A1-9E9C72184ACB}"/>
              </a:ext>
            </a:extLst>
          </p:cNvPr>
          <p:cNvSpPr/>
          <p:nvPr/>
        </p:nvSpPr>
        <p:spPr>
          <a:xfrm>
            <a:off x="5908014" y="1021661"/>
            <a:ext cx="2453932" cy="3024443"/>
          </a:xfrm>
          <a:prstGeom prst="roundRect">
            <a:avLst>
              <a:gd name="adj" fmla="val 4597"/>
            </a:avLst>
          </a:prstGeom>
          <a:solidFill>
            <a:schemeClr val="bg2">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2" name="Rectangle: Rounded Corners 101">
            <a:extLst>
              <a:ext uri="{FF2B5EF4-FFF2-40B4-BE49-F238E27FC236}">
                <a16:creationId xmlns:a16="http://schemas.microsoft.com/office/drawing/2014/main" id="{4B05B7A3-87C5-4F21-BD77-58C18EEB23F5}"/>
              </a:ext>
            </a:extLst>
          </p:cNvPr>
          <p:cNvSpPr/>
          <p:nvPr/>
        </p:nvSpPr>
        <p:spPr>
          <a:xfrm>
            <a:off x="6064800" y="2777483"/>
            <a:ext cx="2140360" cy="1096017"/>
          </a:xfrm>
          <a:custGeom>
            <a:avLst/>
            <a:gdLst>
              <a:gd name="connsiteX0" fmla="*/ 0 w 2140360"/>
              <a:gd name="connsiteY0" fmla="*/ 51885 h 1096017"/>
              <a:gd name="connsiteX1" fmla="*/ 51885 w 2140360"/>
              <a:gd name="connsiteY1" fmla="*/ 0 h 1096017"/>
              <a:gd name="connsiteX2" fmla="*/ 2088475 w 2140360"/>
              <a:gd name="connsiteY2" fmla="*/ 0 h 1096017"/>
              <a:gd name="connsiteX3" fmla="*/ 2140360 w 2140360"/>
              <a:gd name="connsiteY3" fmla="*/ 51885 h 1096017"/>
              <a:gd name="connsiteX4" fmla="*/ 2140360 w 2140360"/>
              <a:gd name="connsiteY4" fmla="*/ 1044132 h 1096017"/>
              <a:gd name="connsiteX5" fmla="*/ 2088475 w 2140360"/>
              <a:gd name="connsiteY5" fmla="*/ 1096017 h 1096017"/>
              <a:gd name="connsiteX6" fmla="*/ 51885 w 2140360"/>
              <a:gd name="connsiteY6" fmla="*/ 1096017 h 1096017"/>
              <a:gd name="connsiteX7" fmla="*/ 0 w 2140360"/>
              <a:gd name="connsiteY7" fmla="*/ 1044132 h 1096017"/>
              <a:gd name="connsiteX8" fmla="*/ 0 w 2140360"/>
              <a:gd name="connsiteY8" fmla="*/ 51885 h 1096017"/>
              <a:gd name="connsiteX0" fmla="*/ 0 w 2140360"/>
              <a:gd name="connsiteY0" fmla="*/ 51885 h 1096017"/>
              <a:gd name="connsiteX1" fmla="*/ 51885 w 2140360"/>
              <a:gd name="connsiteY1" fmla="*/ 0 h 1096017"/>
              <a:gd name="connsiteX2" fmla="*/ 2088475 w 2140360"/>
              <a:gd name="connsiteY2" fmla="*/ 0 h 1096017"/>
              <a:gd name="connsiteX3" fmla="*/ 2140360 w 2140360"/>
              <a:gd name="connsiteY3" fmla="*/ 51885 h 1096017"/>
              <a:gd name="connsiteX4" fmla="*/ 2140360 w 2140360"/>
              <a:gd name="connsiteY4" fmla="*/ 1044132 h 1096017"/>
              <a:gd name="connsiteX5" fmla="*/ 2088475 w 2140360"/>
              <a:gd name="connsiteY5" fmla="*/ 1096017 h 1096017"/>
              <a:gd name="connsiteX6" fmla="*/ 1810979 w 2140360"/>
              <a:gd name="connsiteY6" fmla="*/ 1096017 h 1096017"/>
              <a:gd name="connsiteX7" fmla="*/ 51885 w 2140360"/>
              <a:gd name="connsiteY7" fmla="*/ 1096017 h 1096017"/>
              <a:gd name="connsiteX8" fmla="*/ 0 w 2140360"/>
              <a:gd name="connsiteY8" fmla="*/ 1044132 h 1096017"/>
              <a:gd name="connsiteX9" fmla="*/ 0 w 2140360"/>
              <a:gd name="connsiteY9" fmla="*/ 51885 h 1096017"/>
              <a:gd name="connsiteX0" fmla="*/ 0 w 2140360"/>
              <a:gd name="connsiteY0" fmla="*/ 51885 h 1096017"/>
              <a:gd name="connsiteX1" fmla="*/ 51885 w 2140360"/>
              <a:gd name="connsiteY1" fmla="*/ 0 h 1096017"/>
              <a:gd name="connsiteX2" fmla="*/ 2088475 w 2140360"/>
              <a:gd name="connsiteY2" fmla="*/ 0 h 1096017"/>
              <a:gd name="connsiteX3" fmla="*/ 2140360 w 2140360"/>
              <a:gd name="connsiteY3" fmla="*/ 51885 h 1096017"/>
              <a:gd name="connsiteX4" fmla="*/ 2140360 w 2140360"/>
              <a:gd name="connsiteY4" fmla="*/ 1044132 h 1096017"/>
              <a:gd name="connsiteX5" fmla="*/ 2088475 w 2140360"/>
              <a:gd name="connsiteY5" fmla="*/ 1096017 h 1096017"/>
              <a:gd name="connsiteX6" fmla="*/ 1810979 w 2140360"/>
              <a:gd name="connsiteY6" fmla="*/ 1096017 h 1096017"/>
              <a:gd name="connsiteX7" fmla="*/ 331429 w 2140360"/>
              <a:gd name="connsiteY7" fmla="*/ 1089667 h 1096017"/>
              <a:gd name="connsiteX8" fmla="*/ 51885 w 2140360"/>
              <a:gd name="connsiteY8" fmla="*/ 1096017 h 1096017"/>
              <a:gd name="connsiteX9" fmla="*/ 0 w 2140360"/>
              <a:gd name="connsiteY9" fmla="*/ 1044132 h 1096017"/>
              <a:gd name="connsiteX10" fmla="*/ 0 w 2140360"/>
              <a:gd name="connsiteY10" fmla="*/ 51885 h 1096017"/>
              <a:gd name="connsiteX0" fmla="*/ 0 w 2140360"/>
              <a:gd name="connsiteY0" fmla="*/ 51885 h 1096017"/>
              <a:gd name="connsiteX1" fmla="*/ 51885 w 2140360"/>
              <a:gd name="connsiteY1" fmla="*/ 0 h 1096017"/>
              <a:gd name="connsiteX2" fmla="*/ 2088475 w 2140360"/>
              <a:gd name="connsiteY2" fmla="*/ 0 h 1096017"/>
              <a:gd name="connsiteX3" fmla="*/ 2140360 w 2140360"/>
              <a:gd name="connsiteY3" fmla="*/ 51885 h 1096017"/>
              <a:gd name="connsiteX4" fmla="*/ 2140360 w 2140360"/>
              <a:gd name="connsiteY4" fmla="*/ 1044132 h 1096017"/>
              <a:gd name="connsiteX5" fmla="*/ 2088475 w 2140360"/>
              <a:gd name="connsiteY5" fmla="*/ 1096017 h 1096017"/>
              <a:gd name="connsiteX6" fmla="*/ 1810979 w 2140360"/>
              <a:gd name="connsiteY6" fmla="*/ 1096017 h 1096017"/>
              <a:gd name="connsiteX7" fmla="*/ 1112479 w 2140360"/>
              <a:gd name="connsiteY7" fmla="*/ 1096017 h 1096017"/>
              <a:gd name="connsiteX8" fmla="*/ 331429 w 2140360"/>
              <a:gd name="connsiteY8" fmla="*/ 1089667 h 1096017"/>
              <a:gd name="connsiteX9" fmla="*/ 51885 w 2140360"/>
              <a:gd name="connsiteY9" fmla="*/ 1096017 h 1096017"/>
              <a:gd name="connsiteX10" fmla="*/ 0 w 2140360"/>
              <a:gd name="connsiteY10" fmla="*/ 1044132 h 1096017"/>
              <a:gd name="connsiteX11" fmla="*/ 0 w 2140360"/>
              <a:gd name="connsiteY11" fmla="*/ 51885 h 1096017"/>
              <a:gd name="connsiteX0" fmla="*/ 1112479 w 2140360"/>
              <a:gd name="connsiteY0" fmla="*/ 1096017 h 1187457"/>
              <a:gd name="connsiteX1" fmla="*/ 331429 w 2140360"/>
              <a:gd name="connsiteY1" fmla="*/ 1089667 h 1187457"/>
              <a:gd name="connsiteX2" fmla="*/ 51885 w 2140360"/>
              <a:gd name="connsiteY2" fmla="*/ 1096017 h 1187457"/>
              <a:gd name="connsiteX3" fmla="*/ 0 w 2140360"/>
              <a:gd name="connsiteY3" fmla="*/ 1044132 h 1187457"/>
              <a:gd name="connsiteX4" fmla="*/ 0 w 2140360"/>
              <a:gd name="connsiteY4" fmla="*/ 51885 h 1187457"/>
              <a:gd name="connsiteX5" fmla="*/ 51885 w 2140360"/>
              <a:gd name="connsiteY5" fmla="*/ 0 h 1187457"/>
              <a:gd name="connsiteX6" fmla="*/ 2088475 w 2140360"/>
              <a:gd name="connsiteY6" fmla="*/ 0 h 1187457"/>
              <a:gd name="connsiteX7" fmla="*/ 2140360 w 2140360"/>
              <a:gd name="connsiteY7" fmla="*/ 51885 h 1187457"/>
              <a:gd name="connsiteX8" fmla="*/ 2140360 w 2140360"/>
              <a:gd name="connsiteY8" fmla="*/ 1044132 h 1187457"/>
              <a:gd name="connsiteX9" fmla="*/ 2088475 w 2140360"/>
              <a:gd name="connsiteY9" fmla="*/ 1096017 h 1187457"/>
              <a:gd name="connsiteX10" fmla="*/ 1810979 w 2140360"/>
              <a:gd name="connsiteY10" fmla="*/ 1096017 h 1187457"/>
              <a:gd name="connsiteX11" fmla="*/ 1203919 w 2140360"/>
              <a:gd name="connsiteY11" fmla="*/ 1187457 h 1187457"/>
              <a:gd name="connsiteX0" fmla="*/ 1112479 w 2140360"/>
              <a:gd name="connsiteY0" fmla="*/ 1096017 h 1096017"/>
              <a:gd name="connsiteX1" fmla="*/ 331429 w 2140360"/>
              <a:gd name="connsiteY1" fmla="*/ 1089667 h 1096017"/>
              <a:gd name="connsiteX2" fmla="*/ 51885 w 2140360"/>
              <a:gd name="connsiteY2" fmla="*/ 1096017 h 1096017"/>
              <a:gd name="connsiteX3" fmla="*/ 0 w 2140360"/>
              <a:gd name="connsiteY3" fmla="*/ 1044132 h 1096017"/>
              <a:gd name="connsiteX4" fmla="*/ 0 w 2140360"/>
              <a:gd name="connsiteY4" fmla="*/ 51885 h 1096017"/>
              <a:gd name="connsiteX5" fmla="*/ 51885 w 2140360"/>
              <a:gd name="connsiteY5" fmla="*/ 0 h 1096017"/>
              <a:gd name="connsiteX6" fmla="*/ 2088475 w 2140360"/>
              <a:gd name="connsiteY6" fmla="*/ 0 h 1096017"/>
              <a:gd name="connsiteX7" fmla="*/ 2140360 w 2140360"/>
              <a:gd name="connsiteY7" fmla="*/ 51885 h 1096017"/>
              <a:gd name="connsiteX8" fmla="*/ 2140360 w 2140360"/>
              <a:gd name="connsiteY8" fmla="*/ 1044132 h 1096017"/>
              <a:gd name="connsiteX9" fmla="*/ 2088475 w 2140360"/>
              <a:gd name="connsiteY9" fmla="*/ 1096017 h 1096017"/>
              <a:gd name="connsiteX10" fmla="*/ 1810979 w 2140360"/>
              <a:gd name="connsiteY10" fmla="*/ 1096017 h 1096017"/>
              <a:gd name="connsiteX0" fmla="*/ 331429 w 2140360"/>
              <a:gd name="connsiteY0" fmla="*/ 1089667 h 1096017"/>
              <a:gd name="connsiteX1" fmla="*/ 51885 w 2140360"/>
              <a:gd name="connsiteY1" fmla="*/ 1096017 h 1096017"/>
              <a:gd name="connsiteX2" fmla="*/ 0 w 2140360"/>
              <a:gd name="connsiteY2" fmla="*/ 1044132 h 1096017"/>
              <a:gd name="connsiteX3" fmla="*/ 0 w 2140360"/>
              <a:gd name="connsiteY3" fmla="*/ 51885 h 1096017"/>
              <a:gd name="connsiteX4" fmla="*/ 51885 w 2140360"/>
              <a:gd name="connsiteY4" fmla="*/ 0 h 1096017"/>
              <a:gd name="connsiteX5" fmla="*/ 2088475 w 2140360"/>
              <a:gd name="connsiteY5" fmla="*/ 0 h 1096017"/>
              <a:gd name="connsiteX6" fmla="*/ 2140360 w 2140360"/>
              <a:gd name="connsiteY6" fmla="*/ 51885 h 1096017"/>
              <a:gd name="connsiteX7" fmla="*/ 2140360 w 2140360"/>
              <a:gd name="connsiteY7" fmla="*/ 1044132 h 1096017"/>
              <a:gd name="connsiteX8" fmla="*/ 2088475 w 2140360"/>
              <a:gd name="connsiteY8" fmla="*/ 1096017 h 1096017"/>
              <a:gd name="connsiteX9" fmla="*/ 1810979 w 2140360"/>
              <a:gd name="connsiteY9" fmla="*/ 1096017 h 1096017"/>
              <a:gd name="connsiteX0" fmla="*/ 325079 w 2140360"/>
              <a:gd name="connsiteY0" fmla="*/ 1096017 h 1096017"/>
              <a:gd name="connsiteX1" fmla="*/ 51885 w 2140360"/>
              <a:gd name="connsiteY1" fmla="*/ 1096017 h 1096017"/>
              <a:gd name="connsiteX2" fmla="*/ 0 w 2140360"/>
              <a:gd name="connsiteY2" fmla="*/ 1044132 h 1096017"/>
              <a:gd name="connsiteX3" fmla="*/ 0 w 2140360"/>
              <a:gd name="connsiteY3" fmla="*/ 51885 h 1096017"/>
              <a:gd name="connsiteX4" fmla="*/ 51885 w 2140360"/>
              <a:gd name="connsiteY4" fmla="*/ 0 h 1096017"/>
              <a:gd name="connsiteX5" fmla="*/ 2088475 w 2140360"/>
              <a:gd name="connsiteY5" fmla="*/ 0 h 1096017"/>
              <a:gd name="connsiteX6" fmla="*/ 2140360 w 2140360"/>
              <a:gd name="connsiteY6" fmla="*/ 51885 h 1096017"/>
              <a:gd name="connsiteX7" fmla="*/ 2140360 w 2140360"/>
              <a:gd name="connsiteY7" fmla="*/ 1044132 h 1096017"/>
              <a:gd name="connsiteX8" fmla="*/ 2088475 w 2140360"/>
              <a:gd name="connsiteY8" fmla="*/ 1096017 h 1096017"/>
              <a:gd name="connsiteX9" fmla="*/ 1810979 w 2140360"/>
              <a:gd name="connsiteY9" fmla="*/ 1096017 h 109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360" h="1096017">
                <a:moveTo>
                  <a:pt x="325079" y="1096017"/>
                </a:moveTo>
                <a:lnTo>
                  <a:pt x="51885" y="1096017"/>
                </a:lnTo>
                <a:cubicBezTo>
                  <a:pt x="23230" y="1096017"/>
                  <a:pt x="0" y="1072787"/>
                  <a:pt x="0" y="1044132"/>
                </a:cubicBezTo>
                <a:lnTo>
                  <a:pt x="0" y="51885"/>
                </a:lnTo>
                <a:cubicBezTo>
                  <a:pt x="0" y="23230"/>
                  <a:pt x="23230" y="0"/>
                  <a:pt x="51885" y="0"/>
                </a:cubicBezTo>
                <a:lnTo>
                  <a:pt x="2088475" y="0"/>
                </a:lnTo>
                <a:cubicBezTo>
                  <a:pt x="2117130" y="0"/>
                  <a:pt x="2140360" y="23230"/>
                  <a:pt x="2140360" y="51885"/>
                </a:cubicBezTo>
                <a:lnTo>
                  <a:pt x="2140360" y="1044132"/>
                </a:lnTo>
                <a:cubicBezTo>
                  <a:pt x="2140360" y="1072787"/>
                  <a:pt x="2117130" y="1096017"/>
                  <a:pt x="2088475" y="1096017"/>
                </a:cubicBezTo>
                <a:lnTo>
                  <a:pt x="1810979" y="1096017"/>
                </a:lnTo>
              </a:path>
            </a:pathLst>
          </a:custGeom>
          <a:noFill/>
          <a:ln w="9525" cap="rnd">
            <a:solidFill>
              <a:schemeClr val="tx1">
                <a:lumMod val="50000"/>
                <a:lumOff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66" name="TextBox 65">
            <a:extLst>
              <a:ext uri="{FF2B5EF4-FFF2-40B4-BE49-F238E27FC236}">
                <a16:creationId xmlns:a16="http://schemas.microsoft.com/office/drawing/2014/main" id="{4089797F-5BD9-4CF4-A816-4A32D4A10D6E}"/>
              </a:ext>
            </a:extLst>
          </p:cNvPr>
          <p:cNvSpPr txBox="1"/>
          <p:nvPr/>
        </p:nvSpPr>
        <p:spPr>
          <a:xfrm>
            <a:off x="6016392" y="1204411"/>
            <a:ext cx="2237176" cy="523218"/>
          </a:xfrm>
          <a:prstGeom prst="rect">
            <a:avLst/>
          </a:prstGeom>
          <a:noFill/>
        </p:spPr>
        <p:txBody>
          <a:bodyPr wrap="square" lIns="91438" tIns="45719" rIns="91438" bIns="45719" rtlCol="0" anchor="b">
            <a:spAutoFit/>
          </a:bodyPr>
          <a:lstStyle>
            <a:defPPr>
              <a:defRPr lang="en-US"/>
            </a:defPPr>
            <a:lvl1pPr algn="ctr" defTabSz="457130" eaLnBrk="0" hangingPunct="0">
              <a:defRPr sz="1000" b="1">
                <a:solidFill>
                  <a:srgbClr val="676767"/>
                </a:solidFill>
                <a:latin typeface="CiscoSansTT ExtraLight"/>
                <a:ea typeface="ＭＳ Ｐゴシック" charset="-128"/>
              </a:defRPr>
            </a:lvl1pPr>
          </a:lstStyle>
          <a:p>
            <a:pPr marL="66677" marR="0" lvl="0" indent="-66677" algn="ctr" defTabSz="457130" rtl="0" eaLnBrk="0" fontAlgn="base" latinLnBrk="0" hangingPunct="0">
              <a:lnSpc>
                <a:spcPct val="100000"/>
              </a:lnSpc>
              <a:spcBef>
                <a:spcPct val="0"/>
              </a:spcBef>
              <a:spcAft>
                <a:spcPct val="0"/>
              </a:spcAft>
              <a:buClr>
                <a:srgbClr val="005073">
                  <a:lumMod val="50000"/>
                </a:srgbClr>
              </a:buClr>
              <a:buSzPct val="80000"/>
              <a:buFontTx/>
              <a:buNone/>
              <a:tabLst>
                <a:tab pos="807251" algn="r"/>
                <a:tab pos="1344230" algn="r"/>
                <a:tab pos="1882394" algn="r"/>
                <a:tab pos="2420564" algn="r"/>
                <a:tab pos="2958728" algn="r"/>
                <a:tab pos="3495706" algn="r"/>
                <a:tab pos="4033872" algn="r"/>
                <a:tab pos="4236279" algn="l"/>
                <a:tab pos="4773257" algn="l"/>
                <a:tab pos="5311427" algn="l"/>
              </a:tabLst>
              <a:defRPr/>
            </a:pPr>
            <a:r>
              <a:rPr kumimoji="0" lang="en-US" sz="1400" b="1" i="0" u="none" strike="noStrike" kern="1200" cap="none" spc="0" normalizeH="0" baseline="0" noProof="0" dirty="0">
                <a:ln>
                  <a:noFill/>
                </a:ln>
                <a:solidFill>
                  <a:srgbClr val="00BCEB"/>
                </a:solidFill>
                <a:effectLst/>
                <a:uLnTx/>
                <a:uFillTx/>
                <a:latin typeface="CiscoSansTT" panose="020B0503020201020303" pitchFamily="34" charset="0"/>
                <a:ea typeface="ＭＳ Ｐゴシック" charset="-128"/>
                <a:cs typeface="CiscoSansTT" panose="020B0503020201020303" pitchFamily="34" charset="0"/>
              </a:rPr>
              <a:t>Ultra-light 2-node HyperFlex Edge</a:t>
            </a:r>
          </a:p>
        </p:txBody>
      </p:sp>
      <p:sp>
        <p:nvSpPr>
          <p:cNvPr id="59" name="Oval 58">
            <a:extLst>
              <a:ext uri="{FF2B5EF4-FFF2-40B4-BE49-F238E27FC236}">
                <a16:creationId xmlns:a16="http://schemas.microsoft.com/office/drawing/2014/main" id="{5D878E91-C8B2-4DAF-A717-8D79BAAB6F8F}"/>
              </a:ext>
            </a:extLst>
          </p:cNvPr>
          <p:cNvSpPr/>
          <p:nvPr/>
        </p:nvSpPr>
        <p:spPr>
          <a:xfrm rot="19057748">
            <a:off x="-219274" y="1960126"/>
            <a:ext cx="2301880" cy="2301878"/>
          </a:xfrm>
          <a:prstGeom prst="ellipse">
            <a:avLst/>
          </a:prstGeom>
          <a:noFill/>
          <a:ln>
            <a:gradFill flip="none" rotWithShape="1">
              <a:gsLst>
                <a:gs pos="0">
                  <a:schemeClr val="accent5">
                    <a:lumMod val="67000"/>
                  </a:schemeClr>
                </a:gs>
                <a:gs pos="17000">
                  <a:schemeClr val="accent5">
                    <a:lumMod val="97000"/>
                    <a:lumOff val="3000"/>
                  </a:schemeClr>
                </a:gs>
                <a:gs pos="77000">
                  <a:schemeClr val="bg2"/>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 name="Title 1">
            <a:extLst>
              <a:ext uri="{FF2B5EF4-FFF2-40B4-BE49-F238E27FC236}">
                <a16:creationId xmlns:a16="http://schemas.microsoft.com/office/drawing/2014/main" id="{F97CEABF-8217-41D1-ABA5-81F820D71698}"/>
              </a:ext>
            </a:extLst>
          </p:cNvPr>
          <p:cNvSpPr>
            <a:spLocks noGrp="1"/>
          </p:cNvSpPr>
          <p:nvPr>
            <p:ph type="title"/>
          </p:nvPr>
        </p:nvSpPr>
        <p:spPr>
          <a:xfrm>
            <a:off x="437766" y="341313"/>
            <a:ext cx="8345488" cy="731837"/>
          </a:xfrm>
        </p:spPr>
        <p:txBody>
          <a:bodyPr/>
          <a:lstStyle/>
          <a:p>
            <a:r>
              <a:rPr lang="en-US" dirty="0"/>
              <a:t>The New </a:t>
            </a:r>
            <a:br>
              <a:rPr lang="en-US" dirty="0"/>
            </a:br>
            <a:r>
              <a:rPr lang="en-US" dirty="0"/>
              <a:t>HyperFlex Edge</a:t>
            </a:r>
            <a:endParaRPr lang="en-US" dirty="0">
              <a:solidFill>
                <a:schemeClr val="accent1"/>
              </a:solidFill>
            </a:endParaRPr>
          </a:p>
        </p:txBody>
      </p:sp>
      <p:sp>
        <p:nvSpPr>
          <p:cNvPr id="6" name="Rectangle 5">
            <a:extLst>
              <a:ext uri="{FF2B5EF4-FFF2-40B4-BE49-F238E27FC236}">
                <a16:creationId xmlns:a16="http://schemas.microsoft.com/office/drawing/2014/main" id="{AD26D0A9-60BF-45BC-9755-8D00365BBB05}"/>
              </a:ext>
            </a:extLst>
          </p:cNvPr>
          <p:cNvSpPr/>
          <p:nvPr/>
        </p:nvSpPr>
        <p:spPr>
          <a:xfrm>
            <a:off x="437766" y="1106686"/>
            <a:ext cx="3581430" cy="307777"/>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BCEB"/>
                </a:solidFill>
                <a:effectLst/>
                <a:uLnTx/>
                <a:uFillTx/>
                <a:latin typeface="CiscoSansTT ExtraLight"/>
                <a:ea typeface="ＭＳ Ｐゴシック" charset="0"/>
              </a:rPr>
              <a:t>The Power of Cloud-Managed Computing</a:t>
            </a:r>
          </a:p>
        </p:txBody>
      </p:sp>
      <p:sp>
        <p:nvSpPr>
          <p:cNvPr id="7" name="Rectangle 6">
            <a:extLst>
              <a:ext uri="{FF2B5EF4-FFF2-40B4-BE49-F238E27FC236}">
                <a16:creationId xmlns:a16="http://schemas.microsoft.com/office/drawing/2014/main" id="{4452DC1D-E361-4C8B-9C39-52A633C9654A}"/>
              </a:ext>
            </a:extLst>
          </p:cNvPr>
          <p:cNvSpPr/>
          <p:nvPr/>
        </p:nvSpPr>
        <p:spPr>
          <a:xfrm>
            <a:off x="1713032" y="1736397"/>
            <a:ext cx="1392835" cy="400108"/>
          </a:xfrm>
          <a:prstGeom prst="rect">
            <a:avLst/>
          </a:prstGeom>
          <a:noFill/>
        </p:spPr>
        <p:txBody>
          <a:bodyPr wrap="square" lIns="91438" tIns="45719" rIns="91438" bIns="45719" rtlCol="0" anchor="b">
            <a:spAutoFit/>
          </a:bodyPr>
          <a:lstStyle/>
          <a:p>
            <a:pPr marL="0" marR="0" lvl="0" indent="0" algn="l" defTabSz="45713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76767"/>
                </a:solidFill>
                <a:effectLst/>
                <a:uLnTx/>
                <a:uFillTx/>
                <a:latin typeface="CiscoSansTT ExtraLight"/>
                <a:ea typeface="ＭＳ Ｐゴシック" charset="-128"/>
                <a:cs typeface="+mn-cs"/>
              </a:rPr>
              <a:t>Lights out, multi-site parallel deployment</a:t>
            </a:r>
          </a:p>
        </p:txBody>
      </p:sp>
      <p:sp>
        <p:nvSpPr>
          <p:cNvPr id="8" name="Rectangle 7">
            <a:extLst>
              <a:ext uri="{FF2B5EF4-FFF2-40B4-BE49-F238E27FC236}">
                <a16:creationId xmlns:a16="http://schemas.microsoft.com/office/drawing/2014/main" id="{8473CEC1-E886-4AC6-B696-BB38A16F1F71}"/>
              </a:ext>
            </a:extLst>
          </p:cNvPr>
          <p:cNvSpPr/>
          <p:nvPr/>
        </p:nvSpPr>
        <p:spPr>
          <a:xfrm>
            <a:off x="1699873" y="4029858"/>
            <a:ext cx="1041174" cy="400108"/>
          </a:xfrm>
          <a:prstGeom prst="rect">
            <a:avLst/>
          </a:prstGeom>
          <a:noFill/>
        </p:spPr>
        <p:txBody>
          <a:bodyPr wrap="square" lIns="91438" tIns="45719" rIns="91438" bIns="45719" rtlCol="0" anchor="b">
            <a:spAutoFit/>
          </a:bodyPr>
          <a:lstStyle/>
          <a:p>
            <a:pPr marL="0" marR="0" lvl="0" indent="0" algn="l" defTabSz="45713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76767"/>
                </a:solidFill>
                <a:effectLst/>
                <a:uLnTx/>
                <a:uFillTx/>
                <a:latin typeface="CiscoSansTT ExtraLight"/>
                <a:ea typeface="ＭＳ Ｐゴシック" charset="-128"/>
                <a:cs typeface="+mn-cs"/>
              </a:rPr>
              <a:t>Connected TAC Support</a:t>
            </a:r>
          </a:p>
        </p:txBody>
      </p:sp>
      <p:sp>
        <p:nvSpPr>
          <p:cNvPr id="9" name="Rectangle 8">
            <a:extLst>
              <a:ext uri="{FF2B5EF4-FFF2-40B4-BE49-F238E27FC236}">
                <a16:creationId xmlns:a16="http://schemas.microsoft.com/office/drawing/2014/main" id="{59797EE3-83BE-44F9-B6A2-2E74C2609F1A}"/>
              </a:ext>
            </a:extLst>
          </p:cNvPr>
          <p:cNvSpPr/>
          <p:nvPr/>
        </p:nvSpPr>
        <p:spPr>
          <a:xfrm>
            <a:off x="2323502" y="2332962"/>
            <a:ext cx="1305597" cy="553996"/>
          </a:xfrm>
          <a:prstGeom prst="rect">
            <a:avLst/>
          </a:prstGeom>
          <a:noFill/>
        </p:spPr>
        <p:txBody>
          <a:bodyPr wrap="square" lIns="91438" tIns="45719" rIns="91438" bIns="45719" rtlCol="0" anchor="b">
            <a:spAutoFit/>
          </a:bodyPr>
          <a:lstStyle/>
          <a:p>
            <a:pPr marL="0" marR="0" lvl="0" indent="0" algn="l" defTabSz="45713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76767"/>
                </a:solidFill>
                <a:effectLst/>
                <a:uLnTx/>
                <a:uFillTx/>
                <a:latin typeface="CiscoSansTT ExtraLight"/>
                <a:ea typeface="ＭＳ Ｐゴシック" charset="-128"/>
                <a:cs typeface="+mn-cs"/>
              </a:rPr>
              <a:t>Rapid cluster profile creation and full stack upgrades</a:t>
            </a:r>
          </a:p>
        </p:txBody>
      </p:sp>
      <p:sp>
        <p:nvSpPr>
          <p:cNvPr id="10" name="Rectangle 9">
            <a:extLst>
              <a:ext uri="{FF2B5EF4-FFF2-40B4-BE49-F238E27FC236}">
                <a16:creationId xmlns:a16="http://schemas.microsoft.com/office/drawing/2014/main" id="{6C200789-C7FE-4DA9-9664-F71BE2B8113F}"/>
              </a:ext>
            </a:extLst>
          </p:cNvPr>
          <p:cNvSpPr/>
          <p:nvPr/>
        </p:nvSpPr>
        <p:spPr>
          <a:xfrm>
            <a:off x="2323502" y="3267911"/>
            <a:ext cx="1305597" cy="553996"/>
          </a:xfrm>
          <a:prstGeom prst="rect">
            <a:avLst/>
          </a:prstGeom>
          <a:noFill/>
        </p:spPr>
        <p:txBody>
          <a:bodyPr wrap="square" lIns="91438" tIns="45719" rIns="91438" bIns="45719" rtlCol="0" anchor="b">
            <a:spAutoFit/>
          </a:bodyPr>
          <a:lstStyle/>
          <a:p>
            <a:pPr marL="0" marR="0" lvl="0" indent="0" algn="l" defTabSz="45713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76767"/>
                </a:solidFill>
                <a:effectLst/>
                <a:uLnTx/>
                <a:uFillTx/>
                <a:latin typeface="CiscoSansTT ExtraLight"/>
                <a:ea typeface="ＭＳ Ｐゴシック" charset="-128"/>
                <a:cs typeface="+mn-cs"/>
              </a:rPr>
              <a:t>Flexible scalability and investment protection</a:t>
            </a:r>
          </a:p>
        </p:txBody>
      </p:sp>
      <p:sp>
        <p:nvSpPr>
          <p:cNvPr id="62" name="Rectangle 61">
            <a:extLst>
              <a:ext uri="{FF2B5EF4-FFF2-40B4-BE49-F238E27FC236}">
                <a16:creationId xmlns:a16="http://schemas.microsoft.com/office/drawing/2014/main" id="{12C641EE-DD38-4700-9D32-467E2AB4F7A5}"/>
              </a:ext>
            </a:extLst>
          </p:cNvPr>
          <p:cNvSpPr/>
          <p:nvPr/>
        </p:nvSpPr>
        <p:spPr>
          <a:xfrm>
            <a:off x="6190323" y="2243528"/>
            <a:ext cx="1889314" cy="415496"/>
          </a:xfrm>
          <a:prstGeom prst="rect">
            <a:avLst/>
          </a:prstGeom>
          <a:noFill/>
        </p:spPr>
        <p:txBody>
          <a:bodyPr wrap="square" lIns="91438" tIns="45719" rIns="91438" bIns="45719" rtlCol="0" anchor="b">
            <a:spAutoFit/>
          </a:bodyPr>
          <a:lstStyle/>
          <a:p>
            <a:pPr marL="0" marR="0" lvl="0" indent="0" algn="ctr" defTabSz="45713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76767"/>
                </a:solidFill>
                <a:effectLst/>
                <a:uLnTx/>
                <a:uFillTx/>
                <a:latin typeface="CiscoSansTT ExtraLight"/>
                <a:ea typeface="ＭＳ Ｐゴシック" charset="-128"/>
                <a:cs typeface="+mn-cs"/>
              </a:rPr>
              <a:t>Customer Leveraging </a:t>
            </a:r>
            <a:br>
              <a:rPr kumimoji="0" lang="en-US" sz="1000" b="1" i="0" u="none" strike="noStrike" kern="1200" cap="none" spc="0" normalizeH="0" baseline="0" noProof="0" dirty="0">
                <a:ln>
                  <a:noFill/>
                </a:ln>
                <a:solidFill>
                  <a:srgbClr val="676767"/>
                </a:solidFill>
                <a:effectLst/>
                <a:uLnTx/>
                <a:uFillTx/>
                <a:latin typeface="CiscoSansTT ExtraLight"/>
                <a:ea typeface="ＭＳ Ｐゴシック" charset="-128"/>
                <a:cs typeface="+mn-cs"/>
              </a:rPr>
            </a:br>
            <a:r>
              <a:rPr kumimoji="0" lang="en-US" sz="1000" b="1" i="0" u="none" strike="noStrike" kern="1200" cap="none" spc="0" normalizeH="0" baseline="0" noProof="0" dirty="0">
                <a:ln>
                  <a:noFill/>
                </a:ln>
                <a:solidFill>
                  <a:srgbClr val="676767"/>
                </a:solidFill>
                <a:effectLst/>
                <a:uLnTx/>
                <a:uFillTx/>
                <a:latin typeface="CiscoSansTT ExtraLight"/>
                <a:ea typeface="ＭＳ Ｐゴシック" charset="-128"/>
                <a:cs typeface="+mn-cs"/>
              </a:rPr>
              <a:t>Existing Branch Network </a:t>
            </a:r>
          </a:p>
        </p:txBody>
      </p:sp>
      <p:pic>
        <p:nvPicPr>
          <p:cNvPr id="67" name="Picture 66">
            <a:extLst>
              <a:ext uri="{FF2B5EF4-FFF2-40B4-BE49-F238E27FC236}">
                <a16:creationId xmlns:a16="http://schemas.microsoft.com/office/drawing/2014/main" id="{F204505E-8853-4B7C-A2FD-C59B13E75ED2}"/>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6067894" y="3334018"/>
            <a:ext cx="2134173" cy="356022"/>
          </a:xfrm>
          <a:prstGeom prst="rect">
            <a:avLst/>
          </a:prstGeom>
        </p:spPr>
      </p:pic>
      <p:grpSp>
        <p:nvGrpSpPr>
          <p:cNvPr id="83" name="Group 82">
            <a:extLst>
              <a:ext uri="{FF2B5EF4-FFF2-40B4-BE49-F238E27FC236}">
                <a16:creationId xmlns:a16="http://schemas.microsoft.com/office/drawing/2014/main" id="{800E1F66-DEBD-4D88-BFFA-527552A72448}"/>
              </a:ext>
            </a:extLst>
          </p:cNvPr>
          <p:cNvGrpSpPr/>
          <p:nvPr/>
        </p:nvGrpSpPr>
        <p:grpSpPr>
          <a:xfrm>
            <a:off x="8080367" y="2055237"/>
            <a:ext cx="166514" cy="1175561"/>
            <a:chOff x="7931198" y="2271137"/>
            <a:chExt cx="166514" cy="1175561"/>
          </a:xfrm>
        </p:grpSpPr>
        <p:sp>
          <p:nvSpPr>
            <p:cNvPr id="77" name="Rectangle 39">
              <a:extLst>
                <a:ext uri="{FF2B5EF4-FFF2-40B4-BE49-F238E27FC236}">
                  <a16:creationId xmlns:a16="http://schemas.microsoft.com/office/drawing/2014/main" id="{5A1D2825-739D-406D-B5B4-317BE299D514}"/>
                </a:ext>
              </a:extLst>
            </p:cNvPr>
            <p:cNvSpPr/>
            <p:nvPr/>
          </p:nvSpPr>
          <p:spPr>
            <a:xfrm rot="5400000">
              <a:off x="7429614" y="2778601"/>
              <a:ext cx="1175561" cy="160634"/>
            </a:xfrm>
            <a:custGeom>
              <a:avLst/>
              <a:gdLst>
                <a:gd name="connsiteX0" fmla="*/ 0 w 3448414"/>
                <a:gd name="connsiteY0" fmla="*/ 0 h 473251"/>
                <a:gd name="connsiteX1" fmla="*/ 3448414 w 3448414"/>
                <a:gd name="connsiteY1" fmla="*/ 0 h 473251"/>
                <a:gd name="connsiteX2" fmla="*/ 3448414 w 3448414"/>
                <a:gd name="connsiteY2" fmla="*/ 473251 h 473251"/>
                <a:gd name="connsiteX3" fmla="*/ 0 w 3448414"/>
                <a:gd name="connsiteY3" fmla="*/ 473251 h 473251"/>
                <a:gd name="connsiteX4" fmla="*/ 0 w 3448414"/>
                <a:gd name="connsiteY4" fmla="*/ 0 h 473251"/>
                <a:gd name="connsiteX0" fmla="*/ 0 w 3448414"/>
                <a:gd name="connsiteY0" fmla="*/ 0 h 473251"/>
                <a:gd name="connsiteX1" fmla="*/ 3448414 w 3448414"/>
                <a:gd name="connsiteY1" fmla="*/ 0 h 473251"/>
                <a:gd name="connsiteX2" fmla="*/ 3448414 w 3448414"/>
                <a:gd name="connsiteY2" fmla="*/ 473251 h 473251"/>
                <a:gd name="connsiteX3" fmla="*/ 1671556 w 3448414"/>
                <a:gd name="connsiteY3" fmla="*/ 467222 h 473251"/>
                <a:gd name="connsiteX4" fmla="*/ 0 w 3448414"/>
                <a:gd name="connsiteY4" fmla="*/ 473251 h 473251"/>
                <a:gd name="connsiteX5" fmla="*/ 0 w 3448414"/>
                <a:gd name="connsiteY5" fmla="*/ 0 h 473251"/>
                <a:gd name="connsiteX0" fmla="*/ 1671556 w 3448414"/>
                <a:gd name="connsiteY0" fmla="*/ 467222 h 558662"/>
                <a:gd name="connsiteX1" fmla="*/ 0 w 3448414"/>
                <a:gd name="connsiteY1" fmla="*/ 473251 h 558662"/>
                <a:gd name="connsiteX2" fmla="*/ 0 w 3448414"/>
                <a:gd name="connsiteY2" fmla="*/ 0 h 558662"/>
                <a:gd name="connsiteX3" fmla="*/ 3448414 w 3448414"/>
                <a:gd name="connsiteY3" fmla="*/ 0 h 558662"/>
                <a:gd name="connsiteX4" fmla="*/ 3448414 w 3448414"/>
                <a:gd name="connsiteY4" fmla="*/ 473251 h 558662"/>
                <a:gd name="connsiteX5" fmla="*/ 1762996 w 3448414"/>
                <a:gd name="connsiteY5" fmla="*/ 558662 h 558662"/>
                <a:gd name="connsiteX0" fmla="*/ 1671556 w 3448414"/>
                <a:gd name="connsiteY0" fmla="*/ 467222 h 473251"/>
                <a:gd name="connsiteX1" fmla="*/ 0 w 3448414"/>
                <a:gd name="connsiteY1" fmla="*/ 473251 h 473251"/>
                <a:gd name="connsiteX2" fmla="*/ 0 w 3448414"/>
                <a:gd name="connsiteY2" fmla="*/ 0 h 473251"/>
                <a:gd name="connsiteX3" fmla="*/ 3448414 w 3448414"/>
                <a:gd name="connsiteY3" fmla="*/ 0 h 473251"/>
                <a:gd name="connsiteX4" fmla="*/ 3448414 w 3448414"/>
                <a:gd name="connsiteY4" fmla="*/ 473251 h 473251"/>
                <a:gd name="connsiteX0" fmla="*/ 0 w 3448414"/>
                <a:gd name="connsiteY0" fmla="*/ 473251 h 473251"/>
                <a:gd name="connsiteX1" fmla="*/ 0 w 3448414"/>
                <a:gd name="connsiteY1" fmla="*/ 0 h 473251"/>
                <a:gd name="connsiteX2" fmla="*/ 3448414 w 3448414"/>
                <a:gd name="connsiteY2" fmla="*/ 0 h 473251"/>
                <a:gd name="connsiteX3" fmla="*/ 3448414 w 3448414"/>
                <a:gd name="connsiteY3" fmla="*/ 473251 h 473251"/>
              </a:gdLst>
              <a:ahLst/>
              <a:cxnLst>
                <a:cxn ang="0">
                  <a:pos x="connsiteX0" y="connsiteY0"/>
                </a:cxn>
                <a:cxn ang="0">
                  <a:pos x="connsiteX1" y="connsiteY1"/>
                </a:cxn>
                <a:cxn ang="0">
                  <a:pos x="connsiteX2" y="connsiteY2"/>
                </a:cxn>
                <a:cxn ang="0">
                  <a:pos x="connsiteX3" y="connsiteY3"/>
                </a:cxn>
              </a:cxnLst>
              <a:rect l="l" t="t" r="r" b="b"/>
              <a:pathLst>
                <a:path w="3448414" h="473251">
                  <a:moveTo>
                    <a:pt x="0" y="473251"/>
                  </a:moveTo>
                  <a:lnTo>
                    <a:pt x="0" y="0"/>
                  </a:lnTo>
                  <a:lnTo>
                    <a:pt x="3448414" y="0"/>
                  </a:lnTo>
                  <a:lnTo>
                    <a:pt x="3448414" y="473251"/>
                  </a:lnTo>
                </a:path>
              </a:pathLst>
            </a:custGeom>
            <a:noFill/>
            <a:ln w="19050" cap="rnd">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cxnSp>
          <p:nvCxnSpPr>
            <p:cNvPr id="79" name="Straight Connector 78">
              <a:extLst>
                <a:ext uri="{FF2B5EF4-FFF2-40B4-BE49-F238E27FC236}">
                  <a16:creationId xmlns:a16="http://schemas.microsoft.com/office/drawing/2014/main" id="{4924880B-B37A-4BBE-A6A2-E769ACA365BC}"/>
                </a:ext>
              </a:extLst>
            </p:cNvPr>
            <p:cNvCxnSpPr/>
            <p:nvPr/>
          </p:nvCxnSpPr>
          <p:spPr>
            <a:xfrm flipH="1">
              <a:off x="7931198" y="3131312"/>
              <a:ext cx="166514" cy="0"/>
            </a:xfrm>
            <a:prstGeom prst="line">
              <a:avLst/>
            </a:prstGeom>
            <a:noFill/>
            <a:ln w="19050" cap="rnd">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cxnSp>
      </p:grpSp>
      <p:sp>
        <p:nvSpPr>
          <p:cNvPr id="80" name="Rectangle: Rounded Corners 79">
            <a:extLst>
              <a:ext uri="{FF2B5EF4-FFF2-40B4-BE49-F238E27FC236}">
                <a16:creationId xmlns:a16="http://schemas.microsoft.com/office/drawing/2014/main" id="{A15E7606-9B78-452B-ABB3-1292FF760F01}"/>
              </a:ext>
            </a:extLst>
          </p:cNvPr>
          <p:cNvSpPr/>
          <p:nvPr/>
        </p:nvSpPr>
        <p:spPr>
          <a:xfrm>
            <a:off x="6152807" y="3416027"/>
            <a:ext cx="1964346" cy="182931"/>
          </a:xfrm>
          <a:prstGeom prst="roundRect">
            <a:avLst/>
          </a:prstGeom>
          <a:noFill/>
          <a:ln w="19050" cap="rnd">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81" name="Rectangle 80">
            <a:extLst>
              <a:ext uri="{FF2B5EF4-FFF2-40B4-BE49-F238E27FC236}">
                <a16:creationId xmlns:a16="http://schemas.microsoft.com/office/drawing/2014/main" id="{D4557E96-9F58-482C-ABAD-9C291343D43F}"/>
              </a:ext>
            </a:extLst>
          </p:cNvPr>
          <p:cNvSpPr/>
          <p:nvPr/>
        </p:nvSpPr>
        <p:spPr>
          <a:xfrm>
            <a:off x="3677800" y="3730708"/>
            <a:ext cx="1235573" cy="369330"/>
          </a:xfrm>
          <a:prstGeom prst="rect">
            <a:avLst/>
          </a:prstGeom>
          <a:noFill/>
        </p:spPr>
        <p:txBody>
          <a:bodyPr wrap="square" lIns="91438" tIns="45719" rIns="91438" bIns="45719" rtlCol="0" anchor="b">
            <a:spAutoFit/>
          </a:bodyPr>
          <a:lstStyle/>
          <a:p>
            <a:pPr marL="0" marR="0" lvl="0" indent="0" algn="ctr" defTabSz="45713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a:ln>
                  <a:noFill/>
                </a:ln>
                <a:solidFill>
                  <a:srgbClr val="282828">
                    <a:lumMod val="50000"/>
                    <a:lumOff val="50000"/>
                  </a:srgbClr>
                </a:solidFill>
                <a:effectLst/>
                <a:uLnTx/>
                <a:uFillTx/>
                <a:latin typeface="CiscoSansTT" panose="020B0503020201020303" pitchFamily="34" charset="0"/>
                <a:ea typeface="ＭＳ Ｐゴシック" charset="-128"/>
                <a:cs typeface="CiscoSansTT" panose="020B0503020201020303" pitchFamily="34" charset="0"/>
              </a:rPr>
              <a:t>Cloud Witness Service</a:t>
            </a:r>
          </a:p>
        </p:txBody>
      </p:sp>
      <p:pic>
        <p:nvPicPr>
          <p:cNvPr id="64" name="Picture 63">
            <a:extLst>
              <a:ext uri="{FF2B5EF4-FFF2-40B4-BE49-F238E27FC236}">
                <a16:creationId xmlns:a16="http://schemas.microsoft.com/office/drawing/2014/main" id="{7E7289E2-3E79-4FED-B516-E0531AFF9A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894" y="3036663"/>
            <a:ext cx="2134173" cy="356022"/>
          </a:xfrm>
          <a:prstGeom prst="rect">
            <a:avLst/>
          </a:prstGeom>
        </p:spPr>
      </p:pic>
      <p:pic>
        <p:nvPicPr>
          <p:cNvPr id="65" name="Picture 64">
            <a:extLst>
              <a:ext uri="{FF2B5EF4-FFF2-40B4-BE49-F238E27FC236}">
                <a16:creationId xmlns:a16="http://schemas.microsoft.com/office/drawing/2014/main" id="{6997D85C-7EC1-4FD2-842E-C3BB37AE38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894" y="2750913"/>
            <a:ext cx="2134173" cy="356022"/>
          </a:xfrm>
          <a:prstGeom prst="rect">
            <a:avLst/>
          </a:prstGeom>
        </p:spPr>
      </p:pic>
      <p:cxnSp>
        <p:nvCxnSpPr>
          <p:cNvPr id="88" name="Straight Connector 87">
            <a:extLst>
              <a:ext uri="{FF2B5EF4-FFF2-40B4-BE49-F238E27FC236}">
                <a16:creationId xmlns:a16="http://schemas.microsoft.com/office/drawing/2014/main" id="{F6874C0B-CBC5-47AB-8A19-11D24A800318}"/>
              </a:ext>
            </a:extLst>
          </p:cNvPr>
          <p:cNvCxnSpPr>
            <a:cxnSpLocks/>
          </p:cNvCxnSpPr>
          <p:nvPr/>
        </p:nvCxnSpPr>
        <p:spPr>
          <a:xfrm flipH="1" flipV="1">
            <a:off x="4485818" y="3506291"/>
            <a:ext cx="1625038" cy="17406"/>
          </a:xfrm>
          <a:prstGeom prst="line">
            <a:avLst/>
          </a:prstGeom>
          <a:noFill/>
          <a:ln w="19050" cap="rnd">
            <a:solidFill>
              <a:schemeClr val="accent1"/>
            </a:solidFill>
            <a:prstDash val="sysDash"/>
          </a:ln>
          <a:effectLst/>
        </p:spPr>
        <p:style>
          <a:lnRef idx="2">
            <a:schemeClr val="accent1">
              <a:shade val="50000"/>
            </a:schemeClr>
          </a:lnRef>
          <a:fillRef idx="1">
            <a:schemeClr val="accent1"/>
          </a:fillRef>
          <a:effectRef idx="0">
            <a:schemeClr val="accent1"/>
          </a:effectRef>
          <a:fontRef idx="minor">
            <a:schemeClr val="lt1"/>
          </a:fontRef>
        </p:style>
      </p:cxnSp>
      <p:grpSp>
        <p:nvGrpSpPr>
          <p:cNvPr id="70" name="Group 69">
            <a:extLst>
              <a:ext uri="{FF2B5EF4-FFF2-40B4-BE49-F238E27FC236}">
                <a16:creationId xmlns:a16="http://schemas.microsoft.com/office/drawing/2014/main" id="{A56F4671-021B-43AF-98A6-E73E715A28A7}"/>
              </a:ext>
            </a:extLst>
          </p:cNvPr>
          <p:cNvGrpSpPr/>
          <p:nvPr/>
        </p:nvGrpSpPr>
        <p:grpSpPr>
          <a:xfrm>
            <a:off x="6187942" y="1851226"/>
            <a:ext cx="1894076" cy="311218"/>
            <a:chOff x="6036636" y="2067126"/>
            <a:chExt cx="1894076" cy="311218"/>
          </a:xfrm>
        </p:grpSpPr>
        <p:sp>
          <p:nvSpPr>
            <p:cNvPr id="69" name="Trapezoid 68">
              <a:extLst>
                <a:ext uri="{FF2B5EF4-FFF2-40B4-BE49-F238E27FC236}">
                  <a16:creationId xmlns:a16="http://schemas.microsoft.com/office/drawing/2014/main" id="{B31ACFAF-763F-44D3-BF23-CA4E3EC624F3}"/>
                </a:ext>
              </a:extLst>
            </p:cNvPr>
            <p:cNvSpPr/>
            <p:nvPr/>
          </p:nvSpPr>
          <p:spPr>
            <a:xfrm>
              <a:off x="6047447" y="2067126"/>
              <a:ext cx="1874126" cy="101562"/>
            </a:xfrm>
            <a:prstGeom prst="trapezoid">
              <a:avLst>
                <a:gd name="adj" fmla="val 142231"/>
              </a:avLst>
            </a:prstGeom>
            <a:gradFill flip="none" rotWithShape="1">
              <a:gsLst>
                <a:gs pos="0">
                  <a:schemeClr val="tx1">
                    <a:lumMod val="50000"/>
                    <a:lumOff val="50000"/>
                  </a:schemeClr>
                </a:gs>
                <a:gs pos="100000">
                  <a:schemeClr val="tx1">
                    <a:lumMod val="75000"/>
                    <a:lumOff val="2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pic>
          <p:nvPicPr>
            <p:cNvPr id="63" name="Picture 62">
              <a:extLst>
                <a:ext uri="{FF2B5EF4-FFF2-40B4-BE49-F238E27FC236}">
                  <a16:creationId xmlns:a16="http://schemas.microsoft.com/office/drawing/2014/main" id="{568961E3-C555-492B-855B-A9301F8093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686" b="7686"/>
            <a:stretch/>
          </p:blipFill>
          <p:spPr>
            <a:xfrm>
              <a:off x="6036636" y="2163926"/>
              <a:ext cx="1894076" cy="214418"/>
            </a:xfrm>
            <a:prstGeom prst="roundRect">
              <a:avLst>
                <a:gd name="adj" fmla="val 6672"/>
              </a:avLst>
            </a:prstGeom>
          </p:spPr>
        </p:pic>
      </p:grpSp>
      <p:sp>
        <p:nvSpPr>
          <p:cNvPr id="103" name="Rectangle: Rounded Corners 102">
            <a:extLst>
              <a:ext uri="{FF2B5EF4-FFF2-40B4-BE49-F238E27FC236}">
                <a16:creationId xmlns:a16="http://schemas.microsoft.com/office/drawing/2014/main" id="{DE7DFBBF-4B48-45A0-9AA4-6711A442D84E}"/>
              </a:ext>
            </a:extLst>
          </p:cNvPr>
          <p:cNvSpPr/>
          <p:nvPr/>
        </p:nvSpPr>
        <p:spPr>
          <a:xfrm>
            <a:off x="5778466" y="4196092"/>
            <a:ext cx="2713028" cy="501188"/>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4" name="Rectangle 103">
            <a:extLst>
              <a:ext uri="{FF2B5EF4-FFF2-40B4-BE49-F238E27FC236}">
                <a16:creationId xmlns:a16="http://schemas.microsoft.com/office/drawing/2014/main" id="{A5ED4EDD-ABD5-4E55-8920-4FD9A3F6692E}"/>
              </a:ext>
            </a:extLst>
          </p:cNvPr>
          <p:cNvSpPr/>
          <p:nvPr/>
        </p:nvSpPr>
        <p:spPr>
          <a:xfrm>
            <a:off x="5939867" y="4218922"/>
            <a:ext cx="2390226" cy="461663"/>
          </a:xfrm>
          <a:prstGeom prst="rect">
            <a:avLst/>
          </a:prstGeom>
          <a:noFill/>
        </p:spPr>
        <p:txBody>
          <a:bodyPr wrap="square" lIns="91438" tIns="45719" rIns="91438" bIns="45719" rtlCol="0" anchor="b">
            <a:spAutoFit/>
          </a:bodyPr>
          <a:lstStyle/>
          <a:p>
            <a:pPr marL="0" marR="0" lvl="0" indent="0" algn="ctr" defTabSz="45713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128"/>
                <a:cs typeface="CiscoSansTT" panose="020B0503020201020303" pitchFamily="34" charset="0"/>
              </a:rPr>
              <a:t>Three-node cluster quorum </a:t>
            </a:r>
            <a:br>
              <a:rPr kumimoji="0" lang="en-US" sz="1200" b="0"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128"/>
                <a:cs typeface="CiscoSansTT" panose="020B0503020201020303" pitchFamily="34" charset="0"/>
              </a:rPr>
            </a:br>
            <a:r>
              <a:rPr kumimoji="0" lang="en-US" sz="12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128"/>
                <a:cs typeface="CiscoSansTT" panose="020B0503020201020303" pitchFamily="34" charset="0"/>
              </a:rPr>
              <a:t>without physical 3rd node!</a:t>
            </a:r>
          </a:p>
        </p:txBody>
      </p:sp>
      <p:grpSp>
        <p:nvGrpSpPr>
          <p:cNvPr id="111" name="Group 110">
            <a:extLst>
              <a:ext uri="{FF2B5EF4-FFF2-40B4-BE49-F238E27FC236}">
                <a16:creationId xmlns:a16="http://schemas.microsoft.com/office/drawing/2014/main" id="{8061BDF9-6BC0-8243-A2DE-7EC1AD411CA9}"/>
              </a:ext>
            </a:extLst>
          </p:cNvPr>
          <p:cNvGrpSpPr/>
          <p:nvPr/>
        </p:nvGrpSpPr>
        <p:grpSpPr>
          <a:xfrm>
            <a:off x="4825460" y="3325491"/>
            <a:ext cx="608416" cy="360902"/>
            <a:chOff x="5502691" y="3208462"/>
            <a:chExt cx="652422" cy="356333"/>
          </a:xfrm>
        </p:grpSpPr>
        <p:sp>
          <p:nvSpPr>
            <p:cNvPr id="112" name="Cloud 111">
              <a:extLst>
                <a:ext uri="{FF2B5EF4-FFF2-40B4-BE49-F238E27FC236}">
                  <a16:creationId xmlns:a16="http://schemas.microsoft.com/office/drawing/2014/main" id="{61F2AC9D-D8F2-184F-B4EB-C27E25DB4DCC}"/>
                </a:ext>
              </a:extLst>
            </p:cNvPr>
            <p:cNvSpPr/>
            <p:nvPr/>
          </p:nvSpPr>
          <p:spPr>
            <a:xfrm>
              <a:off x="5586401" y="3249978"/>
              <a:ext cx="468233" cy="314817"/>
            </a:xfrm>
            <a:prstGeom prst="cloud">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13" name="Rectangle 112">
              <a:extLst>
                <a:ext uri="{FF2B5EF4-FFF2-40B4-BE49-F238E27FC236}">
                  <a16:creationId xmlns:a16="http://schemas.microsoft.com/office/drawing/2014/main" id="{D98D3064-B79D-8D4B-87FD-30DECF307142}"/>
                </a:ext>
              </a:extLst>
            </p:cNvPr>
            <p:cNvSpPr/>
            <p:nvPr/>
          </p:nvSpPr>
          <p:spPr>
            <a:xfrm>
              <a:off x="5502691" y="3208462"/>
              <a:ext cx="652422" cy="314817"/>
            </a:xfrm>
            <a:prstGeom prst="rect">
              <a:avLst/>
            </a:prstGeom>
            <a:noFill/>
          </p:spPr>
          <p:txBody>
            <a:bodyPr wrap="square" lIns="91438" tIns="45719" rIns="91438" bIns="45719" rtlCol="0" anchor="b">
              <a:spAutoFit/>
            </a:bodyPr>
            <a:lstStyle/>
            <a:p>
              <a:pPr marL="0" marR="0" lvl="0" indent="0" algn="ctr" defTabSz="45713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iscoSansTT ExtraLight"/>
                  <a:ea typeface="ＭＳ Ｐゴシック" charset="-128"/>
                </a:rPr>
                <a:t>WAN</a:t>
              </a:r>
            </a:p>
          </p:txBody>
        </p:sp>
      </p:grpSp>
      <p:grpSp>
        <p:nvGrpSpPr>
          <p:cNvPr id="115" name="Group 4">
            <a:extLst>
              <a:ext uri="{FF2B5EF4-FFF2-40B4-BE49-F238E27FC236}">
                <a16:creationId xmlns:a16="http://schemas.microsoft.com/office/drawing/2014/main" id="{B1D0B4A6-A8A9-4161-83DD-5F42726437EF}"/>
              </a:ext>
            </a:extLst>
          </p:cNvPr>
          <p:cNvGrpSpPr>
            <a:grpSpLocks noChangeAspect="1"/>
          </p:cNvGrpSpPr>
          <p:nvPr/>
        </p:nvGrpSpPr>
        <p:grpSpPr bwMode="auto">
          <a:xfrm>
            <a:off x="422228" y="2613007"/>
            <a:ext cx="1005146" cy="1005840"/>
            <a:chOff x="1439" y="178"/>
            <a:chExt cx="2880" cy="2882"/>
          </a:xfrm>
        </p:grpSpPr>
        <p:sp>
          <p:nvSpPr>
            <p:cNvPr id="116" name="Oval 5">
              <a:extLst>
                <a:ext uri="{FF2B5EF4-FFF2-40B4-BE49-F238E27FC236}">
                  <a16:creationId xmlns:a16="http://schemas.microsoft.com/office/drawing/2014/main" id="{D997FF9E-51AD-438B-AA26-B4AF42601587}"/>
                </a:ext>
              </a:extLst>
            </p:cNvPr>
            <p:cNvSpPr>
              <a:spLocks noChangeArrowheads="1"/>
            </p:cNvSpPr>
            <p:nvPr/>
          </p:nvSpPr>
          <p:spPr bwMode="auto">
            <a:xfrm>
              <a:off x="1439" y="178"/>
              <a:ext cx="2880" cy="288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17" name="Freeform 6">
              <a:extLst>
                <a:ext uri="{FF2B5EF4-FFF2-40B4-BE49-F238E27FC236}">
                  <a16:creationId xmlns:a16="http://schemas.microsoft.com/office/drawing/2014/main" id="{B8F578E7-6E81-40E5-84AA-2766373195EA}"/>
                </a:ext>
              </a:extLst>
            </p:cNvPr>
            <p:cNvSpPr>
              <a:spLocks/>
            </p:cNvSpPr>
            <p:nvPr/>
          </p:nvSpPr>
          <p:spPr bwMode="auto">
            <a:xfrm>
              <a:off x="1693" y="913"/>
              <a:ext cx="2626" cy="2147"/>
            </a:xfrm>
            <a:custGeom>
              <a:avLst/>
              <a:gdLst>
                <a:gd name="T0" fmla="*/ 977 w 1312"/>
                <a:gd name="T1" fmla="*/ 49 h 1072"/>
                <a:gd name="T2" fmla="*/ 882 w 1312"/>
                <a:gd name="T3" fmla="*/ 1 h 1072"/>
                <a:gd name="T4" fmla="*/ 882 w 1312"/>
                <a:gd name="T5" fmla="*/ 0 h 1072"/>
                <a:gd name="T6" fmla="*/ 730 w 1312"/>
                <a:gd name="T7" fmla="*/ 0 h 1072"/>
                <a:gd name="T8" fmla="*/ 730 w 1312"/>
                <a:gd name="T9" fmla="*/ 1 h 1072"/>
                <a:gd name="T10" fmla="*/ 728 w 1312"/>
                <a:gd name="T11" fmla="*/ 0 h 1072"/>
                <a:gd name="T12" fmla="*/ 600 w 1312"/>
                <a:gd name="T13" fmla="*/ 127 h 1072"/>
                <a:gd name="T14" fmla="*/ 607 w 1312"/>
                <a:gd name="T15" fmla="*/ 168 h 1072"/>
                <a:gd name="T16" fmla="*/ 393 w 1312"/>
                <a:gd name="T17" fmla="*/ 168 h 1072"/>
                <a:gd name="T18" fmla="*/ 265 w 1312"/>
                <a:gd name="T19" fmla="*/ 296 h 1072"/>
                <a:gd name="T20" fmla="*/ 272 w 1312"/>
                <a:gd name="T21" fmla="*/ 336 h 1072"/>
                <a:gd name="T22" fmla="*/ 128 w 1312"/>
                <a:gd name="T23" fmla="*/ 336 h 1072"/>
                <a:gd name="T24" fmla="*/ 0 w 1312"/>
                <a:gd name="T25" fmla="*/ 463 h 1072"/>
                <a:gd name="T26" fmla="*/ 36 w 1312"/>
                <a:gd name="T27" fmla="*/ 551 h 1072"/>
                <a:gd name="T28" fmla="*/ 35 w 1312"/>
                <a:gd name="T29" fmla="*/ 552 h 1072"/>
                <a:gd name="T30" fmla="*/ 556 w 1312"/>
                <a:gd name="T31" fmla="*/ 1071 h 1072"/>
                <a:gd name="T32" fmla="*/ 592 w 1312"/>
                <a:gd name="T33" fmla="*/ 1072 h 1072"/>
                <a:gd name="T34" fmla="*/ 1312 w 1312"/>
                <a:gd name="T35" fmla="*/ 383 h 1072"/>
                <a:gd name="T36" fmla="*/ 977 w 1312"/>
                <a:gd name="T37" fmla="*/ 49 h 1072"/>
                <a:gd name="T38" fmla="*/ 977 w 1312"/>
                <a:gd name="T39" fmla="*/ 49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2" h="1072">
                  <a:moveTo>
                    <a:pt x="977" y="49"/>
                  </a:moveTo>
                  <a:cubicBezTo>
                    <a:pt x="954" y="21"/>
                    <a:pt x="920" y="2"/>
                    <a:pt x="882" y="1"/>
                  </a:cubicBezTo>
                  <a:cubicBezTo>
                    <a:pt x="882" y="0"/>
                    <a:pt x="882" y="0"/>
                    <a:pt x="882" y="0"/>
                  </a:cubicBezTo>
                  <a:cubicBezTo>
                    <a:pt x="730" y="0"/>
                    <a:pt x="730" y="0"/>
                    <a:pt x="730" y="0"/>
                  </a:cubicBezTo>
                  <a:cubicBezTo>
                    <a:pt x="730" y="1"/>
                    <a:pt x="730" y="1"/>
                    <a:pt x="730" y="1"/>
                  </a:cubicBezTo>
                  <a:cubicBezTo>
                    <a:pt x="729" y="1"/>
                    <a:pt x="729" y="0"/>
                    <a:pt x="728" y="0"/>
                  </a:cubicBezTo>
                  <a:cubicBezTo>
                    <a:pt x="657" y="0"/>
                    <a:pt x="600" y="58"/>
                    <a:pt x="600" y="127"/>
                  </a:cubicBezTo>
                  <a:cubicBezTo>
                    <a:pt x="600" y="142"/>
                    <a:pt x="603" y="155"/>
                    <a:pt x="607" y="168"/>
                  </a:cubicBezTo>
                  <a:cubicBezTo>
                    <a:pt x="393" y="168"/>
                    <a:pt x="393" y="168"/>
                    <a:pt x="393" y="168"/>
                  </a:cubicBezTo>
                  <a:cubicBezTo>
                    <a:pt x="322" y="168"/>
                    <a:pt x="265" y="225"/>
                    <a:pt x="265" y="296"/>
                  </a:cubicBezTo>
                  <a:cubicBezTo>
                    <a:pt x="265" y="310"/>
                    <a:pt x="267" y="324"/>
                    <a:pt x="272" y="336"/>
                  </a:cubicBezTo>
                  <a:cubicBezTo>
                    <a:pt x="128" y="336"/>
                    <a:pt x="128" y="336"/>
                    <a:pt x="128" y="336"/>
                  </a:cubicBezTo>
                  <a:cubicBezTo>
                    <a:pt x="57" y="336"/>
                    <a:pt x="0" y="394"/>
                    <a:pt x="0" y="463"/>
                  </a:cubicBezTo>
                  <a:cubicBezTo>
                    <a:pt x="0" y="497"/>
                    <a:pt x="14" y="528"/>
                    <a:pt x="36" y="551"/>
                  </a:cubicBezTo>
                  <a:cubicBezTo>
                    <a:pt x="35" y="552"/>
                    <a:pt x="35" y="552"/>
                    <a:pt x="35" y="552"/>
                  </a:cubicBezTo>
                  <a:cubicBezTo>
                    <a:pt x="556" y="1071"/>
                    <a:pt x="556" y="1071"/>
                    <a:pt x="556" y="1071"/>
                  </a:cubicBezTo>
                  <a:cubicBezTo>
                    <a:pt x="568" y="1072"/>
                    <a:pt x="580" y="1072"/>
                    <a:pt x="592" y="1072"/>
                  </a:cubicBezTo>
                  <a:cubicBezTo>
                    <a:pt x="980" y="1072"/>
                    <a:pt x="1297" y="766"/>
                    <a:pt x="1312" y="383"/>
                  </a:cubicBezTo>
                  <a:cubicBezTo>
                    <a:pt x="977" y="49"/>
                    <a:pt x="977" y="49"/>
                    <a:pt x="977" y="49"/>
                  </a:cubicBezTo>
                  <a:cubicBezTo>
                    <a:pt x="977" y="49"/>
                    <a:pt x="977" y="49"/>
                    <a:pt x="977" y="49"/>
                  </a:cubicBezTo>
                  <a:close/>
                </a:path>
              </a:pathLst>
            </a:custGeom>
            <a:solidFill>
              <a:srgbClr val="153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18" name="Freeform 7">
              <a:extLst>
                <a:ext uri="{FF2B5EF4-FFF2-40B4-BE49-F238E27FC236}">
                  <a16:creationId xmlns:a16="http://schemas.microsoft.com/office/drawing/2014/main" id="{CF5975AB-9441-4092-8A4D-23847A174006}"/>
                </a:ext>
              </a:extLst>
            </p:cNvPr>
            <p:cNvSpPr>
              <a:spLocks noEditPoints="1"/>
            </p:cNvSpPr>
            <p:nvPr/>
          </p:nvSpPr>
          <p:spPr bwMode="auto">
            <a:xfrm>
              <a:off x="3076" y="1760"/>
              <a:ext cx="679" cy="677"/>
            </a:xfrm>
            <a:custGeom>
              <a:avLst/>
              <a:gdLst>
                <a:gd name="T0" fmla="*/ 291 w 339"/>
                <a:gd name="T1" fmla="*/ 136 h 338"/>
                <a:gd name="T2" fmla="*/ 307 w 339"/>
                <a:gd name="T3" fmla="*/ 136 h 338"/>
                <a:gd name="T4" fmla="*/ 339 w 339"/>
                <a:gd name="T5" fmla="*/ 168 h 338"/>
                <a:gd name="T6" fmla="*/ 307 w 339"/>
                <a:gd name="T7" fmla="*/ 200 h 338"/>
                <a:gd name="T8" fmla="*/ 272 w 339"/>
                <a:gd name="T9" fmla="*/ 200 h 338"/>
                <a:gd name="T10" fmla="*/ 267 w 339"/>
                <a:gd name="T11" fmla="*/ 204 h 338"/>
                <a:gd name="T12" fmla="*/ 271 w 339"/>
                <a:gd name="T13" fmla="*/ 224 h 338"/>
                <a:gd name="T14" fmla="*/ 289 w 339"/>
                <a:gd name="T15" fmla="*/ 243 h 338"/>
                <a:gd name="T16" fmla="*/ 296 w 339"/>
                <a:gd name="T17" fmla="*/ 277 h 338"/>
                <a:gd name="T18" fmla="*/ 268 w 339"/>
                <a:gd name="T19" fmla="*/ 297 h 338"/>
                <a:gd name="T20" fmla="*/ 245 w 339"/>
                <a:gd name="T21" fmla="*/ 288 h 338"/>
                <a:gd name="T22" fmla="*/ 221 w 339"/>
                <a:gd name="T23" fmla="*/ 264 h 338"/>
                <a:gd name="T24" fmla="*/ 212 w 339"/>
                <a:gd name="T25" fmla="*/ 262 h 338"/>
                <a:gd name="T26" fmla="*/ 201 w 339"/>
                <a:gd name="T27" fmla="*/ 278 h 338"/>
                <a:gd name="T28" fmla="*/ 201 w 339"/>
                <a:gd name="T29" fmla="*/ 305 h 338"/>
                <a:gd name="T30" fmla="*/ 174 w 339"/>
                <a:gd name="T31" fmla="*/ 336 h 338"/>
                <a:gd name="T32" fmla="*/ 139 w 339"/>
                <a:gd name="T33" fmla="*/ 312 h 338"/>
                <a:gd name="T34" fmla="*/ 138 w 339"/>
                <a:gd name="T35" fmla="*/ 289 h 338"/>
                <a:gd name="T36" fmla="*/ 138 w 339"/>
                <a:gd name="T37" fmla="*/ 280 h 338"/>
                <a:gd name="T38" fmla="*/ 126 w 339"/>
                <a:gd name="T39" fmla="*/ 262 h 338"/>
                <a:gd name="T40" fmla="*/ 119 w 339"/>
                <a:gd name="T41" fmla="*/ 263 h 338"/>
                <a:gd name="T42" fmla="*/ 96 w 339"/>
                <a:gd name="T43" fmla="*/ 287 h 338"/>
                <a:gd name="T44" fmla="*/ 62 w 339"/>
                <a:gd name="T45" fmla="*/ 295 h 338"/>
                <a:gd name="T46" fmla="*/ 41 w 339"/>
                <a:gd name="T47" fmla="*/ 268 h 338"/>
                <a:gd name="T48" fmla="*/ 51 w 339"/>
                <a:gd name="T49" fmla="*/ 242 h 338"/>
                <a:gd name="T50" fmla="*/ 75 w 339"/>
                <a:gd name="T51" fmla="*/ 218 h 338"/>
                <a:gd name="T52" fmla="*/ 76 w 339"/>
                <a:gd name="T53" fmla="*/ 211 h 338"/>
                <a:gd name="T54" fmla="*/ 58 w 339"/>
                <a:gd name="T55" fmla="*/ 199 h 338"/>
                <a:gd name="T56" fmla="*/ 32 w 339"/>
                <a:gd name="T57" fmla="*/ 200 h 338"/>
                <a:gd name="T58" fmla="*/ 1 w 339"/>
                <a:gd name="T59" fmla="*/ 168 h 338"/>
                <a:gd name="T60" fmla="*/ 31 w 339"/>
                <a:gd name="T61" fmla="*/ 136 h 338"/>
                <a:gd name="T62" fmla="*/ 67 w 339"/>
                <a:gd name="T63" fmla="*/ 136 h 338"/>
                <a:gd name="T64" fmla="*/ 73 w 339"/>
                <a:gd name="T65" fmla="*/ 132 h 338"/>
                <a:gd name="T66" fmla="*/ 68 w 339"/>
                <a:gd name="T67" fmla="*/ 112 h 338"/>
                <a:gd name="T68" fmla="*/ 50 w 339"/>
                <a:gd name="T69" fmla="*/ 93 h 338"/>
                <a:gd name="T70" fmla="*/ 50 w 339"/>
                <a:gd name="T71" fmla="*/ 49 h 338"/>
                <a:gd name="T72" fmla="*/ 95 w 339"/>
                <a:gd name="T73" fmla="*/ 49 h 338"/>
                <a:gd name="T74" fmla="*/ 119 w 339"/>
                <a:gd name="T75" fmla="*/ 74 h 338"/>
                <a:gd name="T76" fmla="*/ 127 w 339"/>
                <a:gd name="T77" fmla="*/ 75 h 338"/>
                <a:gd name="T78" fmla="*/ 138 w 339"/>
                <a:gd name="T79" fmla="*/ 57 h 338"/>
                <a:gd name="T80" fmla="*/ 138 w 339"/>
                <a:gd name="T81" fmla="*/ 31 h 338"/>
                <a:gd name="T82" fmla="*/ 170 w 339"/>
                <a:gd name="T83" fmla="*/ 0 h 338"/>
                <a:gd name="T84" fmla="*/ 201 w 339"/>
                <a:gd name="T85" fmla="*/ 31 h 338"/>
                <a:gd name="T86" fmla="*/ 201 w 339"/>
                <a:gd name="T87" fmla="*/ 66 h 338"/>
                <a:gd name="T88" fmla="*/ 205 w 339"/>
                <a:gd name="T89" fmla="*/ 72 h 338"/>
                <a:gd name="T90" fmla="*/ 226 w 339"/>
                <a:gd name="T91" fmla="*/ 68 h 338"/>
                <a:gd name="T92" fmla="*/ 244 w 339"/>
                <a:gd name="T93" fmla="*/ 49 h 338"/>
                <a:gd name="T94" fmla="*/ 297 w 339"/>
                <a:gd name="T95" fmla="*/ 63 h 338"/>
                <a:gd name="T96" fmla="*/ 289 w 339"/>
                <a:gd name="T97" fmla="*/ 93 h 338"/>
                <a:gd name="T98" fmla="*/ 265 w 339"/>
                <a:gd name="T99" fmla="*/ 117 h 338"/>
                <a:gd name="T100" fmla="*/ 264 w 339"/>
                <a:gd name="T101" fmla="*/ 125 h 338"/>
                <a:gd name="T102" fmla="*/ 280 w 339"/>
                <a:gd name="T103" fmla="*/ 136 h 338"/>
                <a:gd name="T104" fmla="*/ 291 w 339"/>
                <a:gd name="T105" fmla="*/ 136 h 338"/>
                <a:gd name="T106" fmla="*/ 223 w 339"/>
                <a:gd name="T107" fmla="*/ 168 h 338"/>
                <a:gd name="T108" fmla="*/ 170 w 339"/>
                <a:gd name="T109" fmla="*/ 114 h 338"/>
                <a:gd name="T110" fmla="*/ 116 w 339"/>
                <a:gd name="T111" fmla="*/ 168 h 338"/>
                <a:gd name="T112" fmla="*/ 170 w 339"/>
                <a:gd name="T113" fmla="*/ 222 h 338"/>
                <a:gd name="T114" fmla="*/ 223 w 339"/>
                <a:gd name="T115" fmla="*/ 16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 h="338">
                  <a:moveTo>
                    <a:pt x="291" y="136"/>
                  </a:moveTo>
                  <a:cubicBezTo>
                    <a:pt x="296" y="136"/>
                    <a:pt x="302" y="136"/>
                    <a:pt x="307" y="136"/>
                  </a:cubicBezTo>
                  <a:cubicBezTo>
                    <a:pt x="325" y="137"/>
                    <a:pt x="339" y="150"/>
                    <a:pt x="339" y="168"/>
                  </a:cubicBezTo>
                  <a:cubicBezTo>
                    <a:pt x="339" y="186"/>
                    <a:pt x="325" y="200"/>
                    <a:pt x="307" y="200"/>
                  </a:cubicBezTo>
                  <a:cubicBezTo>
                    <a:pt x="295" y="200"/>
                    <a:pt x="284" y="200"/>
                    <a:pt x="272" y="200"/>
                  </a:cubicBezTo>
                  <a:cubicBezTo>
                    <a:pt x="269" y="200"/>
                    <a:pt x="268" y="201"/>
                    <a:pt x="267" y="204"/>
                  </a:cubicBezTo>
                  <a:cubicBezTo>
                    <a:pt x="262" y="215"/>
                    <a:pt x="262" y="215"/>
                    <a:pt x="271" y="224"/>
                  </a:cubicBezTo>
                  <a:cubicBezTo>
                    <a:pt x="277" y="230"/>
                    <a:pt x="283" y="236"/>
                    <a:pt x="289" y="243"/>
                  </a:cubicBezTo>
                  <a:cubicBezTo>
                    <a:pt x="299" y="252"/>
                    <a:pt x="301" y="264"/>
                    <a:pt x="296" y="277"/>
                  </a:cubicBezTo>
                  <a:cubicBezTo>
                    <a:pt x="292" y="289"/>
                    <a:pt x="281" y="296"/>
                    <a:pt x="268" y="297"/>
                  </a:cubicBezTo>
                  <a:cubicBezTo>
                    <a:pt x="259" y="297"/>
                    <a:pt x="251" y="295"/>
                    <a:pt x="245" y="288"/>
                  </a:cubicBezTo>
                  <a:cubicBezTo>
                    <a:pt x="237" y="280"/>
                    <a:pt x="229" y="272"/>
                    <a:pt x="221" y="264"/>
                  </a:cubicBezTo>
                  <a:cubicBezTo>
                    <a:pt x="218" y="261"/>
                    <a:pt x="216" y="260"/>
                    <a:pt x="212" y="262"/>
                  </a:cubicBezTo>
                  <a:cubicBezTo>
                    <a:pt x="201" y="267"/>
                    <a:pt x="201" y="267"/>
                    <a:pt x="201" y="278"/>
                  </a:cubicBezTo>
                  <a:cubicBezTo>
                    <a:pt x="201" y="287"/>
                    <a:pt x="201" y="296"/>
                    <a:pt x="201" y="305"/>
                  </a:cubicBezTo>
                  <a:cubicBezTo>
                    <a:pt x="201" y="320"/>
                    <a:pt x="189" y="334"/>
                    <a:pt x="174" y="336"/>
                  </a:cubicBezTo>
                  <a:cubicBezTo>
                    <a:pt x="157" y="338"/>
                    <a:pt x="142" y="327"/>
                    <a:pt x="139" y="312"/>
                  </a:cubicBezTo>
                  <a:cubicBezTo>
                    <a:pt x="137" y="304"/>
                    <a:pt x="138" y="296"/>
                    <a:pt x="138" y="289"/>
                  </a:cubicBezTo>
                  <a:cubicBezTo>
                    <a:pt x="138" y="286"/>
                    <a:pt x="138" y="283"/>
                    <a:pt x="138" y="280"/>
                  </a:cubicBezTo>
                  <a:cubicBezTo>
                    <a:pt x="138" y="267"/>
                    <a:pt x="138" y="267"/>
                    <a:pt x="126" y="262"/>
                  </a:cubicBezTo>
                  <a:cubicBezTo>
                    <a:pt x="123" y="260"/>
                    <a:pt x="121" y="261"/>
                    <a:pt x="119" y="263"/>
                  </a:cubicBezTo>
                  <a:cubicBezTo>
                    <a:pt x="111" y="271"/>
                    <a:pt x="104" y="279"/>
                    <a:pt x="96" y="287"/>
                  </a:cubicBezTo>
                  <a:cubicBezTo>
                    <a:pt x="86" y="296"/>
                    <a:pt x="75" y="299"/>
                    <a:pt x="62" y="295"/>
                  </a:cubicBezTo>
                  <a:cubicBezTo>
                    <a:pt x="50" y="291"/>
                    <a:pt x="42" y="282"/>
                    <a:pt x="41" y="268"/>
                  </a:cubicBezTo>
                  <a:cubicBezTo>
                    <a:pt x="39" y="258"/>
                    <a:pt x="43" y="249"/>
                    <a:pt x="51" y="242"/>
                  </a:cubicBezTo>
                  <a:cubicBezTo>
                    <a:pt x="59" y="234"/>
                    <a:pt x="67" y="226"/>
                    <a:pt x="75" y="218"/>
                  </a:cubicBezTo>
                  <a:cubicBezTo>
                    <a:pt x="77" y="216"/>
                    <a:pt x="77" y="214"/>
                    <a:pt x="76" y="211"/>
                  </a:cubicBezTo>
                  <a:cubicBezTo>
                    <a:pt x="73" y="202"/>
                    <a:pt x="68" y="198"/>
                    <a:pt x="58" y="199"/>
                  </a:cubicBezTo>
                  <a:cubicBezTo>
                    <a:pt x="49" y="201"/>
                    <a:pt x="41" y="200"/>
                    <a:pt x="32" y="200"/>
                  </a:cubicBezTo>
                  <a:cubicBezTo>
                    <a:pt x="14" y="200"/>
                    <a:pt x="1" y="186"/>
                    <a:pt x="1" y="168"/>
                  </a:cubicBezTo>
                  <a:cubicBezTo>
                    <a:pt x="0" y="150"/>
                    <a:pt x="14" y="137"/>
                    <a:pt x="31" y="136"/>
                  </a:cubicBezTo>
                  <a:cubicBezTo>
                    <a:pt x="43" y="136"/>
                    <a:pt x="55" y="136"/>
                    <a:pt x="67" y="136"/>
                  </a:cubicBezTo>
                  <a:cubicBezTo>
                    <a:pt x="70" y="136"/>
                    <a:pt x="71" y="136"/>
                    <a:pt x="73" y="132"/>
                  </a:cubicBezTo>
                  <a:cubicBezTo>
                    <a:pt x="77" y="120"/>
                    <a:pt x="77" y="121"/>
                    <a:pt x="68" y="112"/>
                  </a:cubicBezTo>
                  <a:cubicBezTo>
                    <a:pt x="62" y="105"/>
                    <a:pt x="56" y="99"/>
                    <a:pt x="50" y="93"/>
                  </a:cubicBezTo>
                  <a:cubicBezTo>
                    <a:pt x="37" y="81"/>
                    <a:pt x="38" y="61"/>
                    <a:pt x="50" y="49"/>
                  </a:cubicBezTo>
                  <a:cubicBezTo>
                    <a:pt x="62" y="37"/>
                    <a:pt x="82" y="37"/>
                    <a:pt x="95" y="49"/>
                  </a:cubicBezTo>
                  <a:cubicBezTo>
                    <a:pt x="103" y="57"/>
                    <a:pt x="111" y="66"/>
                    <a:pt x="119" y="74"/>
                  </a:cubicBezTo>
                  <a:cubicBezTo>
                    <a:pt x="121" y="76"/>
                    <a:pt x="123" y="76"/>
                    <a:pt x="127" y="75"/>
                  </a:cubicBezTo>
                  <a:cubicBezTo>
                    <a:pt x="137" y="73"/>
                    <a:pt x="139" y="67"/>
                    <a:pt x="138" y="57"/>
                  </a:cubicBezTo>
                  <a:cubicBezTo>
                    <a:pt x="137" y="48"/>
                    <a:pt x="138" y="40"/>
                    <a:pt x="138" y="31"/>
                  </a:cubicBezTo>
                  <a:cubicBezTo>
                    <a:pt x="138" y="13"/>
                    <a:pt x="152" y="0"/>
                    <a:pt x="170" y="0"/>
                  </a:cubicBezTo>
                  <a:cubicBezTo>
                    <a:pt x="187" y="0"/>
                    <a:pt x="201" y="14"/>
                    <a:pt x="201" y="31"/>
                  </a:cubicBezTo>
                  <a:cubicBezTo>
                    <a:pt x="201" y="43"/>
                    <a:pt x="201" y="54"/>
                    <a:pt x="201" y="66"/>
                  </a:cubicBezTo>
                  <a:cubicBezTo>
                    <a:pt x="201" y="69"/>
                    <a:pt x="202" y="70"/>
                    <a:pt x="205" y="72"/>
                  </a:cubicBezTo>
                  <a:cubicBezTo>
                    <a:pt x="214" y="78"/>
                    <a:pt x="220" y="75"/>
                    <a:pt x="226" y="68"/>
                  </a:cubicBezTo>
                  <a:cubicBezTo>
                    <a:pt x="231" y="61"/>
                    <a:pt x="238" y="55"/>
                    <a:pt x="244" y="49"/>
                  </a:cubicBezTo>
                  <a:cubicBezTo>
                    <a:pt x="262" y="32"/>
                    <a:pt x="290" y="40"/>
                    <a:pt x="297" y="63"/>
                  </a:cubicBezTo>
                  <a:cubicBezTo>
                    <a:pt x="300" y="74"/>
                    <a:pt x="298" y="85"/>
                    <a:pt x="289" y="93"/>
                  </a:cubicBezTo>
                  <a:cubicBezTo>
                    <a:pt x="281" y="101"/>
                    <a:pt x="273" y="109"/>
                    <a:pt x="265" y="117"/>
                  </a:cubicBezTo>
                  <a:cubicBezTo>
                    <a:pt x="263" y="120"/>
                    <a:pt x="262" y="122"/>
                    <a:pt x="264" y="125"/>
                  </a:cubicBezTo>
                  <a:cubicBezTo>
                    <a:pt x="268" y="136"/>
                    <a:pt x="268" y="136"/>
                    <a:pt x="280" y="136"/>
                  </a:cubicBezTo>
                  <a:cubicBezTo>
                    <a:pt x="284" y="136"/>
                    <a:pt x="287" y="136"/>
                    <a:pt x="291" y="136"/>
                  </a:cubicBezTo>
                  <a:moveTo>
                    <a:pt x="223" y="168"/>
                  </a:moveTo>
                  <a:cubicBezTo>
                    <a:pt x="223" y="138"/>
                    <a:pt x="199" y="114"/>
                    <a:pt x="170" y="114"/>
                  </a:cubicBezTo>
                  <a:cubicBezTo>
                    <a:pt x="140" y="114"/>
                    <a:pt x="116" y="138"/>
                    <a:pt x="116" y="168"/>
                  </a:cubicBezTo>
                  <a:cubicBezTo>
                    <a:pt x="116" y="196"/>
                    <a:pt x="137" y="222"/>
                    <a:pt x="170" y="222"/>
                  </a:cubicBezTo>
                  <a:cubicBezTo>
                    <a:pt x="202" y="222"/>
                    <a:pt x="224" y="195"/>
                    <a:pt x="223" y="16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19" name="Freeform 8">
              <a:extLst>
                <a:ext uri="{FF2B5EF4-FFF2-40B4-BE49-F238E27FC236}">
                  <a16:creationId xmlns:a16="http://schemas.microsoft.com/office/drawing/2014/main" id="{7A5D73BE-157C-4797-B5BB-8530D3DBA8B9}"/>
                </a:ext>
              </a:extLst>
            </p:cNvPr>
            <p:cNvSpPr>
              <a:spLocks noEditPoints="1"/>
            </p:cNvSpPr>
            <p:nvPr/>
          </p:nvSpPr>
          <p:spPr bwMode="auto">
            <a:xfrm>
              <a:off x="2258" y="1816"/>
              <a:ext cx="536" cy="537"/>
            </a:xfrm>
            <a:custGeom>
              <a:avLst/>
              <a:gdLst>
                <a:gd name="T0" fmla="*/ 230 w 268"/>
                <a:gd name="T1" fmla="*/ 108 h 268"/>
                <a:gd name="T2" fmla="*/ 243 w 268"/>
                <a:gd name="T3" fmla="*/ 108 h 268"/>
                <a:gd name="T4" fmla="*/ 268 w 268"/>
                <a:gd name="T5" fmla="*/ 133 h 268"/>
                <a:gd name="T6" fmla="*/ 243 w 268"/>
                <a:gd name="T7" fmla="*/ 158 h 268"/>
                <a:gd name="T8" fmla="*/ 216 w 268"/>
                <a:gd name="T9" fmla="*/ 158 h 268"/>
                <a:gd name="T10" fmla="*/ 211 w 268"/>
                <a:gd name="T11" fmla="*/ 161 h 268"/>
                <a:gd name="T12" fmla="*/ 215 w 268"/>
                <a:gd name="T13" fmla="*/ 178 h 268"/>
                <a:gd name="T14" fmla="*/ 229 w 268"/>
                <a:gd name="T15" fmla="*/ 192 h 268"/>
                <a:gd name="T16" fmla="*/ 235 w 268"/>
                <a:gd name="T17" fmla="*/ 220 h 268"/>
                <a:gd name="T18" fmla="*/ 213 w 268"/>
                <a:gd name="T19" fmla="*/ 235 h 268"/>
                <a:gd name="T20" fmla="*/ 194 w 268"/>
                <a:gd name="T21" fmla="*/ 228 h 268"/>
                <a:gd name="T22" fmla="*/ 175 w 268"/>
                <a:gd name="T23" fmla="*/ 209 h 268"/>
                <a:gd name="T24" fmla="*/ 168 w 268"/>
                <a:gd name="T25" fmla="*/ 208 h 268"/>
                <a:gd name="T26" fmla="*/ 159 w 268"/>
                <a:gd name="T27" fmla="*/ 221 h 268"/>
                <a:gd name="T28" fmla="*/ 159 w 268"/>
                <a:gd name="T29" fmla="*/ 242 h 268"/>
                <a:gd name="T30" fmla="*/ 138 w 268"/>
                <a:gd name="T31" fmla="*/ 267 h 268"/>
                <a:gd name="T32" fmla="*/ 110 w 268"/>
                <a:gd name="T33" fmla="*/ 247 h 268"/>
                <a:gd name="T34" fmla="*/ 110 w 268"/>
                <a:gd name="T35" fmla="*/ 228 h 268"/>
                <a:gd name="T36" fmla="*/ 110 w 268"/>
                <a:gd name="T37" fmla="*/ 221 h 268"/>
                <a:gd name="T38" fmla="*/ 100 w 268"/>
                <a:gd name="T39" fmla="*/ 207 h 268"/>
                <a:gd name="T40" fmla="*/ 95 w 268"/>
                <a:gd name="T41" fmla="*/ 209 h 268"/>
                <a:gd name="T42" fmla="*/ 75 w 268"/>
                <a:gd name="T43" fmla="*/ 227 h 268"/>
                <a:gd name="T44" fmla="*/ 49 w 268"/>
                <a:gd name="T45" fmla="*/ 234 h 268"/>
                <a:gd name="T46" fmla="*/ 33 w 268"/>
                <a:gd name="T47" fmla="*/ 213 h 268"/>
                <a:gd name="T48" fmla="*/ 40 w 268"/>
                <a:gd name="T49" fmla="*/ 191 h 268"/>
                <a:gd name="T50" fmla="*/ 59 w 268"/>
                <a:gd name="T51" fmla="*/ 173 h 268"/>
                <a:gd name="T52" fmla="*/ 60 w 268"/>
                <a:gd name="T53" fmla="*/ 167 h 268"/>
                <a:gd name="T54" fmla="*/ 46 w 268"/>
                <a:gd name="T55" fmla="*/ 158 h 268"/>
                <a:gd name="T56" fmla="*/ 25 w 268"/>
                <a:gd name="T57" fmla="*/ 158 h 268"/>
                <a:gd name="T58" fmla="*/ 0 w 268"/>
                <a:gd name="T59" fmla="*/ 133 h 268"/>
                <a:gd name="T60" fmla="*/ 25 w 268"/>
                <a:gd name="T61" fmla="*/ 108 h 268"/>
                <a:gd name="T62" fmla="*/ 53 w 268"/>
                <a:gd name="T63" fmla="*/ 108 h 268"/>
                <a:gd name="T64" fmla="*/ 58 w 268"/>
                <a:gd name="T65" fmla="*/ 105 h 268"/>
                <a:gd name="T66" fmla="*/ 54 w 268"/>
                <a:gd name="T67" fmla="*/ 88 h 268"/>
                <a:gd name="T68" fmla="*/ 39 w 268"/>
                <a:gd name="T69" fmla="*/ 74 h 268"/>
                <a:gd name="T70" fmla="*/ 39 w 268"/>
                <a:gd name="T71" fmla="*/ 39 h 268"/>
                <a:gd name="T72" fmla="*/ 75 w 268"/>
                <a:gd name="T73" fmla="*/ 39 h 268"/>
                <a:gd name="T74" fmla="*/ 94 w 268"/>
                <a:gd name="T75" fmla="*/ 58 h 268"/>
                <a:gd name="T76" fmla="*/ 101 w 268"/>
                <a:gd name="T77" fmla="*/ 59 h 268"/>
                <a:gd name="T78" fmla="*/ 110 w 268"/>
                <a:gd name="T79" fmla="*/ 45 h 268"/>
                <a:gd name="T80" fmla="*/ 110 w 268"/>
                <a:gd name="T81" fmla="*/ 24 h 268"/>
                <a:gd name="T82" fmla="*/ 135 w 268"/>
                <a:gd name="T83" fmla="*/ 0 h 268"/>
                <a:gd name="T84" fmla="*/ 159 w 268"/>
                <a:gd name="T85" fmla="*/ 24 h 268"/>
                <a:gd name="T86" fmla="*/ 159 w 268"/>
                <a:gd name="T87" fmla="*/ 52 h 268"/>
                <a:gd name="T88" fmla="*/ 163 w 268"/>
                <a:gd name="T89" fmla="*/ 56 h 268"/>
                <a:gd name="T90" fmla="*/ 179 w 268"/>
                <a:gd name="T91" fmla="*/ 53 h 268"/>
                <a:gd name="T92" fmla="*/ 193 w 268"/>
                <a:gd name="T93" fmla="*/ 39 h 268"/>
                <a:gd name="T94" fmla="*/ 235 w 268"/>
                <a:gd name="T95" fmla="*/ 50 h 268"/>
                <a:gd name="T96" fmla="*/ 229 w 268"/>
                <a:gd name="T97" fmla="*/ 74 h 268"/>
                <a:gd name="T98" fmla="*/ 210 w 268"/>
                <a:gd name="T99" fmla="*/ 93 h 268"/>
                <a:gd name="T100" fmla="*/ 209 w 268"/>
                <a:gd name="T101" fmla="*/ 99 h 268"/>
                <a:gd name="T102" fmla="*/ 223 w 268"/>
                <a:gd name="T103" fmla="*/ 108 h 268"/>
                <a:gd name="T104" fmla="*/ 230 w 268"/>
                <a:gd name="T105" fmla="*/ 108 h 268"/>
                <a:gd name="T106" fmla="*/ 177 w 268"/>
                <a:gd name="T107" fmla="*/ 133 h 268"/>
                <a:gd name="T108" fmla="*/ 135 w 268"/>
                <a:gd name="T109" fmla="*/ 90 h 268"/>
                <a:gd name="T110" fmla="*/ 92 w 268"/>
                <a:gd name="T111" fmla="*/ 133 h 268"/>
                <a:gd name="T112" fmla="*/ 135 w 268"/>
                <a:gd name="T113" fmla="*/ 176 h 268"/>
                <a:gd name="T114" fmla="*/ 177 w 268"/>
                <a:gd name="T115" fmla="*/ 13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268">
                  <a:moveTo>
                    <a:pt x="230" y="108"/>
                  </a:moveTo>
                  <a:cubicBezTo>
                    <a:pt x="235" y="108"/>
                    <a:pt x="239" y="108"/>
                    <a:pt x="243" y="108"/>
                  </a:cubicBezTo>
                  <a:cubicBezTo>
                    <a:pt x="258" y="109"/>
                    <a:pt x="268" y="120"/>
                    <a:pt x="268" y="133"/>
                  </a:cubicBezTo>
                  <a:cubicBezTo>
                    <a:pt x="268" y="148"/>
                    <a:pt x="258" y="158"/>
                    <a:pt x="243" y="158"/>
                  </a:cubicBezTo>
                  <a:cubicBezTo>
                    <a:pt x="234" y="158"/>
                    <a:pt x="225" y="158"/>
                    <a:pt x="216" y="158"/>
                  </a:cubicBezTo>
                  <a:cubicBezTo>
                    <a:pt x="214" y="158"/>
                    <a:pt x="212" y="159"/>
                    <a:pt x="211" y="161"/>
                  </a:cubicBezTo>
                  <a:cubicBezTo>
                    <a:pt x="208" y="171"/>
                    <a:pt x="208" y="171"/>
                    <a:pt x="215" y="178"/>
                  </a:cubicBezTo>
                  <a:cubicBezTo>
                    <a:pt x="220" y="183"/>
                    <a:pt x="225" y="187"/>
                    <a:pt x="229" y="192"/>
                  </a:cubicBezTo>
                  <a:cubicBezTo>
                    <a:pt x="237" y="200"/>
                    <a:pt x="238" y="209"/>
                    <a:pt x="235" y="220"/>
                  </a:cubicBezTo>
                  <a:cubicBezTo>
                    <a:pt x="231" y="229"/>
                    <a:pt x="224" y="234"/>
                    <a:pt x="213" y="235"/>
                  </a:cubicBezTo>
                  <a:cubicBezTo>
                    <a:pt x="206" y="235"/>
                    <a:pt x="199" y="233"/>
                    <a:pt x="194" y="228"/>
                  </a:cubicBezTo>
                  <a:cubicBezTo>
                    <a:pt x="187" y="221"/>
                    <a:pt x="182" y="216"/>
                    <a:pt x="175" y="209"/>
                  </a:cubicBezTo>
                  <a:cubicBezTo>
                    <a:pt x="173" y="207"/>
                    <a:pt x="171" y="206"/>
                    <a:pt x="168" y="208"/>
                  </a:cubicBezTo>
                  <a:cubicBezTo>
                    <a:pt x="160" y="212"/>
                    <a:pt x="159" y="211"/>
                    <a:pt x="159" y="221"/>
                  </a:cubicBezTo>
                  <a:cubicBezTo>
                    <a:pt x="159" y="227"/>
                    <a:pt x="160" y="235"/>
                    <a:pt x="159" y="242"/>
                  </a:cubicBezTo>
                  <a:cubicBezTo>
                    <a:pt x="159" y="254"/>
                    <a:pt x="150" y="265"/>
                    <a:pt x="138" y="267"/>
                  </a:cubicBezTo>
                  <a:cubicBezTo>
                    <a:pt x="124" y="268"/>
                    <a:pt x="112" y="260"/>
                    <a:pt x="110" y="247"/>
                  </a:cubicBezTo>
                  <a:cubicBezTo>
                    <a:pt x="109" y="241"/>
                    <a:pt x="110" y="235"/>
                    <a:pt x="110" y="228"/>
                  </a:cubicBezTo>
                  <a:cubicBezTo>
                    <a:pt x="110" y="226"/>
                    <a:pt x="110" y="224"/>
                    <a:pt x="110" y="221"/>
                  </a:cubicBezTo>
                  <a:cubicBezTo>
                    <a:pt x="110" y="212"/>
                    <a:pt x="110" y="212"/>
                    <a:pt x="100" y="207"/>
                  </a:cubicBezTo>
                  <a:cubicBezTo>
                    <a:pt x="98" y="206"/>
                    <a:pt x="96" y="207"/>
                    <a:pt x="95" y="209"/>
                  </a:cubicBezTo>
                  <a:cubicBezTo>
                    <a:pt x="88" y="215"/>
                    <a:pt x="82" y="221"/>
                    <a:pt x="75" y="227"/>
                  </a:cubicBezTo>
                  <a:cubicBezTo>
                    <a:pt x="69" y="234"/>
                    <a:pt x="60" y="237"/>
                    <a:pt x="49" y="234"/>
                  </a:cubicBezTo>
                  <a:cubicBezTo>
                    <a:pt x="39" y="230"/>
                    <a:pt x="34" y="223"/>
                    <a:pt x="33" y="213"/>
                  </a:cubicBezTo>
                  <a:cubicBezTo>
                    <a:pt x="32" y="204"/>
                    <a:pt x="35" y="197"/>
                    <a:pt x="40" y="191"/>
                  </a:cubicBezTo>
                  <a:cubicBezTo>
                    <a:pt x="46" y="186"/>
                    <a:pt x="53" y="179"/>
                    <a:pt x="59" y="173"/>
                  </a:cubicBezTo>
                  <a:cubicBezTo>
                    <a:pt x="61" y="171"/>
                    <a:pt x="61" y="170"/>
                    <a:pt x="60" y="167"/>
                  </a:cubicBezTo>
                  <a:cubicBezTo>
                    <a:pt x="58" y="160"/>
                    <a:pt x="54" y="157"/>
                    <a:pt x="46" y="158"/>
                  </a:cubicBezTo>
                  <a:cubicBezTo>
                    <a:pt x="39" y="159"/>
                    <a:pt x="33" y="158"/>
                    <a:pt x="25" y="158"/>
                  </a:cubicBezTo>
                  <a:cubicBezTo>
                    <a:pt x="11" y="158"/>
                    <a:pt x="0" y="147"/>
                    <a:pt x="0" y="133"/>
                  </a:cubicBezTo>
                  <a:cubicBezTo>
                    <a:pt x="0" y="120"/>
                    <a:pt x="11" y="109"/>
                    <a:pt x="25" y="108"/>
                  </a:cubicBezTo>
                  <a:cubicBezTo>
                    <a:pt x="35" y="108"/>
                    <a:pt x="43" y="108"/>
                    <a:pt x="53" y="108"/>
                  </a:cubicBezTo>
                  <a:cubicBezTo>
                    <a:pt x="55" y="108"/>
                    <a:pt x="57" y="108"/>
                    <a:pt x="58" y="105"/>
                  </a:cubicBezTo>
                  <a:cubicBezTo>
                    <a:pt x="61" y="96"/>
                    <a:pt x="62" y="96"/>
                    <a:pt x="54" y="88"/>
                  </a:cubicBezTo>
                  <a:cubicBezTo>
                    <a:pt x="49" y="84"/>
                    <a:pt x="44" y="79"/>
                    <a:pt x="39" y="74"/>
                  </a:cubicBezTo>
                  <a:cubicBezTo>
                    <a:pt x="30" y="64"/>
                    <a:pt x="30" y="49"/>
                    <a:pt x="39" y="39"/>
                  </a:cubicBezTo>
                  <a:cubicBezTo>
                    <a:pt x="49" y="29"/>
                    <a:pt x="65" y="29"/>
                    <a:pt x="75" y="39"/>
                  </a:cubicBezTo>
                  <a:cubicBezTo>
                    <a:pt x="81" y="45"/>
                    <a:pt x="88" y="52"/>
                    <a:pt x="94" y="58"/>
                  </a:cubicBezTo>
                  <a:cubicBezTo>
                    <a:pt x="96" y="60"/>
                    <a:pt x="98" y="59"/>
                    <a:pt x="101" y="59"/>
                  </a:cubicBezTo>
                  <a:cubicBezTo>
                    <a:pt x="109" y="57"/>
                    <a:pt x="111" y="53"/>
                    <a:pt x="110" y="45"/>
                  </a:cubicBezTo>
                  <a:cubicBezTo>
                    <a:pt x="109" y="38"/>
                    <a:pt x="110" y="31"/>
                    <a:pt x="110" y="24"/>
                  </a:cubicBezTo>
                  <a:cubicBezTo>
                    <a:pt x="110" y="11"/>
                    <a:pt x="120" y="0"/>
                    <a:pt x="135" y="0"/>
                  </a:cubicBezTo>
                  <a:cubicBezTo>
                    <a:pt x="149" y="0"/>
                    <a:pt x="159" y="11"/>
                    <a:pt x="159" y="24"/>
                  </a:cubicBezTo>
                  <a:cubicBezTo>
                    <a:pt x="160" y="33"/>
                    <a:pt x="160" y="43"/>
                    <a:pt x="159" y="52"/>
                  </a:cubicBezTo>
                  <a:cubicBezTo>
                    <a:pt x="159" y="54"/>
                    <a:pt x="160" y="55"/>
                    <a:pt x="163" y="56"/>
                  </a:cubicBezTo>
                  <a:cubicBezTo>
                    <a:pt x="170" y="61"/>
                    <a:pt x="175" y="59"/>
                    <a:pt x="179" y="53"/>
                  </a:cubicBezTo>
                  <a:cubicBezTo>
                    <a:pt x="184" y="48"/>
                    <a:pt x="188" y="44"/>
                    <a:pt x="193" y="39"/>
                  </a:cubicBezTo>
                  <a:cubicBezTo>
                    <a:pt x="208" y="25"/>
                    <a:pt x="230" y="31"/>
                    <a:pt x="235" y="50"/>
                  </a:cubicBezTo>
                  <a:cubicBezTo>
                    <a:pt x="238" y="58"/>
                    <a:pt x="236" y="67"/>
                    <a:pt x="229" y="74"/>
                  </a:cubicBezTo>
                  <a:cubicBezTo>
                    <a:pt x="224" y="81"/>
                    <a:pt x="217" y="87"/>
                    <a:pt x="210" y="93"/>
                  </a:cubicBezTo>
                  <a:cubicBezTo>
                    <a:pt x="208" y="95"/>
                    <a:pt x="208" y="97"/>
                    <a:pt x="209" y="99"/>
                  </a:cubicBezTo>
                  <a:cubicBezTo>
                    <a:pt x="213" y="108"/>
                    <a:pt x="213" y="108"/>
                    <a:pt x="223" y="108"/>
                  </a:cubicBezTo>
                  <a:cubicBezTo>
                    <a:pt x="225" y="108"/>
                    <a:pt x="227" y="108"/>
                    <a:pt x="230" y="108"/>
                  </a:cubicBezTo>
                  <a:moveTo>
                    <a:pt x="177" y="133"/>
                  </a:moveTo>
                  <a:cubicBezTo>
                    <a:pt x="177" y="110"/>
                    <a:pt x="158" y="90"/>
                    <a:pt x="135" y="90"/>
                  </a:cubicBezTo>
                  <a:cubicBezTo>
                    <a:pt x="111" y="90"/>
                    <a:pt x="92" y="110"/>
                    <a:pt x="92" y="133"/>
                  </a:cubicBezTo>
                  <a:cubicBezTo>
                    <a:pt x="92" y="155"/>
                    <a:pt x="109" y="176"/>
                    <a:pt x="135" y="176"/>
                  </a:cubicBezTo>
                  <a:cubicBezTo>
                    <a:pt x="160" y="176"/>
                    <a:pt x="178" y="154"/>
                    <a:pt x="177" y="13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0" name="Freeform 9">
              <a:extLst>
                <a:ext uri="{FF2B5EF4-FFF2-40B4-BE49-F238E27FC236}">
                  <a16:creationId xmlns:a16="http://schemas.microsoft.com/office/drawing/2014/main" id="{48F0B1B2-D29F-4A9E-AE51-355A5F034B7A}"/>
                </a:ext>
              </a:extLst>
            </p:cNvPr>
            <p:cNvSpPr>
              <a:spLocks/>
            </p:cNvSpPr>
            <p:nvPr/>
          </p:nvSpPr>
          <p:spPr bwMode="auto">
            <a:xfrm>
              <a:off x="1693" y="913"/>
              <a:ext cx="2400" cy="1186"/>
            </a:xfrm>
            <a:custGeom>
              <a:avLst/>
              <a:gdLst>
                <a:gd name="T0" fmla="*/ 1105 w 1199"/>
                <a:gd name="T1" fmla="*/ 341 h 592"/>
                <a:gd name="T2" fmla="*/ 1113 w 1199"/>
                <a:gd name="T3" fmla="*/ 296 h 592"/>
                <a:gd name="T4" fmla="*/ 996 w 1199"/>
                <a:gd name="T5" fmla="*/ 170 h 592"/>
                <a:gd name="T6" fmla="*/ 1003 w 1199"/>
                <a:gd name="T7" fmla="*/ 128 h 592"/>
                <a:gd name="T8" fmla="*/ 881 w 1199"/>
                <a:gd name="T9" fmla="*/ 1 h 592"/>
                <a:gd name="T10" fmla="*/ 881 w 1199"/>
                <a:gd name="T11" fmla="*/ 0 h 592"/>
                <a:gd name="T12" fmla="*/ 730 w 1199"/>
                <a:gd name="T13" fmla="*/ 0 h 592"/>
                <a:gd name="T14" fmla="*/ 730 w 1199"/>
                <a:gd name="T15" fmla="*/ 1 h 592"/>
                <a:gd name="T16" fmla="*/ 728 w 1199"/>
                <a:gd name="T17" fmla="*/ 0 h 592"/>
                <a:gd name="T18" fmla="*/ 600 w 1199"/>
                <a:gd name="T19" fmla="*/ 128 h 592"/>
                <a:gd name="T20" fmla="*/ 607 w 1199"/>
                <a:gd name="T21" fmla="*/ 169 h 592"/>
                <a:gd name="T22" fmla="*/ 393 w 1199"/>
                <a:gd name="T23" fmla="*/ 169 h 592"/>
                <a:gd name="T24" fmla="*/ 265 w 1199"/>
                <a:gd name="T25" fmla="*/ 296 h 592"/>
                <a:gd name="T26" fmla="*/ 272 w 1199"/>
                <a:gd name="T27" fmla="*/ 336 h 592"/>
                <a:gd name="T28" fmla="*/ 128 w 1199"/>
                <a:gd name="T29" fmla="*/ 336 h 592"/>
                <a:gd name="T30" fmla="*/ 0 w 1199"/>
                <a:gd name="T31" fmla="*/ 464 h 592"/>
                <a:gd name="T32" fmla="*/ 128 w 1199"/>
                <a:gd name="T33" fmla="*/ 592 h 592"/>
                <a:gd name="T34" fmla="*/ 1071 w 1199"/>
                <a:gd name="T35" fmla="*/ 592 h 592"/>
                <a:gd name="T36" fmla="*/ 1199 w 1199"/>
                <a:gd name="T37" fmla="*/ 464 h 592"/>
                <a:gd name="T38" fmla="*/ 1105 w 1199"/>
                <a:gd name="T39" fmla="*/ 34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9" h="592">
                  <a:moveTo>
                    <a:pt x="1105" y="341"/>
                  </a:moveTo>
                  <a:cubicBezTo>
                    <a:pt x="1110" y="327"/>
                    <a:pt x="1113" y="312"/>
                    <a:pt x="1113" y="296"/>
                  </a:cubicBezTo>
                  <a:cubicBezTo>
                    <a:pt x="1113" y="230"/>
                    <a:pt x="1062" y="176"/>
                    <a:pt x="996" y="170"/>
                  </a:cubicBezTo>
                  <a:cubicBezTo>
                    <a:pt x="1001" y="157"/>
                    <a:pt x="1003" y="143"/>
                    <a:pt x="1003" y="128"/>
                  </a:cubicBezTo>
                  <a:cubicBezTo>
                    <a:pt x="1003" y="60"/>
                    <a:pt x="949" y="4"/>
                    <a:pt x="881" y="1"/>
                  </a:cubicBezTo>
                  <a:cubicBezTo>
                    <a:pt x="881" y="0"/>
                    <a:pt x="881" y="0"/>
                    <a:pt x="881" y="0"/>
                  </a:cubicBezTo>
                  <a:cubicBezTo>
                    <a:pt x="730" y="0"/>
                    <a:pt x="730" y="0"/>
                    <a:pt x="730" y="0"/>
                  </a:cubicBezTo>
                  <a:cubicBezTo>
                    <a:pt x="730" y="1"/>
                    <a:pt x="730" y="1"/>
                    <a:pt x="730" y="1"/>
                  </a:cubicBezTo>
                  <a:cubicBezTo>
                    <a:pt x="729" y="1"/>
                    <a:pt x="729" y="0"/>
                    <a:pt x="728" y="0"/>
                  </a:cubicBezTo>
                  <a:cubicBezTo>
                    <a:pt x="657" y="0"/>
                    <a:pt x="600" y="58"/>
                    <a:pt x="600" y="128"/>
                  </a:cubicBezTo>
                  <a:cubicBezTo>
                    <a:pt x="600" y="143"/>
                    <a:pt x="603" y="156"/>
                    <a:pt x="607" y="169"/>
                  </a:cubicBezTo>
                  <a:cubicBezTo>
                    <a:pt x="393" y="169"/>
                    <a:pt x="393" y="169"/>
                    <a:pt x="393" y="169"/>
                  </a:cubicBezTo>
                  <a:cubicBezTo>
                    <a:pt x="322" y="169"/>
                    <a:pt x="265" y="226"/>
                    <a:pt x="265" y="296"/>
                  </a:cubicBezTo>
                  <a:cubicBezTo>
                    <a:pt x="265" y="310"/>
                    <a:pt x="267" y="324"/>
                    <a:pt x="272" y="336"/>
                  </a:cubicBezTo>
                  <a:cubicBezTo>
                    <a:pt x="128" y="336"/>
                    <a:pt x="128" y="336"/>
                    <a:pt x="128" y="336"/>
                  </a:cubicBezTo>
                  <a:cubicBezTo>
                    <a:pt x="57" y="336"/>
                    <a:pt x="0" y="394"/>
                    <a:pt x="0" y="464"/>
                  </a:cubicBezTo>
                  <a:cubicBezTo>
                    <a:pt x="0" y="535"/>
                    <a:pt x="57" y="592"/>
                    <a:pt x="128" y="592"/>
                  </a:cubicBezTo>
                  <a:cubicBezTo>
                    <a:pt x="1071" y="592"/>
                    <a:pt x="1071" y="592"/>
                    <a:pt x="1071" y="592"/>
                  </a:cubicBezTo>
                  <a:cubicBezTo>
                    <a:pt x="1142" y="592"/>
                    <a:pt x="1199" y="535"/>
                    <a:pt x="1199" y="464"/>
                  </a:cubicBezTo>
                  <a:cubicBezTo>
                    <a:pt x="1199" y="405"/>
                    <a:pt x="1159" y="356"/>
                    <a:pt x="1105" y="3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1" name="Freeform 10">
              <a:extLst>
                <a:ext uri="{FF2B5EF4-FFF2-40B4-BE49-F238E27FC236}">
                  <a16:creationId xmlns:a16="http://schemas.microsoft.com/office/drawing/2014/main" id="{9B019792-99CC-4EF4-8265-BEA053A71F88}"/>
                </a:ext>
              </a:extLst>
            </p:cNvPr>
            <p:cNvSpPr>
              <a:spLocks/>
            </p:cNvSpPr>
            <p:nvPr/>
          </p:nvSpPr>
          <p:spPr bwMode="auto">
            <a:xfrm>
              <a:off x="3162" y="1336"/>
              <a:ext cx="226" cy="282"/>
            </a:xfrm>
            <a:custGeom>
              <a:avLst/>
              <a:gdLst>
                <a:gd name="T0" fmla="*/ 62 w 113"/>
                <a:gd name="T1" fmla="*/ 141 h 141"/>
                <a:gd name="T2" fmla="*/ 0 w 113"/>
                <a:gd name="T3" fmla="*/ 71 h 141"/>
                <a:gd name="T4" fmla="*/ 62 w 113"/>
                <a:gd name="T5" fmla="*/ 0 h 141"/>
                <a:gd name="T6" fmla="*/ 107 w 113"/>
                <a:gd name="T7" fmla="*/ 21 h 141"/>
                <a:gd name="T8" fmla="*/ 106 w 113"/>
                <a:gd name="T9" fmla="*/ 42 h 141"/>
                <a:gd name="T10" fmla="*/ 86 w 113"/>
                <a:gd name="T11" fmla="*/ 41 h 141"/>
                <a:gd name="T12" fmla="*/ 62 w 113"/>
                <a:gd name="T13" fmla="*/ 29 h 141"/>
                <a:gd name="T14" fmla="*/ 27 w 113"/>
                <a:gd name="T15" fmla="*/ 71 h 141"/>
                <a:gd name="T16" fmla="*/ 62 w 113"/>
                <a:gd name="T17" fmla="*/ 113 h 141"/>
                <a:gd name="T18" fmla="*/ 86 w 113"/>
                <a:gd name="T19" fmla="*/ 101 h 141"/>
                <a:gd name="T20" fmla="*/ 106 w 113"/>
                <a:gd name="T21" fmla="*/ 100 h 141"/>
                <a:gd name="T22" fmla="*/ 107 w 113"/>
                <a:gd name="T23" fmla="*/ 120 h 141"/>
                <a:gd name="T24" fmla="*/ 62 w 113"/>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41">
                  <a:moveTo>
                    <a:pt x="62" y="141"/>
                  </a:moveTo>
                  <a:cubicBezTo>
                    <a:pt x="27" y="141"/>
                    <a:pt x="0" y="110"/>
                    <a:pt x="0" y="71"/>
                  </a:cubicBezTo>
                  <a:cubicBezTo>
                    <a:pt x="0" y="32"/>
                    <a:pt x="27" y="0"/>
                    <a:pt x="62" y="0"/>
                  </a:cubicBezTo>
                  <a:cubicBezTo>
                    <a:pt x="79" y="0"/>
                    <a:pt x="94" y="7"/>
                    <a:pt x="107" y="21"/>
                  </a:cubicBezTo>
                  <a:cubicBezTo>
                    <a:pt x="112" y="27"/>
                    <a:pt x="112" y="36"/>
                    <a:pt x="106" y="42"/>
                  </a:cubicBezTo>
                  <a:cubicBezTo>
                    <a:pt x="100" y="47"/>
                    <a:pt x="92" y="47"/>
                    <a:pt x="86" y="41"/>
                  </a:cubicBezTo>
                  <a:cubicBezTo>
                    <a:pt x="79" y="33"/>
                    <a:pt x="71" y="29"/>
                    <a:pt x="62" y="29"/>
                  </a:cubicBezTo>
                  <a:cubicBezTo>
                    <a:pt x="42" y="29"/>
                    <a:pt x="27" y="48"/>
                    <a:pt x="27" y="71"/>
                  </a:cubicBezTo>
                  <a:cubicBezTo>
                    <a:pt x="27" y="94"/>
                    <a:pt x="42" y="113"/>
                    <a:pt x="62" y="113"/>
                  </a:cubicBezTo>
                  <a:cubicBezTo>
                    <a:pt x="71" y="113"/>
                    <a:pt x="80" y="109"/>
                    <a:pt x="86" y="101"/>
                  </a:cubicBezTo>
                  <a:cubicBezTo>
                    <a:pt x="92" y="95"/>
                    <a:pt x="100" y="94"/>
                    <a:pt x="106" y="100"/>
                  </a:cubicBezTo>
                  <a:cubicBezTo>
                    <a:pt x="112" y="105"/>
                    <a:pt x="113" y="114"/>
                    <a:pt x="107" y="120"/>
                  </a:cubicBezTo>
                  <a:cubicBezTo>
                    <a:pt x="95" y="133"/>
                    <a:pt x="79" y="141"/>
                    <a:pt x="62"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2" name="Freeform 11">
              <a:extLst>
                <a:ext uri="{FF2B5EF4-FFF2-40B4-BE49-F238E27FC236}">
                  <a16:creationId xmlns:a16="http://schemas.microsoft.com/office/drawing/2014/main" id="{19FDF069-154A-42F5-9571-69F8827DB99F}"/>
                </a:ext>
              </a:extLst>
            </p:cNvPr>
            <p:cNvSpPr>
              <a:spLocks/>
            </p:cNvSpPr>
            <p:nvPr/>
          </p:nvSpPr>
          <p:spPr bwMode="auto">
            <a:xfrm>
              <a:off x="2456" y="1336"/>
              <a:ext cx="254" cy="282"/>
            </a:xfrm>
            <a:custGeom>
              <a:avLst/>
              <a:gdLst>
                <a:gd name="T0" fmla="*/ 71 w 127"/>
                <a:gd name="T1" fmla="*/ 141 h 141"/>
                <a:gd name="T2" fmla="*/ 0 w 127"/>
                <a:gd name="T3" fmla="*/ 71 h 141"/>
                <a:gd name="T4" fmla="*/ 71 w 127"/>
                <a:gd name="T5" fmla="*/ 0 h 141"/>
                <a:gd name="T6" fmla="*/ 122 w 127"/>
                <a:gd name="T7" fmla="*/ 21 h 141"/>
                <a:gd name="T8" fmla="*/ 121 w 127"/>
                <a:gd name="T9" fmla="*/ 42 h 141"/>
                <a:gd name="T10" fmla="*/ 98 w 127"/>
                <a:gd name="T11" fmla="*/ 41 h 141"/>
                <a:gd name="T12" fmla="*/ 71 w 127"/>
                <a:gd name="T13" fmla="*/ 29 h 141"/>
                <a:gd name="T14" fmla="*/ 31 w 127"/>
                <a:gd name="T15" fmla="*/ 71 h 141"/>
                <a:gd name="T16" fmla="*/ 71 w 127"/>
                <a:gd name="T17" fmla="*/ 113 h 141"/>
                <a:gd name="T18" fmla="*/ 98 w 127"/>
                <a:gd name="T19" fmla="*/ 101 h 141"/>
                <a:gd name="T20" fmla="*/ 121 w 127"/>
                <a:gd name="T21" fmla="*/ 100 h 141"/>
                <a:gd name="T22" fmla="*/ 122 w 127"/>
                <a:gd name="T23" fmla="*/ 120 h 141"/>
                <a:gd name="T24" fmla="*/ 71 w 127"/>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1">
                  <a:moveTo>
                    <a:pt x="71" y="141"/>
                  </a:moveTo>
                  <a:cubicBezTo>
                    <a:pt x="31" y="141"/>
                    <a:pt x="0" y="110"/>
                    <a:pt x="0" y="71"/>
                  </a:cubicBezTo>
                  <a:cubicBezTo>
                    <a:pt x="0" y="32"/>
                    <a:pt x="31" y="0"/>
                    <a:pt x="71" y="0"/>
                  </a:cubicBezTo>
                  <a:cubicBezTo>
                    <a:pt x="89" y="0"/>
                    <a:pt x="108" y="7"/>
                    <a:pt x="122" y="21"/>
                  </a:cubicBezTo>
                  <a:cubicBezTo>
                    <a:pt x="127" y="27"/>
                    <a:pt x="127" y="36"/>
                    <a:pt x="121" y="42"/>
                  </a:cubicBezTo>
                  <a:cubicBezTo>
                    <a:pt x="114" y="47"/>
                    <a:pt x="104" y="47"/>
                    <a:pt x="98" y="41"/>
                  </a:cubicBezTo>
                  <a:cubicBezTo>
                    <a:pt x="90" y="33"/>
                    <a:pt x="81" y="29"/>
                    <a:pt x="71" y="29"/>
                  </a:cubicBezTo>
                  <a:cubicBezTo>
                    <a:pt x="49" y="29"/>
                    <a:pt x="31" y="48"/>
                    <a:pt x="31" y="71"/>
                  </a:cubicBezTo>
                  <a:cubicBezTo>
                    <a:pt x="31" y="94"/>
                    <a:pt x="49" y="113"/>
                    <a:pt x="71" y="113"/>
                  </a:cubicBezTo>
                  <a:cubicBezTo>
                    <a:pt x="81" y="113"/>
                    <a:pt x="90" y="109"/>
                    <a:pt x="98" y="101"/>
                  </a:cubicBezTo>
                  <a:cubicBezTo>
                    <a:pt x="104" y="95"/>
                    <a:pt x="114" y="94"/>
                    <a:pt x="121" y="100"/>
                  </a:cubicBezTo>
                  <a:cubicBezTo>
                    <a:pt x="127" y="105"/>
                    <a:pt x="127" y="114"/>
                    <a:pt x="122" y="120"/>
                  </a:cubicBezTo>
                  <a:cubicBezTo>
                    <a:pt x="108" y="133"/>
                    <a:pt x="90" y="141"/>
                    <a:pt x="71"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3" name="Freeform 12">
              <a:extLst>
                <a:ext uri="{FF2B5EF4-FFF2-40B4-BE49-F238E27FC236}">
                  <a16:creationId xmlns:a16="http://schemas.microsoft.com/office/drawing/2014/main" id="{ADB0D263-F7DC-4586-ACAB-3E1C77DA6927}"/>
                </a:ext>
              </a:extLst>
            </p:cNvPr>
            <p:cNvSpPr>
              <a:spLocks/>
            </p:cNvSpPr>
            <p:nvPr/>
          </p:nvSpPr>
          <p:spPr bwMode="auto">
            <a:xfrm>
              <a:off x="2003" y="1704"/>
              <a:ext cx="227" cy="282"/>
            </a:xfrm>
            <a:custGeom>
              <a:avLst/>
              <a:gdLst>
                <a:gd name="T0" fmla="*/ 99 w 113"/>
                <a:gd name="T1" fmla="*/ 141 h 141"/>
                <a:gd name="T2" fmla="*/ 88 w 113"/>
                <a:gd name="T3" fmla="*/ 136 h 141"/>
                <a:gd name="T4" fmla="*/ 28 w 113"/>
                <a:gd name="T5" fmla="*/ 56 h 141"/>
                <a:gd name="T6" fmla="*/ 28 w 113"/>
                <a:gd name="T7" fmla="*/ 127 h 141"/>
                <a:gd name="T8" fmla="*/ 15 w 113"/>
                <a:gd name="T9" fmla="*/ 141 h 141"/>
                <a:gd name="T10" fmla="*/ 0 w 113"/>
                <a:gd name="T11" fmla="*/ 127 h 141"/>
                <a:gd name="T12" fmla="*/ 0 w 113"/>
                <a:gd name="T13" fmla="*/ 15 h 141"/>
                <a:gd name="T14" fmla="*/ 10 w 113"/>
                <a:gd name="T15" fmla="*/ 2 h 141"/>
                <a:gd name="T16" fmla="*/ 25 w 113"/>
                <a:gd name="T17" fmla="*/ 7 h 141"/>
                <a:gd name="T18" fmla="*/ 85 w 113"/>
                <a:gd name="T19" fmla="*/ 85 h 141"/>
                <a:gd name="T20" fmla="*/ 85 w 113"/>
                <a:gd name="T21" fmla="*/ 15 h 141"/>
                <a:gd name="T22" fmla="*/ 99 w 113"/>
                <a:gd name="T23" fmla="*/ 1 h 141"/>
                <a:gd name="T24" fmla="*/ 113 w 113"/>
                <a:gd name="T25" fmla="*/ 15 h 141"/>
                <a:gd name="T26" fmla="*/ 113 w 113"/>
                <a:gd name="T27" fmla="*/ 127 h 141"/>
                <a:gd name="T28" fmla="*/ 104 w 113"/>
                <a:gd name="T29" fmla="*/ 140 h 141"/>
                <a:gd name="T30" fmla="*/ 99 w 113"/>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1">
                  <a:moveTo>
                    <a:pt x="99" y="141"/>
                  </a:moveTo>
                  <a:cubicBezTo>
                    <a:pt x="95" y="141"/>
                    <a:pt x="91" y="139"/>
                    <a:pt x="88" y="136"/>
                  </a:cubicBezTo>
                  <a:cubicBezTo>
                    <a:pt x="28" y="56"/>
                    <a:pt x="28" y="56"/>
                    <a:pt x="28" y="56"/>
                  </a:cubicBezTo>
                  <a:cubicBezTo>
                    <a:pt x="28" y="127"/>
                    <a:pt x="28" y="127"/>
                    <a:pt x="28" y="127"/>
                  </a:cubicBezTo>
                  <a:cubicBezTo>
                    <a:pt x="28" y="135"/>
                    <a:pt x="22" y="141"/>
                    <a:pt x="15" y="141"/>
                  </a:cubicBezTo>
                  <a:cubicBezTo>
                    <a:pt x="7" y="141"/>
                    <a:pt x="0" y="135"/>
                    <a:pt x="0" y="127"/>
                  </a:cubicBezTo>
                  <a:cubicBezTo>
                    <a:pt x="0" y="15"/>
                    <a:pt x="0" y="15"/>
                    <a:pt x="0" y="15"/>
                  </a:cubicBezTo>
                  <a:cubicBezTo>
                    <a:pt x="0" y="8"/>
                    <a:pt x="4" y="4"/>
                    <a:pt x="10" y="2"/>
                  </a:cubicBezTo>
                  <a:cubicBezTo>
                    <a:pt x="16" y="0"/>
                    <a:pt x="22" y="2"/>
                    <a:pt x="25" y="7"/>
                  </a:cubicBezTo>
                  <a:cubicBezTo>
                    <a:pt x="85" y="85"/>
                    <a:pt x="85" y="85"/>
                    <a:pt x="85" y="85"/>
                  </a:cubicBezTo>
                  <a:cubicBezTo>
                    <a:pt x="85" y="15"/>
                    <a:pt x="85" y="15"/>
                    <a:pt x="85" y="15"/>
                  </a:cubicBezTo>
                  <a:cubicBezTo>
                    <a:pt x="85" y="8"/>
                    <a:pt x="91" y="1"/>
                    <a:pt x="99" y="1"/>
                  </a:cubicBezTo>
                  <a:cubicBezTo>
                    <a:pt x="106" y="1"/>
                    <a:pt x="113" y="8"/>
                    <a:pt x="113" y="15"/>
                  </a:cubicBezTo>
                  <a:cubicBezTo>
                    <a:pt x="113" y="127"/>
                    <a:pt x="113" y="127"/>
                    <a:pt x="113" y="127"/>
                  </a:cubicBezTo>
                  <a:cubicBezTo>
                    <a:pt x="113" y="133"/>
                    <a:pt x="109" y="138"/>
                    <a:pt x="104" y="140"/>
                  </a:cubicBezTo>
                  <a:cubicBezTo>
                    <a:pt x="102" y="141"/>
                    <a:pt x="101" y="141"/>
                    <a:pt x="99"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4" name="Freeform 13">
              <a:extLst>
                <a:ext uri="{FF2B5EF4-FFF2-40B4-BE49-F238E27FC236}">
                  <a16:creationId xmlns:a16="http://schemas.microsoft.com/office/drawing/2014/main" id="{5C7C900A-721D-4CCC-B7DF-D44F1130FE98}"/>
                </a:ext>
              </a:extLst>
            </p:cNvPr>
            <p:cNvSpPr>
              <a:spLocks noEditPoints="1"/>
            </p:cNvSpPr>
            <p:nvPr/>
          </p:nvSpPr>
          <p:spPr bwMode="auto">
            <a:xfrm>
              <a:off x="3416" y="1336"/>
              <a:ext cx="255" cy="282"/>
            </a:xfrm>
            <a:custGeom>
              <a:avLst/>
              <a:gdLst>
                <a:gd name="T0" fmla="*/ 63 w 127"/>
                <a:gd name="T1" fmla="*/ 141 h 141"/>
                <a:gd name="T2" fmla="*/ 0 w 127"/>
                <a:gd name="T3" fmla="*/ 71 h 141"/>
                <a:gd name="T4" fmla="*/ 63 w 127"/>
                <a:gd name="T5" fmla="*/ 0 h 141"/>
                <a:gd name="T6" fmla="*/ 127 w 127"/>
                <a:gd name="T7" fmla="*/ 71 h 141"/>
                <a:gd name="T8" fmla="*/ 63 w 127"/>
                <a:gd name="T9" fmla="*/ 141 h 141"/>
                <a:gd name="T10" fmla="*/ 63 w 127"/>
                <a:gd name="T11" fmla="*/ 29 h 141"/>
                <a:gd name="T12" fmla="*/ 27 w 127"/>
                <a:gd name="T13" fmla="*/ 71 h 141"/>
                <a:gd name="T14" fmla="*/ 63 w 127"/>
                <a:gd name="T15" fmla="*/ 113 h 141"/>
                <a:gd name="T16" fmla="*/ 98 w 127"/>
                <a:gd name="T17" fmla="*/ 71 h 141"/>
                <a:gd name="T18" fmla="*/ 63 w 127"/>
                <a:gd name="T19"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41">
                  <a:moveTo>
                    <a:pt x="63" y="141"/>
                  </a:moveTo>
                  <a:cubicBezTo>
                    <a:pt x="28" y="141"/>
                    <a:pt x="0" y="110"/>
                    <a:pt x="0" y="71"/>
                  </a:cubicBezTo>
                  <a:cubicBezTo>
                    <a:pt x="0" y="32"/>
                    <a:pt x="28" y="0"/>
                    <a:pt x="63" y="0"/>
                  </a:cubicBezTo>
                  <a:cubicBezTo>
                    <a:pt x="98" y="0"/>
                    <a:pt x="127" y="32"/>
                    <a:pt x="127" y="71"/>
                  </a:cubicBezTo>
                  <a:cubicBezTo>
                    <a:pt x="127" y="110"/>
                    <a:pt x="98" y="141"/>
                    <a:pt x="63" y="141"/>
                  </a:cubicBezTo>
                  <a:close/>
                  <a:moveTo>
                    <a:pt x="63" y="29"/>
                  </a:moveTo>
                  <a:cubicBezTo>
                    <a:pt x="44" y="29"/>
                    <a:pt x="27" y="47"/>
                    <a:pt x="27" y="71"/>
                  </a:cubicBezTo>
                  <a:cubicBezTo>
                    <a:pt x="27" y="93"/>
                    <a:pt x="44" y="113"/>
                    <a:pt x="63" y="113"/>
                  </a:cubicBezTo>
                  <a:cubicBezTo>
                    <a:pt x="83" y="113"/>
                    <a:pt x="98" y="93"/>
                    <a:pt x="98" y="71"/>
                  </a:cubicBezTo>
                  <a:cubicBezTo>
                    <a:pt x="98" y="47"/>
                    <a:pt x="83" y="29"/>
                    <a:pt x="63"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5" name="Freeform 14">
              <a:extLst>
                <a:ext uri="{FF2B5EF4-FFF2-40B4-BE49-F238E27FC236}">
                  <a16:creationId xmlns:a16="http://schemas.microsoft.com/office/drawing/2014/main" id="{DE45FC73-4283-4C32-9D1A-D7DCF4ECC18F}"/>
                </a:ext>
              </a:extLst>
            </p:cNvPr>
            <p:cNvSpPr>
              <a:spLocks/>
            </p:cNvSpPr>
            <p:nvPr/>
          </p:nvSpPr>
          <p:spPr bwMode="auto">
            <a:xfrm>
              <a:off x="2506" y="1704"/>
              <a:ext cx="170" cy="282"/>
            </a:xfrm>
            <a:custGeom>
              <a:avLst/>
              <a:gdLst>
                <a:gd name="T0" fmla="*/ 70 w 85"/>
                <a:gd name="T1" fmla="*/ 85 h 141"/>
                <a:gd name="T2" fmla="*/ 85 w 85"/>
                <a:gd name="T3" fmla="*/ 71 h 141"/>
                <a:gd name="T4" fmla="*/ 70 w 85"/>
                <a:gd name="T5" fmla="*/ 56 h 141"/>
                <a:gd name="T6" fmla="*/ 30 w 85"/>
                <a:gd name="T7" fmla="*/ 56 h 141"/>
                <a:gd name="T8" fmla="*/ 30 w 85"/>
                <a:gd name="T9" fmla="*/ 28 h 141"/>
                <a:gd name="T10" fmla="*/ 70 w 85"/>
                <a:gd name="T11" fmla="*/ 28 h 141"/>
                <a:gd name="T12" fmla="*/ 85 w 85"/>
                <a:gd name="T13" fmla="*/ 15 h 141"/>
                <a:gd name="T14" fmla="*/ 70 w 85"/>
                <a:gd name="T15" fmla="*/ 0 h 141"/>
                <a:gd name="T16" fmla="*/ 15 w 85"/>
                <a:gd name="T17" fmla="*/ 0 h 141"/>
                <a:gd name="T18" fmla="*/ 0 w 85"/>
                <a:gd name="T19" fmla="*/ 15 h 141"/>
                <a:gd name="T20" fmla="*/ 1 w 85"/>
                <a:gd name="T21" fmla="*/ 15 h 141"/>
                <a:gd name="T22" fmla="*/ 0 w 85"/>
                <a:gd name="T23" fmla="*/ 16 h 141"/>
                <a:gd name="T24" fmla="*/ 0 w 85"/>
                <a:gd name="T25" fmla="*/ 127 h 141"/>
                <a:gd name="T26" fmla="*/ 0 w 85"/>
                <a:gd name="T27" fmla="*/ 127 h 141"/>
                <a:gd name="T28" fmla="*/ 0 w 85"/>
                <a:gd name="T29" fmla="*/ 127 h 141"/>
                <a:gd name="T30" fmla="*/ 15 w 85"/>
                <a:gd name="T31" fmla="*/ 141 h 141"/>
                <a:gd name="T32" fmla="*/ 15 w 85"/>
                <a:gd name="T33" fmla="*/ 141 h 141"/>
                <a:gd name="T34" fmla="*/ 70 w 85"/>
                <a:gd name="T35" fmla="*/ 141 h 141"/>
                <a:gd name="T36" fmla="*/ 85 w 85"/>
                <a:gd name="T37" fmla="*/ 127 h 141"/>
                <a:gd name="T38" fmla="*/ 70 w 85"/>
                <a:gd name="T39" fmla="*/ 112 h 141"/>
                <a:gd name="T40" fmla="*/ 70 w 85"/>
                <a:gd name="T41" fmla="*/ 112 h 141"/>
                <a:gd name="T42" fmla="*/ 30 w 85"/>
                <a:gd name="T43" fmla="*/ 112 h 141"/>
                <a:gd name="T44" fmla="*/ 30 w 85"/>
                <a:gd name="T45" fmla="*/ 85 h 141"/>
                <a:gd name="T46" fmla="*/ 70 w 85"/>
                <a:gd name="T47" fmla="*/ 85 h 141"/>
                <a:gd name="T48" fmla="*/ 70 w 85"/>
                <a:gd name="T49" fmla="*/ 8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41">
                  <a:moveTo>
                    <a:pt x="70" y="85"/>
                  </a:moveTo>
                  <a:cubicBezTo>
                    <a:pt x="78" y="85"/>
                    <a:pt x="85" y="79"/>
                    <a:pt x="85" y="71"/>
                  </a:cubicBezTo>
                  <a:cubicBezTo>
                    <a:pt x="85" y="62"/>
                    <a:pt x="78" y="56"/>
                    <a:pt x="70" y="56"/>
                  </a:cubicBezTo>
                  <a:cubicBezTo>
                    <a:pt x="30" y="56"/>
                    <a:pt x="30" y="56"/>
                    <a:pt x="30" y="56"/>
                  </a:cubicBezTo>
                  <a:cubicBezTo>
                    <a:pt x="30" y="28"/>
                    <a:pt x="30" y="28"/>
                    <a:pt x="30" y="28"/>
                  </a:cubicBezTo>
                  <a:cubicBezTo>
                    <a:pt x="70" y="28"/>
                    <a:pt x="70" y="28"/>
                    <a:pt x="70" y="28"/>
                  </a:cubicBezTo>
                  <a:cubicBezTo>
                    <a:pt x="78" y="28"/>
                    <a:pt x="85" y="23"/>
                    <a:pt x="85" y="15"/>
                  </a:cubicBezTo>
                  <a:cubicBezTo>
                    <a:pt x="85" y="7"/>
                    <a:pt x="78" y="0"/>
                    <a:pt x="70" y="0"/>
                  </a:cubicBezTo>
                  <a:cubicBezTo>
                    <a:pt x="15" y="0"/>
                    <a:pt x="15" y="0"/>
                    <a:pt x="15" y="0"/>
                  </a:cubicBezTo>
                  <a:cubicBezTo>
                    <a:pt x="7" y="0"/>
                    <a:pt x="0" y="7"/>
                    <a:pt x="0" y="15"/>
                  </a:cubicBezTo>
                  <a:cubicBezTo>
                    <a:pt x="1" y="15"/>
                    <a:pt x="1" y="15"/>
                    <a:pt x="1" y="15"/>
                  </a:cubicBezTo>
                  <a:cubicBezTo>
                    <a:pt x="1" y="15"/>
                    <a:pt x="0" y="15"/>
                    <a:pt x="0" y="16"/>
                  </a:cubicBezTo>
                  <a:cubicBezTo>
                    <a:pt x="0" y="127"/>
                    <a:pt x="0" y="127"/>
                    <a:pt x="0" y="127"/>
                  </a:cubicBezTo>
                  <a:cubicBezTo>
                    <a:pt x="0" y="127"/>
                    <a:pt x="0" y="127"/>
                    <a:pt x="0" y="127"/>
                  </a:cubicBezTo>
                  <a:cubicBezTo>
                    <a:pt x="0" y="127"/>
                    <a:pt x="0" y="127"/>
                    <a:pt x="0" y="127"/>
                  </a:cubicBezTo>
                  <a:cubicBezTo>
                    <a:pt x="0" y="135"/>
                    <a:pt x="7" y="141"/>
                    <a:pt x="15" y="141"/>
                  </a:cubicBezTo>
                  <a:cubicBezTo>
                    <a:pt x="15" y="141"/>
                    <a:pt x="15" y="141"/>
                    <a:pt x="15" y="141"/>
                  </a:cubicBezTo>
                  <a:cubicBezTo>
                    <a:pt x="70" y="141"/>
                    <a:pt x="70" y="141"/>
                    <a:pt x="70" y="141"/>
                  </a:cubicBezTo>
                  <a:cubicBezTo>
                    <a:pt x="78" y="141"/>
                    <a:pt x="85" y="135"/>
                    <a:pt x="85" y="127"/>
                  </a:cubicBezTo>
                  <a:cubicBezTo>
                    <a:pt x="85" y="119"/>
                    <a:pt x="78" y="112"/>
                    <a:pt x="70" y="112"/>
                  </a:cubicBezTo>
                  <a:cubicBezTo>
                    <a:pt x="70" y="112"/>
                    <a:pt x="70" y="112"/>
                    <a:pt x="70" y="112"/>
                  </a:cubicBezTo>
                  <a:cubicBezTo>
                    <a:pt x="30" y="112"/>
                    <a:pt x="30" y="112"/>
                    <a:pt x="30" y="112"/>
                  </a:cubicBezTo>
                  <a:cubicBezTo>
                    <a:pt x="30" y="85"/>
                    <a:pt x="30" y="85"/>
                    <a:pt x="30" y="85"/>
                  </a:cubicBezTo>
                  <a:cubicBezTo>
                    <a:pt x="70" y="85"/>
                    <a:pt x="70" y="85"/>
                    <a:pt x="70" y="85"/>
                  </a:cubicBezTo>
                  <a:cubicBezTo>
                    <a:pt x="70" y="85"/>
                    <a:pt x="70" y="85"/>
                    <a:pt x="70"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6" name="Freeform 15">
              <a:extLst>
                <a:ext uri="{FF2B5EF4-FFF2-40B4-BE49-F238E27FC236}">
                  <a16:creationId xmlns:a16="http://schemas.microsoft.com/office/drawing/2014/main" id="{168776F6-A0B3-4CE2-A554-454226F59868}"/>
                </a:ext>
              </a:extLst>
            </p:cNvPr>
            <p:cNvSpPr>
              <a:spLocks/>
            </p:cNvSpPr>
            <p:nvPr/>
          </p:nvSpPr>
          <p:spPr bwMode="auto">
            <a:xfrm>
              <a:off x="3536" y="1704"/>
              <a:ext cx="199" cy="282"/>
            </a:xfrm>
            <a:custGeom>
              <a:avLst/>
              <a:gdLst>
                <a:gd name="T0" fmla="*/ 85 w 99"/>
                <a:gd name="T1" fmla="*/ 0 h 141"/>
                <a:gd name="T2" fmla="*/ 70 w 99"/>
                <a:gd name="T3" fmla="*/ 15 h 141"/>
                <a:gd name="T4" fmla="*/ 70 w 99"/>
                <a:gd name="T5" fmla="*/ 58 h 141"/>
                <a:gd name="T6" fmla="*/ 29 w 99"/>
                <a:gd name="T7" fmla="*/ 58 h 141"/>
                <a:gd name="T8" fmla="*/ 29 w 99"/>
                <a:gd name="T9" fmla="*/ 15 h 141"/>
                <a:gd name="T10" fmla="*/ 15 w 99"/>
                <a:gd name="T11" fmla="*/ 0 h 141"/>
                <a:gd name="T12" fmla="*/ 0 w 99"/>
                <a:gd name="T13" fmla="*/ 15 h 141"/>
                <a:gd name="T14" fmla="*/ 0 w 99"/>
                <a:gd name="T15" fmla="*/ 127 h 141"/>
                <a:gd name="T16" fmla="*/ 15 w 99"/>
                <a:gd name="T17" fmla="*/ 141 h 141"/>
                <a:gd name="T18" fmla="*/ 29 w 99"/>
                <a:gd name="T19" fmla="*/ 127 h 141"/>
                <a:gd name="T20" fmla="*/ 29 w 99"/>
                <a:gd name="T21" fmla="*/ 87 h 141"/>
                <a:gd name="T22" fmla="*/ 70 w 99"/>
                <a:gd name="T23" fmla="*/ 87 h 141"/>
                <a:gd name="T24" fmla="*/ 70 w 99"/>
                <a:gd name="T25" fmla="*/ 127 h 141"/>
                <a:gd name="T26" fmla="*/ 85 w 99"/>
                <a:gd name="T27" fmla="*/ 141 h 141"/>
                <a:gd name="T28" fmla="*/ 99 w 99"/>
                <a:gd name="T29" fmla="*/ 127 h 141"/>
                <a:gd name="T30" fmla="*/ 99 w 99"/>
                <a:gd name="T31" fmla="*/ 15 h 141"/>
                <a:gd name="T32" fmla="*/ 85 w 99"/>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5" y="0"/>
                  </a:moveTo>
                  <a:cubicBezTo>
                    <a:pt x="77" y="0"/>
                    <a:pt x="70" y="7"/>
                    <a:pt x="70" y="15"/>
                  </a:cubicBezTo>
                  <a:cubicBezTo>
                    <a:pt x="70" y="58"/>
                    <a:pt x="70" y="58"/>
                    <a:pt x="70" y="58"/>
                  </a:cubicBezTo>
                  <a:cubicBezTo>
                    <a:pt x="29" y="58"/>
                    <a:pt x="29" y="58"/>
                    <a:pt x="29" y="58"/>
                  </a:cubicBezTo>
                  <a:cubicBezTo>
                    <a:pt x="29" y="15"/>
                    <a:pt x="29" y="15"/>
                    <a:pt x="29" y="15"/>
                  </a:cubicBezTo>
                  <a:cubicBezTo>
                    <a:pt x="29" y="7"/>
                    <a:pt x="22" y="0"/>
                    <a:pt x="15" y="0"/>
                  </a:cubicBezTo>
                  <a:cubicBezTo>
                    <a:pt x="7" y="0"/>
                    <a:pt x="0" y="7"/>
                    <a:pt x="0" y="15"/>
                  </a:cubicBezTo>
                  <a:cubicBezTo>
                    <a:pt x="0" y="127"/>
                    <a:pt x="0" y="127"/>
                    <a:pt x="0" y="127"/>
                  </a:cubicBezTo>
                  <a:cubicBezTo>
                    <a:pt x="0" y="135"/>
                    <a:pt x="7" y="141"/>
                    <a:pt x="15" y="141"/>
                  </a:cubicBezTo>
                  <a:cubicBezTo>
                    <a:pt x="22" y="141"/>
                    <a:pt x="29" y="135"/>
                    <a:pt x="29" y="127"/>
                  </a:cubicBezTo>
                  <a:cubicBezTo>
                    <a:pt x="29" y="87"/>
                    <a:pt x="29" y="87"/>
                    <a:pt x="29" y="87"/>
                  </a:cubicBezTo>
                  <a:cubicBezTo>
                    <a:pt x="70" y="87"/>
                    <a:pt x="70" y="87"/>
                    <a:pt x="70" y="87"/>
                  </a:cubicBezTo>
                  <a:cubicBezTo>
                    <a:pt x="70" y="127"/>
                    <a:pt x="70" y="127"/>
                    <a:pt x="70" y="127"/>
                  </a:cubicBezTo>
                  <a:cubicBezTo>
                    <a:pt x="70" y="135"/>
                    <a:pt x="77" y="141"/>
                    <a:pt x="85" y="141"/>
                  </a:cubicBezTo>
                  <a:cubicBezTo>
                    <a:pt x="93" y="141"/>
                    <a:pt x="99" y="135"/>
                    <a:pt x="99" y="127"/>
                  </a:cubicBezTo>
                  <a:cubicBezTo>
                    <a:pt x="99" y="15"/>
                    <a:pt x="99" y="15"/>
                    <a:pt x="99" y="15"/>
                  </a:cubicBezTo>
                  <a:cubicBezTo>
                    <a:pt x="99" y="7"/>
                    <a:pt x="93" y="0"/>
                    <a:pt x="8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7" name="Freeform 16">
              <a:extLst>
                <a:ext uri="{FF2B5EF4-FFF2-40B4-BE49-F238E27FC236}">
                  <a16:creationId xmlns:a16="http://schemas.microsoft.com/office/drawing/2014/main" id="{80115419-01AC-4B01-BAF4-BCA08CDC05D7}"/>
                </a:ext>
              </a:extLst>
            </p:cNvPr>
            <p:cNvSpPr>
              <a:spLocks/>
            </p:cNvSpPr>
            <p:nvPr/>
          </p:nvSpPr>
          <p:spPr bwMode="auto">
            <a:xfrm>
              <a:off x="3082" y="1704"/>
              <a:ext cx="198" cy="282"/>
            </a:xfrm>
            <a:custGeom>
              <a:avLst/>
              <a:gdLst>
                <a:gd name="T0" fmla="*/ 84 w 99"/>
                <a:gd name="T1" fmla="*/ 112 h 141"/>
                <a:gd name="T2" fmla="*/ 64 w 99"/>
                <a:gd name="T3" fmla="*/ 112 h 141"/>
                <a:gd name="T4" fmla="*/ 64 w 99"/>
                <a:gd name="T5" fmla="*/ 29 h 141"/>
                <a:gd name="T6" fmla="*/ 84 w 99"/>
                <a:gd name="T7" fmla="*/ 29 h 141"/>
                <a:gd name="T8" fmla="*/ 99 w 99"/>
                <a:gd name="T9" fmla="*/ 14 h 141"/>
                <a:gd name="T10" fmla="*/ 84 w 99"/>
                <a:gd name="T11" fmla="*/ 0 h 141"/>
                <a:gd name="T12" fmla="*/ 15 w 99"/>
                <a:gd name="T13" fmla="*/ 0 h 141"/>
                <a:gd name="T14" fmla="*/ 0 w 99"/>
                <a:gd name="T15" fmla="*/ 14 h 141"/>
                <a:gd name="T16" fmla="*/ 15 w 99"/>
                <a:gd name="T17" fmla="*/ 29 h 141"/>
                <a:gd name="T18" fmla="*/ 35 w 99"/>
                <a:gd name="T19" fmla="*/ 29 h 141"/>
                <a:gd name="T20" fmla="*/ 35 w 99"/>
                <a:gd name="T21" fmla="*/ 112 h 141"/>
                <a:gd name="T22" fmla="*/ 15 w 99"/>
                <a:gd name="T23" fmla="*/ 112 h 141"/>
                <a:gd name="T24" fmla="*/ 0 w 99"/>
                <a:gd name="T25" fmla="*/ 127 h 141"/>
                <a:gd name="T26" fmla="*/ 15 w 99"/>
                <a:gd name="T27" fmla="*/ 141 h 141"/>
                <a:gd name="T28" fmla="*/ 84 w 99"/>
                <a:gd name="T29" fmla="*/ 141 h 141"/>
                <a:gd name="T30" fmla="*/ 99 w 99"/>
                <a:gd name="T31" fmla="*/ 127 h 141"/>
                <a:gd name="T32" fmla="*/ 84 w 99"/>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2"/>
                  </a:moveTo>
                  <a:cubicBezTo>
                    <a:pt x="64" y="112"/>
                    <a:pt x="64" y="112"/>
                    <a:pt x="64" y="112"/>
                  </a:cubicBezTo>
                  <a:cubicBezTo>
                    <a:pt x="64" y="29"/>
                    <a:pt x="64" y="29"/>
                    <a:pt x="64" y="29"/>
                  </a:cubicBezTo>
                  <a:cubicBezTo>
                    <a:pt x="84" y="29"/>
                    <a:pt x="84" y="29"/>
                    <a:pt x="84" y="29"/>
                  </a:cubicBezTo>
                  <a:cubicBezTo>
                    <a:pt x="92" y="29"/>
                    <a:pt x="99" y="22"/>
                    <a:pt x="99" y="14"/>
                  </a:cubicBezTo>
                  <a:cubicBezTo>
                    <a:pt x="99" y="7"/>
                    <a:pt x="92" y="0"/>
                    <a:pt x="84" y="0"/>
                  </a:cubicBezTo>
                  <a:cubicBezTo>
                    <a:pt x="15" y="0"/>
                    <a:pt x="15" y="0"/>
                    <a:pt x="15" y="0"/>
                  </a:cubicBezTo>
                  <a:cubicBezTo>
                    <a:pt x="7" y="0"/>
                    <a:pt x="0" y="7"/>
                    <a:pt x="0" y="14"/>
                  </a:cubicBezTo>
                  <a:cubicBezTo>
                    <a:pt x="0" y="22"/>
                    <a:pt x="7" y="29"/>
                    <a:pt x="15" y="29"/>
                  </a:cubicBezTo>
                  <a:cubicBezTo>
                    <a:pt x="35" y="29"/>
                    <a:pt x="35" y="29"/>
                    <a:pt x="35" y="29"/>
                  </a:cubicBezTo>
                  <a:cubicBezTo>
                    <a:pt x="35" y="112"/>
                    <a:pt x="35" y="112"/>
                    <a:pt x="35" y="112"/>
                  </a:cubicBezTo>
                  <a:cubicBezTo>
                    <a:pt x="15" y="112"/>
                    <a:pt x="15" y="112"/>
                    <a:pt x="15" y="112"/>
                  </a:cubicBezTo>
                  <a:cubicBezTo>
                    <a:pt x="7" y="112"/>
                    <a:pt x="0" y="119"/>
                    <a:pt x="0" y="127"/>
                  </a:cubicBezTo>
                  <a:cubicBezTo>
                    <a:pt x="0" y="135"/>
                    <a:pt x="7" y="141"/>
                    <a:pt x="15" y="141"/>
                  </a:cubicBezTo>
                  <a:cubicBezTo>
                    <a:pt x="84" y="141"/>
                    <a:pt x="84" y="141"/>
                    <a:pt x="84" y="141"/>
                  </a:cubicBezTo>
                  <a:cubicBezTo>
                    <a:pt x="92" y="141"/>
                    <a:pt x="99" y="135"/>
                    <a:pt x="99" y="127"/>
                  </a:cubicBezTo>
                  <a:cubicBezTo>
                    <a:pt x="99"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8" name="Freeform 17">
              <a:extLst>
                <a:ext uri="{FF2B5EF4-FFF2-40B4-BE49-F238E27FC236}">
                  <a16:creationId xmlns:a16="http://schemas.microsoft.com/office/drawing/2014/main" id="{0DF5335F-E8FF-429A-9B1A-9DCBCF7BBD3C}"/>
                </a:ext>
              </a:extLst>
            </p:cNvPr>
            <p:cNvSpPr>
              <a:spLocks/>
            </p:cNvSpPr>
            <p:nvPr/>
          </p:nvSpPr>
          <p:spPr bwMode="auto">
            <a:xfrm>
              <a:off x="1785" y="1704"/>
              <a:ext cx="196" cy="282"/>
            </a:xfrm>
            <a:custGeom>
              <a:avLst/>
              <a:gdLst>
                <a:gd name="T0" fmla="*/ 84 w 98"/>
                <a:gd name="T1" fmla="*/ 112 h 141"/>
                <a:gd name="T2" fmla="*/ 63 w 98"/>
                <a:gd name="T3" fmla="*/ 112 h 141"/>
                <a:gd name="T4" fmla="*/ 63 w 98"/>
                <a:gd name="T5" fmla="*/ 29 h 141"/>
                <a:gd name="T6" fmla="*/ 84 w 98"/>
                <a:gd name="T7" fmla="*/ 29 h 141"/>
                <a:gd name="T8" fmla="*/ 98 w 98"/>
                <a:gd name="T9" fmla="*/ 14 h 141"/>
                <a:gd name="T10" fmla="*/ 84 w 98"/>
                <a:gd name="T11" fmla="*/ 0 h 141"/>
                <a:gd name="T12" fmla="*/ 14 w 98"/>
                <a:gd name="T13" fmla="*/ 0 h 141"/>
                <a:gd name="T14" fmla="*/ 0 w 98"/>
                <a:gd name="T15" fmla="*/ 14 h 141"/>
                <a:gd name="T16" fmla="*/ 14 w 98"/>
                <a:gd name="T17" fmla="*/ 29 h 141"/>
                <a:gd name="T18" fmla="*/ 35 w 98"/>
                <a:gd name="T19" fmla="*/ 29 h 141"/>
                <a:gd name="T20" fmla="*/ 35 w 98"/>
                <a:gd name="T21" fmla="*/ 112 h 141"/>
                <a:gd name="T22" fmla="*/ 14 w 98"/>
                <a:gd name="T23" fmla="*/ 112 h 141"/>
                <a:gd name="T24" fmla="*/ 0 w 98"/>
                <a:gd name="T25" fmla="*/ 127 h 141"/>
                <a:gd name="T26" fmla="*/ 14 w 98"/>
                <a:gd name="T27" fmla="*/ 141 h 141"/>
                <a:gd name="T28" fmla="*/ 84 w 98"/>
                <a:gd name="T29" fmla="*/ 141 h 141"/>
                <a:gd name="T30" fmla="*/ 98 w 98"/>
                <a:gd name="T31" fmla="*/ 127 h 141"/>
                <a:gd name="T32" fmla="*/ 84 w 98"/>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41">
                  <a:moveTo>
                    <a:pt x="84" y="112"/>
                  </a:moveTo>
                  <a:cubicBezTo>
                    <a:pt x="63" y="112"/>
                    <a:pt x="63" y="112"/>
                    <a:pt x="63" y="112"/>
                  </a:cubicBezTo>
                  <a:cubicBezTo>
                    <a:pt x="63" y="29"/>
                    <a:pt x="63" y="29"/>
                    <a:pt x="63" y="29"/>
                  </a:cubicBezTo>
                  <a:cubicBezTo>
                    <a:pt x="84" y="29"/>
                    <a:pt x="84" y="29"/>
                    <a:pt x="84" y="29"/>
                  </a:cubicBezTo>
                  <a:cubicBezTo>
                    <a:pt x="92" y="29"/>
                    <a:pt x="98" y="22"/>
                    <a:pt x="98" y="14"/>
                  </a:cubicBezTo>
                  <a:cubicBezTo>
                    <a:pt x="98" y="7"/>
                    <a:pt x="92" y="0"/>
                    <a:pt x="84" y="0"/>
                  </a:cubicBezTo>
                  <a:cubicBezTo>
                    <a:pt x="14" y="0"/>
                    <a:pt x="14" y="0"/>
                    <a:pt x="14" y="0"/>
                  </a:cubicBezTo>
                  <a:cubicBezTo>
                    <a:pt x="7" y="0"/>
                    <a:pt x="0" y="7"/>
                    <a:pt x="0" y="14"/>
                  </a:cubicBezTo>
                  <a:cubicBezTo>
                    <a:pt x="0" y="22"/>
                    <a:pt x="7" y="29"/>
                    <a:pt x="14" y="29"/>
                  </a:cubicBezTo>
                  <a:cubicBezTo>
                    <a:pt x="35" y="29"/>
                    <a:pt x="35" y="29"/>
                    <a:pt x="35" y="29"/>
                  </a:cubicBezTo>
                  <a:cubicBezTo>
                    <a:pt x="35" y="112"/>
                    <a:pt x="35" y="112"/>
                    <a:pt x="35" y="112"/>
                  </a:cubicBezTo>
                  <a:cubicBezTo>
                    <a:pt x="14" y="112"/>
                    <a:pt x="14" y="112"/>
                    <a:pt x="14" y="112"/>
                  </a:cubicBezTo>
                  <a:cubicBezTo>
                    <a:pt x="7" y="112"/>
                    <a:pt x="0" y="119"/>
                    <a:pt x="0" y="127"/>
                  </a:cubicBezTo>
                  <a:cubicBezTo>
                    <a:pt x="0" y="135"/>
                    <a:pt x="7" y="141"/>
                    <a:pt x="14" y="141"/>
                  </a:cubicBezTo>
                  <a:cubicBezTo>
                    <a:pt x="84" y="141"/>
                    <a:pt x="84" y="141"/>
                    <a:pt x="84" y="141"/>
                  </a:cubicBezTo>
                  <a:cubicBezTo>
                    <a:pt x="92" y="141"/>
                    <a:pt x="98" y="135"/>
                    <a:pt x="98" y="127"/>
                  </a:cubicBezTo>
                  <a:cubicBezTo>
                    <a:pt x="98"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9" name="Freeform 18">
              <a:extLst>
                <a:ext uri="{FF2B5EF4-FFF2-40B4-BE49-F238E27FC236}">
                  <a16:creationId xmlns:a16="http://schemas.microsoft.com/office/drawing/2014/main" id="{FB7E0AD4-AC2C-4154-968E-C4108608F6CE}"/>
                </a:ext>
              </a:extLst>
            </p:cNvPr>
            <p:cNvSpPr>
              <a:spLocks/>
            </p:cNvSpPr>
            <p:nvPr/>
          </p:nvSpPr>
          <p:spPr bwMode="auto">
            <a:xfrm>
              <a:off x="2738" y="1336"/>
              <a:ext cx="198" cy="282"/>
            </a:xfrm>
            <a:custGeom>
              <a:avLst/>
              <a:gdLst>
                <a:gd name="T0" fmla="*/ 84 w 99"/>
                <a:gd name="T1" fmla="*/ 113 h 141"/>
                <a:gd name="T2" fmla="*/ 64 w 99"/>
                <a:gd name="T3" fmla="*/ 113 h 141"/>
                <a:gd name="T4" fmla="*/ 64 w 99"/>
                <a:gd name="T5" fmla="*/ 29 h 141"/>
                <a:gd name="T6" fmla="*/ 84 w 99"/>
                <a:gd name="T7" fmla="*/ 29 h 141"/>
                <a:gd name="T8" fmla="*/ 99 w 99"/>
                <a:gd name="T9" fmla="*/ 15 h 141"/>
                <a:gd name="T10" fmla="*/ 84 w 99"/>
                <a:gd name="T11" fmla="*/ 0 h 141"/>
                <a:gd name="T12" fmla="*/ 15 w 99"/>
                <a:gd name="T13" fmla="*/ 0 h 141"/>
                <a:gd name="T14" fmla="*/ 0 w 99"/>
                <a:gd name="T15" fmla="*/ 15 h 141"/>
                <a:gd name="T16" fmla="*/ 15 w 99"/>
                <a:gd name="T17" fmla="*/ 29 h 141"/>
                <a:gd name="T18" fmla="*/ 35 w 99"/>
                <a:gd name="T19" fmla="*/ 29 h 141"/>
                <a:gd name="T20" fmla="*/ 35 w 99"/>
                <a:gd name="T21" fmla="*/ 113 h 141"/>
                <a:gd name="T22" fmla="*/ 15 w 99"/>
                <a:gd name="T23" fmla="*/ 113 h 141"/>
                <a:gd name="T24" fmla="*/ 0 w 99"/>
                <a:gd name="T25" fmla="*/ 127 h 141"/>
                <a:gd name="T26" fmla="*/ 15 w 99"/>
                <a:gd name="T27" fmla="*/ 141 h 141"/>
                <a:gd name="T28" fmla="*/ 84 w 99"/>
                <a:gd name="T29" fmla="*/ 141 h 141"/>
                <a:gd name="T30" fmla="*/ 99 w 99"/>
                <a:gd name="T31" fmla="*/ 127 h 141"/>
                <a:gd name="T32" fmla="*/ 84 w 99"/>
                <a:gd name="T33" fmla="*/ 1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3"/>
                  </a:moveTo>
                  <a:cubicBezTo>
                    <a:pt x="64" y="113"/>
                    <a:pt x="64" y="113"/>
                    <a:pt x="64" y="113"/>
                  </a:cubicBezTo>
                  <a:cubicBezTo>
                    <a:pt x="64" y="29"/>
                    <a:pt x="64" y="29"/>
                    <a:pt x="64" y="29"/>
                  </a:cubicBezTo>
                  <a:cubicBezTo>
                    <a:pt x="84" y="29"/>
                    <a:pt x="84" y="29"/>
                    <a:pt x="84" y="29"/>
                  </a:cubicBezTo>
                  <a:cubicBezTo>
                    <a:pt x="92" y="29"/>
                    <a:pt x="99" y="23"/>
                    <a:pt x="99" y="15"/>
                  </a:cubicBezTo>
                  <a:cubicBezTo>
                    <a:pt x="99" y="7"/>
                    <a:pt x="92" y="0"/>
                    <a:pt x="84" y="0"/>
                  </a:cubicBezTo>
                  <a:cubicBezTo>
                    <a:pt x="15" y="0"/>
                    <a:pt x="15" y="0"/>
                    <a:pt x="15" y="0"/>
                  </a:cubicBezTo>
                  <a:cubicBezTo>
                    <a:pt x="6" y="0"/>
                    <a:pt x="0" y="7"/>
                    <a:pt x="0" y="15"/>
                  </a:cubicBezTo>
                  <a:cubicBezTo>
                    <a:pt x="0" y="23"/>
                    <a:pt x="6" y="29"/>
                    <a:pt x="15" y="29"/>
                  </a:cubicBezTo>
                  <a:cubicBezTo>
                    <a:pt x="35" y="29"/>
                    <a:pt x="35" y="29"/>
                    <a:pt x="35" y="29"/>
                  </a:cubicBezTo>
                  <a:cubicBezTo>
                    <a:pt x="35" y="113"/>
                    <a:pt x="35" y="113"/>
                    <a:pt x="35" y="113"/>
                  </a:cubicBezTo>
                  <a:cubicBezTo>
                    <a:pt x="15" y="113"/>
                    <a:pt x="15" y="113"/>
                    <a:pt x="15" y="113"/>
                  </a:cubicBezTo>
                  <a:cubicBezTo>
                    <a:pt x="6" y="113"/>
                    <a:pt x="0" y="119"/>
                    <a:pt x="0" y="127"/>
                  </a:cubicBezTo>
                  <a:cubicBezTo>
                    <a:pt x="0" y="134"/>
                    <a:pt x="6" y="141"/>
                    <a:pt x="15" y="141"/>
                  </a:cubicBezTo>
                  <a:cubicBezTo>
                    <a:pt x="84" y="141"/>
                    <a:pt x="84" y="141"/>
                    <a:pt x="84" y="141"/>
                  </a:cubicBezTo>
                  <a:cubicBezTo>
                    <a:pt x="92" y="141"/>
                    <a:pt x="99" y="134"/>
                    <a:pt x="99" y="127"/>
                  </a:cubicBezTo>
                  <a:cubicBezTo>
                    <a:pt x="99" y="119"/>
                    <a:pt x="92" y="113"/>
                    <a:pt x="84" y="1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0" name="Freeform 19">
              <a:extLst>
                <a:ext uri="{FF2B5EF4-FFF2-40B4-BE49-F238E27FC236}">
                  <a16:creationId xmlns:a16="http://schemas.microsoft.com/office/drawing/2014/main" id="{50211F63-1445-480D-8362-1F10E58D995E}"/>
                </a:ext>
              </a:extLst>
            </p:cNvPr>
            <p:cNvSpPr>
              <a:spLocks/>
            </p:cNvSpPr>
            <p:nvPr/>
          </p:nvSpPr>
          <p:spPr bwMode="auto">
            <a:xfrm>
              <a:off x="3755" y="1704"/>
              <a:ext cx="254" cy="282"/>
            </a:xfrm>
            <a:custGeom>
              <a:avLst/>
              <a:gdLst>
                <a:gd name="T0" fmla="*/ 112 w 127"/>
                <a:gd name="T1" fmla="*/ 0 h 141"/>
                <a:gd name="T2" fmla="*/ 14 w 127"/>
                <a:gd name="T3" fmla="*/ 0 h 141"/>
                <a:gd name="T4" fmla="*/ 0 w 127"/>
                <a:gd name="T5" fmla="*/ 13 h 141"/>
                <a:gd name="T6" fmla="*/ 14 w 127"/>
                <a:gd name="T7" fmla="*/ 28 h 141"/>
                <a:gd name="T8" fmla="*/ 48 w 127"/>
                <a:gd name="T9" fmla="*/ 28 h 141"/>
                <a:gd name="T10" fmla="*/ 48 w 127"/>
                <a:gd name="T11" fmla="*/ 127 h 141"/>
                <a:gd name="T12" fmla="*/ 63 w 127"/>
                <a:gd name="T13" fmla="*/ 141 h 141"/>
                <a:gd name="T14" fmla="*/ 77 w 127"/>
                <a:gd name="T15" fmla="*/ 127 h 141"/>
                <a:gd name="T16" fmla="*/ 77 w 127"/>
                <a:gd name="T17" fmla="*/ 28 h 141"/>
                <a:gd name="T18" fmla="*/ 112 w 127"/>
                <a:gd name="T19" fmla="*/ 28 h 141"/>
                <a:gd name="T20" fmla="*/ 127 w 127"/>
                <a:gd name="T21" fmla="*/ 13 h 141"/>
                <a:gd name="T22" fmla="*/ 112 w 127"/>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41">
                  <a:moveTo>
                    <a:pt x="112" y="0"/>
                  </a:moveTo>
                  <a:cubicBezTo>
                    <a:pt x="14" y="0"/>
                    <a:pt x="14" y="0"/>
                    <a:pt x="14" y="0"/>
                  </a:cubicBezTo>
                  <a:cubicBezTo>
                    <a:pt x="6" y="0"/>
                    <a:pt x="0" y="6"/>
                    <a:pt x="0" y="13"/>
                  </a:cubicBezTo>
                  <a:cubicBezTo>
                    <a:pt x="0" y="21"/>
                    <a:pt x="6" y="28"/>
                    <a:pt x="14" y="28"/>
                  </a:cubicBezTo>
                  <a:cubicBezTo>
                    <a:pt x="48" y="28"/>
                    <a:pt x="48" y="28"/>
                    <a:pt x="48" y="28"/>
                  </a:cubicBezTo>
                  <a:cubicBezTo>
                    <a:pt x="48" y="127"/>
                    <a:pt x="48" y="127"/>
                    <a:pt x="48" y="127"/>
                  </a:cubicBezTo>
                  <a:cubicBezTo>
                    <a:pt x="48" y="135"/>
                    <a:pt x="55" y="141"/>
                    <a:pt x="63" y="141"/>
                  </a:cubicBezTo>
                  <a:cubicBezTo>
                    <a:pt x="71" y="141"/>
                    <a:pt x="77" y="135"/>
                    <a:pt x="77" y="127"/>
                  </a:cubicBezTo>
                  <a:cubicBezTo>
                    <a:pt x="77" y="28"/>
                    <a:pt x="77" y="28"/>
                    <a:pt x="77" y="28"/>
                  </a:cubicBezTo>
                  <a:cubicBezTo>
                    <a:pt x="112" y="28"/>
                    <a:pt x="112" y="28"/>
                    <a:pt x="112" y="28"/>
                  </a:cubicBezTo>
                  <a:cubicBezTo>
                    <a:pt x="120" y="28"/>
                    <a:pt x="127" y="21"/>
                    <a:pt x="127" y="13"/>
                  </a:cubicBezTo>
                  <a:cubicBezTo>
                    <a:pt x="127" y="6"/>
                    <a:pt x="120" y="0"/>
                    <a:pt x="1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1" name="Freeform 20">
              <a:extLst>
                <a:ext uri="{FF2B5EF4-FFF2-40B4-BE49-F238E27FC236}">
                  <a16:creationId xmlns:a16="http://schemas.microsoft.com/office/drawing/2014/main" id="{8B131CFF-97B5-4E3A-B213-5D37DFC95C63}"/>
                </a:ext>
              </a:extLst>
            </p:cNvPr>
            <p:cNvSpPr>
              <a:spLocks noEditPoints="1"/>
            </p:cNvSpPr>
            <p:nvPr/>
          </p:nvSpPr>
          <p:spPr bwMode="auto">
            <a:xfrm>
              <a:off x="2698" y="1704"/>
              <a:ext cx="198" cy="282"/>
            </a:xfrm>
            <a:custGeom>
              <a:avLst/>
              <a:gdLst>
                <a:gd name="T0" fmla="*/ 69 w 99"/>
                <a:gd name="T1" fmla="*/ 85 h 141"/>
                <a:gd name="T2" fmla="*/ 98 w 99"/>
                <a:gd name="T3" fmla="*/ 44 h 141"/>
                <a:gd name="T4" fmla="*/ 55 w 99"/>
                <a:gd name="T5" fmla="*/ 0 h 141"/>
                <a:gd name="T6" fmla="*/ 14 w 99"/>
                <a:gd name="T7" fmla="*/ 0 h 141"/>
                <a:gd name="T8" fmla="*/ 0 w 99"/>
                <a:gd name="T9" fmla="*/ 14 h 141"/>
                <a:gd name="T10" fmla="*/ 0 w 99"/>
                <a:gd name="T11" fmla="*/ 127 h 141"/>
                <a:gd name="T12" fmla="*/ 14 w 99"/>
                <a:gd name="T13" fmla="*/ 141 h 141"/>
                <a:gd name="T14" fmla="*/ 30 w 99"/>
                <a:gd name="T15" fmla="*/ 127 h 141"/>
                <a:gd name="T16" fmla="*/ 30 w 99"/>
                <a:gd name="T17" fmla="*/ 88 h 141"/>
                <a:gd name="T18" fmla="*/ 34 w 99"/>
                <a:gd name="T19" fmla="*/ 88 h 141"/>
                <a:gd name="T20" fmla="*/ 70 w 99"/>
                <a:gd name="T21" fmla="*/ 135 h 141"/>
                <a:gd name="T22" fmla="*/ 83 w 99"/>
                <a:gd name="T23" fmla="*/ 141 h 141"/>
                <a:gd name="T24" fmla="*/ 91 w 99"/>
                <a:gd name="T25" fmla="*/ 138 h 141"/>
                <a:gd name="T26" fmla="*/ 94 w 99"/>
                <a:gd name="T27" fmla="*/ 118 h 141"/>
                <a:gd name="T28" fmla="*/ 69 w 99"/>
                <a:gd name="T29" fmla="*/ 85 h 141"/>
                <a:gd name="T30" fmla="*/ 69 w 99"/>
                <a:gd name="T31" fmla="*/ 85 h 141"/>
                <a:gd name="T32" fmla="*/ 68 w 99"/>
                <a:gd name="T33" fmla="*/ 44 h 141"/>
                <a:gd name="T34" fmla="*/ 55 w 99"/>
                <a:gd name="T35" fmla="*/ 59 h 141"/>
                <a:gd name="T36" fmla="*/ 30 w 99"/>
                <a:gd name="T37" fmla="*/ 59 h 141"/>
                <a:gd name="T38" fmla="*/ 30 w 99"/>
                <a:gd name="T39" fmla="*/ 28 h 141"/>
                <a:gd name="T40" fmla="*/ 55 w 99"/>
                <a:gd name="T41" fmla="*/ 28 h 141"/>
                <a:gd name="T42" fmla="*/ 68 w 99"/>
                <a:gd name="T43"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141">
                  <a:moveTo>
                    <a:pt x="69" y="85"/>
                  </a:moveTo>
                  <a:cubicBezTo>
                    <a:pt x="85" y="80"/>
                    <a:pt x="98" y="65"/>
                    <a:pt x="98" y="44"/>
                  </a:cubicBezTo>
                  <a:cubicBezTo>
                    <a:pt x="98" y="16"/>
                    <a:pt x="76" y="0"/>
                    <a:pt x="55" y="0"/>
                  </a:cubicBezTo>
                  <a:cubicBezTo>
                    <a:pt x="14" y="0"/>
                    <a:pt x="14" y="0"/>
                    <a:pt x="14" y="0"/>
                  </a:cubicBezTo>
                  <a:cubicBezTo>
                    <a:pt x="6" y="0"/>
                    <a:pt x="0" y="7"/>
                    <a:pt x="0" y="14"/>
                  </a:cubicBezTo>
                  <a:cubicBezTo>
                    <a:pt x="0" y="127"/>
                    <a:pt x="0" y="127"/>
                    <a:pt x="0" y="127"/>
                  </a:cubicBezTo>
                  <a:cubicBezTo>
                    <a:pt x="0" y="135"/>
                    <a:pt x="6" y="141"/>
                    <a:pt x="14" y="141"/>
                  </a:cubicBezTo>
                  <a:cubicBezTo>
                    <a:pt x="23" y="141"/>
                    <a:pt x="30" y="135"/>
                    <a:pt x="30" y="127"/>
                  </a:cubicBezTo>
                  <a:cubicBezTo>
                    <a:pt x="30" y="88"/>
                    <a:pt x="30" y="88"/>
                    <a:pt x="30" y="88"/>
                  </a:cubicBezTo>
                  <a:cubicBezTo>
                    <a:pt x="34" y="88"/>
                    <a:pt x="34" y="88"/>
                    <a:pt x="34" y="88"/>
                  </a:cubicBezTo>
                  <a:cubicBezTo>
                    <a:pt x="70" y="135"/>
                    <a:pt x="70" y="135"/>
                    <a:pt x="70" y="135"/>
                  </a:cubicBezTo>
                  <a:cubicBezTo>
                    <a:pt x="73" y="139"/>
                    <a:pt x="77" y="141"/>
                    <a:pt x="83" y="141"/>
                  </a:cubicBezTo>
                  <a:cubicBezTo>
                    <a:pt x="86" y="141"/>
                    <a:pt x="89" y="140"/>
                    <a:pt x="91" y="138"/>
                  </a:cubicBezTo>
                  <a:cubicBezTo>
                    <a:pt x="98" y="134"/>
                    <a:pt x="99" y="124"/>
                    <a:pt x="94" y="118"/>
                  </a:cubicBezTo>
                  <a:cubicBezTo>
                    <a:pt x="69" y="85"/>
                    <a:pt x="69" y="85"/>
                    <a:pt x="69" y="85"/>
                  </a:cubicBezTo>
                  <a:cubicBezTo>
                    <a:pt x="69" y="85"/>
                    <a:pt x="69" y="85"/>
                    <a:pt x="69" y="85"/>
                  </a:cubicBezTo>
                  <a:close/>
                  <a:moveTo>
                    <a:pt x="68" y="44"/>
                  </a:moveTo>
                  <a:cubicBezTo>
                    <a:pt x="68" y="57"/>
                    <a:pt x="58" y="59"/>
                    <a:pt x="55" y="59"/>
                  </a:cubicBezTo>
                  <a:cubicBezTo>
                    <a:pt x="30" y="59"/>
                    <a:pt x="30" y="59"/>
                    <a:pt x="30" y="59"/>
                  </a:cubicBezTo>
                  <a:cubicBezTo>
                    <a:pt x="30" y="28"/>
                    <a:pt x="30" y="28"/>
                    <a:pt x="30" y="28"/>
                  </a:cubicBezTo>
                  <a:cubicBezTo>
                    <a:pt x="55" y="28"/>
                    <a:pt x="55" y="28"/>
                    <a:pt x="55" y="28"/>
                  </a:cubicBezTo>
                  <a:cubicBezTo>
                    <a:pt x="58" y="28"/>
                    <a:pt x="68" y="31"/>
                    <a:pt x="6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2" name="Freeform 21">
              <a:extLst>
                <a:ext uri="{FF2B5EF4-FFF2-40B4-BE49-F238E27FC236}">
                  <a16:creationId xmlns:a16="http://schemas.microsoft.com/office/drawing/2014/main" id="{BFF43710-55CF-4DFB-AF77-191252B4713F}"/>
                </a:ext>
              </a:extLst>
            </p:cNvPr>
            <p:cNvSpPr>
              <a:spLocks/>
            </p:cNvSpPr>
            <p:nvPr/>
          </p:nvSpPr>
          <p:spPr bwMode="auto">
            <a:xfrm>
              <a:off x="3270" y="1704"/>
              <a:ext cx="252" cy="282"/>
            </a:xfrm>
            <a:custGeom>
              <a:avLst/>
              <a:gdLst>
                <a:gd name="T0" fmla="*/ 63 w 126"/>
                <a:gd name="T1" fmla="*/ 141 h 141"/>
                <a:gd name="T2" fmla="*/ 0 w 126"/>
                <a:gd name="T3" fmla="*/ 71 h 141"/>
                <a:gd name="T4" fmla="*/ 63 w 126"/>
                <a:gd name="T5" fmla="*/ 0 h 141"/>
                <a:gd name="T6" fmla="*/ 101 w 126"/>
                <a:gd name="T7" fmla="*/ 14 h 141"/>
                <a:gd name="T8" fmla="*/ 103 w 126"/>
                <a:gd name="T9" fmla="*/ 35 h 141"/>
                <a:gd name="T10" fmla="*/ 84 w 126"/>
                <a:gd name="T11" fmla="*/ 36 h 141"/>
                <a:gd name="T12" fmla="*/ 63 w 126"/>
                <a:gd name="T13" fmla="*/ 28 h 141"/>
                <a:gd name="T14" fmla="*/ 28 w 126"/>
                <a:gd name="T15" fmla="*/ 71 h 141"/>
                <a:gd name="T16" fmla="*/ 63 w 126"/>
                <a:gd name="T17" fmla="*/ 113 h 141"/>
                <a:gd name="T18" fmla="*/ 96 w 126"/>
                <a:gd name="T19" fmla="*/ 84 h 141"/>
                <a:gd name="T20" fmla="*/ 78 w 126"/>
                <a:gd name="T21" fmla="*/ 84 h 141"/>
                <a:gd name="T22" fmla="*/ 64 w 126"/>
                <a:gd name="T23" fmla="*/ 71 h 141"/>
                <a:gd name="T24" fmla="*/ 78 w 126"/>
                <a:gd name="T25" fmla="*/ 56 h 141"/>
                <a:gd name="T26" fmla="*/ 112 w 126"/>
                <a:gd name="T27" fmla="*/ 56 h 141"/>
                <a:gd name="T28" fmla="*/ 126 w 126"/>
                <a:gd name="T29" fmla="*/ 71 h 141"/>
                <a:gd name="T30" fmla="*/ 63 w 126"/>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41">
                  <a:moveTo>
                    <a:pt x="63" y="141"/>
                  </a:moveTo>
                  <a:cubicBezTo>
                    <a:pt x="29" y="141"/>
                    <a:pt x="0" y="110"/>
                    <a:pt x="0" y="71"/>
                  </a:cubicBezTo>
                  <a:cubicBezTo>
                    <a:pt x="0" y="32"/>
                    <a:pt x="29" y="0"/>
                    <a:pt x="63" y="0"/>
                  </a:cubicBezTo>
                  <a:cubicBezTo>
                    <a:pt x="77" y="0"/>
                    <a:pt x="91" y="5"/>
                    <a:pt x="101" y="14"/>
                  </a:cubicBezTo>
                  <a:cubicBezTo>
                    <a:pt x="108" y="19"/>
                    <a:pt x="108" y="29"/>
                    <a:pt x="103" y="35"/>
                  </a:cubicBezTo>
                  <a:cubicBezTo>
                    <a:pt x="98" y="41"/>
                    <a:pt x="90" y="41"/>
                    <a:pt x="84" y="36"/>
                  </a:cubicBezTo>
                  <a:cubicBezTo>
                    <a:pt x="77" y="31"/>
                    <a:pt x="70" y="28"/>
                    <a:pt x="63" y="28"/>
                  </a:cubicBezTo>
                  <a:cubicBezTo>
                    <a:pt x="44" y="28"/>
                    <a:pt x="28" y="47"/>
                    <a:pt x="28" y="71"/>
                  </a:cubicBezTo>
                  <a:cubicBezTo>
                    <a:pt x="28" y="94"/>
                    <a:pt x="44" y="113"/>
                    <a:pt x="63" y="113"/>
                  </a:cubicBezTo>
                  <a:cubicBezTo>
                    <a:pt x="78" y="113"/>
                    <a:pt x="92" y="101"/>
                    <a:pt x="96" y="84"/>
                  </a:cubicBezTo>
                  <a:cubicBezTo>
                    <a:pt x="78" y="84"/>
                    <a:pt x="78" y="84"/>
                    <a:pt x="78" y="84"/>
                  </a:cubicBezTo>
                  <a:cubicBezTo>
                    <a:pt x="70" y="84"/>
                    <a:pt x="64" y="78"/>
                    <a:pt x="64" y="71"/>
                  </a:cubicBezTo>
                  <a:cubicBezTo>
                    <a:pt x="64" y="63"/>
                    <a:pt x="70" y="56"/>
                    <a:pt x="78" y="56"/>
                  </a:cubicBezTo>
                  <a:cubicBezTo>
                    <a:pt x="112" y="56"/>
                    <a:pt x="112" y="56"/>
                    <a:pt x="112" y="56"/>
                  </a:cubicBezTo>
                  <a:cubicBezTo>
                    <a:pt x="120" y="56"/>
                    <a:pt x="126" y="63"/>
                    <a:pt x="126" y="71"/>
                  </a:cubicBezTo>
                  <a:cubicBezTo>
                    <a:pt x="126" y="110"/>
                    <a:pt x="98" y="141"/>
                    <a:pt x="63"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3" name="Freeform 22">
              <a:extLst>
                <a:ext uri="{FF2B5EF4-FFF2-40B4-BE49-F238E27FC236}">
                  <a16:creationId xmlns:a16="http://schemas.microsoft.com/office/drawing/2014/main" id="{66C5BFF0-EB30-4470-839D-E423DEEC2B1C}"/>
                </a:ext>
              </a:extLst>
            </p:cNvPr>
            <p:cNvSpPr>
              <a:spLocks/>
            </p:cNvSpPr>
            <p:nvPr/>
          </p:nvSpPr>
          <p:spPr bwMode="auto">
            <a:xfrm>
              <a:off x="2904" y="1698"/>
              <a:ext cx="182" cy="288"/>
            </a:xfrm>
            <a:custGeom>
              <a:avLst/>
              <a:gdLst>
                <a:gd name="T0" fmla="*/ 43 w 91"/>
                <a:gd name="T1" fmla="*/ 144 h 144"/>
                <a:gd name="T2" fmla="*/ 10 w 91"/>
                <a:gd name="T3" fmla="*/ 136 h 144"/>
                <a:gd name="T4" fmla="*/ 3 w 91"/>
                <a:gd name="T5" fmla="*/ 117 h 144"/>
                <a:gd name="T6" fmla="*/ 20 w 91"/>
                <a:gd name="T7" fmla="*/ 110 h 144"/>
                <a:gd name="T8" fmla="*/ 51 w 91"/>
                <a:gd name="T9" fmla="*/ 114 h 144"/>
                <a:gd name="T10" fmla="*/ 60 w 91"/>
                <a:gd name="T11" fmla="*/ 105 h 144"/>
                <a:gd name="T12" fmla="*/ 40 w 91"/>
                <a:gd name="T13" fmla="*/ 82 h 144"/>
                <a:gd name="T14" fmla="*/ 7 w 91"/>
                <a:gd name="T15" fmla="*/ 32 h 144"/>
                <a:gd name="T16" fmla="*/ 7 w 91"/>
                <a:gd name="T17" fmla="*/ 31 h 144"/>
                <a:gd name="T18" fmla="*/ 28 w 91"/>
                <a:gd name="T19" fmla="*/ 7 h 144"/>
                <a:gd name="T20" fmla="*/ 75 w 91"/>
                <a:gd name="T21" fmla="*/ 10 h 144"/>
                <a:gd name="T22" fmla="*/ 82 w 91"/>
                <a:gd name="T23" fmla="*/ 28 h 144"/>
                <a:gd name="T24" fmla="*/ 64 w 91"/>
                <a:gd name="T25" fmla="*/ 36 h 144"/>
                <a:gd name="T26" fmla="*/ 39 w 91"/>
                <a:gd name="T27" fmla="*/ 32 h 144"/>
                <a:gd name="T28" fmla="*/ 32 w 91"/>
                <a:gd name="T29" fmla="*/ 38 h 144"/>
                <a:gd name="T30" fmla="*/ 49 w 91"/>
                <a:gd name="T31" fmla="*/ 57 h 144"/>
                <a:gd name="T32" fmla="*/ 85 w 91"/>
                <a:gd name="T33" fmla="*/ 112 h 144"/>
                <a:gd name="T34" fmla="*/ 85 w 91"/>
                <a:gd name="T35" fmla="*/ 113 h 144"/>
                <a:gd name="T36" fmla="*/ 62 w 91"/>
                <a:gd name="T37" fmla="*/ 140 h 144"/>
                <a:gd name="T38" fmla="*/ 43 w 91"/>
                <a:gd name="T3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44">
                  <a:moveTo>
                    <a:pt x="43" y="144"/>
                  </a:moveTo>
                  <a:cubicBezTo>
                    <a:pt x="33" y="144"/>
                    <a:pt x="22" y="141"/>
                    <a:pt x="10" y="136"/>
                  </a:cubicBezTo>
                  <a:cubicBezTo>
                    <a:pt x="3" y="132"/>
                    <a:pt x="0" y="125"/>
                    <a:pt x="3" y="117"/>
                  </a:cubicBezTo>
                  <a:cubicBezTo>
                    <a:pt x="6" y="110"/>
                    <a:pt x="14" y="107"/>
                    <a:pt x="20" y="110"/>
                  </a:cubicBezTo>
                  <a:cubicBezTo>
                    <a:pt x="34" y="116"/>
                    <a:pt x="45" y="118"/>
                    <a:pt x="51" y="114"/>
                  </a:cubicBezTo>
                  <a:cubicBezTo>
                    <a:pt x="55" y="113"/>
                    <a:pt x="58" y="109"/>
                    <a:pt x="60" y="105"/>
                  </a:cubicBezTo>
                  <a:cubicBezTo>
                    <a:pt x="61" y="99"/>
                    <a:pt x="61" y="89"/>
                    <a:pt x="40" y="82"/>
                  </a:cubicBezTo>
                  <a:cubicBezTo>
                    <a:pt x="3" y="71"/>
                    <a:pt x="5" y="43"/>
                    <a:pt x="7" y="32"/>
                  </a:cubicBezTo>
                  <a:cubicBezTo>
                    <a:pt x="7" y="31"/>
                    <a:pt x="7" y="31"/>
                    <a:pt x="7" y="31"/>
                  </a:cubicBezTo>
                  <a:cubicBezTo>
                    <a:pt x="10" y="19"/>
                    <a:pt x="18" y="11"/>
                    <a:pt x="28" y="7"/>
                  </a:cubicBezTo>
                  <a:cubicBezTo>
                    <a:pt x="40" y="0"/>
                    <a:pt x="56" y="2"/>
                    <a:pt x="75" y="10"/>
                  </a:cubicBezTo>
                  <a:cubicBezTo>
                    <a:pt x="82" y="13"/>
                    <a:pt x="84" y="21"/>
                    <a:pt x="82" y="28"/>
                  </a:cubicBezTo>
                  <a:cubicBezTo>
                    <a:pt x="79" y="36"/>
                    <a:pt x="71" y="38"/>
                    <a:pt x="64" y="36"/>
                  </a:cubicBezTo>
                  <a:cubicBezTo>
                    <a:pt x="53" y="31"/>
                    <a:pt x="44" y="29"/>
                    <a:pt x="39" y="32"/>
                  </a:cubicBezTo>
                  <a:cubicBezTo>
                    <a:pt x="36" y="33"/>
                    <a:pt x="34" y="36"/>
                    <a:pt x="32" y="38"/>
                  </a:cubicBezTo>
                  <a:cubicBezTo>
                    <a:pt x="31" y="43"/>
                    <a:pt x="31" y="51"/>
                    <a:pt x="49" y="57"/>
                  </a:cubicBezTo>
                  <a:cubicBezTo>
                    <a:pt x="77" y="65"/>
                    <a:pt x="91" y="85"/>
                    <a:pt x="85" y="112"/>
                  </a:cubicBezTo>
                  <a:cubicBezTo>
                    <a:pt x="85" y="113"/>
                    <a:pt x="85" y="113"/>
                    <a:pt x="85" y="113"/>
                  </a:cubicBezTo>
                  <a:cubicBezTo>
                    <a:pt x="81" y="126"/>
                    <a:pt x="73" y="135"/>
                    <a:pt x="62" y="140"/>
                  </a:cubicBezTo>
                  <a:cubicBezTo>
                    <a:pt x="57" y="143"/>
                    <a:pt x="50" y="144"/>
                    <a:pt x="43" y="1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4" name="Freeform 23">
              <a:extLst>
                <a:ext uri="{FF2B5EF4-FFF2-40B4-BE49-F238E27FC236}">
                  <a16:creationId xmlns:a16="http://schemas.microsoft.com/office/drawing/2014/main" id="{1D08CF64-AF93-4408-8355-717B713346D1}"/>
                </a:ext>
              </a:extLst>
            </p:cNvPr>
            <p:cNvSpPr>
              <a:spLocks/>
            </p:cNvSpPr>
            <p:nvPr/>
          </p:nvSpPr>
          <p:spPr bwMode="auto">
            <a:xfrm>
              <a:off x="2936" y="1336"/>
              <a:ext cx="198" cy="282"/>
            </a:xfrm>
            <a:custGeom>
              <a:avLst/>
              <a:gdLst>
                <a:gd name="T0" fmla="*/ 47 w 99"/>
                <a:gd name="T1" fmla="*/ 141 h 141"/>
                <a:gd name="T2" fmla="*/ 11 w 99"/>
                <a:gd name="T3" fmla="*/ 133 h 141"/>
                <a:gd name="T4" fmla="*/ 3 w 99"/>
                <a:gd name="T5" fmla="*/ 115 h 141"/>
                <a:gd name="T6" fmla="*/ 22 w 99"/>
                <a:gd name="T7" fmla="*/ 108 h 141"/>
                <a:gd name="T8" fmla="*/ 56 w 99"/>
                <a:gd name="T9" fmla="*/ 112 h 141"/>
                <a:gd name="T10" fmla="*/ 65 w 99"/>
                <a:gd name="T11" fmla="*/ 104 h 141"/>
                <a:gd name="T12" fmla="*/ 44 w 99"/>
                <a:gd name="T13" fmla="*/ 81 h 141"/>
                <a:gd name="T14" fmla="*/ 7 w 99"/>
                <a:gd name="T15" fmla="*/ 31 h 141"/>
                <a:gd name="T16" fmla="*/ 7 w 99"/>
                <a:gd name="T17" fmla="*/ 29 h 141"/>
                <a:gd name="T18" fmla="*/ 30 w 99"/>
                <a:gd name="T19" fmla="*/ 6 h 141"/>
                <a:gd name="T20" fmla="*/ 82 w 99"/>
                <a:gd name="T21" fmla="*/ 10 h 141"/>
                <a:gd name="T22" fmla="*/ 89 w 99"/>
                <a:gd name="T23" fmla="*/ 28 h 141"/>
                <a:gd name="T24" fmla="*/ 70 w 99"/>
                <a:gd name="T25" fmla="*/ 35 h 141"/>
                <a:gd name="T26" fmla="*/ 42 w 99"/>
                <a:gd name="T27" fmla="*/ 31 h 141"/>
                <a:gd name="T28" fmla="*/ 35 w 99"/>
                <a:gd name="T29" fmla="*/ 38 h 141"/>
                <a:gd name="T30" fmla="*/ 53 w 99"/>
                <a:gd name="T31" fmla="*/ 55 h 141"/>
                <a:gd name="T32" fmla="*/ 93 w 99"/>
                <a:gd name="T33" fmla="*/ 110 h 141"/>
                <a:gd name="T34" fmla="*/ 93 w 99"/>
                <a:gd name="T35" fmla="*/ 111 h 141"/>
                <a:gd name="T36" fmla="*/ 68 w 99"/>
                <a:gd name="T37" fmla="*/ 138 h 141"/>
                <a:gd name="T38" fmla="*/ 47 w 99"/>
                <a:gd name="T3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41">
                  <a:moveTo>
                    <a:pt x="47" y="141"/>
                  </a:moveTo>
                  <a:cubicBezTo>
                    <a:pt x="36" y="141"/>
                    <a:pt x="24" y="139"/>
                    <a:pt x="11" y="133"/>
                  </a:cubicBezTo>
                  <a:cubicBezTo>
                    <a:pt x="3" y="130"/>
                    <a:pt x="0" y="123"/>
                    <a:pt x="3" y="115"/>
                  </a:cubicBezTo>
                  <a:cubicBezTo>
                    <a:pt x="6" y="108"/>
                    <a:pt x="15" y="105"/>
                    <a:pt x="22" y="108"/>
                  </a:cubicBezTo>
                  <a:cubicBezTo>
                    <a:pt x="37" y="114"/>
                    <a:pt x="49" y="115"/>
                    <a:pt x="56" y="112"/>
                  </a:cubicBezTo>
                  <a:cubicBezTo>
                    <a:pt x="60" y="110"/>
                    <a:pt x="63" y="108"/>
                    <a:pt x="65" y="104"/>
                  </a:cubicBezTo>
                  <a:cubicBezTo>
                    <a:pt x="66" y="97"/>
                    <a:pt x="67" y="88"/>
                    <a:pt x="44" y="81"/>
                  </a:cubicBezTo>
                  <a:cubicBezTo>
                    <a:pt x="3" y="70"/>
                    <a:pt x="5" y="43"/>
                    <a:pt x="7" y="31"/>
                  </a:cubicBezTo>
                  <a:cubicBezTo>
                    <a:pt x="7" y="29"/>
                    <a:pt x="7" y="29"/>
                    <a:pt x="7" y="29"/>
                  </a:cubicBezTo>
                  <a:cubicBezTo>
                    <a:pt x="11" y="19"/>
                    <a:pt x="19" y="11"/>
                    <a:pt x="30" y="6"/>
                  </a:cubicBezTo>
                  <a:cubicBezTo>
                    <a:pt x="44" y="0"/>
                    <a:pt x="61" y="1"/>
                    <a:pt x="82" y="10"/>
                  </a:cubicBezTo>
                  <a:cubicBezTo>
                    <a:pt x="89" y="13"/>
                    <a:pt x="92" y="21"/>
                    <a:pt x="89" y="28"/>
                  </a:cubicBezTo>
                  <a:cubicBezTo>
                    <a:pt x="86" y="35"/>
                    <a:pt x="77" y="38"/>
                    <a:pt x="70" y="35"/>
                  </a:cubicBezTo>
                  <a:cubicBezTo>
                    <a:pt x="58" y="29"/>
                    <a:pt x="48" y="29"/>
                    <a:pt x="42" y="31"/>
                  </a:cubicBezTo>
                  <a:cubicBezTo>
                    <a:pt x="39" y="32"/>
                    <a:pt x="37" y="34"/>
                    <a:pt x="35" y="38"/>
                  </a:cubicBezTo>
                  <a:cubicBezTo>
                    <a:pt x="34" y="43"/>
                    <a:pt x="34" y="50"/>
                    <a:pt x="53" y="55"/>
                  </a:cubicBezTo>
                  <a:cubicBezTo>
                    <a:pt x="84" y="64"/>
                    <a:pt x="99" y="84"/>
                    <a:pt x="93" y="110"/>
                  </a:cubicBezTo>
                  <a:cubicBezTo>
                    <a:pt x="93" y="111"/>
                    <a:pt x="93" y="111"/>
                    <a:pt x="93" y="111"/>
                  </a:cubicBezTo>
                  <a:cubicBezTo>
                    <a:pt x="88" y="123"/>
                    <a:pt x="80" y="132"/>
                    <a:pt x="68" y="138"/>
                  </a:cubicBezTo>
                  <a:cubicBezTo>
                    <a:pt x="62" y="139"/>
                    <a:pt x="55" y="141"/>
                    <a:pt x="47"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5" name="Freeform 24">
              <a:extLst>
                <a:ext uri="{FF2B5EF4-FFF2-40B4-BE49-F238E27FC236}">
                  <a16:creationId xmlns:a16="http://schemas.microsoft.com/office/drawing/2014/main" id="{ACA0FFB0-B0EB-484F-A35E-8BA507C190AA}"/>
                </a:ext>
              </a:extLst>
            </p:cNvPr>
            <p:cNvSpPr>
              <a:spLocks/>
            </p:cNvSpPr>
            <p:nvPr/>
          </p:nvSpPr>
          <p:spPr bwMode="auto">
            <a:xfrm>
              <a:off x="2244" y="1704"/>
              <a:ext cx="248" cy="282"/>
            </a:xfrm>
            <a:custGeom>
              <a:avLst/>
              <a:gdLst>
                <a:gd name="T0" fmla="*/ 110 w 124"/>
                <a:gd name="T1" fmla="*/ 0 h 141"/>
                <a:gd name="T2" fmla="*/ 14 w 124"/>
                <a:gd name="T3" fmla="*/ 0 h 141"/>
                <a:gd name="T4" fmla="*/ 0 w 124"/>
                <a:gd name="T5" fmla="*/ 14 h 141"/>
                <a:gd name="T6" fmla="*/ 14 w 124"/>
                <a:gd name="T7" fmla="*/ 28 h 141"/>
                <a:gd name="T8" fmla="*/ 48 w 124"/>
                <a:gd name="T9" fmla="*/ 28 h 141"/>
                <a:gd name="T10" fmla="*/ 48 w 124"/>
                <a:gd name="T11" fmla="*/ 126 h 141"/>
                <a:gd name="T12" fmla="*/ 62 w 124"/>
                <a:gd name="T13" fmla="*/ 141 h 141"/>
                <a:gd name="T14" fmla="*/ 76 w 124"/>
                <a:gd name="T15" fmla="*/ 126 h 141"/>
                <a:gd name="T16" fmla="*/ 76 w 124"/>
                <a:gd name="T17" fmla="*/ 28 h 141"/>
                <a:gd name="T18" fmla="*/ 110 w 124"/>
                <a:gd name="T19" fmla="*/ 28 h 141"/>
                <a:gd name="T20" fmla="*/ 124 w 124"/>
                <a:gd name="T21" fmla="*/ 14 h 141"/>
                <a:gd name="T22" fmla="*/ 110 w 124"/>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41">
                  <a:moveTo>
                    <a:pt x="110" y="0"/>
                  </a:moveTo>
                  <a:cubicBezTo>
                    <a:pt x="14" y="0"/>
                    <a:pt x="14" y="0"/>
                    <a:pt x="14" y="0"/>
                  </a:cubicBezTo>
                  <a:cubicBezTo>
                    <a:pt x="6" y="0"/>
                    <a:pt x="0" y="6"/>
                    <a:pt x="0" y="14"/>
                  </a:cubicBezTo>
                  <a:cubicBezTo>
                    <a:pt x="0" y="22"/>
                    <a:pt x="6" y="28"/>
                    <a:pt x="14" y="28"/>
                  </a:cubicBezTo>
                  <a:cubicBezTo>
                    <a:pt x="48" y="28"/>
                    <a:pt x="48" y="28"/>
                    <a:pt x="48" y="28"/>
                  </a:cubicBezTo>
                  <a:cubicBezTo>
                    <a:pt x="48" y="126"/>
                    <a:pt x="48" y="126"/>
                    <a:pt x="48" y="126"/>
                  </a:cubicBezTo>
                  <a:cubicBezTo>
                    <a:pt x="48" y="134"/>
                    <a:pt x="54" y="141"/>
                    <a:pt x="62" y="141"/>
                  </a:cubicBezTo>
                  <a:cubicBezTo>
                    <a:pt x="70" y="141"/>
                    <a:pt x="76" y="134"/>
                    <a:pt x="76" y="126"/>
                  </a:cubicBezTo>
                  <a:cubicBezTo>
                    <a:pt x="76" y="28"/>
                    <a:pt x="76" y="28"/>
                    <a:pt x="76" y="28"/>
                  </a:cubicBezTo>
                  <a:cubicBezTo>
                    <a:pt x="110" y="28"/>
                    <a:pt x="110" y="28"/>
                    <a:pt x="110" y="28"/>
                  </a:cubicBezTo>
                  <a:cubicBezTo>
                    <a:pt x="118" y="28"/>
                    <a:pt x="124" y="22"/>
                    <a:pt x="124" y="14"/>
                  </a:cubicBezTo>
                  <a:cubicBezTo>
                    <a:pt x="124" y="6"/>
                    <a:pt x="118" y="0"/>
                    <a:pt x="11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nvGrpSpPr>
          <p:cNvPr id="136" name="Group 4">
            <a:extLst>
              <a:ext uri="{FF2B5EF4-FFF2-40B4-BE49-F238E27FC236}">
                <a16:creationId xmlns:a16="http://schemas.microsoft.com/office/drawing/2014/main" id="{B4C0A66D-DED1-4D9D-97C6-E4CAA8DC4D08}"/>
              </a:ext>
            </a:extLst>
          </p:cNvPr>
          <p:cNvGrpSpPr>
            <a:grpSpLocks noChangeAspect="1"/>
          </p:cNvGrpSpPr>
          <p:nvPr/>
        </p:nvGrpSpPr>
        <p:grpSpPr bwMode="auto">
          <a:xfrm>
            <a:off x="4048743" y="3283451"/>
            <a:ext cx="456884" cy="457200"/>
            <a:chOff x="1439" y="178"/>
            <a:chExt cx="2880" cy="2882"/>
          </a:xfrm>
        </p:grpSpPr>
        <p:sp>
          <p:nvSpPr>
            <p:cNvPr id="137" name="Oval 5">
              <a:extLst>
                <a:ext uri="{FF2B5EF4-FFF2-40B4-BE49-F238E27FC236}">
                  <a16:creationId xmlns:a16="http://schemas.microsoft.com/office/drawing/2014/main" id="{5270B408-BFE5-418D-A31F-1467D6F8B65C}"/>
                </a:ext>
              </a:extLst>
            </p:cNvPr>
            <p:cNvSpPr>
              <a:spLocks noChangeArrowheads="1"/>
            </p:cNvSpPr>
            <p:nvPr/>
          </p:nvSpPr>
          <p:spPr bwMode="auto">
            <a:xfrm>
              <a:off x="1439" y="178"/>
              <a:ext cx="2880" cy="288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8" name="Freeform 6">
              <a:extLst>
                <a:ext uri="{FF2B5EF4-FFF2-40B4-BE49-F238E27FC236}">
                  <a16:creationId xmlns:a16="http://schemas.microsoft.com/office/drawing/2014/main" id="{342C84A7-F6BF-41BB-908B-020319C55F89}"/>
                </a:ext>
              </a:extLst>
            </p:cNvPr>
            <p:cNvSpPr>
              <a:spLocks/>
            </p:cNvSpPr>
            <p:nvPr/>
          </p:nvSpPr>
          <p:spPr bwMode="auto">
            <a:xfrm>
              <a:off x="1693" y="913"/>
              <a:ext cx="2626" cy="2147"/>
            </a:xfrm>
            <a:custGeom>
              <a:avLst/>
              <a:gdLst>
                <a:gd name="T0" fmla="*/ 977 w 1312"/>
                <a:gd name="T1" fmla="*/ 49 h 1072"/>
                <a:gd name="T2" fmla="*/ 882 w 1312"/>
                <a:gd name="T3" fmla="*/ 1 h 1072"/>
                <a:gd name="T4" fmla="*/ 882 w 1312"/>
                <a:gd name="T5" fmla="*/ 0 h 1072"/>
                <a:gd name="T6" fmla="*/ 730 w 1312"/>
                <a:gd name="T7" fmla="*/ 0 h 1072"/>
                <a:gd name="T8" fmla="*/ 730 w 1312"/>
                <a:gd name="T9" fmla="*/ 1 h 1072"/>
                <a:gd name="T10" fmla="*/ 728 w 1312"/>
                <a:gd name="T11" fmla="*/ 0 h 1072"/>
                <a:gd name="T12" fmla="*/ 600 w 1312"/>
                <a:gd name="T13" fmla="*/ 127 h 1072"/>
                <a:gd name="T14" fmla="*/ 607 w 1312"/>
                <a:gd name="T15" fmla="*/ 168 h 1072"/>
                <a:gd name="T16" fmla="*/ 393 w 1312"/>
                <a:gd name="T17" fmla="*/ 168 h 1072"/>
                <a:gd name="T18" fmla="*/ 265 w 1312"/>
                <a:gd name="T19" fmla="*/ 296 h 1072"/>
                <a:gd name="T20" fmla="*/ 272 w 1312"/>
                <a:gd name="T21" fmla="*/ 336 h 1072"/>
                <a:gd name="T22" fmla="*/ 128 w 1312"/>
                <a:gd name="T23" fmla="*/ 336 h 1072"/>
                <a:gd name="T24" fmla="*/ 0 w 1312"/>
                <a:gd name="T25" fmla="*/ 463 h 1072"/>
                <a:gd name="T26" fmla="*/ 36 w 1312"/>
                <a:gd name="T27" fmla="*/ 551 h 1072"/>
                <a:gd name="T28" fmla="*/ 35 w 1312"/>
                <a:gd name="T29" fmla="*/ 552 h 1072"/>
                <a:gd name="T30" fmla="*/ 556 w 1312"/>
                <a:gd name="T31" fmla="*/ 1071 h 1072"/>
                <a:gd name="T32" fmla="*/ 592 w 1312"/>
                <a:gd name="T33" fmla="*/ 1072 h 1072"/>
                <a:gd name="T34" fmla="*/ 1312 w 1312"/>
                <a:gd name="T35" fmla="*/ 383 h 1072"/>
                <a:gd name="T36" fmla="*/ 977 w 1312"/>
                <a:gd name="T37" fmla="*/ 49 h 1072"/>
                <a:gd name="T38" fmla="*/ 977 w 1312"/>
                <a:gd name="T39" fmla="*/ 49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2" h="1072">
                  <a:moveTo>
                    <a:pt x="977" y="49"/>
                  </a:moveTo>
                  <a:cubicBezTo>
                    <a:pt x="954" y="21"/>
                    <a:pt x="920" y="2"/>
                    <a:pt x="882" y="1"/>
                  </a:cubicBezTo>
                  <a:cubicBezTo>
                    <a:pt x="882" y="0"/>
                    <a:pt x="882" y="0"/>
                    <a:pt x="882" y="0"/>
                  </a:cubicBezTo>
                  <a:cubicBezTo>
                    <a:pt x="730" y="0"/>
                    <a:pt x="730" y="0"/>
                    <a:pt x="730" y="0"/>
                  </a:cubicBezTo>
                  <a:cubicBezTo>
                    <a:pt x="730" y="1"/>
                    <a:pt x="730" y="1"/>
                    <a:pt x="730" y="1"/>
                  </a:cubicBezTo>
                  <a:cubicBezTo>
                    <a:pt x="729" y="1"/>
                    <a:pt x="729" y="0"/>
                    <a:pt x="728" y="0"/>
                  </a:cubicBezTo>
                  <a:cubicBezTo>
                    <a:pt x="657" y="0"/>
                    <a:pt x="600" y="58"/>
                    <a:pt x="600" y="127"/>
                  </a:cubicBezTo>
                  <a:cubicBezTo>
                    <a:pt x="600" y="142"/>
                    <a:pt x="603" y="155"/>
                    <a:pt x="607" y="168"/>
                  </a:cubicBezTo>
                  <a:cubicBezTo>
                    <a:pt x="393" y="168"/>
                    <a:pt x="393" y="168"/>
                    <a:pt x="393" y="168"/>
                  </a:cubicBezTo>
                  <a:cubicBezTo>
                    <a:pt x="322" y="168"/>
                    <a:pt x="265" y="225"/>
                    <a:pt x="265" y="296"/>
                  </a:cubicBezTo>
                  <a:cubicBezTo>
                    <a:pt x="265" y="310"/>
                    <a:pt x="267" y="324"/>
                    <a:pt x="272" y="336"/>
                  </a:cubicBezTo>
                  <a:cubicBezTo>
                    <a:pt x="128" y="336"/>
                    <a:pt x="128" y="336"/>
                    <a:pt x="128" y="336"/>
                  </a:cubicBezTo>
                  <a:cubicBezTo>
                    <a:pt x="57" y="336"/>
                    <a:pt x="0" y="394"/>
                    <a:pt x="0" y="463"/>
                  </a:cubicBezTo>
                  <a:cubicBezTo>
                    <a:pt x="0" y="497"/>
                    <a:pt x="14" y="528"/>
                    <a:pt x="36" y="551"/>
                  </a:cubicBezTo>
                  <a:cubicBezTo>
                    <a:pt x="35" y="552"/>
                    <a:pt x="35" y="552"/>
                    <a:pt x="35" y="552"/>
                  </a:cubicBezTo>
                  <a:cubicBezTo>
                    <a:pt x="556" y="1071"/>
                    <a:pt x="556" y="1071"/>
                    <a:pt x="556" y="1071"/>
                  </a:cubicBezTo>
                  <a:cubicBezTo>
                    <a:pt x="568" y="1072"/>
                    <a:pt x="580" y="1072"/>
                    <a:pt x="592" y="1072"/>
                  </a:cubicBezTo>
                  <a:cubicBezTo>
                    <a:pt x="980" y="1072"/>
                    <a:pt x="1297" y="766"/>
                    <a:pt x="1312" y="383"/>
                  </a:cubicBezTo>
                  <a:cubicBezTo>
                    <a:pt x="977" y="49"/>
                    <a:pt x="977" y="49"/>
                    <a:pt x="977" y="49"/>
                  </a:cubicBezTo>
                  <a:cubicBezTo>
                    <a:pt x="977" y="49"/>
                    <a:pt x="977" y="49"/>
                    <a:pt x="977" y="49"/>
                  </a:cubicBezTo>
                  <a:close/>
                </a:path>
              </a:pathLst>
            </a:custGeom>
            <a:solidFill>
              <a:srgbClr val="153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9" name="Freeform 7">
              <a:extLst>
                <a:ext uri="{FF2B5EF4-FFF2-40B4-BE49-F238E27FC236}">
                  <a16:creationId xmlns:a16="http://schemas.microsoft.com/office/drawing/2014/main" id="{F96CB167-767B-4676-879C-3D8605A0630F}"/>
                </a:ext>
              </a:extLst>
            </p:cNvPr>
            <p:cNvSpPr>
              <a:spLocks noEditPoints="1"/>
            </p:cNvSpPr>
            <p:nvPr/>
          </p:nvSpPr>
          <p:spPr bwMode="auto">
            <a:xfrm>
              <a:off x="3076" y="1760"/>
              <a:ext cx="679" cy="677"/>
            </a:xfrm>
            <a:custGeom>
              <a:avLst/>
              <a:gdLst>
                <a:gd name="T0" fmla="*/ 291 w 339"/>
                <a:gd name="T1" fmla="*/ 136 h 338"/>
                <a:gd name="T2" fmla="*/ 307 w 339"/>
                <a:gd name="T3" fmla="*/ 136 h 338"/>
                <a:gd name="T4" fmla="*/ 339 w 339"/>
                <a:gd name="T5" fmla="*/ 168 h 338"/>
                <a:gd name="T6" fmla="*/ 307 w 339"/>
                <a:gd name="T7" fmla="*/ 200 h 338"/>
                <a:gd name="T8" fmla="*/ 272 w 339"/>
                <a:gd name="T9" fmla="*/ 200 h 338"/>
                <a:gd name="T10" fmla="*/ 267 w 339"/>
                <a:gd name="T11" fmla="*/ 204 h 338"/>
                <a:gd name="T12" fmla="*/ 271 w 339"/>
                <a:gd name="T13" fmla="*/ 224 h 338"/>
                <a:gd name="T14" fmla="*/ 289 w 339"/>
                <a:gd name="T15" fmla="*/ 243 h 338"/>
                <a:gd name="T16" fmla="*/ 296 w 339"/>
                <a:gd name="T17" fmla="*/ 277 h 338"/>
                <a:gd name="T18" fmla="*/ 268 w 339"/>
                <a:gd name="T19" fmla="*/ 297 h 338"/>
                <a:gd name="T20" fmla="*/ 245 w 339"/>
                <a:gd name="T21" fmla="*/ 288 h 338"/>
                <a:gd name="T22" fmla="*/ 221 w 339"/>
                <a:gd name="T23" fmla="*/ 264 h 338"/>
                <a:gd name="T24" fmla="*/ 212 w 339"/>
                <a:gd name="T25" fmla="*/ 262 h 338"/>
                <a:gd name="T26" fmla="*/ 201 w 339"/>
                <a:gd name="T27" fmla="*/ 278 h 338"/>
                <a:gd name="T28" fmla="*/ 201 w 339"/>
                <a:gd name="T29" fmla="*/ 305 h 338"/>
                <a:gd name="T30" fmla="*/ 174 w 339"/>
                <a:gd name="T31" fmla="*/ 336 h 338"/>
                <a:gd name="T32" fmla="*/ 139 w 339"/>
                <a:gd name="T33" fmla="*/ 312 h 338"/>
                <a:gd name="T34" fmla="*/ 138 w 339"/>
                <a:gd name="T35" fmla="*/ 289 h 338"/>
                <a:gd name="T36" fmla="*/ 138 w 339"/>
                <a:gd name="T37" fmla="*/ 280 h 338"/>
                <a:gd name="T38" fmla="*/ 126 w 339"/>
                <a:gd name="T39" fmla="*/ 262 h 338"/>
                <a:gd name="T40" fmla="*/ 119 w 339"/>
                <a:gd name="T41" fmla="*/ 263 h 338"/>
                <a:gd name="T42" fmla="*/ 96 w 339"/>
                <a:gd name="T43" fmla="*/ 287 h 338"/>
                <a:gd name="T44" fmla="*/ 62 w 339"/>
                <a:gd name="T45" fmla="*/ 295 h 338"/>
                <a:gd name="T46" fmla="*/ 41 w 339"/>
                <a:gd name="T47" fmla="*/ 268 h 338"/>
                <a:gd name="T48" fmla="*/ 51 w 339"/>
                <a:gd name="T49" fmla="*/ 242 h 338"/>
                <a:gd name="T50" fmla="*/ 75 w 339"/>
                <a:gd name="T51" fmla="*/ 218 h 338"/>
                <a:gd name="T52" fmla="*/ 76 w 339"/>
                <a:gd name="T53" fmla="*/ 211 h 338"/>
                <a:gd name="T54" fmla="*/ 58 w 339"/>
                <a:gd name="T55" fmla="*/ 199 h 338"/>
                <a:gd name="T56" fmla="*/ 32 w 339"/>
                <a:gd name="T57" fmla="*/ 200 h 338"/>
                <a:gd name="T58" fmla="*/ 1 w 339"/>
                <a:gd name="T59" fmla="*/ 168 h 338"/>
                <a:gd name="T60" fmla="*/ 31 w 339"/>
                <a:gd name="T61" fmla="*/ 136 h 338"/>
                <a:gd name="T62" fmla="*/ 67 w 339"/>
                <a:gd name="T63" fmla="*/ 136 h 338"/>
                <a:gd name="T64" fmla="*/ 73 w 339"/>
                <a:gd name="T65" fmla="*/ 132 h 338"/>
                <a:gd name="T66" fmla="*/ 68 w 339"/>
                <a:gd name="T67" fmla="*/ 112 h 338"/>
                <a:gd name="T68" fmla="*/ 50 w 339"/>
                <a:gd name="T69" fmla="*/ 93 h 338"/>
                <a:gd name="T70" fmla="*/ 50 w 339"/>
                <a:gd name="T71" fmla="*/ 49 h 338"/>
                <a:gd name="T72" fmla="*/ 95 w 339"/>
                <a:gd name="T73" fmla="*/ 49 h 338"/>
                <a:gd name="T74" fmla="*/ 119 w 339"/>
                <a:gd name="T75" fmla="*/ 74 h 338"/>
                <a:gd name="T76" fmla="*/ 127 w 339"/>
                <a:gd name="T77" fmla="*/ 75 h 338"/>
                <a:gd name="T78" fmla="*/ 138 w 339"/>
                <a:gd name="T79" fmla="*/ 57 h 338"/>
                <a:gd name="T80" fmla="*/ 138 w 339"/>
                <a:gd name="T81" fmla="*/ 31 h 338"/>
                <a:gd name="T82" fmla="*/ 170 w 339"/>
                <a:gd name="T83" fmla="*/ 0 h 338"/>
                <a:gd name="T84" fmla="*/ 201 w 339"/>
                <a:gd name="T85" fmla="*/ 31 h 338"/>
                <a:gd name="T86" fmla="*/ 201 w 339"/>
                <a:gd name="T87" fmla="*/ 66 h 338"/>
                <a:gd name="T88" fmla="*/ 205 w 339"/>
                <a:gd name="T89" fmla="*/ 72 h 338"/>
                <a:gd name="T90" fmla="*/ 226 w 339"/>
                <a:gd name="T91" fmla="*/ 68 h 338"/>
                <a:gd name="T92" fmla="*/ 244 w 339"/>
                <a:gd name="T93" fmla="*/ 49 h 338"/>
                <a:gd name="T94" fmla="*/ 297 w 339"/>
                <a:gd name="T95" fmla="*/ 63 h 338"/>
                <a:gd name="T96" fmla="*/ 289 w 339"/>
                <a:gd name="T97" fmla="*/ 93 h 338"/>
                <a:gd name="T98" fmla="*/ 265 w 339"/>
                <a:gd name="T99" fmla="*/ 117 h 338"/>
                <a:gd name="T100" fmla="*/ 264 w 339"/>
                <a:gd name="T101" fmla="*/ 125 h 338"/>
                <a:gd name="T102" fmla="*/ 280 w 339"/>
                <a:gd name="T103" fmla="*/ 136 h 338"/>
                <a:gd name="T104" fmla="*/ 291 w 339"/>
                <a:gd name="T105" fmla="*/ 136 h 338"/>
                <a:gd name="T106" fmla="*/ 223 w 339"/>
                <a:gd name="T107" fmla="*/ 168 h 338"/>
                <a:gd name="T108" fmla="*/ 170 w 339"/>
                <a:gd name="T109" fmla="*/ 114 h 338"/>
                <a:gd name="T110" fmla="*/ 116 w 339"/>
                <a:gd name="T111" fmla="*/ 168 h 338"/>
                <a:gd name="T112" fmla="*/ 170 w 339"/>
                <a:gd name="T113" fmla="*/ 222 h 338"/>
                <a:gd name="T114" fmla="*/ 223 w 339"/>
                <a:gd name="T115" fmla="*/ 16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 h="338">
                  <a:moveTo>
                    <a:pt x="291" y="136"/>
                  </a:moveTo>
                  <a:cubicBezTo>
                    <a:pt x="296" y="136"/>
                    <a:pt x="302" y="136"/>
                    <a:pt x="307" y="136"/>
                  </a:cubicBezTo>
                  <a:cubicBezTo>
                    <a:pt x="325" y="137"/>
                    <a:pt x="339" y="150"/>
                    <a:pt x="339" y="168"/>
                  </a:cubicBezTo>
                  <a:cubicBezTo>
                    <a:pt x="339" y="186"/>
                    <a:pt x="325" y="200"/>
                    <a:pt x="307" y="200"/>
                  </a:cubicBezTo>
                  <a:cubicBezTo>
                    <a:pt x="295" y="200"/>
                    <a:pt x="284" y="200"/>
                    <a:pt x="272" y="200"/>
                  </a:cubicBezTo>
                  <a:cubicBezTo>
                    <a:pt x="269" y="200"/>
                    <a:pt x="268" y="201"/>
                    <a:pt x="267" y="204"/>
                  </a:cubicBezTo>
                  <a:cubicBezTo>
                    <a:pt x="262" y="215"/>
                    <a:pt x="262" y="215"/>
                    <a:pt x="271" y="224"/>
                  </a:cubicBezTo>
                  <a:cubicBezTo>
                    <a:pt x="277" y="230"/>
                    <a:pt x="283" y="236"/>
                    <a:pt x="289" y="243"/>
                  </a:cubicBezTo>
                  <a:cubicBezTo>
                    <a:pt x="299" y="252"/>
                    <a:pt x="301" y="264"/>
                    <a:pt x="296" y="277"/>
                  </a:cubicBezTo>
                  <a:cubicBezTo>
                    <a:pt x="292" y="289"/>
                    <a:pt x="281" y="296"/>
                    <a:pt x="268" y="297"/>
                  </a:cubicBezTo>
                  <a:cubicBezTo>
                    <a:pt x="259" y="297"/>
                    <a:pt x="251" y="295"/>
                    <a:pt x="245" y="288"/>
                  </a:cubicBezTo>
                  <a:cubicBezTo>
                    <a:pt x="237" y="280"/>
                    <a:pt x="229" y="272"/>
                    <a:pt x="221" y="264"/>
                  </a:cubicBezTo>
                  <a:cubicBezTo>
                    <a:pt x="218" y="261"/>
                    <a:pt x="216" y="260"/>
                    <a:pt x="212" y="262"/>
                  </a:cubicBezTo>
                  <a:cubicBezTo>
                    <a:pt x="201" y="267"/>
                    <a:pt x="201" y="267"/>
                    <a:pt x="201" y="278"/>
                  </a:cubicBezTo>
                  <a:cubicBezTo>
                    <a:pt x="201" y="287"/>
                    <a:pt x="201" y="296"/>
                    <a:pt x="201" y="305"/>
                  </a:cubicBezTo>
                  <a:cubicBezTo>
                    <a:pt x="201" y="320"/>
                    <a:pt x="189" y="334"/>
                    <a:pt x="174" y="336"/>
                  </a:cubicBezTo>
                  <a:cubicBezTo>
                    <a:pt x="157" y="338"/>
                    <a:pt x="142" y="327"/>
                    <a:pt x="139" y="312"/>
                  </a:cubicBezTo>
                  <a:cubicBezTo>
                    <a:pt x="137" y="304"/>
                    <a:pt x="138" y="296"/>
                    <a:pt x="138" y="289"/>
                  </a:cubicBezTo>
                  <a:cubicBezTo>
                    <a:pt x="138" y="286"/>
                    <a:pt x="138" y="283"/>
                    <a:pt x="138" y="280"/>
                  </a:cubicBezTo>
                  <a:cubicBezTo>
                    <a:pt x="138" y="267"/>
                    <a:pt x="138" y="267"/>
                    <a:pt x="126" y="262"/>
                  </a:cubicBezTo>
                  <a:cubicBezTo>
                    <a:pt x="123" y="260"/>
                    <a:pt x="121" y="261"/>
                    <a:pt x="119" y="263"/>
                  </a:cubicBezTo>
                  <a:cubicBezTo>
                    <a:pt x="111" y="271"/>
                    <a:pt x="104" y="279"/>
                    <a:pt x="96" y="287"/>
                  </a:cubicBezTo>
                  <a:cubicBezTo>
                    <a:pt x="86" y="296"/>
                    <a:pt x="75" y="299"/>
                    <a:pt x="62" y="295"/>
                  </a:cubicBezTo>
                  <a:cubicBezTo>
                    <a:pt x="50" y="291"/>
                    <a:pt x="42" y="282"/>
                    <a:pt x="41" y="268"/>
                  </a:cubicBezTo>
                  <a:cubicBezTo>
                    <a:pt x="39" y="258"/>
                    <a:pt x="43" y="249"/>
                    <a:pt x="51" y="242"/>
                  </a:cubicBezTo>
                  <a:cubicBezTo>
                    <a:pt x="59" y="234"/>
                    <a:pt x="67" y="226"/>
                    <a:pt x="75" y="218"/>
                  </a:cubicBezTo>
                  <a:cubicBezTo>
                    <a:pt x="77" y="216"/>
                    <a:pt x="77" y="214"/>
                    <a:pt x="76" y="211"/>
                  </a:cubicBezTo>
                  <a:cubicBezTo>
                    <a:pt x="73" y="202"/>
                    <a:pt x="68" y="198"/>
                    <a:pt x="58" y="199"/>
                  </a:cubicBezTo>
                  <a:cubicBezTo>
                    <a:pt x="49" y="201"/>
                    <a:pt x="41" y="200"/>
                    <a:pt x="32" y="200"/>
                  </a:cubicBezTo>
                  <a:cubicBezTo>
                    <a:pt x="14" y="200"/>
                    <a:pt x="1" y="186"/>
                    <a:pt x="1" y="168"/>
                  </a:cubicBezTo>
                  <a:cubicBezTo>
                    <a:pt x="0" y="150"/>
                    <a:pt x="14" y="137"/>
                    <a:pt x="31" y="136"/>
                  </a:cubicBezTo>
                  <a:cubicBezTo>
                    <a:pt x="43" y="136"/>
                    <a:pt x="55" y="136"/>
                    <a:pt x="67" y="136"/>
                  </a:cubicBezTo>
                  <a:cubicBezTo>
                    <a:pt x="70" y="136"/>
                    <a:pt x="71" y="136"/>
                    <a:pt x="73" y="132"/>
                  </a:cubicBezTo>
                  <a:cubicBezTo>
                    <a:pt x="77" y="120"/>
                    <a:pt x="77" y="121"/>
                    <a:pt x="68" y="112"/>
                  </a:cubicBezTo>
                  <a:cubicBezTo>
                    <a:pt x="62" y="105"/>
                    <a:pt x="56" y="99"/>
                    <a:pt x="50" y="93"/>
                  </a:cubicBezTo>
                  <a:cubicBezTo>
                    <a:pt x="37" y="81"/>
                    <a:pt x="38" y="61"/>
                    <a:pt x="50" y="49"/>
                  </a:cubicBezTo>
                  <a:cubicBezTo>
                    <a:pt x="62" y="37"/>
                    <a:pt x="82" y="37"/>
                    <a:pt x="95" y="49"/>
                  </a:cubicBezTo>
                  <a:cubicBezTo>
                    <a:pt x="103" y="57"/>
                    <a:pt x="111" y="66"/>
                    <a:pt x="119" y="74"/>
                  </a:cubicBezTo>
                  <a:cubicBezTo>
                    <a:pt x="121" y="76"/>
                    <a:pt x="123" y="76"/>
                    <a:pt x="127" y="75"/>
                  </a:cubicBezTo>
                  <a:cubicBezTo>
                    <a:pt x="137" y="73"/>
                    <a:pt x="139" y="67"/>
                    <a:pt x="138" y="57"/>
                  </a:cubicBezTo>
                  <a:cubicBezTo>
                    <a:pt x="137" y="48"/>
                    <a:pt x="138" y="40"/>
                    <a:pt x="138" y="31"/>
                  </a:cubicBezTo>
                  <a:cubicBezTo>
                    <a:pt x="138" y="13"/>
                    <a:pt x="152" y="0"/>
                    <a:pt x="170" y="0"/>
                  </a:cubicBezTo>
                  <a:cubicBezTo>
                    <a:pt x="187" y="0"/>
                    <a:pt x="201" y="14"/>
                    <a:pt x="201" y="31"/>
                  </a:cubicBezTo>
                  <a:cubicBezTo>
                    <a:pt x="201" y="43"/>
                    <a:pt x="201" y="54"/>
                    <a:pt x="201" y="66"/>
                  </a:cubicBezTo>
                  <a:cubicBezTo>
                    <a:pt x="201" y="69"/>
                    <a:pt x="202" y="70"/>
                    <a:pt x="205" y="72"/>
                  </a:cubicBezTo>
                  <a:cubicBezTo>
                    <a:pt x="214" y="78"/>
                    <a:pt x="220" y="75"/>
                    <a:pt x="226" y="68"/>
                  </a:cubicBezTo>
                  <a:cubicBezTo>
                    <a:pt x="231" y="61"/>
                    <a:pt x="238" y="55"/>
                    <a:pt x="244" y="49"/>
                  </a:cubicBezTo>
                  <a:cubicBezTo>
                    <a:pt x="262" y="32"/>
                    <a:pt x="290" y="40"/>
                    <a:pt x="297" y="63"/>
                  </a:cubicBezTo>
                  <a:cubicBezTo>
                    <a:pt x="300" y="74"/>
                    <a:pt x="298" y="85"/>
                    <a:pt x="289" y="93"/>
                  </a:cubicBezTo>
                  <a:cubicBezTo>
                    <a:pt x="281" y="101"/>
                    <a:pt x="273" y="109"/>
                    <a:pt x="265" y="117"/>
                  </a:cubicBezTo>
                  <a:cubicBezTo>
                    <a:pt x="263" y="120"/>
                    <a:pt x="262" y="122"/>
                    <a:pt x="264" y="125"/>
                  </a:cubicBezTo>
                  <a:cubicBezTo>
                    <a:pt x="268" y="136"/>
                    <a:pt x="268" y="136"/>
                    <a:pt x="280" y="136"/>
                  </a:cubicBezTo>
                  <a:cubicBezTo>
                    <a:pt x="284" y="136"/>
                    <a:pt x="287" y="136"/>
                    <a:pt x="291" y="136"/>
                  </a:cubicBezTo>
                  <a:moveTo>
                    <a:pt x="223" y="168"/>
                  </a:moveTo>
                  <a:cubicBezTo>
                    <a:pt x="223" y="138"/>
                    <a:pt x="199" y="114"/>
                    <a:pt x="170" y="114"/>
                  </a:cubicBezTo>
                  <a:cubicBezTo>
                    <a:pt x="140" y="114"/>
                    <a:pt x="116" y="138"/>
                    <a:pt x="116" y="168"/>
                  </a:cubicBezTo>
                  <a:cubicBezTo>
                    <a:pt x="116" y="196"/>
                    <a:pt x="137" y="222"/>
                    <a:pt x="170" y="222"/>
                  </a:cubicBezTo>
                  <a:cubicBezTo>
                    <a:pt x="202" y="222"/>
                    <a:pt x="224" y="195"/>
                    <a:pt x="223" y="16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0" name="Freeform 8">
              <a:extLst>
                <a:ext uri="{FF2B5EF4-FFF2-40B4-BE49-F238E27FC236}">
                  <a16:creationId xmlns:a16="http://schemas.microsoft.com/office/drawing/2014/main" id="{F12F8EBE-179C-4F70-8450-D89F30FFB095}"/>
                </a:ext>
              </a:extLst>
            </p:cNvPr>
            <p:cNvSpPr>
              <a:spLocks noEditPoints="1"/>
            </p:cNvSpPr>
            <p:nvPr/>
          </p:nvSpPr>
          <p:spPr bwMode="auto">
            <a:xfrm>
              <a:off x="2258" y="1816"/>
              <a:ext cx="536" cy="537"/>
            </a:xfrm>
            <a:custGeom>
              <a:avLst/>
              <a:gdLst>
                <a:gd name="T0" fmla="*/ 230 w 268"/>
                <a:gd name="T1" fmla="*/ 108 h 268"/>
                <a:gd name="T2" fmla="*/ 243 w 268"/>
                <a:gd name="T3" fmla="*/ 108 h 268"/>
                <a:gd name="T4" fmla="*/ 268 w 268"/>
                <a:gd name="T5" fmla="*/ 133 h 268"/>
                <a:gd name="T6" fmla="*/ 243 w 268"/>
                <a:gd name="T7" fmla="*/ 158 h 268"/>
                <a:gd name="T8" fmla="*/ 216 w 268"/>
                <a:gd name="T9" fmla="*/ 158 h 268"/>
                <a:gd name="T10" fmla="*/ 211 w 268"/>
                <a:gd name="T11" fmla="*/ 161 h 268"/>
                <a:gd name="T12" fmla="*/ 215 w 268"/>
                <a:gd name="T13" fmla="*/ 178 h 268"/>
                <a:gd name="T14" fmla="*/ 229 w 268"/>
                <a:gd name="T15" fmla="*/ 192 h 268"/>
                <a:gd name="T16" fmla="*/ 235 w 268"/>
                <a:gd name="T17" fmla="*/ 220 h 268"/>
                <a:gd name="T18" fmla="*/ 213 w 268"/>
                <a:gd name="T19" fmla="*/ 235 h 268"/>
                <a:gd name="T20" fmla="*/ 194 w 268"/>
                <a:gd name="T21" fmla="*/ 228 h 268"/>
                <a:gd name="T22" fmla="*/ 175 w 268"/>
                <a:gd name="T23" fmla="*/ 209 h 268"/>
                <a:gd name="T24" fmla="*/ 168 w 268"/>
                <a:gd name="T25" fmla="*/ 208 h 268"/>
                <a:gd name="T26" fmla="*/ 159 w 268"/>
                <a:gd name="T27" fmla="*/ 221 h 268"/>
                <a:gd name="T28" fmla="*/ 159 w 268"/>
                <a:gd name="T29" fmla="*/ 242 h 268"/>
                <a:gd name="T30" fmla="*/ 138 w 268"/>
                <a:gd name="T31" fmla="*/ 267 h 268"/>
                <a:gd name="T32" fmla="*/ 110 w 268"/>
                <a:gd name="T33" fmla="*/ 247 h 268"/>
                <a:gd name="T34" fmla="*/ 110 w 268"/>
                <a:gd name="T35" fmla="*/ 228 h 268"/>
                <a:gd name="T36" fmla="*/ 110 w 268"/>
                <a:gd name="T37" fmla="*/ 221 h 268"/>
                <a:gd name="T38" fmla="*/ 100 w 268"/>
                <a:gd name="T39" fmla="*/ 207 h 268"/>
                <a:gd name="T40" fmla="*/ 95 w 268"/>
                <a:gd name="T41" fmla="*/ 209 h 268"/>
                <a:gd name="T42" fmla="*/ 75 w 268"/>
                <a:gd name="T43" fmla="*/ 227 h 268"/>
                <a:gd name="T44" fmla="*/ 49 w 268"/>
                <a:gd name="T45" fmla="*/ 234 h 268"/>
                <a:gd name="T46" fmla="*/ 33 w 268"/>
                <a:gd name="T47" fmla="*/ 213 h 268"/>
                <a:gd name="T48" fmla="*/ 40 w 268"/>
                <a:gd name="T49" fmla="*/ 191 h 268"/>
                <a:gd name="T50" fmla="*/ 59 w 268"/>
                <a:gd name="T51" fmla="*/ 173 h 268"/>
                <a:gd name="T52" fmla="*/ 60 w 268"/>
                <a:gd name="T53" fmla="*/ 167 h 268"/>
                <a:gd name="T54" fmla="*/ 46 w 268"/>
                <a:gd name="T55" fmla="*/ 158 h 268"/>
                <a:gd name="T56" fmla="*/ 25 w 268"/>
                <a:gd name="T57" fmla="*/ 158 h 268"/>
                <a:gd name="T58" fmla="*/ 0 w 268"/>
                <a:gd name="T59" fmla="*/ 133 h 268"/>
                <a:gd name="T60" fmla="*/ 25 w 268"/>
                <a:gd name="T61" fmla="*/ 108 h 268"/>
                <a:gd name="T62" fmla="*/ 53 w 268"/>
                <a:gd name="T63" fmla="*/ 108 h 268"/>
                <a:gd name="T64" fmla="*/ 58 w 268"/>
                <a:gd name="T65" fmla="*/ 105 h 268"/>
                <a:gd name="T66" fmla="*/ 54 w 268"/>
                <a:gd name="T67" fmla="*/ 88 h 268"/>
                <a:gd name="T68" fmla="*/ 39 w 268"/>
                <a:gd name="T69" fmla="*/ 74 h 268"/>
                <a:gd name="T70" fmla="*/ 39 w 268"/>
                <a:gd name="T71" fmla="*/ 39 h 268"/>
                <a:gd name="T72" fmla="*/ 75 w 268"/>
                <a:gd name="T73" fmla="*/ 39 h 268"/>
                <a:gd name="T74" fmla="*/ 94 w 268"/>
                <a:gd name="T75" fmla="*/ 58 h 268"/>
                <a:gd name="T76" fmla="*/ 101 w 268"/>
                <a:gd name="T77" fmla="*/ 59 h 268"/>
                <a:gd name="T78" fmla="*/ 110 w 268"/>
                <a:gd name="T79" fmla="*/ 45 h 268"/>
                <a:gd name="T80" fmla="*/ 110 w 268"/>
                <a:gd name="T81" fmla="*/ 24 h 268"/>
                <a:gd name="T82" fmla="*/ 135 w 268"/>
                <a:gd name="T83" fmla="*/ 0 h 268"/>
                <a:gd name="T84" fmla="*/ 159 w 268"/>
                <a:gd name="T85" fmla="*/ 24 h 268"/>
                <a:gd name="T86" fmla="*/ 159 w 268"/>
                <a:gd name="T87" fmla="*/ 52 h 268"/>
                <a:gd name="T88" fmla="*/ 163 w 268"/>
                <a:gd name="T89" fmla="*/ 56 h 268"/>
                <a:gd name="T90" fmla="*/ 179 w 268"/>
                <a:gd name="T91" fmla="*/ 53 h 268"/>
                <a:gd name="T92" fmla="*/ 193 w 268"/>
                <a:gd name="T93" fmla="*/ 39 h 268"/>
                <a:gd name="T94" fmla="*/ 235 w 268"/>
                <a:gd name="T95" fmla="*/ 50 h 268"/>
                <a:gd name="T96" fmla="*/ 229 w 268"/>
                <a:gd name="T97" fmla="*/ 74 h 268"/>
                <a:gd name="T98" fmla="*/ 210 w 268"/>
                <a:gd name="T99" fmla="*/ 93 h 268"/>
                <a:gd name="T100" fmla="*/ 209 w 268"/>
                <a:gd name="T101" fmla="*/ 99 h 268"/>
                <a:gd name="T102" fmla="*/ 223 w 268"/>
                <a:gd name="T103" fmla="*/ 108 h 268"/>
                <a:gd name="T104" fmla="*/ 230 w 268"/>
                <a:gd name="T105" fmla="*/ 108 h 268"/>
                <a:gd name="T106" fmla="*/ 177 w 268"/>
                <a:gd name="T107" fmla="*/ 133 h 268"/>
                <a:gd name="T108" fmla="*/ 135 w 268"/>
                <a:gd name="T109" fmla="*/ 90 h 268"/>
                <a:gd name="T110" fmla="*/ 92 w 268"/>
                <a:gd name="T111" fmla="*/ 133 h 268"/>
                <a:gd name="T112" fmla="*/ 135 w 268"/>
                <a:gd name="T113" fmla="*/ 176 h 268"/>
                <a:gd name="T114" fmla="*/ 177 w 268"/>
                <a:gd name="T115" fmla="*/ 13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268">
                  <a:moveTo>
                    <a:pt x="230" y="108"/>
                  </a:moveTo>
                  <a:cubicBezTo>
                    <a:pt x="235" y="108"/>
                    <a:pt x="239" y="108"/>
                    <a:pt x="243" y="108"/>
                  </a:cubicBezTo>
                  <a:cubicBezTo>
                    <a:pt x="258" y="109"/>
                    <a:pt x="268" y="120"/>
                    <a:pt x="268" y="133"/>
                  </a:cubicBezTo>
                  <a:cubicBezTo>
                    <a:pt x="268" y="148"/>
                    <a:pt x="258" y="158"/>
                    <a:pt x="243" y="158"/>
                  </a:cubicBezTo>
                  <a:cubicBezTo>
                    <a:pt x="234" y="158"/>
                    <a:pt x="225" y="158"/>
                    <a:pt x="216" y="158"/>
                  </a:cubicBezTo>
                  <a:cubicBezTo>
                    <a:pt x="214" y="158"/>
                    <a:pt x="212" y="159"/>
                    <a:pt x="211" y="161"/>
                  </a:cubicBezTo>
                  <a:cubicBezTo>
                    <a:pt x="208" y="171"/>
                    <a:pt x="208" y="171"/>
                    <a:pt x="215" y="178"/>
                  </a:cubicBezTo>
                  <a:cubicBezTo>
                    <a:pt x="220" y="183"/>
                    <a:pt x="225" y="187"/>
                    <a:pt x="229" y="192"/>
                  </a:cubicBezTo>
                  <a:cubicBezTo>
                    <a:pt x="237" y="200"/>
                    <a:pt x="238" y="209"/>
                    <a:pt x="235" y="220"/>
                  </a:cubicBezTo>
                  <a:cubicBezTo>
                    <a:pt x="231" y="229"/>
                    <a:pt x="224" y="234"/>
                    <a:pt x="213" y="235"/>
                  </a:cubicBezTo>
                  <a:cubicBezTo>
                    <a:pt x="206" y="235"/>
                    <a:pt x="199" y="233"/>
                    <a:pt x="194" y="228"/>
                  </a:cubicBezTo>
                  <a:cubicBezTo>
                    <a:pt x="187" y="221"/>
                    <a:pt x="182" y="216"/>
                    <a:pt x="175" y="209"/>
                  </a:cubicBezTo>
                  <a:cubicBezTo>
                    <a:pt x="173" y="207"/>
                    <a:pt x="171" y="206"/>
                    <a:pt x="168" y="208"/>
                  </a:cubicBezTo>
                  <a:cubicBezTo>
                    <a:pt x="160" y="212"/>
                    <a:pt x="159" y="211"/>
                    <a:pt x="159" y="221"/>
                  </a:cubicBezTo>
                  <a:cubicBezTo>
                    <a:pt x="159" y="227"/>
                    <a:pt x="160" y="235"/>
                    <a:pt x="159" y="242"/>
                  </a:cubicBezTo>
                  <a:cubicBezTo>
                    <a:pt x="159" y="254"/>
                    <a:pt x="150" y="265"/>
                    <a:pt x="138" y="267"/>
                  </a:cubicBezTo>
                  <a:cubicBezTo>
                    <a:pt x="124" y="268"/>
                    <a:pt x="112" y="260"/>
                    <a:pt x="110" y="247"/>
                  </a:cubicBezTo>
                  <a:cubicBezTo>
                    <a:pt x="109" y="241"/>
                    <a:pt x="110" y="235"/>
                    <a:pt x="110" y="228"/>
                  </a:cubicBezTo>
                  <a:cubicBezTo>
                    <a:pt x="110" y="226"/>
                    <a:pt x="110" y="224"/>
                    <a:pt x="110" y="221"/>
                  </a:cubicBezTo>
                  <a:cubicBezTo>
                    <a:pt x="110" y="212"/>
                    <a:pt x="110" y="212"/>
                    <a:pt x="100" y="207"/>
                  </a:cubicBezTo>
                  <a:cubicBezTo>
                    <a:pt x="98" y="206"/>
                    <a:pt x="96" y="207"/>
                    <a:pt x="95" y="209"/>
                  </a:cubicBezTo>
                  <a:cubicBezTo>
                    <a:pt x="88" y="215"/>
                    <a:pt x="82" y="221"/>
                    <a:pt x="75" y="227"/>
                  </a:cubicBezTo>
                  <a:cubicBezTo>
                    <a:pt x="69" y="234"/>
                    <a:pt x="60" y="237"/>
                    <a:pt x="49" y="234"/>
                  </a:cubicBezTo>
                  <a:cubicBezTo>
                    <a:pt x="39" y="230"/>
                    <a:pt x="34" y="223"/>
                    <a:pt x="33" y="213"/>
                  </a:cubicBezTo>
                  <a:cubicBezTo>
                    <a:pt x="32" y="204"/>
                    <a:pt x="35" y="197"/>
                    <a:pt x="40" y="191"/>
                  </a:cubicBezTo>
                  <a:cubicBezTo>
                    <a:pt x="46" y="186"/>
                    <a:pt x="53" y="179"/>
                    <a:pt x="59" y="173"/>
                  </a:cubicBezTo>
                  <a:cubicBezTo>
                    <a:pt x="61" y="171"/>
                    <a:pt x="61" y="170"/>
                    <a:pt x="60" y="167"/>
                  </a:cubicBezTo>
                  <a:cubicBezTo>
                    <a:pt x="58" y="160"/>
                    <a:pt x="54" y="157"/>
                    <a:pt x="46" y="158"/>
                  </a:cubicBezTo>
                  <a:cubicBezTo>
                    <a:pt x="39" y="159"/>
                    <a:pt x="33" y="158"/>
                    <a:pt x="25" y="158"/>
                  </a:cubicBezTo>
                  <a:cubicBezTo>
                    <a:pt x="11" y="158"/>
                    <a:pt x="0" y="147"/>
                    <a:pt x="0" y="133"/>
                  </a:cubicBezTo>
                  <a:cubicBezTo>
                    <a:pt x="0" y="120"/>
                    <a:pt x="11" y="109"/>
                    <a:pt x="25" y="108"/>
                  </a:cubicBezTo>
                  <a:cubicBezTo>
                    <a:pt x="35" y="108"/>
                    <a:pt x="43" y="108"/>
                    <a:pt x="53" y="108"/>
                  </a:cubicBezTo>
                  <a:cubicBezTo>
                    <a:pt x="55" y="108"/>
                    <a:pt x="57" y="108"/>
                    <a:pt x="58" y="105"/>
                  </a:cubicBezTo>
                  <a:cubicBezTo>
                    <a:pt x="61" y="96"/>
                    <a:pt x="62" y="96"/>
                    <a:pt x="54" y="88"/>
                  </a:cubicBezTo>
                  <a:cubicBezTo>
                    <a:pt x="49" y="84"/>
                    <a:pt x="44" y="79"/>
                    <a:pt x="39" y="74"/>
                  </a:cubicBezTo>
                  <a:cubicBezTo>
                    <a:pt x="30" y="64"/>
                    <a:pt x="30" y="49"/>
                    <a:pt x="39" y="39"/>
                  </a:cubicBezTo>
                  <a:cubicBezTo>
                    <a:pt x="49" y="29"/>
                    <a:pt x="65" y="29"/>
                    <a:pt x="75" y="39"/>
                  </a:cubicBezTo>
                  <a:cubicBezTo>
                    <a:pt x="81" y="45"/>
                    <a:pt x="88" y="52"/>
                    <a:pt x="94" y="58"/>
                  </a:cubicBezTo>
                  <a:cubicBezTo>
                    <a:pt x="96" y="60"/>
                    <a:pt x="98" y="59"/>
                    <a:pt x="101" y="59"/>
                  </a:cubicBezTo>
                  <a:cubicBezTo>
                    <a:pt x="109" y="57"/>
                    <a:pt x="111" y="53"/>
                    <a:pt x="110" y="45"/>
                  </a:cubicBezTo>
                  <a:cubicBezTo>
                    <a:pt x="109" y="38"/>
                    <a:pt x="110" y="31"/>
                    <a:pt x="110" y="24"/>
                  </a:cubicBezTo>
                  <a:cubicBezTo>
                    <a:pt x="110" y="11"/>
                    <a:pt x="120" y="0"/>
                    <a:pt x="135" y="0"/>
                  </a:cubicBezTo>
                  <a:cubicBezTo>
                    <a:pt x="149" y="0"/>
                    <a:pt x="159" y="11"/>
                    <a:pt x="159" y="24"/>
                  </a:cubicBezTo>
                  <a:cubicBezTo>
                    <a:pt x="160" y="33"/>
                    <a:pt x="160" y="43"/>
                    <a:pt x="159" y="52"/>
                  </a:cubicBezTo>
                  <a:cubicBezTo>
                    <a:pt x="159" y="54"/>
                    <a:pt x="160" y="55"/>
                    <a:pt x="163" y="56"/>
                  </a:cubicBezTo>
                  <a:cubicBezTo>
                    <a:pt x="170" y="61"/>
                    <a:pt x="175" y="59"/>
                    <a:pt x="179" y="53"/>
                  </a:cubicBezTo>
                  <a:cubicBezTo>
                    <a:pt x="184" y="48"/>
                    <a:pt x="188" y="44"/>
                    <a:pt x="193" y="39"/>
                  </a:cubicBezTo>
                  <a:cubicBezTo>
                    <a:pt x="208" y="25"/>
                    <a:pt x="230" y="31"/>
                    <a:pt x="235" y="50"/>
                  </a:cubicBezTo>
                  <a:cubicBezTo>
                    <a:pt x="238" y="58"/>
                    <a:pt x="236" y="67"/>
                    <a:pt x="229" y="74"/>
                  </a:cubicBezTo>
                  <a:cubicBezTo>
                    <a:pt x="224" y="81"/>
                    <a:pt x="217" y="87"/>
                    <a:pt x="210" y="93"/>
                  </a:cubicBezTo>
                  <a:cubicBezTo>
                    <a:pt x="208" y="95"/>
                    <a:pt x="208" y="97"/>
                    <a:pt x="209" y="99"/>
                  </a:cubicBezTo>
                  <a:cubicBezTo>
                    <a:pt x="213" y="108"/>
                    <a:pt x="213" y="108"/>
                    <a:pt x="223" y="108"/>
                  </a:cubicBezTo>
                  <a:cubicBezTo>
                    <a:pt x="225" y="108"/>
                    <a:pt x="227" y="108"/>
                    <a:pt x="230" y="108"/>
                  </a:cubicBezTo>
                  <a:moveTo>
                    <a:pt x="177" y="133"/>
                  </a:moveTo>
                  <a:cubicBezTo>
                    <a:pt x="177" y="110"/>
                    <a:pt x="158" y="90"/>
                    <a:pt x="135" y="90"/>
                  </a:cubicBezTo>
                  <a:cubicBezTo>
                    <a:pt x="111" y="90"/>
                    <a:pt x="92" y="110"/>
                    <a:pt x="92" y="133"/>
                  </a:cubicBezTo>
                  <a:cubicBezTo>
                    <a:pt x="92" y="155"/>
                    <a:pt x="109" y="176"/>
                    <a:pt x="135" y="176"/>
                  </a:cubicBezTo>
                  <a:cubicBezTo>
                    <a:pt x="160" y="176"/>
                    <a:pt x="178" y="154"/>
                    <a:pt x="177" y="13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1" name="Freeform 9">
              <a:extLst>
                <a:ext uri="{FF2B5EF4-FFF2-40B4-BE49-F238E27FC236}">
                  <a16:creationId xmlns:a16="http://schemas.microsoft.com/office/drawing/2014/main" id="{E4B2DC30-C334-4903-A074-51BF5ECF9193}"/>
                </a:ext>
              </a:extLst>
            </p:cNvPr>
            <p:cNvSpPr>
              <a:spLocks/>
            </p:cNvSpPr>
            <p:nvPr/>
          </p:nvSpPr>
          <p:spPr bwMode="auto">
            <a:xfrm>
              <a:off x="1693" y="913"/>
              <a:ext cx="2400" cy="1186"/>
            </a:xfrm>
            <a:custGeom>
              <a:avLst/>
              <a:gdLst>
                <a:gd name="T0" fmla="*/ 1105 w 1199"/>
                <a:gd name="T1" fmla="*/ 341 h 592"/>
                <a:gd name="T2" fmla="*/ 1113 w 1199"/>
                <a:gd name="T3" fmla="*/ 296 h 592"/>
                <a:gd name="T4" fmla="*/ 996 w 1199"/>
                <a:gd name="T5" fmla="*/ 170 h 592"/>
                <a:gd name="T6" fmla="*/ 1003 w 1199"/>
                <a:gd name="T7" fmla="*/ 128 h 592"/>
                <a:gd name="T8" fmla="*/ 881 w 1199"/>
                <a:gd name="T9" fmla="*/ 1 h 592"/>
                <a:gd name="T10" fmla="*/ 881 w 1199"/>
                <a:gd name="T11" fmla="*/ 0 h 592"/>
                <a:gd name="T12" fmla="*/ 730 w 1199"/>
                <a:gd name="T13" fmla="*/ 0 h 592"/>
                <a:gd name="T14" fmla="*/ 730 w 1199"/>
                <a:gd name="T15" fmla="*/ 1 h 592"/>
                <a:gd name="T16" fmla="*/ 728 w 1199"/>
                <a:gd name="T17" fmla="*/ 0 h 592"/>
                <a:gd name="T18" fmla="*/ 600 w 1199"/>
                <a:gd name="T19" fmla="*/ 128 h 592"/>
                <a:gd name="T20" fmla="*/ 607 w 1199"/>
                <a:gd name="T21" fmla="*/ 169 h 592"/>
                <a:gd name="T22" fmla="*/ 393 w 1199"/>
                <a:gd name="T23" fmla="*/ 169 h 592"/>
                <a:gd name="T24" fmla="*/ 265 w 1199"/>
                <a:gd name="T25" fmla="*/ 296 h 592"/>
                <a:gd name="T26" fmla="*/ 272 w 1199"/>
                <a:gd name="T27" fmla="*/ 336 h 592"/>
                <a:gd name="T28" fmla="*/ 128 w 1199"/>
                <a:gd name="T29" fmla="*/ 336 h 592"/>
                <a:gd name="T30" fmla="*/ 0 w 1199"/>
                <a:gd name="T31" fmla="*/ 464 h 592"/>
                <a:gd name="T32" fmla="*/ 128 w 1199"/>
                <a:gd name="T33" fmla="*/ 592 h 592"/>
                <a:gd name="T34" fmla="*/ 1071 w 1199"/>
                <a:gd name="T35" fmla="*/ 592 h 592"/>
                <a:gd name="T36" fmla="*/ 1199 w 1199"/>
                <a:gd name="T37" fmla="*/ 464 h 592"/>
                <a:gd name="T38" fmla="*/ 1105 w 1199"/>
                <a:gd name="T39" fmla="*/ 34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9" h="592">
                  <a:moveTo>
                    <a:pt x="1105" y="341"/>
                  </a:moveTo>
                  <a:cubicBezTo>
                    <a:pt x="1110" y="327"/>
                    <a:pt x="1113" y="312"/>
                    <a:pt x="1113" y="296"/>
                  </a:cubicBezTo>
                  <a:cubicBezTo>
                    <a:pt x="1113" y="230"/>
                    <a:pt x="1062" y="176"/>
                    <a:pt x="996" y="170"/>
                  </a:cubicBezTo>
                  <a:cubicBezTo>
                    <a:pt x="1001" y="157"/>
                    <a:pt x="1003" y="143"/>
                    <a:pt x="1003" y="128"/>
                  </a:cubicBezTo>
                  <a:cubicBezTo>
                    <a:pt x="1003" y="60"/>
                    <a:pt x="949" y="4"/>
                    <a:pt x="881" y="1"/>
                  </a:cubicBezTo>
                  <a:cubicBezTo>
                    <a:pt x="881" y="0"/>
                    <a:pt x="881" y="0"/>
                    <a:pt x="881" y="0"/>
                  </a:cubicBezTo>
                  <a:cubicBezTo>
                    <a:pt x="730" y="0"/>
                    <a:pt x="730" y="0"/>
                    <a:pt x="730" y="0"/>
                  </a:cubicBezTo>
                  <a:cubicBezTo>
                    <a:pt x="730" y="1"/>
                    <a:pt x="730" y="1"/>
                    <a:pt x="730" y="1"/>
                  </a:cubicBezTo>
                  <a:cubicBezTo>
                    <a:pt x="729" y="1"/>
                    <a:pt x="729" y="0"/>
                    <a:pt x="728" y="0"/>
                  </a:cubicBezTo>
                  <a:cubicBezTo>
                    <a:pt x="657" y="0"/>
                    <a:pt x="600" y="58"/>
                    <a:pt x="600" y="128"/>
                  </a:cubicBezTo>
                  <a:cubicBezTo>
                    <a:pt x="600" y="143"/>
                    <a:pt x="603" y="156"/>
                    <a:pt x="607" y="169"/>
                  </a:cubicBezTo>
                  <a:cubicBezTo>
                    <a:pt x="393" y="169"/>
                    <a:pt x="393" y="169"/>
                    <a:pt x="393" y="169"/>
                  </a:cubicBezTo>
                  <a:cubicBezTo>
                    <a:pt x="322" y="169"/>
                    <a:pt x="265" y="226"/>
                    <a:pt x="265" y="296"/>
                  </a:cubicBezTo>
                  <a:cubicBezTo>
                    <a:pt x="265" y="310"/>
                    <a:pt x="267" y="324"/>
                    <a:pt x="272" y="336"/>
                  </a:cubicBezTo>
                  <a:cubicBezTo>
                    <a:pt x="128" y="336"/>
                    <a:pt x="128" y="336"/>
                    <a:pt x="128" y="336"/>
                  </a:cubicBezTo>
                  <a:cubicBezTo>
                    <a:pt x="57" y="336"/>
                    <a:pt x="0" y="394"/>
                    <a:pt x="0" y="464"/>
                  </a:cubicBezTo>
                  <a:cubicBezTo>
                    <a:pt x="0" y="535"/>
                    <a:pt x="57" y="592"/>
                    <a:pt x="128" y="592"/>
                  </a:cubicBezTo>
                  <a:cubicBezTo>
                    <a:pt x="1071" y="592"/>
                    <a:pt x="1071" y="592"/>
                    <a:pt x="1071" y="592"/>
                  </a:cubicBezTo>
                  <a:cubicBezTo>
                    <a:pt x="1142" y="592"/>
                    <a:pt x="1199" y="535"/>
                    <a:pt x="1199" y="464"/>
                  </a:cubicBezTo>
                  <a:cubicBezTo>
                    <a:pt x="1199" y="405"/>
                    <a:pt x="1159" y="356"/>
                    <a:pt x="1105" y="3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2" name="Freeform 10">
              <a:extLst>
                <a:ext uri="{FF2B5EF4-FFF2-40B4-BE49-F238E27FC236}">
                  <a16:creationId xmlns:a16="http://schemas.microsoft.com/office/drawing/2014/main" id="{D3E1148D-A0D2-483F-8ED7-286E296B57BA}"/>
                </a:ext>
              </a:extLst>
            </p:cNvPr>
            <p:cNvSpPr>
              <a:spLocks/>
            </p:cNvSpPr>
            <p:nvPr/>
          </p:nvSpPr>
          <p:spPr bwMode="auto">
            <a:xfrm>
              <a:off x="3162" y="1336"/>
              <a:ext cx="226" cy="282"/>
            </a:xfrm>
            <a:custGeom>
              <a:avLst/>
              <a:gdLst>
                <a:gd name="T0" fmla="*/ 62 w 113"/>
                <a:gd name="T1" fmla="*/ 141 h 141"/>
                <a:gd name="T2" fmla="*/ 0 w 113"/>
                <a:gd name="T3" fmla="*/ 71 h 141"/>
                <a:gd name="T4" fmla="*/ 62 w 113"/>
                <a:gd name="T5" fmla="*/ 0 h 141"/>
                <a:gd name="T6" fmla="*/ 107 w 113"/>
                <a:gd name="T7" fmla="*/ 21 h 141"/>
                <a:gd name="T8" fmla="*/ 106 w 113"/>
                <a:gd name="T9" fmla="*/ 42 h 141"/>
                <a:gd name="T10" fmla="*/ 86 w 113"/>
                <a:gd name="T11" fmla="*/ 41 h 141"/>
                <a:gd name="T12" fmla="*/ 62 w 113"/>
                <a:gd name="T13" fmla="*/ 29 h 141"/>
                <a:gd name="T14" fmla="*/ 27 w 113"/>
                <a:gd name="T15" fmla="*/ 71 h 141"/>
                <a:gd name="T16" fmla="*/ 62 w 113"/>
                <a:gd name="T17" fmla="*/ 113 h 141"/>
                <a:gd name="T18" fmla="*/ 86 w 113"/>
                <a:gd name="T19" fmla="*/ 101 h 141"/>
                <a:gd name="T20" fmla="*/ 106 w 113"/>
                <a:gd name="T21" fmla="*/ 100 h 141"/>
                <a:gd name="T22" fmla="*/ 107 w 113"/>
                <a:gd name="T23" fmla="*/ 120 h 141"/>
                <a:gd name="T24" fmla="*/ 62 w 113"/>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41">
                  <a:moveTo>
                    <a:pt x="62" y="141"/>
                  </a:moveTo>
                  <a:cubicBezTo>
                    <a:pt x="27" y="141"/>
                    <a:pt x="0" y="110"/>
                    <a:pt x="0" y="71"/>
                  </a:cubicBezTo>
                  <a:cubicBezTo>
                    <a:pt x="0" y="32"/>
                    <a:pt x="27" y="0"/>
                    <a:pt x="62" y="0"/>
                  </a:cubicBezTo>
                  <a:cubicBezTo>
                    <a:pt x="79" y="0"/>
                    <a:pt x="94" y="7"/>
                    <a:pt x="107" y="21"/>
                  </a:cubicBezTo>
                  <a:cubicBezTo>
                    <a:pt x="112" y="27"/>
                    <a:pt x="112" y="36"/>
                    <a:pt x="106" y="42"/>
                  </a:cubicBezTo>
                  <a:cubicBezTo>
                    <a:pt x="100" y="47"/>
                    <a:pt x="92" y="47"/>
                    <a:pt x="86" y="41"/>
                  </a:cubicBezTo>
                  <a:cubicBezTo>
                    <a:pt x="79" y="33"/>
                    <a:pt x="71" y="29"/>
                    <a:pt x="62" y="29"/>
                  </a:cubicBezTo>
                  <a:cubicBezTo>
                    <a:pt x="42" y="29"/>
                    <a:pt x="27" y="48"/>
                    <a:pt x="27" y="71"/>
                  </a:cubicBezTo>
                  <a:cubicBezTo>
                    <a:pt x="27" y="94"/>
                    <a:pt x="42" y="113"/>
                    <a:pt x="62" y="113"/>
                  </a:cubicBezTo>
                  <a:cubicBezTo>
                    <a:pt x="71" y="113"/>
                    <a:pt x="80" y="109"/>
                    <a:pt x="86" y="101"/>
                  </a:cubicBezTo>
                  <a:cubicBezTo>
                    <a:pt x="92" y="95"/>
                    <a:pt x="100" y="94"/>
                    <a:pt x="106" y="100"/>
                  </a:cubicBezTo>
                  <a:cubicBezTo>
                    <a:pt x="112" y="105"/>
                    <a:pt x="113" y="114"/>
                    <a:pt x="107" y="120"/>
                  </a:cubicBezTo>
                  <a:cubicBezTo>
                    <a:pt x="95" y="133"/>
                    <a:pt x="79" y="141"/>
                    <a:pt x="62"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3" name="Freeform 11">
              <a:extLst>
                <a:ext uri="{FF2B5EF4-FFF2-40B4-BE49-F238E27FC236}">
                  <a16:creationId xmlns:a16="http://schemas.microsoft.com/office/drawing/2014/main" id="{266088F9-28CB-4F52-8EA4-3FEE689F83E3}"/>
                </a:ext>
              </a:extLst>
            </p:cNvPr>
            <p:cNvSpPr>
              <a:spLocks/>
            </p:cNvSpPr>
            <p:nvPr/>
          </p:nvSpPr>
          <p:spPr bwMode="auto">
            <a:xfrm>
              <a:off x="2456" y="1336"/>
              <a:ext cx="254" cy="282"/>
            </a:xfrm>
            <a:custGeom>
              <a:avLst/>
              <a:gdLst>
                <a:gd name="T0" fmla="*/ 71 w 127"/>
                <a:gd name="T1" fmla="*/ 141 h 141"/>
                <a:gd name="T2" fmla="*/ 0 w 127"/>
                <a:gd name="T3" fmla="*/ 71 h 141"/>
                <a:gd name="T4" fmla="*/ 71 w 127"/>
                <a:gd name="T5" fmla="*/ 0 h 141"/>
                <a:gd name="T6" fmla="*/ 122 w 127"/>
                <a:gd name="T7" fmla="*/ 21 h 141"/>
                <a:gd name="T8" fmla="*/ 121 w 127"/>
                <a:gd name="T9" fmla="*/ 42 h 141"/>
                <a:gd name="T10" fmla="*/ 98 w 127"/>
                <a:gd name="T11" fmla="*/ 41 h 141"/>
                <a:gd name="T12" fmla="*/ 71 w 127"/>
                <a:gd name="T13" fmla="*/ 29 h 141"/>
                <a:gd name="T14" fmla="*/ 31 w 127"/>
                <a:gd name="T15" fmla="*/ 71 h 141"/>
                <a:gd name="T16" fmla="*/ 71 w 127"/>
                <a:gd name="T17" fmla="*/ 113 h 141"/>
                <a:gd name="T18" fmla="*/ 98 w 127"/>
                <a:gd name="T19" fmla="*/ 101 h 141"/>
                <a:gd name="T20" fmla="*/ 121 w 127"/>
                <a:gd name="T21" fmla="*/ 100 h 141"/>
                <a:gd name="T22" fmla="*/ 122 w 127"/>
                <a:gd name="T23" fmla="*/ 120 h 141"/>
                <a:gd name="T24" fmla="*/ 71 w 127"/>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1">
                  <a:moveTo>
                    <a:pt x="71" y="141"/>
                  </a:moveTo>
                  <a:cubicBezTo>
                    <a:pt x="31" y="141"/>
                    <a:pt x="0" y="110"/>
                    <a:pt x="0" y="71"/>
                  </a:cubicBezTo>
                  <a:cubicBezTo>
                    <a:pt x="0" y="32"/>
                    <a:pt x="31" y="0"/>
                    <a:pt x="71" y="0"/>
                  </a:cubicBezTo>
                  <a:cubicBezTo>
                    <a:pt x="89" y="0"/>
                    <a:pt x="108" y="7"/>
                    <a:pt x="122" y="21"/>
                  </a:cubicBezTo>
                  <a:cubicBezTo>
                    <a:pt x="127" y="27"/>
                    <a:pt x="127" y="36"/>
                    <a:pt x="121" y="42"/>
                  </a:cubicBezTo>
                  <a:cubicBezTo>
                    <a:pt x="114" y="47"/>
                    <a:pt x="104" y="47"/>
                    <a:pt x="98" y="41"/>
                  </a:cubicBezTo>
                  <a:cubicBezTo>
                    <a:pt x="90" y="33"/>
                    <a:pt x="81" y="29"/>
                    <a:pt x="71" y="29"/>
                  </a:cubicBezTo>
                  <a:cubicBezTo>
                    <a:pt x="49" y="29"/>
                    <a:pt x="31" y="48"/>
                    <a:pt x="31" y="71"/>
                  </a:cubicBezTo>
                  <a:cubicBezTo>
                    <a:pt x="31" y="94"/>
                    <a:pt x="49" y="113"/>
                    <a:pt x="71" y="113"/>
                  </a:cubicBezTo>
                  <a:cubicBezTo>
                    <a:pt x="81" y="113"/>
                    <a:pt x="90" y="109"/>
                    <a:pt x="98" y="101"/>
                  </a:cubicBezTo>
                  <a:cubicBezTo>
                    <a:pt x="104" y="95"/>
                    <a:pt x="114" y="94"/>
                    <a:pt x="121" y="100"/>
                  </a:cubicBezTo>
                  <a:cubicBezTo>
                    <a:pt x="127" y="105"/>
                    <a:pt x="127" y="114"/>
                    <a:pt x="122" y="120"/>
                  </a:cubicBezTo>
                  <a:cubicBezTo>
                    <a:pt x="108" y="133"/>
                    <a:pt x="90" y="141"/>
                    <a:pt x="71"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4" name="Freeform 12">
              <a:extLst>
                <a:ext uri="{FF2B5EF4-FFF2-40B4-BE49-F238E27FC236}">
                  <a16:creationId xmlns:a16="http://schemas.microsoft.com/office/drawing/2014/main" id="{3195AC90-6841-4A03-A358-1229C5B409DC}"/>
                </a:ext>
              </a:extLst>
            </p:cNvPr>
            <p:cNvSpPr>
              <a:spLocks/>
            </p:cNvSpPr>
            <p:nvPr/>
          </p:nvSpPr>
          <p:spPr bwMode="auto">
            <a:xfrm>
              <a:off x="2003" y="1704"/>
              <a:ext cx="227" cy="282"/>
            </a:xfrm>
            <a:custGeom>
              <a:avLst/>
              <a:gdLst>
                <a:gd name="T0" fmla="*/ 99 w 113"/>
                <a:gd name="T1" fmla="*/ 141 h 141"/>
                <a:gd name="T2" fmla="*/ 88 w 113"/>
                <a:gd name="T3" fmla="*/ 136 h 141"/>
                <a:gd name="T4" fmla="*/ 28 w 113"/>
                <a:gd name="T5" fmla="*/ 56 h 141"/>
                <a:gd name="T6" fmla="*/ 28 w 113"/>
                <a:gd name="T7" fmla="*/ 127 h 141"/>
                <a:gd name="T8" fmla="*/ 15 w 113"/>
                <a:gd name="T9" fmla="*/ 141 h 141"/>
                <a:gd name="T10" fmla="*/ 0 w 113"/>
                <a:gd name="T11" fmla="*/ 127 h 141"/>
                <a:gd name="T12" fmla="*/ 0 w 113"/>
                <a:gd name="T13" fmla="*/ 15 h 141"/>
                <a:gd name="T14" fmla="*/ 10 w 113"/>
                <a:gd name="T15" fmla="*/ 2 h 141"/>
                <a:gd name="T16" fmla="*/ 25 w 113"/>
                <a:gd name="T17" fmla="*/ 7 h 141"/>
                <a:gd name="T18" fmla="*/ 85 w 113"/>
                <a:gd name="T19" fmla="*/ 85 h 141"/>
                <a:gd name="T20" fmla="*/ 85 w 113"/>
                <a:gd name="T21" fmla="*/ 15 h 141"/>
                <a:gd name="T22" fmla="*/ 99 w 113"/>
                <a:gd name="T23" fmla="*/ 1 h 141"/>
                <a:gd name="T24" fmla="*/ 113 w 113"/>
                <a:gd name="T25" fmla="*/ 15 h 141"/>
                <a:gd name="T26" fmla="*/ 113 w 113"/>
                <a:gd name="T27" fmla="*/ 127 h 141"/>
                <a:gd name="T28" fmla="*/ 104 w 113"/>
                <a:gd name="T29" fmla="*/ 140 h 141"/>
                <a:gd name="T30" fmla="*/ 99 w 113"/>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1">
                  <a:moveTo>
                    <a:pt x="99" y="141"/>
                  </a:moveTo>
                  <a:cubicBezTo>
                    <a:pt x="95" y="141"/>
                    <a:pt x="91" y="139"/>
                    <a:pt x="88" y="136"/>
                  </a:cubicBezTo>
                  <a:cubicBezTo>
                    <a:pt x="28" y="56"/>
                    <a:pt x="28" y="56"/>
                    <a:pt x="28" y="56"/>
                  </a:cubicBezTo>
                  <a:cubicBezTo>
                    <a:pt x="28" y="127"/>
                    <a:pt x="28" y="127"/>
                    <a:pt x="28" y="127"/>
                  </a:cubicBezTo>
                  <a:cubicBezTo>
                    <a:pt x="28" y="135"/>
                    <a:pt x="22" y="141"/>
                    <a:pt x="15" y="141"/>
                  </a:cubicBezTo>
                  <a:cubicBezTo>
                    <a:pt x="7" y="141"/>
                    <a:pt x="0" y="135"/>
                    <a:pt x="0" y="127"/>
                  </a:cubicBezTo>
                  <a:cubicBezTo>
                    <a:pt x="0" y="15"/>
                    <a:pt x="0" y="15"/>
                    <a:pt x="0" y="15"/>
                  </a:cubicBezTo>
                  <a:cubicBezTo>
                    <a:pt x="0" y="8"/>
                    <a:pt x="4" y="4"/>
                    <a:pt x="10" y="2"/>
                  </a:cubicBezTo>
                  <a:cubicBezTo>
                    <a:pt x="16" y="0"/>
                    <a:pt x="22" y="2"/>
                    <a:pt x="25" y="7"/>
                  </a:cubicBezTo>
                  <a:cubicBezTo>
                    <a:pt x="85" y="85"/>
                    <a:pt x="85" y="85"/>
                    <a:pt x="85" y="85"/>
                  </a:cubicBezTo>
                  <a:cubicBezTo>
                    <a:pt x="85" y="15"/>
                    <a:pt x="85" y="15"/>
                    <a:pt x="85" y="15"/>
                  </a:cubicBezTo>
                  <a:cubicBezTo>
                    <a:pt x="85" y="8"/>
                    <a:pt x="91" y="1"/>
                    <a:pt x="99" y="1"/>
                  </a:cubicBezTo>
                  <a:cubicBezTo>
                    <a:pt x="106" y="1"/>
                    <a:pt x="113" y="8"/>
                    <a:pt x="113" y="15"/>
                  </a:cubicBezTo>
                  <a:cubicBezTo>
                    <a:pt x="113" y="127"/>
                    <a:pt x="113" y="127"/>
                    <a:pt x="113" y="127"/>
                  </a:cubicBezTo>
                  <a:cubicBezTo>
                    <a:pt x="113" y="133"/>
                    <a:pt x="109" y="138"/>
                    <a:pt x="104" y="140"/>
                  </a:cubicBezTo>
                  <a:cubicBezTo>
                    <a:pt x="102" y="141"/>
                    <a:pt x="101" y="141"/>
                    <a:pt x="99"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5" name="Freeform 13">
              <a:extLst>
                <a:ext uri="{FF2B5EF4-FFF2-40B4-BE49-F238E27FC236}">
                  <a16:creationId xmlns:a16="http://schemas.microsoft.com/office/drawing/2014/main" id="{A68F7B24-3D4C-416F-9953-759CD9558883}"/>
                </a:ext>
              </a:extLst>
            </p:cNvPr>
            <p:cNvSpPr>
              <a:spLocks noEditPoints="1"/>
            </p:cNvSpPr>
            <p:nvPr/>
          </p:nvSpPr>
          <p:spPr bwMode="auto">
            <a:xfrm>
              <a:off x="3416" y="1336"/>
              <a:ext cx="255" cy="282"/>
            </a:xfrm>
            <a:custGeom>
              <a:avLst/>
              <a:gdLst>
                <a:gd name="T0" fmla="*/ 63 w 127"/>
                <a:gd name="T1" fmla="*/ 141 h 141"/>
                <a:gd name="T2" fmla="*/ 0 w 127"/>
                <a:gd name="T3" fmla="*/ 71 h 141"/>
                <a:gd name="T4" fmla="*/ 63 w 127"/>
                <a:gd name="T5" fmla="*/ 0 h 141"/>
                <a:gd name="T6" fmla="*/ 127 w 127"/>
                <a:gd name="T7" fmla="*/ 71 h 141"/>
                <a:gd name="T8" fmla="*/ 63 w 127"/>
                <a:gd name="T9" fmla="*/ 141 h 141"/>
                <a:gd name="T10" fmla="*/ 63 w 127"/>
                <a:gd name="T11" fmla="*/ 29 h 141"/>
                <a:gd name="T12" fmla="*/ 27 w 127"/>
                <a:gd name="T13" fmla="*/ 71 h 141"/>
                <a:gd name="T14" fmla="*/ 63 w 127"/>
                <a:gd name="T15" fmla="*/ 113 h 141"/>
                <a:gd name="T16" fmla="*/ 98 w 127"/>
                <a:gd name="T17" fmla="*/ 71 h 141"/>
                <a:gd name="T18" fmla="*/ 63 w 127"/>
                <a:gd name="T19"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41">
                  <a:moveTo>
                    <a:pt x="63" y="141"/>
                  </a:moveTo>
                  <a:cubicBezTo>
                    <a:pt x="28" y="141"/>
                    <a:pt x="0" y="110"/>
                    <a:pt x="0" y="71"/>
                  </a:cubicBezTo>
                  <a:cubicBezTo>
                    <a:pt x="0" y="32"/>
                    <a:pt x="28" y="0"/>
                    <a:pt x="63" y="0"/>
                  </a:cubicBezTo>
                  <a:cubicBezTo>
                    <a:pt x="98" y="0"/>
                    <a:pt x="127" y="32"/>
                    <a:pt x="127" y="71"/>
                  </a:cubicBezTo>
                  <a:cubicBezTo>
                    <a:pt x="127" y="110"/>
                    <a:pt x="98" y="141"/>
                    <a:pt x="63" y="141"/>
                  </a:cubicBezTo>
                  <a:close/>
                  <a:moveTo>
                    <a:pt x="63" y="29"/>
                  </a:moveTo>
                  <a:cubicBezTo>
                    <a:pt x="44" y="29"/>
                    <a:pt x="27" y="47"/>
                    <a:pt x="27" y="71"/>
                  </a:cubicBezTo>
                  <a:cubicBezTo>
                    <a:pt x="27" y="93"/>
                    <a:pt x="44" y="113"/>
                    <a:pt x="63" y="113"/>
                  </a:cubicBezTo>
                  <a:cubicBezTo>
                    <a:pt x="83" y="113"/>
                    <a:pt x="98" y="93"/>
                    <a:pt x="98" y="71"/>
                  </a:cubicBezTo>
                  <a:cubicBezTo>
                    <a:pt x="98" y="47"/>
                    <a:pt x="83" y="29"/>
                    <a:pt x="63"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6" name="Freeform 14">
              <a:extLst>
                <a:ext uri="{FF2B5EF4-FFF2-40B4-BE49-F238E27FC236}">
                  <a16:creationId xmlns:a16="http://schemas.microsoft.com/office/drawing/2014/main" id="{5042FBDA-06E6-4B7B-82A1-45C277F2BB5F}"/>
                </a:ext>
              </a:extLst>
            </p:cNvPr>
            <p:cNvSpPr>
              <a:spLocks/>
            </p:cNvSpPr>
            <p:nvPr/>
          </p:nvSpPr>
          <p:spPr bwMode="auto">
            <a:xfrm>
              <a:off x="2506" y="1704"/>
              <a:ext cx="170" cy="282"/>
            </a:xfrm>
            <a:custGeom>
              <a:avLst/>
              <a:gdLst>
                <a:gd name="T0" fmla="*/ 70 w 85"/>
                <a:gd name="T1" fmla="*/ 85 h 141"/>
                <a:gd name="T2" fmla="*/ 85 w 85"/>
                <a:gd name="T3" fmla="*/ 71 h 141"/>
                <a:gd name="T4" fmla="*/ 70 w 85"/>
                <a:gd name="T5" fmla="*/ 56 h 141"/>
                <a:gd name="T6" fmla="*/ 30 w 85"/>
                <a:gd name="T7" fmla="*/ 56 h 141"/>
                <a:gd name="T8" fmla="*/ 30 w 85"/>
                <a:gd name="T9" fmla="*/ 28 h 141"/>
                <a:gd name="T10" fmla="*/ 70 w 85"/>
                <a:gd name="T11" fmla="*/ 28 h 141"/>
                <a:gd name="T12" fmla="*/ 85 w 85"/>
                <a:gd name="T13" fmla="*/ 15 h 141"/>
                <a:gd name="T14" fmla="*/ 70 w 85"/>
                <a:gd name="T15" fmla="*/ 0 h 141"/>
                <a:gd name="T16" fmla="*/ 15 w 85"/>
                <a:gd name="T17" fmla="*/ 0 h 141"/>
                <a:gd name="T18" fmla="*/ 0 w 85"/>
                <a:gd name="T19" fmla="*/ 15 h 141"/>
                <a:gd name="T20" fmla="*/ 1 w 85"/>
                <a:gd name="T21" fmla="*/ 15 h 141"/>
                <a:gd name="T22" fmla="*/ 0 w 85"/>
                <a:gd name="T23" fmla="*/ 16 h 141"/>
                <a:gd name="T24" fmla="*/ 0 w 85"/>
                <a:gd name="T25" fmla="*/ 127 h 141"/>
                <a:gd name="T26" fmla="*/ 0 w 85"/>
                <a:gd name="T27" fmla="*/ 127 h 141"/>
                <a:gd name="T28" fmla="*/ 0 w 85"/>
                <a:gd name="T29" fmla="*/ 127 h 141"/>
                <a:gd name="T30" fmla="*/ 15 w 85"/>
                <a:gd name="T31" fmla="*/ 141 h 141"/>
                <a:gd name="T32" fmla="*/ 15 w 85"/>
                <a:gd name="T33" fmla="*/ 141 h 141"/>
                <a:gd name="T34" fmla="*/ 70 w 85"/>
                <a:gd name="T35" fmla="*/ 141 h 141"/>
                <a:gd name="T36" fmla="*/ 85 w 85"/>
                <a:gd name="T37" fmla="*/ 127 h 141"/>
                <a:gd name="T38" fmla="*/ 70 w 85"/>
                <a:gd name="T39" fmla="*/ 112 h 141"/>
                <a:gd name="T40" fmla="*/ 70 w 85"/>
                <a:gd name="T41" fmla="*/ 112 h 141"/>
                <a:gd name="T42" fmla="*/ 30 w 85"/>
                <a:gd name="T43" fmla="*/ 112 h 141"/>
                <a:gd name="T44" fmla="*/ 30 w 85"/>
                <a:gd name="T45" fmla="*/ 85 h 141"/>
                <a:gd name="T46" fmla="*/ 70 w 85"/>
                <a:gd name="T47" fmla="*/ 85 h 141"/>
                <a:gd name="T48" fmla="*/ 70 w 85"/>
                <a:gd name="T49" fmla="*/ 8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41">
                  <a:moveTo>
                    <a:pt x="70" y="85"/>
                  </a:moveTo>
                  <a:cubicBezTo>
                    <a:pt x="78" y="85"/>
                    <a:pt x="85" y="79"/>
                    <a:pt x="85" y="71"/>
                  </a:cubicBezTo>
                  <a:cubicBezTo>
                    <a:pt x="85" y="62"/>
                    <a:pt x="78" y="56"/>
                    <a:pt x="70" y="56"/>
                  </a:cubicBezTo>
                  <a:cubicBezTo>
                    <a:pt x="30" y="56"/>
                    <a:pt x="30" y="56"/>
                    <a:pt x="30" y="56"/>
                  </a:cubicBezTo>
                  <a:cubicBezTo>
                    <a:pt x="30" y="28"/>
                    <a:pt x="30" y="28"/>
                    <a:pt x="30" y="28"/>
                  </a:cubicBezTo>
                  <a:cubicBezTo>
                    <a:pt x="70" y="28"/>
                    <a:pt x="70" y="28"/>
                    <a:pt x="70" y="28"/>
                  </a:cubicBezTo>
                  <a:cubicBezTo>
                    <a:pt x="78" y="28"/>
                    <a:pt x="85" y="23"/>
                    <a:pt x="85" y="15"/>
                  </a:cubicBezTo>
                  <a:cubicBezTo>
                    <a:pt x="85" y="7"/>
                    <a:pt x="78" y="0"/>
                    <a:pt x="70" y="0"/>
                  </a:cubicBezTo>
                  <a:cubicBezTo>
                    <a:pt x="15" y="0"/>
                    <a:pt x="15" y="0"/>
                    <a:pt x="15" y="0"/>
                  </a:cubicBezTo>
                  <a:cubicBezTo>
                    <a:pt x="7" y="0"/>
                    <a:pt x="0" y="7"/>
                    <a:pt x="0" y="15"/>
                  </a:cubicBezTo>
                  <a:cubicBezTo>
                    <a:pt x="1" y="15"/>
                    <a:pt x="1" y="15"/>
                    <a:pt x="1" y="15"/>
                  </a:cubicBezTo>
                  <a:cubicBezTo>
                    <a:pt x="1" y="15"/>
                    <a:pt x="0" y="15"/>
                    <a:pt x="0" y="16"/>
                  </a:cubicBezTo>
                  <a:cubicBezTo>
                    <a:pt x="0" y="127"/>
                    <a:pt x="0" y="127"/>
                    <a:pt x="0" y="127"/>
                  </a:cubicBezTo>
                  <a:cubicBezTo>
                    <a:pt x="0" y="127"/>
                    <a:pt x="0" y="127"/>
                    <a:pt x="0" y="127"/>
                  </a:cubicBezTo>
                  <a:cubicBezTo>
                    <a:pt x="0" y="127"/>
                    <a:pt x="0" y="127"/>
                    <a:pt x="0" y="127"/>
                  </a:cubicBezTo>
                  <a:cubicBezTo>
                    <a:pt x="0" y="135"/>
                    <a:pt x="7" y="141"/>
                    <a:pt x="15" y="141"/>
                  </a:cubicBezTo>
                  <a:cubicBezTo>
                    <a:pt x="15" y="141"/>
                    <a:pt x="15" y="141"/>
                    <a:pt x="15" y="141"/>
                  </a:cubicBezTo>
                  <a:cubicBezTo>
                    <a:pt x="70" y="141"/>
                    <a:pt x="70" y="141"/>
                    <a:pt x="70" y="141"/>
                  </a:cubicBezTo>
                  <a:cubicBezTo>
                    <a:pt x="78" y="141"/>
                    <a:pt x="85" y="135"/>
                    <a:pt x="85" y="127"/>
                  </a:cubicBezTo>
                  <a:cubicBezTo>
                    <a:pt x="85" y="119"/>
                    <a:pt x="78" y="112"/>
                    <a:pt x="70" y="112"/>
                  </a:cubicBezTo>
                  <a:cubicBezTo>
                    <a:pt x="70" y="112"/>
                    <a:pt x="70" y="112"/>
                    <a:pt x="70" y="112"/>
                  </a:cubicBezTo>
                  <a:cubicBezTo>
                    <a:pt x="30" y="112"/>
                    <a:pt x="30" y="112"/>
                    <a:pt x="30" y="112"/>
                  </a:cubicBezTo>
                  <a:cubicBezTo>
                    <a:pt x="30" y="85"/>
                    <a:pt x="30" y="85"/>
                    <a:pt x="30" y="85"/>
                  </a:cubicBezTo>
                  <a:cubicBezTo>
                    <a:pt x="70" y="85"/>
                    <a:pt x="70" y="85"/>
                    <a:pt x="70" y="85"/>
                  </a:cubicBezTo>
                  <a:cubicBezTo>
                    <a:pt x="70" y="85"/>
                    <a:pt x="70" y="85"/>
                    <a:pt x="70"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7" name="Freeform 15">
              <a:extLst>
                <a:ext uri="{FF2B5EF4-FFF2-40B4-BE49-F238E27FC236}">
                  <a16:creationId xmlns:a16="http://schemas.microsoft.com/office/drawing/2014/main" id="{E5A8047F-DDA7-4F01-BBB5-B620E78AFA47}"/>
                </a:ext>
              </a:extLst>
            </p:cNvPr>
            <p:cNvSpPr>
              <a:spLocks/>
            </p:cNvSpPr>
            <p:nvPr/>
          </p:nvSpPr>
          <p:spPr bwMode="auto">
            <a:xfrm>
              <a:off x="3536" y="1704"/>
              <a:ext cx="199" cy="282"/>
            </a:xfrm>
            <a:custGeom>
              <a:avLst/>
              <a:gdLst>
                <a:gd name="T0" fmla="*/ 85 w 99"/>
                <a:gd name="T1" fmla="*/ 0 h 141"/>
                <a:gd name="T2" fmla="*/ 70 w 99"/>
                <a:gd name="T3" fmla="*/ 15 h 141"/>
                <a:gd name="T4" fmla="*/ 70 w 99"/>
                <a:gd name="T5" fmla="*/ 58 h 141"/>
                <a:gd name="T6" fmla="*/ 29 w 99"/>
                <a:gd name="T7" fmla="*/ 58 h 141"/>
                <a:gd name="T8" fmla="*/ 29 w 99"/>
                <a:gd name="T9" fmla="*/ 15 h 141"/>
                <a:gd name="T10" fmla="*/ 15 w 99"/>
                <a:gd name="T11" fmla="*/ 0 h 141"/>
                <a:gd name="T12" fmla="*/ 0 w 99"/>
                <a:gd name="T13" fmla="*/ 15 h 141"/>
                <a:gd name="T14" fmla="*/ 0 w 99"/>
                <a:gd name="T15" fmla="*/ 127 h 141"/>
                <a:gd name="T16" fmla="*/ 15 w 99"/>
                <a:gd name="T17" fmla="*/ 141 h 141"/>
                <a:gd name="T18" fmla="*/ 29 w 99"/>
                <a:gd name="T19" fmla="*/ 127 h 141"/>
                <a:gd name="T20" fmla="*/ 29 w 99"/>
                <a:gd name="T21" fmla="*/ 87 h 141"/>
                <a:gd name="T22" fmla="*/ 70 w 99"/>
                <a:gd name="T23" fmla="*/ 87 h 141"/>
                <a:gd name="T24" fmla="*/ 70 w 99"/>
                <a:gd name="T25" fmla="*/ 127 h 141"/>
                <a:gd name="T26" fmla="*/ 85 w 99"/>
                <a:gd name="T27" fmla="*/ 141 h 141"/>
                <a:gd name="T28" fmla="*/ 99 w 99"/>
                <a:gd name="T29" fmla="*/ 127 h 141"/>
                <a:gd name="T30" fmla="*/ 99 w 99"/>
                <a:gd name="T31" fmla="*/ 15 h 141"/>
                <a:gd name="T32" fmla="*/ 85 w 99"/>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5" y="0"/>
                  </a:moveTo>
                  <a:cubicBezTo>
                    <a:pt x="77" y="0"/>
                    <a:pt x="70" y="7"/>
                    <a:pt x="70" y="15"/>
                  </a:cubicBezTo>
                  <a:cubicBezTo>
                    <a:pt x="70" y="58"/>
                    <a:pt x="70" y="58"/>
                    <a:pt x="70" y="58"/>
                  </a:cubicBezTo>
                  <a:cubicBezTo>
                    <a:pt x="29" y="58"/>
                    <a:pt x="29" y="58"/>
                    <a:pt x="29" y="58"/>
                  </a:cubicBezTo>
                  <a:cubicBezTo>
                    <a:pt x="29" y="15"/>
                    <a:pt x="29" y="15"/>
                    <a:pt x="29" y="15"/>
                  </a:cubicBezTo>
                  <a:cubicBezTo>
                    <a:pt x="29" y="7"/>
                    <a:pt x="22" y="0"/>
                    <a:pt x="15" y="0"/>
                  </a:cubicBezTo>
                  <a:cubicBezTo>
                    <a:pt x="7" y="0"/>
                    <a:pt x="0" y="7"/>
                    <a:pt x="0" y="15"/>
                  </a:cubicBezTo>
                  <a:cubicBezTo>
                    <a:pt x="0" y="127"/>
                    <a:pt x="0" y="127"/>
                    <a:pt x="0" y="127"/>
                  </a:cubicBezTo>
                  <a:cubicBezTo>
                    <a:pt x="0" y="135"/>
                    <a:pt x="7" y="141"/>
                    <a:pt x="15" y="141"/>
                  </a:cubicBezTo>
                  <a:cubicBezTo>
                    <a:pt x="22" y="141"/>
                    <a:pt x="29" y="135"/>
                    <a:pt x="29" y="127"/>
                  </a:cubicBezTo>
                  <a:cubicBezTo>
                    <a:pt x="29" y="87"/>
                    <a:pt x="29" y="87"/>
                    <a:pt x="29" y="87"/>
                  </a:cubicBezTo>
                  <a:cubicBezTo>
                    <a:pt x="70" y="87"/>
                    <a:pt x="70" y="87"/>
                    <a:pt x="70" y="87"/>
                  </a:cubicBezTo>
                  <a:cubicBezTo>
                    <a:pt x="70" y="127"/>
                    <a:pt x="70" y="127"/>
                    <a:pt x="70" y="127"/>
                  </a:cubicBezTo>
                  <a:cubicBezTo>
                    <a:pt x="70" y="135"/>
                    <a:pt x="77" y="141"/>
                    <a:pt x="85" y="141"/>
                  </a:cubicBezTo>
                  <a:cubicBezTo>
                    <a:pt x="93" y="141"/>
                    <a:pt x="99" y="135"/>
                    <a:pt x="99" y="127"/>
                  </a:cubicBezTo>
                  <a:cubicBezTo>
                    <a:pt x="99" y="15"/>
                    <a:pt x="99" y="15"/>
                    <a:pt x="99" y="15"/>
                  </a:cubicBezTo>
                  <a:cubicBezTo>
                    <a:pt x="99" y="7"/>
                    <a:pt x="93" y="0"/>
                    <a:pt x="8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8" name="Freeform 16">
              <a:extLst>
                <a:ext uri="{FF2B5EF4-FFF2-40B4-BE49-F238E27FC236}">
                  <a16:creationId xmlns:a16="http://schemas.microsoft.com/office/drawing/2014/main" id="{468346F1-7B58-4FF1-BD2A-C2EA53ABEFB5}"/>
                </a:ext>
              </a:extLst>
            </p:cNvPr>
            <p:cNvSpPr>
              <a:spLocks/>
            </p:cNvSpPr>
            <p:nvPr/>
          </p:nvSpPr>
          <p:spPr bwMode="auto">
            <a:xfrm>
              <a:off x="3082" y="1704"/>
              <a:ext cx="198" cy="282"/>
            </a:xfrm>
            <a:custGeom>
              <a:avLst/>
              <a:gdLst>
                <a:gd name="T0" fmla="*/ 84 w 99"/>
                <a:gd name="T1" fmla="*/ 112 h 141"/>
                <a:gd name="T2" fmla="*/ 64 w 99"/>
                <a:gd name="T3" fmla="*/ 112 h 141"/>
                <a:gd name="T4" fmla="*/ 64 w 99"/>
                <a:gd name="T5" fmla="*/ 29 h 141"/>
                <a:gd name="T6" fmla="*/ 84 w 99"/>
                <a:gd name="T7" fmla="*/ 29 h 141"/>
                <a:gd name="T8" fmla="*/ 99 w 99"/>
                <a:gd name="T9" fmla="*/ 14 h 141"/>
                <a:gd name="T10" fmla="*/ 84 w 99"/>
                <a:gd name="T11" fmla="*/ 0 h 141"/>
                <a:gd name="T12" fmla="*/ 15 w 99"/>
                <a:gd name="T13" fmla="*/ 0 h 141"/>
                <a:gd name="T14" fmla="*/ 0 w 99"/>
                <a:gd name="T15" fmla="*/ 14 h 141"/>
                <a:gd name="T16" fmla="*/ 15 w 99"/>
                <a:gd name="T17" fmla="*/ 29 h 141"/>
                <a:gd name="T18" fmla="*/ 35 w 99"/>
                <a:gd name="T19" fmla="*/ 29 h 141"/>
                <a:gd name="T20" fmla="*/ 35 w 99"/>
                <a:gd name="T21" fmla="*/ 112 h 141"/>
                <a:gd name="T22" fmla="*/ 15 w 99"/>
                <a:gd name="T23" fmla="*/ 112 h 141"/>
                <a:gd name="T24" fmla="*/ 0 w 99"/>
                <a:gd name="T25" fmla="*/ 127 h 141"/>
                <a:gd name="T26" fmla="*/ 15 w 99"/>
                <a:gd name="T27" fmla="*/ 141 h 141"/>
                <a:gd name="T28" fmla="*/ 84 w 99"/>
                <a:gd name="T29" fmla="*/ 141 h 141"/>
                <a:gd name="T30" fmla="*/ 99 w 99"/>
                <a:gd name="T31" fmla="*/ 127 h 141"/>
                <a:gd name="T32" fmla="*/ 84 w 99"/>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2"/>
                  </a:moveTo>
                  <a:cubicBezTo>
                    <a:pt x="64" y="112"/>
                    <a:pt x="64" y="112"/>
                    <a:pt x="64" y="112"/>
                  </a:cubicBezTo>
                  <a:cubicBezTo>
                    <a:pt x="64" y="29"/>
                    <a:pt x="64" y="29"/>
                    <a:pt x="64" y="29"/>
                  </a:cubicBezTo>
                  <a:cubicBezTo>
                    <a:pt x="84" y="29"/>
                    <a:pt x="84" y="29"/>
                    <a:pt x="84" y="29"/>
                  </a:cubicBezTo>
                  <a:cubicBezTo>
                    <a:pt x="92" y="29"/>
                    <a:pt x="99" y="22"/>
                    <a:pt x="99" y="14"/>
                  </a:cubicBezTo>
                  <a:cubicBezTo>
                    <a:pt x="99" y="7"/>
                    <a:pt x="92" y="0"/>
                    <a:pt x="84" y="0"/>
                  </a:cubicBezTo>
                  <a:cubicBezTo>
                    <a:pt x="15" y="0"/>
                    <a:pt x="15" y="0"/>
                    <a:pt x="15" y="0"/>
                  </a:cubicBezTo>
                  <a:cubicBezTo>
                    <a:pt x="7" y="0"/>
                    <a:pt x="0" y="7"/>
                    <a:pt x="0" y="14"/>
                  </a:cubicBezTo>
                  <a:cubicBezTo>
                    <a:pt x="0" y="22"/>
                    <a:pt x="7" y="29"/>
                    <a:pt x="15" y="29"/>
                  </a:cubicBezTo>
                  <a:cubicBezTo>
                    <a:pt x="35" y="29"/>
                    <a:pt x="35" y="29"/>
                    <a:pt x="35" y="29"/>
                  </a:cubicBezTo>
                  <a:cubicBezTo>
                    <a:pt x="35" y="112"/>
                    <a:pt x="35" y="112"/>
                    <a:pt x="35" y="112"/>
                  </a:cubicBezTo>
                  <a:cubicBezTo>
                    <a:pt x="15" y="112"/>
                    <a:pt x="15" y="112"/>
                    <a:pt x="15" y="112"/>
                  </a:cubicBezTo>
                  <a:cubicBezTo>
                    <a:pt x="7" y="112"/>
                    <a:pt x="0" y="119"/>
                    <a:pt x="0" y="127"/>
                  </a:cubicBezTo>
                  <a:cubicBezTo>
                    <a:pt x="0" y="135"/>
                    <a:pt x="7" y="141"/>
                    <a:pt x="15" y="141"/>
                  </a:cubicBezTo>
                  <a:cubicBezTo>
                    <a:pt x="84" y="141"/>
                    <a:pt x="84" y="141"/>
                    <a:pt x="84" y="141"/>
                  </a:cubicBezTo>
                  <a:cubicBezTo>
                    <a:pt x="92" y="141"/>
                    <a:pt x="99" y="135"/>
                    <a:pt x="99" y="127"/>
                  </a:cubicBezTo>
                  <a:cubicBezTo>
                    <a:pt x="99"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9" name="Freeform 17">
              <a:extLst>
                <a:ext uri="{FF2B5EF4-FFF2-40B4-BE49-F238E27FC236}">
                  <a16:creationId xmlns:a16="http://schemas.microsoft.com/office/drawing/2014/main" id="{854BE4A7-2621-467E-B177-186EF4C003D5}"/>
                </a:ext>
              </a:extLst>
            </p:cNvPr>
            <p:cNvSpPr>
              <a:spLocks/>
            </p:cNvSpPr>
            <p:nvPr/>
          </p:nvSpPr>
          <p:spPr bwMode="auto">
            <a:xfrm>
              <a:off x="1785" y="1704"/>
              <a:ext cx="196" cy="282"/>
            </a:xfrm>
            <a:custGeom>
              <a:avLst/>
              <a:gdLst>
                <a:gd name="T0" fmla="*/ 84 w 98"/>
                <a:gd name="T1" fmla="*/ 112 h 141"/>
                <a:gd name="T2" fmla="*/ 63 w 98"/>
                <a:gd name="T3" fmla="*/ 112 h 141"/>
                <a:gd name="T4" fmla="*/ 63 w 98"/>
                <a:gd name="T5" fmla="*/ 29 h 141"/>
                <a:gd name="T6" fmla="*/ 84 w 98"/>
                <a:gd name="T7" fmla="*/ 29 h 141"/>
                <a:gd name="T8" fmla="*/ 98 w 98"/>
                <a:gd name="T9" fmla="*/ 14 h 141"/>
                <a:gd name="T10" fmla="*/ 84 w 98"/>
                <a:gd name="T11" fmla="*/ 0 h 141"/>
                <a:gd name="T12" fmla="*/ 14 w 98"/>
                <a:gd name="T13" fmla="*/ 0 h 141"/>
                <a:gd name="T14" fmla="*/ 0 w 98"/>
                <a:gd name="T15" fmla="*/ 14 h 141"/>
                <a:gd name="T16" fmla="*/ 14 w 98"/>
                <a:gd name="T17" fmla="*/ 29 h 141"/>
                <a:gd name="T18" fmla="*/ 35 w 98"/>
                <a:gd name="T19" fmla="*/ 29 h 141"/>
                <a:gd name="T20" fmla="*/ 35 w 98"/>
                <a:gd name="T21" fmla="*/ 112 h 141"/>
                <a:gd name="T22" fmla="*/ 14 w 98"/>
                <a:gd name="T23" fmla="*/ 112 h 141"/>
                <a:gd name="T24" fmla="*/ 0 w 98"/>
                <a:gd name="T25" fmla="*/ 127 h 141"/>
                <a:gd name="T26" fmla="*/ 14 w 98"/>
                <a:gd name="T27" fmla="*/ 141 h 141"/>
                <a:gd name="T28" fmla="*/ 84 w 98"/>
                <a:gd name="T29" fmla="*/ 141 h 141"/>
                <a:gd name="T30" fmla="*/ 98 w 98"/>
                <a:gd name="T31" fmla="*/ 127 h 141"/>
                <a:gd name="T32" fmla="*/ 84 w 98"/>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41">
                  <a:moveTo>
                    <a:pt x="84" y="112"/>
                  </a:moveTo>
                  <a:cubicBezTo>
                    <a:pt x="63" y="112"/>
                    <a:pt x="63" y="112"/>
                    <a:pt x="63" y="112"/>
                  </a:cubicBezTo>
                  <a:cubicBezTo>
                    <a:pt x="63" y="29"/>
                    <a:pt x="63" y="29"/>
                    <a:pt x="63" y="29"/>
                  </a:cubicBezTo>
                  <a:cubicBezTo>
                    <a:pt x="84" y="29"/>
                    <a:pt x="84" y="29"/>
                    <a:pt x="84" y="29"/>
                  </a:cubicBezTo>
                  <a:cubicBezTo>
                    <a:pt x="92" y="29"/>
                    <a:pt x="98" y="22"/>
                    <a:pt x="98" y="14"/>
                  </a:cubicBezTo>
                  <a:cubicBezTo>
                    <a:pt x="98" y="7"/>
                    <a:pt x="92" y="0"/>
                    <a:pt x="84" y="0"/>
                  </a:cubicBezTo>
                  <a:cubicBezTo>
                    <a:pt x="14" y="0"/>
                    <a:pt x="14" y="0"/>
                    <a:pt x="14" y="0"/>
                  </a:cubicBezTo>
                  <a:cubicBezTo>
                    <a:pt x="7" y="0"/>
                    <a:pt x="0" y="7"/>
                    <a:pt x="0" y="14"/>
                  </a:cubicBezTo>
                  <a:cubicBezTo>
                    <a:pt x="0" y="22"/>
                    <a:pt x="7" y="29"/>
                    <a:pt x="14" y="29"/>
                  </a:cubicBezTo>
                  <a:cubicBezTo>
                    <a:pt x="35" y="29"/>
                    <a:pt x="35" y="29"/>
                    <a:pt x="35" y="29"/>
                  </a:cubicBezTo>
                  <a:cubicBezTo>
                    <a:pt x="35" y="112"/>
                    <a:pt x="35" y="112"/>
                    <a:pt x="35" y="112"/>
                  </a:cubicBezTo>
                  <a:cubicBezTo>
                    <a:pt x="14" y="112"/>
                    <a:pt x="14" y="112"/>
                    <a:pt x="14" y="112"/>
                  </a:cubicBezTo>
                  <a:cubicBezTo>
                    <a:pt x="7" y="112"/>
                    <a:pt x="0" y="119"/>
                    <a:pt x="0" y="127"/>
                  </a:cubicBezTo>
                  <a:cubicBezTo>
                    <a:pt x="0" y="135"/>
                    <a:pt x="7" y="141"/>
                    <a:pt x="14" y="141"/>
                  </a:cubicBezTo>
                  <a:cubicBezTo>
                    <a:pt x="84" y="141"/>
                    <a:pt x="84" y="141"/>
                    <a:pt x="84" y="141"/>
                  </a:cubicBezTo>
                  <a:cubicBezTo>
                    <a:pt x="92" y="141"/>
                    <a:pt x="98" y="135"/>
                    <a:pt x="98" y="127"/>
                  </a:cubicBezTo>
                  <a:cubicBezTo>
                    <a:pt x="98"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50" name="Freeform 18">
              <a:extLst>
                <a:ext uri="{FF2B5EF4-FFF2-40B4-BE49-F238E27FC236}">
                  <a16:creationId xmlns:a16="http://schemas.microsoft.com/office/drawing/2014/main" id="{684399CB-5EE5-4484-A854-97214D8A6415}"/>
                </a:ext>
              </a:extLst>
            </p:cNvPr>
            <p:cNvSpPr>
              <a:spLocks/>
            </p:cNvSpPr>
            <p:nvPr/>
          </p:nvSpPr>
          <p:spPr bwMode="auto">
            <a:xfrm>
              <a:off x="2738" y="1336"/>
              <a:ext cx="198" cy="282"/>
            </a:xfrm>
            <a:custGeom>
              <a:avLst/>
              <a:gdLst>
                <a:gd name="T0" fmla="*/ 84 w 99"/>
                <a:gd name="T1" fmla="*/ 113 h 141"/>
                <a:gd name="T2" fmla="*/ 64 w 99"/>
                <a:gd name="T3" fmla="*/ 113 h 141"/>
                <a:gd name="T4" fmla="*/ 64 w 99"/>
                <a:gd name="T5" fmla="*/ 29 h 141"/>
                <a:gd name="T6" fmla="*/ 84 w 99"/>
                <a:gd name="T7" fmla="*/ 29 h 141"/>
                <a:gd name="T8" fmla="*/ 99 w 99"/>
                <a:gd name="T9" fmla="*/ 15 h 141"/>
                <a:gd name="T10" fmla="*/ 84 w 99"/>
                <a:gd name="T11" fmla="*/ 0 h 141"/>
                <a:gd name="T12" fmla="*/ 15 w 99"/>
                <a:gd name="T13" fmla="*/ 0 h 141"/>
                <a:gd name="T14" fmla="*/ 0 w 99"/>
                <a:gd name="T15" fmla="*/ 15 h 141"/>
                <a:gd name="T16" fmla="*/ 15 w 99"/>
                <a:gd name="T17" fmla="*/ 29 h 141"/>
                <a:gd name="T18" fmla="*/ 35 w 99"/>
                <a:gd name="T19" fmla="*/ 29 h 141"/>
                <a:gd name="T20" fmla="*/ 35 w 99"/>
                <a:gd name="T21" fmla="*/ 113 h 141"/>
                <a:gd name="T22" fmla="*/ 15 w 99"/>
                <a:gd name="T23" fmla="*/ 113 h 141"/>
                <a:gd name="T24" fmla="*/ 0 w 99"/>
                <a:gd name="T25" fmla="*/ 127 h 141"/>
                <a:gd name="T26" fmla="*/ 15 w 99"/>
                <a:gd name="T27" fmla="*/ 141 h 141"/>
                <a:gd name="T28" fmla="*/ 84 w 99"/>
                <a:gd name="T29" fmla="*/ 141 h 141"/>
                <a:gd name="T30" fmla="*/ 99 w 99"/>
                <a:gd name="T31" fmla="*/ 127 h 141"/>
                <a:gd name="T32" fmla="*/ 84 w 99"/>
                <a:gd name="T33" fmla="*/ 1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3"/>
                  </a:moveTo>
                  <a:cubicBezTo>
                    <a:pt x="64" y="113"/>
                    <a:pt x="64" y="113"/>
                    <a:pt x="64" y="113"/>
                  </a:cubicBezTo>
                  <a:cubicBezTo>
                    <a:pt x="64" y="29"/>
                    <a:pt x="64" y="29"/>
                    <a:pt x="64" y="29"/>
                  </a:cubicBezTo>
                  <a:cubicBezTo>
                    <a:pt x="84" y="29"/>
                    <a:pt x="84" y="29"/>
                    <a:pt x="84" y="29"/>
                  </a:cubicBezTo>
                  <a:cubicBezTo>
                    <a:pt x="92" y="29"/>
                    <a:pt x="99" y="23"/>
                    <a:pt x="99" y="15"/>
                  </a:cubicBezTo>
                  <a:cubicBezTo>
                    <a:pt x="99" y="7"/>
                    <a:pt x="92" y="0"/>
                    <a:pt x="84" y="0"/>
                  </a:cubicBezTo>
                  <a:cubicBezTo>
                    <a:pt x="15" y="0"/>
                    <a:pt x="15" y="0"/>
                    <a:pt x="15" y="0"/>
                  </a:cubicBezTo>
                  <a:cubicBezTo>
                    <a:pt x="6" y="0"/>
                    <a:pt x="0" y="7"/>
                    <a:pt x="0" y="15"/>
                  </a:cubicBezTo>
                  <a:cubicBezTo>
                    <a:pt x="0" y="23"/>
                    <a:pt x="6" y="29"/>
                    <a:pt x="15" y="29"/>
                  </a:cubicBezTo>
                  <a:cubicBezTo>
                    <a:pt x="35" y="29"/>
                    <a:pt x="35" y="29"/>
                    <a:pt x="35" y="29"/>
                  </a:cubicBezTo>
                  <a:cubicBezTo>
                    <a:pt x="35" y="113"/>
                    <a:pt x="35" y="113"/>
                    <a:pt x="35" y="113"/>
                  </a:cubicBezTo>
                  <a:cubicBezTo>
                    <a:pt x="15" y="113"/>
                    <a:pt x="15" y="113"/>
                    <a:pt x="15" y="113"/>
                  </a:cubicBezTo>
                  <a:cubicBezTo>
                    <a:pt x="6" y="113"/>
                    <a:pt x="0" y="119"/>
                    <a:pt x="0" y="127"/>
                  </a:cubicBezTo>
                  <a:cubicBezTo>
                    <a:pt x="0" y="134"/>
                    <a:pt x="6" y="141"/>
                    <a:pt x="15" y="141"/>
                  </a:cubicBezTo>
                  <a:cubicBezTo>
                    <a:pt x="84" y="141"/>
                    <a:pt x="84" y="141"/>
                    <a:pt x="84" y="141"/>
                  </a:cubicBezTo>
                  <a:cubicBezTo>
                    <a:pt x="92" y="141"/>
                    <a:pt x="99" y="134"/>
                    <a:pt x="99" y="127"/>
                  </a:cubicBezTo>
                  <a:cubicBezTo>
                    <a:pt x="99" y="119"/>
                    <a:pt x="92" y="113"/>
                    <a:pt x="84" y="1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51" name="Freeform 19">
              <a:extLst>
                <a:ext uri="{FF2B5EF4-FFF2-40B4-BE49-F238E27FC236}">
                  <a16:creationId xmlns:a16="http://schemas.microsoft.com/office/drawing/2014/main" id="{A2546266-E12D-4219-B07A-1EEBA045C169}"/>
                </a:ext>
              </a:extLst>
            </p:cNvPr>
            <p:cNvSpPr>
              <a:spLocks/>
            </p:cNvSpPr>
            <p:nvPr/>
          </p:nvSpPr>
          <p:spPr bwMode="auto">
            <a:xfrm>
              <a:off x="3755" y="1704"/>
              <a:ext cx="254" cy="282"/>
            </a:xfrm>
            <a:custGeom>
              <a:avLst/>
              <a:gdLst>
                <a:gd name="T0" fmla="*/ 112 w 127"/>
                <a:gd name="T1" fmla="*/ 0 h 141"/>
                <a:gd name="T2" fmla="*/ 14 w 127"/>
                <a:gd name="T3" fmla="*/ 0 h 141"/>
                <a:gd name="T4" fmla="*/ 0 w 127"/>
                <a:gd name="T5" fmla="*/ 13 h 141"/>
                <a:gd name="T6" fmla="*/ 14 w 127"/>
                <a:gd name="T7" fmla="*/ 28 h 141"/>
                <a:gd name="T8" fmla="*/ 48 w 127"/>
                <a:gd name="T9" fmla="*/ 28 h 141"/>
                <a:gd name="T10" fmla="*/ 48 w 127"/>
                <a:gd name="T11" fmla="*/ 127 h 141"/>
                <a:gd name="T12" fmla="*/ 63 w 127"/>
                <a:gd name="T13" fmla="*/ 141 h 141"/>
                <a:gd name="T14" fmla="*/ 77 w 127"/>
                <a:gd name="T15" fmla="*/ 127 h 141"/>
                <a:gd name="T16" fmla="*/ 77 w 127"/>
                <a:gd name="T17" fmla="*/ 28 h 141"/>
                <a:gd name="T18" fmla="*/ 112 w 127"/>
                <a:gd name="T19" fmla="*/ 28 h 141"/>
                <a:gd name="T20" fmla="*/ 127 w 127"/>
                <a:gd name="T21" fmla="*/ 13 h 141"/>
                <a:gd name="T22" fmla="*/ 112 w 127"/>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41">
                  <a:moveTo>
                    <a:pt x="112" y="0"/>
                  </a:moveTo>
                  <a:cubicBezTo>
                    <a:pt x="14" y="0"/>
                    <a:pt x="14" y="0"/>
                    <a:pt x="14" y="0"/>
                  </a:cubicBezTo>
                  <a:cubicBezTo>
                    <a:pt x="6" y="0"/>
                    <a:pt x="0" y="6"/>
                    <a:pt x="0" y="13"/>
                  </a:cubicBezTo>
                  <a:cubicBezTo>
                    <a:pt x="0" y="21"/>
                    <a:pt x="6" y="28"/>
                    <a:pt x="14" y="28"/>
                  </a:cubicBezTo>
                  <a:cubicBezTo>
                    <a:pt x="48" y="28"/>
                    <a:pt x="48" y="28"/>
                    <a:pt x="48" y="28"/>
                  </a:cubicBezTo>
                  <a:cubicBezTo>
                    <a:pt x="48" y="127"/>
                    <a:pt x="48" y="127"/>
                    <a:pt x="48" y="127"/>
                  </a:cubicBezTo>
                  <a:cubicBezTo>
                    <a:pt x="48" y="135"/>
                    <a:pt x="55" y="141"/>
                    <a:pt x="63" y="141"/>
                  </a:cubicBezTo>
                  <a:cubicBezTo>
                    <a:pt x="71" y="141"/>
                    <a:pt x="77" y="135"/>
                    <a:pt x="77" y="127"/>
                  </a:cubicBezTo>
                  <a:cubicBezTo>
                    <a:pt x="77" y="28"/>
                    <a:pt x="77" y="28"/>
                    <a:pt x="77" y="28"/>
                  </a:cubicBezTo>
                  <a:cubicBezTo>
                    <a:pt x="112" y="28"/>
                    <a:pt x="112" y="28"/>
                    <a:pt x="112" y="28"/>
                  </a:cubicBezTo>
                  <a:cubicBezTo>
                    <a:pt x="120" y="28"/>
                    <a:pt x="127" y="21"/>
                    <a:pt x="127" y="13"/>
                  </a:cubicBezTo>
                  <a:cubicBezTo>
                    <a:pt x="127" y="6"/>
                    <a:pt x="120" y="0"/>
                    <a:pt x="1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52" name="Freeform 20">
              <a:extLst>
                <a:ext uri="{FF2B5EF4-FFF2-40B4-BE49-F238E27FC236}">
                  <a16:creationId xmlns:a16="http://schemas.microsoft.com/office/drawing/2014/main" id="{FFE97D2D-8DC3-481B-8E82-C274F2CFE82C}"/>
                </a:ext>
              </a:extLst>
            </p:cNvPr>
            <p:cNvSpPr>
              <a:spLocks noEditPoints="1"/>
            </p:cNvSpPr>
            <p:nvPr/>
          </p:nvSpPr>
          <p:spPr bwMode="auto">
            <a:xfrm>
              <a:off x="2698" y="1704"/>
              <a:ext cx="198" cy="282"/>
            </a:xfrm>
            <a:custGeom>
              <a:avLst/>
              <a:gdLst>
                <a:gd name="T0" fmla="*/ 69 w 99"/>
                <a:gd name="T1" fmla="*/ 85 h 141"/>
                <a:gd name="T2" fmla="*/ 98 w 99"/>
                <a:gd name="T3" fmla="*/ 44 h 141"/>
                <a:gd name="T4" fmla="*/ 55 w 99"/>
                <a:gd name="T5" fmla="*/ 0 h 141"/>
                <a:gd name="T6" fmla="*/ 14 w 99"/>
                <a:gd name="T7" fmla="*/ 0 h 141"/>
                <a:gd name="T8" fmla="*/ 0 w 99"/>
                <a:gd name="T9" fmla="*/ 14 h 141"/>
                <a:gd name="T10" fmla="*/ 0 w 99"/>
                <a:gd name="T11" fmla="*/ 127 h 141"/>
                <a:gd name="T12" fmla="*/ 14 w 99"/>
                <a:gd name="T13" fmla="*/ 141 h 141"/>
                <a:gd name="T14" fmla="*/ 30 w 99"/>
                <a:gd name="T15" fmla="*/ 127 h 141"/>
                <a:gd name="T16" fmla="*/ 30 w 99"/>
                <a:gd name="T17" fmla="*/ 88 h 141"/>
                <a:gd name="T18" fmla="*/ 34 w 99"/>
                <a:gd name="T19" fmla="*/ 88 h 141"/>
                <a:gd name="T20" fmla="*/ 70 w 99"/>
                <a:gd name="T21" fmla="*/ 135 h 141"/>
                <a:gd name="T22" fmla="*/ 83 w 99"/>
                <a:gd name="T23" fmla="*/ 141 h 141"/>
                <a:gd name="T24" fmla="*/ 91 w 99"/>
                <a:gd name="T25" fmla="*/ 138 h 141"/>
                <a:gd name="T26" fmla="*/ 94 w 99"/>
                <a:gd name="T27" fmla="*/ 118 h 141"/>
                <a:gd name="T28" fmla="*/ 69 w 99"/>
                <a:gd name="T29" fmla="*/ 85 h 141"/>
                <a:gd name="T30" fmla="*/ 69 w 99"/>
                <a:gd name="T31" fmla="*/ 85 h 141"/>
                <a:gd name="T32" fmla="*/ 68 w 99"/>
                <a:gd name="T33" fmla="*/ 44 h 141"/>
                <a:gd name="T34" fmla="*/ 55 w 99"/>
                <a:gd name="T35" fmla="*/ 59 h 141"/>
                <a:gd name="T36" fmla="*/ 30 w 99"/>
                <a:gd name="T37" fmla="*/ 59 h 141"/>
                <a:gd name="T38" fmla="*/ 30 w 99"/>
                <a:gd name="T39" fmla="*/ 28 h 141"/>
                <a:gd name="T40" fmla="*/ 55 w 99"/>
                <a:gd name="T41" fmla="*/ 28 h 141"/>
                <a:gd name="T42" fmla="*/ 68 w 99"/>
                <a:gd name="T43"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141">
                  <a:moveTo>
                    <a:pt x="69" y="85"/>
                  </a:moveTo>
                  <a:cubicBezTo>
                    <a:pt x="85" y="80"/>
                    <a:pt x="98" y="65"/>
                    <a:pt x="98" y="44"/>
                  </a:cubicBezTo>
                  <a:cubicBezTo>
                    <a:pt x="98" y="16"/>
                    <a:pt x="76" y="0"/>
                    <a:pt x="55" y="0"/>
                  </a:cubicBezTo>
                  <a:cubicBezTo>
                    <a:pt x="14" y="0"/>
                    <a:pt x="14" y="0"/>
                    <a:pt x="14" y="0"/>
                  </a:cubicBezTo>
                  <a:cubicBezTo>
                    <a:pt x="6" y="0"/>
                    <a:pt x="0" y="7"/>
                    <a:pt x="0" y="14"/>
                  </a:cubicBezTo>
                  <a:cubicBezTo>
                    <a:pt x="0" y="127"/>
                    <a:pt x="0" y="127"/>
                    <a:pt x="0" y="127"/>
                  </a:cubicBezTo>
                  <a:cubicBezTo>
                    <a:pt x="0" y="135"/>
                    <a:pt x="6" y="141"/>
                    <a:pt x="14" y="141"/>
                  </a:cubicBezTo>
                  <a:cubicBezTo>
                    <a:pt x="23" y="141"/>
                    <a:pt x="30" y="135"/>
                    <a:pt x="30" y="127"/>
                  </a:cubicBezTo>
                  <a:cubicBezTo>
                    <a:pt x="30" y="88"/>
                    <a:pt x="30" y="88"/>
                    <a:pt x="30" y="88"/>
                  </a:cubicBezTo>
                  <a:cubicBezTo>
                    <a:pt x="34" y="88"/>
                    <a:pt x="34" y="88"/>
                    <a:pt x="34" y="88"/>
                  </a:cubicBezTo>
                  <a:cubicBezTo>
                    <a:pt x="70" y="135"/>
                    <a:pt x="70" y="135"/>
                    <a:pt x="70" y="135"/>
                  </a:cubicBezTo>
                  <a:cubicBezTo>
                    <a:pt x="73" y="139"/>
                    <a:pt x="77" y="141"/>
                    <a:pt x="83" y="141"/>
                  </a:cubicBezTo>
                  <a:cubicBezTo>
                    <a:pt x="86" y="141"/>
                    <a:pt x="89" y="140"/>
                    <a:pt x="91" y="138"/>
                  </a:cubicBezTo>
                  <a:cubicBezTo>
                    <a:pt x="98" y="134"/>
                    <a:pt x="99" y="124"/>
                    <a:pt x="94" y="118"/>
                  </a:cubicBezTo>
                  <a:cubicBezTo>
                    <a:pt x="69" y="85"/>
                    <a:pt x="69" y="85"/>
                    <a:pt x="69" y="85"/>
                  </a:cubicBezTo>
                  <a:cubicBezTo>
                    <a:pt x="69" y="85"/>
                    <a:pt x="69" y="85"/>
                    <a:pt x="69" y="85"/>
                  </a:cubicBezTo>
                  <a:close/>
                  <a:moveTo>
                    <a:pt x="68" y="44"/>
                  </a:moveTo>
                  <a:cubicBezTo>
                    <a:pt x="68" y="57"/>
                    <a:pt x="58" y="59"/>
                    <a:pt x="55" y="59"/>
                  </a:cubicBezTo>
                  <a:cubicBezTo>
                    <a:pt x="30" y="59"/>
                    <a:pt x="30" y="59"/>
                    <a:pt x="30" y="59"/>
                  </a:cubicBezTo>
                  <a:cubicBezTo>
                    <a:pt x="30" y="28"/>
                    <a:pt x="30" y="28"/>
                    <a:pt x="30" y="28"/>
                  </a:cubicBezTo>
                  <a:cubicBezTo>
                    <a:pt x="55" y="28"/>
                    <a:pt x="55" y="28"/>
                    <a:pt x="55" y="28"/>
                  </a:cubicBezTo>
                  <a:cubicBezTo>
                    <a:pt x="58" y="28"/>
                    <a:pt x="68" y="31"/>
                    <a:pt x="6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53" name="Freeform 21">
              <a:extLst>
                <a:ext uri="{FF2B5EF4-FFF2-40B4-BE49-F238E27FC236}">
                  <a16:creationId xmlns:a16="http://schemas.microsoft.com/office/drawing/2014/main" id="{5BFA2563-85D9-4905-8375-7CA0D5DFC6D9}"/>
                </a:ext>
              </a:extLst>
            </p:cNvPr>
            <p:cNvSpPr>
              <a:spLocks/>
            </p:cNvSpPr>
            <p:nvPr/>
          </p:nvSpPr>
          <p:spPr bwMode="auto">
            <a:xfrm>
              <a:off x="3270" y="1704"/>
              <a:ext cx="252" cy="282"/>
            </a:xfrm>
            <a:custGeom>
              <a:avLst/>
              <a:gdLst>
                <a:gd name="T0" fmla="*/ 63 w 126"/>
                <a:gd name="T1" fmla="*/ 141 h 141"/>
                <a:gd name="T2" fmla="*/ 0 w 126"/>
                <a:gd name="T3" fmla="*/ 71 h 141"/>
                <a:gd name="T4" fmla="*/ 63 w 126"/>
                <a:gd name="T5" fmla="*/ 0 h 141"/>
                <a:gd name="T6" fmla="*/ 101 w 126"/>
                <a:gd name="T7" fmla="*/ 14 h 141"/>
                <a:gd name="T8" fmla="*/ 103 w 126"/>
                <a:gd name="T9" fmla="*/ 35 h 141"/>
                <a:gd name="T10" fmla="*/ 84 w 126"/>
                <a:gd name="T11" fmla="*/ 36 h 141"/>
                <a:gd name="T12" fmla="*/ 63 w 126"/>
                <a:gd name="T13" fmla="*/ 28 h 141"/>
                <a:gd name="T14" fmla="*/ 28 w 126"/>
                <a:gd name="T15" fmla="*/ 71 h 141"/>
                <a:gd name="T16" fmla="*/ 63 w 126"/>
                <a:gd name="T17" fmla="*/ 113 h 141"/>
                <a:gd name="T18" fmla="*/ 96 w 126"/>
                <a:gd name="T19" fmla="*/ 84 h 141"/>
                <a:gd name="T20" fmla="*/ 78 w 126"/>
                <a:gd name="T21" fmla="*/ 84 h 141"/>
                <a:gd name="T22" fmla="*/ 64 w 126"/>
                <a:gd name="T23" fmla="*/ 71 h 141"/>
                <a:gd name="T24" fmla="*/ 78 w 126"/>
                <a:gd name="T25" fmla="*/ 56 h 141"/>
                <a:gd name="T26" fmla="*/ 112 w 126"/>
                <a:gd name="T27" fmla="*/ 56 h 141"/>
                <a:gd name="T28" fmla="*/ 126 w 126"/>
                <a:gd name="T29" fmla="*/ 71 h 141"/>
                <a:gd name="T30" fmla="*/ 63 w 126"/>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41">
                  <a:moveTo>
                    <a:pt x="63" y="141"/>
                  </a:moveTo>
                  <a:cubicBezTo>
                    <a:pt x="29" y="141"/>
                    <a:pt x="0" y="110"/>
                    <a:pt x="0" y="71"/>
                  </a:cubicBezTo>
                  <a:cubicBezTo>
                    <a:pt x="0" y="32"/>
                    <a:pt x="29" y="0"/>
                    <a:pt x="63" y="0"/>
                  </a:cubicBezTo>
                  <a:cubicBezTo>
                    <a:pt x="77" y="0"/>
                    <a:pt x="91" y="5"/>
                    <a:pt x="101" y="14"/>
                  </a:cubicBezTo>
                  <a:cubicBezTo>
                    <a:pt x="108" y="19"/>
                    <a:pt x="108" y="29"/>
                    <a:pt x="103" y="35"/>
                  </a:cubicBezTo>
                  <a:cubicBezTo>
                    <a:pt x="98" y="41"/>
                    <a:pt x="90" y="41"/>
                    <a:pt x="84" y="36"/>
                  </a:cubicBezTo>
                  <a:cubicBezTo>
                    <a:pt x="77" y="31"/>
                    <a:pt x="70" y="28"/>
                    <a:pt x="63" y="28"/>
                  </a:cubicBezTo>
                  <a:cubicBezTo>
                    <a:pt x="44" y="28"/>
                    <a:pt x="28" y="47"/>
                    <a:pt x="28" y="71"/>
                  </a:cubicBezTo>
                  <a:cubicBezTo>
                    <a:pt x="28" y="94"/>
                    <a:pt x="44" y="113"/>
                    <a:pt x="63" y="113"/>
                  </a:cubicBezTo>
                  <a:cubicBezTo>
                    <a:pt x="78" y="113"/>
                    <a:pt x="92" y="101"/>
                    <a:pt x="96" y="84"/>
                  </a:cubicBezTo>
                  <a:cubicBezTo>
                    <a:pt x="78" y="84"/>
                    <a:pt x="78" y="84"/>
                    <a:pt x="78" y="84"/>
                  </a:cubicBezTo>
                  <a:cubicBezTo>
                    <a:pt x="70" y="84"/>
                    <a:pt x="64" y="78"/>
                    <a:pt x="64" y="71"/>
                  </a:cubicBezTo>
                  <a:cubicBezTo>
                    <a:pt x="64" y="63"/>
                    <a:pt x="70" y="56"/>
                    <a:pt x="78" y="56"/>
                  </a:cubicBezTo>
                  <a:cubicBezTo>
                    <a:pt x="112" y="56"/>
                    <a:pt x="112" y="56"/>
                    <a:pt x="112" y="56"/>
                  </a:cubicBezTo>
                  <a:cubicBezTo>
                    <a:pt x="120" y="56"/>
                    <a:pt x="126" y="63"/>
                    <a:pt x="126" y="71"/>
                  </a:cubicBezTo>
                  <a:cubicBezTo>
                    <a:pt x="126" y="110"/>
                    <a:pt x="98" y="141"/>
                    <a:pt x="63"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54" name="Freeform 22">
              <a:extLst>
                <a:ext uri="{FF2B5EF4-FFF2-40B4-BE49-F238E27FC236}">
                  <a16:creationId xmlns:a16="http://schemas.microsoft.com/office/drawing/2014/main" id="{3695AC69-58FE-4B4A-A705-74CF438D01EB}"/>
                </a:ext>
              </a:extLst>
            </p:cNvPr>
            <p:cNvSpPr>
              <a:spLocks/>
            </p:cNvSpPr>
            <p:nvPr/>
          </p:nvSpPr>
          <p:spPr bwMode="auto">
            <a:xfrm>
              <a:off x="2904" y="1698"/>
              <a:ext cx="182" cy="288"/>
            </a:xfrm>
            <a:custGeom>
              <a:avLst/>
              <a:gdLst>
                <a:gd name="T0" fmla="*/ 43 w 91"/>
                <a:gd name="T1" fmla="*/ 144 h 144"/>
                <a:gd name="T2" fmla="*/ 10 w 91"/>
                <a:gd name="T3" fmla="*/ 136 h 144"/>
                <a:gd name="T4" fmla="*/ 3 w 91"/>
                <a:gd name="T5" fmla="*/ 117 h 144"/>
                <a:gd name="T6" fmla="*/ 20 w 91"/>
                <a:gd name="T7" fmla="*/ 110 h 144"/>
                <a:gd name="T8" fmla="*/ 51 w 91"/>
                <a:gd name="T9" fmla="*/ 114 h 144"/>
                <a:gd name="T10" fmla="*/ 60 w 91"/>
                <a:gd name="T11" fmla="*/ 105 h 144"/>
                <a:gd name="T12" fmla="*/ 40 w 91"/>
                <a:gd name="T13" fmla="*/ 82 h 144"/>
                <a:gd name="T14" fmla="*/ 7 w 91"/>
                <a:gd name="T15" fmla="*/ 32 h 144"/>
                <a:gd name="T16" fmla="*/ 7 w 91"/>
                <a:gd name="T17" fmla="*/ 31 h 144"/>
                <a:gd name="T18" fmla="*/ 28 w 91"/>
                <a:gd name="T19" fmla="*/ 7 h 144"/>
                <a:gd name="T20" fmla="*/ 75 w 91"/>
                <a:gd name="T21" fmla="*/ 10 h 144"/>
                <a:gd name="T22" fmla="*/ 82 w 91"/>
                <a:gd name="T23" fmla="*/ 28 h 144"/>
                <a:gd name="T24" fmla="*/ 64 w 91"/>
                <a:gd name="T25" fmla="*/ 36 h 144"/>
                <a:gd name="T26" fmla="*/ 39 w 91"/>
                <a:gd name="T27" fmla="*/ 32 h 144"/>
                <a:gd name="T28" fmla="*/ 32 w 91"/>
                <a:gd name="T29" fmla="*/ 38 h 144"/>
                <a:gd name="T30" fmla="*/ 49 w 91"/>
                <a:gd name="T31" fmla="*/ 57 h 144"/>
                <a:gd name="T32" fmla="*/ 85 w 91"/>
                <a:gd name="T33" fmla="*/ 112 h 144"/>
                <a:gd name="T34" fmla="*/ 85 w 91"/>
                <a:gd name="T35" fmla="*/ 113 h 144"/>
                <a:gd name="T36" fmla="*/ 62 w 91"/>
                <a:gd name="T37" fmla="*/ 140 h 144"/>
                <a:gd name="T38" fmla="*/ 43 w 91"/>
                <a:gd name="T3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44">
                  <a:moveTo>
                    <a:pt x="43" y="144"/>
                  </a:moveTo>
                  <a:cubicBezTo>
                    <a:pt x="33" y="144"/>
                    <a:pt x="22" y="141"/>
                    <a:pt x="10" y="136"/>
                  </a:cubicBezTo>
                  <a:cubicBezTo>
                    <a:pt x="3" y="132"/>
                    <a:pt x="0" y="125"/>
                    <a:pt x="3" y="117"/>
                  </a:cubicBezTo>
                  <a:cubicBezTo>
                    <a:pt x="6" y="110"/>
                    <a:pt x="14" y="107"/>
                    <a:pt x="20" y="110"/>
                  </a:cubicBezTo>
                  <a:cubicBezTo>
                    <a:pt x="34" y="116"/>
                    <a:pt x="45" y="118"/>
                    <a:pt x="51" y="114"/>
                  </a:cubicBezTo>
                  <a:cubicBezTo>
                    <a:pt x="55" y="113"/>
                    <a:pt x="58" y="109"/>
                    <a:pt x="60" y="105"/>
                  </a:cubicBezTo>
                  <a:cubicBezTo>
                    <a:pt x="61" y="99"/>
                    <a:pt x="61" y="89"/>
                    <a:pt x="40" y="82"/>
                  </a:cubicBezTo>
                  <a:cubicBezTo>
                    <a:pt x="3" y="71"/>
                    <a:pt x="5" y="43"/>
                    <a:pt x="7" y="32"/>
                  </a:cubicBezTo>
                  <a:cubicBezTo>
                    <a:pt x="7" y="31"/>
                    <a:pt x="7" y="31"/>
                    <a:pt x="7" y="31"/>
                  </a:cubicBezTo>
                  <a:cubicBezTo>
                    <a:pt x="10" y="19"/>
                    <a:pt x="18" y="11"/>
                    <a:pt x="28" y="7"/>
                  </a:cubicBezTo>
                  <a:cubicBezTo>
                    <a:pt x="40" y="0"/>
                    <a:pt x="56" y="2"/>
                    <a:pt x="75" y="10"/>
                  </a:cubicBezTo>
                  <a:cubicBezTo>
                    <a:pt x="82" y="13"/>
                    <a:pt x="84" y="21"/>
                    <a:pt x="82" y="28"/>
                  </a:cubicBezTo>
                  <a:cubicBezTo>
                    <a:pt x="79" y="36"/>
                    <a:pt x="71" y="38"/>
                    <a:pt x="64" y="36"/>
                  </a:cubicBezTo>
                  <a:cubicBezTo>
                    <a:pt x="53" y="31"/>
                    <a:pt x="44" y="29"/>
                    <a:pt x="39" y="32"/>
                  </a:cubicBezTo>
                  <a:cubicBezTo>
                    <a:pt x="36" y="33"/>
                    <a:pt x="34" y="36"/>
                    <a:pt x="32" y="38"/>
                  </a:cubicBezTo>
                  <a:cubicBezTo>
                    <a:pt x="31" y="43"/>
                    <a:pt x="31" y="51"/>
                    <a:pt x="49" y="57"/>
                  </a:cubicBezTo>
                  <a:cubicBezTo>
                    <a:pt x="77" y="65"/>
                    <a:pt x="91" y="85"/>
                    <a:pt x="85" y="112"/>
                  </a:cubicBezTo>
                  <a:cubicBezTo>
                    <a:pt x="85" y="113"/>
                    <a:pt x="85" y="113"/>
                    <a:pt x="85" y="113"/>
                  </a:cubicBezTo>
                  <a:cubicBezTo>
                    <a:pt x="81" y="126"/>
                    <a:pt x="73" y="135"/>
                    <a:pt x="62" y="140"/>
                  </a:cubicBezTo>
                  <a:cubicBezTo>
                    <a:pt x="57" y="143"/>
                    <a:pt x="50" y="144"/>
                    <a:pt x="43" y="1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55" name="Freeform 23">
              <a:extLst>
                <a:ext uri="{FF2B5EF4-FFF2-40B4-BE49-F238E27FC236}">
                  <a16:creationId xmlns:a16="http://schemas.microsoft.com/office/drawing/2014/main" id="{CDBACF78-E185-43F9-8E9C-831E2C8CCD37}"/>
                </a:ext>
              </a:extLst>
            </p:cNvPr>
            <p:cNvSpPr>
              <a:spLocks/>
            </p:cNvSpPr>
            <p:nvPr/>
          </p:nvSpPr>
          <p:spPr bwMode="auto">
            <a:xfrm>
              <a:off x="2936" y="1336"/>
              <a:ext cx="198" cy="282"/>
            </a:xfrm>
            <a:custGeom>
              <a:avLst/>
              <a:gdLst>
                <a:gd name="T0" fmla="*/ 47 w 99"/>
                <a:gd name="T1" fmla="*/ 141 h 141"/>
                <a:gd name="T2" fmla="*/ 11 w 99"/>
                <a:gd name="T3" fmla="*/ 133 h 141"/>
                <a:gd name="T4" fmla="*/ 3 w 99"/>
                <a:gd name="T5" fmla="*/ 115 h 141"/>
                <a:gd name="T6" fmla="*/ 22 w 99"/>
                <a:gd name="T7" fmla="*/ 108 h 141"/>
                <a:gd name="T8" fmla="*/ 56 w 99"/>
                <a:gd name="T9" fmla="*/ 112 h 141"/>
                <a:gd name="T10" fmla="*/ 65 w 99"/>
                <a:gd name="T11" fmla="*/ 104 h 141"/>
                <a:gd name="T12" fmla="*/ 44 w 99"/>
                <a:gd name="T13" fmla="*/ 81 h 141"/>
                <a:gd name="T14" fmla="*/ 7 w 99"/>
                <a:gd name="T15" fmla="*/ 31 h 141"/>
                <a:gd name="T16" fmla="*/ 7 w 99"/>
                <a:gd name="T17" fmla="*/ 29 h 141"/>
                <a:gd name="T18" fmla="*/ 30 w 99"/>
                <a:gd name="T19" fmla="*/ 6 h 141"/>
                <a:gd name="T20" fmla="*/ 82 w 99"/>
                <a:gd name="T21" fmla="*/ 10 h 141"/>
                <a:gd name="T22" fmla="*/ 89 w 99"/>
                <a:gd name="T23" fmla="*/ 28 h 141"/>
                <a:gd name="T24" fmla="*/ 70 w 99"/>
                <a:gd name="T25" fmla="*/ 35 h 141"/>
                <a:gd name="T26" fmla="*/ 42 w 99"/>
                <a:gd name="T27" fmla="*/ 31 h 141"/>
                <a:gd name="T28" fmla="*/ 35 w 99"/>
                <a:gd name="T29" fmla="*/ 38 h 141"/>
                <a:gd name="T30" fmla="*/ 53 w 99"/>
                <a:gd name="T31" fmla="*/ 55 h 141"/>
                <a:gd name="T32" fmla="*/ 93 w 99"/>
                <a:gd name="T33" fmla="*/ 110 h 141"/>
                <a:gd name="T34" fmla="*/ 93 w 99"/>
                <a:gd name="T35" fmla="*/ 111 h 141"/>
                <a:gd name="T36" fmla="*/ 68 w 99"/>
                <a:gd name="T37" fmla="*/ 138 h 141"/>
                <a:gd name="T38" fmla="*/ 47 w 99"/>
                <a:gd name="T3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41">
                  <a:moveTo>
                    <a:pt x="47" y="141"/>
                  </a:moveTo>
                  <a:cubicBezTo>
                    <a:pt x="36" y="141"/>
                    <a:pt x="24" y="139"/>
                    <a:pt x="11" y="133"/>
                  </a:cubicBezTo>
                  <a:cubicBezTo>
                    <a:pt x="3" y="130"/>
                    <a:pt x="0" y="123"/>
                    <a:pt x="3" y="115"/>
                  </a:cubicBezTo>
                  <a:cubicBezTo>
                    <a:pt x="6" y="108"/>
                    <a:pt x="15" y="105"/>
                    <a:pt x="22" y="108"/>
                  </a:cubicBezTo>
                  <a:cubicBezTo>
                    <a:pt x="37" y="114"/>
                    <a:pt x="49" y="115"/>
                    <a:pt x="56" y="112"/>
                  </a:cubicBezTo>
                  <a:cubicBezTo>
                    <a:pt x="60" y="110"/>
                    <a:pt x="63" y="108"/>
                    <a:pt x="65" y="104"/>
                  </a:cubicBezTo>
                  <a:cubicBezTo>
                    <a:pt x="66" y="97"/>
                    <a:pt x="67" y="88"/>
                    <a:pt x="44" y="81"/>
                  </a:cubicBezTo>
                  <a:cubicBezTo>
                    <a:pt x="3" y="70"/>
                    <a:pt x="5" y="43"/>
                    <a:pt x="7" y="31"/>
                  </a:cubicBezTo>
                  <a:cubicBezTo>
                    <a:pt x="7" y="29"/>
                    <a:pt x="7" y="29"/>
                    <a:pt x="7" y="29"/>
                  </a:cubicBezTo>
                  <a:cubicBezTo>
                    <a:pt x="11" y="19"/>
                    <a:pt x="19" y="11"/>
                    <a:pt x="30" y="6"/>
                  </a:cubicBezTo>
                  <a:cubicBezTo>
                    <a:pt x="44" y="0"/>
                    <a:pt x="61" y="1"/>
                    <a:pt x="82" y="10"/>
                  </a:cubicBezTo>
                  <a:cubicBezTo>
                    <a:pt x="89" y="13"/>
                    <a:pt x="92" y="21"/>
                    <a:pt x="89" y="28"/>
                  </a:cubicBezTo>
                  <a:cubicBezTo>
                    <a:pt x="86" y="35"/>
                    <a:pt x="77" y="38"/>
                    <a:pt x="70" y="35"/>
                  </a:cubicBezTo>
                  <a:cubicBezTo>
                    <a:pt x="58" y="29"/>
                    <a:pt x="48" y="29"/>
                    <a:pt x="42" y="31"/>
                  </a:cubicBezTo>
                  <a:cubicBezTo>
                    <a:pt x="39" y="32"/>
                    <a:pt x="37" y="34"/>
                    <a:pt x="35" y="38"/>
                  </a:cubicBezTo>
                  <a:cubicBezTo>
                    <a:pt x="34" y="43"/>
                    <a:pt x="34" y="50"/>
                    <a:pt x="53" y="55"/>
                  </a:cubicBezTo>
                  <a:cubicBezTo>
                    <a:pt x="84" y="64"/>
                    <a:pt x="99" y="84"/>
                    <a:pt x="93" y="110"/>
                  </a:cubicBezTo>
                  <a:cubicBezTo>
                    <a:pt x="93" y="111"/>
                    <a:pt x="93" y="111"/>
                    <a:pt x="93" y="111"/>
                  </a:cubicBezTo>
                  <a:cubicBezTo>
                    <a:pt x="88" y="123"/>
                    <a:pt x="80" y="132"/>
                    <a:pt x="68" y="138"/>
                  </a:cubicBezTo>
                  <a:cubicBezTo>
                    <a:pt x="62" y="139"/>
                    <a:pt x="55" y="141"/>
                    <a:pt x="47"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56" name="Freeform 24">
              <a:extLst>
                <a:ext uri="{FF2B5EF4-FFF2-40B4-BE49-F238E27FC236}">
                  <a16:creationId xmlns:a16="http://schemas.microsoft.com/office/drawing/2014/main" id="{8330C2C8-8267-40E9-B13E-CE176A61B94F}"/>
                </a:ext>
              </a:extLst>
            </p:cNvPr>
            <p:cNvSpPr>
              <a:spLocks/>
            </p:cNvSpPr>
            <p:nvPr/>
          </p:nvSpPr>
          <p:spPr bwMode="auto">
            <a:xfrm>
              <a:off x="2244" y="1704"/>
              <a:ext cx="248" cy="282"/>
            </a:xfrm>
            <a:custGeom>
              <a:avLst/>
              <a:gdLst>
                <a:gd name="T0" fmla="*/ 110 w 124"/>
                <a:gd name="T1" fmla="*/ 0 h 141"/>
                <a:gd name="T2" fmla="*/ 14 w 124"/>
                <a:gd name="T3" fmla="*/ 0 h 141"/>
                <a:gd name="T4" fmla="*/ 0 w 124"/>
                <a:gd name="T5" fmla="*/ 14 h 141"/>
                <a:gd name="T6" fmla="*/ 14 w 124"/>
                <a:gd name="T7" fmla="*/ 28 h 141"/>
                <a:gd name="T8" fmla="*/ 48 w 124"/>
                <a:gd name="T9" fmla="*/ 28 h 141"/>
                <a:gd name="T10" fmla="*/ 48 w 124"/>
                <a:gd name="T11" fmla="*/ 126 h 141"/>
                <a:gd name="T12" fmla="*/ 62 w 124"/>
                <a:gd name="T13" fmla="*/ 141 h 141"/>
                <a:gd name="T14" fmla="*/ 76 w 124"/>
                <a:gd name="T15" fmla="*/ 126 h 141"/>
                <a:gd name="T16" fmla="*/ 76 w 124"/>
                <a:gd name="T17" fmla="*/ 28 h 141"/>
                <a:gd name="T18" fmla="*/ 110 w 124"/>
                <a:gd name="T19" fmla="*/ 28 h 141"/>
                <a:gd name="T20" fmla="*/ 124 w 124"/>
                <a:gd name="T21" fmla="*/ 14 h 141"/>
                <a:gd name="T22" fmla="*/ 110 w 124"/>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41">
                  <a:moveTo>
                    <a:pt x="110" y="0"/>
                  </a:moveTo>
                  <a:cubicBezTo>
                    <a:pt x="14" y="0"/>
                    <a:pt x="14" y="0"/>
                    <a:pt x="14" y="0"/>
                  </a:cubicBezTo>
                  <a:cubicBezTo>
                    <a:pt x="6" y="0"/>
                    <a:pt x="0" y="6"/>
                    <a:pt x="0" y="14"/>
                  </a:cubicBezTo>
                  <a:cubicBezTo>
                    <a:pt x="0" y="22"/>
                    <a:pt x="6" y="28"/>
                    <a:pt x="14" y="28"/>
                  </a:cubicBezTo>
                  <a:cubicBezTo>
                    <a:pt x="48" y="28"/>
                    <a:pt x="48" y="28"/>
                    <a:pt x="48" y="28"/>
                  </a:cubicBezTo>
                  <a:cubicBezTo>
                    <a:pt x="48" y="126"/>
                    <a:pt x="48" y="126"/>
                    <a:pt x="48" y="126"/>
                  </a:cubicBezTo>
                  <a:cubicBezTo>
                    <a:pt x="48" y="134"/>
                    <a:pt x="54" y="141"/>
                    <a:pt x="62" y="141"/>
                  </a:cubicBezTo>
                  <a:cubicBezTo>
                    <a:pt x="70" y="141"/>
                    <a:pt x="76" y="134"/>
                    <a:pt x="76" y="126"/>
                  </a:cubicBezTo>
                  <a:cubicBezTo>
                    <a:pt x="76" y="28"/>
                    <a:pt x="76" y="28"/>
                    <a:pt x="76" y="28"/>
                  </a:cubicBezTo>
                  <a:cubicBezTo>
                    <a:pt x="110" y="28"/>
                    <a:pt x="110" y="28"/>
                    <a:pt x="110" y="28"/>
                  </a:cubicBezTo>
                  <a:cubicBezTo>
                    <a:pt x="118" y="28"/>
                    <a:pt x="124" y="22"/>
                    <a:pt x="124" y="14"/>
                  </a:cubicBezTo>
                  <a:cubicBezTo>
                    <a:pt x="124" y="6"/>
                    <a:pt x="118" y="0"/>
                    <a:pt x="11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pic>
        <p:nvPicPr>
          <p:cNvPr id="157" name="Picture 156">
            <a:extLst>
              <a:ext uri="{FF2B5EF4-FFF2-40B4-BE49-F238E27FC236}">
                <a16:creationId xmlns:a16="http://schemas.microsoft.com/office/drawing/2014/main" id="{CDEBDA23-46D9-45AA-9A22-52C66E2306D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41196" y="1706775"/>
            <a:ext cx="548640" cy="548640"/>
          </a:xfrm>
          <a:prstGeom prst="rect">
            <a:avLst/>
          </a:prstGeom>
        </p:spPr>
      </p:pic>
      <p:pic>
        <p:nvPicPr>
          <p:cNvPr id="158" name="Picture 157">
            <a:extLst>
              <a:ext uri="{FF2B5EF4-FFF2-40B4-BE49-F238E27FC236}">
                <a16:creationId xmlns:a16="http://schemas.microsoft.com/office/drawing/2014/main" id="{555F5C58-682A-45D2-9ED2-5AC27E54A58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42233" y="2390381"/>
            <a:ext cx="548640" cy="548640"/>
          </a:xfrm>
          <a:prstGeom prst="rect">
            <a:avLst/>
          </a:prstGeom>
        </p:spPr>
      </p:pic>
      <p:pic>
        <p:nvPicPr>
          <p:cNvPr id="159" name="Picture 158">
            <a:extLst>
              <a:ext uri="{FF2B5EF4-FFF2-40B4-BE49-F238E27FC236}">
                <a16:creationId xmlns:a16="http://schemas.microsoft.com/office/drawing/2014/main" id="{3D16D5E6-F5A8-4984-BF16-1F6D794B2A5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41239" y="3260099"/>
            <a:ext cx="548640" cy="548640"/>
          </a:xfrm>
          <a:prstGeom prst="rect">
            <a:avLst/>
          </a:prstGeom>
        </p:spPr>
      </p:pic>
      <p:pic>
        <p:nvPicPr>
          <p:cNvPr id="160" name="Picture 159">
            <a:extLst>
              <a:ext uri="{FF2B5EF4-FFF2-40B4-BE49-F238E27FC236}">
                <a16:creationId xmlns:a16="http://schemas.microsoft.com/office/drawing/2014/main" id="{650270D2-E9A0-4766-B6E4-E81BBF23175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143198" y="3944602"/>
            <a:ext cx="548640" cy="548640"/>
          </a:xfrm>
          <a:prstGeom prst="rect">
            <a:avLst/>
          </a:prstGeom>
        </p:spPr>
      </p:pic>
    </p:spTree>
    <p:extLst>
      <p:ext uri="{BB962C8B-B14F-4D97-AF65-F5344CB8AC3E}">
        <p14:creationId xmlns:p14="http://schemas.microsoft.com/office/powerpoint/2010/main" val="227955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ECEA25-48D8-4100-BCC6-21A2677E55D6}"/>
              </a:ext>
            </a:extLst>
          </p:cNvPr>
          <p:cNvSpPr>
            <a:spLocks noGrp="1"/>
          </p:cNvSpPr>
          <p:nvPr>
            <p:ph type="title"/>
          </p:nvPr>
        </p:nvSpPr>
        <p:spPr>
          <a:xfrm>
            <a:off x="114918" y="4264"/>
            <a:ext cx="8345488" cy="731837"/>
          </a:xfrm>
        </p:spPr>
        <p:txBody>
          <a:bodyPr/>
          <a:lstStyle/>
          <a:p>
            <a:r>
              <a:rPr lang="en-US" dirty="0"/>
              <a:t>Supporting your Ecosystem Anywhere</a:t>
            </a:r>
          </a:p>
        </p:txBody>
      </p:sp>
      <p:sp>
        <p:nvSpPr>
          <p:cNvPr id="22" name="Rounded Rectangle 13">
            <a:extLst>
              <a:ext uri="{FF2B5EF4-FFF2-40B4-BE49-F238E27FC236}">
                <a16:creationId xmlns:a16="http://schemas.microsoft.com/office/drawing/2014/main" id="{DD573F8A-965A-4153-B032-B057E4E45B72}"/>
              </a:ext>
            </a:extLst>
          </p:cNvPr>
          <p:cNvSpPr/>
          <p:nvPr/>
        </p:nvSpPr>
        <p:spPr>
          <a:xfrm rot="16200000">
            <a:off x="6182092" y="-803058"/>
            <a:ext cx="180979" cy="50256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lvl="0" algn="ctr" defTabSz="914400" fontAlgn="auto">
              <a:spcBef>
                <a:spcPts val="0"/>
              </a:spcBef>
              <a:spcAft>
                <a:spcPts val="0"/>
              </a:spcAft>
              <a:defRPr/>
            </a:pPr>
            <a:r>
              <a:rPr lang="en-US" sz="900" b="1" kern="0" dirty="0">
                <a:solidFill>
                  <a:srgbClr val="FFFFFF"/>
                </a:solidFill>
                <a:ea typeface="ＭＳ Ｐゴシック" pitchFamily="34" charset="-128"/>
              </a:rPr>
              <a:t>Hybrid/</a:t>
            </a:r>
            <a:r>
              <a:rPr lang="en-US" sz="900" b="1" kern="0" dirty="0" err="1">
                <a:solidFill>
                  <a:srgbClr val="FFFFFF"/>
                </a:solidFill>
                <a:ea typeface="ＭＳ Ｐゴシック" pitchFamily="34" charset="-128"/>
              </a:rPr>
              <a:t>Multicloud</a:t>
            </a:r>
            <a:r>
              <a:rPr lang="en-US" sz="900" b="1" kern="0" dirty="0">
                <a:solidFill>
                  <a:srgbClr val="FFFFFF"/>
                </a:solidFill>
                <a:ea typeface="ＭＳ Ｐゴシック" pitchFamily="34" charset="-128"/>
              </a:rPr>
              <a:t> </a:t>
            </a:r>
          </a:p>
        </p:txBody>
      </p:sp>
      <p:sp>
        <p:nvSpPr>
          <p:cNvPr id="23" name="Rounded Rectangle 13">
            <a:extLst>
              <a:ext uri="{FF2B5EF4-FFF2-40B4-BE49-F238E27FC236}">
                <a16:creationId xmlns:a16="http://schemas.microsoft.com/office/drawing/2014/main" id="{42028AEB-C22D-4EF3-816B-BD58B6945DEF}"/>
              </a:ext>
            </a:extLst>
          </p:cNvPr>
          <p:cNvSpPr/>
          <p:nvPr/>
        </p:nvSpPr>
        <p:spPr>
          <a:xfrm rot="16200000">
            <a:off x="6186114" y="1080073"/>
            <a:ext cx="172413" cy="5026185"/>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lvl="0" algn="ctr" defTabSz="914400" fontAlgn="auto">
              <a:spcBef>
                <a:spcPts val="0"/>
              </a:spcBef>
              <a:spcAft>
                <a:spcPts val="0"/>
              </a:spcAft>
              <a:defRPr/>
            </a:pPr>
            <a:r>
              <a:rPr lang="en-US" sz="900" b="1" kern="0" dirty="0">
                <a:solidFill>
                  <a:srgbClr val="FFFFFF"/>
                </a:solidFill>
                <a:ea typeface="ＭＳ Ｐゴシック" pitchFamily="34" charset="-128"/>
              </a:rPr>
              <a:t>Intelligent Management (AI Ops)</a:t>
            </a:r>
          </a:p>
        </p:txBody>
      </p:sp>
      <p:sp>
        <p:nvSpPr>
          <p:cNvPr id="24" name="Rounded Rectangle 13">
            <a:extLst>
              <a:ext uri="{FF2B5EF4-FFF2-40B4-BE49-F238E27FC236}">
                <a16:creationId xmlns:a16="http://schemas.microsoft.com/office/drawing/2014/main" id="{9EBF5B37-C311-40CE-B409-1D53FA6F5026}"/>
              </a:ext>
            </a:extLst>
          </p:cNvPr>
          <p:cNvSpPr/>
          <p:nvPr/>
        </p:nvSpPr>
        <p:spPr>
          <a:xfrm rot="16200000">
            <a:off x="6183189" y="2012232"/>
            <a:ext cx="182880" cy="5021574"/>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algn="ctr"/>
            <a:r>
              <a:rPr lang="en-US" sz="900" b="1" kern="0" dirty="0">
                <a:solidFill>
                  <a:srgbClr val="FFFFFF"/>
                </a:solidFill>
                <a:ea typeface="ＭＳ Ｐゴシック" pitchFamily="34" charset="-128"/>
              </a:rPr>
              <a:t>AI/ML Apps</a:t>
            </a:r>
          </a:p>
        </p:txBody>
      </p:sp>
      <p:sp>
        <p:nvSpPr>
          <p:cNvPr id="25" name="Rounded Rectangle 13">
            <a:extLst>
              <a:ext uri="{FF2B5EF4-FFF2-40B4-BE49-F238E27FC236}">
                <a16:creationId xmlns:a16="http://schemas.microsoft.com/office/drawing/2014/main" id="{997030A6-697F-4148-916F-58D1A9F421D0}"/>
              </a:ext>
            </a:extLst>
          </p:cNvPr>
          <p:cNvSpPr/>
          <p:nvPr/>
        </p:nvSpPr>
        <p:spPr>
          <a:xfrm rot="16200000">
            <a:off x="6181143" y="140938"/>
            <a:ext cx="182880" cy="5025662"/>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lvl="0" algn="ctr" defTabSz="914400" fontAlgn="auto">
              <a:spcBef>
                <a:spcPts val="0"/>
              </a:spcBef>
              <a:spcAft>
                <a:spcPts val="0"/>
              </a:spcAft>
              <a:defRPr/>
            </a:pPr>
            <a:r>
              <a:rPr lang="en-US" sz="900" b="1" kern="0" dirty="0">
                <a:solidFill>
                  <a:srgbClr val="FFFFFF"/>
                </a:solidFill>
                <a:ea typeface="ＭＳ Ｐゴシック" pitchFamily="34" charset="-128"/>
              </a:rPr>
              <a:t>Containers / Cloud Native Apps</a:t>
            </a:r>
          </a:p>
        </p:txBody>
      </p:sp>
      <p:pic>
        <p:nvPicPr>
          <p:cNvPr id="32" name="Picture 31">
            <a:extLst>
              <a:ext uri="{FF2B5EF4-FFF2-40B4-BE49-F238E27FC236}">
                <a16:creationId xmlns:a16="http://schemas.microsoft.com/office/drawing/2014/main" id="{F78405FE-315D-4316-8300-805E28D551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99255" y="1926557"/>
            <a:ext cx="680436" cy="272174"/>
          </a:xfrm>
          <a:prstGeom prst="rect">
            <a:avLst/>
          </a:prstGeom>
        </p:spPr>
      </p:pic>
      <p:grpSp>
        <p:nvGrpSpPr>
          <p:cNvPr id="34" name="Group 94">
            <a:extLst>
              <a:ext uri="{FF2B5EF4-FFF2-40B4-BE49-F238E27FC236}">
                <a16:creationId xmlns:a16="http://schemas.microsoft.com/office/drawing/2014/main" id="{F68C69E1-EC3E-439F-ACCE-3064B1AA7FEE}"/>
              </a:ext>
            </a:extLst>
          </p:cNvPr>
          <p:cNvGrpSpPr>
            <a:grpSpLocks noChangeAspect="1"/>
          </p:cNvGrpSpPr>
          <p:nvPr/>
        </p:nvGrpSpPr>
        <p:grpSpPr bwMode="auto">
          <a:xfrm>
            <a:off x="4460681" y="2314653"/>
            <a:ext cx="1278792" cy="179988"/>
            <a:chOff x="1809" y="1872"/>
            <a:chExt cx="4064" cy="572"/>
          </a:xfrm>
        </p:grpSpPr>
        <p:sp>
          <p:nvSpPr>
            <p:cNvPr id="35" name="Freeform 95">
              <a:extLst>
                <a:ext uri="{FF2B5EF4-FFF2-40B4-BE49-F238E27FC236}">
                  <a16:creationId xmlns:a16="http://schemas.microsoft.com/office/drawing/2014/main" id="{BC34D6F9-A01E-40CE-8587-80C5DA7230A8}"/>
                </a:ext>
              </a:extLst>
            </p:cNvPr>
            <p:cNvSpPr>
              <a:spLocks noEditPoints="1"/>
            </p:cNvSpPr>
            <p:nvPr/>
          </p:nvSpPr>
          <p:spPr bwMode="auto">
            <a:xfrm>
              <a:off x="1809" y="1872"/>
              <a:ext cx="566" cy="572"/>
            </a:xfrm>
            <a:custGeom>
              <a:avLst/>
              <a:gdLst>
                <a:gd name="T0" fmla="*/ 0 w 566"/>
                <a:gd name="T1" fmla="*/ 80 h 572"/>
                <a:gd name="T2" fmla="*/ 231 w 566"/>
                <a:gd name="T3" fmla="*/ 47 h 572"/>
                <a:gd name="T4" fmla="*/ 231 w 566"/>
                <a:gd name="T5" fmla="*/ 273 h 572"/>
                <a:gd name="T6" fmla="*/ 0 w 566"/>
                <a:gd name="T7" fmla="*/ 273 h 572"/>
                <a:gd name="T8" fmla="*/ 0 w 566"/>
                <a:gd name="T9" fmla="*/ 80 h 572"/>
                <a:gd name="T10" fmla="*/ 231 w 566"/>
                <a:gd name="T11" fmla="*/ 303 h 572"/>
                <a:gd name="T12" fmla="*/ 231 w 566"/>
                <a:gd name="T13" fmla="*/ 526 h 572"/>
                <a:gd name="T14" fmla="*/ 0 w 566"/>
                <a:gd name="T15" fmla="*/ 494 h 572"/>
                <a:gd name="T16" fmla="*/ 0 w 566"/>
                <a:gd name="T17" fmla="*/ 303 h 572"/>
                <a:gd name="T18" fmla="*/ 231 w 566"/>
                <a:gd name="T19" fmla="*/ 303 h 572"/>
                <a:gd name="T20" fmla="*/ 231 w 566"/>
                <a:gd name="T21" fmla="*/ 303 h 572"/>
                <a:gd name="T22" fmla="*/ 231 w 566"/>
                <a:gd name="T23" fmla="*/ 303 h 572"/>
                <a:gd name="T24" fmla="*/ 257 w 566"/>
                <a:gd name="T25" fmla="*/ 43 h 572"/>
                <a:gd name="T26" fmla="*/ 566 w 566"/>
                <a:gd name="T27" fmla="*/ 0 h 572"/>
                <a:gd name="T28" fmla="*/ 566 w 566"/>
                <a:gd name="T29" fmla="*/ 273 h 572"/>
                <a:gd name="T30" fmla="*/ 257 w 566"/>
                <a:gd name="T31" fmla="*/ 273 h 572"/>
                <a:gd name="T32" fmla="*/ 257 w 566"/>
                <a:gd name="T33" fmla="*/ 43 h 572"/>
                <a:gd name="T34" fmla="*/ 566 w 566"/>
                <a:gd name="T35" fmla="*/ 303 h 572"/>
                <a:gd name="T36" fmla="*/ 566 w 566"/>
                <a:gd name="T37" fmla="*/ 572 h 572"/>
                <a:gd name="T38" fmla="*/ 257 w 566"/>
                <a:gd name="T39" fmla="*/ 529 h 572"/>
                <a:gd name="T40" fmla="*/ 257 w 566"/>
                <a:gd name="T41" fmla="*/ 303 h 572"/>
                <a:gd name="T42" fmla="*/ 566 w 566"/>
                <a:gd name="T43" fmla="*/ 30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72">
                  <a:moveTo>
                    <a:pt x="0" y="80"/>
                  </a:moveTo>
                  <a:lnTo>
                    <a:pt x="231" y="47"/>
                  </a:lnTo>
                  <a:lnTo>
                    <a:pt x="231" y="273"/>
                  </a:lnTo>
                  <a:lnTo>
                    <a:pt x="0" y="273"/>
                  </a:lnTo>
                  <a:lnTo>
                    <a:pt x="0" y="80"/>
                  </a:lnTo>
                  <a:close/>
                  <a:moveTo>
                    <a:pt x="231" y="303"/>
                  </a:moveTo>
                  <a:lnTo>
                    <a:pt x="231" y="526"/>
                  </a:lnTo>
                  <a:lnTo>
                    <a:pt x="0" y="494"/>
                  </a:lnTo>
                  <a:lnTo>
                    <a:pt x="0" y="303"/>
                  </a:lnTo>
                  <a:lnTo>
                    <a:pt x="231" y="303"/>
                  </a:lnTo>
                  <a:lnTo>
                    <a:pt x="231" y="303"/>
                  </a:lnTo>
                  <a:lnTo>
                    <a:pt x="231" y="303"/>
                  </a:lnTo>
                  <a:close/>
                  <a:moveTo>
                    <a:pt x="257" y="43"/>
                  </a:moveTo>
                  <a:lnTo>
                    <a:pt x="566" y="0"/>
                  </a:lnTo>
                  <a:lnTo>
                    <a:pt x="566" y="273"/>
                  </a:lnTo>
                  <a:lnTo>
                    <a:pt x="257" y="273"/>
                  </a:lnTo>
                  <a:lnTo>
                    <a:pt x="257" y="43"/>
                  </a:lnTo>
                  <a:close/>
                  <a:moveTo>
                    <a:pt x="566" y="303"/>
                  </a:moveTo>
                  <a:lnTo>
                    <a:pt x="566" y="572"/>
                  </a:lnTo>
                  <a:lnTo>
                    <a:pt x="257" y="529"/>
                  </a:lnTo>
                  <a:lnTo>
                    <a:pt x="257" y="303"/>
                  </a:lnTo>
                  <a:lnTo>
                    <a:pt x="566" y="303"/>
                  </a:lnTo>
                  <a:close/>
                </a:path>
              </a:pathLst>
            </a:custGeom>
            <a:solidFill>
              <a:srgbClr val="22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36" name="Freeform 96">
              <a:extLst>
                <a:ext uri="{FF2B5EF4-FFF2-40B4-BE49-F238E27FC236}">
                  <a16:creationId xmlns:a16="http://schemas.microsoft.com/office/drawing/2014/main" id="{695A0F03-E807-472B-9C74-E55B0D4578BE}"/>
                </a:ext>
              </a:extLst>
            </p:cNvPr>
            <p:cNvSpPr>
              <a:spLocks/>
            </p:cNvSpPr>
            <p:nvPr/>
          </p:nvSpPr>
          <p:spPr bwMode="auto">
            <a:xfrm>
              <a:off x="2548" y="2004"/>
              <a:ext cx="351" cy="324"/>
            </a:xfrm>
            <a:custGeom>
              <a:avLst/>
              <a:gdLst>
                <a:gd name="T0" fmla="*/ 199 w 199"/>
                <a:gd name="T1" fmla="*/ 182 h 182"/>
                <a:gd name="T2" fmla="*/ 168 w 199"/>
                <a:gd name="T3" fmla="*/ 182 h 182"/>
                <a:gd name="T4" fmla="*/ 168 w 199"/>
                <a:gd name="T5" fmla="*/ 64 h 182"/>
                <a:gd name="T6" fmla="*/ 170 w 199"/>
                <a:gd name="T7" fmla="*/ 29 h 182"/>
                <a:gd name="T8" fmla="*/ 170 w 199"/>
                <a:gd name="T9" fmla="*/ 29 h 182"/>
                <a:gd name="T10" fmla="*/ 165 w 199"/>
                <a:gd name="T11" fmla="*/ 46 h 182"/>
                <a:gd name="T12" fmla="*/ 110 w 199"/>
                <a:gd name="T13" fmla="*/ 182 h 182"/>
                <a:gd name="T14" fmla="*/ 88 w 199"/>
                <a:gd name="T15" fmla="*/ 182 h 182"/>
                <a:gd name="T16" fmla="*/ 33 w 199"/>
                <a:gd name="T17" fmla="*/ 47 h 182"/>
                <a:gd name="T18" fmla="*/ 28 w 199"/>
                <a:gd name="T19" fmla="*/ 29 h 182"/>
                <a:gd name="T20" fmla="*/ 28 w 199"/>
                <a:gd name="T21" fmla="*/ 29 h 182"/>
                <a:gd name="T22" fmla="*/ 29 w 199"/>
                <a:gd name="T23" fmla="*/ 64 h 182"/>
                <a:gd name="T24" fmla="*/ 29 w 199"/>
                <a:gd name="T25" fmla="*/ 182 h 182"/>
                <a:gd name="T26" fmla="*/ 0 w 199"/>
                <a:gd name="T27" fmla="*/ 182 h 182"/>
                <a:gd name="T28" fmla="*/ 0 w 199"/>
                <a:gd name="T29" fmla="*/ 0 h 182"/>
                <a:gd name="T30" fmla="*/ 44 w 199"/>
                <a:gd name="T31" fmla="*/ 0 h 182"/>
                <a:gd name="T32" fmla="*/ 92 w 199"/>
                <a:gd name="T33" fmla="*/ 121 h 182"/>
                <a:gd name="T34" fmla="*/ 99 w 199"/>
                <a:gd name="T35" fmla="*/ 142 h 182"/>
                <a:gd name="T36" fmla="*/ 100 w 199"/>
                <a:gd name="T37" fmla="*/ 142 h 182"/>
                <a:gd name="T38" fmla="*/ 108 w 199"/>
                <a:gd name="T39" fmla="*/ 120 h 182"/>
                <a:gd name="T40" fmla="*/ 157 w 199"/>
                <a:gd name="T41" fmla="*/ 0 h 182"/>
                <a:gd name="T42" fmla="*/ 199 w 199"/>
                <a:gd name="T43" fmla="*/ 0 h 182"/>
                <a:gd name="T44" fmla="*/ 199 w 199"/>
                <a:gd name="T4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182">
                  <a:moveTo>
                    <a:pt x="199" y="182"/>
                  </a:moveTo>
                  <a:cubicBezTo>
                    <a:pt x="168" y="182"/>
                    <a:pt x="168" y="182"/>
                    <a:pt x="168" y="182"/>
                  </a:cubicBezTo>
                  <a:cubicBezTo>
                    <a:pt x="168" y="64"/>
                    <a:pt x="168" y="64"/>
                    <a:pt x="168" y="64"/>
                  </a:cubicBezTo>
                  <a:cubicBezTo>
                    <a:pt x="168" y="54"/>
                    <a:pt x="169" y="43"/>
                    <a:pt x="170" y="29"/>
                  </a:cubicBezTo>
                  <a:cubicBezTo>
                    <a:pt x="170" y="29"/>
                    <a:pt x="170" y="29"/>
                    <a:pt x="170" y="29"/>
                  </a:cubicBezTo>
                  <a:cubicBezTo>
                    <a:pt x="168" y="37"/>
                    <a:pt x="166" y="42"/>
                    <a:pt x="165" y="46"/>
                  </a:cubicBezTo>
                  <a:cubicBezTo>
                    <a:pt x="110" y="182"/>
                    <a:pt x="110" y="182"/>
                    <a:pt x="110" y="182"/>
                  </a:cubicBezTo>
                  <a:cubicBezTo>
                    <a:pt x="88" y="182"/>
                    <a:pt x="88" y="182"/>
                    <a:pt x="88" y="182"/>
                  </a:cubicBezTo>
                  <a:cubicBezTo>
                    <a:pt x="33" y="47"/>
                    <a:pt x="33" y="47"/>
                    <a:pt x="33" y="47"/>
                  </a:cubicBezTo>
                  <a:cubicBezTo>
                    <a:pt x="32" y="43"/>
                    <a:pt x="30" y="37"/>
                    <a:pt x="28" y="29"/>
                  </a:cubicBezTo>
                  <a:cubicBezTo>
                    <a:pt x="28" y="29"/>
                    <a:pt x="28" y="29"/>
                    <a:pt x="28" y="29"/>
                  </a:cubicBezTo>
                  <a:cubicBezTo>
                    <a:pt x="28" y="36"/>
                    <a:pt x="29" y="48"/>
                    <a:pt x="29" y="64"/>
                  </a:cubicBezTo>
                  <a:cubicBezTo>
                    <a:pt x="29" y="182"/>
                    <a:pt x="29" y="182"/>
                    <a:pt x="29" y="182"/>
                  </a:cubicBezTo>
                  <a:cubicBezTo>
                    <a:pt x="0" y="182"/>
                    <a:pt x="0" y="182"/>
                    <a:pt x="0" y="182"/>
                  </a:cubicBezTo>
                  <a:cubicBezTo>
                    <a:pt x="0" y="0"/>
                    <a:pt x="0" y="0"/>
                    <a:pt x="0" y="0"/>
                  </a:cubicBezTo>
                  <a:cubicBezTo>
                    <a:pt x="44" y="0"/>
                    <a:pt x="44" y="0"/>
                    <a:pt x="44" y="0"/>
                  </a:cubicBezTo>
                  <a:cubicBezTo>
                    <a:pt x="92" y="121"/>
                    <a:pt x="92" y="121"/>
                    <a:pt x="92" y="121"/>
                  </a:cubicBezTo>
                  <a:cubicBezTo>
                    <a:pt x="96" y="130"/>
                    <a:pt x="98" y="137"/>
                    <a:pt x="99" y="142"/>
                  </a:cubicBezTo>
                  <a:cubicBezTo>
                    <a:pt x="100" y="142"/>
                    <a:pt x="100" y="142"/>
                    <a:pt x="100" y="142"/>
                  </a:cubicBezTo>
                  <a:cubicBezTo>
                    <a:pt x="103" y="132"/>
                    <a:pt x="106" y="125"/>
                    <a:pt x="108" y="120"/>
                  </a:cubicBezTo>
                  <a:cubicBezTo>
                    <a:pt x="157" y="0"/>
                    <a:pt x="157" y="0"/>
                    <a:pt x="157" y="0"/>
                  </a:cubicBezTo>
                  <a:cubicBezTo>
                    <a:pt x="199" y="0"/>
                    <a:pt x="199" y="0"/>
                    <a:pt x="199" y="0"/>
                  </a:cubicBezTo>
                  <a:lnTo>
                    <a:pt x="199" y="182"/>
                  </a:ln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37" name="Freeform 97">
              <a:extLst>
                <a:ext uri="{FF2B5EF4-FFF2-40B4-BE49-F238E27FC236}">
                  <a16:creationId xmlns:a16="http://schemas.microsoft.com/office/drawing/2014/main" id="{F52447BC-C6B9-4CF9-93AA-15CCB820116A}"/>
                </a:ext>
              </a:extLst>
            </p:cNvPr>
            <p:cNvSpPr>
              <a:spLocks noEditPoints="1"/>
            </p:cNvSpPr>
            <p:nvPr/>
          </p:nvSpPr>
          <p:spPr bwMode="auto">
            <a:xfrm>
              <a:off x="2968" y="1988"/>
              <a:ext cx="64" cy="340"/>
            </a:xfrm>
            <a:custGeom>
              <a:avLst/>
              <a:gdLst>
                <a:gd name="T0" fmla="*/ 18 w 36"/>
                <a:gd name="T1" fmla="*/ 34 h 191"/>
                <a:gd name="T2" fmla="*/ 5 w 36"/>
                <a:gd name="T3" fmla="*/ 29 h 191"/>
                <a:gd name="T4" fmla="*/ 0 w 36"/>
                <a:gd name="T5" fmla="*/ 17 h 191"/>
                <a:gd name="T6" fmla="*/ 5 w 36"/>
                <a:gd name="T7" fmla="*/ 5 h 191"/>
                <a:gd name="T8" fmla="*/ 18 w 36"/>
                <a:gd name="T9" fmla="*/ 0 h 191"/>
                <a:gd name="T10" fmla="*/ 31 w 36"/>
                <a:gd name="T11" fmla="*/ 5 h 191"/>
                <a:gd name="T12" fmla="*/ 36 w 36"/>
                <a:gd name="T13" fmla="*/ 17 h 191"/>
                <a:gd name="T14" fmla="*/ 31 w 36"/>
                <a:gd name="T15" fmla="*/ 29 h 191"/>
                <a:gd name="T16" fmla="*/ 18 w 36"/>
                <a:gd name="T17" fmla="*/ 34 h 191"/>
                <a:gd name="T18" fmla="*/ 33 w 36"/>
                <a:gd name="T19" fmla="*/ 191 h 191"/>
                <a:gd name="T20" fmla="*/ 3 w 36"/>
                <a:gd name="T21" fmla="*/ 191 h 191"/>
                <a:gd name="T22" fmla="*/ 3 w 36"/>
                <a:gd name="T23" fmla="*/ 61 h 191"/>
                <a:gd name="T24" fmla="*/ 33 w 36"/>
                <a:gd name="T25" fmla="*/ 61 h 191"/>
                <a:gd name="T26" fmla="*/ 33 w 36"/>
                <a:gd name="T2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91">
                  <a:moveTo>
                    <a:pt x="18" y="34"/>
                  </a:moveTo>
                  <a:cubicBezTo>
                    <a:pt x="13" y="34"/>
                    <a:pt x="9" y="32"/>
                    <a:pt x="5" y="29"/>
                  </a:cubicBezTo>
                  <a:cubicBezTo>
                    <a:pt x="2" y="26"/>
                    <a:pt x="0" y="22"/>
                    <a:pt x="0" y="17"/>
                  </a:cubicBezTo>
                  <a:cubicBezTo>
                    <a:pt x="0" y="12"/>
                    <a:pt x="2" y="8"/>
                    <a:pt x="5" y="5"/>
                  </a:cubicBezTo>
                  <a:cubicBezTo>
                    <a:pt x="9" y="2"/>
                    <a:pt x="13" y="0"/>
                    <a:pt x="18" y="0"/>
                  </a:cubicBezTo>
                  <a:cubicBezTo>
                    <a:pt x="23" y="0"/>
                    <a:pt x="27" y="2"/>
                    <a:pt x="31" y="5"/>
                  </a:cubicBezTo>
                  <a:cubicBezTo>
                    <a:pt x="34" y="8"/>
                    <a:pt x="36" y="12"/>
                    <a:pt x="36" y="17"/>
                  </a:cubicBezTo>
                  <a:cubicBezTo>
                    <a:pt x="36" y="22"/>
                    <a:pt x="34" y="25"/>
                    <a:pt x="31" y="29"/>
                  </a:cubicBezTo>
                  <a:cubicBezTo>
                    <a:pt x="27" y="32"/>
                    <a:pt x="23" y="34"/>
                    <a:pt x="18" y="34"/>
                  </a:cubicBezTo>
                  <a:close/>
                  <a:moveTo>
                    <a:pt x="33" y="191"/>
                  </a:moveTo>
                  <a:cubicBezTo>
                    <a:pt x="3" y="191"/>
                    <a:pt x="3" y="191"/>
                    <a:pt x="3" y="191"/>
                  </a:cubicBezTo>
                  <a:cubicBezTo>
                    <a:pt x="3" y="61"/>
                    <a:pt x="3" y="61"/>
                    <a:pt x="3" y="61"/>
                  </a:cubicBezTo>
                  <a:cubicBezTo>
                    <a:pt x="33" y="61"/>
                    <a:pt x="33" y="61"/>
                    <a:pt x="33" y="61"/>
                  </a:cubicBezTo>
                  <a:lnTo>
                    <a:pt x="33" y="191"/>
                  </a:ln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38" name="Freeform 98">
              <a:extLst>
                <a:ext uri="{FF2B5EF4-FFF2-40B4-BE49-F238E27FC236}">
                  <a16:creationId xmlns:a16="http://schemas.microsoft.com/office/drawing/2014/main" id="{C2598282-2E94-40EA-A722-1BAA9E64A2CA}"/>
                </a:ext>
              </a:extLst>
            </p:cNvPr>
            <p:cNvSpPr>
              <a:spLocks/>
            </p:cNvSpPr>
            <p:nvPr/>
          </p:nvSpPr>
          <p:spPr bwMode="auto">
            <a:xfrm>
              <a:off x="3079" y="2091"/>
              <a:ext cx="182" cy="243"/>
            </a:xfrm>
            <a:custGeom>
              <a:avLst/>
              <a:gdLst>
                <a:gd name="T0" fmla="*/ 103 w 103"/>
                <a:gd name="T1" fmla="*/ 127 h 136"/>
                <a:gd name="T2" fmla="*/ 66 w 103"/>
                <a:gd name="T3" fmla="*/ 136 h 136"/>
                <a:gd name="T4" fmla="*/ 18 w 103"/>
                <a:gd name="T5" fmla="*/ 118 h 136"/>
                <a:gd name="T6" fmla="*/ 0 w 103"/>
                <a:gd name="T7" fmla="*/ 71 h 136"/>
                <a:gd name="T8" fmla="*/ 20 w 103"/>
                <a:gd name="T9" fmla="*/ 19 h 136"/>
                <a:gd name="T10" fmla="*/ 72 w 103"/>
                <a:gd name="T11" fmla="*/ 0 h 136"/>
                <a:gd name="T12" fmla="*/ 103 w 103"/>
                <a:gd name="T13" fmla="*/ 6 h 136"/>
                <a:gd name="T14" fmla="*/ 103 w 103"/>
                <a:gd name="T15" fmla="*/ 33 h 136"/>
                <a:gd name="T16" fmla="*/ 74 w 103"/>
                <a:gd name="T17" fmla="*/ 23 h 136"/>
                <a:gd name="T18" fmla="*/ 43 w 103"/>
                <a:gd name="T19" fmla="*/ 36 h 136"/>
                <a:gd name="T20" fmla="*/ 31 w 103"/>
                <a:gd name="T21" fmla="*/ 69 h 136"/>
                <a:gd name="T22" fmla="*/ 42 w 103"/>
                <a:gd name="T23" fmla="*/ 101 h 136"/>
                <a:gd name="T24" fmla="*/ 73 w 103"/>
                <a:gd name="T25" fmla="*/ 112 h 136"/>
                <a:gd name="T26" fmla="*/ 103 w 103"/>
                <a:gd name="T27" fmla="*/ 101 h 136"/>
                <a:gd name="T28" fmla="*/ 103 w 103"/>
                <a:gd name="T29" fmla="*/ 1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36">
                  <a:moveTo>
                    <a:pt x="103" y="127"/>
                  </a:moveTo>
                  <a:cubicBezTo>
                    <a:pt x="93" y="133"/>
                    <a:pt x="80" y="136"/>
                    <a:pt x="66" y="136"/>
                  </a:cubicBezTo>
                  <a:cubicBezTo>
                    <a:pt x="46" y="136"/>
                    <a:pt x="30" y="130"/>
                    <a:pt x="18" y="118"/>
                  </a:cubicBezTo>
                  <a:cubicBezTo>
                    <a:pt x="6" y="106"/>
                    <a:pt x="0" y="90"/>
                    <a:pt x="0" y="71"/>
                  </a:cubicBezTo>
                  <a:cubicBezTo>
                    <a:pt x="0" y="49"/>
                    <a:pt x="7" y="32"/>
                    <a:pt x="20" y="19"/>
                  </a:cubicBezTo>
                  <a:cubicBezTo>
                    <a:pt x="33" y="6"/>
                    <a:pt x="50" y="0"/>
                    <a:pt x="72" y="0"/>
                  </a:cubicBezTo>
                  <a:cubicBezTo>
                    <a:pt x="84" y="0"/>
                    <a:pt x="94" y="2"/>
                    <a:pt x="103" y="6"/>
                  </a:cubicBezTo>
                  <a:cubicBezTo>
                    <a:pt x="103" y="33"/>
                    <a:pt x="103" y="33"/>
                    <a:pt x="103" y="33"/>
                  </a:cubicBezTo>
                  <a:cubicBezTo>
                    <a:pt x="94" y="27"/>
                    <a:pt x="84" y="23"/>
                    <a:pt x="74" y="23"/>
                  </a:cubicBezTo>
                  <a:cubicBezTo>
                    <a:pt x="61" y="23"/>
                    <a:pt x="51" y="27"/>
                    <a:pt x="43" y="36"/>
                  </a:cubicBezTo>
                  <a:cubicBezTo>
                    <a:pt x="35" y="44"/>
                    <a:pt x="31" y="55"/>
                    <a:pt x="31" y="69"/>
                  </a:cubicBezTo>
                  <a:cubicBezTo>
                    <a:pt x="31" y="82"/>
                    <a:pt x="35" y="93"/>
                    <a:pt x="42" y="101"/>
                  </a:cubicBezTo>
                  <a:cubicBezTo>
                    <a:pt x="50" y="108"/>
                    <a:pt x="60" y="112"/>
                    <a:pt x="73" y="112"/>
                  </a:cubicBezTo>
                  <a:cubicBezTo>
                    <a:pt x="84" y="112"/>
                    <a:pt x="94" y="109"/>
                    <a:pt x="103" y="101"/>
                  </a:cubicBezTo>
                  <a:lnTo>
                    <a:pt x="103" y="127"/>
                  </a:ln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39" name="Freeform 99">
              <a:extLst>
                <a:ext uri="{FF2B5EF4-FFF2-40B4-BE49-F238E27FC236}">
                  <a16:creationId xmlns:a16="http://schemas.microsoft.com/office/drawing/2014/main" id="{4249B5CB-2056-404E-900E-29522AA7C61E}"/>
                </a:ext>
              </a:extLst>
            </p:cNvPr>
            <p:cNvSpPr>
              <a:spLocks/>
            </p:cNvSpPr>
            <p:nvPr/>
          </p:nvSpPr>
          <p:spPr bwMode="auto">
            <a:xfrm>
              <a:off x="3314" y="2093"/>
              <a:ext cx="136" cy="235"/>
            </a:xfrm>
            <a:custGeom>
              <a:avLst/>
              <a:gdLst>
                <a:gd name="T0" fmla="*/ 77 w 77"/>
                <a:gd name="T1" fmla="*/ 30 h 132"/>
                <a:gd name="T2" fmla="*/ 61 w 77"/>
                <a:gd name="T3" fmla="*/ 26 h 132"/>
                <a:gd name="T4" fmla="*/ 39 w 77"/>
                <a:gd name="T5" fmla="*/ 37 h 132"/>
                <a:gd name="T6" fmla="*/ 30 w 77"/>
                <a:gd name="T7" fmla="*/ 69 h 132"/>
                <a:gd name="T8" fmla="*/ 30 w 77"/>
                <a:gd name="T9" fmla="*/ 132 h 132"/>
                <a:gd name="T10" fmla="*/ 0 w 77"/>
                <a:gd name="T11" fmla="*/ 132 h 132"/>
                <a:gd name="T12" fmla="*/ 0 w 77"/>
                <a:gd name="T13" fmla="*/ 2 h 132"/>
                <a:gd name="T14" fmla="*/ 30 w 77"/>
                <a:gd name="T15" fmla="*/ 2 h 132"/>
                <a:gd name="T16" fmla="*/ 30 w 77"/>
                <a:gd name="T17" fmla="*/ 29 h 132"/>
                <a:gd name="T18" fmla="*/ 30 w 77"/>
                <a:gd name="T19" fmla="*/ 29 h 132"/>
                <a:gd name="T20" fmla="*/ 44 w 77"/>
                <a:gd name="T21" fmla="*/ 7 h 132"/>
                <a:gd name="T22" fmla="*/ 64 w 77"/>
                <a:gd name="T23" fmla="*/ 0 h 132"/>
                <a:gd name="T24" fmla="*/ 77 w 77"/>
                <a:gd name="T25" fmla="*/ 2 h 132"/>
                <a:gd name="T26" fmla="*/ 77 w 77"/>
                <a:gd name="T27"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32">
                  <a:moveTo>
                    <a:pt x="77" y="30"/>
                  </a:moveTo>
                  <a:cubicBezTo>
                    <a:pt x="73" y="27"/>
                    <a:pt x="68" y="26"/>
                    <a:pt x="61" y="26"/>
                  </a:cubicBezTo>
                  <a:cubicBezTo>
                    <a:pt x="52" y="26"/>
                    <a:pt x="45" y="30"/>
                    <a:pt x="39" y="37"/>
                  </a:cubicBezTo>
                  <a:cubicBezTo>
                    <a:pt x="33" y="45"/>
                    <a:pt x="30" y="56"/>
                    <a:pt x="30" y="69"/>
                  </a:cubicBezTo>
                  <a:cubicBezTo>
                    <a:pt x="30" y="132"/>
                    <a:pt x="30" y="132"/>
                    <a:pt x="30" y="132"/>
                  </a:cubicBezTo>
                  <a:cubicBezTo>
                    <a:pt x="0" y="132"/>
                    <a:pt x="0" y="132"/>
                    <a:pt x="0" y="132"/>
                  </a:cubicBezTo>
                  <a:cubicBezTo>
                    <a:pt x="0" y="2"/>
                    <a:pt x="0" y="2"/>
                    <a:pt x="0" y="2"/>
                  </a:cubicBezTo>
                  <a:cubicBezTo>
                    <a:pt x="30" y="2"/>
                    <a:pt x="30" y="2"/>
                    <a:pt x="30" y="2"/>
                  </a:cubicBezTo>
                  <a:cubicBezTo>
                    <a:pt x="30" y="29"/>
                    <a:pt x="30" y="29"/>
                    <a:pt x="30" y="29"/>
                  </a:cubicBezTo>
                  <a:cubicBezTo>
                    <a:pt x="30" y="29"/>
                    <a:pt x="30" y="29"/>
                    <a:pt x="30" y="29"/>
                  </a:cubicBezTo>
                  <a:cubicBezTo>
                    <a:pt x="33" y="19"/>
                    <a:pt x="38" y="12"/>
                    <a:pt x="44" y="7"/>
                  </a:cubicBezTo>
                  <a:cubicBezTo>
                    <a:pt x="50" y="2"/>
                    <a:pt x="57" y="0"/>
                    <a:pt x="64" y="0"/>
                  </a:cubicBezTo>
                  <a:cubicBezTo>
                    <a:pt x="70" y="0"/>
                    <a:pt x="74" y="0"/>
                    <a:pt x="77" y="2"/>
                  </a:cubicBezTo>
                  <a:lnTo>
                    <a:pt x="77" y="30"/>
                  </a:ln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0" name="Freeform 100">
              <a:extLst>
                <a:ext uri="{FF2B5EF4-FFF2-40B4-BE49-F238E27FC236}">
                  <a16:creationId xmlns:a16="http://schemas.microsoft.com/office/drawing/2014/main" id="{B32A3DE9-37B6-4DD0-814B-97379B7E3689}"/>
                </a:ext>
              </a:extLst>
            </p:cNvPr>
            <p:cNvSpPr>
              <a:spLocks noEditPoints="1"/>
            </p:cNvSpPr>
            <p:nvPr/>
          </p:nvSpPr>
          <p:spPr bwMode="auto">
            <a:xfrm>
              <a:off x="3471" y="2091"/>
              <a:ext cx="240" cy="243"/>
            </a:xfrm>
            <a:custGeom>
              <a:avLst/>
              <a:gdLst>
                <a:gd name="T0" fmla="*/ 67 w 136"/>
                <a:gd name="T1" fmla="*/ 136 h 136"/>
                <a:gd name="T2" fmla="*/ 19 w 136"/>
                <a:gd name="T3" fmla="*/ 117 h 136"/>
                <a:gd name="T4" fmla="*/ 0 w 136"/>
                <a:gd name="T5" fmla="*/ 69 h 136"/>
                <a:gd name="T6" fmla="*/ 19 w 136"/>
                <a:gd name="T7" fmla="*/ 18 h 136"/>
                <a:gd name="T8" fmla="*/ 71 w 136"/>
                <a:gd name="T9" fmla="*/ 0 h 136"/>
                <a:gd name="T10" fmla="*/ 119 w 136"/>
                <a:gd name="T11" fmla="*/ 18 h 136"/>
                <a:gd name="T12" fmla="*/ 136 w 136"/>
                <a:gd name="T13" fmla="*/ 67 h 136"/>
                <a:gd name="T14" fmla="*/ 117 w 136"/>
                <a:gd name="T15" fmla="*/ 117 h 136"/>
                <a:gd name="T16" fmla="*/ 67 w 136"/>
                <a:gd name="T17" fmla="*/ 136 h 136"/>
                <a:gd name="T18" fmla="*/ 69 w 136"/>
                <a:gd name="T19" fmla="*/ 23 h 136"/>
                <a:gd name="T20" fmla="*/ 41 w 136"/>
                <a:gd name="T21" fmla="*/ 35 h 136"/>
                <a:gd name="T22" fmla="*/ 31 w 136"/>
                <a:gd name="T23" fmla="*/ 68 h 136"/>
                <a:gd name="T24" fmla="*/ 41 w 136"/>
                <a:gd name="T25" fmla="*/ 101 h 136"/>
                <a:gd name="T26" fmla="*/ 69 w 136"/>
                <a:gd name="T27" fmla="*/ 112 h 136"/>
                <a:gd name="T28" fmla="*/ 96 w 136"/>
                <a:gd name="T29" fmla="*/ 101 h 136"/>
                <a:gd name="T30" fmla="*/ 105 w 136"/>
                <a:gd name="T31" fmla="*/ 68 h 136"/>
                <a:gd name="T32" fmla="*/ 96 w 136"/>
                <a:gd name="T33" fmla="*/ 35 h 136"/>
                <a:gd name="T34" fmla="*/ 69 w 136"/>
                <a:gd name="T35"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36">
                  <a:moveTo>
                    <a:pt x="67" y="136"/>
                  </a:moveTo>
                  <a:cubicBezTo>
                    <a:pt x="47" y="136"/>
                    <a:pt x="31" y="130"/>
                    <a:pt x="19" y="117"/>
                  </a:cubicBezTo>
                  <a:cubicBezTo>
                    <a:pt x="6" y="105"/>
                    <a:pt x="0" y="89"/>
                    <a:pt x="0" y="69"/>
                  </a:cubicBezTo>
                  <a:cubicBezTo>
                    <a:pt x="0" y="47"/>
                    <a:pt x="7" y="30"/>
                    <a:pt x="19" y="18"/>
                  </a:cubicBezTo>
                  <a:cubicBezTo>
                    <a:pt x="32" y="6"/>
                    <a:pt x="49" y="0"/>
                    <a:pt x="71" y="0"/>
                  </a:cubicBezTo>
                  <a:cubicBezTo>
                    <a:pt x="91" y="0"/>
                    <a:pt x="107" y="6"/>
                    <a:pt x="119" y="18"/>
                  </a:cubicBezTo>
                  <a:cubicBezTo>
                    <a:pt x="130" y="30"/>
                    <a:pt x="136" y="46"/>
                    <a:pt x="136" y="67"/>
                  </a:cubicBezTo>
                  <a:cubicBezTo>
                    <a:pt x="136" y="88"/>
                    <a:pt x="130" y="104"/>
                    <a:pt x="117" y="117"/>
                  </a:cubicBezTo>
                  <a:cubicBezTo>
                    <a:pt x="105" y="129"/>
                    <a:pt x="88" y="136"/>
                    <a:pt x="67" y="136"/>
                  </a:cubicBezTo>
                  <a:close/>
                  <a:moveTo>
                    <a:pt x="69" y="23"/>
                  </a:moveTo>
                  <a:cubicBezTo>
                    <a:pt x="57" y="23"/>
                    <a:pt x="48" y="27"/>
                    <a:pt x="41" y="35"/>
                  </a:cubicBezTo>
                  <a:cubicBezTo>
                    <a:pt x="34" y="43"/>
                    <a:pt x="31" y="54"/>
                    <a:pt x="31" y="68"/>
                  </a:cubicBezTo>
                  <a:cubicBezTo>
                    <a:pt x="31" y="82"/>
                    <a:pt x="34" y="93"/>
                    <a:pt x="41" y="101"/>
                  </a:cubicBezTo>
                  <a:cubicBezTo>
                    <a:pt x="48" y="108"/>
                    <a:pt x="57" y="112"/>
                    <a:pt x="69" y="112"/>
                  </a:cubicBezTo>
                  <a:cubicBezTo>
                    <a:pt x="81" y="112"/>
                    <a:pt x="90" y="108"/>
                    <a:pt x="96" y="101"/>
                  </a:cubicBezTo>
                  <a:cubicBezTo>
                    <a:pt x="102" y="93"/>
                    <a:pt x="105" y="82"/>
                    <a:pt x="105" y="68"/>
                  </a:cubicBezTo>
                  <a:cubicBezTo>
                    <a:pt x="105" y="54"/>
                    <a:pt x="102" y="43"/>
                    <a:pt x="96" y="35"/>
                  </a:cubicBezTo>
                  <a:cubicBezTo>
                    <a:pt x="90" y="27"/>
                    <a:pt x="81" y="23"/>
                    <a:pt x="69" y="23"/>
                  </a:cubicBez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1" name="Freeform 101">
              <a:extLst>
                <a:ext uri="{FF2B5EF4-FFF2-40B4-BE49-F238E27FC236}">
                  <a16:creationId xmlns:a16="http://schemas.microsoft.com/office/drawing/2014/main" id="{9EFC4116-0ECD-4122-80C2-11AE90B39C87}"/>
                </a:ext>
              </a:extLst>
            </p:cNvPr>
            <p:cNvSpPr>
              <a:spLocks/>
            </p:cNvSpPr>
            <p:nvPr/>
          </p:nvSpPr>
          <p:spPr bwMode="auto">
            <a:xfrm>
              <a:off x="3750" y="2091"/>
              <a:ext cx="166" cy="243"/>
            </a:xfrm>
            <a:custGeom>
              <a:avLst/>
              <a:gdLst>
                <a:gd name="T0" fmla="*/ 0 w 94"/>
                <a:gd name="T1" fmla="*/ 129 h 136"/>
                <a:gd name="T2" fmla="*/ 0 w 94"/>
                <a:gd name="T3" fmla="*/ 101 h 136"/>
                <a:gd name="T4" fmla="*/ 37 w 94"/>
                <a:gd name="T5" fmla="*/ 114 h 136"/>
                <a:gd name="T6" fmla="*/ 64 w 94"/>
                <a:gd name="T7" fmla="*/ 98 h 136"/>
                <a:gd name="T8" fmla="*/ 62 w 94"/>
                <a:gd name="T9" fmla="*/ 91 h 136"/>
                <a:gd name="T10" fmla="*/ 56 w 94"/>
                <a:gd name="T11" fmla="*/ 85 h 136"/>
                <a:gd name="T12" fmla="*/ 47 w 94"/>
                <a:gd name="T13" fmla="*/ 81 h 136"/>
                <a:gd name="T14" fmla="*/ 35 w 94"/>
                <a:gd name="T15" fmla="*/ 76 h 136"/>
                <a:gd name="T16" fmla="*/ 20 w 94"/>
                <a:gd name="T17" fmla="*/ 70 h 136"/>
                <a:gd name="T18" fmla="*/ 9 w 94"/>
                <a:gd name="T19" fmla="*/ 62 h 136"/>
                <a:gd name="T20" fmla="*/ 3 w 94"/>
                <a:gd name="T21" fmla="*/ 52 h 136"/>
                <a:gd name="T22" fmla="*/ 0 w 94"/>
                <a:gd name="T23" fmla="*/ 38 h 136"/>
                <a:gd name="T24" fmla="*/ 5 w 94"/>
                <a:gd name="T25" fmla="*/ 22 h 136"/>
                <a:gd name="T26" fmla="*/ 17 w 94"/>
                <a:gd name="T27" fmla="*/ 10 h 136"/>
                <a:gd name="T28" fmla="*/ 34 w 94"/>
                <a:gd name="T29" fmla="*/ 2 h 136"/>
                <a:gd name="T30" fmla="*/ 54 w 94"/>
                <a:gd name="T31" fmla="*/ 0 h 136"/>
                <a:gd name="T32" fmla="*/ 87 w 94"/>
                <a:gd name="T33" fmla="*/ 5 h 136"/>
                <a:gd name="T34" fmla="*/ 87 w 94"/>
                <a:gd name="T35" fmla="*/ 31 h 136"/>
                <a:gd name="T36" fmla="*/ 55 w 94"/>
                <a:gd name="T37" fmla="*/ 22 h 136"/>
                <a:gd name="T38" fmla="*/ 45 w 94"/>
                <a:gd name="T39" fmla="*/ 23 h 136"/>
                <a:gd name="T40" fmla="*/ 37 w 94"/>
                <a:gd name="T41" fmla="*/ 26 h 136"/>
                <a:gd name="T42" fmla="*/ 32 w 94"/>
                <a:gd name="T43" fmla="*/ 31 h 136"/>
                <a:gd name="T44" fmla="*/ 30 w 94"/>
                <a:gd name="T45" fmla="*/ 37 h 136"/>
                <a:gd name="T46" fmla="*/ 32 w 94"/>
                <a:gd name="T47" fmla="*/ 44 h 136"/>
                <a:gd name="T48" fmla="*/ 37 w 94"/>
                <a:gd name="T49" fmla="*/ 49 h 136"/>
                <a:gd name="T50" fmla="*/ 46 w 94"/>
                <a:gd name="T51" fmla="*/ 53 h 136"/>
                <a:gd name="T52" fmla="*/ 57 w 94"/>
                <a:gd name="T53" fmla="*/ 57 h 136"/>
                <a:gd name="T54" fmla="*/ 73 w 94"/>
                <a:gd name="T55" fmla="*/ 64 h 136"/>
                <a:gd name="T56" fmla="*/ 84 w 94"/>
                <a:gd name="T57" fmla="*/ 72 h 136"/>
                <a:gd name="T58" fmla="*/ 91 w 94"/>
                <a:gd name="T59" fmla="*/ 83 h 136"/>
                <a:gd name="T60" fmla="*/ 94 w 94"/>
                <a:gd name="T61" fmla="*/ 97 h 136"/>
                <a:gd name="T62" fmla="*/ 89 w 94"/>
                <a:gd name="T63" fmla="*/ 114 h 136"/>
                <a:gd name="T64" fmla="*/ 77 w 94"/>
                <a:gd name="T65" fmla="*/ 126 h 136"/>
                <a:gd name="T66" fmla="*/ 59 w 94"/>
                <a:gd name="T67" fmla="*/ 133 h 136"/>
                <a:gd name="T68" fmla="*/ 38 w 94"/>
                <a:gd name="T69" fmla="*/ 136 h 136"/>
                <a:gd name="T70" fmla="*/ 0 w 94"/>
                <a:gd name="T71"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6">
                  <a:moveTo>
                    <a:pt x="0" y="129"/>
                  </a:moveTo>
                  <a:cubicBezTo>
                    <a:pt x="0" y="101"/>
                    <a:pt x="0" y="101"/>
                    <a:pt x="0" y="101"/>
                  </a:cubicBezTo>
                  <a:cubicBezTo>
                    <a:pt x="12" y="110"/>
                    <a:pt x="24" y="114"/>
                    <a:pt x="37" y="114"/>
                  </a:cubicBezTo>
                  <a:cubicBezTo>
                    <a:pt x="55" y="114"/>
                    <a:pt x="64" y="109"/>
                    <a:pt x="64" y="98"/>
                  </a:cubicBezTo>
                  <a:cubicBezTo>
                    <a:pt x="64" y="95"/>
                    <a:pt x="64" y="93"/>
                    <a:pt x="62" y="91"/>
                  </a:cubicBezTo>
                  <a:cubicBezTo>
                    <a:pt x="60" y="89"/>
                    <a:pt x="58" y="87"/>
                    <a:pt x="56" y="85"/>
                  </a:cubicBezTo>
                  <a:cubicBezTo>
                    <a:pt x="53" y="83"/>
                    <a:pt x="50" y="82"/>
                    <a:pt x="47" y="81"/>
                  </a:cubicBezTo>
                  <a:cubicBezTo>
                    <a:pt x="43" y="79"/>
                    <a:pt x="39" y="78"/>
                    <a:pt x="35" y="76"/>
                  </a:cubicBezTo>
                  <a:cubicBezTo>
                    <a:pt x="29" y="74"/>
                    <a:pt x="24" y="72"/>
                    <a:pt x="20" y="70"/>
                  </a:cubicBezTo>
                  <a:cubicBezTo>
                    <a:pt x="16" y="67"/>
                    <a:pt x="12" y="65"/>
                    <a:pt x="9" y="62"/>
                  </a:cubicBezTo>
                  <a:cubicBezTo>
                    <a:pt x="6" y="59"/>
                    <a:pt x="4" y="55"/>
                    <a:pt x="3" y="52"/>
                  </a:cubicBezTo>
                  <a:cubicBezTo>
                    <a:pt x="1" y="48"/>
                    <a:pt x="0" y="43"/>
                    <a:pt x="0" y="38"/>
                  </a:cubicBezTo>
                  <a:cubicBezTo>
                    <a:pt x="0" y="32"/>
                    <a:pt x="2" y="26"/>
                    <a:pt x="5" y="22"/>
                  </a:cubicBezTo>
                  <a:cubicBezTo>
                    <a:pt x="8" y="17"/>
                    <a:pt x="12" y="13"/>
                    <a:pt x="17" y="10"/>
                  </a:cubicBezTo>
                  <a:cubicBezTo>
                    <a:pt x="22" y="6"/>
                    <a:pt x="28" y="4"/>
                    <a:pt x="34" y="2"/>
                  </a:cubicBezTo>
                  <a:cubicBezTo>
                    <a:pt x="41" y="1"/>
                    <a:pt x="47" y="0"/>
                    <a:pt x="54" y="0"/>
                  </a:cubicBezTo>
                  <a:cubicBezTo>
                    <a:pt x="66" y="0"/>
                    <a:pt x="77" y="2"/>
                    <a:pt x="87" y="5"/>
                  </a:cubicBezTo>
                  <a:cubicBezTo>
                    <a:pt x="87" y="31"/>
                    <a:pt x="87" y="31"/>
                    <a:pt x="87" y="31"/>
                  </a:cubicBezTo>
                  <a:cubicBezTo>
                    <a:pt x="78" y="25"/>
                    <a:pt x="67" y="22"/>
                    <a:pt x="55" y="22"/>
                  </a:cubicBezTo>
                  <a:cubicBezTo>
                    <a:pt x="51" y="22"/>
                    <a:pt x="48" y="22"/>
                    <a:pt x="45" y="23"/>
                  </a:cubicBezTo>
                  <a:cubicBezTo>
                    <a:pt x="42" y="24"/>
                    <a:pt x="39" y="25"/>
                    <a:pt x="37" y="26"/>
                  </a:cubicBezTo>
                  <a:cubicBezTo>
                    <a:pt x="35" y="27"/>
                    <a:pt x="33" y="29"/>
                    <a:pt x="32" y="31"/>
                  </a:cubicBezTo>
                  <a:cubicBezTo>
                    <a:pt x="31" y="33"/>
                    <a:pt x="30" y="35"/>
                    <a:pt x="30" y="37"/>
                  </a:cubicBezTo>
                  <a:cubicBezTo>
                    <a:pt x="30" y="40"/>
                    <a:pt x="31" y="42"/>
                    <a:pt x="32" y="44"/>
                  </a:cubicBezTo>
                  <a:cubicBezTo>
                    <a:pt x="33" y="46"/>
                    <a:pt x="35" y="48"/>
                    <a:pt x="37" y="49"/>
                  </a:cubicBezTo>
                  <a:cubicBezTo>
                    <a:pt x="40" y="51"/>
                    <a:pt x="43" y="52"/>
                    <a:pt x="46" y="53"/>
                  </a:cubicBezTo>
                  <a:cubicBezTo>
                    <a:pt x="49" y="55"/>
                    <a:pt x="53" y="56"/>
                    <a:pt x="57" y="57"/>
                  </a:cubicBezTo>
                  <a:cubicBezTo>
                    <a:pt x="63" y="60"/>
                    <a:pt x="68" y="62"/>
                    <a:pt x="73" y="64"/>
                  </a:cubicBezTo>
                  <a:cubicBezTo>
                    <a:pt x="77" y="67"/>
                    <a:pt x="81" y="69"/>
                    <a:pt x="84" y="72"/>
                  </a:cubicBezTo>
                  <a:cubicBezTo>
                    <a:pt x="87" y="75"/>
                    <a:pt x="90" y="79"/>
                    <a:pt x="91" y="83"/>
                  </a:cubicBezTo>
                  <a:cubicBezTo>
                    <a:pt x="93" y="87"/>
                    <a:pt x="94" y="91"/>
                    <a:pt x="94" y="97"/>
                  </a:cubicBezTo>
                  <a:cubicBezTo>
                    <a:pt x="94" y="103"/>
                    <a:pt x="92" y="109"/>
                    <a:pt x="89" y="114"/>
                  </a:cubicBezTo>
                  <a:cubicBezTo>
                    <a:pt x="86" y="119"/>
                    <a:pt x="82" y="123"/>
                    <a:pt x="77" y="126"/>
                  </a:cubicBezTo>
                  <a:cubicBezTo>
                    <a:pt x="72" y="129"/>
                    <a:pt x="66" y="132"/>
                    <a:pt x="59" y="133"/>
                  </a:cubicBezTo>
                  <a:cubicBezTo>
                    <a:pt x="52" y="135"/>
                    <a:pt x="45" y="136"/>
                    <a:pt x="38" y="136"/>
                  </a:cubicBezTo>
                  <a:cubicBezTo>
                    <a:pt x="23" y="136"/>
                    <a:pt x="11" y="133"/>
                    <a:pt x="0" y="129"/>
                  </a:cubicBez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2" name="Freeform 102">
              <a:extLst>
                <a:ext uri="{FF2B5EF4-FFF2-40B4-BE49-F238E27FC236}">
                  <a16:creationId xmlns:a16="http://schemas.microsoft.com/office/drawing/2014/main" id="{8E062EB8-CB9E-4D71-BC42-3D3D49E371B2}"/>
                </a:ext>
              </a:extLst>
            </p:cNvPr>
            <p:cNvSpPr>
              <a:spLocks noEditPoints="1"/>
            </p:cNvSpPr>
            <p:nvPr/>
          </p:nvSpPr>
          <p:spPr bwMode="auto">
            <a:xfrm>
              <a:off x="3951" y="2091"/>
              <a:ext cx="240" cy="243"/>
            </a:xfrm>
            <a:custGeom>
              <a:avLst/>
              <a:gdLst>
                <a:gd name="T0" fmla="*/ 67 w 136"/>
                <a:gd name="T1" fmla="*/ 136 h 136"/>
                <a:gd name="T2" fmla="*/ 18 w 136"/>
                <a:gd name="T3" fmla="*/ 117 h 136"/>
                <a:gd name="T4" fmla="*/ 0 w 136"/>
                <a:gd name="T5" fmla="*/ 69 h 136"/>
                <a:gd name="T6" fmla="*/ 19 w 136"/>
                <a:gd name="T7" fmla="*/ 18 h 136"/>
                <a:gd name="T8" fmla="*/ 70 w 136"/>
                <a:gd name="T9" fmla="*/ 0 h 136"/>
                <a:gd name="T10" fmla="*/ 118 w 136"/>
                <a:gd name="T11" fmla="*/ 18 h 136"/>
                <a:gd name="T12" fmla="*/ 136 w 136"/>
                <a:gd name="T13" fmla="*/ 67 h 136"/>
                <a:gd name="T14" fmla="*/ 117 w 136"/>
                <a:gd name="T15" fmla="*/ 117 h 136"/>
                <a:gd name="T16" fmla="*/ 67 w 136"/>
                <a:gd name="T17" fmla="*/ 136 h 136"/>
                <a:gd name="T18" fmla="*/ 68 w 136"/>
                <a:gd name="T19" fmla="*/ 23 h 136"/>
                <a:gd name="T20" fmla="*/ 41 w 136"/>
                <a:gd name="T21" fmla="*/ 35 h 136"/>
                <a:gd name="T22" fmla="*/ 30 w 136"/>
                <a:gd name="T23" fmla="*/ 68 h 136"/>
                <a:gd name="T24" fmla="*/ 41 w 136"/>
                <a:gd name="T25" fmla="*/ 101 h 136"/>
                <a:gd name="T26" fmla="*/ 68 w 136"/>
                <a:gd name="T27" fmla="*/ 112 h 136"/>
                <a:gd name="T28" fmla="*/ 95 w 136"/>
                <a:gd name="T29" fmla="*/ 101 h 136"/>
                <a:gd name="T30" fmla="*/ 105 w 136"/>
                <a:gd name="T31" fmla="*/ 68 h 136"/>
                <a:gd name="T32" fmla="*/ 95 w 136"/>
                <a:gd name="T33" fmla="*/ 35 h 136"/>
                <a:gd name="T34" fmla="*/ 68 w 136"/>
                <a:gd name="T35"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36">
                  <a:moveTo>
                    <a:pt x="67" y="136"/>
                  </a:moveTo>
                  <a:cubicBezTo>
                    <a:pt x="47" y="136"/>
                    <a:pt x="30" y="130"/>
                    <a:pt x="18" y="117"/>
                  </a:cubicBezTo>
                  <a:cubicBezTo>
                    <a:pt x="6" y="105"/>
                    <a:pt x="0" y="89"/>
                    <a:pt x="0" y="69"/>
                  </a:cubicBezTo>
                  <a:cubicBezTo>
                    <a:pt x="0" y="47"/>
                    <a:pt x="6" y="30"/>
                    <a:pt x="19" y="18"/>
                  </a:cubicBezTo>
                  <a:cubicBezTo>
                    <a:pt x="32" y="6"/>
                    <a:pt x="49" y="0"/>
                    <a:pt x="70" y="0"/>
                  </a:cubicBezTo>
                  <a:cubicBezTo>
                    <a:pt x="91" y="0"/>
                    <a:pt x="107" y="6"/>
                    <a:pt x="118" y="18"/>
                  </a:cubicBezTo>
                  <a:cubicBezTo>
                    <a:pt x="130" y="30"/>
                    <a:pt x="136" y="46"/>
                    <a:pt x="136" y="67"/>
                  </a:cubicBezTo>
                  <a:cubicBezTo>
                    <a:pt x="136" y="88"/>
                    <a:pt x="129" y="104"/>
                    <a:pt x="117" y="117"/>
                  </a:cubicBezTo>
                  <a:cubicBezTo>
                    <a:pt x="105" y="129"/>
                    <a:pt x="88" y="136"/>
                    <a:pt x="67" y="136"/>
                  </a:cubicBezTo>
                  <a:close/>
                  <a:moveTo>
                    <a:pt x="68" y="23"/>
                  </a:moveTo>
                  <a:cubicBezTo>
                    <a:pt x="57" y="23"/>
                    <a:pt x="47" y="27"/>
                    <a:pt x="41" y="35"/>
                  </a:cubicBezTo>
                  <a:cubicBezTo>
                    <a:pt x="34" y="43"/>
                    <a:pt x="30" y="54"/>
                    <a:pt x="30" y="68"/>
                  </a:cubicBezTo>
                  <a:cubicBezTo>
                    <a:pt x="30" y="82"/>
                    <a:pt x="34" y="93"/>
                    <a:pt x="41" y="101"/>
                  </a:cubicBezTo>
                  <a:cubicBezTo>
                    <a:pt x="48" y="108"/>
                    <a:pt x="57" y="112"/>
                    <a:pt x="68" y="112"/>
                  </a:cubicBezTo>
                  <a:cubicBezTo>
                    <a:pt x="80" y="112"/>
                    <a:pt x="89" y="108"/>
                    <a:pt x="95" y="101"/>
                  </a:cubicBezTo>
                  <a:cubicBezTo>
                    <a:pt x="102" y="93"/>
                    <a:pt x="105" y="82"/>
                    <a:pt x="105" y="68"/>
                  </a:cubicBezTo>
                  <a:cubicBezTo>
                    <a:pt x="105" y="54"/>
                    <a:pt x="102" y="43"/>
                    <a:pt x="95" y="35"/>
                  </a:cubicBezTo>
                  <a:cubicBezTo>
                    <a:pt x="89" y="27"/>
                    <a:pt x="80" y="23"/>
                    <a:pt x="68" y="23"/>
                  </a:cubicBez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3" name="Freeform 103">
              <a:extLst>
                <a:ext uri="{FF2B5EF4-FFF2-40B4-BE49-F238E27FC236}">
                  <a16:creationId xmlns:a16="http://schemas.microsoft.com/office/drawing/2014/main" id="{2D5B6D13-8FEA-4EC0-B1EB-563C42EF3373}"/>
                </a:ext>
              </a:extLst>
            </p:cNvPr>
            <p:cNvSpPr>
              <a:spLocks/>
            </p:cNvSpPr>
            <p:nvPr/>
          </p:nvSpPr>
          <p:spPr bwMode="auto">
            <a:xfrm>
              <a:off x="4221" y="1981"/>
              <a:ext cx="156" cy="347"/>
            </a:xfrm>
            <a:custGeom>
              <a:avLst/>
              <a:gdLst>
                <a:gd name="T0" fmla="*/ 88 w 88"/>
                <a:gd name="T1" fmla="*/ 26 h 195"/>
                <a:gd name="T2" fmla="*/ 74 w 88"/>
                <a:gd name="T3" fmla="*/ 23 h 195"/>
                <a:gd name="T4" fmla="*/ 52 w 88"/>
                <a:gd name="T5" fmla="*/ 47 h 195"/>
                <a:gd name="T6" fmla="*/ 52 w 88"/>
                <a:gd name="T7" fmla="*/ 65 h 195"/>
                <a:gd name="T8" fmla="*/ 83 w 88"/>
                <a:gd name="T9" fmla="*/ 65 h 195"/>
                <a:gd name="T10" fmla="*/ 83 w 88"/>
                <a:gd name="T11" fmla="*/ 88 h 195"/>
                <a:gd name="T12" fmla="*/ 52 w 88"/>
                <a:gd name="T13" fmla="*/ 88 h 195"/>
                <a:gd name="T14" fmla="*/ 52 w 88"/>
                <a:gd name="T15" fmla="*/ 195 h 195"/>
                <a:gd name="T16" fmla="*/ 22 w 88"/>
                <a:gd name="T17" fmla="*/ 195 h 195"/>
                <a:gd name="T18" fmla="*/ 22 w 88"/>
                <a:gd name="T19" fmla="*/ 88 h 195"/>
                <a:gd name="T20" fmla="*/ 0 w 88"/>
                <a:gd name="T21" fmla="*/ 88 h 195"/>
                <a:gd name="T22" fmla="*/ 0 w 88"/>
                <a:gd name="T23" fmla="*/ 65 h 195"/>
                <a:gd name="T24" fmla="*/ 22 w 88"/>
                <a:gd name="T25" fmla="*/ 65 h 195"/>
                <a:gd name="T26" fmla="*/ 22 w 88"/>
                <a:gd name="T27" fmla="*/ 44 h 195"/>
                <a:gd name="T28" fmla="*/ 36 w 88"/>
                <a:gd name="T29" fmla="*/ 11 h 195"/>
                <a:gd name="T30" fmla="*/ 70 w 88"/>
                <a:gd name="T31" fmla="*/ 0 h 195"/>
                <a:gd name="T32" fmla="*/ 88 w 88"/>
                <a:gd name="T33" fmla="*/ 2 h 195"/>
                <a:gd name="T34" fmla="*/ 88 w 88"/>
                <a:gd name="T35" fmla="*/ 2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95">
                  <a:moveTo>
                    <a:pt x="88" y="26"/>
                  </a:moveTo>
                  <a:cubicBezTo>
                    <a:pt x="84" y="24"/>
                    <a:pt x="79" y="23"/>
                    <a:pt x="74" y="23"/>
                  </a:cubicBezTo>
                  <a:cubicBezTo>
                    <a:pt x="59" y="23"/>
                    <a:pt x="52" y="31"/>
                    <a:pt x="52" y="47"/>
                  </a:cubicBezTo>
                  <a:cubicBezTo>
                    <a:pt x="52" y="65"/>
                    <a:pt x="52" y="65"/>
                    <a:pt x="52" y="65"/>
                  </a:cubicBezTo>
                  <a:cubicBezTo>
                    <a:pt x="83" y="65"/>
                    <a:pt x="83" y="65"/>
                    <a:pt x="83" y="65"/>
                  </a:cubicBezTo>
                  <a:cubicBezTo>
                    <a:pt x="83" y="88"/>
                    <a:pt x="83" y="88"/>
                    <a:pt x="83" y="88"/>
                  </a:cubicBezTo>
                  <a:cubicBezTo>
                    <a:pt x="52" y="88"/>
                    <a:pt x="52" y="88"/>
                    <a:pt x="52" y="88"/>
                  </a:cubicBezTo>
                  <a:cubicBezTo>
                    <a:pt x="52" y="195"/>
                    <a:pt x="52" y="195"/>
                    <a:pt x="52" y="195"/>
                  </a:cubicBezTo>
                  <a:cubicBezTo>
                    <a:pt x="22" y="195"/>
                    <a:pt x="22" y="195"/>
                    <a:pt x="22" y="195"/>
                  </a:cubicBezTo>
                  <a:cubicBezTo>
                    <a:pt x="22" y="88"/>
                    <a:pt x="22" y="88"/>
                    <a:pt x="22" y="88"/>
                  </a:cubicBezTo>
                  <a:cubicBezTo>
                    <a:pt x="0" y="88"/>
                    <a:pt x="0" y="88"/>
                    <a:pt x="0" y="88"/>
                  </a:cubicBezTo>
                  <a:cubicBezTo>
                    <a:pt x="0" y="65"/>
                    <a:pt x="0" y="65"/>
                    <a:pt x="0" y="65"/>
                  </a:cubicBezTo>
                  <a:cubicBezTo>
                    <a:pt x="22" y="65"/>
                    <a:pt x="22" y="65"/>
                    <a:pt x="22" y="65"/>
                  </a:cubicBezTo>
                  <a:cubicBezTo>
                    <a:pt x="22" y="44"/>
                    <a:pt x="22" y="44"/>
                    <a:pt x="22" y="44"/>
                  </a:cubicBezTo>
                  <a:cubicBezTo>
                    <a:pt x="22" y="30"/>
                    <a:pt x="27" y="19"/>
                    <a:pt x="36" y="11"/>
                  </a:cubicBezTo>
                  <a:cubicBezTo>
                    <a:pt x="45" y="4"/>
                    <a:pt x="57" y="0"/>
                    <a:pt x="70" y="0"/>
                  </a:cubicBezTo>
                  <a:cubicBezTo>
                    <a:pt x="78" y="0"/>
                    <a:pt x="83" y="0"/>
                    <a:pt x="88" y="2"/>
                  </a:cubicBezTo>
                  <a:lnTo>
                    <a:pt x="88" y="26"/>
                  </a:ln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4" name="Freeform 104">
              <a:extLst>
                <a:ext uri="{FF2B5EF4-FFF2-40B4-BE49-F238E27FC236}">
                  <a16:creationId xmlns:a16="http://schemas.microsoft.com/office/drawing/2014/main" id="{DEDD8C46-3E7C-4DFC-B3B0-B6BEDE9B7B53}"/>
                </a:ext>
              </a:extLst>
            </p:cNvPr>
            <p:cNvSpPr>
              <a:spLocks/>
            </p:cNvSpPr>
            <p:nvPr/>
          </p:nvSpPr>
          <p:spPr bwMode="auto">
            <a:xfrm>
              <a:off x="4380" y="2027"/>
              <a:ext cx="148" cy="305"/>
            </a:xfrm>
            <a:custGeom>
              <a:avLst/>
              <a:gdLst>
                <a:gd name="T0" fmla="*/ 84 w 84"/>
                <a:gd name="T1" fmla="*/ 167 h 171"/>
                <a:gd name="T2" fmla="*/ 61 w 84"/>
                <a:gd name="T3" fmla="*/ 171 h 171"/>
                <a:gd name="T4" fmla="*/ 22 w 84"/>
                <a:gd name="T5" fmla="*/ 135 h 171"/>
                <a:gd name="T6" fmla="*/ 22 w 84"/>
                <a:gd name="T7" fmla="*/ 62 h 171"/>
                <a:gd name="T8" fmla="*/ 0 w 84"/>
                <a:gd name="T9" fmla="*/ 62 h 171"/>
                <a:gd name="T10" fmla="*/ 0 w 84"/>
                <a:gd name="T11" fmla="*/ 39 h 171"/>
                <a:gd name="T12" fmla="*/ 22 w 84"/>
                <a:gd name="T13" fmla="*/ 39 h 171"/>
                <a:gd name="T14" fmla="*/ 22 w 84"/>
                <a:gd name="T15" fmla="*/ 9 h 171"/>
                <a:gd name="T16" fmla="*/ 52 w 84"/>
                <a:gd name="T17" fmla="*/ 0 h 171"/>
                <a:gd name="T18" fmla="*/ 52 w 84"/>
                <a:gd name="T19" fmla="*/ 39 h 171"/>
                <a:gd name="T20" fmla="*/ 84 w 84"/>
                <a:gd name="T21" fmla="*/ 39 h 171"/>
                <a:gd name="T22" fmla="*/ 84 w 84"/>
                <a:gd name="T23" fmla="*/ 62 h 171"/>
                <a:gd name="T24" fmla="*/ 52 w 84"/>
                <a:gd name="T25" fmla="*/ 62 h 171"/>
                <a:gd name="T26" fmla="*/ 52 w 84"/>
                <a:gd name="T27" fmla="*/ 127 h 171"/>
                <a:gd name="T28" fmla="*/ 57 w 84"/>
                <a:gd name="T29" fmla="*/ 143 h 171"/>
                <a:gd name="T30" fmla="*/ 71 w 84"/>
                <a:gd name="T31" fmla="*/ 148 h 171"/>
                <a:gd name="T32" fmla="*/ 84 w 84"/>
                <a:gd name="T33" fmla="*/ 144 h 171"/>
                <a:gd name="T34" fmla="*/ 84 w 84"/>
                <a:gd name="T35" fmla="*/ 16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71">
                  <a:moveTo>
                    <a:pt x="84" y="167"/>
                  </a:moveTo>
                  <a:cubicBezTo>
                    <a:pt x="78" y="170"/>
                    <a:pt x="70" y="171"/>
                    <a:pt x="61" y="171"/>
                  </a:cubicBezTo>
                  <a:cubicBezTo>
                    <a:pt x="35" y="171"/>
                    <a:pt x="22" y="159"/>
                    <a:pt x="22" y="135"/>
                  </a:cubicBezTo>
                  <a:cubicBezTo>
                    <a:pt x="22" y="62"/>
                    <a:pt x="22" y="62"/>
                    <a:pt x="22" y="62"/>
                  </a:cubicBezTo>
                  <a:cubicBezTo>
                    <a:pt x="0" y="62"/>
                    <a:pt x="0" y="62"/>
                    <a:pt x="0" y="62"/>
                  </a:cubicBezTo>
                  <a:cubicBezTo>
                    <a:pt x="0" y="39"/>
                    <a:pt x="0" y="39"/>
                    <a:pt x="0" y="39"/>
                  </a:cubicBezTo>
                  <a:cubicBezTo>
                    <a:pt x="22" y="39"/>
                    <a:pt x="22" y="39"/>
                    <a:pt x="22" y="39"/>
                  </a:cubicBezTo>
                  <a:cubicBezTo>
                    <a:pt x="22" y="9"/>
                    <a:pt x="22" y="9"/>
                    <a:pt x="22" y="9"/>
                  </a:cubicBezTo>
                  <a:cubicBezTo>
                    <a:pt x="52" y="0"/>
                    <a:pt x="52" y="0"/>
                    <a:pt x="52" y="0"/>
                  </a:cubicBezTo>
                  <a:cubicBezTo>
                    <a:pt x="52" y="39"/>
                    <a:pt x="52" y="39"/>
                    <a:pt x="52" y="39"/>
                  </a:cubicBezTo>
                  <a:cubicBezTo>
                    <a:pt x="84" y="39"/>
                    <a:pt x="84" y="39"/>
                    <a:pt x="84" y="39"/>
                  </a:cubicBezTo>
                  <a:cubicBezTo>
                    <a:pt x="84" y="62"/>
                    <a:pt x="84" y="62"/>
                    <a:pt x="84" y="62"/>
                  </a:cubicBezTo>
                  <a:cubicBezTo>
                    <a:pt x="52" y="62"/>
                    <a:pt x="52" y="62"/>
                    <a:pt x="52" y="62"/>
                  </a:cubicBezTo>
                  <a:cubicBezTo>
                    <a:pt x="52" y="127"/>
                    <a:pt x="52" y="127"/>
                    <a:pt x="52" y="127"/>
                  </a:cubicBezTo>
                  <a:cubicBezTo>
                    <a:pt x="52" y="134"/>
                    <a:pt x="54" y="140"/>
                    <a:pt x="57" y="143"/>
                  </a:cubicBezTo>
                  <a:cubicBezTo>
                    <a:pt x="59" y="147"/>
                    <a:pt x="64" y="148"/>
                    <a:pt x="71" y="148"/>
                  </a:cubicBezTo>
                  <a:cubicBezTo>
                    <a:pt x="76" y="148"/>
                    <a:pt x="80" y="147"/>
                    <a:pt x="84" y="144"/>
                  </a:cubicBezTo>
                  <a:cubicBezTo>
                    <a:pt x="84" y="167"/>
                    <a:pt x="84" y="167"/>
                    <a:pt x="84" y="167"/>
                  </a:cubicBez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5" name="Freeform 105">
              <a:extLst>
                <a:ext uri="{FF2B5EF4-FFF2-40B4-BE49-F238E27FC236}">
                  <a16:creationId xmlns:a16="http://schemas.microsoft.com/office/drawing/2014/main" id="{910B5E92-76D7-4EB9-BBAE-9B3273361ABC}"/>
                </a:ext>
              </a:extLst>
            </p:cNvPr>
            <p:cNvSpPr>
              <a:spLocks noEditPoints="1"/>
            </p:cNvSpPr>
            <p:nvPr/>
          </p:nvSpPr>
          <p:spPr bwMode="auto">
            <a:xfrm>
              <a:off x="4671" y="2004"/>
              <a:ext cx="304" cy="324"/>
            </a:xfrm>
            <a:custGeom>
              <a:avLst/>
              <a:gdLst>
                <a:gd name="T0" fmla="*/ 172 w 172"/>
                <a:gd name="T1" fmla="*/ 182 h 182"/>
                <a:gd name="T2" fmla="*/ 139 w 172"/>
                <a:gd name="T3" fmla="*/ 182 h 182"/>
                <a:gd name="T4" fmla="*/ 122 w 172"/>
                <a:gd name="T5" fmla="*/ 135 h 182"/>
                <a:gd name="T6" fmla="*/ 49 w 172"/>
                <a:gd name="T7" fmla="*/ 135 h 182"/>
                <a:gd name="T8" fmla="*/ 34 w 172"/>
                <a:gd name="T9" fmla="*/ 182 h 182"/>
                <a:gd name="T10" fmla="*/ 0 w 172"/>
                <a:gd name="T11" fmla="*/ 182 h 182"/>
                <a:gd name="T12" fmla="*/ 69 w 172"/>
                <a:gd name="T13" fmla="*/ 0 h 182"/>
                <a:gd name="T14" fmla="*/ 104 w 172"/>
                <a:gd name="T15" fmla="*/ 0 h 182"/>
                <a:gd name="T16" fmla="*/ 172 w 172"/>
                <a:gd name="T17" fmla="*/ 182 h 182"/>
                <a:gd name="T18" fmla="*/ 114 w 172"/>
                <a:gd name="T19" fmla="*/ 111 h 182"/>
                <a:gd name="T20" fmla="*/ 88 w 172"/>
                <a:gd name="T21" fmla="*/ 38 h 182"/>
                <a:gd name="T22" fmla="*/ 86 w 172"/>
                <a:gd name="T23" fmla="*/ 27 h 182"/>
                <a:gd name="T24" fmla="*/ 85 w 172"/>
                <a:gd name="T25" fmla="*/ 27 h 182"/>
                <a:gd name="T26" fmla="*/ 83 w 172"/>
                <a:gd name="T27" fmla="*/ 38 h 182"/>
                <a:gd name="T28" fmla="*/ 57 w 172"/>
                <a:gd name="T29" fmla="*/ 111 h 182"/>
                <a:gd name="T30" fmla="*/ 114 w 172"/>
                <a:gd name="T31" fmla="*/ 11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82">
                  <a:moveTo>
                    <a:pt x="172" y="182"/>
                  </a:moveTo>
                  <a:cubicBezTo>
                    <a:pt x="139" y="182"/>
                    <a:pt x="139" y="182"/>
                    <a:pt x="139" y="182"/>
                  </a:cubicBezTo>
                  <a:cubicBezTo>
                    <a:pt x="122" y="135"/>
                    <a:pt x="122" y="135"/>
                    <a:pt x="122" y="135"/>
                  </a:cubicBezTo>
                  <a:cubicBezTo>
                    <a:pt x="49" y="135"/>
                    <a:pt x="49" y="135"/>
                    <a:pt x="49" y="135"/>
                  </a:cubicBezTo>
                  <a:cubicBezTo>
                    <a:pt x="34" y="182"/>
                    <a:pt x="34" y="182"/>
                    <a:pt x="34" y="182"/>
                  </a:cubicBezTo>
                  <a:cubicBezTo>
                    <a:pt x="0" y="182"/>
                    <a:pt x="0" y="182"/>
                    <a:pt x="0" y="182"/>
                  </a:cubicBezTo>
                  <a:cubicBezTo>
                    <a:pt x="69" y="0"/>
                    <a:pt x="69" y="0"/>
                    <a:pt x="69" y="0"/>
                  </a:cubicBezTo>
                  <a:cubicBezTo>
                    <a:pt x="104" y="0"/>
                    <a:pt x="104" y="0"/>
                    <a:pt x="104" y="0"/>
                  </a:cubicBezTo>
                  <a:lnTo>
                    <a:pt x="172" y="182"/>
                  </a:lnTo>
                  <a:close/>
                  <a:moveTo>
                    <a:pt x="114" y="111"/>
                  </a:moveTo>
                  <a:cubicBezTo>
                    <a:pt x="88" y="38"/>
                    <a:pt x="88" y="38"/>
                    <a:pt x="88" y="38"/>
                  </a:cubicBezTo>
                  <a:cubicBezTo>
                    <a:pt x="88" y="36"/>
                    <a:pt x="87" y="32"/>
                    <a:pt x="86" y="27"/>
                  </a:cubicBezTo>
                  <a:cubicBezTo>
                    <a:pt x="85" y="27"/>
                    <a:pt x="85" y="27"/>
                    <a:pt x="85" y="27"/>
                  </a:cubicBezTo>
                  <a:cubicBezTo>
                    <a:pt x="85" y="32"/>
                    <a:pt x="84" y="36"/>
                    <a:pt x="83" y="38"/>
                  </a:cubicBezTo>
                  <a:cubicBezTo>
                    <a:pt x="57" y="111"/>
                    <a:pt x="57" y="111"/>
                    <a:pt x="57" y="111"/>
                  </a:cubicBezTo>
                  <a:lnTo>
                    <a:pt x="114" y="111"/>
                  </a:ln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6" name="Freeform 106">
              <a:extLst>
                <a:ext uri="{FF2B5EF4-FFF2-40B4-BE49-F238E27FC236}">
                  <a16:creationId xmlns:a16="http://schemas.microsoft.com/office/drawing/2014/main" id="{E04F47B3-72F9-4469-A831-D4DB768FBB91}"/>
                </a:ext>
              </a:extLst>
            </p:cNvPr>
            <p:cNvSpPr>
              <a:spLocks/>
            </p:cNvSpPr>
            <p:nvPr/>
          </p:nvSpPr>
          <p:spPr bwMode="auto">
            <a:xfrm>
              <a:off x="4987" y="2097"/>
              <a:ext cx="200" cy="231"/>
            </a:xfrm>
            <a:custGeom>
              <a:avLst/>
              <a:gdLst>
                <a:gd name="T0" fmla="*/ 200 w 200"/>
                <a:gd name="T1" fmla="*/ 21 h 231"/>
                <a:gd name="T2" fmla="*/ 74 w 200"/>
                <a:gd name="T3" fmla="*/ 190 h 231"/>
                <a:gd name="T4" fmla="*/ 200 w 200"/>
                <a:gd name="T5" fmla="*/ 190 h 231"/>
                <a:gd name="T6" fmla="*/ 200 w 200"/>
                <a:gd name="T7" fmla="*/ 231 h 231"/>
                <a:gd name="T8" fmla="*/ 0 w 200"/>
                <a:gd name="T9" fmla="*/ 231 h 231"/>
                <a:gd name="T10" fmla="*/ 0 w 200"/>
                <a:gd name="T11" fmla="*/ 212 h 231"/>
                <a:gd name="T12" fmla="*/ 129 w 200"/>
                <a:gd name="T13" fmla="*/ 41 h 231"/>
                <a:gd name="T14" fmla="*/ 13 w 200"/>
                <a:gd name="T15" fmla="*/ 41 h 231"/>
                <a:gd name="T16" fmla="*/ 13 w 200"/>
                <a:gd name="T17" fmla="*/ 0 h 231"/>
                <a:gd name="T18" fmla="*/ 200 w 200"/>
                <a:gd name="T19" fmla="*/ 0 h 231"/>
                <a:gd name="T20" fmla="*/ 200 w 200"/>
                <a:gd name="T21"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31">
                  <a:moveTo>
                    <a:pt x="200" y="21"/>
                  </a:moveTo>
                  <a:lnTo>
                    <a:pt x="74" y="190"/>
                  </a:lnTo>
                  <a:lnTo>
                    <a:pt x="200" y="190"/>
                  </a:lnTo>
                  <a:lnTo>
                    <a:pt x="200" y="231"/>
                  </a:lnTo>
                  <a:lnTo>
                    <a:pt x="0" y="231"/>
                  </a:lnTo>
                  <a:lnTo>
                    <a:pt x="0" y="212"/>
                  </a:lnTo>
                  <a:lnTo>
                    <a:pt x="129" y="41"/>
                  </a:lnTo>
                  <a:lnTo>
                    <a:pt x="13" y="41"/>
                  </a:lnTo>
                  <a:lnTo>
                    <a:pt x="13" y="0"/>
                  </a:lnTo>
                  <a:lnTo>
                    <a:pt x="200" y="0"/>
                  </a:lnTo>
                  <a:lnTo>
                    <a:pt x="200" y="21"/>
                  </a:ln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7" name="Freeform 107">
              <a:extLst>
                <a:ext uri="{FF2B5EF4-FFF2-40B4-BE49-F238E27FC236}">
                  <a16:creationId xmlns:a16="http://schemas.microsoft.com/office/drawing/2014/main" id="{6945CCBA-4888-4F91-814D-189A656FA02D}"/>
                </a:ext>
              </a:extLst>
            </p:cNvPr>
            <p:cNvSpPr>
              <a:spLocks/>
            </p:cNvSpPr>
            <p:nvPr/>
          </p:nvSpPr>
          <p:spPr bwMode="auto">
            <a:xfrm>
              <a:off x="5227" y="2097"/>
              <a:ext cx="207" cy="237"/>
            </a:xfrm>
            <a:custGeom>
              <a:avLst/>
              <a:gdLst>
                <a:gd name="T0" fmla="*/ 117 w 117"/>
                <a:gd name="T1" fmla="*/ 130 h 133"/>
                <a:gd name="T2" fmla="*/ 87 w 117"/>
                <a:gd name="T3" fmla="*/ 130 h 133"/>
                <a:gd name="T4" fmla="*/ 87 w 117"/>
                <a:gd name="T5" fmla="*/ 109 h 133"/>
                <a:gd name="T6" fmla="*/ 87 w 117"/>
                <a:gd name="T7" fmla="*/ 109 h 133"/>
                <a:gd name="T8" fmla="*/ 46 w 117"/>
                <a:gd name="T9" fmla="*/ 133 h 133"/>
                <a:gd name="T10" fmla="*/ 0 w 117"/>
                <a:gd name="T11" fmla="*/ 77 h 133"/>
                <a:gd name="T12" fmla="*/ 0 w 117"/>
                <a:gd name="T13" fmla="*/ 0 h 133"/>
                <a:gd name="T14" fmla="*/ 29 w 117"/>
                <a:gd name="T15" fmla="*/ 0 h 133"/>
                <a:gd name="T16" fmla="*/ 29 w 117"/>
                <a:gd name="T17" fmla="*/ 74 h 133"/>
                <a:gd name="T18" fmla="*/ 57 w 117"/>
                <a:gd name="T19" fmla="*/ 109 h 133"/>
                <a:gd name="T20" fmla="*/ 79 w 117"/>
                <a:gd name="T21" fmla="*/ 100 h 133"/>
                <a:gd name="T22" fmla="*/ 87 w 117"/>
                <a:gd name="T23" fmla="*/ 74 h 133"/>
                <a:gd name="T24" fmla="*/ 87 w 117"/>
                <a:gd name="T25" fmla="*/ 0 h 133"/>
                <a:gd name="T26" fmla="*/ 117 w 117"/>
                <a:gd name="T27" fmla="*/ 0 h 133"/>
                <a:gd name="T28" fmla="*/ 117 w 117"/>
                <a:gd name="T29" fmla="*/ 1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33">
                  <a:moveTo>
                    <a:pt x="117" y="130"/>
                  </a:moveTo>
                  <a:cubicBezTo>
                    <a:pt x="87" y="130"/>
                    <a:pt x="87" y="130"/>
                    <a:pt x="87" y="130"/>
                  </a:cubicBezTo>
                  <a:cubicBezTo>
                    <a:pt x="87" y="109"/>
                    <a:pt x="87" y="109"/>
                    <a:pt x="87" y="109"/>
                  </a:cubicBezTo>
                  <a:cubicBezTo>
                    <a:pt x="87" y="109"/>
                    <a:pt x="87" y="109"/>
                    <a:pt x="87" y="109"/>
                  </a:cubicBezTo>
                  <a:cubicBezTo>
                    <a:pt x="78" y="125"/>
                    <a:pt x="65" y="133"/>
                    <a:pt x="46" y="133"/>
                  </a:cubicBezTo>
                  <a:cubicBezTo>
                    <a:pt x="15" y="133"/>
                    <a:pt x="0" y="114"/>
                    <a:pt x="0" y="77"/>
                  </a:cubicBezTo>
                  <a:cubicBezTo>
                    <a:pt x="0" y="0"/>
                    <a:pt x="0" y="0"/>
                    <a:pt x="0" y="0"/>
                  </a:cubicBezTo>
                  <a:cubicBezTo>
                    <a:pt x="29" y="0"/>
                    <a:pt x="29" y="0"/>
                    <a:pt x="29" y="0"/>
                  </a:cubicBezTo>
                  <a:cubicBezTo>
                    <a:pt x="29" y="74"/>
                    <a:pt x="29" y="74"/>
                    <a:pt x="29" y="74"/>
                  </a:cubicBezTo>
                  <a:cubicBezTo>
                    <a:pt x="29" y="98"/>
                    <a:pt x="39" y="109"/>
                    <a:pt x="57" y="109"/>
                  </a:cubicBezTo>
                  <a:cubicBezTo>
                    <a:pt x="66" y="109"/>
                    <a:pt x="73" y="106"/>
                    <a:pt x="79" y="100"/>
                  </a:cubicBezTo>
                  <a:cubicBezTo>
                    <a:pt x="84" y="93"/>
                    <a:pt x="87" y="85"/>
                    <a:pt x="87" y="74"/>
                  </a:cubicBezTo>
                  <a:cubicBezTo>
                    <a:pt x="87" y="0"/>
                    <a:pt x="87" y="0"/>
                    <a:pt x="87" y="0"/>
                  </a:cubicBezTo>
                  <a:cubicBezTo>
                    <a:pt x="117" y="0"/>
                    <a:pt x="117" y="0"/>
                    <a:pt x="117" y="0"/>
                  </a:cubicBezTo>
                  <a:lnTo>
                    <a:pt x="117" y="130"/>
                  </a:ln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8" name="Freeform 108">
              <a:extLst>
                <a:ext uri="{FF2B5EF4-FFF2-40B4-BE49-F238E27FC236}">
                  <a16:creationId xmlns:a16="http://schemas.microsoft.com/office/drawing/2014/main" id="{DB3A67FA-16C1-489C-9CCD-FA9793EBB986}"/>
                </a:ext>
              </a:extLst>
            </p:cNvPr>
            <p:cNvSpPr>
              <a:spLocks/>
            </p:cNvSpPr>
            <p:nvPr/>
          </p:nvSpPr>
          <p:spPr bwMode="auto">
            <a:xfrm>
              <a:off x="5502" y="2093"/>
              <a:ext cx="136" cy="235"/>
            </a:xfrm>
            <a:custGeom>
              <a:avLst/>
              <a:gdLst>
                <a:gd name="T0" fmla="*/ 77 w 77"/>
                <a:gd name="T1" fmla="*/ 30 h 132"/>
                <a:gd name="T2" fmla="*/ 61 w 77"/>
                <a:gd name="T3" fmla="*/ 26 h 132"/>
                <a:gd name="T4" fmla="*/ 39 w 77"/>
                <a:gd name="T5" fmla="*/ 37 h 132"/>
                <a:gd name="T6" fmla="*/ 30 w 77"/>
                <a:gd name="T7" fmla="*/ 69 h 132"/>
                <a:gd name="T8" fmla="*/ 30 w 77"/>
                <a:gd name="T9" fmla="*/ 132 h 132"/>
                <a:gd name="T10" fmla="*/ 0 w 77"/>
                <a:gd name="T11" fmla="*/ 132 h 132"/>
                <a:gd name="T12" fmla="*/ 0 w 77"/>
                <a:gd name="T13" fmla="*/ 2 h 132"/>
                <a:gd name="T14" fmla="*/ 30 w 77"/>
                <a:gd name="T15" fmla="*/ 2 h 132"/>
                <a:gd name="T16" fmla="*/ 30 w 77"/>
                <a:gd name="T17" fmla="*/ 29 h 132"/>
                <a:gd name="T18" fmla="*/ 31 w 77"/>
                <a:gd name="T19" fmla="*/ 29 h 132"/>
                <a:gd name="T20" fmla="*/ 44 w 77"/>
                <a:gd name="T21" fmla="*/ 7 h 132"/>
                <a:gd name="T22" fmla="*/ 64 w 77"/>
                <a:gd name="T23" fmla="*/ 0 h 132"/>
                <a:gd name="T24" fmla="*/ 77 w 77"/>
                <a:gd name="T25" fmla="*/ 2 h 132"/>
                <a:gd name="T26" fmla="*/ 77 w 77"/>
                <a:gd name="T27"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32">
                  <a:moveTo>
                    <a:pt x="77" y="30"/>
                  </a:moveTo>
                  <a:cubicBezTo>
                    <a:pt x="73" y="27"/>
                    <a:pt x="68" y="26"/>
                    <a:pt x="61" y="26"/>
                  </a:cubicBezTo>
                  <a:cubicBezTo>
                    <a:pt x="52" y="26"/>
                    <a:pt x="45" y="30"/>
                    <a:pt x="39" y="37"/>
                  </a:cubicBezTo>
                  <a:cubicBezTo>
                    <a:pt x="33" y="45"/>
                    <a:pt x="30" y="56"/>
                    <a:pt x="30" y="69"/>
                  </a:cubicBezTo>
                  <a:cubicBezTo>
                    <a:pt x="30" y="132"/>
                    <a:pt x="30" y="132"/>
                    <a:pt x="30" y="132"/>
                  </a:cubicBezTo>
                  <a:cubicBezTo>
                    <a:pt x="0" y="132"/>
                    <a:pt x="0" y="132"/>
                    <a:pt x="0" y="132"/>
                  </a:cubicBezTo>
                  <a:cubicBezTo>
                    <a:pt x="0" y="2"/>
                    <a:pt x="0" y="2"/>
                    <a:pt x="0" y="2"/>
                  </a:cubicBezTo>
                  <a:cubicBezTo>
                    <a:pt x="30" y="2"/>
                    <a:pt x="30" y="2"/>
                    <a:pt x="30" y="2"/>
                  </a:cubicBezTo>
                  <a:cubicBezTo>
                    <a:pt x="30" y="29"/>
                    <a:pt x="30" y="29"/>
                    <a:pt x="30" y="29"/>
                  </a:cubicBezTo>
                  <a:cubicBezTo>
                    <a:pt x="31" y="29"/>
                    <a:pt x="31" y="29"/>
                    <a:pt x="31" y="29"/>
                  </a:cubicBezTo>
                  <a:cubicBezTo>
                    <a:pt x="33" y="19"/>
                    <a:pt x="38" y="12"/>
                    <a:pt x="44" y="7"/>
                  </a:cubicBezTo>
                  <a:cubicBezTo>
                    <a:pt x="50" y="2"/>
                    <a:pt x="57" y="0"/>
                    <a:pt x="64" y="0"/>
                  </a:cubicBezTo>
                  <a:cubicBezTo>
                    <a:pt x="70" y="0"/>
                    <a:pt x="74" y="0"/>
                    <a:pt x="77" y="2"/>
                  </a:cubicBezTo>
                  <a:lnTo>
                    <a:pt x="77" y="30"/>
                  </a:ln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9" name="Freeform 109">
              <a:extLst>
                <a:ext uri="{FF2B5EF4-FFF2-40B4-BE49-F238E27FC236}">
                  <a16:creationId xmlns:a16="http://schemas.microsoft.com/office/drawing/2014/main" id="{1162C2E2-5003-493E-899C-524A2926C9A5}"/>
                </a:ext>
              </a:extLst>
            </p:cNvPr>
            <p:cNvSpPr>
              <a:spLocks noEditPoints="1"/>
            </p:cNvSpPr>
            <p:nvPr/>
          </p:nvSpPr>
          <p:spPr bwMode="auto">
            <a:xfrm>
              <a:off x="5661" y="2091"/>
              <a:ext cx="212" cy="243"/>
            </a:xfrm>
            <a:custGeom>
              <a:avLst/>
              <a:gdLst>
                <a:gd name="T0" fmla="*/ 120 w 120"/>
                <a:gd name="T1" fmla="*/ 76 h 136"/>
                <a:gd name="T2" fmla="*/ 30 w 120"/>
                <a:gd name="T3" fmla="*/ 76 h 136"/>
                <a:gd name="T4" fmla="*/ 41 w 120"/>
                <a:gd name="T5" fmla="*/ 103 h 136"/>
                <a:gd name="T6" fmla="*/ 71 w 120"/>
                <a:gd name="T7" fmla="*/ 113 h 136"/>
                <a:gd name="T8" fmla="*/ 109 w 120"/>
                <a:gd name="T9" fmla="*/ 101 h 136"/>
                <a:gd name="T10" fmla="*/ 109 w 120"/>
                <a:gd name="T11" fmla="*/ 124 h 136"/>
                <a:gd name="T12" fmla="*/ 62 w 120"/>
                <a:gd name="T13" fmla="*/ 136 h 136"/>
                <a:gd name="T14" fmla="*/ 16 w 120"/>
                <a:gd name="T15" fmla="*/ 118 h 136"/>
                <a:gd name="T16" fmla="*/ 0 w 120"/>
                <a:gd name="T17" fmla="*/ 68 h 136"/>
                <a:gd name="T18" fmla="*/ 18 w 120"/>
                <a:gd name="T19" fmla="*/ 19 h 136"/>
                <a:gd name="T20" fmla="*/ 63 w 120"/>
                <a:gd name="T21" fmla="*/ 0 h 136"/>
                <a:gd name="T22" fmla="*/ 105 w 120"/>
                <a:gd name="T23" fmla="*/ 17 h 136"/>
                <a:gd name="T24" fmla="*/ 120 w 120"/>
                <a:gd name="T25" fmla="*/ 64 h 136"/>
                <a:gd name="T26" fmla="*/ 120 w 120"/>
                <a:gd name="T27" fmla="*/ 76 h 136"/>
                <a:gd name="T28" fmla="*/ 91 w 120"/>
                <a:gd name="T29" fmla="*/ 55 h 136"/>
                <a:gd name="T30" fmla="*/ 83 w 120"/>
                <a:gd name="T31" fmla="*/ 30 h 136"/>
                <a:gd name="T32" fmla="*/ 63 w 120"/>
                <a:gd name="T33" fmla="*/ 21 h 136"/>
                <a:gd name="T34" fmla="*/ 41 w 120"/>
                <a:gd name="T35" fmla="*/ 31 h 136"/>
                <a:gd name="T36" fmla="*/ 30 w 120"/>
                <a:gd name="T37" fmla="*/ 55 h 136"/>
                <a:gd name="T38" fmla="*/ 91 w 120"/>
                <a:gd name="T39"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36">
                  <a:moveTo>
                    <a:pt x="120" y="76"/>
                  </a:moveTo>
                  <a:cubicBezTo>
                    <a:pt x="30" y="76"/>
                    <a:pt x="30" y="76"/>
                    <a:pt x="30" y="76"/>
                  </a:cubicBezTo>
                  <a:cubicBezTo>
                    <a:pt x="30" y="88"/>
                    <a:pt x="34" y="97"/>
                    <a:pt x="41" y="103"/>
                  </a:cubicBezTo>
                  <a:cubicBezTo>
                    <a:pt x="48" y="110"/>
                    <a:pt x="58" y="113"/>
                    <a:pt x="71" y="113"/>
                  </a:cubicBezTo>
                  <a:cubicBezTo>
                    <a:pt x="85" y="113"/>
                    <a:pt x="98" y="109"/>
                    <a:pt x="109" y="101"/>
                  </a:cubicBezTo>
                  <a:cubicBezTo>
                    <a:pt x="109" y="124"/>
                    <a:pt x="109" y="124"/>
                    <a:pt x="109" y="124"/>
                  </a:cubicBezTo>
                  <a:cubicBezTo>
                    <a:pt x="97" y="132"/>
                    <a:pt x="82" y="136"/>
                    <a:pt x="62" y="136"/>
                  </a:cubicBezTo>
                  <a:cubicBezTo>
                    <a:pt x="42" y="136"/>
                    <a:pt x="27" y="130"/>
                    <a:pt x="16" y="118"/>
                  </a:cubicBezTo>
                  <a:cubicBezTo>
                    <a:pt x="5" y="106"/>
                    <a:pt x="0" y="90"/>
                    <a:pt x="0" y="68"/>
                  </a:cubicBezTo>
                  <a:cubicBezTo>
                    <a:pt x="0" y="48"/>
                    <a:pt x="6" y="32"/>
                    <a:pt x="18" y="19"/>
                  </a:cubicBezTo>
                  <a:cubicBezTo>
                    <a:pt x="30" y="6"/>
                    <a:pt x="45" y="0"/>
                    <a:pt x="63" y="0"/>
                  </a:cubicBezTo>
                  <a:cubicBezTo>
                    <a:pt x="81" y="0"/>
                    <a:pt x="95" y="6"/>
                    <a:pt x="105" y="17"/>
                  </a:cubicBezTo>
                  <a:cubicBezTo>
                    <a:pt x="115" y="28"/>
                    <a:pt x="120" y="44"/>
                    <a:pt x="120" y="64"/>
                  </a:cubicBezTo>
                  <a:lnTo>
                    <a:pt x="120" y="76"/>
                  </a:lnTo>
                  <a:close/>
                  <a:moveTo>
                    <a:pt x="91" y="55"/>
                  </a:moveTo>
                  <a:cubicBezTo>
                    <a:pt x="91" y="44"/>
                    <a:pt x="88" y="36"/>
                    <a:pt x="83" y="30"/>
                  </a:cubicBezTo>
                  <a:cubicBezTo>
                    <a:pt x="78" y="24"/>
                    <a:pt x="71" y="21"/>
                    <a:pt x="63" y="21"/>
                  </a:cubicBezTo>
                  <a:cubicBezTo>
                    <a:pt x="54" y="21"/>
                    <a:pt x="47" y="25"/>
                    <a:pt x="41" y="31"/>
                  </a:cubicBezTo>
                  <a:cubicBezTo>
                    <a:pt x="35" y="37"/>
                    <a:pt x="31" y="45"/>
                    <a:pt x="30" y="55"/>
                  </a:cubicBezTo>
                  <a:cubicBezTo>
                    <a:pt x="91" y="55"/>
                    <a:pt x="91" y="55"/>
                    <a:pt x="91" y="55"/>
                  </a:cubicBezTo>
                  <a:close/>
                </a:path>
              </a:pathLst>
            </a:custGeom>
            <a:solidFill>
              <a:srgbClr val="2C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grpSp>
      <p:pic>
        <p:nvPicPr>
          <p:cNvPr id="50" name="Picture 49">
            <a:extLst>
              <a:ext uri="{FF2B5EF4-FFF2-40B4-BE49-F238E27FC236}">
                <a16:creationId xmlns:a16="http://schemas.microsoft.com/office/drawing/2014/main" id="{0DF89CF0-B5C2-4496-B9B8-751E33C505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07940" y="1927675"/>
            <a:ext cx="816345" cy="266702"/>
          </a:xfrm>
          <a:prstGeom prst="rect">
            <a:avLst/>
          </a:prstGeom>
        </p:spPr>
      </p:pic>
      <p:pic>
        <p:nvPicPr>
          <p:cNvPr id="51" name="Picture 50">
            <a:extLst>
              <a:ext uri="{FF2B5EF4-FFF2-40B4-BE49-F238E27FC236}">
                <a16:creationId xmlns:a16="http://schemas.microsoft.com/office/drawing/2014/main" id="{1F4167C4-7DAA-42A3-891D-17F39EF6F16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68441" y="3178799"/>
            <a:ext cx="1125169" cy="263550"/>
          </a:xfrm>
          <a:prstGeom prst="rect">
            <a:avLst/>
          </a:prstGeom>
        </p:spPr>
      </p:pic>
      <p:pic>
        <p:nvPicPr>
          <p:cNvPr id="52" name="Picture 51">
            <a:extLst>
              <a:ext uri="{FF2B5EF4-FFF2-40B4-BE49-F238E27FC236}">
                <a16:creationId xmlns:a16="http://schemas.microsoft.com/office/drawing/2014/main" id="{A57284B3-092B-4E37-907D-623ECDDB6D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14106" y="3943959"/>
            <a:ext cx="766510" cy="238013"/>
          </a:xfrm>
          <a:prstGeom prst="rect">
            <a:avLst/>
          </a:prstGeom>
        </p:spPr>
      </p:pic>
      <p:pic>
        <p:nvPicPr>
          <p:cNvPr id="54" name="Picture 53" descr="C:\Users\kenspear\Documents\Graphics_Photos\Logos\Docker_logo_horiz.png">
            <a:extLst>
              <a:ext uri="{FF2B5EF4-FFF2-40B4-BE49-F238E27FC236}">
                <a16:creationId xmlns:a16="http://schemas.microsoft.com/office/drawing/2014/main" id="{FF6DDBB2-00F1-4CCF-8615-B9F4DAF3A7E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75081" y="3162145"/>
            <a:ext cx="1044560" cy="24965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78ADDF99-88FF-4C7F-8049-1D3DD632A81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73902" y="2862732"/>
            <a:ext cx="978158" cy="237128"/>
          </a:xfrm>
          <a:prstGeom prst="rect">
            <a:avLst/>
          </a:prstGeom>
        </p:spPr>
      </p:pic>
      <p:pic>
        <p:nvPicPr>
          <p:cNvPr id="96" name="Picture 2" descr="Image result for citrix cloud">
            <a:extLst>
              <a:ext uri="{FF2B5EF4-FFF2-40B4-BE49-F238E27FC236}">
                <a16:creationId xmlns:a16="http://schemas.microsoft.com/office/drawing/2014/main" id="{0EA694A6-71BB-42BB-A69E-8CE3A232C7B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62233" y="3852496"/>
            <a:ext cx="661381" cy="4097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a:extLst>
              <a:ext uri="{FF2B5EF4-FFF2-40B4-BE49-F238E27FC236}">
                <a16:creationId xmlns:a16="http://schemas.microsoft.com/office/drawing/2014/main" id="{5289E654-CB7F-45A2-A863-49CB146359E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931025" y="4673996"/>
            <a:ext cx="937730" cy="290696"/>
          </a:xfrm>
          <a:prstGeom prst="rect">
            <a:avLst/>
          </a:prstGeom>
        </p:spPr>
      </p:pic>
      <p:grpSp>
        <p:nvGrpSpPr>
          <p:cNvPr id="17" name="Group 16">
            <a:extLst>
              <a:ext uri="{FF2B5EF4-FFF2-40B4-BE49-F238E27FC236}">
                <a16:creationId xmlns:a16="http://schemas.microsoft.com/office/drawing/2014/main" id="{B2E004B3-8185-4635-B896-B88C61504202}"/>
              </a:ext>
            </a:extLst>
          </p:cNvPr>
          <p:cNvGrpSpPr/>
          <p:nvPr/>
        </p:nvGrpSpPr>
        <p:grpSpPr>
          <a:xfrm>
            <a:off x="756995" y="1433989"/>
            <a:ext cx="2869339" cy="2743200"/>
            <a:chOff x="437766" y="1433989"/>
            <a:chExt cx="2869339" cy="2743200"/>
          </a:xfrm>
        </p:grpSpPr>
        <p:grpSp>
          <p:nvGrpSpPr>
            <p:cNvPr id="108" name="Group 107">
              <a:extLst>
                <a:ext uri="{FF2B5EF4-FFF2-40B4-BE49-F238E27FC236}">
                  <a16:creationId xmlns:a16="http://schemas.microsoft.com/office/drawing/2014/main" id="{FA5B0B7D-77E3-49AA-BF51-7FC64DD0DE60}"/>
                </a:ext>
              </a:extLst>
            </p:cNvPr>
            <p:cNvGrpSpPr/>
            <p:nvPr/>
          </p:nvGrpSpPr>
          <p:grpSpPr>
            <a:xfrm>
              <a:off x="437766" y="1433989"/>
              <a:ext cx="2869339" cy="2743200"/>
              <a:chOff x="5048800" y="1774826"/>
              <a:chExt cx="2148682" cy="2054224"/>
            </a:xfrm>
          </p:grpSpPr>
          <p:sp>
            <p:nvSpPr>
              <p:cNvPr id="109" name="Freeform 7">
                <a:extLst>
                  <a:ext uri="{FF2B5EF4-FFF2-40B4-BE49-F238E27FC236}">
                    <a16:creationId xmlns:a16="http://schemas.microsoft.com/office/drawing/2014/main" id="{F84D5648-5EB9-470C-8F81-41C4162DD1E8}"/>
                  </a:ext>
                </a:extLst>
              </p:cNvPr>
              <p:cNvSpPr>
                <a:spLocks/>
              </p:cNvSpPr>
              <p:nvPr/>
            </p:nvSpPr>
            <p:spPr bwMode="auto">
              <a:xfrm>
                <a:off x="6124576" y="2555876"/>
                <a:ext cx="627063" cy="503238"/>
              </a:xfrm>
              <a:custGeom>
                <a:avLst/>
                <a:gdLst>
                  <a:gd name="T0" fmla="*/ 187 w 606"/>
                  <a:gd name="T1" fmla="*/ 0 h 487"/>
                  <a:gd name="T2" fmla="*/ 119 w 606"/>
                  <a:gd name="T3" fmla="*/ 177 h 487"/>
                  <a:gd name="T4" fmla="*/ 0 w 606"/>
                  <a:gd name="T5" fmla="*/ 325 h 487"/>
                  <a:gd name="T6" fmla="*/ 419 w 606"/>
                  <a:gd name="T7" fmla="*/ 487 h 487"/>
                  <a:gd name="T8" fmla="*/ 606 w 606"/>
                  <a:gd name="T9" fmla="*/ 459 h 487"/>
                  <a:gd name="T10" fmla="*/ 187 w 606"/>
                  <a:gd name="T11" fmla="*/ 0 h 487"/>
                </a:gdLst>
                <a:ahLst/>
                <a:cxnLst>
                  <a:cxn ang="0">
                    <a:pos x="T0" y="T1"/>
                  </a:cxn>
                  <a:cxn ang="0">
                    <a:pos x="T2" y="T3"/>
                  </a:cxn>
                  <a:cxn ang="0">
                    <a:pos x="T4" y="T5"/>
                  </a:cxn>
                  <a:cxn ang="0">
                    <a:pos x="T6" y="T7"/>
                  </a:cxn>
                  <a:cxn ang="0">
                    <a:pos x="T8" y="T9"/>
                  </a:cxn>
                  <a:cxn ang="0">
                    <a:pos x="T10" y="T11"/>
                  </a:cxn>
                </a:cxnLst>
                <a:rect l="0" t="0" r="r" b="b"/>
                <a:pathLst>
                  <a:path w="606" h="487">
                    <a:moveTo>
                      <a:pt x="187" y="0"/>
                    </a:moveTo>
                    <a:cubicBezTo>
                      <a:pt x="174" y="61"/>
                      <a:pt x="151" y="120"/>
                      <a:pt x="119" y="177"/>
                    </a:cubicBezTo>
                    <a:cubicBezTo>
                      <a:pt x="86" y="234"/>
                      <a:pt x="46" y="283"/>
                      <a:pt x="0" y="325"/>
                    </a:cubicBezTo>
                    <a:cubicBezTo>
                      <a:pt x="115" y="430"/>
                      <a:pt x="266" y="487"/>
                      <a:pt x="419" y="487"/>
                    </a:cubicBezTo>
                    <a:cubicBezTo>
                      <a:pt x="482" y="487"/>
                      <a:pt x="545" y="478"/>
                      <a:pt x="606" y="459"/>
                    </a:cubicBezTo>
                    <a:cubicBezTo>
                      <a:pt x="559" y="241"/>
                      <a:pt x="397" y="67"/>
                      <a:pt x="187" y="0"/>
                    </a:cubicBezTo>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16" name="yellow">
                <a:extLst>
                  <a:ext uri="{FF2B5EF4-FFF2-40B4-BE49-F238E27FC236}">
                    <a16:creationId xmlns:a16="http://schemas.microsoft.com/office/drawing/2014/main" id="{219B85E7-2777-424D-A4F0-B1D373A37EEC}"/>
                  </a:ext>
                </a:extLst>
              </p:cNvPr>
              <p:cNvSpPr/>
              <p:nvPr/>
            </p:nvSpPr>
            <p:spPr>
              <a:xfrm>
                <a:off x="5481638" y="2544762"/>
                <a:ext cx="1284288" cy="12842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17" name="green">
                <a:extLst>
                  <a:ext uri="{FF2B5EF4-FFF2-40B4-BE49-F238E27FC236}">
                    <a16:creationId xmlns:a16="http://schemas.microsoft.com/office/drawing/2014/main" id="{BB7DEF9A-CB46-4B26-884E-078FBDFBB045}"/>
                  </a:ext>
                </a:extLst>
              </p:cNvPr>
              <p:cNvSpPr/>
              <p:nvPr/>
            </p:nvSpPr>
            <p:spPr>
              <a:xfrm>
                <a:off x="5048800" y="1774826"/>
                <a:ext cx="1284288" cy="128428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18" name="Core">
                <a:extLst>
                  <a:ext uri="{FF2B5EF4-FFF2-40B4-BE49-F238E27FC236}">
                    <a16:creationId xmlns:a16="http://schemas.microsoft.com/office/drawing/2014/main" id="{CD8C61B9-1619-4ADD-90A7-0E810955C10C}"/>
                  </a:ext>
                </a:extLst>
              </p:cNvPr>
              <p:cNvSpPr txBox="1"/>
              <p:nvPr/>
            </p:nvSpPr>
            <p:spPr>
              <a:xfrm>
                <a:off x="5298605" y="2256376"/>
                <a:ext cx="296497" cy="161334"/>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Core</a:t>
                </a:r>
              </a:p>
            </p:txBody>
          </p:sp>
          <p:sp>
            <p:nvSpPr>
              <p:cNvPr id="119" name="blue">
                <a:extLst>
                  <a:ext uri="{FF2B5EF4-FFF2-40B4-BE49-F238E27FC236}">
                    <a16:creationId xmlns:a16="http://schemas.microsoft.com/office/drawing/2014/main" id="{A8903542-CDBA-4D7F-98CC-1FD93F65FE01}"/>
                  </a:ext>
                </a:extLst>
              </p:cNvPr>
              <p:cNvSpPr/>
              <p:nvPr/>
            </p:nvSpPr>
            <p:spPr>
              <a:xfrm>
                <a:off x="5913194" y="1774826"/>
                <a:ext cx="1284288" cy="128428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20" name="Multicloud">
                <a:extLst>
                  <a:ext uri="{FF2B5EF4-FFF2-40B4-BE49-F238E27FC236}">
                    <a16:creationId xmlns:a16="http://schemas.microsoft.com/office/drawing/2014/main" id="{BFC5DBF0-8FDC-4E95-AF51-B0BABA16188C}"/>
                  </a:ext>
                </a:extLst>
              </p:cNvPr>
              <p:cNvSpPr txBox="1"/>
              <p:nvPr/>
            </p:nvSpPr>
            <p:spPr>
              <a:xfrm>
                <a:off x="6589987" y="2259025"/>
                <a:ext cx="352917" cy="161334"/>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Cloud</a:t>
                </a:r>
              </a:p>
            </p:txBody>
          </p:sp>
          <p:sp>
            <p:nvSpPr>
              <p:cNvPr id="121" name="TextBox 120">
                <a:extLst>
                  <a:ext uri="{FF2B5EF4-FFF2-40B4-BE49-F238E27FC236}">
                    <a16:creationId xmlns:a16="http://schemas.microsoft.com/office/drawing/2014/main" id="{72DE74FF-B51F-4763-94C1-6DDD5BC8625D}"/>
                  </a:ext>
                </a:extLst>
              </p:cNvPr>
              <p:cNvSpPr txBox="1"/>
              <p:nvPr/>
            </p:nvSpPr>
            <p:spPr>
              <a:xfrm>
                <a:off x="5970325" y="3318488"/>
                <a:ext cx="308501" cy="161334"/>
              </a:xfrm>
              <a:prstGeom prst="rect">
                <a:avLst/>
              </a:prstGeom>
              <a:noFill/>
            </p:spPr>
            <p:txBody>
              <a:bodyPr wrap="none" lIns="0" tIns="0" rIns="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Edge</a:t>
                </a:r>
              </a:p>
            </p:txBody>
          </p:sp>
          <p:sp>
            <p:nvSpPr>
              <p:cNvPr id="122" name="Freeform: Shape 121">
                <a:extLst>
                  <a:ext uri="{FF2B5EF4-FFF2-40B4-BE49-F238E27FC236}">
                    <a16:creationId xmlns:a16="http://schemas.microsoft.com/office/drawing/2014/main" id="{C4BEF1BB-DA2F-4193-97A2-7B929EA0B227}"/>
                  </a:ext>
                </a:extLst>
              </p:cNvPr>
              <p:cNvSpPr/>
              <p:nvPr/>
            </p:nvSpPr>
            <p:spPr>
              <a:xfrm>
                <a:off x="5935464" y="2544762"/>
                <a:ext cx="808195" cy="514352"/>
              </a:xfrm>
              <a:custGeom>
                <a:avLst/>
                <a:gdLst>
                  <a:gd name="connsiteX0" fmla="*/ 188319 w 808195"/>
                  <a:gd name="connsiteY0" fmla="*/ 0 h 514352"/>
                  <a:gd name="connsiteX1" fmla="*/ 780000 w 808195"/>
                  <a:gd name="connsiteY1" fmla="*/ 392193 h 514352"/>
                  <a:gd name="connsiteX2" fmla="*/ 808195 w 808195"/>
                  <a:gd name="connsiteY2" fmla="*/ 483021 h 514352"/>
                  <a:gd name="connsiteX3" fmla="*/ 749290 w 808195"/>
                  <a:gd name="connsiteY3" fmla="*/ 501306 h 514352"/>
                  <a:gd name="connsiteX4" fmla="*/ 619875 w 808195"/>
                  <a:gd name="connsiteY4" fmla="*/ 514352 h 514352"/>
                  <a:gd name="connsiteX5" fmla="*/ 28194 w 808195"/>
                  <a:gd name="connsiteY5" fmla="*/ 122159 h 514352"/>
                  <a:gd name="connsiteX6" fmla="*/ 0 w 808195"/>
                  <a:gd name="connsiteY6" fmla="*/ 31331 h 514352"/>
                  <a:gd name="connsiteX7" fmla="*/ 58905 w 808195"/>
                  <a:gd name="connsiteY7" fmla="*/ 13046 h 514352"/>
                  <a:gd name="connsiteX8" fmla="*/ 188319 w 808195"/>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195" h="514352">
                    <a:moveTo>
                      <a:pt x="188319" y="0"/>
                    </a:moveTo>
                    <a:cubicBezTo>
                      <a:pt x="454304" y="0"/>
                      <a:pt x="682517" y="161718"/>
                      <a:pt x="780000" y="392193"/>
                    </a:cubicBezTo>
                    <a:lnTo>
                      <a:pt x="808195" y="483021"/>
                    </a:lnTo>
                    <a:lnTo>
                      <a:pt x="749290" y="501306"/>
                    </a:lnTo>
                    <a:cubicBezTo>
                      <a:pt x="707488" y="509860"/>
                      <a:pt x="664206" y="514352"/>
                      <a:pt x="619875" y="514352"/>
                    </a:cubicBezTo>
                    <a:cubicBezTo>
                      <a:pt x="353891" y="514352"/>
                      <a:pt x="125677" y="352635"/>
                      <a:pt x="28194" y="122159"/>
                    </a:cubicBezTo>
                    <a:lnTo>
                      <a:pt x="0" y="31331"/>
                    </a:lnTo>
                    <a:lnTo>
                      <a:pt x="58905" y="13046"/>
                    </a:lnTo>
                    <a:cubicBezTo>
                      <a:pt x="100707" y="4492"/>
                      <a:pt x="143989" y="0"/>
                      <a:pt x="188319" y="0"/>
                    </a:cubicBezTo>
                    <a:close/>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23" name="Freeform: Shape 122">
                <a:extLst>
                  <a:ext uri="{FF2B5EF4-FFF2-40B4-BE49-F238E27FC236}">
                    <a16:creationId xmlns:a16="http://schemas.microsoft.com/office/drawing/2014/main" id="{DF2B4B00-2E5C-479E-B88B-0942140A7074}"/>
                  </a:ext>
                </a:extLst>
              </p:cNvPr>
              <p:cNvSpPr/>
              <p:nvPr/>
            </p:nvSpPr>
            <p:spPr>
              <a:xfrm>
                <a:off x="5503795" y="2544762"/>
                <a:ext cx="807139" cy="514352"/>
              </a:xfrm>
              <a:custGeom>
                <a:avLst/>
                <a:gdLst>
                  <a:gd name="connsiteX0" fmla="*/ 619988 w 807139"/>
                  <a:gd name="connsiteY0" fmla="*/ 0 h 514352"/>
                  <a:gd name="connsiteX1" fmla="*/ 749403 w 807139"/>
                  <a:gd name="connsiteY1" fmla="*/ 13046 h 514352"/>
                  <a:gd name="connsiteX2" fmla="*/ 807139 w 807139"/>
                  <a:gd name="connsiteY2" fmla="*/ 30969 h 514352"/>
                  <a:gd name="connsiteX3" fmla="*/ 778831 w 807139"/>
                  <a:gd name="connsiteY3" fmla="*/ 122159 h 514352"/>
                  <a:gd name="connsiteX4" fmla="*/ 187150 w 807139"/>
                  <a:gd name="connsiteY4" fmla="*/ 514352 h 514352"/>
                  <a:gd name="connsiteX5" fmla="*/ 57736 w 807139"/>
                  <a:gd name="connsiteY5" fmla="*/ 501306 h 514352"/>
                  <a:gd name="connsiteX6" fmla="*/ 0 w 807139"/>
                  <a:gd name="connsiteY6" fmla="*/ 483384 h 514352"/>
                  <a:gd name="connsiteX7" fmla="*/ 28307 w 807139"/>
                  <a:gd name="connsiteY7" fmla="*/ 392193 h 514352"/>
                  <a:gd name="connsiteX8" fmla="*/ 619988 w 807139"/>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39" h="514352">
                    <a:moveTo>
                      <a:pt x="619988" y="0"/>
                    </a:moveTo>
                    <a:cubicBezTo>
                      <a:pt x="664319" y="0"/>
                      <a:pt x="707601" y="4492"/>
                      <a:pt x="749403" y="13046"/>
                    </a:cubicBezTo>
                    <a:lnTo>
                      <a:pt x="807139" y="30969"/>
                    </a:lnTo>
                    <a:lnTo>
                      <a:pt x="778831" y="122159"/>
                    </a:lnTo>
                    <a:cubicBezTo>
                      <a:pt x="681348" y="352635"/>
                      <a:pt x="453135" y="514352"/>
                      <a:pt x="187150" y="514352"/>
                    </a:cubicBezTo>
                    <a:cubicBezTo>
                      <a:pt x="142820" y="514352"/>
                      <a:pt x="99538" y="509860"/>
                      <a:pt x="57736" y="501306"/>
                    </a:cubicBezTo>
                    <a:lnTo>
                      <a:pt x="0" y="483384"/>
                    </a:lnTo>
                    <a:lnTo>
                      <a:pt x="28307" y="392193"/>
                    </a:lnTo>
                    <a:cubicBezTo>
                      <a:pt x="125790" y="161718"/>
                      <a:pt x="354004" y="0"/>
                      <a:pt x="619988" y="0"/>
                    </a:cubicBezTo>
                    <a:close/>
                  </a:path>
                </a:pathLst>
              </a:custGeom>
              <a:solidFill>
                <a:srgbClr val="6C7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24" name="Freeform: Shape 123">
                <a:extLst>
                  <a:ext uri="{FF2B5EF4-FFF2-40B4-BE49-F238E27FC236}">
                    <a16:creationId xmlns:a16="http://schemas.microsoft.com/office/drawing/2014/main" id="{FCE13C71-BB1B-46F5-AEC7-660988447664}"/>
                  </a:ext>
                </a:extLst>
              </p:cNvPr>
              <p:cNvSpPr/>
              <p:nvPr/>
            </p:nvSpPr>
            <p:spPr>
              <a:xfrm>
                <a:off x="5913194" y="1944865"/>
                <a:ext cx="419894" cy="944213"/>
              </a:xfrm>
              <a:custGeom>
                <a:avLst/>
                <a:gdLst>
                  <a:gd name="connsiteX0" fmla="*/ 209947 w 419894"/>
                  <a:gd name="connsiteY0" fmla="*/ 0 h 944213"/>
                  <a:gd name="connsiteX1" fmla="*/ 231815 w 419894"/>
                  <a:gd name="connsiteY1" fmla="*/ 18042 h 944213"/>
                  <a:gd name="connsiteX2" fmla="*/ 419894 w 419894"/>
                  <a:gd name="connsiteY2" fmla="*/ 472106 h 944213"/>
                  <a:gd name="connsiteX3" fmla="*/ 231815 w 419894"/>
                  <a:gd name="connsiteY3" fmla="*/ 926170 h 944213"/>
                  <a:gd name="connsiteX4" fmla="*/ 209947 w 419894"/>
                  <a:gd name="connsiteY4" fmla="*/ 944213 h 944213"/>
                  <a:gd name="connsiteX5" fmla="*/ 188080 w 419894"/>
                  <a:gd name="connsiteY5" fmla="*/ 926170 h 944213"/>
                  <a:gd name="connsiteX6" fmla="*/ 0 w 419894"/>
                  <a:gd name="connsiteY6" fmla="*/ 472106 h 944213"/>
                  <a:gd name="connsiteX7" fmla="*/ 188080 w 419894"/>
                  <a:gd name="connsiteY7" fmla="*/ 18042 h 9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94" h="944213">
                    <a:moveTo>
                      <a:pt x="209947" y="0"/>
                    </a:moveTo>
                    <a:lnTo>
                      <a:pt x="231815" y="18042"/>
                    </a:lnTo>
                    <a:cubicBezTo>
                      <a:pt x="348020" y="134247"/>
                      <a:pt x="419894" y="294783"/>
                      <a:pt x="419894" y="472106"/>
                    </a:cubicBezTo>
                    <a:cubicBezTo>
                      <a:pt x="419894" y="649429"/>
                      <a:pt x="348020" y="809965"/>
                      <a:pt x="231815" y="926170"/>
                    </a:cubicBezTo>
                    <a:lnTo>
                      <a:pt x="209947" y="944213"/>
                    </a:lnTo>
                    <a:lnTo>
                      <a:pt x="188080" y="926170"/>
                    </a:lnTo>
                    <a:cubicBezTo>
                      <a:pt x="71875" y="809965"/>
                      <a:pt x="0" y="649429"/>
                      <a:pt x="0" y="472106"/>
                    </a:cubicBezTo>
                    <a:cubicBezTo>
                      <a:pt x="0" y="294783"/>
                      <a:pt x="71875" y="134247"/>
                      <a:pt x="188080" y="18042"/>
                    </a:cubicBezTo>
                    <a:close/>
                  </a:path>
                </a:pathLst>
              </a:custGeom>
              <a:solidFill>
                <a:srgbClr val="008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25" name="Freeform: Shape 124">
                <a:extLst>
                  <a:ext uri="{FF2B5EF4-FFF2-40B4-BE49-F238E27FC236}">
                    <a16:creationId xmlns:a16="http://schemas.microsoft.com/office/drawing/2014/main" id="{F02FE7EF-5C2D-4D14-8320-3075D0CBE289}"/>
                  </a:ext>
                </a:extLst>
              </p:cNvPr>
              <p:cNvSpPr/>
              <p:nvPr/>
            </p:nvSpPr>
            <p:spPr>
              <a:xfrm>
                <a:off x="5935464" y="2544762"/>
                <a:ext cx="375469" cy="344316"/>
              </a:xfrm>
              <a:custGeom>
                <a:avLst/>
                <a:gdLst>
                  <a:gd name="connsiteX0" fmla="*/ 188319 w 375469"/>
                  <a:gd name="connsiteY0" fmla="*/ 0 h 344316"/>
                  <a:gd name="connsiteX1" fmla="*/ 305078 w 375469"/>
                  <a:gd name="connsiteY1" fmla="*/ 11770 h 344316"/>
                  <a:gd name="connsiteX2" fmla="*/ 338255 w 375469"/>
                  <a:gd name="connsiteY2" fmla="*/ 19417 h 344316"/>
                  <a:gd name="connsiteX3" fmla="*/ 375469 w 375469"/>
                  <a:gd name="connsiteY3" fmla="*/ 30969 h 344316"/>
                  <a:gd name="connsiteX4" fmla="*/ 347162 w 375469"/>
                  <a:gd name="connsiteY4" fmla="*/ 122160 h 344316"/>
                  <a:gd name="connsiteX5" fmla="*/ 347161 w 375469"/>
                  <a:gd name="connsiteY5" fmla="*/ 122161 h 344316"/>
                  <a:gd name="connsiteX6" fmla="*/ 293833 w 375469"/>
                  <a:gd name="connsiteY6" fmla="*/ 220412 h 344316"/>
                  <a:gd name="connsiteX7" fmla="*/ 274793 w 375469"/>
                  <a:gd name="connsiteY7" fmla="*/ 247193 h 344316"/>
                  <a:gd name="connsiteX8" fmla="*/ 222602 w 375469"/>
                  <a:gd name="connsiteY8" fmla="*/ 310448 h 344316"/>
                  <a:gd name="connsiteX9" fmla="*/ 200029 w 375469"/>
                  <a:gd name="connsiteY9" fmla="*/ 334125 h 344316"/>
                  <a:gd name="connsiteX10" fmla="*/ 187677 w 375469"/>
                  <a:gd name="connsiteY10" fmla="*/ 344316 h 344316"/>
                  <a:gd name="connsiteX11" fmla="*/ 175334 w 375469"/>
                  <a:gd name="connsiteY11" fmla="*/ 334131 h 344316"/>
                  <a:gd name="connsiteX12" fmla="*/ 152745 w 375469"/>
                  <a:gd name="connsiteY12" fmla="*/ 310438 h 344316"/>
                  <a:gd name="connsiteX13" fmla="*/ 100572 w 375469"/>
                  <a:gd name="connsiteY13" fmla="*/ 247203 h 344316"/>
                  <a:gd name="connsiteX14" fmla="*/ 81518 w 375469"/>
                  <a:gd name="connsiteY14" fmla="*/ 220404 h 344316"/>
                  <a:gd name="connsiteX15" fmla="*/ 28222 w 375469"/>
                  <a:gd name="connsiteY15" fmla="*/ 122214 h 344316"/>
                  <a:gd name="connsiteX16" fmla="*/ 28194 w 375469"/>
                  <a:gd name="connsiteY16" fmla="*/ 122159 h 344316"/>
                  <a:gd name="connsiteX17" fmla="*/ 0 w 375469"/>
                  <a:gd name="connsiteY17" fmla="*/ 31331 h 344316"/>
                  <a:gd name="connsiteX18" fmla="*/ 38382 w 375469"/>
                  <a:gd name="connsiteY18" fmla="*/ 19417 h 344316"/>
                  <a:gd name="connsiteX19" fmla="*/ 71560 w 375469"/>
                  <a:gd name="connsiteY19" fmla="*/ 11770 h 3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469" h="344316">
                    <a:moveTo>
                      <a:pt x="188319" y="0"/>
                    </a:moveTo>
                    <a:lnTo>
                      <a:pt x="305078" y="11770"/>
                    </a:lnTo>
                    <a:lnTo>
                      <a:pt x="338255" y="19417"/>
                    </a:lnTo>
                    <a:lnTo>
                      <a:pt x="375469" y="30969"/>
                    </a:lnTo>
                    <a:lnTo>
                      <a:pt x="347162" y="122160"/>
                    </a:lnTo>
                    <a:lnTo>
                      <a:pt x="347161" y="122161"/>
                    </a:lnTo>
                    <a:lnTo>
                      <a:pt x="293833" y="220412"/>
                    </a:lnTo>
                    <a:lnTo>
                      <a:pt x="274793" y="247193"/>
                    </a:lnTo>
                    <a:lnTo>
                      <a:pt x="222602" y="310448"/>
                    </a:lnTo>
                    <a:lnTo>
                      <a:pt x="200029" y="334125"/>
                    </a:lnTo>
                    <a:lnTo>
                      <a:pt x="187677" y="344316"/>
                    </a:lnTo>
                    <a:lnTo>
                      <a:pt x="175334" y="334131"/>
                    </a:lnTo>
                    <a:lnTo>
                      <a:pt x="152745" y="310438"/>
                    </a:lnTo>
                    <a:lnTo>
                      <a:pt x="100572" y="247203"/>
                    </a:lnTo>
                    <a:lnTo>
                      <a:pt x="81518" y="220404"/>
                    </a:lnTo>
                    <a:lnTo>
                      <a:pt x="28222" y="122214"/>
                    </a:lnTo>
                    <a:lnTo>
                      <a:pt x="28194" y="122159"/>
                    </a:lnTo>
                    <a:lnTo>
                      <a:pt x="0" y="31331"/>
                    </a:lnTo>
                    <a:lnTo>
                      <a:pt x="38382" y="19417"/>
                    </a:lnTo>
                    <a:lnTo>
                      <a:pt x="71560" y="11770"/>
                    </a:lnTo>
                    <a:close/>
                  </a:path>
                </a:pathLst>
              </a:custGeom>
              <a:solidFill>
                <a:srgbClr val="005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grpSp>
          <p:nvGrpSpPr>
            <p:cNvPr id="5" name="Group 4">
              <a:extLst>
                <a:ext uri="{FF2B5EF4-FFF2-40B4-BE49-F238E27FC236}">
                  <a16:creationId xmlns:a16="http://schemas.microsoft.com/office/drawing/2014/main" id="{9425725A-9A08-4DA6-A92A-2CEE627F3913}"/>
                </a:ext>
              </a:extLst>
            </p:cNvPr>
            <p:cNvGrpSpPr/>
            <p:nvPr/>
          </p:nvGrpSpPr>
          <p:grpSpPr>
            <a:xfrm>
              <a:off x="846781" y="2257844"/>
              <a:ext cx="2051308" cy="1253916"/>
              <a:chOff x="2365153" y="2272710"/>
              <a:chExt cx="2051308" cy="1253916"/>
            </a:xfrm>
          </p:grpSpPr>
          <p:pic>
            <p:nvPicPr>
              <p:cNvPr id="113" name="Picture 112">
                <a:extLst>
                  <a:ext uri="{FF2B5EF4-FFF2-40B4-BE49-F238E27FC236}">
                    <a16:creationId xmlns:a16="http://schemas.microsoft.com/office/drawing/2014/main" id="{D37BDB17-C006-4AA5-97DE-221824EE0FC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365153" y="3003836"/>
                <a:ext cx="2051308" cy="522790"/>
              </a:xfrm>
              <a:prstGeom prst="rect">
                <a:avLst/>
              </a:prstGeom>
              <a:effectLst>
                <a:outerShdw blurRad="50800" dist="38100" dir="5400000" algn="t" rotWithShape="0">
                  <a:prstClr val="black">
                    <a:alpha val="40000"/>
                  </a:prstClr>
                </a:outerShdw>
              </a:effectLst>
            </p:spPr>
          </p:pic>
          <p:pic>
            <p:nvPicPr>
              <p:cNvPr id="114" name="Picture 113">
                <a:extLst>
                  <a:ext uri="{FF2B5EF4-FFF2-40B4-BE49-F238E27FC236}">
                    <a16:creationId xmlns:a16="http://schemas.microsoft.com/office/drawing/2014/main" id="{8215550B-B9B6-4469-A217-330713CAF41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365153" y="2638273"/>
                <a:ext cx="2051308" cy="522790"/>
              </a:xfrm>
              <a:prstGeom prst="rect">
                <a:avLst/>
              </a:prstGeom>
              <a:effectLst>
                <a:outerShdw blurRad="50800" dist="38100" dir="5400000" algn="t" rotWithShape="0">
                  <a:prstClr val="black">
                    <a:alpha val="40000"/>
                  </a:prstClr>
                </a:outerShdw>
              </a:effectLst>
            </p:spPr>
          </p:pic>
          <p:pic>
            <p:nvPicPr>
              <p:cNvPr id="115" name="Picture 114">
                <a:extLst>
                  <a:ext uri="{FF2B5EF4-FFF2-40B4-BE49-F238E27FC236}">
                    <a16:creationId xmlns:a16="http://schemas.microsoft.com/office/drawing/2014/main" id="{32B739FD-B93B-452F-A6A8-2EC4F376B3A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365153" y="2272710"/>
                <a:ext cx="2051308" cy="522790"/>
              </a:xfrm>
              <a:prstGeom prst="rect">
                <a:avLst/>
              </a:prstGeom>
              <a:effectLst>
                <a:outerShdw blurRad="50800" dist="38100" dir="5400000" algn="t" rotWithShape="0">
                  <a:prstClr val="black">
                    <a:alpha val="40000"/>
                  </a:prstClr>
                </a:outerShdw>
              </a:effectLst>
            </p:spPr>
          </p:pic>
        </p:grpSp>
      </p:grpSp>
      <p:pic>
        <p:nvPicPr>
          <p:cNvPr id="130" name="Picture 129">
            <a:extLst>
              <a:ext uri="{FF2B5EF4-FFF2-40B4-BE49-F238E27FC236}">
                <a16:creationId xmlns:a16="http://schemas.microsoft.com/office/drawing/2014/main" id="{56636AD6-B413-4209-8FF9-E47C3920981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82252" y="2845250"/>
            <a:ext cx="816345" cy="266702"/>
          </a:xfrm>
          <a:prstGeom prst="rect">
            <a:avLst/>
          </a:prstGeom>
        </p:spPr>
      </p:pic>
      <p:pic>
        <p:nvPicPr>
          <p:cNvPr id="131" name="Picture 130">
            <a:extLst>
              <a:ext uri="{FF2B5EF4-FFF2-40B4-BE49-F238E27FC236}">
                <a16:creationId xmlns:a16="http://schemas.microsoft.com/office/drawing/2014/main" id="{F7C2B8CA-AD78-4F4F-94C6-F4D9432CC1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82342" y="4699397"/>
            <a:ext cx="816345" cy="266702"/>
          </a:xfrm>
          <a:prstGeom prst="rect">
            <a:avLst/>
          </a:prstGeom>
        </p:spPr>
      </p:pic>
      <p:pic>
        <p:nvPicPr>
          <p:cNvPr id="77" name="Picture 76">
            <a:extLst>
              <a:ext uri="{FF2B5EF4-FFF2-40B4-BE49-F238E27FC236}">
                <a16:creationId xmlns:a16="http://schemas.microsoft.com/office/drawing/2014/main" id="{E3BC5BF8-FBF2-3E44-B32E-597B45C1AA8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116795" y="1129158"/>
            <a:ext cx="569808" cy="172371"/>
          </a:xfrm>
          <a:prstGeom prst="rect">
            <a:avLst/>
          </a:prstGeom>
        </p:spPr>
      </p:pic>
      <p:pic>
        <p:nvPicPr>
          <p:cNvPr id="81" name="Picture 80">
            <a:extLst>
              <a:ext uri="{FF2B5EF4-FFF2-40B4-BE49-F238E27FC236}">
                <a16:creationId xmlns:a16="http://schemas.microsoft.com/office/drawing/2014/main" id="{9B059A1F-5AA8-9D45-ABCB-0D658D56BC6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97746" y="4726175"/>
            <a:ext cx="893568" cy="166766"/>
          </a:xfrm>
          <a:prstGeom prst="rect">
            <a:avLst/>
          </a:prstGeom>
        </p:spPr>
      </p:pic>
      <p:pic>
        <p:nvPicPr>
          <p:cNvPr id="82" name="Picture 2" descr="Image result for anaconda ai">
            <a:extLst>
              <a:ext uri="{FF2B5EF4-FFF2-40B4-BE49-F238E27FC236}">
                <a16:creationId xmlns:a16="http://schemas.microsoft.com/office/drawing/2014/main" id="{8E49D5BE-2513-E54F-9C47-4997D0F9256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116864" y="4666116"/>
            <a:ext cx="646983" cy="32349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9094CDAE-552F-7C45-A28B-5BAD5F9386A3}"/>
              </a:ext>
            </a:extLst>
          </p:cNvPr>
          <p:cNvSpPr txBox="1"/>
          <p:nvPr/>
        </p:nvSpPr>
        <p:spPr>
          <a:xfrm>
            <a:off x="7782431" y="3865813"/>
            <a:ext cx="1289149" cy="461665"/>
          </a:xfrm>
          <a:prstGeom prst="rect">
            <a:avLst/>
          </a:prstGeom>
          <a:noFill/>
        </p:spPr>
        <p:txBody>
          <a:bodyPr wrap="square" rtlCol="0">
            <a:spAutoFit/>
          </a:bodyPr>
          <a:lstStyle/>
          <a:p>
            <a:pPr defTabSz="685783">
              <a:defRPr/>
            </a:pPr>
            <a:r>
              <a:rPr kumimoji="0" lang="en-US" sz="800" b="0" i="0" u="none" strike="noStrike" kern="1200" cap="none" spc="0" normalizeH="0" baseline="0" noProof="0" dirty="0">
                <a:ln>
                  <a:noFill/>
                </a:ln>
                <a:solidFill>
                  <a:srgbClr val="282828"/>
                </a:solidFill>
                <a:effectLst/>
                <a:uLnTx/>
                <a:uFillTx/>
                <a:latin typeface="CiscoSansTT Light" panose="020B0503020201020303" pitchFamily="34" charset="0"/>
                <a:ea typeface="ＭＳ Ｐゴシック" charset="0"/>
                <a:cs typeface="CiscoSansTT Light" panose="020B0503020201020303" pitchFamily="34" charset="0"/>
              </a:rPr>
              <a:t>Cisco Workload Optimization Manger</a:t>
            </a:r>
          </a:p>
          <a:p>
            <a:pPr marR="0" lvl="0" defTabSz="685783" rtl="0" eaLnBrk="1" fontAlgn="base" latinLnBrk="0" hangingPunct="1">
              <a:lnSpc>
                <a:spcPct val="100000"/>
              </a:lnSpc>
              <a:spcBef>
                <a:spcPct val="0"/>
              </a:spcBef>
              <a:spcAft>
                <a:spcPct val="0"/>
              </a:spcAft>
              <a:buClrTx/>
              <a:buSzTx/>
              <a:tabLst/>
              <a:defRPr/>
            </a:pPr>
            <a:endParaRPr kumimoji="0" lang="en-US" sz="800" b="0" i="0" u="none" strike="noStrike" kern="1200" cap="none" spc="0" normalizeH="0" baseline="0" noProof="0" dirty="0">
              <a:ln>
                <a:noFill/>
              </a:ln>
              <a:solidFill>
                <a:srgbClr val="282828"/>
              </a:solidFill>
              <a:effectLst/>
              <a:uLnTx/>
              <a:uFillTx/>
              <a:latin typeface="CiscoSansTT Light" panose="020B0503020201020303" pitchFamily="34" charset="0"/>
              <a:ea typeface="ＭＳ Ｐゴシック" charset="0"/>
              <a:cs typeface="CiscoSansTT Light" panose="020B0503020201020303" pitchFamily="34" charset="0"/>
            </a:endParaRPr>
          </a:p>
        </p:txBody>
      </p:sp>
      <p:sp>
        <p:nvSpPr>
          <p:cNvPr id="84" name="Rounded Rectangle 13">
            <a:extLst>
              <a:ext uri="{FF2B5EF4-FFF2-40B4-BE49-F238E27FC236}">
                <a16:creationId xmlns:a16="http://schemas.microsoft.com/office/drawing/2014/main" id="{3C65D172-1F6C-A74A-BB01-E2AF2C9099E6}"/>
              </a:ext>
            </a:extLst>
          </p:cNvPr>
          <p:cNvSpPr/>
          <p:nvPr/>
        </p:nvSpPr>
        <p:spPr>
          <a:xfrm rot="16200000">
            <a:off x="6180880" y="-1794506"/>
            <a:ext cx="182880" cy="502618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rtlCol="0" anchor="ctr"/>
          <a:lstStyle/>
          <a:p>
            <a:pPr lvl="0" algn="ctr" defTabSz="914400" fontAlgn="auto">
              <a:spcBef>
                <a:spcPts val="0"/>
              </a:spcBef>
              <a:spcAft>
                <a:spcPts val="0"/>
              </a:spcAft>
              <a:defRPr/>
            </a:pPr>
            <a:r>
              <a:rPr lang="en-US" sz="900" b="1" kern="0" dirty="0">
                <a:solidFill>
                  <a:srgbClr val="FFFFFF"/>
                </a:solidFill>
                <a:ea typeface="ＭＳ Ｐゴシック" pitchFamily="34" charset="-128"/>
              </a:rPr>
              <a:t>Enterprise Apps</a:t>
            </a:r>
          </a:p>
        </p:txBody>
      </p:sp>
      <p:sp>
        <p:nvSpPr>
          <p:cNvPr id="87" name="TextBox 86">
            <a:extLst>
              <a:ext uri="{FF2B5EF4-FFF2-40B4-BE49-F238E27FC236}">
                <a16:creationId xmlns:a16="http://schemas.microsoft.com/office/drawing/2014/main" id="{EE407C52-6EBF-2C4B-A25E-333D390524D6}"/>
              </a:ext>
            </a:extLst>
          </p:cNvPr>
          <p:cNvSpPr txBox="1"/>
          <p:nvPr/>
        </p:nvSpPr>
        <p:spPr>
          <a:xfrm>
            <a:off x="7782431" y="2952035"/>
            <a:ext cx="1289149" cy="338554"/>
          </a:xfrm>
          <a:prstGeom prst="rect">
            <a:avLst/>
          </a:prstGeom>
          <a:noFill/>
        </p:spPr>
        <p:txBody>
          <a:bodyPr wrap="square" rtlCol="0">
            <a:spAutoFit/>
          </a:bodyPr>
          <a:lstStyle/>
          <a:p>
            <a:pPr defTabSz="685783">
              <a:defRPr/>
            </a:pPr>
            <a:r>
              <a:rPr kumimoji="0" lang="en-US" sz="800" b="0" i="0" u="none" strike="noStrike" kern="1200" cap="none" spc="0" normalizeH="0" baseline="0" noProof="0" dirty="0">
                <a:ln>
                  <a:noFill/>
                </a:ln>
                <a:solidFill>
                  <a:srgbClr val="282828"/>
                </a:solidFill>
                <a:effectLst/>
                <a:uLnTx/>
                <a:uFillTx/>
                <a:latin typeface="CiscoSansTT Light" panose="020B0503020201020303" pitchFamily="34" charset="0"/>
                <a:ea typeface="ＭＳ Ｐゴシック" charset="0"/>
                <a:cs typeface="CiscoSansTT Light" panose="020B0503020201020303" pitchFamily="34" charset="0"/>
              </a:rPr>
              <a:t>Cisco Container Platform</a:t>
            </a:r>
          </a:p>
        </p:txBody>
      </p:sp>
      <p:grpSp>
        <p:nvGrpSpPr>
          <p:cNvPr id="89" name="Group 88"/>
          <p:cNvGrpSpPr/>
          <p:nvPr/>
        </p:nvGrpSpPr>
        <p:grpSpPr>
          <a:xfrm>
            <a:off x="3759752" y="867076"/>
            <a:ext cx="4508615" cy="722372"/>
            <a:chOff x="562367" y="1907694"/>
            <a:chExt cx="8063936" cy="1541224"/>
          </a:xfrm>
        </p:grpSpPr>
        <p:pic>
          <p:nvPicPr>
            <p:cNvPr id="90" name="Picture 89"/>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745693" y="1984452"/>
              <a:ext cx="1097280" cy="279447"/>
            </a:xfrm>
            <a:prstGeom prst="rect">
              <a:avLst/>
            </a:prstGeom>
          </p:spPr>
        </p:pic>
        <p:pic>
          <p:nvPicPr>
            <p:cNvPr id="91" name="Picture 10" descr="http://www.kernsafe.com/images/citrix-logo.png"/>
            <p:cNvPicPr>
              <a:picLocks noChangeAspect="1" noChangeArrowheads="1"/>
            </p:cNvPicPr>
            <p:nvPr/>
          </p:nvPicPr>
          <p:blipFill>
            <a:blip r:embed="rId16" cstate="print">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699527" y="1959396"/>
              <a:ext cx="731520" cy="329559"/>
            </a:xfrm>
            <a:prstGeom prst="rect">
              <a:avLst/>
            </a:prstGeom>
            <a:noFill/>
            <a:extLst>
              <a:ext uri="{909E8E84-426E-40dd-AFC4-6F175D3DCCD1}">
                <a14:hiddenFill xmlns="" xmlns:a14="http://schemas.microsoft.com/office/drawing/2010/main">
                  <a:solidFill>
                    <a:srgbClr val="FFFFFF"/>
                  </a:solidFill>
                </a14:hiddenFill>
              </a:ext>
            </a:extLst>
          </p:spPr>
        </p:pic>
        <p:pic>
          <p:nvPicPr>
            <p:cNvPr id="92" name="Picture 9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965082" y="2014115"/>
              <a:ext cx="1005840" cy="220120"/>
            </a:xfrm>
            <a:prstGeom prst="rect">
              <a:avLst/>
            </a:prstGeom>
          </p:spPr>
        </p:pic>
        <p:pic>
          <p:nvPicPr>
            <p:cNvPr id="93" name="Picture 2" descr="http://www.almajjd.com/wp-content/uploads/2015/07/DATABASE.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137342" y="1942623"/>
              <a:ext cx="1097280" cy="363105"/>
            </a:xfrm>
            <a:prstGeom prst="rect">
              <a:avLst/>
            </a:prstGeom>
            <a:noFill/>
            <a:extLst>
              <a:ext uri="{909E8E84-426E-40dd-AFC4-6F175D3DCCD1}">
                <a14:hiddenFill xmlns="" xmlns:a14="http://schemas.microsoft.com/office/drawing/2010/main">
                  <a:solidFill>
                    <a:srgbClr val="FFFFFF"/>
                  </a:solidFill>
                </a14:hiddenFill>
              </a:ext>
            </a:extLst>
          </p:spPr>
        </p:pic>
        <p:pic>
          <p:nvPicPr>
            <p:cNvPr id="94" name="Picture 4" descr="http://orbitanalytics.com/wp-content/uploads/2015/07/Oracle-EBS-logo.png"/>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7529023" y="1907694"/>
              <a:ext cx="1097280" cy="407562"/>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413217" y="1958728"/>
              <a:ext cx="914400" cy="330895"/>
            </a:xfrm>
            <a:prstGeom prst="rect">
              <a:avLst/>
            </a:prstGeom>
          </p:spPr>
        </p:pic>
        <p:pic>
          <p:nvPicPr>
            <p:cNvPr id="98" name="Graphic 1023"/>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010802" y="3116328"/>
              <a:ext cx="914400" cy="123825"/>
            </a:xfrm>
            <a:prstGeom prst="rect">
              <a:avLst/>
            </a:prstGeom>
          </p:spPr>
        </p:pic>
        <p:pic>
          <p:nvPicPr>
            <p:cNvPr id="99" name="Picture 4" descr="http://blog.softwareinsider.org/wp-content/uploads/2011/12/SAP-Logo.png"/>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365942" y="3019803"/>
              <a:ext cx="640080" cy="316875"/>
            </a:xfrm>
            <a:prstGeom prst="rect">
              <a:avLst/>
            </a:prstGeom>
            <a:noFill/>
            <a:extLst>
              <a:ext uri="{909E8E84-426E-40dd-AFC4-6F175D3DCCD1}">
                <a14:hiddenFill xmlns="" xmlns:a14="http://schemas.microsoft.com/office/drawing/2010/main">
                  <a:solidFill>
                    <a:srgbClr val="FFFFFF"/>
                  </a:solidFill>
                </a14:hiddenFill>
              </a:ext>
            </a:extLst>
          </p:spPr>
        </p:pic>
        <p:pic>
          <p:nvPicPr>
            <p:cNvPr id="100" name="Picture 99"/>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08087" y="3108266"/>
              <a:ext cx="914400" cy="139948"/>
            </a:xfrm>
            <a:prstGeom prst="rect">
              <a:avLst/>
            </a:prstGeom>
          </p:spPr>
        </p:pic>
        <p:pic>
          <p:nvPicPr>
            <p:cNvPr id="101" name="Picture 100"/>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4933159" y="2901103"/>
              <a:ext cx="734117" cy="547815"/>
            </a:xfrm>
            <a:prstGeom prst="rect">
              <a:avLst/>
            </a:prstGeom>
          </p:spPr>
        </p:pic>
        <p:pic>
          <p:nvPicPr>
            <p:cNvPr id="102" name="Picture 101"/>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3428026" y="2985063"/>
              <a:ext cx="884782" cy="386355"/>
            </a:xfrm>
            <a:prstGeom prst="rect">
              <a:avLst/>
            </a:prstGeom>
          </p:spPr>
        </p:pic>
        <p:pic>
          <p:nvPicPr>
            <p:cNvPr id="103" name="Picture 102"/>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562367" y="2543306"/>
              <a:ext cx="1005840" cy="214880"/>
            </a:xfrm>
            <a:prstGeom prst="rect">
              <a:avLst/>
            </a:prstGeom>
          </p:spPr>
        </p:pic>
        <p:pic>
          <p:nvPicPr>
            <p:cNvPr id="104" name="Picture 103"/>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919362" y="2540189"/>
              <a:ext cx="1097280" cy="221115"/>
            </a:xfrm>
            <a:prstGeom prst="rect">
              <a:avLst/>
            </a:prstGeom>
          </p:spPr>
        </p:pic>
        <p:pic>
          <p:nvPicPr>
            <p:cNvPr id="105" name="Picture 104"/>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183062" y="2576383"/>
              <a:ext cx="1005840" cy="148726"/>
            </a:xfrm>
            <a:prstGeom prst="rect">
              <a:avLst/>
            </a:prstGeom>
          </p:spPr>
        </p:pic>
        <p:pic>
          <p:nvPicPr>
            <p:cNvPr id="106" name="Picture 105"/>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574743" y="2531685"/>
              <a:ext cx="1005840" cy="238123"/>
            </a:xfrm>
            <a:prstGeom prst="rect">
              <a:avLst/>
            </a:prstGeom>
          </p:spPr>
        </p:pic>
      </p:grpSp>
      <p:pic>
        <p:nvPicPr>
          <p:cNvPr id="111" name="Picture 110"/>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5454226" y="1087041"/>
            <a:ext cx="267168" cy="267168"/>
          </a:xfrm>
          <a:prstGeom prst="rect">
            <a:avLst/>
          </a:prstGeom>
        </p:spPr>
      </p:pic>
      <p:pic>
        <p:nvPicPr>
          <p:cNvPr id="2" name="Picture 1"/>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681018" y="1354209"/>
            <a:ext cx="619894" cy="180306"/>
          </a:xfrm>
          <a:prstGeom prst="rect">
            <a:avLst/>
          </a:prstGeom>
        </p:spPr>
      </p:pic>
      <p:pic>
        <p:nvPicPr>
          <p:cNvPr id="126" name="Picture 125"/>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6635496" y="1909308"/>
            <a:ext cx="365727" cy="355591"/>
          </a:xfrm>
          <a:prstGeom prst="rect">
            <a:avLst/>
          </a:prstGeom>
        </p:spPr>
      </p:pic>
      <p:pic>
        <p:nvPicPr>
          <p:cNvPr id="169" name="Picture 168"/>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7296100" y="3827546"/>
            <a:ext cx="495632" cy="495632"/>
          </a:xfrm>
          <a:prstGeom prst="rect">
            <a:avLst/>
          </a:prstGeom>
        </p:spPr>
      </p:pic>
      <p:sp>
        <p:nvSpPr>
          <p:cNvPr id="3" name="TextBox 2"/>
          <p:cNvSpPr txBox="1"/>
          <p:nvPr/>
        </p:nvSpPr>
        <p:spPr>
          <a:xfrm>
            <a:off x="6215158" y="2240773"/>
            <a:ext cx="1215397" cy="230832"/>
          </a:xfrm>
          <a:prstGeom prst="rect">
            <a:avLst/>
          </a:prstGeom>
          <a:noFill/>
        </p:spPr>
        <p:txBody>
          <a:bodyPr wrap="none" rtlCol="0">
            <a:spAutoFit/>
          </a:bodyPr>
          <a:lstStyle/>
          <a:p>
            <a:r>
              <a:rPr lang="en-US" sz="900" dirty="0">
                <a:solidFill>
                  <a:srgbClr val="282828"/>
                </a:solidFill>
                <a:latin typeface="CiscoSansTT Light" panose="020B0503020201020303" pitchFamily="34" charset="0"/>
                <a:cs typeface="CiscoSansTT Light" panose="020B0503020201020303" pitchFamily="34" charset="0"/>
              </a:rPr>
              <a:t>Cisco Cloud Center</a:t>
            </a:r>
            <a:endParaRPr lang="en-US" dirty="0">
              <a:latin typeface="+mn-lt"/>
            </a:endParaRPr>
          </a:p>
        </p:txBody>
      </p:sp>
      <p:pic>
        <p:nvPicPr>
          <p:cNvPr id="6" name="Picture 5"/>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7715538" y="1993632"/>
            <a:ext cx="673283" cy="414328"/>
          </a:xfrm>
          <a:prstGeom prst="rect">
            <a:avLst/>
          </a:prstGeom>
        </p:spPr>
      </p:pic>
      <p:pic>
        <p:nvPicPr>
          <p:cNvPr id="10" name="Picture 9"/>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8295372" y="864730"/>
            <a:ext cx="544530" cy="279970"/>
          </a:xfrm>
          <a:prstGeom prst="rect">
            <a:avLst/>
          </a:prstGeom>
        </p:spPr>
      </p:pic>
      <p:pic>
        <p:nvPicPr>
          <p:cNvPr id="11" name="Picture 10"/>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8303571" y="1285385"/>
            <a:ext cx="654554" cy="259972"/>
          </a:xfrm>
          <a:prstGeom prst="rect">
            <a:avLst/>
          </a:prstGeom>
        </p:spPr>
      </p:pic>
      <p:pic>
        <p:nvPicPr>
          <p:cNvPr id="170" name="Picture 169"/>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7296100" y="2896982"/>
            <a:ext cx="467747" cy="467747"/>
          </a:xfrm>
          <a:prstGeom prst="rect">
            <a:avLst/>
          </a:prstGeom>
        </p:spPr>
      </p:pic>
      <p:pic>
        <p:nvPicPr>
          <p:cNvPr id="8" name="Picture 7">
            <a:extLst>
              <a:ext uri="{FF2B5EF4-FFF2-40B4-BE49-F238E27FC236}">
                <a16:creationId xmlns:a16="http://schemas.microsoft.com/office/drawing/2014/main" id="{424177CC-B454-46A4-A673-0036C70D5C94}"/>
              </a:ext>
            </a:extLst>
          </p:cNvPr>
          <p:cNvPicPr>
            <a:picLocks noChangeAspect="1"/>
          </p:cNvPicPr>
          <p:nvPr/>
        </p:nvPicPr>
        <p:blipFill>
          <a:blip r:embed="rId39"/>
          <a:stretch>
            <a:fillRect/>
          </a:stretch>
        </p:blipFill>
        <p:spPr>
          <a:xfrm>
            <a:off x="7847423" y="4722047"/>
            <a:ext cx="912296" cy="185896"/>
          </a:xfrm>
          <a:prstGeom prst="rect">
            <a:avLst/>
          </a:prstGeom>
        </p:spPr>
      </p:pic>
      <p:grpSp>
        <p:nvGrpSpPr>
          <p:cNvPr id="168" name="Group 4">
            <a:extLst>
              <a:ext uri="{FF2B5EF4-FFF2-40B4-BE49-F238E27FC236}">
                <a16:creationId xmlns:a16="http://schemas.microsoft.com/office/drawing/2014/main" id="{94FC89DE-CE8E-425C-B6C3-7BDAA303CDEF}"/>
              </a:ext>
            </a:extLst>
          </p:cNvPr>
          <p:cNvGrpSpPr>
            <a:grpSpLocks noChangeAspect="1"/>
          </p:cNvGrpSpPr>
          <p:nvPr/>
        </p:nvGrpSpPr>
        <p:grpSpPr bwMode="auto">
          <a:xfrm>
            <a:off x="3994151" y="3843720"/>
            <a:ext cx="502573" cy="502920"/>
            <a:chOff x="1439" y="178"/>
            <a:chExt cx="2880" cy="2882"/>
          </a:xfrm>
        </p:grpSpPr>
        <p:sp>
          <p:nvSpPr>
            <p:cNvPr id="171" name="Oval 5">
              <a:extLst>
                <a:ext uri="{FF2B5EF4-FFF2-40B4-BE49-F238E27FC236}">
                  <a16:creationId xmlns:a16="http://schemas.microsoft.com/office/drawing/2014/main" id="{D83270AD-6115-4568-B6D2-364ACDFDF094}"/>
                </a:ext>
              </a:extLst>
            </p:cNvPr>
            <p:cNvSpPr>
              <a:spLocks noChangeArrowheads="1"/>
            </p:cNvSpPr>
            <p:nvPr/>
          </p:nvSpPr>
          <p:spPr bwMode="auto">
            <a:xfrm>
              <a:off x="1439" y="178"/>
              <a:ext cx="2880" cy="288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72" name="Freeform 6">
              <a:extLst>
                <a:ext uri="{FF2B5EF4-FFF2-40B4-BE49-F238E27FC236}">
                  <a16:creationId xmlns:a16="http://schemas.microsoft.com/office/drawing/2014/main" id="{FEDE5C78-D423-44BB-983C-9F6F18351559}"/>
                </a:ext>
              </a:extLst>
            </p:cNvPr>
            <p:cNvSpPr>
              <a:spLocks/>
            </p:cNvSpPr>
            <p:nvPr/>
          </p:nvSpPr>
          <p:spPr bwMode="auto">
            <a:xfrm>
              <a:off x="1693" y="913"/>
              <a:ext cx="2626" cy="2147"/>
            </a:xfrm>
            <a:custGeom>
              <a:avLst/>
              <a:gdLst>
                <a:gd name="T0" fmla="*/ 977 w 1312"/>
                <a:gd name="T1" fmla="*/ 49 h 1072"/>
                <a:gd name="T2" fmla="*/ 882 w 1312"/>
                <a:gd name="T3" fmla="*/ 1 h 1072"/>
                <a:gd name="T4" fmla="*/ 882 w 1312"/>
                <a:gd name="T5" fmla="*/ 0 h 1072"/>
                <a:gd name="T6" fmla="*/ 730 w 1312"/>
                <a:gd name="T7" fmla="*/ 0 h 1072"/>
                <a:gd name="T8" fmla="*/ 730 w 1312"/>
                <a:gd name="T9" fmla="*/ 1 h 1072"/>
                <a:gd name="T10" fmla="*/ 728 w 1312"/>
                <a:gd name="T11" fmla="*/ 0 h 1072"/>
                <a:gd name="T12" fmla="*/ 600 w 1312"/>
                <a:gd name="T13" fmla="*/ 127 h 1072"/>
                <a:gd name="T14" fmla="*/ 607 w 1312"/>
                <a:gd name="T15" fmla="*/ 168 h 1072"/>
                <a:gd name="T16" fmla="*/ 393 w 1312"/>
                <a:gd name="T17" fmla="*/ 168 h 1072"/>
                <a:gd name="T18" fmla="*/ 265 w 1312"/>
                <a:gd name="T19" fmla="*/ 296 h 1072"/>
                <a:gd name="T20" fmla="*/ 272 w 1312"/>
                <a:gd name="T21" fmla="*/ 336 h 1072"/>
                <a:gd name="T22" fmla="*/ 128 w 1312"/>
                <a:gd name="T23" fmla="*/ 336 h 1072"/>
                <a:gd name="T24" fmla="*/ 0 w 1312"/>
                <a:gd name="T25" fmla="*/ 463 h 1072"/>
                <a:gd name="T26" fmla="*/ 36 w 1312"/>
                <a:gd name="T27" fmla="*/ 551 h 1072"/>
                <a:gd name="T28" fmla="*/ 35 w 1312"/>
                <a:gd name="T29" fmla="*/ 552 h 1072"/>
                <a:gd name="T30" fmla="*/ 556 w 1312"/>
                <a:gd name="T31" fmla="*/ 1071 h 1072"/>
                <a:gd name="T32" fmla="*/ 592 w 1312"/>
                <a:gd name="T33" fmla="*/ 1072 h 1072"/>
                <a:gd name="T34" fmla="*/ 1312 w 1312"/>
                <a:gd name="T35" fmla="*/ 383 h 1072"/>
                <a:gd name="T36" fmla="*/ 977 w 1312"/>
                <a:gd name="T37" fmla="*/ 49 h 1072"/>
                <a:gd name="T38" fmla="*/ 977 w 1312"/>
                <a:gd name="T39" fmla="*/ 49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2" h="1072">
                  <a:moveTo>
                    <a:pt x="977" y="49"/>
                  </a:moveTo>
                  <a:cubicBezTo>
                    <a:pt x="954" y="21"/>
                    <a:pt x="920" y="2"/>
                    <a:pt x="882" y="1"/>
                  </a:cubicBezTo>
                  <a:cubicBezTo>
                    <a:pt x="882" y="0"/>
                    <a:pt x="882" y="0"/>
                    <a:pt x="882" y="0"/>
                  </a:cubicBezTo>
                  <a:cubicBezTo>
                    <a:pt x="730" y="0"/>
                    <a:pt x="730" y="0"/>
                    <a:pt x="730" y="0"/>
                  </a:cubicBezTo>
                  <a:cubicBezTo>
                    <a:pt x="730" y="1"/>
                    <a:pt x="730" y="1"/>
                    <a:pt x="730" y="1"/>
                  </a:cubicBezTo>
                  <a:cubicBezTo>
                    <a:pt x="729" y="1"/>
                    <a:pt x="729" y="0"/>
                    <a:pt x="728" y="0"/>
                  </a:cubicBezTo>
                  <a:cubicBezTo>
                    <a:pt x="657" y="0"/>
                    <a:pt x="600" y="58"/>
                    <a:pt x="600" y="127"/>
                  </a:cubicBezTo>
                  <a:cubicBezTo>
                    <a:pt x="600" y="142"/>
                    <a:pt x="603" y="155"/>
                    <a:pt x="607" y="168"/>
                  </a:cubicBezTo>
                  <a:cubicBezTo>
                    <a:pt x="393" y="168"/>
                    <a:pt x="393" y="168"/>
                    <a:pt x="393" y="168"/>
                  </a:cubicBezTo>
                  <a:cubicBezTo>
                    <a:pt x="322" y="168"/>
                    <a:pt x="265" y="225"/>
                    <a:pt x="265" y="296"/>
                  </a:cubicBezTo>
                  <a:cubicBezTo>
                    <a:pt x="265" y="310"/>
                    <a:pt x="267" y="324"/>
                    <a:pt x="272" y="336"/>
                  </a:cubicBezTo>
                  <a:cubicBezTo>
                    <a:pt x="128" y="336"/>
                    <a:pt x="128" y="336"/>
                    <a:pt x="128" y="336"/>
                  </a:cubicBezTo>
                  <a:cubicBezTo>
                    <a:pt x="57" y="336"/>
                    <a:pt x="0" y="394"/>
                    <a:pt x="0" y="463"/>
                  </a:cubicBezTo>
                  <a:cubicBezTo>
                    <a:pt x="0" y="497"/>
                    <a:pt x="14" y="528"/>
                    <a:pt x="36" y="551"/>
                  </a:cubicBezTo>
                  <a:cubicBezTo>
                    <a:pt x="35" y="552"/>
                    <a:pt x="35" y="552"/>
                    <a:pt x="35" y="552"/>
                  </a:cubicBezTo>
                  <a:cubicBezTo>
                    <a:pt x="556" y="1071"/>
                    <a:pt x="556" y="1071"/>
                    <a:pt x="556" y="1071"/>
                  </a:cubicBezTo>
                  <a:cubicBezTo>
                    <a:pt x="568" y="1072"/>
                    <a:pt x="580" y="1072"/>
                    <a:pt x="592" y="1072"/>
                  </a:cubicBezTo>
                  <a:cubicBezTo>
                    <a:pt x="980" y="1072"/>
                    <a:pt x="1297" y="766"/>
                    <a:pt x="1312" y="383"/>
                  </a:cubicBezTo>
                  <a:cubicBezTo>
                    <a:pt x="977" y="49"/>
                    <a:pt x="977" y="49"/>
                    <a:pt x="977" y="49"/>
                  </a:cubicBezTo>
                  <a:cubicBezTo>
                    <a:pt x="977" y="49"/>
                    <a:pt x="977" y="49"/>
                    <a:pt x="977" y="49"/>
                  </a:cubicBezTo>
                  <a:close/>
                </a:path>
              </a:pathLst>
            </a:custGeom>
            <a:solidFill>
              <a:srgbClr val="153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73" name="Freeform 7">
              <a:extLst>
                <a:ext uri="{FF2B5EF4-FFF2-40B4-BE49-F238E27FC236}">
                  <a16:creationId xmlns:a16="http://schemas.microsoft.com/office/drawing/2014/main" id="{940FBBD3-D4E8-45F4-BF82-FDCBAD7157D1}"/>
                </a:ext>
              </a:extLst>
            </p:cNvPr>
            <p:cNvSpPr>
              <a:spLocks noEditPoints="1"/>
            </p:cNvSpPr>
            <p:nvPr/>
          </p:nvSpPr>
          <p:spPr bwMode="auto">
            <a:xfrm>
              <a:off x="3076" y="1760"/>
              <a:ext cx="679" cy="677"/>
            </a:xfrm>
            <a:custGeom>
              <a:avLst/>
              <a:gdLst>
                <a:gd name="T0" fmla="*/ 291 w 339"/>
                <a:gd name="T1" fmla="*/ 136 h 338"/>
                <a:gd name="T2" fmla="*/ 307 w 339"/>
                <a:gd name="T3" fmla="*/ 136 h 338"/>
                <a:gd name="T4" fmla="*/ 339 w 339"/>
                <a:gd name="T5" fmla="*/ 168 h 338"/>
                <a:gd name="T6" fmla="*/ 307 w 339"/>
                <a:gd name="T7" fmla="*/ 200 h 338"/>
                <a:gd name="T8" fmla="*/ 272 w 339"/>
                <a:gd name="T9" fmla="*/ 200 h 338"/>
                <a:gd name="T10" fmla="*/ 267 w 339"/>
                <a:gd name="T11" fmla="*/ 204 h 338"/>
                <a:gd name="T12" fmla="*/ 271 w 339"/>
                <a:gd name="T13" fmla="*/ 224 h 338"/>
                <a:gd name="T14" fmla="*/ 289 w 339"/>
                <a:gd name="T15" fmla="*/ 243 h 338"/>
                <a:gd name="T16" fmla="*/ 296 w 339"/>
                <a:gd name="T17" fmla="*/ 277 h 338"/>
                <a:gd name="T18" fmla="*/ 268 w 339"/>
                <a:gd name="T19" fmla="*/ 297 h 338"/>
                <a:gd name="T20" fmla="*/ 245 w 339"/>
                <a:gd name="T21" fmla="*/ 288 h 338"/>
                <a:gd name="T22" fmla="*/ 221 w 339"/>
                <a:gd name="T23" fmla="*/ 264 h 338"/>
                <a:gd name="T24" fmla="*/ 212 w 339"/>
                <a:gd name="T25" fmla="*/ 262 h 338"/>
                <a:gd name="T26" fmla="*/ 201 w 339"/>
                <a:gd name="T27" fmla="*/ 278 h 338"/>
                <a:gd name="T28" fmla="*/ 201 w 339"/>
                <a:gd name="T29" fmla="*/ 305 h 338"/>
                <a:gd name="T30" fmla="*/ 174 w 339"/>
                <a:gd name="T31" fmla="*/ 336 h 338"/>
                <a:gd name="T32" fmla="*/ 139 w 339"/>
                <a:gd name="T33" fmla="*/ 312 h 338"/>
                <a:gd name="T34" fmla="*/ 138 w 339"/>
                <a:gd name="T35" fmla="*/ 289 h 338"/>
                <a:gd name="T36" fmla="*/ 138 w 339"/>
                <a:gd name="T37" fmla="*/ 280 h 338"/>
                <a:gd name="T38" fmla="*/ 126 w 339"/>
                <a:gd name="T39" fmla="*/ 262 h 338"/>
                <a:gd name="T40" fmla="*/ 119 w 339"/>
                <a:gd name="T41" fmla="*/ 263 h 338"/>
                <a:gd name="T42" fmla="*/ 96 w 339"/>
                <a:gd name="T43" fmla="*/ 287 h 338"/>
                <a:gd name="T44" fmla="*/ 62 w 339"/>
                <a:gd name="T45" fmla="*/ 295 h 338"/>
                <a:gd name="T46" fmla="*/ 41 w 339"/>
                <a:gd name="T47" fmla="*/ 268 h 338"/>
                <a:gd name="T48" fmla="*/ 51 w 339"/>
                <a:gd name="T49" fmla="*/ 242 h 338"/>
                <a:gd name="T50" fmla="*/ 75 w 339"/>
                <a:gd name="T51" fmla="*/ 218 h 338"/>
                <a:gd name="T52" fmla="*/ 76 w 339"/>
                <a:gd name="T53" fmla="*/ 211 h 338"/>
                <a:gd name="T54" fmla="*/ 58 w 339"/>
                <a:gd name="T55" fmla="*/ 199 h 338"/>
                <a:gd name="T56" fmla="*/ 32 w 339"/>
                <a:gd name="T57" fmla="*/ 200 h 338"/>
                <a:gd name="T58" fmla="*/ 1 w 339"/>
                <a:gd name="T59" fmla="*/ 168 h 338"/>
                <a:gd name="T60" fmla="*/ 31 w 339"/>
                <a:gd name="T61" fmla="*/ 136 h 338"/>
                <a:gd name="T62" fmla="*/ 67 w 339"/>
                <a:gd name="T63" fmla="*/ 136 h 338"/>
                <a:gd name="T64" fmla="*/ 73 w 339"/>
                <a:gd name="T65" fmla="*/ 132 h 338"/>
                <a:gd name="T66" fmla="*/ 68 w 339"/>
                <a:gd name="T67" fmla="*/ 112 h 338"/>
                <a:gd name="T68" fmla="*/ 50 w 339"/>
                <a:gd name="T69" fmla="*/ 93 h 338"/>
                <a:gd name="T70" fmla="*/ 50 w 339"/>
                <a:gd name="T71" fmla="*/ 49 h 338"/>
                <a:gd name="T72" fmla="*/ 95 w 339"/>
                <a:gd name="T73" fmla="*/ 49 h 338"/>
                <a:gd name="T74" fmla="*/ 119 w 339"/>
                <a:gd name="T75" fmla="*/ 74 h 338"/>
                <a:gd name="T76" fmla="*/ 127 w 339"/>
                <a:gd name="T77" fmla="*/ 75 h 338"/>
                <a:gd name="T78" fmla="*/ 138 w 339"/>
                <a:gd name="T79" fmla="*/ 57 h 338"/>
                <a:gd name="T80" fmla="*/ 138 w 339"/>
                <a:gd name="T81" fmla="*/ 31 h 338"/>
                <a:gd name="T82" fmla="*/ 170 w 339"/>
                <a:gd name="T83" fmla="*/ 0 h 338"/>
                <a:gd name="T84" fmla="*/ 201 w 339"/>
                <a:gd name="T85" fmla="*/ 31 h 338"/>
                <a:gd name="T86" fmla="*/ 201 w 339"/>
                <a:gd name="T87" fmla="*/ 66 h 338"/>
                <a:gd name="T88" fmla="*/ 205 w 339"/>
                <a:gd name="T89" fmla="*/ 72 h 338"/>
                <a:gd name="T90" fmla="*/ 226 w 339"/>
                <a:gd name="T91" fmla="*/ 68 h 338"/>
                <a:gd name="T92" fmla="*/ 244 w 339"/>
                <a:gd name="T93" fmla="*/ 49 h 338"/>
                <a:gd name="T94" fmla="*/ 297 w 339"/>
                <a:gd name="T95" fmla="*/ 63 h 338"/>
                <a:gd name="T96" fmla="*/ 289 w 339"/>
                <a:gd name="T97" fmla="*/ 93 h 338"/>
                <a:gd name="T98" fmla="*/ 265 w 339"/>
                <a:gd name="T99" fmla="*/ 117 h 338"/>
                <a:gd name="T100" fmla="*/ 264 w 339"/>
                <a:gd name="T101" fmla="*/ 125 h 338"/>
                <a:gd name="T102" fmla="*/ 280 w 339"/>
                <a:gd name="T103" fmla="*/ 136 h 338"/>
                <a:gd name="T104" fmla="*/ 291 w 339"/>
                <a:gd name="T105" fmla="*/ 136 h 338"/>
                <a:gd name="T106" fmla="*/ 223 w 339"/>
                <a:gd name="T107" fmla="*/ 168 h 338"/>
                <a:gd name="T108" fmla="*/ 170 w 339"/>
                <a:gd name="T109" fmla="*/ 114 h 338"/>
                <a:gd name="T110" fmla="*/ 116 w 339"/>
                <a:gd name="T111" fmla="*/ 168 h 338"/>
                <a:gd name="T112" fmla="*/ 170 w 339"/>
                <a:gd name="T113" fmla="*/ 222 h 338"/>
                <a:gd name="T114" fmla="*/ 223 w 339"/>
                <a:gd name="T115" fmla="*/ 16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 h="338">
                  <a:moveTo>
                    <a:pt x="291" y="136"/>
                  </a:moveTo>
                  <a:cubicBezTo>
                    <a:pt x="296" y="136"/>
                    <a:pt x="302" y="136"/>
                    <a:pt x="307" y="136"/>
                  </a:cubicBezTo>
                  <a:cubicBezTo>
                    <a:pt x="325" y="137"/>
                    <a:pt x="339" y="150"/>
                    <a:pt x="339" y="168"/>
                  </a:cubicBezTo>
                  <a:cubicBezTo>
                    <a:pt x="339" y="186"/>
                    <a:pt x="325" y="200"/>
                    <a:pt x="307" y="200"/>
                  </a:cubicBezTo>
                  <a:cubicBezTo>
                    <a:pt x="295" y="200"/>
                    <a:pt x="284" y="200"/>
                    <a:pt x="272" y="200"/>
                  </a:cubicBezTo>
                  <a:cubicBezTo>
                    <a:pt x="269" y="200"/>
                    <a:pt x="268" y="201"/>
                    <a:pt x="267" y="204"/>
                  </a:cubicBezTo>
                  <a:cubicBezTo>
                    <a:pt x="262" y="215"/>
                    <a:pt x="262" y="215"/>
                    <a:pt x="271" y="224"/>
                  </a:cubicBezTo>
                  <a:cubicBezTo>
                    <a:pt x="277" y="230"/>
                    <a:pt x="283" y="236"/>
                    <a:pt x="289" y="243"/>
                  </a:cubicBezTo>
                  <a:cubicBezTo>
                    <a:pt x="299" y="252"/>
                    <a:pt x="301" y="264"/>
                    <a:pt x="296" y="277"/>
                  </a:cubicBezTo>
                  <a:cubicBezTo>
                    <a:pt x="292" y="289"/>
                    <a:pt x="281" y="296"/>
                    <a:pt x="268" y="297"/>
                  </a:cubicBezTo>
                  <a:cubicBezTo>
                    <a:pt x="259" y="297"/>
                    <a:pt x="251" y="295"/>
                    <a:pt x="245" y="288"/>
                  </a:cubicBezTo>
                  <a:cubicBezTo>
                    <a:pt x="237" y="280"/>
                    <a:pt x="229" y="272"/>
                    <a:pt x="221" y="264"/>
                  </a:cubicBezTo>
                  <a:cubicBezTo>
                    <a:pt x="218" y="261"/>
                    <a:pt x="216" y="260"/>
                    <a:pt x="212" y="262"/>
                  </a:cubicBezTo>
                  <a:cubicBezTo>
                    <a:pt x="201" y="267"/>
                    <a:pt x="201" y="267"/>
                    <a:pt x="201" y="278"/>
                  </a:cubicBezTo>
                  <a:cubicBezTo>
                    <a:pt x="201" y="287"/>
                    <a:pt x="201" y="296"/>
                    <a:pt x="201" y="305"/>
                  </a:cubicBezTo>
                  <a:cubicBezTo>
                    <a:pt x="201" y="320"/>
                    <a:pt x="189" y="334"/>
                    <a:pt x="174" y="336"/>
                  </a:cubicBezTo>
                  <a:cubicBezTo>
                    <a:pt x="157" y="338"/>
                    <a:pt x="142" y="327"/>
                    <a:pt x="139" y="312"/>
                  </a:cubicBezTo>
                  <a:cubicBezTo>
                    <a:pt x="137" y="304"/>
                    <a:pt x="138" y="296"/>
                    <a:pt x="138" y="289"/>
                  </a:cubicBezTo>
                  <a:cubicBezTo>
                    <a:pt x="138" y="286"/>
                    <a:pt x="138" y="283"/>
                    <a:pt x="138" y="280"/>
                  </a:cubicBezTo>
                  <a:cubicBezTo>
                    <a:pt x="138" y="267"/>
                    <a:pt x="138" y="267"/>
                    <a:pt x="126" y="262"/>
                  </a:cubicBezTo>
                  <a:cubicBezTo>
                    <a:pt x="123" y="260"/>
                    <a:pt x="121" y="261"/>
                    <a:pt x="119" y="263"/>
                  </a:cubicBezTo>
                  <a:cubicBezTo>
                    <a:pt x="111" y="271"/>
                    <a:pt x="104" y="279"/>
                    <a:pt x="96" y="287"/>
                  </a:cubicBezTo>
                  <a:cubicBezTo>
                    <a:pt x="86" y="296"/>
                    <a:pt x="75" y="299"/>
                    <a:pt x="62" y="295"/>
                  </a:cubicBezTo>
                  <a:cubicBezTo>
                    <a:pt x="50" y="291"/>
                    <a:pt x="42" y="282"/>
                    <a:pt x="41" y="268"/>
                  </a:cubicBezTo>
                  <a:cubicBezTo>
                    <a:pt x="39" y="258"/>
                    <a:pt x="43" y="249"/>
                    <a:pt x="51" y="242"/>
                  </a:cubicBezTo>
                  <a:cubicBezTo>
                    <a:pt x="59" y="234"/>
                    <a:pt x="67" y="226"/>
                    <a:pt x="75" y="218"/>
                  </a:cubicBezTo>
                  <a:cubicBezTo>
                    <a:pt x="77" y="216"/>
                    <a:pt x="77" y="214"/>
                    <a:pt x="76" y="211"/>
                  </a:cubicBezTo>
                  <a:cubicBezTo>
                    <a:pt x="73" y="202"/>
                    <a:pt x="68" y="198"/>
                    <a:pt x="58" y="199"/>
                  </a:cubicBezTo>
                  <a:cubicBezTo>
                    <a:pt x="49" y="201"/>
                    <a:pt x="41" y="200"/>
                    <a:pt x="32" y="200"/>
                  </a:cubicBezTo>
                  <a:cubicBezTo>
                    <a:pt x="14" y="200"/>
                    <a:pt x="1" y="186"/>
                    <a:pt x="1" y="168"/>
                  </a:cubicBezTo>
                  <a:cubicBezTo>
                    <a:pt x="0" y="150"/>
                    <a:pt x="14" y="137"/>
                    <a:pt x="31" y="136"/>
                  </a:cubicBezTo>
                  <a:cubicBezTo>
                    <a:pt x="43" y="136"/>
                    <a:pt x="55" y="136"/>
                    <a:pt x="67" y="136"/>
                  </a:cubicBezTo>
                  <a:cubicBezTo>
                    <a:pt x="70" y="136"/>
                    <a:pt x="71" y="136"/>
                    <a:pt x="73" y="132"/>
                  </a:cubicBezTo>
                  <a:cubicBezTo>
                    <a:pt x="77" y="120"/>
                    <a:pt x="77" y="121"/>
                    <a:pt x="68" y="112"/>
                  </a:cubicBezTo>
                  <a:cubicBezTo>
                    <a:pt x="62" y="105"/>
                    <a:pt x="56" y="99"/>
                    <a:pt x="50" y="93"/>
                  </a:cubicBezTo>
                  <a:cubicBezTo>
                    <a:pt x="37" y="81"/>
                    <a:pt x="38" y="61"/>
                    <a:pt x="50" y="49"/>
                  </a:cubicBezTo>
                  <a:cubicBezTo>
                    <a:pt x="62" y="37"/>
                    <a:pt x="82" y="37"/>
                    <a:pt x="95" y="49"/>
                  </a:cubicBezTo>
                  <a:cubicBezTo>
                    <a:pt x="103" y="57"/>
                    <a:pt x="111" y="66"/>
                    <a:pt x="119" y="74"/>
                  </a:cubicBezTo>
                  <a:cubicBezTo>
                    <a:pt x="121" y="76"/>
                    <a:pt x="123" y="76"/>
                    <a:pt x="127" y="75"/>
                  </a:cubicBezTo>
                  <a:cubicBezTo>
                    <a:pt x="137" y="73"/>
                    <a:pt x="139" y="67"/>
                    <a:pt x="138" y="57"/>
                  </a:cubicBezTo>
                  <a:cubicBezTo>
                    <a:pt x="137" y="48"/>
                    <a:pt x="138" y="40"/>
                    <a:pt x="138" y="31"/>
                  </a:cubicBezTo>
                  <a:cubicBezTo>
                    <a:pt x="138" y="13"/>
                    <a:pt x="152" y="0"/>
                    <a:pt x="170" y="0"/>
                  </a:cubicBezTo>
                  <a:cubicBezTo>
                    <a:pt x="187" y="0"/>
                    <a:pt x="201" y="14"/>
                    <a:pt x="201" y="31"/>
                  </a:cubicBezTo>
                  <a:cubicBezTo>
                    <a:pt x="201" y="43"/>
                    <a:pt x="201" y="54"/>
                    <a:pt x="201" y="66"/>
                  </a:cubicBezTo>
                  <a:cubicBezTo>
                    <a:pt x="201" y="69"/>
                    <a:pt x="202" y="70"/>
                    <a:pt x="205" y="72"/>
                  </a:cubicBezTo>
                  <a:cubicBezTo>
                    <a:pt x="214" y="78"/>
                    <a:pt x="220" y="75"/>
                    <a:pt x="226" y="68"/>
                  </a:cubicBezTo>
                  <a:cubicBezTo>
                    <a:pt x="231" y="61"/>
                    <a:pt x="238" y="55"/>
                    <a:pt x="244" y="49"/>
                  </a:cubicBezTo>
                  <a:cubicBezTo>
                    <a:pt x="262" y="32"/>
                    <a:pt x="290" y="40"/>
                    <a:pt x="297" y="63"/>
                  </a:cubicBezTo>
                  <a:cubicBezTo>
                    <a:pt x="300" y="74"/>
                    <a:pt x="298" y="85"/>
                    <a:pt x="289" y="93"/>
                  </a:cubicBezTo>
                  <a:cubicBezTo>
                    <a:pt x="281" y="101"/>
                    <a:pt x="273" y="109"/>
                    <a:pt x="265" y="117"/>
                  </a:cubicBezTo>
                  <a:cubicBezTo>
                    <a:pt x="263" y="120"/>
                    <a:pt x="262" y="122"/>
                    <a:pt x="264" y="125"/>
                  </a:cubicBezTo>
                  <a:cubicBezTo>
                    <a:pt x="268" y="136"/>
                    <a:pt x="268" y="136"/>
                    <a:pt x="280" y="136"/>
                  </a:cubicBezTo>
                  <a:cubicBezTo>
                    <a:pt x="284" y="136"/>
                    <a:pt x="287" y="136"/>
                    <a:pt x="291" y="136"/>
                  </a:cubicBezTo>
                  <a:moveTo>
                    <a:pt x="223" y="168"/>
                  </a:moveTo>
                  <a:cubicBezTo>
                    <a:pt x="223" y="138"/>
                    <a:pt x="199" y="114"/>
                    <a:pt x="170" y="114"/>
                  </a:cubicBezTo>
                  <a:cubicBezTo>
                    <a:pt x="140" y="114"/>
                    <a:pt x="116" y="138"/>
                    <a:pt x="116" y="168"/>
                  </a:cubicBezTo>
                  <a:cubicBezTo>
                    <a:pt x="116" y="196"/>
                    <a:pt x="137" y="222"/>
                    <a:pt x="170" y="222"/>
                  </a:cubicBezTo>
                  <a:cubicBezTo>
                    <a:pt x="202" y="222"/>
                    <a:pt x="224" y="195"/>
                    <a:pt x="223" y="16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74" name="Freeform 8">
              <a:extLst>
                <a:ext uri="{FF2B5EF4-FFF2-40B4-BE49-F238E27FC236}">
                  <a16:creationId xmlns:a16="http://schemas.microsoft.com/office/drawing/2014/main" id="{15B68358-C6D7-4383-9536-9A5A91D72535}"/>
                </a:ext>
              </a:extLst>
            </p:cNvPr>
            <p:cNvSpPr>
              <a:spLocks noEditPoints="1"/>
            </p:cNvSpPr>
            <p:nvPr/>
          </p:nvSpPr>
          <p:spPr bwMode="auto">
            <a:xfrm>
              <a:off x="2258" y="1816"/>
              <a:ext cx="536" cy="537"/>
            </a:xfrm>
            <a:custGeom>
              <a:avLst/>
              <a:gdLst>
                <a:gd name="T0" fmla="*/ 230 w 268"/>
                <a:gd name="T1" fmla="*/ 108 h 268"/>
                <a:gd name="T2" fmla="*/ 243 w 268"/>
                <a:gd name="T3" fmla="*/ 108 h 268"/>
                <a:gd name="T4" fmla="*/ 268 w 268"/>
                <a:gd name="T5" fmla="*/ 133 h 268"/>
                <a:gd name="T6" fmla="*/ 243 w 268"/>
                <a:gd name="T7" fmla="*/ 158 h 268"/>
                <a:gd name="T8" fmla="*/ 216 w 268"/>
                <a:gd name="T9" fmla="*/ 158 h 268"/>
                <a:gd name="T10" fmla="*/ 211 w 268"/>
                <a:gd name="T11" fmla="*/ 161 h 268"/>
                <a:gd name="T12" fmla="*/ 215 w 268"/>
                <a:gd name="T13" fmla="*/ 178 h 268"/>
                <a:gd name="T14" fmla="*/ 229 w 268"/>
                <a:gd name="T15" fmla="*/ 192 h 268"/>
                <a:gd name="T16" fmla="*/ 235 w 268"/>
                <a:gd name="T17" fmla="*/ 220 h 268"/>
                <a:gd name="T18" fmla="*/ 213 w 268"/>
                <a:gd name="T19" fmla="*/ 235 h 268"/>
                <a:gd name="T20" fmla="*/ 194 w 268"/>
                <a:gd name="T21" fmla="*/ 228 h 268"/>
                <a:gd name="T22" fmla="*/ 175 w 268"/>
                <a:gd name="T23" fmla="*/ 209 h 268"/>
                <a:gd name="T24" fmla="*/ 168 w 268"/>
                <a:gd name="T25" fmla="*/ 208 h 268"/>
                <a:gd name="T26" fmla="*/ 159 w 268"/>
                <a:gd name="T27" fmla="*/ 221 h 268"/>
                <a:gd name="T28" fmla="*/ 159 w 268"/>
                <a:gd name="T29" fmla="*/ 242 h 268"/>
                <a:gd name="T30" fmla="*/ 138 w 268"/>
                <a:gd name="T31" fmla="*/ 267 h 268"/>
                <a:gd name="T32" fmla="*/ 110 w 268"/>
                <a:gd name="T33" fmla="*/ 247 h 268"/>
                <a:gd name="T34" fmla="*/ 110 w 268"/>
                <a:gd name="T35" fmla="*/ 228 h 268"/>
                <a:gd name="T36" fmla="*/ 110 w 268"/>
                <a:gd name="T37" fmla="*/ 221 h 268"/>
                <a:gd name="T38" fmla="*/ 100 w 268"/>
                <a:gd name="T39" fmla="*/ 207 h 268"/>
                <a:gd name="T40" fmla="*/ 95 w 268"/>
                <a:gd name="T41" fmla="*/ 209 h 268"/>
                <a:gd name="T42" fmla="*/ 75 w 268"/>
                <a:gd name="T43" fmla="*/ 227 h 268"/>
                <a:gd name="T44" fmla="*/ 49 w 268"/>
                <a:gd name="T45" fmla="*/ 234 h 268"/>
                <a:gd name="T46" fmla="*/ 33 w 268"/>
                <a:gd name="T47" fmla="*/ 213 h 268"/>
                <a:gd name="T48" fmla="*/ 40 w 268"/>
                <a:gd name="T49" fmla="*/ 191 h 268"/>
                <a:gd name="T50" fmla="*/ 59 w 268"/>
                <a:gd name="T51" fmla="*/ 173 h 268"/>
                <a:gd name="T52" fmla="*/ 60 w 268"/>
                <a:gd name="T53" fmla="*/ 167 h 268"/>
                <a:gd name="T54" fmla="*/ 46 w 268"/>
                <a:gd name="T55" fmla="*/ 158 h 268"/>
                <a:gd name="T56" fmla="*/ 25 w 268"/>
                <a:gd name="T57" fmla="*/ 158 h 268"/>
                <a:gd name="T58" fmla="*/ 0 w 268"/>
                <a:gd name="T59" fmla="*/ 133 h 268"/>
                <a:gd name="T60" fmla="*/ 25 w 268"/>
                <a:gd name="T61" fmla="*/ 108 h 268"/>
                <a:gd name="T62" fmla="*/ 53 w 268"/>
                <a:gd name="T63" fmla="*/ 108 h 268"/>
                <a:gd name="T64" fmla="*/ 58 w 268"/>
                <a:gd name="T65" fmla="*/ 105 h 268"/>
                <a:gd name="T66" fmla="*/ 54 w 268"/>
                <a:gd name="T67" fmla="*/ 88 h 268"/>
                <a:gd name="T68" fmla="*/ 39 w 268"/>
                <a:gd name="T69" fmla="*/ 74 h 268"/>
                <a:gd name="T70" fmla="*/ 39 w 268"/>
                <a:gd name="T71" fmla="*/ 39 h 268"/>
                <a:gd name="T72" fmla="*/ 75 w 268"/>
                <a:gd name="T73" fmla="*/ 39 h 268"/>
                <a:gd name="T74" fmla="*/ 94 w 268"/>
                <a:gd name="T75" fmla="*/ 58 h 268"/>
                <a:gd name="T76" fmla="*/ 101 w 268"/>
                <a:gd name="T77" fmla="*/ 59 h 268"/>
                <a:gd name="T78" fmla="*/ 110 w 268"/>
                <a:gd name="T79" fmla="*/ 45 h 268"/>
                <a:gd name="T80" fmla="*/ 110 w 268"/>
                <a:gd name="T81" fmla="*/ 24 h 268"/>
                <a:gd name="T82" fmla="*/ 135 w 268"/>
                <a:gd name="T83" fmla="*/ 0 h 268"/>
                <a:gd name="T84" fmla="*/ 159 w 268"/>
                <a:gd name="T85" fmla="*/ 24 h 268"/>
                <a:gd name="T86" fmla="*/ 159 w 268"/>
                <a:gd name="T87" fmla="*/ 52 h 268"/>
                <a:gd name="T88" fmla="*/ 163 w 268"/>
                <a:gd name="T89" fmla="*/ 56 h 268"/>
                <a:gd name="T90" fmla="*/ 179 w 268"/>
                <a:gd name="T91" fmla="*/ 53 h 268"/>
                <a:gd name="T92" fmla="*/ 193 w 268"/>
                <a:gd name="T93" fmla="*/ 39 h 268"/>
                <a:gd name="T94" fmla="*/ 235 w 268"/>
                <a:gd name="T95" fmla="*/ 50 h 268"/>
                <a:gd name="T96" fmla="*/ 229 w 268"/>
                <a:gd name="T97" fmla="*/ 74 h 268"/>
                <a:gd name="T98" fmla="*/ 210 w 268"/>
                <a:gd name="T99" fmla="*/ 93 h 268"/>
                <a:gd name="T100" fmla="*/ 209 w 268"/>
                <a:gd name="T101" fmla="*/ 99 h 268"/>
                <a:gd name="T102" fmla="*/ 223 w 268"/>
                <a:gd name="T103" fmla="*/ 108 h 268"/>
                <a:gd name="T104" fmla="*/ 230 w 268"/>
                <a:gd name="T105" fmla="*/ 108 h 268"/>
                <a:gd name="T106" fmla="*/ 177 w 268"/>
                <a:gd name="T107" fmla="*/ 133 h 268"/>
                <a:gd name="T108" fmla="*/ 135 w 268"/>
                <a:gd name="T109" fmla="*/ 90 h 268"/>
                <a:gd name="T110" fmla="*/ 92 w 268"/>
                <a:gd name="T111" fmla="*/ 133 h 268"/>
                <a:gd name="T112" fmla="*/ 135 w 268"/>
                <a:gd name="T113" fmla="*/ 176 h 268"/>
                <a:gd name="T114" fmla="*/ 177 w 268"/>
                <a:gd name="T115" fmla="*/ 13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268">
                  <a:moveTo>
                    <a:pt x="230" y="108"/>
                  </a:moveTo>
                  <a:cubicBezTo>
                    <a:pt x="235" y="108"/>
                    <a:pt x="239" y="108"/>
                    <a:pt x="243" y="108"/>
                  </a:cubicBezTo>
                  <a:cubicBezTo>
                    <a:pt x="258" y="109"/>
                    <a:pt x="268" y="120"/>
                    <a:pt x="268" y="133"/>
                  </a:cubicBezTo>
                  <a:cubicBezTo>
                    <a:pt x="268" y="148"/>
                    <a:pt x="258" y="158"/>
                    <a:pt x="243" y="158"/>
                  </a:cubicBezTo>
                  <a:cubicBezTo>
                    <a:pt x="234" y="158"/>
                    <a:pt x="225" y="158"/>
                    <a:pt x="216" y="158"/>
                  </a:cubicBezTo>
                  <a:cubicBezTo>
                    <a:pt x="214" y="158"/>
                    <a:pt x="212" y="159"/>
                    <a:pt x="211" y="161"/>
                  </a:cubicBezTo>
                  <a:cubicBezTo>
                    <a:pt x="208" y="171"/>
                    <a:pt x="208" y="171"/>
                    <a:pt x="215" y="178"/>
                  </a:cubicBezTo>
                  <a:cubicBezTo>
                    <a:pt x="220" y="183"/>
                    <a:pt x="225" y="187"/>
                    <a:pt x="229" y="192"/>
                  </a:cubicBezTo>
                  <a:cubicBezTo>
                    <a:pt x="237" y="200"/>
                    <a:pt x="238" y="209"/>
                    <a:pt x="235" y="220"/>
                  </a:cubicBezTo>
                  <a:cubicBezTo>
                    <a:pt x="231" y="229"/>
                    <a:pt x="224" y="234"/>
                    <a:pt x="213" y="235"/>
                  </a:cubicBezTo>
                  <a:cubicBezTo>
                    <a:pt x="206" y="235"/>
                    <a:pt x="199" y="233"/>
                    <a:pt x="194" y="228"/>
                  </a:cubicBezTo>
                  <a:cubicBezTo>
                    <a:pt x="187" y="221"/>
                    <a:pt x="182" y="216"/>
                    <a:pt x="175" y="209"/>
                  </a:cubicBezTo>
                  <a:cubicBezTo>
                    <a:pt x="173" y="207"/>
                    <a:pt x="171" y="206"/>
                    <a:pt x="168" y="208"/>
                  </a:cubicBezTo>
                  <a:cubicBezTo>
                    <a:pt x="160" y="212"/>
                    <a:pt x="159" y="211"/>
                    <a:pt x="159" y="221"/>
                  </a:cubicBezTo>
                  <a:cubicBezTo>
                    <a:pt x="159" y="227"/>
                    <a:pt x="160" y="235"/>
                    <a:pt x="159" y="242"/>
                  </a:cubicBezTo>
                  <a:cubicBezTo>
                    <a:pt x="159" y="254"/>
                    <a:pt x="150" y="265"/>
                    <a:pt x="138" y="267"/>
                  </a:cubicBezTo>
                  <a:cubicBezTo>
                    <a:pt x="124" y="268"/>
                    <a:pt x="112" y="260"/>
                    <a:pt x="110" y="247"/>
                  </a:cubicBezTo>
                  <a:cubicBezTo>
                    <a:pt x="109" y="241"/>
                    <a:pt x="110" y="235"/>
                    <a:pt x="110" y="228"/>
                  </a:cubicBezTo>
                  <a:cubicBezTo>
                    <a:pt x="110" y="226"/>
                    <a:pt x="110" y="224"/>
                    <a:pt x="110" y="221"/>
                  </a:cubicBezTo>
                  <a:cubicBezTo>
                    <a:pt x="110" y="212"/>
                    <a:pt x="110" y="212"/>
                    <a:pt x="100" y="207"/>
                  </a:cubicBezTo>
                  <a:cubicBezTo>
                    <a:pt x="98" y="206"/>
                    <a:pt x="96" y="207"/>
                    <a:pt x="95" y="209"/>
                  </a:cubicBezTo>
                  <a:cubicBezTo>
                    <a:pt x="88" y="215"/>
                    <a:pt x="82" y="221"/>
                    <a:pt x="75" y="227"/>
                  </a:cubicBezTo>
                  <a:cubicBezTo>
                    <a:pt x="69" y="234"/>
                    <a:pt x="60" y="237"/>
                    <a:pt x="49" y="234"/>
                  </a:cubicBezTo>
                  <a:cubicBezTo>
                    <a:pt x="39" y="230"/>
                    <a:pt x="34" y="223"/>
                    <a:pt x="33" y="213"/>
                  </a:cubicBezTo>
                  <a:cubicBezTo>
                    <a:pt x="32" y="204"/>
                    <a:pt x="35" y="197"/>
                    <a:pt x="40" y="191"/>
                  </a:cubicBezTo>
                  <a:cubicBezTo>
                    <a:pt x="46" y="186"/>
                    <a:pt x="53" y="179"/>
                    <a:pt x="59" y="173"/>
                  </a:cubicBezTo>
                  <a:cubicBezTo>
                    <a:pt x="61" y="171"/>
                    <a:pt x="61" y="170"/>
                    <a:pt x="60" y="167"/>
                  </a:cubicBezTo>
                  <a:cubicBezTo>
                    <a:pt x="58" y="160"/>
                    <a:pt x="54" y="157"/>
                    <a:pt x="46" y="158"/>
                  </a:cubicBezTo>
                  <a:cubicBezTo>
                    <a:pt x="39" y="159"/>
                    <a:pt x="33" y="158"/>
                    <a:pt x="25" y="158"/>
                  </a:cubicBezTo>
                  <a:cubicBezTo>
                    <a:pt x="11" y="158"/>
                    <a:pt x="0" y="147"/>
                    <a:pt x="0" y="133"/>
                  </a:cubicBezTo>
                  <a:cubicBezTo>
                    <a:pt x="0" y="120"/>
                    <a:pt x="11" y="109"/>
                    <a:pt x="25" y="108"/>
                  </a:cubicBezTo>
                  <a:cubicBezTo>
                    <a:pt x="35" y="108"/>
                    <a:pt x="43" y="108"/>
                    <a:pt x="53" y="108"/>
                  </a:cubicBezTo>
                  <a:cubicBezTo>
                    <a:pt x="55" y="108"/>
                    <a:pt x="57" y="108"/>
                    <a:pt x="58" y="105"/>
                  </a:cubicBezTo>
                  <a:cubicBezTo>
                    <a:pt x="61" y="96"/>
                    <a:pt x="62" y="96"/>
                    <a:pt x="54" y="88"/>
                  </a:cubicBezTo>
                  <a:cubicBezTo>
                    <a:pt x="49" y="84"/>
                    <a:pt x="44" y="79"/>
                    <a:pt x="39" y="74"/>
                  </a:cubicBezTo>
                  <a:cubicBezTo>
                    <a:pt x="30" y="64"/>
                    <a:pt x="30" y="49"/>
                    <a:pt x="39" y="39"/>
                  </a:cubicBezTo>
                  <a:cubicBezTo>
                    <a:pt x="49" y="29"/>
                    <a:pt x="65" y="29"/>
                    <a:pt x="75" y="39"/>
                  </a:cubicBezTo>
                  <a:cubicBezTo>
                    <a:pt x="81" y="45"/>
                    <a:pt x="88" y="52"/>
                    <a:pt x="94" y="58"/>
                  </a:cubicBezTo>
                  <a:cubicBezTo>
                    <a:pt x="96" y="60"/>
                    <a:pt x="98" y="59"/>
                    <a:pt x="101" y="59"/>
                  </a:cubicBezTo>
                  <a:cubicBezTo>
                    <a:pt x="109" y="57"/>
                    <a:pt x="111" y="53"/>
                    <a:pt x="110" y="45"/>
                  </a:cubicBezTo>
                  <a:cubicBezTo>
                    <a:pt x="109" y="38"/>
                    <a:pt x="110" y="31"/>
                    <a:pt x="110" y="24"/>
                  </a:cubicBezTo>
                  <a:cubicBezTo>
                    <a:pt x="110" y="11"/>
                    <a:pt x="120" y="0"/>
                    <a:pt x="135" y="0"/>
                  </a:cubicBezTo>
                  <a:cubicBezTo>
                    <a:pt x="149" y="0"/>
                    <a:pt x="159" y="11"/>
                    <a:pt x="159" y="24"/>
                  </a:cubicBezTo>
                  <a:cubicBezTo>
                    <a:pt x="160" y="33"/>
                    <a:pt x="160" y="43"/>
                    <a:pt x="159" y="52"/>
                  </a:cubicBezTo>
                  <a:cubicBezTo>
                    <a:pt x="159" y="54"/>
                    <a:pt x="160" y="55"/>
                    <a:pt x="163" y="56"/>
                  </a:cubicBezTo>
                  <a:cubicBezTo>
                    <a:pt x="170" y="61"/>
                    <a:pt x="175" y="59"/>
                    <a:pt x="179" y="53"/>
                  </a:cubicBezTo>
                  <a:cubicBezTo>
                    <a:pt x="184" y="48"/>
                    <a:pt x="188" y="44"/>
                    <a:pt x="193" y="39"/>
                  </a:cubicBezTo>
                  <a:cubicBezTo>
                    <a:pt x="208" y="25"/>
                    <a:pt x="230" y="31"/>
                    <a:pt x="235" y="50"/>
                  </a:cubicBezTo>
                  <a:cubicBezTo>
                    <a:pt x="238" y="58"/>
                    <a:pt x="236" y="67"/>
                    <a:pt x="229" y="74"/>
                  </a:cubicBezTo>
                  <a:cubicBezTo>
                    <a:pt x="224" y="81"/>
                    <a:pt x="217" y="87"/>
                    <a:pt x="210" y="93"/>
                  </a:cubicBezTo>
                  <a:cubicBezTo>
                    <a:pt x="208" y="95"/>
                    <a:pt x="208" y="97"/>
                    <a:pt x="209" y="99"/>
                  </a:cubicBezTo>
                  <a:cubicBezTo>
                    <a:pt x="213" y="108"/>
                    <a:pt x="213" y="108"/>
                    <a:pt x="223" y="108"/>
                  </a:cubicBezTo>
                  <a:cubicBezTo>
                    <a:pt x="225" y="108"/>
                    <a:pt x="227" y="108"/>
                    <a:pt x="230" y="108"/>
                  </a:cubicBezTo>
                  <a:moveTo>
                    <a:pt x="177" y="133"/>
                  </a:moveTo>
                  <a:cubicBezTo>
                    <a:pt x="177" y="110"/>
                    <a:pt x="158" y="90"/>
                    <a:pt x="135" y="90"/>
                  </a:cubicBezTo>
                  <a:cubicBezTo>
                    <a:pt x="111" y="90"/>
                    <a:pt x="92" y="110"/>
                    <a:pt x="92" y="133"/>
                  </a:cubicBezTo>
                  <a:cubicBezTo>
                    <a:pt x="92" y="155"/>
                    <a:pt x="109" y="176"/>
                    <a:pt x="135" y="176"/>
                  </a:cubicBezTo>
                  <a:cubicBezTo>
                    <a:pt x="160" y="176"/>
                    <a:pt x="178" y="154"/>
                    <a:pt x="177" y="13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75" name="Freeform 9">
              <a:extLst>
                <a:ext uri="{FF2B5EF4-FFF2-40B4-BE49-F238E27FC236}">
                  <a16:creationId xmlns:a16="http://schemas.microsoft.com/office/drawing/2014/main" id="{86C98693-4237-47E2-B2CA-4BAF1CBD35B5}"/>
                </a:ext>
              </a:extLst>
            </p:cNvPr>
            <p:cNvSpPr>
              <a:spLocks/>
            </p:cNvSpPr>
            <p:nvPr/>
          </p:nvSpPr>
          <p:spPr bwMode="auto">
            <a:xfrm>
              <a:off x="1693" y="913"/>
              <a:ext cx="2400" cy="1186"/>
            </a:xfrm>
            <a:custGeom>
              <a:avLst/>
              <a:gdLst>
                <a:gd name="T0" fmla="*/ 1105 w 1199"/>
                <a:gd name="T1" fmla="*/ 341 h 592"/>
                <a:gd name="T2" fmla="*/ 1113 w 1199"/>
                <a:gd name="T3" fmla="*/ 296 h 592"/>
                <a:gd name="T4" fmla="*/ 996 w 1199"/>
                <a:gd name="T5" fmla="*/ 170 h 592"/>
                <a:gd name="T6" fmla="*/ 1003 w 1199"/>
                <a:gd name="T7" fmla="*/ 128 h 592"/>
                <a:gd name="T8" fmla="*/ 881 w 1199"/>
                <a:gd name="T9" fmla="*/ 1 h 592"/>
                <a:gd name="T10" fmla="*/ 881 w 1199"/>
                <a:gd name="T11" fmla="*/ 0 h 592"/>
                <a:gd name="T12" fmla="*/ 730 w 1199"/>
                <a:gd name="T13" fmla="*/ 0 h 592"/>
                <a:gd name="T14" fmla="*/ 730 w 1199"/>
                <a:gd name="T15" fmla="*/ 1 h 592"/>
                <a:gd name="T16" fmla="*/ 728 w 1199"/>
                <a:gd name="T17" fmla="*/ 0 h 592"/>
                <a:gd name="T18" fmla="*/ 600 w 1199"/>
                <a:gd name="T19" fmla="*/ 128 h 592"/>
                <a:gd name="T20" fmla="*/ 607 w 1199"/>
                <a:gd name="T21" fmla="*/ 169 h 592"/>
                <a:gd name="T22" fmla="*/ 393 w 1199"/>
                <a:gd name="T23" fmla="*/ 169 h 592"/>
                <a:gd name="T24" fmla="*/ 265 w 1199"/>
                <a:gd name="T25" fmla="*/ 296 h 592"/>
                <a:gd name="T26" fmla="*/ 272 w 1199"/>
                <a:gd name="T27" fmla="*/ 336 h 592"/>
                <a:gd name="T28" fmla="*/ 128 w 1199"/>
                <a:gd name="T29" fmla="*/ 336 h 592"/>
                <a:gd name="T30" fmla="*/ 0 w 1199"/>
                <a:gd name="T31" fmla="*/ 464 h 592"/>
                <a:gd name="T32" fmla="*/ 128 w 1199"/>
                <a:gd name="T33" fmla="*/ 592 h 592"/>
                <a:gd name="T34" fmla="*/ 1071 w 1199"/>
                <a:gd name="T35" fmla="*/ 592 h 592"/>
                <a:gd name="T36" fmla="*/ 1199 w 1199"/>
                <a:gd name="T37" fmla="*/ 464 h 592"/>
                <a:gd name="T38" fmla="*/ 1105 w 1199"/>
                <a:gd name="T39" fmla="*/ 34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9" h="592">
                  <a:moveTo>
                    <a:pt x="1105" y="341"/>
                  </a:moveTo>
                  <a:cubicBezTo>
                    <a:pt x="1110" y="327"/>
                    <a:pt x="1113" y="312"/>
                    <a:pt x="1113" y="296"/>
                  </a:cubicBezTo>
                  <a:cubicBezTo>
                    <a:pt x="1113" y="230"/>
                    <a:pt x="1062" y="176"/>
                    <a:pt x="996" y="170"/>
                  </a:cubicBezTo>
                  <a:cubicBezTo>
                    <a:pt x="1001" y="157"/>
                    <a:pt x="1003" y="143"/>
                    <a:pt x="1003" y="128"/>
                  </a:cubicBezTo>
                  <a:cubicBezTo>
                    <a:pt x="1003" y="60"/>
                    <a:pt x="949" y="4"/>
                    <a:pt x="881" y="1"/>
                  </a:cubicBezTo>
                  <a:cubicBezTo>
                    <a:pt x="881" y="0"/>
                    <a:pt x="881" y="0"/>
                    <a:pt x="881" y="0"/>
                  </a:cubicBezTo>
                  <a:cubicBezTo>
                    <a:pt x="730" y="0"/>
                    <a:pt x="730" y="0"/>
                    <a:pt x="730" y="0"/>
                  </a:cubicBezTo>
                  <a:cubicBezTo>
                    <a:pt x="730" y="1"/>
                    <a:pt x="730" y="1"/>
                    <a:pt x="730" y="1"/>
                  </a:cubicBezTo>
                  <a:cubicBezTo>
                    <a:pt x="729" y="1"/>
                    <a:pt x="729" y="0"/>
                    <a:pt x="728" y="0"/>
                  </a:cubicBezTo>
                  <a:cubicBezTo>
                    <a:pt x="657" y="0"/>
                    <a:pt x="600" y="58"/>
                    <a:pt x="600" y="128"/>
                  </a:cubicBezTo>
                  <a:cubicBezTo>
                    <a:pt x="600" y="143"/>
                    <a:pt x="603" y="156"/>
                    <a:pt x="607" y="169"/>
                  </a:cubicBezTo>
                  <a:cubicBezTo>
                    <a:pt x="393" y="169"/>
                    <a:pt x="393" y="169"/>
                    <a:pt x="393" y="169"/>
                  </a:cubicBezTo>
                  <a:cubicBezTo>
                    <a:pt x="322" y="169"/>
                    <a:pt x="265" y="226"/>
                    <a:pt x="265" y="296"/>
                  </a:cubicBezTo>
                  <a:cubicBezTo>
                    <a:pt x="265" y="310"/>
                    <a:pt x="267" y="324"/>
                    <a:pt x="272" y="336"/>
                  </a:cubicBezTo>
                  <a:cubicBezTo>
                    <a:pt x="128" y="336"/>
                    <a:pt x="128" y="336"/>
                    <a:pt x="128" y="336"/>
                  </a:cubicBezTo>
                  <a:cubicBezTo>
                    <a:pt x="57" y="336"/>
                    <a:pt x="0" y="394"/>
                    <a:pt x="0" y="464"/>
                  </a:cubicBezTo>
                  <a:cubicBezTo>
                    <a:pt x="0" y="535"/>
                    <a:pt x="57" y="592"/>
                    <a:pt x="128" y="592"/>
                  </a:cubicBezTo>
                  <a:cubicBezTo>
                    <a:pt x="1071" y="592"/>
                    <a:pt x="1071" y="592"/>
                    <a:pt x="1071" y="592"/>
                  </a:cubicBezTo>
                  <a:cubicBezTo>
                    <a:pt x="1142" y="592"/>
                    <a:pt x="1199" y="535"/>
                    <a:pt x="1199" y="464"/>
                  </a:cubicBezTo>
                  <a:cubicBezTo>
                    <a:pt x="1199" y="405"/>
                    <a:pt x="1159" y="356"/>
                    <a:pt x="1105" y="3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76" name="Freeform 10">
              <a:extLst>
                <a:ext uri="{FF2B5EF4-FFF2-40B4-BE49-F238E27FC236}">
                  <a16:creationId xmlns:a16="http://schemas.microsoft.com/office/drawing/2014/main" id="{DE64423A-B38F-4006-A17F-7E1DEF9EEC41}"/>
                </a:ext>
              </a:extLst>
            </p:cNvPr>
            <p:cNvSpPr>
              <a:spLocks/>
            </p:cNvSpPr>
            <p:nvPr/>
          </p:nvSpPr>
          <p:spPr bwMode="auto">
            <a:xfrm>
              <a:off x="3162" y="1336"/>
              <a:ext cx="226" cy="282"/>
            </a:xfrm>
            <a:custGeom>
              <a:avLst/>
              <a:gdLst>
                <a:gd name="T0" fmla="*/ 62 w 113"/>
                <a:gd name="T1" fmla="*/ 141 h 141"/>
                <a:gd name="T2" fmla="*/ 0 w 113"/>
                <a:gd name="T3" fmla="*/ 71 h 141"/>
                <a:gd name="T4" fmla="*/ 62 w 113"/>
                <a:gd name="T5" fmla="*/ 0 h 141"/>
                <a:gd name="T6" fmla="*/ 107 w 113"/>
                <a:gd name="T7" fmla="*/ 21 h 141"/>
                <a:gd name="T8" fmla="*/ 106 w 113"/>
                <a:gd name="T9" fmla="*/ 42 h 141"/>
                <a:gd name="T10" fmla="*/ 86 w 113"/>
                <a:gd name="T11" fmla="*/ 41 h 141"/>
                <a:gd name="T12" fmla="*/ 62 w 113"/>
                <a:gd name="T13" fmla="*/ 29 h 141"/>
                <a:gd name="T14" fmla="*/ 27 w 113"/>
                <a:gd name="T15" fmla="*/ 71 h 141"/>
                <a:gd name="T16" fmla="*/ 62 w 113"/>
                <a:gd name="T17" fmla="*/ 113 h 141"/>
                <a:gd name="T18" fmla="*/ 86 w 113"/>
                <a:gd name="T19" fmla="*/ 101 h 141"/>
                <a:gd name="T20" fmla="*/ 106 w 113"/>
                <a:gd name="T21" fmla="*/ 100 h 141"/>
                <a:gd name="T22" fmla="*/ 107 w 113"/>
                <a:gd name="T23" fmla="*/ 120 h 141"/>
                <a:gd name="T24" fmla="*/ 62 w 113"/>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41">
                  <a:moveTo>
                    <a:pt x="62" y="141"/>
                  </a:moveTo>
                  <a:cubicBezTo>
                    <a:pt x="27" y="141"/>
                    <a:pt x="0" y="110"/>
                    <a:pt x="0" y="71"/>
                  </a:cubicBezTo>
                  <a:cubicBezTo>
                    <a:pt x="0" y="32"/>
                    <a:pt x="27" y="0"/>
                    <a:pt x="62" y="0"/>
                  </a:cubicBezTo>
                  <a:cubicBezTo>
                    <a:pt x="79" y="0"/>
                    <a:pt x="94" y="7"/>
                    <a:pt x="107" y="21"/>
                  </a:cubicBezTo>
                  <a:cubicBezTo>
                    <a:pt x="112" y="27"/>
                    <a:pt x="112" y="36"/>
                    <a:pt x="106" y="42"/>
                  </a:cubicBezTo>
                  <a:cubicBezTo>
                    <a:pt x="100" y="47"/>
                    <a:pt x="92" y="47"/>
                    <a:pt x="86" y="41"/>
                  </a:cubicBezTo>
                  <a:cubicBezTo>
                    <a:pt x="79" y="33"/>
                    <a:pt x="71" y="29"/>
                    <a:pt x="62" y="29"/>
                  </a:cubicBezTo>
                  <a:cubicBezTo>
                    <a:pt x="42" y="29"/>
                    <a:pt x="27" y="48"/>
                    <a:pt x="27" y="71"/>
                  </a:cubicBezTo>
                  <a:cubicBezTo>
                    <a:pt x="27" y="94"/>
                    <a:pt x="42" y="113"/>
                    <a:pt x="62" y="113"/>
                  </a:cubicBezTo>
                  <a:cubicBezTo>
                    <a:pt x="71" y="113"/>
                    <a:pt x="80" y="109"/>
                    <a:pt x="86" y="101"/>
                  </a:cubicBezTo>
                  <a:cubicBezTo>
                    <a:pt x="92" y="95"/>
                    <a:pt x="100" y="94"/>
                    <a:pt x="106" y="100"/>
                  </a:cubicBezTo>
                  <a:cubicBezTo>
                    <a:pt x="112" y="105"/>
                    <a:pt x="113" y="114"/>
                    <a:pt x="107" y="120"/>
                  </a:cubicBezTo>
                  <a:cubicBezTo>
                    <a:pt x="95" y="133"/>
                    <a:pt x="79" y="141"/>
                    <a:pt x="62"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77" name="Freeform 11">
              <a:extLst>
                <a:ext uri="{FF2B5EF4-FFF2-40B4-BE49-F238E27FC236}">
                  <a16:creationId xmlns:a16="http://schemas.microsoft.com/office/drawing/2014/main" id="{CB79999D-CC07-4F61-AA33-5D70FDDEFF94}"/>
                </a:ext>
              </a:extLst>
            </p:cNvPr>
            <p:cNvSpPr>
              <a:spLocks/>
            </p:cNvSpPr>
            <p:nvPr/>
          </p:nvSpPr>
          <p:spPr bwMode="auto">
            <a:xfrm>
              <a:off x="2456" y="1336"/>
              <a:ext cx="254" cy="282"/>
            </a:xfrm>
            <a:custGeom>
              <a:avLst/>
              <a:gdLst>
                <a:gd name="T0" fmla="*/ 71 w 127"/>
                <a:gd name="T1" fmla="*/ 141 h 141"/>
                <a:gd name="T2" fmla="*/ 0 w 127"/>
                <a:gd name="T3" fmla="*/ 71 h 141"/>
                <a:gd name="T4" fmla="*/ 71 w 127"/>
                <a:gd name="T5" fmla="*/ 0 h 141"/>
                <a:gd name="T6" fmla="*/ 122 w 127"/>
                <a:gd name="T7" fmla="*/ 21 h 141"/>
                <a:gd name="T8" fmla="*/ 121 w 127"/>
                <a:gd name="T9" fmla="*/ 42 h 141"/>
                <a:gd name="T10" fmla="*/ 98 w 127"/>
                <a:gd name="T11" fmla="*/ 41 h 141"/>
                <a:gd name="T12" fmla="*/ 71 w 127"/>
                <a:gd name="T13" fmla="*/ 29 h 141"/>
                <a:gd name="T14" fmla="*/ 31 w 127"/>
                <a:gd name="T15" fmla="*/ 71 h 141"/>
                <a:gd name="T16" fmla="*/ 71 w 127"/>
                <a:gd name="T17" fmla="*/ 113 h 141"/>
                <a:gd name="T18" fmla="*/ 98 w 127"/>
                <a:gd name="T19" fmla="*/ 101 h 141"/>
                <a:gd name="T20" fmla="*/ 121 w 127"/>
                <a:gd name="T21" fmla="*/ 100 h 141"/>
                <a:gd name="T22" fmla="*/ 122 w 127"/>
                <a:gd name="T23" fmla="*/ 120 h 141"/>
                <a:gd name="T24" fmla="*/ 71 w 127"/>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1">
                  <a:moveTo>
                    <a:pt x="71" y="141"/>
                  </a:moveTo>
                  <a:cubicBezTo>
                    <a:pt x="31" y="141"/>
                    <a:pt x="0" y="110"/>
                    <a:pt x="0" y="71"/>
                  </a:cubicBezTo>
                  <a:cubicBezTo>
                    <a:pt x="0" y="32"/>
                    <a:pt x="31" y="0"/>
                    <a:pt x="71" y="0"/>
                  </a:cubicBezTo>
                  <a:cubicBezTo>
                    <a:pt x="89" y="0"/>
                    <a:pt x="108" y="7"/>
                    <a:pt x="122" y="21"/>
                  </a:cubicBezTo>
                  <a:cubicBezTo>
                    <a:pt x="127" y="27"/>
                    <a:pt x="127" y="36"/>
                    <a:pt x="121" y="42"/>
                  </a:cubicBezTo>
                  <a:cubicBezTo>
                    <a:pt x="114" y="47"/>
                    <a:pt x="104" y="47"/>
                    <a:pt x="98" y="41"/>
                  </a:cubicBezTo>
                  <a:cubicBezTo>
                    <a:pt x="90" y="33"/>
                    <a:pt x="81" y="29"/>
                    <a:pt x="71" y="29"/>
                  </a:cubicBezTo>
                  <a:cubicBezTo>
                    <a:pt x="49" y="29"/>
                    <a:pt x="31" y="48"/>
                    <a:pt x="31" y="71"/>
                  </a:cubicBezTo>
                  <a:cubicBezTo>
                    <a:pt x="31" y="94"/>
                    <a:pt x="49" y="113"/>
                    <a:pt x="71" y="113"/>
                  </a:cubicBezTo>
                  <a:cubicBezTo>
                    <a:pt x="81" y="113"/>
                    <a:pt x="90" y="109"/>
                    <a:pt x="98" y="101"/>
                  </a:cubicBezTo>
                  <a:cubicBezTo>
                    <a:pt x="104" y="95"/>
                    <a:pt x="114" y="94"/>
                    <a:pt x="121" y="100"/>
                  </a:cubicBezTo>
                  <a:cubicBezTo>
                    <a:pt x="127" y="105"/>
                    <a:pt x="127" y="114"/>
                    <a:pt x="122" y="120"/>
                  </a:cubicBezTo>
                  <a:cubicBezTo>
                    <a:pt x="108" y="133"/>
                    <a:pt x="90" y="141"/>
                    <a:pt x="71"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78" name="Freeform 12">
              <a:extLst>
                <a:ext uri="{FF2B5EF4-FFF2-40B4-BE49-F238E27FC236}">
                  <a16:creationId xmlns:a16="http://schemas.microsoft.com/office/drawing/2014/main" id="{598144F6-A429-4D04-AC44-216F7CC0C7A4}"/>
                </a:ext>
              </a:extLst>
            </p:cNvPr>
            <p:cNvSpPr>
              <a:spLocks/>
            </p:cNvSpPr>
            <p:nvPr/>
          </p:nvSpPr>
          <p:spPr bwMode="auto">
            <a:xfrm>
              <a:off x="2003" y="1704"/>
              <a:ext cx="227" cy="282"/>
            </a:xfrm>
            <a:custGeom>
              <a:avLst/>
              <a:gdLst>
                <a:gd name="T0" fmla="*/ 99 w 113"/>
                <a:gd name="T1" fmla="*/ 141 h 141"/>
                <a:gd name="T2" fmla="*/ 88 w 113"/>
                <a:gd name="T3" fmla="*/ 136 h 141"/>
                <a:gd name="T4" fmla="*/ 28 w 113"/>
                <a:gd name="T5" fmla="*/ 56 h 141"/>
                <a:gd name="T6" fmla="*/ 28 w 113"/>
                <a:gd name="T7" fmla="*/ 127 h 141"/>
                <a:gd name="T8" fmla="*/ 15 w 113"/>
                <a:gd name="T9" fmla="*/ 141 h 141"/>
                <a:gd name="T10" fmla="*/ 0 w 113"/>
                <a:gd name="T11" fmla="*/ 127 h 141"/>
                <a:gd name="T12" fmla="*/ 0 w 113"/>
                <a:gd name="T13" fmla="*/ 15 h 141"/>
                <a:gd name="T14" fmla="*/ 10 w 113"/>
                <a:gd name="T15" fmla="*/ 2 h 141"/>
                <a:gd name="T16" fmla="*/ 25 w 113"/>
                <a:gd name="T17" fmla="*/ 7 h 141"/>
                <a:gd name="T18" fmla="*/ 85 w 113"/>
                <a:gd name="T19" fmla="*/ 85 h 141"/>
                <a:gd name="T20" fmla="*/ 85 w 113"/>
                <a:gd name="T21" fmla="*/ 15 h 141"/>
                <a:gd name="T22" fmla="*/ 99 w 113"/>
                <a:gd name="T23" fmla="*/ 1 h 141"/>
                <a:gd name="T24" fmla="*/ 113 w 113"/>
                <a:gd name="T25" fmla="*/ 15 h 141"/>
                <a:gd name="T26" fmla="*/ 113 w 113"/>
                <a:gd name="T27" fmla="*/ 127 h 141"/>
                <a:gd name="T28" fmla="*/ 104 w 113"/>
                <a:gd name="T29" fmla="*/ 140 h 141"/>
                <a:gd name="T30" fmla="*/ 99 w 113"/>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1">
                  <a:moveTo>
                    <a:pt x="99" y="141"/>
                  </a:moveTo>
                  <a:cubicBezTo>
                    <a:pt x="95" y="141"/>
                    <a:pt x="91" y="139"/>
                    <a:pt x="88" y="136"/>
                  </a:cubicBezTo>
                  <a:cubicBezTo>
                    <a:pt x="28" y="56"/>
                    <a:pt x="28" y="56"/>
                    <a:pt x="28" y="56"/>
                  </a:cubicBezTo>
                  <a:cubicBezTo>
                    <a:pt x="28" y="127"/>
                    <a:pt x="28" y="127"/>
                    <a:pt x="28" y="127"/>
                  </a:cubicBezTo>
                  <a:cubicBezTo>
                    <a:pt x="28" y="135"/>
                    <a:pt x="22" y="141"/>
                    <a:pt x="15" y="141"/>
                  </a:cubicBezTo>
                  <a:cubicBezTo>
                    <a:pt x="7" y="141"/>
                    <a:pt x="0" y="135"/>
                    <a:pt x="0" y="127"/>
                  </a:cubicBezTo>
                  <a:cubicBezTo>
                    <a:pt x="0" y="15"/>
                    <a:pt x="0" y="15"/>
                    <a:pt x="0" y="15"/>
                  </a:cubicBezTo>
                  <a:cubicBezTo>
                    <a:pt x="0" y="8"/>
                    <a:pt x="4" y="4"/>
                    <a:pt x="10" y="2"/>
                  </a:cubicBezTo>
                  <a:cubicBezTo>
                    <a:pt x="16" y="0"/>
                    <a:pt x="22" y="2"/>
                    <a:pt x="25" y="7"/>
                  </a:cubicBezTo>
                  <a:cubicBezTo>
                    <a:pt x="85" y="85"/>
                    <a:pt x="85" y="85"/>
                    <a:pt x="85" y="85"/>
                  </a:cubicBezTo>
                  <a:cubicBezTo>
                    <a:pt x="85" y="15"/>
                    <a:pt x="85" y="15"/>
                    <a:pt x="85" y="15"/>
                  </a:cubicBezTo>
                  <a:cubicBezTo>
                    <a:pt x="85" y="8"/>
                    <a:pt x="91" y="1"/>
                    <a:pt x="99" y="1"/>
                  </a:cubicBezTo>
                  <a:cubicBezTo>
                    <a:pt x="106" y="1"/>
                    <a:pt x="113" y="8"/>
                    <a:pt x="113" y="15"/>
                  </a:cubicBezTo>
                  <a:cubicBezTo>
                    <a:pt x="113" y="127"/>
                    <a:pt x="113" y="127"/>
                    <a:pt x="113" y="127"/>
                  </a:cubicBezTo>
                  <a:cubicBezTo>
                    <a:pt x="113" y="133"/>
                    <a:pt x="109" y="138"/>
                    <a:pt x="104" y="140"/>
                  </a:cubicBezTo>
                  <a:cubicBezTo>
                    <a:pt x="102" y="141"/>
                    <a:pt x="101" y="141"/>
                    <a:pt x="99"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79" name="Freeform 13">
              <a:extLst>
                <a:ext uri="{FF2B5EF4-FFF2-40B4-BE49-F238E27FC236}">
                  <a16:creationId xmlns:a16="http://schemas.microsoft.com/office/drawing/2014/main" id="{14747981-3B32-4203-BD6C-1CB8CE4D7FB9}"/>
                </a:ext>
              </a:extLst>
            </p:cNvPr>
            <p:cNvSpPr>
              <a:spLocks noEditPoints="1"/>
            </p:cNvSpPr>
            <p:nvPr/>
          </p:nvSpPr>
          <p:spPr bwMode="auto">
            <a:xfrm>
              <a:off x="3416" y="1336"/>
              <a:ext cx="255" cy="282"/>
            </a:xfrm>
            <a:custGeom>
              <a:avLst/>
              <a:gdLst>
                <a:gd name="T0" fmla="*/ 63 w 127"/>
                <a:gd name="T1" fmla="*/ 141 h 141"/>
                <a:gd name="T2" fmla="*/ 0 w 127"/>
                <a:gd name="T3" fmla="*/ 71 h 141"/>
                <a:gd name="T4" fmla="*/ 63 w 127"/>
                <a:gd name="T5" fmla="*/ 0 h 141"/>
                <a:gd name="T6" fmla="*/ 127 w 127"/>
                <a:gd name="T7" fmla="*/ 71 h 141"/>
                <a:gd name="T8" fmla="*/ 63 w 127"/>
                <a:gd name="T9" fmla="*/ 141 h 141"/>
                <a:gd name="T10" fmla="*/ 63 w 127"/>
                <a:gd name="T11" fmla="*/ 29 h 141"/>
                <a:gd name="T12" fmla="*/ 27 w 127"/>
                <a:gd name="T13" fmla="*/ 71 h 141"/>
                <a:gd name="T14" fmla="*/ 63 w 127"/>
                <a:gd name="T15" fmla="*/ 113 h 141"/>
                <a:gd name="T16" fmla="*/ 98 w 127"/>
                <a:gd name="T17" fmla="*/ 71 h 141"/>
                <a:gd name="T18" fmla="*/ 63 w 127"/>
                <a:gd name="T19"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41">
                  <a:moveTo>
                    <a:pt x="63" y="141"/>
                  </a:moveTo>
                  <a:cubicBezTo>
                    <a:pt x="28" y="141"/>
                    <a:pt x="0" y="110"/>
                    <a:pt x="0" y="71"/>
                  </a:cubicBezTo>
                  <a:cubicBezTo>
                    <a:pt x="0" y="32"/>
                    <a:pt x="28" y="0"/>
                    <a:pt x="63" y="0"/>
                  </a:cubicBezTo>
                  <a:cubicBezTo>
                    <a:pt x="98" y="0"/>
                    <a:pt x="127" y="32"/>
                    <a:pt x="127" y="71"/>
                  </a:cubicBezTo>
                  <a:cubicBezTo>
                    <a:pt x="127" y="110"/>
                    <a:pt x="98" y="141"/>
                    <a:pt x="63" y="141"/>
                  </a:cubicBezTo>
                  <a:close/>
                  <a:moveTo>
                    <a:pt x="63" y="29"/>
                  </a:moveTo>
                  <a:cubicBezTo>
                    <a:pt x="44" y="29"/>
                    <a:pt x="27" y="47"/>
                    <a:pt x="27" y="71"/>
                  </a:cubicBezTo>
                  <a:cubicBezTo>
                    <a:pt x="27" y="93"/>
                    <a:pt x="44" y="113"/>
                    <a:pt x="63" y="113"/>
                  </a:cubicBezTo>
                  <a:cubicBezTo>
                    <a:pt x="83" y="113"/>
                    <a:pt x="98" y="93"/>
                    <a:pt x="98" y="71"/>
                  </a:cubicBezTo>
                  <a:cubicBezTo>
                    <a:pt x="98" y="47"/>
                    <a:pt x="83" y="29"/>
                    <a:pt x="63"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0" name="Freeform 14">
              <a:extLst>
                <a:ext uri="{FF2B5EF4-FFF2-40B4-BE49-F238E27FC236}">
                  <a16:creationId xmlns:a16="http://schemas.microsoft.com/office/drawing/2014/main" id="{B1108513-3085-479D-B54A-0BA3AEEFD206}"/>
                </a:ext>
              </a:extLst>
            </p:cNvPr>
            <p:cNvSpPr>
              <a:spLocks/>
            </p:cNvSpPr>
            <p:nvPr/>
          </p:nvSpPr>
          <p:spPr bwMode="auto">
            <a:xfrm>
              <a:off x="2506" y="1704"/>
              <a:ext cx="170" cy="282"/>
            </a:xfrm>
            <a:custGeom>
              <a:avLst/>
              <a:gdLst>
                <a:gd name="T0" fmla="*/ 70 w 85"/>
                <a:gd name="T1" fmla="*/ 85 h 141"/>
                <a:gd name="T2" fmla="*/ 85 w 85"/>
                <a:gd name="T3" fmla="*/ 71 h 141"/>
                <a:gd name="T4" fmla="*/ 70 w 85"/>
                <a:gd name="T5" fmla="*/ 56 h 141"/>
                <a:gd name="T6" fmla="*/ 30 w 85"/>
                <a:gd name="T7" fmla="*/ 56 h 141"/>
                <a:gd name="T8" fmla="*/ 30 w 85"/>
                <a:gd name="T9" fmla="*/ 28 h 141"/>
                <a:gd name="T10" fmla="*/ 70 w 85"/>
                <a:gd name="T11" fmla="*/ 28 h 141"/>
                <a:gd name="T12" fmla="*/ 85 w 85"/>
                <a:gd name="T13" fmla="*/ 15 h 141"/>
                <a:gd name="T14" fmla="*/ 70 w 85"/>
                <a:gd name="T15" fmla="*/ 0 h 141"/>
                <a:gd name="T16" fmla="*/ 15 w 85"/>
                <a:gd name="T17" fmla="*/ 0 h 141"/>
                <a:gd name="T18" fmla="*/ 0 w 85"/>
                <a:gd name="T19" fmla="*/ 15 h 141"/>
                <a:gd name="T20" fmla="*/ 1 w 85"/>
                <a:gd name="T21" fmla="*/ 15 h 141"/>
                <a:gd name="T22" fmla="*/ 0 w 85"/>
                <a:gd name="T23" fmla="*/ 16 h 141"/>
                <a:gd name="T24" fmla="*/ 0 w 85"/>
                <a:gd name="T25" fmla="*/ 127 h 141"/>
                <a:gd name="T26" fmla="*/ 0 w 85"/>
                <a:gd name="T27" fmla="*/ 127 h 141"/>
                <a:gd name="T28" fmla="*/ 0 w 85"/>
                <a:gd name="T29" fmla="*/ 127 h 141"/>
                <a:gd name="T30" fmla="*/ 15 w 85"/>
                <a:gd name="T31" fmla="*/ 141 h 141"/>
                <a:gd name="T32" fmla="*/ 15 w 85"/>
                <a:gd name="T33" fmla="*/ 141 h 141"/>
                <a:gd name="T34" fmla="*/ 70 w 85"/>
                <a:gd name="T35" fmla="*/ 141 h 141"/>
                <a:gd name="T36" fmla="*/ 85 w 85"/>
                <a:gd name="T37" fmla="*/ 127 h 141"/>
                <a:gd name="T38" fmla="*/ 70 w 85"/>
                <a:gd name="T39" fmla="*/ 112 h 141"/>
                <a:gd name="T40" fmla="*/ 70 w 85"/>
                <a:gd name="T41" fmla="*/ 112 h 141"/>
                <a:gd name="T42" fmla="*/ 30 w 85"/>
                <a:gd name="T43" fmla="*/ 112 h 141"/>
                <a:gd name="T44" fmla="*/ 30 w 85"/>
                <a:gd name="T45" fmla="*/ 85 h 141"/>
                <a:gd name="T46" fmla="*/ 70 w 85"/>
                <a:gd name="T47" fmla="*/ 85 h 141"/>
                <a:gd name="T48" fmla="*/ 70 w 85"/>
                <a:gd name="T49" fmla="*/ 8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41">
                  <a:moveTo>
                    <a:pt x="70" y="85"/>
                  </a:moveTo>
                  <a:cubicBezTo>
                    <a:pt x="78" y="85"/>
                    <a:pt x="85" y="79"/>
                    <a:pt x="85" y="71"/>
                  </a:cubicBezTo>
                  <a:cubicBezTo>
                    <a:pt x="85" y="62"/>
                    <a:pt x="78" y="56"/>
                    <a:pt x="70" y="56"/>
                  </a:cubicBezTo>
                  <a:cubicBezTo>
                    <a:pt x="30" y="56"/>
                    <a:pt x="30" y="56"/>
                    <a:pt x="30" y="56"/>
                  </a:cubicBezTo>
                  <a:cubicBezTo>
                    <a:pt x="30" y="28"/>
                    <a:pt x="30" y="28"/>
                    <a:pt x="30" y="28"/>
                  </a:cubicBezTo>
                  <a:cubicBezTo>
                    <a:pt x="70" y="28"/>
                    <a:pt x="70" y="28"/>
                    <a:pt x="70" y="28"/>
                  </a:cubicBezTo>
                  <a:cubicBezTo>
                    <a:pt x="78" y="28"/>
                    <a:pt x="85" y="23"/>
                    <a:pt x="85" y="15"/>
                  </a:cubicBezTo>
                  <a:cubicBezTo>
                    <a:pt x="85" y="7"/>
                    <a:pt x="78" y="0"/>
                    <a:pt x="70" y="0"/>
                  </a:cubicBezTo>
                  <a:cubicBezTo>
                    <a:pt x="15" y="0"/>
                    <a:pt x="15" y="0"/>
                    <a:pt x="15" y="0"/>
                  </a:cubicBezTo>
                  <a:cubicBezTo>
                    <a:pt x="7" y="0"/>
                    <a:pt x="0" y="7"/>
                    <a:pt x="0" y="15"/>
                  </a:cubicBezTo>
                  <a:cubicBezTo>
                    <a:pt x="1" y="15"/>
                    <a:pt x="1" y="15"/>
                    <a:pt x="1" y="15"/>
                  </a:cubicBezTo>
                  <a:cubicBezTo>
                    <a:pt x="1" y="15"/>
                    <a:pt x="0" y="15"/>
                    <a:pt x="0" y="16"/>
                  </a:cubicBezTo>
                  <a:cubicBezTo>
                    <a:pt x="0" y="127"/>
                    <a:pt x="0" y="127"/>
                    <a:pt x="0" y="127"/>
                  </a:cubicBezTo>
                  <a:cubicBezTo>
                    <a:pt x="0" y="127"/>
                    <a:pt x="0" y="127"/>
                    <a:pt x="0" y="127"/>
                  </a:cubicBezTo>
                  <a:cubicBezTo>
                    <a:pt x="0" y="127"/>
                    <a:pt x="0" y="127"/>
                    <a:pt x="0" y="127"/>
                  </a:cubicBezTo>
                  <a:cubicBezTo>
                    <a:pt x="0" y="135"/>
                    <a:pt x="7" y="141"/>
                    <a:pt x="15" y="141"/>
                  </a:cubicBezTo>
                  <a:cubicBezTo>
                    <a:pt x="15" y="141"/>
                    <a:pt x="15" y="141"/>
                    <a:pt x="15" y="141"/>
                  </a:cubicBezTo>
                  <a:cubicBezTo>
                    <a:pt x="70" y="141"/>
                    <a:pt x="70" y="141"/>
                    <a:pt x="70" y="141"/>
                  </a:cubicBezTo>
                  <a:cubicBezTo>
                    <a:pt x="78" y="141"/>
                    <a:pt x="85" y="135"/>
                    <a:pt x="85" y="127"/>
                  </a:cubicBezTo>
                  <a:cubicBezTo>
                    <a:pt x="85" y="119"/>
                    <a:pt x="78" y="112"/>
                    <a:pt x="70" y="112"/>
                  </a:cubicBezTo>
                  <a:cubicBezTo>
                    <a:pt x="70" y="112"/>
                    <a:pt x="70" y="112"/>
                    <a:pt x="70" y="112"/>
                  </a:cubicBezTo>
                  <a:cubicBezTo>
                    <a:pt x="30" y="112"/>
                    <a:pt x="30" y="112"/>
                    <a:pt x="30" y="112"/>
                  </a:cubicBezTo>
                  <a:cubicBezTo>
                    <a:pt x="30" y="85"/>
                    <a:pt x="30" y="85"/>
                    <a:pt x="30" y="85"/>
                  </a:cubicBezTo>
                  <a:cubicBezTo>
                    <a:pt x="70" y="85"/>
                    <a:pt x="70" y="85"/>
                    <a:pt x="70" y="85"/>
                  </a:cubicBezTo>
                  <a:cubicBezTo>
                    <a:pt x="70" y="85"/>
                    <a:pt x="70" y="85"/>
                    <a:pt x="70"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1" name="Freeform 15">
              <a:extLst>
                <a:ext uri="{FF2B5EF4-FFF2-40B4-BE49-F238E27FC236}">
                  <a16:creationId xmlns:a16="http://schemas.microsoft.com/office/drawing/2014/main" id="{BB71C08E-E1E3-49EF-9A55-14455CD90702}"/>
                </a:ext>
              </a:extLst>
            </p:cNvPr>
            <p:cNvSpPr>
              <a:spLocks/>
            </p:cNvSpPr>
            <p:nvPr/>
          </p:nvSpPr>
          <p:spPr bwMode="auto">
            <a:xfrm>
              <a:off x="3536" y="1704"/>
              <a:ext cx="199" cy="282"/>
            </a:xfrm>
            <a:custGeom>
              <a:avLst/>
              <a:gdLst>
                <a:gd name="T0" fmla="*/ 85 w 99"/>
                <a:gd name="T1" fmla="*/ 0 h 141"/>
                <a:gd name="T2" fmla="*/ 70 w 99"/>
                <a:gd name="T3" fmla="*/ 15 h 141"/>
                <a:gd name="T4" fmla="*/ 70 w 99"/>
                <a:gd name="T5" fmla="*/ 58 h 141"/>
                <a:gd name="T6" fmla="*/ 29 w 99"/>
                <a:gd name="T7" fmla="*/ 58 h 141"/>
                <a:gd name="T8" fmla="*/ 29 w 99"/>
                <a:gd name="T9" fmla="*/ 15 h 141"/>
                <a:gd name="T10" fmla="*/ 15 w 99"/>
                <a:gd name="T11" fmla="*/ 0 h 141"/>
                <a:gd name="T12" fmla="*/ 0 w 99"/>
                <a:gd name="T13" fmla="*/ 15 h 141"/>
                <a:gd name="T14" fmla="*/ 0 w 99"/>
                <a:gd name="T15" fmla="*/ 127 h 141"/>
                <a:gd name="T16" fmla="*/ 15 w 99"/>
                <a:gd name="T17" fmla="*/ 141 h 141"/>
                <a:gd name="T18" fmla="*/ 29 w 99"/>
                <a:gd name="T19" fmla="*/ 127 h 141"/>
                <a:gd name="T20" fmla="*/ 29 w 99"/>
                <a:gd name="T21" fmla="*/ 87 h 141"/>
                <a:gd name="T22" fmla="*/ 70 w 99"/>
                <a:gd name="T23" fmla="*/ 87 h 141"/>
                <a:gd name="T24" fmla="*/ 70 w 99"/>
                <a:gd name="T25" fmla="*/ 127 h 141"/>
                <a:gd name="T26" fmla="*/ 85 w 99"/>
                <a:gd name="T27" fmla="*/ 141 h 141"/>
                <a:gd name="T28" fmla="*/ 99 w 99"/>
                <a:gd name="T29" fmla="*/ 127 h 141"/>
                <a:gd name="T30" fmla="*/ 99 w 99"/>
                <a:gd name="T31" fmla="*/ 15 h 141"/>
                <a:gd name="T32" fmla="*/ 85 w 99"/>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5" y="0"/>
                  </a:moveTo>
                  <a:cubicBezTo>
                    <a:pt x="77" y="0"/>
                    <a:pt x="70" y="7"/>
                    <a:pt x="70" y="15"/>
                  </a:cubicBezTo>
                  <a:cubicBezTo>
                    <a:pt x="70" y="58"/>
                    <a:pt x="70" y="58"/>
                    <a:pt x="70" y="58"/>
                  </a:cubicBezTo>
                  <a:cubicBezTo>
                    <a:pt x="29" y="58"/>
                    <a:pt x="29" y="58"/>
                    <a:pt x="29" y="58"/>
                  </a:cubicBezTo>
                  <a:cubicBezTo>
                    <a:pt x="29" y="15"/>
                    <a:pt x="29" y="15"/>
                    <a:pt x="29" y="15"/>
                  </a:cubicBezTo>
                  <a:cubicBezTo>
                    <a:pt x="29" y="7"/>
                    <a:pt x="22" y="0"/>
                    <a:pt x="15" y="0"/>
                  </a:cubicBezTo>
                  <a:cubicBezTo>
                    <a:pt x="7" y="0"/>
                    <a:pt x="0" y="7"/>
                    <a:pt x="0" y="15"/>
                  </a:cubicBezTo>
                  <a:cubicBezTo>
                    <a:pt x="0" y="127"/>
                    <a:pt x="0" y="127"/>
                    <a:pt x="0" y="127"/>
                  </a:cubicBezTo>
                  <a:cubicBezTo>
                    <a:pt x="0" y="135"/>
                    <a:pt x="7" y="141"/>
                    <a:pt x="15" y="141"/>
                  </a:cubicBezTo>
                  <a:cubicBezTo>
                    <a:pt x="22" y="141"/>
                    <a:pt x="29" y="135"/>
                    <a:pt x="29" y="127"/>
                  </a:cubicBezTo>
                  <a:cubicBezTo>
                    <a:pt x="29" y="87"/>
                    <a:pt x="29" y="87"/>
                    <a:pt x="29" y="87"/>
                  </a:cubicBezTo>
                  <a:cubicBezTo>
                    <a:pt x="70" y="87"/>
                    <a:pt x="70" y="87"/>
                    <a:pt x="70" y="87"/>
                  </a:cubicBezTo>
                  <a:cubicBezTo>
                    <a:pt x="70" y="127"/>
                    <a:pt x="70" y="127"/>
                    <a:pt x="70" y="127"/>
                  </a:cubicBezTo>
                  <a:cubicBezTo>
                    <a:pt x="70" y="135"/>
                    <a:pt x="77" y="141"/>
                    <a:pt x="85" y="141"/>
                  </a:cubicBezTo>
                  <a:cubicBezTo>
                    <a:pt x="93" y="141"/>
                    <a:pt x="99" y="135"/>
                    <a:pt x="99" y="127"/>
                  </a:cubicBezTo>
                  <a:cubicBezTo>
                    <a:pt x="99" y="15"/>
                    <a:pt x="99" y="15"/>
                    <a:pt x="99" y="15"/>
                  </a:cubicBezTo>
                  <a:cubicBezTo>
                    <a:pt x="99" y="7"/>
                    <a:pt x="93" y="0"/>
                    <a:pt x="8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2" name="Freeform 16">
              <a:extLst>
                <a:ext uri="{FF2B5EF4-FFF2-40B4-BE49-F238E27FC236}">
                  <a16:creationId xmlns:a16="http://schemas.microsoft.com/office/drawing/2014/main" id="{9F31D97E-E108-4866-BF54-512647F15D83}"/>
                </a:ext>
              </a:extLst>
            </p:cNvPr>
            <p:cNvSpPr>
              <a:spLocks/>
            </p:cNvSpPr>
            <p:nvPr/>
          </p:nvSpPr>
          <p:spPr bwMode="auto">
            <a:xfrm>
              <a:off x="3082" y="1704"/>
              <a:ext cx="198" cy="282"/>
            </a:xfrm>
            <a:custGeom>
              <a:avLst/>
              <a:gdLst>
                <a:gd name="T0" fmla="*/ 84 w 99"/>
                <a:gd name="T1" fmla="*/ 112 h 141"/>
                <a:gd name="T2" fmla="*/ 64 w 99"/>
                <a:gd name="T3" fmla="*/ 112 h 141"/>
                <a:gd name="T4" fmla="*/ 64 w 99"/>
                <a:gd name="T5" fmla="*/ 29 h 141"/>
                <a:gd name="T6" fmla="*/ 84 w 99"/>
                <a:gd name="T7" fmla="*/ 29 h 141"/>
                <a:gd name="T8" fmla="*/ 99 w 99"/>
                <a:gd name="T9" fmla="*/ 14 h 141"/>
                <a:gd name="T10" fmla="*/ 84 w 99"/>
                <a:gd name="T11" fmla="*/ 0 h 141"/>
                <a:gd name="T12" fmla="*/ 15 w 99"/>
                <a:gd name="T13" fmla="*/ 0 h 141"/>
                <a:gd name="T14" fmla="*/ 0 w 99"/>
                <a:gd name="T15" fmla="*/ 14 h 141"/>
                <a:gd name="T16" fmla="*/ 15 w 99"/>
                <a:gd name="T17" fmla="*/ 29 h 141"/>
                <a:gd name="T18" fmla="*/ 35 w 99"/>
                <a:gd name="T19" fmla="*/ 29 h 141"/>
                <a:gd name="T20" fmla="*/ 35 w 99"/>
                <a:gd name="T21" fmla="*/ 112 h 141"/>
                <a:gd name="T22" fmla="*/ 15 w 99"/>
                <a:gd name="T23" fmla="*/ 112 h 141"/>
                <a:gd name="T24" fmla="*/ 0 w 99"/>
                <a:gd name="T25" fmla="*/ 127 h 141"/>
                <a:gd name="T26" fmla="*/ 15 w 99"/>
                <a:gd name="T27" fmla="*/ 141 h 141"/>
                <a:gd name="T28" fmla="*/ 84 w 99"/>
                <a:gd name="T29" fmla="*/ 141 h 141"/>
                <a:gd name="T30" fmla="*/ 99 w 99"/>
                <a:gd name="T31" fmla="*/ 127 h 141"/>
                <a:gd name="T32" fmla="*/ 84 w 99"/>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2"/>
                  </a:moveTo>
                  <a:cubicBezTo>
                    <a:pt x="64" y="112"/>
                    <a:pt x="64" y="112"/>
                    <a:pt x="64" y="112"/>
                  </a:cubicBezTo>
                  <a:cubicBezTo>
                    <a:pt x="64" y="29"/>
                    <a:pt x="64" y="29"/>
                    <a:pt x="64" y="29"/>
                  </a:cubicBezTo>
                  <a:cubicBezTo>
                    <a:pt x="84" y="29"/>
                    <a:pt x="84" y="29"/>
                    <a:pt x="84" y="29"/>
                  </a:cubicBezTo>
                  <a:cubicBezTo>
                    <a:pt x="92" y="29"/>
                    <a:pt x="99" y="22"/>
                    <a:pt x="99" y="14"/>
                  </a:cubicBezTo>
                  <a:cubicBezTo>
                    <a:pt x="99" y="7"/>
                    <a:pt x="92" y="0"/>
                    <a:pt x="84" y="0"/>
                  </a:cubicBezTo>
                  <a:cubicBezTo>
                    <a:pt x="15" y="0"/>
                    <a:pt x="15" y="0"/>
                    <a:pt x="15" y="0"/>
                  </a:cubicBezTo>
                  <a:cubicBezTo>
                    <a:pt x="7" y="0"/>
                    <a:pt x="0" y="7"/>
                    <a:pt x="0" y="14"/>
                  </a:cubicBezTo>
                  <a:cubicBezTo>
                    <a:pt x="0" y="22"/>
                    <a:pt x="7" y="29"/>
                    <a:pt x="15" y="29"/>
                  </a:cubicBezTo>
                  <a:cubicBezTo>
                    <a:pt x="35" y="29"/>
                    <a:pt x="35" y="29"/>
                    <a:pt x="35" y="29"/>
                  </a:cubicBezTo>
                  <a:cubicBezTo>
                    <a:pt x="35" y="112"/>
                    <a:pt x="35" y="112"/>
                    <a:pt x="35" y="112"/>
                  </a:cubicBezTo>
                  <a:cubicBezTo>
                    <a:pt x="15" y="112"/>
                    <a:pt x="15" y="112"/>
                    <a:pt x="15" y="112"/>
                  </a:cubicBezTo>
                  <a:cubicBezTo>
                    <a:pt x="7" y="112"/>
                    <a:pt x="0" y="119"/>
                    <a:pt x="0" y="127"/>
                  </a:cubicBezTo>
                  <a:cubicBezTo>
                    <a:pt x="0" y="135"/>
                    <a:pt x="7" y="141"/>
                    <a:pt x="15" y="141"/>
                  </a:cubicBezTo>
                  <a:cubicBezTo>
                    <a:pt x="84" y="141"/>
                    <a:pt x="84" y="141"/>
                    <a:pt x="84" y="141"/>
                  </a:cubicBezTo>
                  <a:cubicBezTo>
                    <a:pt x="92" y="141"/>
                    <a:pt x="99" y="135"/>
                    <a:pt x="99" y="127"/>
                  </a:cubicBezTo>
                  <a:cubicBezTo>
                    <a:pt x="99"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3" name="Freeform 17">
              <a:extLst>
                <a:ext uri="{FF2B5EF4-FFF2-40B4-BE49-F238E27FC236}">
                  <a16:creationId xmlns:a16="http://schemas.microsoft.com/office/drawing/2014/main" id="{9C490797-1D01-4401-8A5A-0DBEE9EF4705}"/>
                </a:ext>
              </a:extLst>
            </p:cNvPr>
            <p:cNvSpPr>
              <a:spLocks/>
            </p:cNvSpPr>
            <p:nvPr/>
          </p:nvSpPr>
          <p:spPr bwMode="auto">
            <a:xfrm>
              <a:off x="1785" y="1704"/>
              <a:ext cx="196" cy="282"/>
            </a:xfrm>
            <a:custGeom>
              <a:avLst/>
              <a:gdLst>
                <a:gd name="T0" fmla="*/ 84 w 98"/>
                <a:gd name="T1" fmla="*/ 112 h 141"/>
                <a:gd name="T2" fmla="*/ 63 w 98"/>
                <a:gd name="T3" fmla="*/ 112 h 141"/>
                <a:gd name="T4" fmla="*/ 63 w 98"/>
                <a:gd name="T5" fmla="*/ 29 h 141"/>
                <a:gd name="T6" fmla="*/ 84 w 98"/>
                <a:gd name="T7" fmla="*/ 29 h 141"/>
                <a:gd name="T8" fmla="*/ 98 w 98"/>
                <a:gd name="T9" fmla="*/ 14 h 141"/>
                <a:gd name="T10" fmla="*/ 84 w 98"/>
                <a:gd name="T11" fmla="*/ 0 h 141"/>
                <a:gd name="T12" fmla="*/ 14 w 98"/>
                <a:gd name="T13" fmla="*/ 0 h 141"/>
                <a:gd name="T14" fmla="*/ 0 w 98"/>
                <a:gd name="T15" fmla="*/ 14 h 141"/>
                <a:gd name="T16" fmla="*/ 14 w 98"/>
                <a:gd name="T17" fmla="*/ 29 h 141"/>
                <a:gd name="T18" fmla="*/ 35 w 98"/>
                <a:gd name="T19" fmla="*/ 29 h 141"/>
                <a:gd name="T20" fmla="*/ 35 w 98"/>
                <a:gd name="T21" fmla="*/ 112 h 141"/>
                <a:gd name="T22" fmla="*/ 14 w 98"/>
                <a:gd name="T23" fmla="*/ 112 h 141"/>
                <a:gd name="T24" fmla="*/ 0 w 98"/>
                <a:gd name="T25" fmla="*/ 127 h 141"/>
                <a:gd name="T26" fmla="*/ 14 w 98"/>
                <a:gd name="T27" fmla="*/ 141 h 141"/>
                <a:gd name="T28" fmla="*/ 84 w 98"/>
                <a:gd name="T29" fmla="*/ 141 h 141"/>
                <a:gd name="T30" fmla="*/ 98 w 98"/>
                <a:gd name="T31" fmla="*/ 127 h 141"/>
                <a:gd name="T32" fmla="*/ 84 w 98"/>
                <a:gd name="T33"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41">
                  <a:moveTo>
                    <a:pt x="84" y="112"/>
                  </a:moveTo>
                  <a:cubicBezTo>
                    <a:pt x="63" y="112"/>
                    <a:pt x="63" y="112"/>
                    <a:pt x="63" y="112"/>
                  </a:cubicBezTo>
                  <a:cubicBezTo>
                    <a:pt x="63" y="29"/>
                    <a:pt x="63" y="29"/>
                    <a:pt x="63" y="29"/>
                  </a:cubicBezTo>
                  <a:cubicBezTo>
                    <a:pt x="84" y="29"/>
                    <a:pt x="84" y="29"/>
                    <a:pt x="84" y="29"/>
                  </a:cubicBezTo>
                  <a:cubicBezTo>
                    <a:pt x="92" y="29"/>
                    <a:pt x="98" y="22"/>
                    <a:pt x="98" y="14"/>
                  </a:cubicBezTo>
                  <a:cubicBezTo>
                    <a:pt x="98" y="7"/>
                    <a:pt x="92" y="0"/>
                    <a:pt x="84" y="0"/>
                  </a:cubicBezTo>
                  <a:cubicBezTo>
                    <a:pt x="14" y="0"/>
                    <a:pt x="14" y="0"/>
                    <a:pt x="14" y="0"/>
                  </a:cubicBezTo>
                  <a:cubicBezTo>
                    <a:pt x="7" y="0"/>
                    <a:pt x="0" y="7"/>
                    <a:pt x="0" y="14"/>
                  </a:cubicBezTo>
                  <a:cubicBezTo>
                    <a:pt x="0" y="22"/>
                    <a:pt x="7" y="29"/>
                    <a:pt x="14" y="29"/>
                  </a:cubicBezTo>
                  <a:cubicBezTo>
                    <a:pt x="35" y="29"/>
                    <a:pt x="35" y="29"/>
                    <a:pt x="35" y="29"/>
                  </a:cubicBezTo>
                  <a:cubicBezTo>
                    <a:pt x="35" y="112"/>
                    <a:pt x="35" y="112"/>
                    <a:pt x="35" y="112"/>
                  </a:cubicBezTo>
                  <a:cubicBezTo>
                    <a:pt x="14" y="112"/>
                    <a:pt x="14" y="112"/>
                    <a:pt x="14" y="112"/>
                  </a:cubicBezTo>
                  <a:cubicBezTo>
                    <a:pt x="7" y="112"/>
                    <a:pt x="0" y="119"/>
                    <a:pt x="0" y="127"/>
                  </a:cubicBezTo>
                  <a:cubicBezTo>
                    <a:pt x="0" y="135"/>
                    <a:pt x="7" y="141"/>
                    <a:pt x="14" y="141"/>
                  </a:cubicBezTo>
                  <a:cubicBezTo>
                    <a:pt x="84" y="141"/>
                    <a:pt x="84" y="141"/>
                    <a:pt x="84" y="141"/>
                  </a:cubicBezTo>
                  <a:cubicBezTo>
                    <a:pt x="92" y="141"/>
                    <a:pt x="98" y="135"/>
                    <a:pt x="98" y="127"/>
                  </a:cubicBezTo>
                  <a:cubicBezTo>
                    <a:pt x="98" y="119"/>
                    <a:pt x="92" y="112"/>
                    <a:pt x="84"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4" name="Freeform 18">
              <a:extLst>
                <a:ext uri="{FF2B5EF4-FFF2-40B4-BE49-F238E27FC236}">
                  <a16:creationId xmlns:a16="http://schemas.microsoft.com/office/drawing/2014/main" id="{59E24D00-00AC-4D4D-B5E3-0779902C3EEB}"/>
                </a:ext>
              </a:extLst>
            </p:cNvPr>
            <p:cNvSpPr>
              <a:spLocks/>
            </p:cNvSpPr>
            <p:nvPr/>
          </p:nvSpPr>
          <p:spPr bwMode="auto">
            <a:xfrm>
              <a:off x="2738" y="1336"/>
              <a:ext cx="198" cy="282"/>
            </a:xfrm>
            <a:custGeom>
              <a:avLst/>
              <a:gdLst>
                <a:gd name="T0" fmla="*/ 84 w 99"/>
                <a:gd name="T1" fmla="*/ 113 h 141"/>
                <a:gd name="T2" fmla="*/ 64 w 99"/>
                <a:gd name="T3" fmla="*/ 113 h 141"/>
                <a:gd name="T4" fmla="*/ 64 w 99"/>
                <a:gd name="T5" fmla="*/ 29 h 141"/>
                <a:gd name="T6" fmla="*/ 84 w 99"/>
                <a:gd name="T7" fmla="*/ 29 h 141"/>
                <a:gd name="T8" fmla="*/ 99 w 99"/>
                <a:gd name="T9" fmla="*/ 15 h 141"/>
                <a:gd name="T10" fmla="*/ 84 w 99"/>
                <a:gd name="T11" fmla="*/ 0 h 141"/>
                <a:gd name="T12" fmla="*/ 15 w 99"/>
                <a:gd name="T13" fmla="*/ 0 h 141"/>
                <a:gd name="T14" fmla="*/ 0 w 99"/>
                <a:gd name="T15" fmla="*/ 15 h 141"/>
                <a:gd name="T16" fmla="*/ 15 w 99"/>
                <a:gd name="T17" fmla="*/ 29 h 141"/>
                <a:gd name="T18" fmla="*/ 35 w 99"/>
                <a:gd name="T19" fmla="*/ 29 h 141"/>
                <a:gd name="T20" fmla="*/ 35 w 99"/>
                <a:gd name="T21" fmla="*/ 113 h 141"/>
                <a:gd name="T22" fmla="*/ 15 w 99"/>
                <a:gd name="T23" fmla="*/ 113 h 141"/>
                <a:gd name="T24" fmla="*/ 0 w 99"/>
                <a:gd name="T25" fmla="*/ 127 h 141"/>
                <a:gd name="T26" fmla="*/ 15 w 99"/>
                <a:gd name="T27" fmla="*/ 141 h 141"/>
                <a:gd name="T28" fmla="*/ 84 w 99"/>
                <a:gd name="T29" fmla="*/ 141 h 141"/>
                <a:gd name="T30" fmla="*/ 99 w 99"/>
                <a:gd name="T31" fmla="*/ 127 h 141"/>
                <a:gd name="T32" fmla="*/ 84 w 99"/>
                <a:gd name="T33" fmla="*/ 1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41">
                  <a:moveTo>
                    <a:pt x="84" y="113"/>
                  </a:moveTo>
                  <a:cubicBezTo>
                    <a:pt x="64" y="113"/>
                    <a:pt x="64" y="113"/>
                    <a:pt x="64" y="113"/>
                  </a:cubicBezTo>
                  <a:cubicBezTo>
                    <a:pt x="64" y="29"/>
                    <a:pt x="64" y="29"/>
                    <a:pt x="64" y="29"/>
                  </a:cubicBezTo>
                  <a:cubicBezTo>
                    <a:pt x="84" y="29"/>
                    <a:pt x="84" y="29"/>
                    <a:pt x="84" y="29"/>
                  </a:cubicBezTo>
                  <a:cubicBezTo>
                    <a:pt x="92" y="29"/>
                    <a:pt x="99" y="23"/>
                    <a:pt x="99" y="15"/>
                  </a:cubicBezTo>
                  <a:cubicBezTo>
                    <a:pt x="99" y="7"/>
                    <a:pt x="92" y="0"/>
                    <a:pt x="84" y="0"/>
                  </a:cubicBezTo>
                  <a:cubicBezTo>
                    <a:pt x="15" y="0"/>
                    <a:pt x="15" y="0"/>
                    <a:pt x="15" y="0"/>
                  </a:cubicBezTo>
                  <a:cubicBezTo>
                    <a:pt x="6" y="0"/>
                    <a:pt x="0" y="7"/>
                    <a:pt x="0" y="15"/>
                  </a:cubicBezTo>
                  <a:cubicBezTo>
                    <a:pt x="0" y="23"/>
                    <a:pt x="6" y="29"/>
                    <a:pt x="15" y="29"/>
                  </a:cubicBezTo>
                  <a:cubicBezTo>
                    <a:pt x="35" y="29"/>
                    <a:pt x="35" y="29"/>
                    <a:pt x="35" y="29"/>
                  </a:cubicBezTo>
                  <a:cubicBezTo>
                    <a:pt x="35" y="113"/>
                    <a:pt x="35" y="113"/>
                    <a:pt x="35" y="113"/>
                  </a:cubicBezTo>
                  <a:cubicBezTo>
                    <a:pt x="15" y="113"/>
                    <a:pt x="15" y="113"/>
                    <a:pt x="15" y="113"/>
                  </a:cubicBezTo>
                  <a:cubicBezTo>
                    <a:pt x="6" y="113"/>
                    <a:pt x="0" y="119"/>
                    <a:pt x="0" y="127"/>
                  </a:cubicBezTo>
                  <a:cubicBezTo>
                    <a:pt x="0" y="134"/>
                    <a:pt x="6" y="141"/>
                    <a:pt x="15" y="141"/>
                  </a:cubicBezTo>
                  <a:cubicBezTo>
                    <a:pt x="84" y="141"/>
                    <a:pt x="84" y="141"/>
                    <a:pt x="84" y="141"/>
                  </a:cubicBezTo>
                  <a:cubicBezTo>
                    <a:pt x="92" y="141"/>
                    <a:pt x="99" y="134"/>
                    <a:pt x="99" y="127"/>
                  </a:cubicBezTo>
                  <a:cubicBezTo>
                    <a:pt x="99" y="119"/>
                    <a:pt x="92" y="113"/>
                    <a:pt x="84" y="1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5" name="Freeform 19">
              <a:extLst>
                <a:ext uri="{FF2B5EF4-FFF2-40B4-BE49-F238E27FC236}">
                  <a16:creationId xmlns:a16="http://schemas.microsoft.com/office/drawing/2014/main" id="{FEB451A6-9C78-4F0C-819E-CB5F587E2CD9}"/>
                </a:ext>
              </a:extLst>
            </p:cNvPr>
            <p:cNvSpPr>
              <a:spLocks/>
            </p:cNvSpPr>
            <p:nvPr/>
          </p:nvSpPr>
          <p:spPr bwMode="auto">
            <a:xfrm>
              <a:off x="3755" y="1704"/>
              <a:ext cx="254" cy="282"/>
            </a:xfrm>
            <a:custGeom>
              <a:avLst/>
              <a:gdLst>
                <a:gd name="T0" fmla="*/ 112 w 127"/>
                <a:gd name="T1" fmla="*/ 0 h 141"/>
                <a:gd name="T2" fmla="*/ 14 w 127"/>
                <a:gd name="T3" fmla="*/ 0 h 141"/>
                <a:gd name="T4" fmla="*/ 0 w 127"/>
                <a:gd name="T5" fmla="*/ 13 h 141"/>
                <a:gd name="T6" fmla="*/ 14 w 127"/>
                <a:gd name="T7" fmla="*/ 28 h 141"/>
                <a:gd name="T8" fmla="*/ 48 w 127"/>
                <a:gd name="T9" fmla="*/ 28 h 141"/>
                <a:gd name="T10" fmla="*/ 48 w 127"/>
                <a:gd name="T11" fmla="*/ 127 h 141"/>
                <a:gd name="T12" fmla="*/ 63 w 127"/>
                <a:gd name="T13" fmla="*/ 141 h 141"/>
                <a:gd name="T14" fmla="*/ 77 w 127"/>
                <a:gd name="T15" fmla="*/ 127 h 141"/>
                <a:gd name="T16" fmla="*/ 77 w 127"/>
                <a:gd name="T17" fmla="*/ 28 h 141"/>
                <a:gd name="T18" fmla="*/ 112 w 127"/>
                <a:gd name="T19" fmla="*/ 28 h 141"/>
                <a:gd name="T20" fmla="*/ 127 w 127"/>
                <a:gd name="T21" fmla="*/ 13 h 141"/>
                <a:gd name="T22" fmla="*/ 112 w 127"/>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41">
                  <a:moveTo>
                    <a:pt x="112" y="0"/>
                  </a:moveTo>
                  <a:cubicBezTo>
                    <a:pt x="14" y="0"/>
                    <a:pt x="14" y="0"/>
                    <a:pt x="14" y="0"/>
                  </a:cubicBezTo>
                  <a:cubicBezTo>
                    <a:pt x="6" y="0"/>
                    <a:pt x="0" y="6"/>
                    <a:pt x="0" y="13"/>
                  </a:cubicBezTo>
                  <a:cubicBezTo>
                    <a:pt x="0" y="21"/>
                    <a:pt x="6" y="28"/>
                    <a:pt x="14" y="28"/>
                  </a:cubicBezTo>
                  <a:cubicBezTo>
                    <a:pt x="48" y="28"/>
                    <a:pt x="48" y="28"/>
                    <a:pt x="48" y="28"/>
                  </a:cubicBezTo>
                  <a:cubicBezTo>
                    <a:pt x="48" y="127"/>
                    <a:pt x="48" y="127"/>
                    <a:pt x="48" y="127"/>
                  </a:cubicBezTo>
                  <a:cubicBezTo>
                    <a:pt x="48" y="135"/>
                    <a:pt x="55" y="141"/>
                    <a:pt x="63" y="141"/>
                  </a:cubicBezTo>
                  <a:cubicBezTo>
                    <a:pt x="71" y="141"/>
                    <a:pt x="77" y="135"/>
                    <a:pt x="77" y="127"/>
                  </a:cubicBezTo>
                  <a:cubicBezTo>
                    <a:pt x="77" y="28"/>
                    <a:pt x="77" y="28"/>
                    <a:pt x="77" y="28"/>
                  </a:cubicBezTo>
                  <a:cubicBezTo>
                    <a:pt x="112" y="28"/>
                    <a:pt x="112" y="28"/>
                    <a:pt x="112" y="28"/>
                  </a:cubicBezTo>
                  <a:cubicBezTo>
                    <a:pt x="120" y="28"/>
                    <a:pt x="127" y="21"/>
                    <a:pt x="127" y="13"/>
                  </a:cubicBezTo>
                  <a:cubicBezTo>
                    <a:pt x="127" y="6"/>
                    <a:pt x="120" y="0"/>
                    <a:pt x="1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6" name="Freeform 20">
              <a:extLst>
                <a:ext uri="{FF2B5EF4-FFF2-40B4-BE49-F238E27FC236}">
                  <a16:creationId xmlns:a16="http://schemas.microsoft.com/office/drawing/2014/main" id="{7FAA12EB-7BAC-421A-BE58-D098CDE3581D}"/>
                </a:ext>
              </a:extLst>
            </p:cNvPr>
            <p:cNvSpPr>
              <a:spLocks noEditPoints="1"/>
            </p:cNvSpPr>
            <p:nvPr/>
          </p:nvSpPr>
          <p:spPr bwMode="auto">
            <a:xfrm>
              <a:off x="2698" y="1704"/>
              <a:ext cx="198" cy="282"/>
            </a:xfrm>
            <a:custGeom>
              <a:avLst/>
              <a:gdLst>
                <a:gd name="T0" fmla="*/ 69 w 99"/>
                <a:gd name="T1" fmla="*/ 85 h 141"/>
                <a:gd name="T2" fmla="*/ 98 w 99"/>
                <a:gd name="T3" fmla="*/ 44 h 141"/>
                <a:gd name="T4" fmla="*/ 55 w 99"/>
                <a:gd name="T5" fmla="*/ 0 h 141"/>
                <a:gd name="T6" fmla="*/ 14 w 99"/>
                <a:gd name="T7" fmla="*/ 0 h 141"/>
                <a:gd name="T8" fmla="*/ 0 w 99"/>
                <a:gd name="T9" fmla="*/ 14 h 141"/>
                <a:gd name="T10" fmla="*/ 0 w 99"/>
                <a:gd name="T11" fmla="*/ 127 h 141"/>
                <a:gd name="T12" fmla="*/ 14 w 99"/>
                <a:gd name="T13" fmla="*/ 141 h 141"/>
                <a:gd name="T14" fmla="*/ 30 w 99"/>
                <a:gd name="T15" fmla="*/ 127 h 141"/>
                <a:gd name="T16" fmla="*/ 30 w 99"/>
                <a:gd name="T17" fmla="*/ 88 h 141"/>
                <a:gd name="T18" fmla="*/ 34 w 99"/>
                <a:gd name="T19" fmla="*/ 88 h 141"/>
                <a:gd name="T20" fmla="*/ 70 w 99"/>
                <a:gd name="T21" fmla="*/ 135 h 141"/>
                <a:gd name="T22" fmla="*/ 83 w 99"/>
                <a:gd name="T23" fmla="*/ 141 h 141"/>
                <a:gd name="T24" fmla="*/ 91 w 99"/>
                <a:gd name="T25" fmla="*/ 138 h 141"/>
                <a:gd name="T26" fmla="*/ 94 w 99"/>
                <a:gd name="T27" fmla="*/ 118 h 141"/>
                <a:gd name="T28" fmla="*/ 69 w 99"/>
                <a:gd name="T29" fmla="*/ 85 h 141"/>
                <a:gd name="T30" fmla="*/ 69 w 99"/>
                <a:gd name="T31" fmla="*/ 85 h 141"/>
                <a:gd name="T32" fmla="*/ 68 w 99"/>
                <a:gd name="T33" fmla="*/ 44 h 141"/>
                <a:gd name="T34" fmla="*/ 55 w 99"/>
                <a:gd name="T35" fmla="*/ 59 h 141"/>
                <a:gd name="T36" fmla="*/ 30 w 99"/>
                <a:gd name="T37" fmla="*/ 59 h 141"/>
                <a:gd name="T38" fmla="*/ 30 w 99"/>
                <a:gd name="T39" fmla="*/ 28 h 141"/>
                <a:gd name="T40" fmla="*/ 55 w 99"/>
                <a:gd name="T41" fmla="*/ 28 h 141"/>
                <a:gd name="T42" fmla="*/ 68 w 99"/>
                <a:gd name="T43"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141">
                  <a:moveTo>
                    <a:pt x="69" y="85"/>
                  </a:moveTo>
                  <a:cubicBezTo>
                    <a:pt x="85" y="80"/>
                    <a:pt x="98" y="65"/>
                    <a:pt x="98" y="44"/>
                  </a:cubicBezTo>
                  <a:cubicBezTo>
                    <a:pt x="98" y="16"/>
                    <a:pt x="76" y="0"/>
                    <a:pt x="55" y="0"/>
                  </a:cubicBezTo>
                  <a:cubicBezTo>
                    <a:pt x="14" y="0"/>
                    <a:pt x="14" y="0"/>
                    <a:pt x="14" y="0"/>
                  </a:cubicBezTo>
                  <a:cubicBezTo>
                    <a:pt x="6" y="0"/>
                    <a:pt x="0" y="7"/>
                    <a:pt x="0" y="14"/>
                  </a:cubicBezTo>
                  <a:cubicBezTo>
                    <a:pt x="0" y="127"/>
                    <a:pt x="0" y="127"/>
                    <a:pt x="0" y="127"/>
                  </a:cubicBezTo>
                  <a:cubicBezTo>
                    <a:pt x="0" y="135"/>
                    <a:pt x="6" y="141"/>
                    <a:pt x="14" y="141"/>
                  </a:cubicBezTo>
                  <a:cubicBezTo>
                    <a:pt x="23" y="141"/>
                    <a:pt x="30" y="135"/>
                    <a:pt x="30" y="127"/>
                  </a:cubicBezTo>
                  <a:cubicBezTo>
                    <a:pt x="30" y="88"/>
                    <a:pt x="30" y="88"/>
                    <a:pt x="30" y="88"/>
                  </a:cubicBezTo>
                  <a:cubicBezTo>
                    <a:pt x="34" y="88"/>
                    <a:pt x="34" y="88"/>
                    <a:pt x="34" y="88"/>
                  </a:cubicBezTo>
                  <a:cubicBezTo>
                    <a:pt x="70" y="135"/>
                    <a:pt x="70" y="135"/>
                    <a:pt x="70" y="135"/>
                  </a:cubicBezTo>
                  <a:cubicBezTo>
                    <a:pt x="73" y="139"/>
                    <a:pt x="77" y="141"/>
                    <a:pt x="83" y="141"/>
                  </a:cubicBezTo>
                  <a:cubicBezTo>
                    <a:pt x="86" y="141"/>
                    <a:pt x="89" y="140"/>
                    <a:pt x="91" y="138"/>
                  </a:cubicBezTo>
                  <a:cubicBezTo>
                    <a:pt x="98" y="134"/>
                    <a:pt x="99" y="124"/>
                    <a:pt x="94" y="118"/>
                  </a:cubicBezTo>
                  <a:cubicBezTo>
                    <a:pt x="69" y="85"/>
                    <a:pt x="69" y="85"/>
                    <a:pt x="69" y="85"/>
                  </a:cubicBezTo>
                  <a:cubicBezTo>
                    <a:pt x="69" y="85"/>
                    <a:pt x="69" y="85"/>
                    <a:pt x="69" y="85"/>
                  </a:cubicBezTo>
                  <a:close/>
                  <a:moveTo>
                    <a:pt x="68" y="44"/>
                  </a:moveTo>
                  <a:cubicBezTo>
                    <a:pt x="68" y="57"/>
                    <a:pt x="58" y="59"/>
                    <a:pt x="55" y="59"/>
                  </a:cubicBezTo>
                  <a:cubicBezTo>
                    <a:pt x="30" y="59"/>
                    <a:pt x="30" y="59"/>
                    <a:pt x="30" y="59"/>
                  </a:cubicBezTo>
                  <a:cubicBezTo>
                    <a:pt x="30" y="28"/>
                    <a:pt x="30" y="28"/>
                    <a:pt x="30" y="28"/>
                  </a:cubicBezTo>
                  <a:cubicBezTo>
                    <a:pt x="55" y="28"/>
                    <a:pt x="55" y="28"/>
                    <a:pt x="55" y="28"/>
                  </a:cubicBezTo>
                  <a:cubicBezTo>
                    <a:pt x="58" y="28"/>
                    <a:pt x="68" y="31"/>
                    <a:pt x="6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7" name="Freeform 21">
              <a:extLst>
                <a:ext uri="{FF2B5EF4-FFF2-40B4-BE49-F238E27FC236}">
                  <a16:creationId xmlns:a16="http://schemas.microsoft.com/office/drawing/2014/main" id="{F4B1A88D-17F0-44AE-B4F4-A42B7C25DC94}"/>
                </a:ext>
              </a:extLst>
            </p:cNvPr>
            <p:cNvSpPr>
              <a:spLocks/>
            </p:cNvSpPr>
            <p:nvPr/>
          </p:nvSpPr>
          <p:spPr bwMode="auto">
            <a:xfrm>
              <a:off x="3270" y="1704"/>
              <a:ext cx="252" cy="282"/>
            </a:xfrm>
            <a:custGeom>
              <a:avLst/>
              <a:gdLst>
                <a:gd name="T0" fmla="*/ 63 w 126"/>
                <a:gd name="T1" fmla="*/ 141 h 141"/>
                <a:gd name="T2" fmla="*/ 0 w 126"/>
                <a:gd name="T3" fmla="*/ 71 h 141"/>
                <a:gd name="T4" fmla="*/ 63 w 126"/>
                <a:gd name="T5" fmla="*/ 0 h 141"/>
                <a:gd name="T6" fmla="*/ 101 w 126"/>
                <a:gd name="T7" fmla="*/ 14 h 141"/>
                <a:gd name="T8" fmla="*/ 103 w 126"/>
                <a:gd name="T9" fmla="*/ 35 h 141"/>
                <a:gd name="T10" fmla="*/ 84 w 126"/>
                <a:gd name="T11" fmla="*/ 36 h 141"/>
                <a:gd name="T12" fmla="*/ 63 w 126"/>
                <a:gd name="T13" fmla="*/ 28 h 141"/>
                <a:gd name="T14" fmla="*/ 28 w 126"/>
                <a:gd name="T15" fmla="*/ 71 h 141"/>
                <a:gd name="T16" fmla="*/ 63 w 126"/>
                <a:gd name="T17" fmla="*/ 113 h 141"/>
                <a:gd name="T18" fmla="*/ 96 w 126"/>
                <a:gd name="T19" fmla="*/ 84 h 141"/>
                <a:gd name="T20" fmla="*/ 78 w 126"/>
                <a:gd name="T21" fmla="*/ 84 h 141"/>
                <a:gd name="T22" fmla="*/ 64 w 126"/>
                <a:gd name="T23" fmla="*/ 71 h 141"/>
                <a:gd name="T24" fmla="*/ 78 w 126"/>
                <a:gd name="T25" fmla="*/ 56 h 141"/>
                <a:gd name="T26" fmla="*/ 112 w 126"/>
                <a:gd name="T27" fmla="*/ 56 h 141"/>
                <a:gd name="T28" fmla="*/ 126 w 126"/>
                <a:gd name="T29" fmla="*/ 71 h 141"/>
                <a:gd name="T30" fmla="*/ 63 w 126"/>
                <a:gd name="T3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41">
                  <a:moveTo>
                    <a:pt x="63" y="141"/>
                  </a:moveTo>
                  <a:cubicBezTo>
                    <a:pt x="29" y="141"/>
                    <a:pt x="0" y="110"/>
                    <a:pt x="0" y="71"/>
                  </a:cubicBezTo>
                  <a:cubicBezTo>
                    <a:pt x="0" y="32"/>
                    <a:pt x="29" y="0"/>
                    <a:pt x="63" y="0"/>
                  </a:cubicBezTo>
                  <a:cubicBezTo>
                    <a:pt x="77" y="0"/>
                    <a:pt x="91" y="5"/>
                    <a:pt x="101" y="14"/>
                  </a:cubicBezTo>
                  <a:cubicBezTo>
                    <a:pt x="108" y="19"/>
                    <a:pt x="108" y="29"/>
                    <a:pt x="103" y="35"/>
                  </a:cubicBezTo>
                  <a:cubicBezTo>
                    <a:pt x="98" y="41"/>
                    <a:pt x="90" y="41"/>
                    <a:pt x="84" y="36"/>
                  </a:cubicBezTo>
                  <a:cubicBezTo>
                    <a:pt x="77" y="31"/>
                    <a:pt x="70" y="28"/>
                    <a:pt x="63" y="28"/>
                  </a:cubicBezTo>
                  <a:cubicBezTo>
                    <a:pt x="44" y="28"/>
                    <a:pt x="28" y="47"/>
                    <a:pt x="28" y="71"/>
                  </a:cubicBezTo>
                  <a:cubicBezTo>
                    <a:pt x="28" y="94"/>
                    <a:pt x="44" y="113"/>
                    <a:pt x="63" y="113"/>
                  </a:cubicBezTo>
                  <a:cubicBezTo>
                    <a:pt x="78" y="113"/>
                    <a:pt x="92" y="101"/>
                    <a:pt x="96" y="84"/>
                  </a:cubicBezTo>
                  <a:cubicBezTo>
                    <a:pt x="78" y="84"/>
                    <a:pt x="78" y="84"/>
                    <a:pt x="78" y="84"/>
                  </a:cubicBezTo>
                  <a:cubicBezTo>
                    <a:pt x="70" y="84"/>
                    <a:pt x="64" y="78"/>
                    <a:pt x="64" y="71"/>
                  </a:cubicBezTo>
                  <a:cubicBezTo>
                    <a:pt x="64" y="63"/>
                    <a:pt x="70" y="56"/>
                    <a:pt x="78" y="56"/>
                  </a:cubicBezTo>
                  <a:cubicBezTo>
                    <a:pt x="112" y="56"/>
                    <a:pt x="112" y="56"/>
                    <a:pt x="112" y="56"/>
                  </a:cubicBezTo>
                  <a:cubicBezTo>
                    <a:pt x="120" y="56"/>
                    <a:pt x="126" y="63"/>
                    <a:pt x="126" y="71"/>
                  </a:cubicBezTo>
                  <a:cubicBezTo>
                    <a:pt x="126" y="110"/>
                    <a:pt x="98" y="141"/>
                    <a:pt x="63"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8" name="Freeform 22">
              <a:extLst>
                <a:ext uri="{FF2B5EF4-FFF2-40B4-BE49-F238E27FC236}">
                  <a16:creationId xmlns:a16="http://schemas.microsoft.com/office/drawing/2014/main" id="{81DDDE21-A05F-46B8-8EE1-F780ED9660A6}"/>
                </a:ext>
              </a:extLst>
            </p:cNvPr>
            <p:cNvSpPr>
              <a:spLocks/>
            </p:cNvSpPr>
            <p:nvPr/>
          </p:nvSpPr>
          <p:spPr bwMode="auto">
            <a:xfrm>
              <a:off x="2904" y="1698"/>
              <a:ext cx="182" cy="288"/>
            </a:xfrm>
            <a:custGeom>
              <a:avLst/>
              <a:gdLst>
                <a:gd name="T0" fmla="*/ 43 w 91"/>
                <a:gd name="T1" fmla="*/ 144 h 144"/>
                <a:gd name="T2" fmla="*/ 10 w 91"/>
                <a:gd name="T3" fmla="*/ 136 h 144"/>
                <a:gd name="T4" fmla="*/ 3 w 91"/>
                <a:gd name="T5" fmla="*/ 117 h 144"/>
                <a:gd name="T6" fmla="*/ 20 w 91"/>
                <a:gd name="T7" fmla="*/ 110 h 144"/>
                <a:gd name="T8" fmla="*/ 51 w 91"/>
                <a:gd name="T9" fmla="*/ 114 h 144"/>
                <a:gd name="T10" fmla="*/ 60 w 91"/>
                <a:gd name="T11" fmla="*/ 105 h 144"/>
                <a:gd name="T12" fmla="*/ 40 w 91"/>
                <a:gd name="T13" fmla="*/ 82 h 144"/>
                <a:gd name="T14" fmla="*/ 7 w 91"/>
                <a:gd name="T15" fmla="*/ 32 h 144"/>
                <a:gd name="T16" fmla="*/ 7 w 91"/>
                <a:gd name="T17" fmla="*/ 31 h 144"/>
                <a:gd name="T18" fmla="*/ 28 w 91"/>
                <a:gd name="T19" fmla="*/ 7 h 144"/>
                <a:gd name="T20" fmla="*/ 75 w 91"/>
                <a:gd name="T21" fmla="*/ 10 h 144"/>
                <a:gd name="T22" fmla="*/ 82 w 91"/>
                <a:gd name="T23" fmla="*/ 28 h 144"/>
                <a:gd name="T24" fmla="*/ 64 w 91"/>
                <a:gd name="T25" fmla="*/ 36 h 144"/>
                <a:gd name="T26" fmla="*/ 39 w 91"/>
                <a:gd name="T27" fmla="*/ 32 h 144"/>
                <a:gd name="T28" fmla="*/ 32 w 91"/>
                <a:gd name="T29" fmla="*/ 38 h 144"/>
                <a:gd name="T30" fmla="*/ 49 w 91"/>
                <a:gd name="T31" fmla="*/ 57 h 144"/>
                <a:gd name="T32" fmla="*/ 85 w 91"/>
                <a:gd name="T33" fmla="*/ 112 h 144"/>
                <a:gd name="T34" fmla="*/ 85 w 91"/>
                <a:gd name="T35" fmla="*/ 113 h 144"/>
                <a:gd name="T36" fmla="*/ 62 w 91"/>
                <a:gd name="T37" fmla="*/ 140 h 144"/>
                <a:gd name="T38" fmla="*/ 43 w 91"/>
                <a:gd name="T3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44">
                  <a:moveTo>
                    <a:pt x="43" y="144"/>
                  </a:moveTo>
                  <a:cubicBezTo>
                    <a:pt x="33" y="144"/>
                    <a:pt x="22" y="141"/>
                    <a:pt x="10" y="136"/>
                  </a:cubicBezTo>
                  <a:cubicBezTo>
                    <a:pt x="3" y="132"/>
                    <a:pt x="0" y="125"/>
                    <a:pt x="3" y="117"/>
                  </a:cubicBezTo>
                  <a:cubicBezTo>
                    <a:pt x="6" y="110"/>
                    <a:pt x="14" y="107"/>
                    <a:pt x="20" y="110"/>
                  </a:cubicBezTo>
                  <a:cubicBezTo>
                    <a:pt x="34" y="116"/>
                    <a:pt x="45" y="118"/>
                    <a:pt x="51" y="114"/>
                  </a:cubicBezTo>
                  <a:cubicBezTo>
                    <a:pt x="55" y="113"/>
                    <a:pt x="58" y="109"/>
                    <a:pt x="60" y="105"/>
                  </a:cubicBezTo>
                  <a:cubicBezTo>
                    <a:pt x="61" y="99"/>
                    <a:pt x="61" y="89"/>
                    <a:pt x="40" y="82"/>
                  </a:cubicBezTo>
                  <a:cubicBezTo>
                    <a:pt x="3" y="71"/>
                    <a:pt x="5" y="43"/>
                    <a:pt x="7" y="32"/>
                  </a:cubicBezTo>
                  <a:cubicBezTo>
                    <a:pt x="7" y="31"/>
                    <a:pt x="7" y="31"/>
                    <a:pt x="7" y="31"/>
                  </a:cubicBezTo>
                  <a:cubicBezTo>
                    <a:pt x="10" y="19"/>
                    <a:pt x="18" y="11"/>
                    <a:pt x="28" y="7"/>
                  </a:cubicBezTo>
                  <a:cubicBezTo>
                    <a:pt x="40" y="0"/>
                    <a:pt x="56" y="2"/>
                    <a:pt x="75" y="10"/>
                  </a:cubicBezTo>
                  <a:cubicBezTo>
                    <a:pt x="82" y="13"/>
                    <a:pt x="84" y="21"/>
                    <a:pt x="82" y="28"/>
                  </a:cubicBezTo>
                  <a:cubicBezTo>
                    <a:pt x="79" y="36"/>
                    <a:pt x="71" y="38"/>
                    <a:pt x="64" y="36"/>
                  </a:cubicBezTo>
                  <a:cubicBezTo>
                    <a:pt x="53" y="31"/>
                    <a:pt x="44" y="29"/>
                    <a:pt x="39" y="32"/>
                  </a:cubicBezTo>
                  <a:cubicBezTo>
                    <a:pt x="36" y="33"/>
                    <a:pt x="34" y="36"/>
                    <a:pt x="32" y="38"/>
                  </a:cubicBezTo>
                  <a:cubicBezTo>
                    <a:pt x="31" y="43"/>
                    <a:pt x="31" y="51"/>
                    <a:pt x="49" y="57"/>
                  </a:cubicBezTo>
                  <a:cubicBezTo>
                    <a:pt x="77" y="65"/>
                    <a:pt x="91" y="85"/>
                    <a:pt x="85" y="112"/>
                  </a:cubicBezTo>
                  <a:cubicBezTo>
                    <a:pt x="85" y="113"/>
                    <a:pt x="85" y="113"/>
                    <a:pt x="85" y="113"/>
                  </a:cubicBezTo>
                  <a:cubicBezTo>
                    <a:pt x="81" y="126"/>
                    <a:pt x="73" y="135"/>
                    <a:pt x="62" y="140"/>
                  </a:cubicBezTo>
                  <a:cubicBezTo>
                    <a:pt x="57" y="143"/>
                    <a:pt x="50" y="144"/>
                    <a:pt x="43" y="1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89" name="Freeform 23">
              <a:extLst>
                <a:ext uri="{FF2B5EF4-FFF2-40B4-BE49-F238E27FC236}">
                  <a16:creationId xmlns:a16="http://schemas.microsoft.com/office/drawing/2014/main" id="{56F0A16A-C1BD-4319-B1A2-43ABEDA72042}"/>
                </a:ext>
              </a:extLst>
            </p:cNvPr>
            <p:cNvSpPr>
              <a:spLocks/>
            </p:cNvSpPr>
            <p:nvPr/>
          </p:nvSpPr>
          <p:spPr bwMode="auto">
            <a:xfrm>
              <a:off x="2936" y="1336"/>
              <a:ext cx="198" cy="282"/>
            </a:xfrm>
            <a:custGeom>
              <a:avLst/>
              <a:gdLst>
                <a:gd name="T0" fmla="*/ 47 w 99"/>
                <a:gd name="T1" fmla="*/ 141 h 141"/>
                <a:gd name="T2" fmla="*/ 11 w 99"/>
                <a:gd name="T3" fmla="*/ 133 h 141"/>
                <a:gd name="T4" fmla="*/ 3 w 99"/>
                <a:gd name="T5" fmla="*/ 115 h 141"/>
                <a:gd name="T6" fmla="*/ 22 w 99"/>
                <a:gd name="T7" fmla="*/ 108 h 141"/>
                <a:gd name="T8" fmla="*/ 56 w 99"/>
                <a:gd name="T9" fmla="*/ 112 h 141"/>
                <a:gd name="T10" fmla="*/ 65 w 99"/>
                <a:gd name="T11" fmla="*/ 104 h 141"/>
                <a:gd name="T12" fmla="*/ 44 w 99"/>
                <a:gd name="T13" fmla="*/ 81 h 141"/>
                <a:gd name="T14" fmla="*/ 7 w 99"/>
                <a:gd name="T15" fmla="*/ 31 h 141"/>
                <a:gd name="T16" fmla="*/ 7 w 99"/>
                <a:gd name="T17" fmla="*/ 29 h 141"/>
                <a:gd name="T18" fmla="*/ 30 w 99"/>
                <a:gd name="T19" fmla="*/ 6 h 141"/>
                <a:gd name="T20" fmla="*/ 82 w 99"/>
                <a:gd name="T21" fmla="*/ 10 h 141"/>
                <a:gd name="T22" fmla="*/ 89 w 99"/>
                <a:gd name="T23" fmla="*/ 28 h 141"/>
                <a:gd name="T24" fmla="*/ 70 w 99"/>
                <a:gd name="T25" fmla="*/ 35 h 141"/>
                <a:gd name="T26" fmla="*/ 42 w 99"/>
                <a:gd name="T27" fmla="*/ 31 h 141"/>
                <a:gd name="T28" fmla="*/ 35 w 99"/>
                <a:gd name="T29" fmla="*/ 38 h 141"/>
                <a:gd name="T30" fmla="*/ 53 w 99"/>
                <a:gd name="T31" fmla="*/ 55 h 141"/>
                <a:gd name="T32" fmla="*/ 93 w 99"/>
                <a:gd name="T33" fmla="*/ 110 h 141"/>
                <a:gd name="T34" fmla="*/ 93 w 99"/>
                <a:gd name="T35" fmla="*/ 111 h 141"/>
                <a:gd name="T36" fmla="*/ 68 w 99"/>
                <a:gd name="T37" fmla="*/ 138 h 141"/>
                <a:gd name="T38" fmla="*/ 47 w 99"/>
                <a:gd name="T3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41">
                  <a:moveTo>
                    <a:pt x="47" y="141"/>
                  </a:moveTo>
                  <a:cubicBezTo>
                    <a:pt x="36" y="141"/>
                    <a:pt x="24" y="139"/>
                    <a:pt x="11" y="133"/>
                  </a:cubicBezTo>
                  <a:cubicBezTo>
                    <a:pt x="3" y="130"/>
                    <a:pt x="0" y="123"/>
                    <a:pt x="3" y="115"/>
                  </a:cubicBezTo>
                  <a:cubicBezTo>
                    <a:pt x="6" y="108"/>
                    <a:pt x="15" y="105"/>
                    <a:pt x="22" y="108"/>
                  </a:cubicBezTo>
                  <a:cubicBezTo>
                    <a:pt x="37" y="114"/>
                    <a:pt x="49" y="115"/>
                    <a:pt x="56" y="112"/>
                  </a:cubicBezTo>
                  <a:cubicBezTo>
                    <a:pt x="60" y="110"/>
                    <a:pt x="63" y="108"/>
                    <a:pt x="65" y="104"/>
                  </a:cubicBezTo>
                  <a:cubicBezTo>
                    <a:pt x="66" y="97"/>
                    <a:pt x="67" y="88"/>
                    <a:pt x="44" y="81"/>
                  </a:cubicBezTo>
                  <a:cubicBezTo>
                    <a:pt x="3" y="70"/>
                    <a:pt x="5" y="43"/>
                    <a:pt x="7" y="31"/>
                  </a:cubicBezTo>
                  <a:cubicBezTo>
                    <a:pt x="7" y="29"/>
                    <a:pt x="7" y="29"/>
                    <a:pt x="7" y="29"/>
                  </a:cubicBezTo>
                  <a:cubicBezTo>
                    <a:pt x="11" y="19"/>
                    <a:pt x="19" y="11"/>
                    <a:pt x="30" y="6"/>
                  </a:cubicBezTo>
                  <a:cubicBezTo>
                    <a:pt x="44" y="0"/>
                    <a:pt x="61" y="1"/>
                    <a:pt x="82" y="10"/>
                  </a:cubicBezTo>
                  <a:cubicBezTo>
                    <a:pt x="89" y="13"/>
                    <a:pt x="92" y="21"/>
                    <a:pt x="89" y="28"/>
                  </a:cubicBezTo>
                  <a:cubicBezTo>
                    <a:pt x="86" y="35"/>
                    <a:pt x="77" y="38"/>
                    <a:pt x="70" y="35"/>
                  </a:cubicBezTo>
                  <a:cubicBezTo>
                    <a:pt x="58" y="29"/>
                    <a:pt x="48" y="29"/>
                    <a:pt x="42" y="31"/>
                  </a:cubicBezTo>
                  <a:cubicBezTo>
                    <a:pt x="39" y="32"/>
                    <a:pt x="37" y="34"/>
                    <a:pt x="35" y="38"/>
                  </a:cubicBezTo>
                  <a:cubicBezTo>
                    <a:pt x="34" y="43"/>
                    <a:pt x="34" y="50"/>
                    <a:pt x="53" y="55"/>
                  </a:cubicBezTo>
                  <a:cubicBezTo>
                    <a:pt x="84" y="64"/>
                    <a:pt x="99" y="84"/>
                    <a:pt x="93" y="110"/>
                  </a:cubicBezTo>
                  <a:cubicBezTo>
                    <a:pt x="93" y="111"/>
                    <a:pt x="93" y="111"/>
                    <a:pt x="93" y="111"/>
                  </a:cubicBezTo>
                  <a:cubicBezTo>
                    <a:pt x="88" y="123"/>
                    <a:pt x="80" y="132"/>
                    <a:pt x="68" y="138"/>
                  </a:cubicBezTo>
                  <a:cubicBezTo>
                    <a:pt x="62" y="139"/>
                    <a:pt x="55" y="141"/>
                    <a:pt x="47"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90" name="Freeform 24">
              <a:extLst>
                <a:ext uri="{FF2B5EF4-FFF2-40B4-BE49-F238E27FC236}">
                  <a16:creationId xmlns:a16="http://schemas.microsoft.com/office/drawing/2014/main" id="{A4F89B30-A3C0-4445-BFC7-4A4BF62DE93B}"/>
                </a:ext>
              </a:extLst>
            </p:cNvPr>
            <p:cNvSpPr>
              <a:spLocks/>
            </p:cNvSpPr>
            <p:nvPr/>
          </p:nvSpPr>
          <p:spPr bwMode="auto">
            <a:xfrm>
              <a:off x="2244" y="1704"/>
              <a:ext cx="248" cy="282"/>
            </a:xfrm>
            <a:custGeom>
              <a:avLst/>
              <a:gdLst>
                <a:gd name="T0" fmla="*/ 110 w 124"/>
                <a:gd name="T1" fmla="*/ 0 h 141"/>
                <a:gd name="T2" fmla="*/ 14 w 124"/>
                <a:gd name="T3" fmla="*/ 0 h 141"/>
                <a:gd name="T4" fmla="*/ 0 w 124"/>
                <a:gd name="T5" fmla="*/ 14 h 141"/>
                <a:gd name="T6" fmla="*/ 14 w 124"/>
                <a:gd name="T7" fmla="*/ 28 h 141"/>
                <a:gd name="T8" fmla="*/ 48 w 124"/>
                <a:gd name="T9" fmla="*/ 28 h 141"/>
                <a:gd name="T10" fmla="*/ 48 w 124"/>
                <a:gd name="T11" fmla="*/ 126 h 141"/>
                <a:gd name="T12" fmla="*/ 62 w 124"/>
                <a:gd name="T13" fmla="*/ 141 h 141"/>
                <a:gd name="T14" fmla="*/ 76 w 124"/>
                <a:gd name="T15" fmla="*/ 126 h 141"/>
                <a:gd name="T16" fmla="*/ 76 w 124"/>
                <a:gd name="T17" fmla="*/ 28 h 141"/>
                <a:gd name="T18" fmla="*/ 110 w 124"/>
                <a:gd name="T19" fmla="*/ 28 h 141"/>
                <a:gd name="T20" fmla="*/ 124 w 124"/>
                <a:gd name="T21" fmla="*/ 14 h 141"/>
                <a:gd name="T22" fmla="*/ 110 w 124"/>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41">
                  <a:moveTo>
                    <a:pt x="110" y="0"/>
                  </a:moveTo>
                  <a:cubicBezTo>
                    <a:pt x="14" y="0"/>
                    <a:pt x="14" y="0"/>
                    <a:pt x="14" y="0"/>
                  </a:cubicBezTo>
                  <a:cubicBezTo>
                    <a:pt x="6" y="0"/>
                    <a:pt x="0" y="6"/>
                    <a:pt x="0" y="14"/>
                  </a:cubicBezTo>
                  <a:cubicBezTo>
                    <a:pt x="0" y="22"/>
                    <a:pt x="6" y="28"/>
                    <a:pt x="14" y="28"/>
                  </a:cubicBezTo>
                  <a:cubicBezTo>
                    <a:pt x="48" y="28"/>
                    <a:pt x="48" y="28"/>
                    <a:pt x="48" y="28"/>
                  </a:cubicBezTo>
                  <a:cubicBezTo>
                    <a:pt x="48" y="126"/>
                    <a:pt x="48" y="126"/>
                    <a:pt x="48" y="126"/>
                  </a:cubicBezTo>
                  <a:cubicBezTo>
                    <a:pt x="48" y="134"/>
                    <a:pt x="54" y="141"/>
                    <a:pt x="62" y="141"/>
                  </a:cubicBezTo>
                  <a:cubicBezTo>
                    <a:pt x="70" y="141"/>
                    <a:pt x="76" y="134"/>
                    <a:pt x="76" y="126"/>
                  </a:cubicBezTo>
                  <a:cubicBezTo>
                    <a:pt x="76" y="28"/>
                    <a:pt x="76" y="28"/>
                    <a:pt x="76" y="28"/>
                  </a:cubicBezTo>
                  <a:cubicBezTo>
                    <a:pt x="110" y="28"/>
                    <a:pt x="110" y="28"/>
                    <a:pt x="110" y="28"/>
                  </a:cubicBezTo>
                  <a:cubicBezTo>
                    <a:pt x="118" y="28"/>
                    <a:pt x="124" y="22"/>
                    <a:pt x="124" y="14"/>
                  </a:cubicBezTo>
                  <a:cubicBezTo>
                    <a:pt x="124" y="6"/>
                    <a:pt x="118" y="0"/>
                    <a:pt x="11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spTree>
    <p:extLst>
      <p:ext uri="{BB962C8B-B14F-4D97-AF65-F5344CB8AC3E}">
        <p14:creationId xmlns:p14="http://schemas.microsoft.com/office/powerpoint/2010/main" val="304773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514" y="4153138"/>
            <a:ext cx="914400" cy="9144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3" name="Rectangle 22">
            <a:extLst>
              <a:ext uri="{FF2B5EF4-FFF2-40B4-BE49-F238E27FC236}">
                <a16:creationId xmlns:a16="http://schemas.microsoft.com/office/drawing/2014/main" id="{5F106971-D7B2-46C1-AEA4-25532FDDAF2E}"/>
              </a:ext>
            </a:extLst>
          </p:cNvPr>
          <p:cNvSpPr/>
          <p:nvPr/>
        </p:nvSpPr>
        <p:spPr>
          <a:xfrm>
            <a:off x="-1" y="0"/>
            <a:ext cx="3016357" cy="5143499"/>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4" name="Title Placeholder 5">
            <a:extLst>
              <a:ext uri="{FF2B5EF4-FFF2-40B4-BE49-F238E27FC236}">
                <a16:creationId xmlns:a16="http://schemas.microsoft.com/office/drawing/2014/main" id="{F6D18587-3C40-44D2-8E90-5406EDF4F04B}"/>
              </a:ext>
            </a:extLst>
          </p:cNvPr>
          <p:cNvSpPr txBox="1">
            <a:spLocks/>
          </p:cNvSpPr>
          <p:nvPr/>
        </p:nvSpPr>
        <p:spPr bwMode="auto">
          <a:xfrm>
            <a:off x="437766" y="341313"/>
            <a:ext cx="231811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defTabSz="684213" eaLnBrk="1" hangingPunct="1">
              <a:lnSpc>
                <a:spcPct val="80000"/>
              </a:lnSpc>
              <a:defRPr lang="en-US" sz="3200" b="0" i="0" u="none">
                <a:solidFill>
                  <a:schemeClr val="bg1">
                    <a:lumMod val="75000"/>
                  </a:schemeClr>
                </a:solidFill>
                <a:latin typeface="+mj-lt"/>
                <a:ea typeface="CiscoSansTT Thin" charset="0"/>
                <a:cs typeface="CiscoSansTT Thin" charset="0"/>
              </a:defRPr>
            </a:lvl1pPr>
            <a:lvl2pPr defTabSz="684213" eaLnBrk="1" hangingPunct="1">
              <a:lnSpc>
                <a:spcPct val="80000"/>
              </a:lnSpc>
              <a:defRPr sz="3200">
                <a:solidFill>
                  <a:srgbClr val="676767"/>
                </a:solidFill>
              </a:defRPr>
            </a:lvl2pPr>
            <a:lvl3pPr defTabSz="684213" eaLnBrk="1" hangingPunct="1">
              <a:lnSpc>
                <a:spcPct val="80000"/>
              </a:lnSpc>
              <a:defRPr sz="3200">
                <a:solidFill>
                  <a:srgbClr val="676767"/>
                </a:solidFill>
              </a:defRPr>
            </a:lvl3pPr>
            <a:lvl4pPr defTabSz="684213" eaLnBrk="1" hangingPunct="1">
              <a:lnSpc>
                <a:spcPct val="80000"/>
              </a:lnSpc>
              <a:defRPr sz="3200">
                <a:solidFill>
                  <a:srgbClr val="676767"/>
                </a:solidFill>
              </a:defRPr>
            </a:lvl4pPr>
            <a:lvl5pPr defTabSz="684213" eaLnBrk="1" hangingPunct="1">
              <a:lnSpc>
                <a:spcPct val="80000"/>
              </a:lnSpc>
              <a:defRPr sz="3200">
                <a:solidFill>
                  <a:srgbClr val="676767"/>
                </a:solidFill>
              </a:defRPr>
            </a:lvl5pPr>
            <a:lvl6pPr marL="457200" defTabSz="684213" fontAlgn="base">
              <a:lnSpc>
                <a:spcPct val="80000"/>
              </a:lnSpc>
              <a:spcBef>
                <a:spcPct val="0"/>
              </a:spcBef>
              <a:spcAft>
                <a:spcPct val="0"/>
              </a:spcAft>
              <a:defRPr sz="3200">
                <a:solidFill>
                  <a:srgbClr val="676767"/>
                </a:solidFill>
              </a:defRPr>
            </a:lvl6pPr>
            <a:lvl7pPr marL="914400" defTabSz="684213" fontAlgn="base">
              <a:lnSpc>
                <a:spcPct val="80000"/>
              </a:lnSpc>
              <a:spcBef>
                <a:spcPct val="0"/>
              </a:spcBef>
              <a:spcAft>
                <a:spcPct val="0"/>
              </a:spcAft>
              <a:defRPr sz="3200">
                <a:solidFill>
                  <a:srgbClr val="676767"/>
                </a:solidFill>
              </a:defRPr>
            </a:lvl7pPr>
            <a:lvl8pPr marL="1371600" defTabSz="684213" fontAlgn="base">
              <a:lnSpc>
                <a:spcPct val="80000"/>
              </a:lnSpc>
              <a:spcBef>
                <a:spcPct val="0"/>
              </a:spcBef>
              <a:spcAft>
                <a:spcPct val="0"/>
              </a:spcAft>
              <a:defRPr sz="3200">
                <a:solidFill>
                  <a:srgbClr val="676767"/>
                </a:solidFill>
              </a:defRPr>
            </a:lvl8pPr>
            <a:lvl9pPr marL="1828800" defTabSz="684213" fontAlgn="base">
              <a:lnSpc>
                <a:spcPct val="80000"/>
              </a:lnSpc>
              <a:spcBef>
                <a:spcPct val="0"/>
              </a:spcBef>
              <a:spcAft>
                <a:spcPct val="0"/>
              </a:spcAft>
              <a:defRPr sz="3200">
                <a:solidFill>
                  <a:srgbClr val="676767"/>
                </a:solidFill>
              </a:defRPr>
            </a:lvl9pPr>
          </a:lstStyle>
          <a:p>
            <a:pPr marL="0" marR="0" lvl="0" indent="0" algn="l" defTabSz="684213" rtl="0" eaLnBrk="1" fontAlgn="base" latinLnBrk="0" hangingPunct="1">
              <a:lnSpc>
                <a:spcPct val="8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5073">
                    <a:lumMod val="75000"/>
                  </a:srgbClr>
                </a:solidFill>
                <a:effectLst/>
                <a:uLnTx/>
                <a:uFillTx/>
                <a:latin typeface="CiscoSansTT ExtraLight"/>
                <a:cs typeface="CiscoSansTT Thin" charset="0"/>
              </a:rPr>
              <a:t>What does the future </a:t>
            </a:r>
            <a:br>
              <a:rPr kumimoji="0" lang="en-US" sz="2800" b="0" i="0" u="none" strike="noStrike" kern="1200" cap="none" spc="0" normalizeH="0" baseline="0" noProof="0" dirty="0">
                <a:ln>
                  <a:noFill/>
                </a:ln>
                <a:solidFill>
                  <a:srgbClr val="005073">
                    <a:lumMod val="75000"/>
                  </a:srgbClr>
                </a:solidFill>
                <a:effectLst/>
                <a:uLnTx/>
                <a:uFillTx/>
                <a:latin typeface="CiscoSansTT ExtraLight"/>
                <a:cs typeface="CiscoSansTT Thin" charset="0"/>
              </a:rPr>
            </a:br>
            <a:r>
              <a:rPr kumimoji="0" lang="en-US" sz="2800" b="0" i="0" u="none" strike="noStrike" kern="1200" cap="none" spc="0" normalizeH="0" baseline="0" noProof="0" dirty="0">
                <a:ln>
                  <a:noFill/>
                </a:ln>
                <a:solidFill>
                  <a:srgbClr val="005073">
                    <a:lumMod val="75000"/>
                  </a:srgbClr>
                </a:solidFill>
                <a:effectLst/>
                <a:uLnTx/>
                <a:uFillTx/>
                <a:latin typeface="CiscoSansTT ExtraLight"/>
                <a:cs typeface="CiscoSansTT Thin" charset="0"/>
              </a:rPr>
              <a:t>look like?</a:t>
            </a:r>
          </a:p>
        </p:txBody>
      </p:sp>
      <p:cxnSp>
        <p:nvCxnSpPr>
          <p:cNvPr id="26" name="Straight Connector 25">
            <a:extLst>
              <a:ext uri="{FF2B5EF4-FFF2-40B4-BE49-F238E27FC236}">
                <a16:creationId xmlns:a16="http://schemas.microsoft.com/office/drawing/2014/main" id="{F7B9A8E1-3487-4753-8C34-30899EF9AD37}"/>
              </a:ext>
            </a:extLst>
          </p:cNvPr>
          <p:cNvCxnSpPr>
            <a:cxnSpLocks/>
          </p:cNvCxnSpPr>
          <p:nvPr/>
        </p:nvCxnSpPr>
        <p:spPr>
          <a:xfrm flipH="1">
            <a:off x="544447" y="1566478"/>
            <a:ext cx="2145413" cy="0"/>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941FD37-4A6D-4B17-8E0B-F01D33FCF898}"/>
              </a:ext>
            </a:extLst>
          </p:cNvPr>
          <p:cNvSpPr/>
          <p:nvPr/>
        </p:nvSpPr>
        <p:spPr>
          <a:xfrm>
            <a:off x="462301" y="4029442"/>
            <a:ext cx="2318111" cy="701731"/>
          </a:xfrm>
          <a:prstGeom prst="rect">
            <a:avLst/>
          </a:prstGeom>
        </p:spPr>
        <p:txBody>
          <a:bodyPr wrap="square" anchor="b">
            <a:spAutoFit/>
          </a:bodyPr>
          <a:lstStyle/>
          <a:p>
            <a:pPr marL="0" marR="0" lvl="0" indent="0" algn="l" defTabSz="457200" rtl="0" eaLnBrk="1" fontAlgn="base" latinLnBrk="0" hangingPunct="1">
              <a:lnSpc>
                <a:spcPct val="110000"/>
              </a:lnSpc>
              <a:spcBef>
                <a:spcPts val="1200"/>
              </a:spcBef>
              <a:spcAft>
                <a:spcPct val="0"/>
              </a:spcAft>
              <a:buClrTx/>
              <a:buSzTx/>
              <a:buFontTx/>
              <a:buNone/>
              <a:tabLst/>
              <a:defRPr/>
            </a:pPr>
            <a:r>
              <a:rPr kumimoji="0" lang="en-US" sz="1000" b="0" i="0" u="none" strike="noStrike" kern="1200" cap="none" spc="0" normalizeH="0" baseline="0" noProof="0" dirty="0">
                <a:ln>
                  <a:noFill/>
                </a:ln>
                <a:solidFill>
                  <a:srgbClr val="6EBE4A">
                    <a:lumMod val="75000"/>
                  </a:srgbClr>
                </a:solidFill>
                <a:effectLst/>
                <a:uLnTx/>
                <a:uFillTx/>
                <a:latin typeface="CiscoSansTT ExtraLight"/>
                <a:ea typeface="ＭＳ Ｐゴシック" charset="0"/>
                <a:cs typeface="CiscoSansTT Heavy" panose="020B0903020201020303" pitchFamily="34" charset="0"/>
              </a:rPr>
              <a:t>04/18 Gartner, </a:t>
            </a:r>
            <a:br>
              <a:rPr kumimoji="0" lang="en-US" sz="1000" b="0" i="0" u="none" strike="noStrike" kern="1200" cap="none" spc="0" normalizeH="0" baseline="0" noProof="0" dirty="0">
                <a:ln>
                  <a:noFill/>
                </a:ln>
                <a:solidFill>
                  <a:srgbClr val="6EBE4A">
                    <a:lumMod val="75000"/>
                  </a:srgbClr>
                </a:solidFill>
                <a:effectLst/>
                <a:uLnTx/>
                <a:uFillTx/>
                <a:latin typeface="CiscoSansTT ExtraLight"/>
                <a:ea typeface="ＭＳ Ｐゴシック" charset="0"/>
                <a:cs typeface="CiscoSansTT Heavy" panose="020B0903020201020303" pitchFamily="34" charset="0"/>
              </a:rPr>
            </a:br>
            <a:r>
              <a:rPr kumimoji="0" lang="en-US" sz="800" b="0" i="0" u="none" strike="noStrike" kern="1200" cap="none" spc="0" normalizeH="0" baseline="0" noProof="0" dirty="0">
                <a:ln>
                  <a:noFill/>
                </a:ln>
                <a:solidFill>
                  <a:srgbClr val="6EBE4A">
                    <a:lumMod val="75000"/>
                  </a:srgbClr>
                </a:solidFill>
                <a:effectLst/>
                <a:uLnTx/>
                <a:uFillTx/>
                <a:latin typeface="CiscoSansTT ExtraLight"/>
                <a:ea typeface="ＭＳ Ｐゴシック" charset="0"/>
                <a:cs typeface="CiscoSansTT Light" panose="020B0503020201020303" pitchFamily="34" charset="0"/>
              </a:rPr>
              <a:t>2018</a:t>
            </a:r>
            <a:r>
              <a:rPr kumimoji="0" lang="en-US" sz="1000" b="0" i="0" u="none" strike="noStrike" kern="1200" cap="none" spc="0" normalizeH="0" baseline="0" noProof="0" dirty="0">
                <a:ln>
                  <a:noFill/>
                </a:ln>
                <a:solidFill>
                  <a:srgbClr val="6EBE4A">
                    <a:lumMod val="75000"/>
                  </a:srgbClr>
                </a:solidFill>
                <a:effectLst/>
                <a:uLnTx/>
                <a:uFillTx/>
                <a:latin typeface="CiscoSansTT ExtraLight"/>
                <a:ea typeface="ＭＳ Ｐゴシック" charset="0"/>
                <a:cs typeface="CiscoSansTT Heavy" panose="020B0903020201020303" pitchFamily="34" charset="0"/>
              </a:rPr>
              <a:t> </a:t>
            </a:r>
            <a:r>
              <a:rPr kumimoji="0" lang="en-US" sz="800" b="0" i="0" u="none" strike="noStrike" kern="1200" cap="none" spc="0" normalizeH="0" baseline="0" noProof="0" dirty="0">
                <a:ln>
                  <a:noFill/>
                </a:ln>
                <a:solidFill>
                  <a:srgbClr val="6EBE4A">
                    <a:lumMod val="75000"/>
                  </a:srgbClr>
                </a:solidFill>
                <a:effectLst/>
                <a:uLnTx/>
                <a:uFillTx/>
                <a:latin typeface="CiscoSansTT ExtraLight"/>
                <a:ea typeface="ＭＳ Ｐゴシック" charset="0"/>
                <a:cs typeface="CiscoSansTT Light" panose="020B0503020201020303" pitchFamily="34" charset="0"/>
              </a:rPr>
              <a:t>Strategic roadmap for compute infrastructure, Chirag Dekate, Daniel Bowers, et al., 10 April 2018.</a:t>
            </a:r>
          </a:p>
        </p:txBody>
      </p:sp>
      <p:sp>
        <p:nvSpPr>
          <p:cNvPr id="28" name="Rectangle 27">
            <a:extLst>
              <a:ext uri="{FF2B5EF4-FFF2-40B4-BE49-F238E27FC236}">
                <a16:creationId xmlns:a16="http://schemas.microsoft.com/office/drawing/2014/main" id="{59742A8D-8632-45C9-ACAE-07896819FD47}"/>
              </a:ext>
            </a:extLst>
          </p:cNvPr>
          <p:cNvSpPr/>
          <p:nvPr/>
        </p:nvSpPr>
        <p:spPr>
          <a:xfrm>
            <a:off x="462301" y="1665182"/>
            <a:ext cx="2372339" cy="2163990"/>
          </a:xfrm>
          <a:prstGeom prst="rect">
            <a:avLst/>
          </a:prstGeom>
        </p:spPr>
        <p:txBody>
          <a:bodyPr wrap="square">
            <a:spAutoFit/>
          </a:bodyPr>
          <a:lstStyle/>
          <a:p>
            <a:pPr marL="0" marR="0" lvl="0" indent="0" algn="l" defTabSz="457200" rtl="0" eaLnBrk="1" fontAlgn="base" latinLnBrk="0" hangingPunct="1">
              <a:lnSpc>
                <a:spcPct val="110000"/>
              </a:lnSpc>
              <a:spcBef>
                <a:spcPts val="1200"/>
              </a:spcBef>
              <a:spcAft>
                <a:spcPct val="0"/>
              </a:spcAft>
              <a:buClrTx/>
              <a:buSzTx/>
              <a:buFontTx/>
              <a:buNone/>
              <a:tabLst/>
              <a:defRPr/>
            </a:pPr>
            <a:r>
              <a:rPr kumimoji="0" lang="en-US" sz="1400" b="1" i="0" u="none" strike="noStrike" kern="1200" cap="none" spc="0" normalizeH="0" baseline="0" noProof="0" dirty="0">
                <a:ln>
                  <a:noFill/>
                </a:ln>
                <a:solidFill>
                  <a:srgbClr val="6EBE4A">
                    <a:lumMod val="75000"/>
                  </a:srgbClr>
                </a:solidFill>
                <a:effectLst/>
                <a:uLnTx/>
                <a:uFillTx/>
                <a:latin typeface="CiscoSansTT ExtraLight"/>
                <a:ea typeface="ＭＳ Ｐゴシック" charset="0"/>
              </a:rPr>
              <a:t>#1 </a:t>
            </a:r>
            <a:r>
              <a:rPr kumimoji="0" lang="en-US" sz="1400" b="0" i="0" u="none" strike="noStrike" kern="1200" cap="none" spc="0" normalizeH="0" baseline="0" noProof="0" dirty="0">
                <a:ln>
                  <a:noFill/>
                </a:ln>
                <a:solidFill>
                  <a:srgbClr val="6EBE4A">
                    <a:lumMod val="75000"/>
                  </a:srgbClr>
                </a:solidFill>
                <a:effectLst/>
                <a:uLnTx/>
                <a:uFillTx/>
                <a:latin typeface="CiscoSansTT ExtraLight"/>
                <a:ea typeface="ＭＳ Ｐゴシック" charset="0"/>
              </a:rPr>
              <a:t>Initiative Is to Reduce Operations and Capital in the Core</a:t>
            </a:r>
          </a:p>
          <a:p>
            <a:pPr marL="0" marR="0" lvl="0" indent="0" algn="l" defTabSz="457200" rtl="0" eaLnBrk="1" fontAlgn="base" latinLnBrk="0" hangingPunct="1">
              <a:lnSpc>
                <a:spcPct val="110000"/>
              </a:lnSpc>
              <a:spcBef>
                <a:spcPts val="1200"/>
              </a:spcBef>
              <a:spcAft>
                <a:spcPct val="0"/>
              </a:spcAft>
              <a:buClrTx/>
              <a:buSzTx/>
              <a:buFontTx/>
              <a:buNone/>
              <a:tabLst/>
              <a:defRPr/>
            </a:pPr>
            <a:r>
              <a:rPr kumimoji="0" lang="en-US" sz="1200" b="0" i="0" u="none" strike="noStrike" kern="1200" cap="none" spc="0" normalizeH="0" baseline="0" noProof="0" dirty="0">
                <a:ln>
                  <a:noFill/>
                </a:ln>
                <a:solidFill>
                  <a:srgbClr val="6EBE4A">
                    <a:lumMod val="75000"/>
                  </a:srgbClr>
                </a:solidFill>
                <a:effectLst/>
                <a:uLnTx/>
                <a:uFillTx/>
                <a:latin typeface="CiscoSansTT ExtraLight"/>
                <a:ea typeface="ＭＳ Ｐゴシック" charset="0"/>
              </a:rPr>
              <a:t>“Over the Last Two Years, IT Organizations Spent </a:t>
            </a:r>
            <a:r>
              <a:rPr kumimoji="0" lang="en-US" sz="1200" b="1" i="0" u="none" strike="noStrike" kern="1200" cap="none" spc="0" normalizeH="0" baseline="0" noProof="0" dirty="0">
                <a:ln>
                  <a:noFill/>
                </a:ln>
                <a:solidFill>
                  <a:srgbClr val="6EBE4A">
                    <a:lumMod val="75000"/>
                  </a:srgbClr>
                </a:solidFill>
                <a:effectLst/>
                <a:uLnTx/>
                <a:uFillTx/>
                <a:latin typeface="CiscoSansTT ExtraLight"/>
                <a:ea typeface="ＭＳ Ｐゴシック" charset="0"/>
              </a:rPr>
              <a:t>70% </a:t>
            </a:r>
            <a:r>
              <a:rPr kumimoji="0" lang="en-US" sz="1200" b="0" i="0" u="none" strike="noStrike" kern="1200" cap="none" spc="0" normalizeH="0" baseline="0" noProof="0" dirty="0">
                <a:ln>
                  <a:noFill/>
                </a:ln>
                <a:solidFill>
                  <a:srgbClr val="6EBE4A">
                    <a:lumMod val="75000"/>
                  </a:srgbClr>
                </a:solidFill>
                <a:effectLst/>
                <a:uLnTx/>
                <a:uFillTx/>
                <a:latin typeface="CiscoSansTT ExtraLight"/>
                <a:ea typeface="ＭＳ Ｐゴシック" charset="0"/>
              </a:rPr>
              <a:t>on “Run the Business” IT Spending, up from 67% in 2013 to 2014, and 65% in 2012”</a:t>
            </a:r>
          </a:p>
        </p:txBody>
      </p:sp>
      <p:sp>
        <p:nvSpPr>
          <p:cNvPr id="29" name="Arc 28">
            <a:extLst>
              <a:ext uri="{FF2B5EF4-FFF2-40B4-BE49-F238E27FC236}">
                <a16:creationId xmlns:a16="http://schemas.microsoft.com/office/drawing/2014/main" id="{81E5979F-C948-44F1-AE39-7FB0B6973EB9}"/>
              </a:ext>
            </a:extLst>
          </p:cNvPr>
          <p:cNvSpPr/>
          <p:nvPr/>
        </p:nvSpPr>
        <p:spPr>
          <a:xfrm>
            <a:off x="4753200" y="1310599"/>
            <a:ext cx="2740676" cy="2740676"/>
          </a:xfrm>
          <a:prstGeom prst="arc">
            <a:avLst>
              <a:gd name="adj1" fmla="val 9342355"/>
              <a:gd name="adj2" fmla="val 15971717"/>
            </a:avLst>
          </a:prstGeom>
          <a:noFill/>
          <a:ln w="19050" cap="rnd">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nvGrpSpPr>
          <p:cNvPr id="30" name="Group 29">
            <a:extLst>
              <a:ext uri="{FF2B5EF4-FFF2-40B4-BE49-F238E27FC236}">
                <a16:creationId xmlns:a16="http://schemas.microsoft.com/office/drawing/2014/main" id="{91A48B01-A84D-428B-BB3A-63BDC2FC8315}"/>
              </a:ext>
            </a:extLst>
          </p:cNvPr>
          <p:cNvGrpSpPr/>
          <p:nvPr/>
        </p:nvGrpSpPr>
        <p:grpSpPr>
          <a:xfrm>
            <a:off x="5050943" y="1716777"/>
            <a:ext cx="1284288" cy="1284288"/>
            <a:chOff x="5048800" y="1774826"/>
            <a:chExt cx="1284288" cy="1284288"/>
          </a:xfrm>
        </p:grpSpPr>
        <p:sp>
          <p:nvSpPr>
            <p:cNvPr id="33" name="green">
              <a:extLst>
                <a:ext uri="{FF2B5EF4-FFF2-40B4-BE49-F238E27FC236}">
                  <a16:creationId xmlns:a16="http://schemas.microsoft.com/office/drawing/2014/main" id="{52553208-DAB7-4ACE-8F47-39D35DF81500}"/>
                </a:ext>
              </a:extLst>
            </p:cNvPr>
            <p:cNvSpPr/>
            <p:nvPr/>
          </p:nvSpPr>
          <p:spPr>
            <a:xfrm>
              <a:off x="5048800" y="1774826"/>
              <a:ext cx="1284288" cy="128428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4" name="Core">
              <a:extLst>
                <a:ext uri="{FF2B5EF4-FFF2-40B4-BE49-F238E27FC236}">
                  <a16:creationId xmlns:a16="http://schemas.microsoft.com/office/drawing/2014/main" id="{A13A36D6-9CE8-4035-8649-9075F997DB7E}"/>
                </a:ext>
              </a:extLst>
            </p:cNvPr>
            <p:cNvSpPr txBox="1"/>
            <p:nvPr/>
          </p:nvSpPr>
          <p:spPr>
            <a:xfrm>
              <a:off x="5276935" y="2244710"/>
              <a:ext cx="339837"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iscoSansTT ExtraLight"/>
                  <a:ea typeface="ＭＳ Ｐゴシック" charset="0"/>
                </a:rPr>
                <a:t>Core</a:t>
              </a:r>
            </a:p>
          </p:txBody>
        </p:sp>
      </p:grpSp>
      <p:grpSp>
        <p:nvGrpSpPr>
          <p:cNvPr id="42" name="Group 44">
            <a:extLst>
              <a:ext uri="{FF2B5EF4-FFF2-40B4-BE49-F238E27FC236}">
                <a16:creationId xmlns:a16="http://schemas.microsoft.com/office/drawing/2014/main" id="{CF385AAB-E96B-44E0-BE98-2D790D673608}"/>
              </a:ext>
            </a:extLst>
          </p:cNvPr>
          <p:cNvGrpSpPr>
            <a:grpSpLocks noChangeAspect="1"/>
          </p:cNvGrpSpPr>
          <p:nvPr/>
        </p:nvGrpSpPr>
        <p:grpSpPr bwMode="auto">
          <a:xfrm>
            <a:off x="5442288" y="1136849"/>
            <a:ext cx="393192" cy="393501"/>
            <a:chOff x="1608" y="347"/>
            <a:chExt cx="2544" cy="2546"/>
          </a:xfrm>
        </p:grpSpPr>
        <p:sp>
          <p:nvSpPr>
            <p:cNvPr id="43" name="Oval 45">
              <a:extLst>
                <a:ext uri="{FF2B5EF4-FFF2-40B4-BE49-F238E27FC236}">
                  <a16:creationId xmlns:a16="http://schemas.microsoft.com/office/drawing/2014/main" id="{43FCFFC2-128D-4F80-AAFC-1398AE7FFF50}"/>
                </a:ext>
              </a:extLst>
            </p:cNvPr>
            <p:cNvSpPr>
              <a:spLocks noChangeArrowheads="1"/>
            </p:cNvSpPr>
            <p:nvPr/>
          </p:nvSpPr>
          <p:spPr bwMode="auto">
            <a:xfrm>
              <a:off x="1608" y="347"/>
              <a:ext cx="2544" cy="254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 name="Freeform 46">
              <a:extLst>
                <a:ext uri="{FF2B5EF4-FFF2-40B4-BE49-F238E27FC236}">
                  <a16:creationId xmlns:a16="http://schemas.microsoft.com/office/drawing/2014/main" id="{0D8DF68B-2387-4F0F-9C50-8391F2AD86F1}"/>
                </a:ext>
              </a:extLst>
            </p:cNvPr>
            <p:cNvSpPr>
              <a:spLocks/>
            </p:cNvSpPr>
            <p:nvPr/>
          </p:nvSpPr>
          <p:spPr bwMode="auto">
            <a:xfrm>
              <a:off x="4152" y="1617"/>
              <a:ext cx="0" cy="5"/>
            </a:xfrm>
            <a:custGeom>
              <a:avLst/>
              <a:gdLst>
                <a:gd name="T0" fmla="*/ 3 h 3"/>
                <a:gd name="T1" fmla="*/ 2 h 3"/>
                <a:gd name="T2" fmla="*/ 0 h 3"/>
                <a:gd name="T3" fmla="*/ 2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2"/>
                    <a:pt x="0" y="2"/>
                  </a:cubicBezTo>
                  <a:cubicBezTo>
                    <a:pt x="0" y="1"/>
                    <a:pt x="0" y="1"/>
                    <a:pt x="0" y="0"/>
                  </a:cubicBezTo>
                  <a:cubicBezTo>
                    <a:pt x="0" y="1"/>
                    <a:pt x="0" y="1"/>
                    <a:pt x="0" y="2"/>
                  </a:cubicBezTo>
                  <a:cubicBezTo>
                    <a:pt x="0" y="2"/>
                    <a:pt x="0" y="3"/>
                    <a:pt x="0"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 name="Freeform 47">
              <a:extLst>
                <a:ext uri="{FF2B5EF4-FFF2-40B4-BE49-F238E27FC236}">
                  <a16:creationId xmlns:a16="http://schemas.microsoft.com/office/drawing/2014/main" id="{8E7F947D-99A7-4FD3-9169-4269E0FDC375}"/>
                </a:ext>
              </a:extLst>
            </p:cNvPr>
            <p:cNvSpPr>
              <a:spLocks/>
            </p:cNvSpPr>
            <p:nvPr/>
          </p:nvSpPr>
          <p:spPr bwMode="auto">
            <a:xfrm>
              <a:off x="3221" y="1650"/>
              <a:ext cx="931" cy="1197"/>
            </a:xfrm>
            <a:custGeom>
              <a:avLst/>
              <a:gdLst>
                <a:gd name="T0" fmla="*/ 527 w 527"/>
                <a:gd name="T1" fmla="*/ 0 h 677"/>
                <a:gd name="T2" fmla="*/ 515 w 527"/>
                <a:gd name="T3" fmla="*/ 115 h 677"/>
                <a:gd name="T4" fmla="*/ 515 w 527"/>
                <a:gd name="T5" fmla="*/ 115 h 677"/>
                <a:gd name="T6" fmla="*/ 514 w 527"/>
                <a:gd name="T7" fmla="*/ 118 h 677"/>
                <a:gd name="T8" fmla="*/ 512 w 527"/>
                <a:gd name="T9" fmla="*/ 132 h 677"/>
                <a:gd name="T10" fmla="*/ 511 w 527"/>
                <a:gd name="T11" fmla="*/ 132 h 677"/>
                <a:gd name="T12" fmla="*/ 502 w 527"/>
                <a:gd name="T13" fmla="*/ 169 h 677"/>
                <a:gd name="T14" fmla="*/ 502 w 527"/>
                <a:gd name="T15" fmla="*/ 169 h 677"/>
                <a:gd name="T16" fmla="*/ 500 w 527"/>
                <a:gd name="T17" fmla="*/ 179 h 677"/>
                <a:gd name="T18" fmla="*/ 497 w 527"/>
                <a:gd name="T19" fmla="*/ 190 h 677"/>
                <a:gd name="T20" fmla="*/ 496 w 527"/>
                <a:gd name="T21" fmla="*/ 190 h 677"/>
                <a:gd name="T22" fmla="*/ 353 w 527"/>
                <a:gd name="T23" fmla="*/ 452 h 677"/>
                <a:gd name="T24" fmla="*/ 353 w 527"/>
                <a:gd name="T25" fmla="*/ 452 h 677"/>
                <a:gd name="T26" fmla="*/ 350 w 527"/>
                <a:gd name="T27" fmla="*/ 456 h 677"/>
                <a:gd name="T28" fmla="*/ 338 w 527"/>
                <a:gd name="T29" fmla="*/ 469 h 677"/>
                <a:gd name="T30" fmla="*/ 337 w 527"/>
                <a:gd name="T31" fmla="*/ 469 h 677"/>
                <a:gd name="T32" fmla="*/ 300 w 527"/>
                <a:gd name="T33" fmla="*/ 506 h 677"/>
                <a:gd name="T34" fmla="*/ 301 w 527"/>
                <a:gd name="T35" fmla="*/ 506 h 677"/>
                <a:gd name="T36" fmla="*/ 286 w 527"/>
                <a:gd name="T37" fmla="*/ 520 h 677"/>
                <a:gd name="T38" fmla="*/ 278 w 527"/>
                <a:gd name="T39" fmla="*/ 528 h 677"/>
                <a:gd name="T40" fmla="*/ 277 w 527"/>
                <a:gd name="T41" fmla="*/ 528 h 677"/>
                <a:gd name="T42" fmla="*/ 0 w 527"/>
                <a:gd name="T43" fmla="*/ 677 h 677"/>
                <a:gd name="T44" fmla="*/ 0 w 527"/>
                <a:gd name="T45" fmla="*/ 677 h 677"/>
                <a:gd name="T46" fmla="*/ 527 w 527"/>
                <a:gd name="T4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7" h="677">
                  <a:moveTo>
                    <a:pt x="527" y="0"/>
                  </a:moveTo>
                  <a:cubicBezTo>
                    <a:pt x="526" y="39"/>
                    <a:pt x="522" y="77"/>
                    <a:pt x="515" y="115"/>
                  </a:cubicBezTo>
                  <a:cubicBezTo>
                    <a:pt x="515" y="115"/>
                    <a:pt x="515" y="115"/>
                    <a:pt x="515" y="115"/>
                  </a:cubicBezTo>
                  <a:cubicBezTo>
                    <a:pt x="515" y="116"/>
                    <a:pt x="514" y="117"/>
                    <a:pt x="514" y="118"/>
                  </a:cubicBezTo>
                  <a:cubicBezTo>
                    <a:pt x="513" y="123"/>
                    <a:pt x="512" y="127"/>
                    <a:pt x="512" y="132"/>
                  </a:cubicBezTo>
                  <a:cubicBezTo>
                    <a:pt x="511" y="132"/>
                    <a:pt x="511" y="132"/>
                    <a:pt x="511" y="132"/>
                  </a:cubicBezTo>
                  <a:cubicBezTo>
                    <a:pt x="509" y="144"/>
                    <a:pt x="506" y="157"/>
                    <a:pt x="502" y="169"/>
                  </a:cubicBezTo>
                  <a:cubicBezTo>
                    <a:pt x="502" y="169"/>
                    <a:pt x="502" y="169"/>
                    <a:pt x="502" y="169"/>
                  </a:cubicBezTo>
                  <a:cubicBezTo>
                    <a:pt x="502" y="173"/>
                    <a:pt x="501" y="176"/>
                    <a:pt x="500" y="179"/>
                  </a:cubicBezTo>
                  <a:cubicBezTo>
                    <a:pt x="499" y="183"/>
                    <a:pt x="498" y="186"/>
                    <a:pt x="497" y="190"/>
                  </a:cubicBezTo>
                  <a:cubicBezTo>
                    <a:pt x="496" y="190"/>
                    <a:pt x="496" y="190"/>
                    <a:pt x="496" y="190"/>
                  </a:cubicBezTo>
                  <a:cubicBezTo>
                    <a:pt x="467" y="288"/>
                    <a:pt x="418" y="377"/>
                    <a:pt x="353" y="452"/>
                  </a:cubicBezTo>
                  <a:cubicBezTo>
                    <a:pt x="353" y="452"/>
                    <a:pt x="353" y="452"/>
                    <a:pt x="353" y="452"/>
                  </a:cubicBezTo>
                  <a:cubicBezTo>
                    <a:pt x="352" y="454"/>
                    <a:pt x="351" y="455"/>
                    <a:pt x="350" y="456"/>
                  </a:cubicBezTo>
                  <a:cubicBezTo>
                    <a:pt x="346" y="460"/>
                    <a:pt x="342" y="465"/>
                    <a:pt x="338" y="469"/>
                  </a:cubicBezTo>
                  <a:cubicBezTo>
                    <a:pt x="338" y="469"/>
                    <a:pt x="338" y="469"/>
                    <a:pt x="337" y="469"/>
                  </a:cubicBezTo>
                  <a:cubicBezTo>
                    <a:pt x="325" y="482"/>
                    <a:pt x="313" y="494"/>
                    <a:pt x="300" y="506"/>
                  </a:cubicBezTo>
                  <a:cubicBezTo>
                    <a:pt x="301" y="506"/>
                    <a:pt x="301" y="506"/>
                    <a:pt x="301" y="506"/>
                  </a:cubicBezTo>
                  <a:cubicBezTo>
                    <a:pt x="296" y="511"/>
                    <a:pt x="291" y="516"/>
                    <a:pt x="286" y="520"/>
                  </a:cubicBezTo>
                  <a:cubicBezTo>
                    <a:pt x="283" y="523"/>
                    <a:pt x="280" y="525"/>
                    <a:pt x="278" y="528"/>
                  </a:cubicBezTo>
                  <a:cubicBezTo>
                    <a:pt x="277" y="528"/>
                    <a:pt x="277" y="528"/>
                    <a:pt x="277" y="528"/>
                  </a:cubicBezTo>
                  <a:cubicBezTo>
                    <a:pt x="198" y="596"/>
                    <a:pt x="104" y="648"/>
                    <a:pt x="0" y="677"/>
                  </a:cubicBezTo>
                  <a:cubicBezTo>
                    <a:pt x="0" y="677"/>
                    <a:pt x="0" y="677"/>
                    <a:pt x="0" y="677"/>
                  </a:cubicBezTo>
                  <a:cubicBezTo>
                    <a:pt x="299" y="594"/>
                    <a:pt x="519" y="323"/>
                    <a:pt x="527" y="0"/>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6" name="Freeform 48">
              <a:extLst>
                <a:ext uri="{FF2B5EF4-FFF2-40B4-BE49-F238E27FC236}">
                  <a16:creationId xmlns:a16="http://schemas.microsoft.com/office/drawing/2014/main" id="{2239295B-CCF4-4682-AFFB-810A6F042B0D}"/>
                </a:ext>
              </a:extLst>
            </p:cNvPr>
            <p:cNvSpPr>
              <a:spLocks/>
            </p:cNvSpPr>
            <p:nvPr/>
          </p:nvSpPr>
          <p:spPr bwMode="auto">
            <a:xfrm>
              <a:off x="3221" y="393"/>
              <a:ext cx="931" cy="1197"/>
            </a:xfrm>
            <a:custGeom>
              <a:avLst/>
              <a:gdLst>
                <a:gd name="T0" fmla="*/ 279 w 527"/>
                <a:gd name="T1" fmla="*/ 151 h 677"/>
                <a:gd name="T2" fmla="*/ 280 w 527"/>
                <a:gd name="T3" fmla="*/ 151 h 677"/>
                <a:gd name="T4" fmla="*/ 286 w 527"/>
                <a:gd name="T5" fmla="*/ 157 h 677"/>
                <a:gd name="T6" fmla="*/ 298 w 527"/>
                <a:gd name="T7" fmla="*/ 168 h 677"/>
                <a:gd name="T8" fmla="*/ 298 w 527"/>
                <a:gd name="T9" fmla="*/ 168 h 677"/>
                <a:gd name="T10" fmla="*/ 335 w 527"/>
                <a:gd name="T11" fmla="*/ 205 h 677"/>
                <a:gd name="T12" fmla="*/ 336 w 527"/>
                <a:gd name="T13" fmla="*/ 205 h 677"/>
                <a:gd name="T14" fmla="*/ 349 w 527"/>
                <a:gd name="T15" fmla="*/ 220 h 677"/>
                <a:gd name="T16" fmla="*/ 354 w 527"/>
                <a:gd name="T17" fmla="*/ 226 h 677"/>
                <a:gd name="T18" fmla="*/ 353 w 527"/>
                <a:gd name="T19" fmla="*/ 226 h 677"/>
                <a:gd name="T20" fmla="*/ 496 w 527"/>
                <a:gd name="T21" fmla="*/ 486 h 677"/>
                <a:gd name="T22" fmla="*/ 496 w 527"/>
                <a:gd name="T23" fmla="*/ 486 h 677"/>
                <a:gd name="T24" fmla="*/ 500 w 527"/>
                <a:gd name="T25" fmla="*/ 498 h 677"/>
                <a:gd name="T26" fmla="*/ 502 w 527"/>
                <a:gd name="T27" fmla="*/ 505 h 677"/>
                <a:gd name="T28" fmla="*/ 502 w 527"/>
                <a:gd name="T29" fmla="*/ 505 h 677"/>
                <a:gd name="T30" fmla="*/ 511 w 527"/>
                <a:gd name="T31" fmla="*/ 543 h 677"/>
                <a:gd name="T32" fmla="*/ 511 w 527"/>
                <a:gd name="T33" fmla="*/ 543 h 677"/>
                <a:gd name="T34" fmla="*/ 513 w 527"/>
                <a:gd name="T35" fmla="*/ 556 h 677"/>
                <a:gd name="T36" fmla="*/ 515 w 527"/>
                <a:gd name="T37" fmla="*/ 561 h 677"/>
                <a:gd name="T38" fmla="*/ 514 w 527"/>
                <a:gd name="T39" fmla="*/ 561 h 677"/>
                <a:gd name="T40" fmla="*/ 527 w 527"/>
                <a:gd name="T41" fmla="*/ 677 h 677"/>
                <a:gd name="T42" fmla="*/ 0 w 527"/>
                <a:gd name="T43" fmla="*/ 0 h 677"/>
                <a:gd name="T44" fmla="*/ 0 w 527"/>
                <a:gd name="T45" fmla="*/ 0 h 677"/>
                <a:gd name="T46" fmla="*/ 279 w 527"/>
                <a:gd name="T47" fmla="*/ 15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7" h="677">
                  <a:moveTo>
                    <a:pt x="279" y="151"/>
                  </a:moveTo>
                  <a:cubicBezTo>
                    <a:pt x="280" y="151"/>
                    <a:pt x="280" y="151"/>
                    <a:pt x="280" y="151"/>
                  </a:cubicBezTo>
                  <a:cubicBezTo>
                    <a:pt x="282" y="153"/>
                    <a:pt x="284" y="155"/>
                    <a:pt x="286" y="157"/>
                  </a:cubicBezTo>
                  <a:cubicBezTo>
                    <a:pt x="290" y="161"/>
                    <a:pt x="294" y="164"/>
                    <a:pt x="298" y="168"/>
                  </a:cubicBezTo>
                  <a:cubicBezTo>
                    <a:pt x="298" y="168"/>
                    <a:pt x="298" y="168"/>
                    <a:pt x="298" y="168"/>
                  </a:cubicBezTo>
                  <a:cubicBezTo>
                    <a:pt x="310" y="180"/>
                    <a:pt x="323" y="192"/>
                    <a:pt x="335" y="205"/>
                  </a:cubicBezTo>
                  <a:cubicBezTo>
                    <a:pt x="335" y="205"/>
                    <a:pt x="335" y="205"/>
                    <a:pt x="336" y="205"/>
                  </a:cubicBezTo>
                  <a:cubicBezTo>
                    <a:pt x="340" y="210"/>
                    <a:pt x="344" y="215"/>
                    <a:pt x="349" y="220"/>
                  </a:cubicBezTo>
                  <a:cubicBezTo>
                    <a:pt x="350" y="222"/>
                    <a:pt x="352" y="224"/>
                    <a:pt x="354" y="226"/>
                  </a:cubicBezTo>
                  <a:cubicBezTo>
                    <a:pt x="353" y="226"/>
                    <a:pt x="353" y="226"/>
                    <a:pt x="353" y="226"/>
                  </a:cubicBezTo>
                  <a:cubicBezTo>
                    <a:pt x="418" y="301"/>
                    <a:pt x="467" y="389"/>
                    <a:pt x="496" y="486"/>
                  </a:cubicBezTo>
                  <a:cubicBezTo>
                    <a:pt x="496" y="486"/>
                    <a:pt x="496" y="486"/>
                    <a:pt x="496" y="486"/>
                  </a:cubicBezTo>
                  <a:cubicBezTo>
                    <a:pt x="497" y="490"/>
                    <a:pt x="498" y="494"/>
                    <a:pt x="500" y="498"/>
                  </a:cubicBezTo>
                  <a:cubicBezTo>
                    <a:pt x="500" y="500"/>
                    <a:pt x="501" y="503"/>
                    <a:pt x="502" y="505"/>
                  </a:cubicBezTo>
                  <a:cubicBezTo>
                    <a:pt x="502" y="505"/>
                    <a:pt x="502" y="505"/>
                    <a:pt x="502" y="505"/>
                  </a:cubicBezTo>
                  <a:cubicBezTo>
                    <a:pt x="505" y="518"/>
                    <a:pt x="508" y="530"/>
                    <a:pt x="511" y="543"/>
                  </a:cubicBezTo>
                  <a:cubicBezTo>
                    <a:pt x="511" y="543"/>
                    <a:pt x="511" y="543"/>
                    <a:pt x="511" y="543"/>
                  </a:cubicBezTo>
                  <a:cubicBezTo>
                    <a:pt x="512" y="547"/>
                    <a:pt x="513" y="552"/>
                    <a:pt x="513" y="556"/>
                  </a:cubicBezTo>
                  <a:cubicBezTo>
                    <a:pt x="514" y="558"/>
                    <a:pt x="514" y="560"/>
                    <a:pt x="515" y="561"/>
                  </a:cubicBezTo>
                  <a:cubicBezTo>
                    <a:pt x="514" y="561"/>
                    <a:pt x="514" y="561"/>
                    <a:pt x="514" y="561"/>
                  </a:cubicBezTo>
                  <a:cubicBezTo>
                    <a:pt x="521" y="599"/>
                    <a:pt x="526" y="637"/>
                    <a:pt x="527" y="677"/>
                  </a:cubicBezTo>
                  <a:cubicBezTo>
                    <a:pt x="519" y="354"/>
                    <a:pt x="299" y="83"/>
                    <a:pt x="0" y="0"/>
                  </a:cubicBezTo>
                  <a:cubicBezTo>
                    <a:pt x="0" y="0"/>
                    <a:pt x="0" y="0"/>
                    <a:pt x="0" y="0"/>
                  </a:cubicBezTo>
                  <a:cubicBezTo>
                    <a:pt x="105" y="29"/>
                    <a:pt x="200" y="82"/>
                    <a:pt x="279" y="151"/>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7" name="Freeform 49">
              <a:extLst>
                <a:ext uri="{FF2B5EF4-FFF2-40B4-BE49-F238E27FC236}">
                  <a16:creationId xmlns:a16="http://schemas.microsoft.com/office/drawing/2014/main" id="{1C597327-A502-43A5-B039-456A2F438AFA}"/>
                </a:ext>
              </a:extLst>
            </p:cNvPr>
            <p:cNvSpPr>
              <a:spLocks/>
            </p:cNvSpPr>
            <p:nvPr/>
          </p:nvSpPr>
          <p:spPr bwMode="auto">
            <a:xfrm>
              <a:off x="4152" y="1622"/>
              <a:ext cx="0" cy="28"/>
            </a:xfrm>
            <a:custGeom>
              <a:avLst/>
              <a:gdLst>
                <a:gd name="T0" fmla="*/ 0 h 16"/>
                <a:gd name="T1" fmla="*/ 16 h 16"/>
                <a:gd name="T2" fmla="*/ 0 h 16"/>
              </a:gdLst>
              <a:ahLst/>
              <a:cxnLst>
                <a:cxn ang="0">
                  <a:pos x="0" y="T0"/>
                </a:cxn>
                <a:cxn ang="0">
                  <a:pos x="0" y="T1"/>
                </a:cxn>
                <a:cxn ang="0">
                  <a:pos x="0" y="T2"/>
                </a:cxn>
              </a:cxnLst>
              <a:rect l="0" t="0" r="r" b="b"/>
              <a:pathLst>
                <a:path h="16">
                  <a:moveTo>
                    <a:pt x="0" y="0"/>
                  </a:moveTo>
                  <a:cubicBezTo>
                    <a:pt x="0" y="5"/>
                    <a:pt x="0" y="11"/>
                    <a:pt x="0" y="16"/>
                  </a:cubicBezTo>
                  <a:cubicBezTo>
                    <a:pt x="0" y="11"/>
                    <a:pt x="0" y="5"/>
                    <a:pt x="0"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8" name="Freeform 50">
              <a:extLst>
                <a:ext uri="{FF2B5EF4-FFF2-40B4-BE49-F238E27FC236}">
                  <a16:creationId xmlns:a16="http://schemas.microsoft.com/office/drawing/2014/main" id="{0E0205AB-DF4B-4017-9785-B8A829616767}"/>
                </a:ext>
              </a:extLst>
            </p:cNvPr>
            <p:cNvSpPr>
              <a:spLocks/>
            </p:cNvSpPr>
            <p:nvPr/>
          </p:nvSpPr>
          <p:spPr bwMode="auto">
            <a:xfrm>
              <a:off x="4152" y="1590"/>
              <a:ext cx="0" cy="27"/>
            </a:xfrm>
            <a:custGeom>
              <a:avLst/>
              <a:gdLst>
                <a:gd name="T0" fmla="*/ 0 h 15"/>
                <a:gd name="T1" fmla="*/ 15 h 15"/>
                <a:gd name="T2" fmla="*/ 0 h 15"/>
              </a:gdLst>
              <a:ahLst/>
              <a:cxnLst>
                <a:cxn ang="0">
                  <a:pos x="0" y="T0"/>
                </a:cxn>
                <a:cxn ang="0">
                  <a:pos x="0" y="T1"/>
                </a:cxn>
                <a:cxn ang="0">
                  <a:pos x="0" y="T2"/>
                </a:cxn>
              </a:cxnLst>
              <a:rect l="0" t="0" r="r" b="b"/>
              <a:pathLst>
                <a:path h="15">
                  <a:moveTo>
                    <a:pt x="0" y="0"/>
                  </a:moveTo>
                  <a:cubicBezTo>
                    <a:pt x="0" y="5"/>
                    <a:pt x="0" y="10"/>
                    <a:pt x="0" y="15"/>
                  </a:cubicBezTo>
                  <a:cubicBezTo>
                    <a:pt x="0" y="10"/>
                    <a:pt x="0" y="5"/>
                    <a:pt x="0"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9" name="Freeform 51">
              <a:extLst>
                <a:ext uri="{FF2B5EF4-FFF2-40B4-BE49-F238E27FC236}">
                  <a16:creationId xmlns:a16="http://schemas.microsoft.com/office/drawing/2014/main" id="{7A179CC2-35F9-46F1-BF24-9F312A607853}"/>
                </a:ext>
              </a:extLst>
            </p:cNvPr>
            <p:cNvSpPr>
              <a:spLocks/>
            </p:cNvSpPr>
            <p:nvPr/>
          </p:nvSpPr>
          <p:spPr bwMode="auto">
            <a:xfrm>
              <a:off x="2419" y="347"/>
              <a:ext cx="1733" cy="2546"/>
            </a:xfrm>
            <a:custGeom>
              <a:avLst/>
              <a:gdLst>
                <a:gd name="T0" fmla="*/ 732 w 981"/>
                <a:gd name="T1" fmla="*/ 1265 h 1440"/>
                <a:gd name="T2" fmla="*/ 755 w 981"/>
                <a:gd name="T3" fmla="*/ 1243 h 1440"/>
                <a:gd name="T4" fmla="*/ 791 w 981"/>
                <a:gd name="T5" fmla="*/ 1206 h 1440"/>
                <a:gd name="T6" fmla="*/ 804 w 981"/>
                <a:gd name="T7" fmla="*/ 1193 h 1440"/>
                <a:gd name="T8" fmla="*/ 807 w 981"/>
                <a:gd name="T9" fmla="*/ 1189 h 1440"/>
                <a:gd name="T10" fmla="*/ 951 w 981"/>
                <a:gd name="T11" fmla="*/ 927 h 1440"/>
                <a:gd name="T12" fmla="*/ 956 w 981"/>
                <a:gd name="T13" fmla="*/ 906 h 1440"/>
                <a:gd name="T14" fmla="*/ 965 w 981"/>
                <a:gd name="T15" fmla="*/ 869 h 1440"/>
                <a:gd name="T16" fmla="*/ 968 w 981"/>
                <a:gd name="T17" fmla="*/ 855 h 1440"/>
                <a:gd name="T18" fmla="*/ 969 w 981"/>
                <a:gd name="T19" fmla="*/ 852 h 1440"/>
                <a:gd name="T20" fmla="*/ 981 w 981"/>
                <a:gd name="T21" fmla="*/ 721 h 1440"/>
                <a:gd name="T22" fmla="*/ 981 w 981"/>
                <a:gd name="T23" fmla="*/ 718 h 1440"/>
                <a:gd name="T24" fmla="*/ 968 w 981"/>
                <a:gd name="T25" fmla="*/ 587 h 1440"/>
                <a:gd name="T26" fmla="*/ 967 w 981"/>
                <a:gd name="T27" fmla="*/ 582 h 1440"/>
                <a:gd name="T28" fmla="*/ 965 w 981"/>
                <a:gd name="T29" fmla="*/ 569 h 1440"/>
                <a:gd name="T30" fmla="*/ 956 w 981"/>
                <a:gd name="T31" fmla="*/ 531 h 1440"/>
                <a:gd name="T32" fmla="*/ 950 w 981"/>
                <a:gd name="T33" fmla="*/ 512 h 1440"/>
                <a:gd name="T34" fmla="*/ 807 w 981"/>
                <a:gd name="T35" fmla="*/ 252 h 1440"/>
                <a:gd name="T36" fmla="*/ 803 w 981"/>
                <a:gd name="T37" fmla="*/ 246 h 1440"/>
                <a:gd name="T38" fmla="*/ 789 w 981"/>
                <a:gd name="T39" fmla="*/ 231 h 1440"/>
                <a:gd name="T40" fmla="*/ 752 w 981"/>
                <a:gd name="T41" fmla="*/ 194 h 1440"/>
                <a:gd name="T42" fmla="*/ 734 w 981"/>
                <a:gd name="T43" fmla="*/ 177 h 1440"/>
                <a:gd name="T44" fmla="*/ 454 w 981"/>
                <a:gd name="T45" fmla="*/ 26 h 1440"/>
                <a:gd name="T46" fmla="*/ 261 w 981"/>
                <a:gd name="T47" fmla="*/ 0 h 1440"/>
                <a:gd name="T48" fmla="*/ 1 w 981"/>
                <a:gd name="T49" fmla="*/ 142 h 1440"/>
                <a:gd name="T50" fmla="*/ 20 w 981"/>
                <a:gd name="T51" fmla="*/ 183 h 1440"/>
                <a:gd name="T52" fmla="*/ 54 w 981"/>
                <a:gd name="T53" fmla="*/ 231 h 1440"/>
                <a:gd name="T54" fmla="*/ 1 w 981"/>
                <a:gd name="T55" fmla="*/ 482 h 1440"/>
                <a:gd name="T56" fmla="*/ 70 w 981"/>
                <a:gd name="T57" fmla="*/ 569 h 1440"/>
                <a:gd name="T58" fmla="*/ 1 w 981"/>
                <a:gd name="T59" fmla="*/ 623 h 1440"/>
                <a:gd name="T60" fmla="*/ 3 w 981"/>
                <a:gd name="T61" fmla="*/ 833 h 1440"/>
                <a:gd name="T62" fmla="*/ 70 w 981"/>
                <a:gd name="T63" fmla="*/ 906 h 1440"/>
                <a:gd name="T64" fmla="*/ 1 w 981"/>
                <a:gd name="T65" fmla="*/ 957 h 1440"/>
                <a:gd name="T66" fmla="*/ 5 w 981"/>
                <a:gd name="T67" fmla="*/ 1176 h 1440"/>
                <a:gd name="T68" fmla="*/ 18 w 981"/>
                <a:gd name="T69" fmla="*/ 1193 h 1440"/>
                <a:gd name="T70" fmla="*/ 54 w 981"/>
                <a:gd name="T71" fmla="*/ 1243 h 1440"/>
                <a:gd name="T72" fmla="*/ 1 w 981"/>
                <a:gd name="T73" fmla="*/ 1392 h 1440"/>
                <a:gd name="T74" fmla="*/ 454 w 981"/>
                <a:gd name="T75" fmla="*/ 1414 h 1440"/>
                <a:gd name="T76" fmla="*/ 731 w 981"/>
                <a:gd name="T77" fmla="*/ 1265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1" h="1440">
                  <a:moveTo>
                    <a:pt x="731" y="1265"/>
                  </a:moveTo>
                  <a:cubicBezTo>
                    <a:pt x="732" y="1265"/>
                    <a:pt x="732" y="1265"/>
                    <a:pt x="732" y="1265"/>
                  </a:cubicBezTo>
                  <a:cubicBezTo>
                    <a:pt x="734" y="1262"/>
                    <a:pt x="737" y="1260"/>
                    <a:pt x="740" y="1257"/>
                  </a:cubicBezTo>
                  <a:cubicBezTo>
                    <a:pt x="745" y="1253"/>
                    <a:pt x="750" y="1248"/>
                    <a:pt x="755" y="1243"/>
                  </a:cubicBezTo>
                  <a:cubicBezTo>
                    <a:pt x="755" y="1243"/>
                    <a:pt x="755" y="1243"/>
                    <a:pt x="754" y="1243"/>
                  </a:cubicBezTo>
                  <a:cubicBezTo>
                    <a:pt x="767" y="1231"/>
                    <a:pt x="779" y="1219"/>
                    <a:pt x="791" y="1206"/>
                  </a:cubicBezTo>
                  <a:cubicBezTo>
                    <a:pt x="792" y="1206"/>
                    <a:pt x="792" y="1206"/>
                    <a:pt x="792" y="1206"/>
                  </a:cubicBezTo>
                  <a:cubicBezTo>
                    <a:pt x="796" y="1202"/>
                    <a:pt x="800" y="1197"/>
                    <a:pt x="804" y="1193"/>
                  </a:cubicBezTo>
                  <a:cubicBezTo>
                    <a:pt x="805" y="1192"/>
                    <a:pt x="806" y="1191"/>
                    <a:pt x="807" y="1189"/>
                  </a:cubicBezTo>
                  <a:cubicBezTo>
                    <a:pt x="807" y="1189"/>
                    <a:pt x="807" y="1189"/>
                    <a:pt x="807" y="1189"/>
                  </a:cubicBezTo>
                  <a:cubicBezTo>
                    <a:pt x="872" y="1114"/>
                    <a:pt x="921" y="1025"/>
                    <a:pt x="950" y="927"/>
                  </a:cubicBezTo>
                  <a:cubicBezTo>
                    <a:pt x="951" y="927"/>
                    <a:pt x="951" y="927"/>
                    <a:pt x="951" y="927"/>
                  </a:cubicBezTo>
                  <a:cubicBezTo>
                    <a:pt x="952" y="923"/>
                    <a:pt x="953" y="920"/>
                    <a:pt x="954" y="916"/>
                  </a:cubicBezTo>
                  <a:cubicBezTo>
                    <a:pt x="955" y="913"/>
                    <a:pt x="956" y="910"/>
                    <a:pt x="956" y="906"/>
                  </a:cubicBezTo>
                  <a:cubicBezTo>
                    <a:pt x="956" y="906"/>
                    <a:pt x="956" y="906"/>
                    <a:pt x="956" y="906"/>
                  </a:cubicBezTo>
                  <a:cubicBezTo>
                    <a:pt x="960" y="894"/>
                    <a:pt x="963" y="881"/>
                    <a:pt x="965" y="869"/>
                  </a:cubicBezTo>
                  <a:cubicBezTo>
                    <a:pt x="965" y="869"/>
                    <a:pt x="965" y="869"/>
                    <a:pt x="966" y="869"/>
                  </a:cubicBezTo>
                  <a:cubicBezTo>
                    <a:pt x="966" y="864"/>
                    <a:pt x="967" y="860"/>
                    <a:pt x="968" y="855"/>
                  </a:cubicBezTo>
                  <a:cubicBezTo>
                    <a:pt x="968" y="854"/>
                    <a:pt x="969" y="853"/>
                    <a:pt x="969" y="852"/>
                  </a:cubicBezTo>
                  <a:cubicBezTo>
                    <a:pt x="969" y="852"/>
                    <a:pt x="969" y="852"/>
                    <a:pt x="969" y="852"/>
                  </a:cubicBezTo>
                  <a:cubicBezTo>
                    <a:pt x="976" y="814"/>
                    <a:pt x="980" y="776"/>
                    <a:pt x="981" y="737"/>
                  </a:cubicBezTo>
                  <a:cubicBezTo>
                    <a:pt x="981" y="732"/>
                    <a:pt x="981" y="726"/>
                    <a:pt x="981" y="721"/>
                  </a:cubicBezTo>
                  <a:cubicBezTo>
                    <a:pt x="981" y="721"/>
                    <a:pt x="981" y="720"/>
                    <a:pt x="981" y="720"/>
                  </a:cubicBezTo>
                  <a:cubicBezTo>
                    <a:pt x="981" y="719"/>
                    <a:pt x="981" y="719"/>
                    <a:pt x="981" y="718"/>
                  </a:cubicBezTo>
                  <a:cubicBezTo>
                    <a:pt x="981" y="713"/>
                    <a:pt x="981" y="708"/>
                    <a:pt x="981" y="703"/>
                  </a:cubicBezTo>
                  <a:cubicBezTo>
                    <a:pt x="980" y="663"/>
                    <a:pt x="975" y="625"/>
                    <a:pt x="968" y="587"/>
                  </a:cubicBezTo>
                  <a:cubicBezTo>
                    <a:pt x="969" y="587"/>
                    <a:pt x="969" y="587"/>
                    <a:pt x="969" y="587"/>
                  </a:cubicBezTo>
                  <a:cubicBezTo>
                    <a:pt x="968" y="586"/>
                    <a:pt x="968" y="584"/>
                    <a:pt x="967" y="582"/>
                  </a:cubicBezTo>
                  <a:cubicBezTo>
                    <a:pt x="967" y="578"/>
                    <a:pt x="966" y="573"/>
                    <a:pt x="965" y="569"/>
                  </a:cubicBezTo>
                  <a:cubicBezTo>
                    <a:pt x="965" y="569"/>
                    <a:pt x="965" y="569"/>
                    <a:pt x="965" y="569"/>
                  </a:cubicBezTo>
                  <a:cubicBezTo>
                    <a:pt x="962" y="556"/>
                    <a:pt x="959" y="544"/>
                    <a:pt x="956" y="531"/>
                  </a:cubicBezTo>
                  <a:cubicBezTo>
                    <a:pt x="956" y="531"/>
                    <a:pt x="956" y="531"/>
                    <a:pt x="956" y="531"/>
                  </a:cubicBezTo>
                  <a:cubicBezTo>
                    <a:pt x="955" y="529"/>
                    <a:pt x="954" y="526"/>
                    <a:pt x="954" y="524"/>
                  </a:cubicBezTo>
                  <a:cubicBezTo>
                    <a:pt x="952" y="520"/>
                    <a:pt x="951" y="516"/>
                    <a:pt x="950" y="512"/>
                  </a:cubicBezTo>
                  <a:cubicBezTo>
                    <a:pt x="950" y="512"/>
                    <a:pt x="950" y="512"/>
                    <a:pt x="950" y="512"/>
                  </a:cubicBezTo>
                  <a:cubicBezTo>
                    <a:pt x="921" y="415"/>
                    <a:pt x="872" y="327"/>
                    <a:pt x="807" y="252"/>
                  </a:cubicBezTo>
                  <a:cubicBezTo>
                    <a:pt x="808" y="252"/>
                    <a:pt x="808" y="252"/>
                    <a:pt x="808" y="252"/>
                  </a:cubicBezTo>
                  <a:cubicBezTo>
                    <a:pt x="806" y="250"/>
                    <a:pt x="804" y="248"/>
                    <a:pt x="803" y="246"/>
                  </a:cubicBezTo>
                  <a:cubicBezTo>
                    <a:pt x="798" y="241"/>
                    <a:pt x="794" y="236"/>
                    <a:pt x="790" y="231"/>
                  </a:cubicBezTo>
                  <a:cubicBezTo>
                    <a:pt x="789" y="231"/>
                    <a:pt x="789" y="231"/>
                    <a:pt x="789" y="231"/>
                  </a:cubicBezTo>
                  <a:cubicBezTo>
                    <a:pt x="777" y="218"/>
                    <a:pt x="764" y="206"/>
                    <a:pt x="752" y="194"/>
                  </a:cubicBezTo>
                  <a:cubicBezTo>
                    <a:pt x="752" y="194"/>
                    <a:pt x="752" y="194"/>
                    <a:pt x="752" y="194"/>
                  </a:cubicBezTo>
                  <a:cubicBezTo>
                    <a:pt x="748" y="190"/>
                    <a:pt x="744" y="187"/>
                    <a:pt x="740" y="183"/>
                  </a:cubicBezTo>
                  <a:cubicBezTo>
                    <a:pt x="738" y="181"/>
                    <a:pt x="736" y="179"/>
                    <a:pt x="734" y="177"/>
                  </a:cubicBezTo>
                  <a:cubicBezTo>
                    <a:pt x="733" y="177"/>
                    <a:pt x="733" y="177"/>
                    <a:pt x="733" y="177"/>
                  </a:cubicBezTo>
                  <a:cubicBezTo>
                    <a:pt x="654" y="108"/>
                    <a:pt x="559" y="55"/>
                    <a:pt x="454" y="26"/>
                  </a:cubicBezTo>
                  <a:cubicBezTo>
                    <a:pt x="454" y="26"/>
                    <a:pt x="454" y="26"/>
                    <a:pt x="454" y="26"/>
                  </a:cubicBezTo>
                  <a:cubicBezTo>
                    <a:pt x="392" y="9"/>
                    <a:pt x="328" y="0"/>
                    <a:pt x="261" y="0"/>
                  </a:cubicBezTo>
                  <a:cubicBezTo>
                    <a:pt x="169" y="0"/>
                    <a:pt x="82" y="17"/>
                    <a:pt x="1" y="48"/>
                  </a:cubicBezTo>
                  <a:cubicBezTo>
                    <a:pt x="1" y="89"/>
                    <a:pt x="1" y="128"/>
                    <a:pt x="1" y="142"/>
                  </a:cubicBezTo>
                  <a:cubicBezTo>
                    <a:pt x="1" y="150"/>
                    <a:pt x="2" y="157"/>
                    <a:pt x="5" y="164"/>
                  </a:cubicBezTo>
                  <a:cubicBezTo>
                    <a:pt x="9" y="172"/>
                    <a:pt x="14" y="178"/>
                    <a:pt x="20" y="183"/>
                  </a:cubicBezTo>
                  <a:cubicBezTo>
                    <a:pt x="70" y="231"/>
                    <a:pt x="70" y="231"/>
                    <a:pt x="70" y="231"/>
                  </a:cubicBezTo>
                  <a:cubicBezTo>
                    <a:pt x="67" y="231"/>
                    <a:pt x="56" y="231"/>
                    <a:pt x="54" y="231"/>
                  </a:cubicBezTo>
                  <a:cubicBezTo>
                    <a:pt x="24" y="232"/>
                    <a:pt x="1" y="253"/>
                    <a:pt x="1" y="281"/>
                  </a:cubicBezTo>
                  <a:cubicBezTo>
                    <a:pt x="1" y="348"/>
                    <a:pt x="1" y="415"/>
                    <a:pt x="1" y="482"/>
                  </a:cubicBezTo>
                  <a:cubicBezTo>
                    <a:pt x="1" y="495"/>
                    <a:pt x="6" y="506"/>
                    <a:pt x="14" y="515"/>
                  </a:cubicBezTo>
                  <a:cubicBezTo>
                    <a:pt x="15" y="515"/>
                    <a:pt x="70" y="569"/>
                    <a:pt x="70" y="569"/>
                  </a:cubicBezTo>
                  <a:cubicBezTo>
                    <a:pt x="65" y="569"/>
                    <a:pt x="60" y="569"/>
                    <a:pt x="55" y="569"/>
                  </a:cubicBezTo>
                  <a:cubicBezTo>
                    <a:pt x="24" y="569"/>
                    <a:pt x="0" y="592"/>
                    <a:pt x="1" y="623"/>
                  </a:cubicBezTo>
                  <a:cubicBezTo>
                    <a:pt x="1" y="687"/>
                    <a:pt x="1" y="751"/>
                    <a:pt x="1" y="815"/>
                  </a:cubicBezTo>
                  <a:cubicBezTo>
                    <a:pt x="1" y="821"/>
                    <a:pt x="1" y="827"/>
                    <a:pt x="3" y="833"/>
                  </a:cubicBezTo>
                  <a:cubicBezTo>
                    <a:pt x="6" y="843"/>
                    <a:pt x="11" y="850"/>
                    <a:pt x="18" y="856"/>
                  </a:cubicBezTo>
                  <a:cubicBezTo>
                    <a:pt x="70" y="906"/>
                    <a:pt x="70" y="906"/>
                    <a:pt x="70" y="906"/>
                  </a:cubicBezTo>
                  <a:cubicBezTo>
                    <a:pt x="63" y="906"/>
                    <a:pt x="57" y="906"/>
                    <a:pt x="51" y="906"/>
                  </a:cubicBezTo>
                  <a:cubicBezTo>
                    <a:pt x="23" y="906"/>
                    <a:pt x="1" y="929"/>
                    <a:pt x="1" y="957"/>
                  </a:cubicBezTo>
                  <a:cubicBezTo>
                    <a:pt x="1" y="1023"/>
                    <a:pt x="1" y="1089"/>
                    <a:pt x="1" y="1155"/>
                  </a:cubicBezTo>
                  <a:cubicBezTo>
                    <a:pt x="1" y="1163"/>
                    <a:pt x="2" y="1170"/>
                    <a:pt x="5" y="1176"/>
                  </a:cubicBezTo>
                  <a:cubicBezTo>
                    <a:pt x="9" y="1183"/>
                    <a:pt x="13" y="1189"/>
                    <a:pt x="18" y="1193"/>
                  </a:cubicBezTo>
                  <a:cubicBezTo>
                    <a:pt x="18" y="1193"/>
                    <a:pt x="18" y="1193"/>
                    <a:pt x="18" y="1193"/>
                  </a:cubicBezTo>
                  <a:cubicBezTo>
                    <a:pt x="70" y="1243"/>
                    <a:pt x="70" y="1243"/>
                    <a:pt x="70" y="1243"/>
                  </a:cubicBezTo>
                  <a:cubicBezTo>
                    <a:pt x="65" y="1243"/>
                    <a:pt x="59" y="1243"/>
                    <a:pt x="54" y="1243"/>
                  </a:cubicBezTo>
                  <a:cubicBezTo>
                    <a:pt x="22" y="1243"/>
                    <a:pt x="1" y="1265"/>
                    <a:pt x="1" y="1297"/>
                  </a:cubicBezTo>
                  <a:cubicBezTo>
                    <a:pt x="1" y="1311"/>
                    <a:pt x="1" y="1351"/>
                    <a:pt x="1" y="1392"/>
                  </a:cubicBezTo>
                  <a:cubicBezTo>
                    <a:pt x="82" y="1423"/>
                    <a:pt x="169" y="1440"/>
                    <a:pt x="261" y="1440"/>
                  </a:cubicBezTo>
                  <a:cubicBezTo>
                    <a:pt x="328" y="1440"/>
                    <a:pt x="392" y="1431"/>
                    <a:pt x="454" y="1414"/>
                  </a:cubicBezTo>
                  <a:cubicBezTo>
                    <a:pt x="454" y="1414"/>
                    <a:pt x="454" y="1414"/>
                    <a:pt x="454" y="1414"/>
                  </a:cubicBezTo>
                  <a:cubicBezTo>
                    <a:pt x="558" y="1385"/>
                    <a:pt x="652" y="1333"/>
                    <a:pt x="731" y="1265"/>
                  </a:cubicBezTo>
                  <a:close/>
                </a:path>
              </a:pathLst>
            </a:custGeom>
            <a:solidFill>
              <a:srgbClr val="569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0" name="Freeform 52">
              <a:extLst>
                <a:ext uri="{FF2B5EF4-FFF2-40B4-BE49-F238E27FC236}">
                  <a16:creationId xmlns:a16="http://schemas.microsoft.com/office/drawing/2014/main" id="{FDC5D2FA-463A-429E-ABDD-7EBC584252F4}"/>
                </a:ext>
              </a:extLst>
            </p:cNvPr>
            <p:cNvSpPr>
              <a:spLocks/>
            </p:cNvSpPr>
            <p:nvPr/>
          </p:nvSpPr>
          <p:spPr bwMode="auto">
            <a:xfrm>
              <a:off x="2419" y="1353"/>
              <a:ext cx="1733" cy="530"/>
            </a:xfrm>
            <a:custGeom>
              <a:avLst/>
              <a:gdLst>
                <a:gd name="T0" fmla="*/ 965 w 981"/>
                <a:gd name="T1" fmla="*/ 0 h 300"/>
                <a:gd name="T2" fmla="*/ 55 w 981"/>
                <a:gd name="T3" fmla="*/ 0 h 300"/>
                <a:gd name="T4" fmla="*/ 1 w 981"/>
                <a:gd name="T5" fmla="*/ 54 h 300"/>
                <a:gd name="T6" fmla="*/ 1 w 981"/>
                <a:gd name="T7" fmla="*/ 246 h 300"/>
                <a:gd name="T8" fmla="*/ 3 w 981"/>
                <a:gd name="T9" fmla="*/ 264 h 300"/>
                <a:gd name="T10" fmla="*/ 55 w 981"/>
                <a:gd name="T11" fmla="*/ 300 h 300"/>
                <a:gd name="T12" fmla="*/ 966 w 981"/>
                <a:gd name="T13" fmla="*/ 300 h 300"/>
                <a:gd name="T14" fmla="*/ 981 w 981"/>
                <a:gd name="T15" fmla="*/ 151 h 300"/>
                <a:gd name="T16" fmla="*/ 965 w 981"/>
                <a:gd name="T1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300">
                  <a:moveTo>
                    <a:pt x="965" y="0"/>
                  </a:moveTo>
                  <a:cubicBezTo>
                    <a:pt x="662" y="0"/>
                    <a:pt x="358" y="0"/>
                    <a:pt x="55" y="0"/>
                  </a:cubicBezTo>
                  <a:cubicBezTo>
                    <a:pt x="24" y="0"/>
                    <a:pt x="0" y="23"/>
                    <a:pt x="1" y="54"/>
                  </a:cubicBezTo>
                  <a:cubicBezTo>
                    <a:pt x="1" y="118"/>
                    <a:pt x="1" y="182"/>
                    <a:pt x="1" y="246"/>
                  </a:cubicBezTo>
                  <a:cubicBezTo>
                    <a:pt x="1" y="252"/>
                    <a:pt x="1" y="258"/>
                    <a:pt x="3" y="264"/>
                  </a:cubicBezTo>
                  <a:cubicBezTo>
                    <a:pt x="10" y="287"/>
                    <a:pt x="29" y="300"/>
                    <a:pt x="55" y="300"/>
                  </a:cubicBezTo>
                  <a:cubicBezTo>
                    <a:pt x="358" y="300"/>
                    <a:pt x="662" y="300"/>
                    <a:pt x="966" y="300"/>
                  </a:cubicBezTo>
                  <a:cubicBezTo>
                    <a:pt x="976" y="252"/>
                    <a:pt x="981" y="202"/>
                    <a:pt x="981" y="151"/>
                  </a:cubicBezTo>
                  <a:cubicBezTo>
                    <a:pt x="981" y="99"/>
                    <a:pt x="975" y="49"/>
                    <a:pt x="965" y="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1" name="Freeform 53">
              <a:extLst>
                <a:ext uri="{FF2B5EF4-FFF2-40B4-BE49-F238E27FC236}">
                  <a16:creationId xmlns:a16="http://schemas.microsoft.com/office/drawing/2014/main" id="{63228D57-57BF-452D-B0A9-CAD72CEFA129}"/>
                </a:ext>
              </a:extLst>
            </p:cNvPr>
            <p:cNvSpPr>
              <a:spLocks/>
            </p:cNvSpPr>
            <p:nvPr/>
          </p:nvSpPr>
          <p:spPr bwMode="auto">
            <a:xfrm>
              <a:off x="2421" y="1949"/>
              <a:ext cx="1687" cy="530"/>
            </a:xfrm>
            <a:custGeom>
              <a:avLst/>
              <a:gdLst>
                <a:gd name="T0" fmla="*/ 0 w 955"/>
                <a:gd name="T1" fmla="*/ 51 h 300"/>
                <a:gd name="T2" fmla="*/ 0 w 955"/>
                <a:gd name="T3" fmla="*/ 249 h 300"/>
                <a:gd name="T4" fmla="*/ 4 w 955"/>
                <a:gd name="T5" fmla="*/ 270 h 300"/>
                <a:gd name="T6" fmla="*/ 53 w 955"/>
                <a:gd name="T7" fmla="*/ 300 h 300"/>
                <a:gd name="T8" fmla="*/ 791 w 955"/>
                <a:gd name="T9" fmla="*/ 300 h 300"/>
                <a:gd name="T10" fmla="*/ 955 w 955"/>
                <a:gd name="T11" fmla="*/ 0 h 300"/>
                <a:gd name="T12" fmla="*/ 50 w 955"/>
                <a:gd name="T13" fmla="*/ 0 h 300"/>
                <a:gd name="T14" fmla="*/ 0 w 955"/>
                <a:gd name="T15" fmla="*/ 51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5" h="300">
                  <a:moveTo>
                    <a:pt x="0" y="51"/>
                  </a:moveTo>
                  <a:cubicBezTo>
                    <a:pt x="0" y="117"/>
                    <a:pt x="0" y="183"/>
                    <a:pt x="0" y="249"/>
                  </a:cubicBezTo>
                  <a:cubicBezTo>
                    <a:pt x="0" y="257"/>
                    <a:pt x="1" y="264"/>
                    <a:pt x="4" y="270"/>
                  </a:cubicBezTo>
                  <a:cubicBezTo>
                    <a:pt x="14" y="291"/>
                    <a:pt x="31" y="300"/>
                    <a:pt x="53" y="300"/>
                  </a:cubicBezTo>
                  <a:cubicBezTo>
                    <a:pt x="299" y="300"/>
                    <a:pt x="545" y="300"/>
                    <a:pt x="791" y="300"/>
                  </a:cubicBezTo>
                  <a:cubicBezTo>
                    <a:pt x="868" y="216"/>
                    <a:pt x="925" y="114"/>
                    <a:pt x="955" y="0"/>
                  </a:cubicBezTo>
                  <a:cubicBezTo>
                    <a:pt x="654" y="0"/>
                    <a:pt x="352" y="0"/>
                    <a:pt x="50" y="0"/>
                  </a:cubicBezTo>
                  <a:cubicBezTo>
                    <a:pt x="22" y="0"/>
                    <a:pt x="0" y="23"/>
                    <a:pt x="0" y="5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2" name="Freeform 54">
              <a:extLst>
                <a:ext uri="{FF2B5EF4-FFF2-40B4-BE49-F238E27FC236}">
                  <a16:creationId xmlns:a16="http://schemas.microsoft.com/office/drawing/2014/main" id="{80A1F8ED-2F99-4D4A-B928-790913290ABB}"/>
                </a:ext>
              </a:extLst>
            </p:cNvPr>
            <p:cNvSpPr>
              <a:spLocks/>
            </p:cNvSpPr>
            <p:nvPr/>
          </p:nvSpPr>
          <p:spPr bwMode="auto">
            <a:xfrm>
              <a:off x="2421" y="755"/>
              <a:ext cx="1687" cy="531"/>
            </a:xfrm>
            <a:custGeom>
              <a:avLst/>
              <a:gdLst>
                <a:gd name="T0" fmla="*/ 53 w 955"/>
                <a:gd name="T1" fmla="*/ 0 h 300"/>
                <a:gd name="T2" fmla="*/ 0 w 955"/>
                <a:gd name="T3" fmla="*/ 50 h 300"/>
                <a:gd name="T4" fmla="*/ 0 w 955"/>
                <a:gd name="T5" fmla="*/ 251 h 300"/>
                <a:gd name="T6" fmla="*/ 13 w 955"/>
                <a:gd name="T7" fmla="*/ 284 h 300"/>
                <a:gd name="T8" fmla="*/ 55 w 955"/>
                <a:gd name="T9" fmla="*/ 300 h 300"/>
                <a:gd name="T10" fmla="*/ 955 w 955"/>
                <a:gd name="T11" fmla="*/ 300 h 300"/>
                <a:gd name="T12" fmla="*/ 789 w 955"/>
                <a:gd name="T13" fmla="*/ 0 h 300"/>
                <a:gd name="T14" fmla="*/ 60 w 955"/>
                <a:gd name="T15" fmla="*/ 0 h 300"/>
                <a:gd name="T16" fmla="*/ 53 w 955"/>
                <a:gd name="T1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300">
                  <a:moveTo>
                    <a:pt x="53" y="0"/>
                  </a:moveTo>
                  <a:cubicBezTo>
                    <a:pt x="23" y="1"/>
                    <a:pt x="0" y="22"/>
                    <a:pt x="0" y="50"/>
                  </a:cubicBezTo>
                  <a:cubicBezTo>
                    <a:pt x="0" y="117"/>
                    <a:pt x="0" y="184"/>
                    <a:pt x="0" y="251"/>
                  </a:cubicBezTo>
                  <a:cubicBezTo>
                    <a:pt x="0" y="264"/>
                    <a:pt x="5" y="275"/>
                    <a:pt x="13" y="284"/>
                  </a:cubicBezTo>
                  <a:cubicBezTo>
                    <a:pt x="24" y="296"/>
                    <a:pt x="39" y="300"/>
                    <a:pt x="55" y="300"/>
                  </a:cubicBezTo>
                  <a:cubicBezTo>
                    <a:pt x="355" y="300"/>
                    <a:pt x="655" y="300"/>
                    <a:pt x="955" y="300"/>
                  </a:cubicBezTo>
                  <a:cubicBezTo>
                    <a:pt x="924" y="187"/>
                    <a:pt x="866" y="84"/>
                    <a:pt x="789" y="0"/>
                  </a:cubicBezTo>
                  <a:cubicBezTo>
                    <a:pt x="546" y="0"/>
                    <a:pt x="303" y="0"/>
                    <a:pt x="60" y="0"/>
                  </a:cubicBezTo>
                  <a:cubicBezTo>
                    <a:pt x="57" y="0"/>
                    <a:pt x="55" y="0"/>
                    <a:pt x="53" y="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3" name="Freeform 55">
              <a:extLst>
                <a:ext uri="{FF2B5EF4-FFF2-40B4-BE49-F238E27FC236}">
                  <a16:creationId xmlns:a16="http://schemas.microsoft.com/office/drawing/2014/main" id="{0C454E04-CE43-4F6F-9A9D-12BA7095AFD4}"/>
                </a:ext>
              </a:extLst>
            </p:cNvPr>
            <p:cNvSpPr>
              <a:spLocks/>
            </p:cNvSpPr>
            <p:nvPr/>
          </p:nvSpPr>
          <p:spPr bwMode="auto">
            <a:xfrm>
              <a:off x="2421" y="2547"/>
              <a:ext cx="1326" cy="346"/>
            </a:xfrm>
            <a:custGeom>
              <a:avLst/>
              <a:gdLst>
                <a:gd name="T0" fmla="*/ 751 w 751"/>
                <a:gd name="T1" fmla="*/ 3 h 196"/>
                <a:gd name="T2" fmla="*/ 50 w 751"/>
                <a:gd name="T3" fmla="*/ 0 h 196"/>
                <a:gd name="T4" fmla="*/ 0 w 751"/>
                <a:gd name="T5" fmla="*/ 50 h 196"/>
                <a:gd name="T6" fmla="*/ 0 w 751"/>
                <a:gd name="T7" fmla="*/ 148 h 196"/>
                <a:gd name="T8" fmla="*/ 260 w 751"/>
                <a:gd name="T9" fmla="*/ 196 h 196"/>
                <a:gd name="T10" fmla="*/ 751 w 751"/>
                <a:gd name="T11" fmla="*/ 3 h 196"/>
              </a:gdLst>
              <a:ahLst/>
              <a:cxnLst>
                <a:cxn ang="0">
                  <a:pos x="T0" y="T1"/>
                </a:cxn>
                <a:cxn ang="0">
                  <a:pos x="T2" y="T3"/>
                </a:cxn>
                <a:cxn ang="0">
                  <a:pos x="T4" y="T5"/>
                </a:cxn>
                <a:cxn ang="0">
                  <a:pos x="T6" y="T7"/>
                </a:cxn>
                <a:cxn ang="0">
                  <a:pos x="T8" y="T9"/>
                </a:cxn>
                <a:cxn ang="0">
                  <a:pos x="T10" y="T11"/>
                </a:cxn>
              </a:cxnLst>
              <a:rect l="0" t="0" r="r" b="b"/>
              <a:pathLst>
                <a:path w="751" h="196">
                  <a:moveTo>
                    <a:pt x="751" y="3"/>
                  </a:moveTo>
                  <a:cubicBezTo>
                    <a:pt x="517" y="3"/>
                    <a:pt x="284" y="0"/>
                    <a:pt x="50" y="0"/>
                  </a:cubicBezTo>
                  <a:cubicBezTo>
                    <a:pt x="23" y="0"/>
                    <a:pt x="1" y="22"/>
                    <a:pt x="0" y="50"/>
                  </a:cubicBezTo>
                  <a:cubicBezTo>
                    <a:pt x="0" y="82"/>
                    <a:pt x="0" y="116"/>
                    <a:pt x="0" y="148"/>
                  </a:cubicBezTo>
                  <a:cubicBezTo>
                    <a:pt x="81" y="179"/>
                    <a:pt x="168" y="196"/>
                    <a:pt x="260" y="196"/>
                  </a:cubicBezTo>
                  <a:cubicBezTo>
                    <a:pt x="450" y="196"/>
                    <a:pt x="622" y="123"/>
                    <a:pt x="751" y="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4" name="Freeform 56">
              <a:extLst>
                <a:ext uri="{FF2B5EF4-FFF2-40B4-BE49-F238E27FC236}">
                  <a16:creationId xmlns:a16="http://schemas.microsoft.com/office/drawing/2014/main" id="{D7D58C6C-7F3F-4B46-A929-F619137EF702}"/>
                </a:ext>
              </a:extLst>
            </p:cNvPr>
            <p:cNvSpPr>
              <a:spLocks/>
            </p:cNvSpPr>
            <p:nvPr/>
          </p:nvSpPr>
          <p:spPr bwMode="auto">
            <a:xfrm>
              <a:off x="2421" y="347"/>
              <a:ext cx="1326" cy="341"/>
            </a:xfrm>
            <a:custGeom>
              <a:avLst/>
              <a:gdLst>
                <a:gd name="T0" fmla="*/ 13 w 751"/>
                <a:gd name="T1" fmla="*/ 177 h 193"/>
                <a:gd name="T2" fmla="*/ 55 w 751"/>
                <a:gd name="T3" fmla="*/ 193 h 193"/>
                <a:gd name="T4" fmla="*/ 751 w 751"/>
                <a:gd name="T5" fmla="*/ 193 h 193"/>
                <a:gd name="T6" fmla="*/ 260 w 751"/>
                <a:gd name="T7" fmla="*/ 0 h 193"/>
                <a:gd name="T8" fmla="*/ 0 w 751"/>
                <a:gd name="T9" fmla="*/ 49 h 193"/>
                <a:gd name="T10" fmla="*/ 0 w 751"/>
                <a:gd name="T11" fmla="*/ 145 h 193"/>
                <a:gd name="T12" fmla="*/ 13 w 751"/>
                <a:gd name="T13" fmla="*/ 177 h 193"/>
              </a:gdLst>
              <a:ahLst/>
              <a:cxnLst>
                <a:cxn ang="0">
                  <a:pos x="T0" y="T1"/>
                </a:cxn>
                <a:cxn ang="0">
                  <a:pos x="T2" y="T3"/>
                </a:cxn>
                <a:cxn ang="0">
                  <a:pos x="T4" y="T5"/>
                </a:cxn>
                <a:cxn ang="0">
                  <a:pos x="T6" y="T7"/>
                </a:cxn>
                <a:cxn ang="0">
                  <a:pos x="T8" y="T9"/>
                </a:cxn>
                <a:cxn ang="0">
                  <a:pos x="T10" y="T11"/>
                </a:cxn>
                <a:cxn ang="0">
                  <a:pos x="T12" y="T13"/>
                </a:cxn>
              </a:cxnLst>
              <a:rect l="0" t="0" r="r" b="b"/>
              <a:pathLst>
                <a:path w="751" h="193">
                  <a:moveTo>
                    <a:pt x="13" y="177"/>
                  </a:moveTo>
                  <a:cubicBezTo>
                    <a:pt x="24" y="190"/>
                    <a:pt x="39" y="193"/>
                    <a:pt x="55" y="193"/>
                  </a:cubicBezTo>
                  <a:cubicBezTo>
                    <a:pt x="287" y="193"/>
                    <a:pt x="519" y="193"/>
                    <a:pt x="751" y="193"/>
                  </a:cubicBezTo>
                  <a:cubicBezTo>
                    <a:pt x="622" y="74"/>
                    <a:pt x="450" y="0"/>
                    <a:pt x="260" y="0"/>
                  </a:cubicBezTo>
                  <a:cubicBezTo>
                    <a:pt x="168" y="0"/>
                    <a:pt x="81" y="17"/>
                    <a:pt x="0" y="49"/>
                  </a:cubicBezTo>
                  <a:cubicBezTo>
                    <a:pt x="0" y="81"/>
                    <a:pt x="0" y="113"/>
                    <a:pt x="0" y="145"/>
                  </a:cubicBezTo>
                  <a:cubicBezTo>
                    <a:pt x="0" y="157"/>
                    <a:pt x="5" y="168"/>
                    <a:pt x="13" y="177"/>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5" name="Freeform 57">
              <a:extLst>
                <a:ext uri="{FF2B5EF4-FFF2-40B4-BE49-F238E27FC236}">
                  <a16:creationId xmlns:a16="http://schemas.microsoft.com/office/drawing/2014/main" id="{A5ACAD44-C86B-4245-BEA8-E4F3C35E214E}"/>
                </a:ext>
              </a:extLst>
            </p:cNvPr>
            <p:cNvSpPr>
              <a:spLocks/>
            </p:cNvSpPr>
            <p:nvPr/>
          </p:nvSpPr>
          <p:spPr bwMode="auto">
            <a:xfrm>
              <a:off x="2534"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6" name="Freeform 58">
              <a:extLst>
                <a:ext uri="{FF2B5EF4-FFF2-40B4-BE49-F238E27FC236}">
                  <a16:creationId xmlns:a16="http://schemas.microsoft.com/office/drawing/2014/main" id="{AC2B32DB-B2FC-4B47-BE13-BAE6AF251B6E}"/>
                </a:ext>
              </a:extLst>
            </p:cNvPr>
            <p:cNvSpPr>
              <a:spLocks/>
            </p:cNvSpPr>
            <p:nvPr/>
          </p:nvSpPr>
          <p:spPr bwMode="auto">
            <a:xfrm>
              <a:off x="2693"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7" name="Freeform 59">
              <a:extLst>
                <a:ext uri="{FF2B5EF4-FFF2-40B4-BE49-F238E27FC236}">
                  <a16:creationId xmlns:a16="http://schemas.microsoft.com/office/drawing/2014/main" id="{CB76A355-03B3-47A1-8B16-3C579345B3C9}"/>
                </a:ext>
              </a:extLst>
            </p:cNvPr>
            <p:cNvSpPr>
              <a:spLocks/>
            </p:cNvSpPr>
            <p:nvPr/>
          </p:nvSpPr>
          <p:spPr bwMode="auto">
            <a:xfrm>
              <a:off x="2852"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8" name="Freeform 60">
              <a:extLst>
                <a:ext uri="{FF2B5EF4-FFF2-40B4-BE49-F238E27FC236}">
                  <a16:creationId xmlns:a16="http://schemas.microsoft.com/office/drawing/2014/main" id="{7530AD97-0A32-497D-9784-E588E2930D68}"/>
                </a:ext>
              </a:extLst>
            </p:cNvPr>
            <p:cNvSpPr>
              <a:spLocks/>
            </p:cNvSpPr>
            <p:nvPr/>
          </p:nvSpPr>
          <p:spPr bwMode="auto">
            <a:xfrm>
              <a:off x="3011"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9" name="Freeform 61">
              <a:extLst>
                <a:ext uri="{FF2B5EF4-FFF2-40B4-BE49-F238E27FC236}">
                  <a16:creationId xmlns:a16="http://schemas.microsoft.com/office/drawing/2014/main" id="{3CF954CF-D081-4455-A5FB-2620CC40E032}"/>
                </a:ext>
              </a:extLst>
            </p:cNvPr>
            <p:cNvSpPr>
              <a:spLocks/>
            </p:cNvSpPr>
            <p:nvPr/>
          </p:nvSpPr>
          <p:spPr bwMode="auto">
            <a:xfrm>
              <a:off x="3170"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0" name="Freeform 62">
              <a:extLst>
                <a:ext uri="{FF2B5EF4-FFF2-40B4-BE49-F238E27FC236}">
                  <a16:creationId xmlns:a16="http://schemas.microsoft.com/office/drawing/2014/main" id="{F7FECBAC-31D2-4028-AFB9-112A52D7BEBB}"/>
                </a:ext>
              </a:extLst>
            </p:cNvPr>
            <p:cNvSpPr>
              <a:spLocks/>
            </p:cNvSpPr>
            <p:nvPr/>
          </p:nvSpPr>
          <p:spPr bwMode="auto">
            <a:xfrm>
              <a:off x="2534"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1" name="Freeform 63">
              <a:extLst>
                <a:ext uri="{FF2B5EF4-FFF2-40B4-BE49-F238E27FC236}">
                  <a16:creationId xmlns:a16="http://schemas.microsoft.com/office/drawing/2014/main" id="{72AB358B-5E98-4BF3-8C6B-4D90F515D630}"/>
                </a:ext>
              </a:extLst>
            </p:cNvPr>
            <p:cNvSpPr>
              <a:spLocks/>
            </p:cNvSpPr>
            <p:nvPr/>
          </p:nvSpPr>
          <p:spPr bwMode="auto">
            <a:xfrm>
              <a:off x="2693"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2" name="Freeform 64">
              <a:extLst>
                <a:ext uri="{FF2B5EF4-FFF2-40B4-BE49-F238E27FC236}">
                  <a16:creationId xmlns:a16="http://schemas.microsoft.com/office/drawing/2014/main" id="{FF192C5D-2A21-46F2-AE8F-7CF5C5F78972}"/>
                </a:ext>
              </a:extLst>
            </p:cNvPr>
            <p:cNvSpPr>
              <a:spLocks/>
            </p:cNvSpPr>
            <p:nvPr/>
          </p:nvSpPr>
          <p:spPr bwMode="auto">
            <a:xfrm>
              <a:off x="2852"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3" name="Freeform 65">
              <a:extLst>
                <a:ext uri="{FF2B5EF4-FFF2-40B4-BE49-F238E27FC236}">
                  <a16:creationId xmlns:a16="http://schemas.microsoft.com/office/drawing/2014/main" id="{9F9731DB-EC52-4458-BF34-C7C31B2376EE}"/>
                </a:ext>
              </a:extLst>
            </p:cNvPr>
            <p:cNvSpPr>
              <a:spLocks/>
            </p:cNvSpPr>
            <p:nvPr/>
          </p:nvSpPr>
          <p:spPr bwMode="auto">
            <a:xfrm>
              <a:off x="3011"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4" name="Freeform 66">
              <a:extLst>
                <a:ext uri="{FF2B5EF4-FFF2-40B4-BE49-F238E27FC236}">
                  <a16:creationId xmlns:a16="http://schemas.microsoft.com/office/drawing/2014/main" id="{1C01502A-0985-493F-A911-475A24874730}"/>
                </a:ext>
              </a:extLst>
            </p:cNvPr>
            <p:cNvSpPr>
              <a:spLocks/>
            </p:cNvSpPr>
            <p:nvPr/>
          </p:nvSpPr>
          <p:spPr bwMode="auto">
            <a:xfrm>
              <a:off x="3170"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5" name="Freeform 67">
              <a:extLst>
                <a:ext uri="{FF2B5EF4-FFF2-40B4-BE49-F238E27FC236}">
                  <a16:creationId xmlns:a16="http://schemas.microsoft.com/office/drawing/2014/main" id="{581030CB-C685-481F-B089-AE85B42529A9}"/>
                </a:ext>
              </a:extLst>
            </p:cNvPr>
            <p:cNvSpPr>
              <a:spLocks/>
            </p:cNvSpPr>
            <p:nvPr/>
          </p:nvSpPr>
          <p:spPr bwMode="auto">
            <a:xfrm>
              <a:off x="2534"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6" name="Freeform 68">
              <a:extLst>
                <a:ext uri="{FF2B5EF4-FFF2-40B4-BE49-F238E27FC236}">
                  <a16:creationId xmlns:a16="http://schemas.microsoft.com/office/drawing/2014/main" id="{F9051051-E92A-49C9-A65C-18CDBC2AD728}"/>
                </a:ext>
              </a:extLst>
            </p:cNvPr>
            <p:cNvSpPr>
              <a:spLocks/>
            </p:cNvSpPr>
            <p:nvPr/>
          </p:nvSpPr>
          <p:spPr bwMode="auto">
            <a:xfrm>
              <a:off x="2693"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7" name="Freeform 69">
              <a:extLst>
                <a:ext uri="{FF2B5EF4-FFF2-40B4-BE49-F238E27FC236}">
                  <a16:creationId xmlns:a16="http://schemas.microsoft.com/office/drawing/2014/main" id="{ACE5E072-C714-4877-8984-3A8F85434B8B}"/>
                </a:ext>
              </a:extLst>
            </p:cNvPr>
            <p:cNvSpPr>
              <a:spLocks/>
            </p:cNvSpPr>
            <p:nvPr/>
          </p:nvSpPr>
          <p:spPr bwMode="auto">
            <a:xfrm>
              <a:off x="2852"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8" name="Freeform 70">
              <a:extLst>
                <a:ext uri="{FF2B5EF4-FFF2-40B4-BE49-F238E27FC236}">
                  <a16:creationId xmlns:a16="http://schemas.microsoft.com/office/drawing/2014/main" id="{B3AED543-A391-4F3D-A94F-814B69ACA20C}"/>
                </a:ext>
              </a:extLst>
            </p:cNvPr>
            <p:cNvSpPr>
              <a:spLocks/>
            </p:cNvSpPr>
            <p:nvPr/>
          </p:nvSpPr>
          <p:spPr bwMode="auto">
            <a:xfrm>
              <a:off x="3011"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9" name="Freeform 71">
              <a:extLst>
                <a:ext uri="{FF2B5EF4-FFF2-40B4-BE49-F238E27FC236}">
                  <a16:creationId xmlns:a16="http://schemas.microsoft.com/office/drawing/2014/main" id="{493E0934-7C7F-4B2F-86ED-D480464566AD}"/>
                </a:ext>
              </a:extLst>
            </p:cNvPr>
            <p:cNvSpPr>
              <a:spLocks/>
            </p:cNvSpPr>
            <p:nvPr/>
          </p:nvSpPr>
          <p:spPr bwMode="auto">
            <a:xfrm>
              <a:off x="3170"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0" name="Freeform 72">
              <a:extLst>
                <a:ext uri="{FF2B5EF4-FFF2-40B4-BE49-F238E27FC236}">
                  <a16:creationId xmlns:a16="http://schemas.microsoft.com/office/drawing/2014/main" id="{4B700600-743F-4C15-BD09-3369837C740F}"/>
                </a:ext>
              </a:extLst>
            </p:cNvPr>
            <p:cNvSpPr>
              <a:spLocks/>
            </p:cNvSpPr>
            <p:nvPr/>
          </p:nvSpPr>
          <p:spPr bwMode="auto">
            <a:xfrm>
              <a:off x="2534" y="381"/>
              <a:ext cx="56" cy="201"/>
            </a:xfrm>
            <a:custGeom>
              <a:avLst/>
              <a:gdLst>
                <a:gd name="T0" fmla="*/ 16 w 32"/>
                <a:gd name="T1" fmla="*/ 114 h 114"/>
                <a:gd name="T2" fmla="*/ 32 w 32"/>
                <a:gd name="T3" fmla="*/ 98 h 114"/>
                <a:gd name="T4" fmla="*/ 32 w 32"/>
                <a:gd name="T5" fmla="*/ 0 h 114"/>
                <a:gd name="T6" fmla="*/ 0 w 32"/>
                <a:gd name="T7" fmla="*/ 8 h 114"/>
                <a:gd name="T8" fmla="*/ 0 w 32"/>
                <a:gd name="T9" fmla="*/ 98 h 114"/>
                <a:gd name="T10" fmla="*/ 16 w 32"/>
                <a:gd name="T11" fmla="*/ 114 h 114"/>
              </a:gdLst>
              <a:ahLst/>
              <a:cxnLst>
                <a:cxn ang="0">
                  <a:pos x="T0" y="T1"/>
                </a:cxn>
                <a:cxn ang="0">
                  <a:pos x="T2" y="T3"/>
                </a:cxn>
                <a:cxn ang="0">
                  <a:pos x="T4" y="T5"/>
                </a:cxn>
                <a:cxn ang="0">
                  <a:pos x="T6" y="T7"/>
                </a:cxn>
                <a:cxn ang="0">
                  <a:pos x="T8" y="T9"/>
                </a:cxn>
                <a:cxn ang="0">
                  <a:pos x="T10" y="T11"/>
                </a:cxn>
              </a:cxnLst>
              <a:rect l="0" t="0" r="r" b="b"/>
              <a:pathLst>
                <a:path w="32" h="114">
                  <a:moveTo>
                    <a:pt x="16" y="114"/>
                  </a:moveTo>
                  <a:cubicBezTo>
                    <a:pt x="25" y="114"/>
                    <a:pt x="32" y="107"/>
                    <a:pt x="32" y="98"/>
                  </a:cubicBezTo>
                  <a:cubicBezTo>
                    <a:pt x="32" y="0"/>
                    <a:pt x="32" y="0"/>
                    <a:pt x="32" y="0"/>
                  </a:cubicBezTo>
                  <a:cubicBezTo>
                    <a:pt x="21" y="2"/>
                    <a:pt x="11" y="5"/>
                    <a:pt x="0" y="8"/>
                  </a:cubicBezTo>
                  <a:cubicBezTo>
                    <a:pt x="0" y="98"/>
                    <a:pt x="0" y="98"/>
                    <a:pt x="0" y="98"/>
                  </a:cubicBezTo>
                  <a:cubicBezTo>
                    <a:pt x="0" y="107"/>
                    <a:pt x="7" y="114"/>
                    <a:pt x="16"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1" name="Freeform 73">
              <a:extLst>
                <a:ext uri="{FF2B5EF4-FFF2-40B4-BE49-F238E27FC236}">
                  <a16:creationId xmlns:a16="http://schemas.microsoft.com/office/drawing/2014/main" id="{1A117BA1-13AF-4688-88BC-ECF7D89BF4E3}"/>
                </a:ext>
              </a:extLst>
            </p:cNvPr>
            <p:cNvSpPr>
              <a:spLocks/>
            </p:cNvSpPr>
            <p:nvPr/>
          </p:nvSpPr>
          <p:spPr bwMode="auto">
            <a:xfrm>
              <a:off x="2693" y="354"/>
              <a:ext cx="56" cy="228"/>
            </a:xfrm>
            <a:custGeom>
              <a:avLst/>
              <a:gdLst>
                <a:gd name="T0" fmla="*/ 16 w 32"/>
                <a:gd name="T1" fmla="*/ 129 h 129"/>
                <a:gd name="T2" fmla="*/ 32 w 32"/>
                <a:gd name="T3" fmla="*/ 113 h 129"/>
                <a:gd name="T4" fmla="*/ 32 w 32"/>
                <a:gd name="T5" fmla="*/ 0 h 129"/>
                <a:gd name="T6" fmla="*/ 0 w 32"/>
                <a:gd name="T7" fmla="*/ 4 h 129"/>
                <a:gd name="T8" fmla="*/ 0 w 32"/>
                <a:gd name="T9" fmla="*/ 113 h 129"/>
                <a:gd name="T10" fmla="*/ 16 w 32"/>
                <a:gd name="T11" fmla="*/ 129 h 129"/>
              </a:gdLst>
              <a:ahLst/>
              <a:cxnLst>
                <a:cxn ang="0">
                  <a:pos x="T0" y="T1"/>
                </a:cxn>
                <a:cxn ang="0">
                  <a:pos x="T2" y="T3"/>
                </a:cxn>
                <a:cxn ang="0">
                  <a:pos x="T4" y="T5"/>
                </a:cxn>
                <a:cxn ang="0">
                  <a:pos x="T6" y="T7"/>
                </a:cxn>
                <a:cxn ang="0">
                  <a:pos x="T8" y="T9"/>
                </a:cxn>
                <a:cxn ang="0">
                  <a:pos x="T10" y="T11"/>
                </a:cxn>
              </a:cxnLst>
              <a:rect l="0" t="0" r="r" b="b"/>
              <a:pathLst>
                <a:path w="32" h="129">
                  <a:moveTo>
                    <a:pt x="16" y="129"/>
                  </a:moveTo>
                  <a:cubicBezTo>
                    <a:pt x="25" y="129"/>
                    <a:pt x="32" y="122"/>
                    <a:pt x="32" y="113"/>
                  </a:cubicBezTo>
                  <a:cubicBezTo>
                    <a:pt x="32" y="0"/>
                    <a:pt x="32" y="0"/>
                    <a:pt x="32" y="0"/>
                  </a:cubicBezTo>
                  <a:cubicBezTo>
                    <a:pt x="21" y="1"/>
                    <a:pt x="11" y="2"/>
                    <a:pt x="0" y="4"/>
                  </a:cubicBezTo>
                  <a:cubicBezTo>
                    <a:pt x="0" y="113"/>
                    <a:pt x="0" y="113"/>
                    <a:pt x="0" y="113"/>
                  </a:cubicBezTo>
                  <a:cubicBezTo>
                    <a:pt x="0" y="122"/>
                    <a:pt x="7" y="129"/>
                    <a:pt x="16"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2" name="Freeform 74">
              <a:extLst>
                <a:ext uri="{FF2B5EF4-FFF2-40B4-BE49-F238E27FC236}">
                  <a16:creationId xmlns:a16="http://schemas.microsoft.com/office/drawing/2014/main" id="{AAB53A98-2913-4E75-AAC9-31BDB671FA13}"/>
                </a:ext>
              </a:extLst>
            </p:cNvPr>
            <p:cNvSpPr>
              <a:spLocks/>
            </p:cNvSpPr>
            <p:nvPr/>
          </p:nvSpPr>
          <p:spPr bwMode="auto">
            <a:xfrm>
              <a:off x="2852" y="347"/>
              <a:ext cx="56" cy="235"/>
            </a:xfrm>
            <a:custGeom>
              <a:avLst/>
              <a:gdLst>
                <a:gd name="T0" fmla="*/ 16 w 32"/>
                <a:gd name="T1" fmla="*/ 133 h 133"/>
                <a:gd name="T2" fmla="*/ 32 w 32"/>
                <a:gd name="T3" fmla="*/ 117 h 133"/>
                <a:gd name="T4" fmla="*/ 32 w 32"/>
                <a:gd name="T5" fmla="*/ 0 h 133"/>
                <a:gd name="T6" fmla="*/ 16 w 32"/>
                <a:gd name="T7" fmla="*/ 0 h 133"/>
                <a:gd name="T8" fmla="*/ 0 w 32"/>
                <a:gd name="T9" fmla="*/ 0 h 133"/>
                <a:gd name="T10" fmla="*/ 0 w 32"/>
                <a:gd name="T11" fmla="*/ 117 h 133"/>
                <a:gd name="T12" fmla="*/ 16 w 32"/>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32" h="133">
                  <a:moveTo>
                    <a:pt x="16" y="133"/>
                  </a:moveTo>
                  <a:cubicBezTo>
                    <a:pt x="25" y="133"/>
                    <a:pt x="32" y="126"/>
                    <a:pt x="32" y="117"/>
                  </a:cubicBezTo>
                  <a:cubicBezTo>
                    <a:pt x="32" y="0"/>
                    <a:pt x="32" y="0"/>
                    <a:pt x="32" y="0"/>
                  </a:cubicBezTo>
                  <a:cubicBezTo>
                    <a:pt x="27" y="0"/>
                    <a:pt x="21" y="0"/>
                    <a:pt x="16" y="0"/>
                  </a:cubicBezTo>
                  <a:cubicBezTo>
                    <a:pt x="11" y="0"/>
                    <a:pt x="5" y="0"/>
                    <a:pt x="0" y="0"/>
                  </a:cubicBezTo>
                  <a:cubicBezTo>
                    <a:pt x="0" y="117"/>
                    <a:pt x="0" y="117"/>
                    <a:pt x="0" y="117"/>
                  </a:cubicBezTo>
                  <a:cubicBezTo>
                    <a:pt x="0" y="126"/>
                    <a:pt x="7" y="133"/>
                    <a:pt x="16"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3" name="Freeform 75">
              <a:extLst>
                <a:ext uri="{FF2B5EF4-FFF2-40B4-BE49-F238E27FC236}">
                  <a16:creationId xmlns:a16="http://schemas.microsoft.com/office/drawing/2014/main" id="{4087F3BF-15D7-4D59-92F2-514A55B9B092}"/>
                </a:ext>
              </a:extLst>
            </p:cNvPr>
            <p:cNvSpPr>
              <a:spLocks/>
            </p:cNvSpPr>
            <p:nvPr/>
          </p:nvSpPr>
          <p:spPr bwMode="auto">
            <a:xfrm>
              <a:off x="3011" y="354"/>
              <a:ext cx="56" cy="228"/>
            </a:xfrm>
            <a:custGeom>
              <a:avLst/>
              <a:gdLst>
                <a:gd name="T0" fmla="*/ 16 w 32"/>
                <a:gd name="T1" fmla="*/ 129 h 129"/>
                <a:gd name="T2" fmla="*/ 32 w 32"/>
                <a:gd name="T3" fmla="*/ 113 h 129"/>
                <a:gd name="T4" fmla="*/ 32 w 32"/>
                <a:gd name="T5" fmla="*/ 4 h 129"/>
                <a:gd name="T6" fmla="*/ 0 w 32"/>
                <a:gd name="T7" fmla="*/ 0 h 129"/>
                <a:gd name="T8" fmla="*/ 0 w 32"/>
                <a:gd name="T9" fmla="*/ 113 h 129"/>
                <a:gd name="T10" fmla="*/ 16 w 32"/>
                <a:gd name="T11" fmla="*/ 129 h 129"/>
              </a:gdLst>
              <a:ahLst/>
              <a:cxnLst>
                <a:cxn ang="0">
                  <a:pos x="T0" y="T1"/>
                </a:cxn>
                <a:cxn ang="0">
                  <a:pos x="T2" y="T3"/>
                </a:cxn>
                <a:cxn ang="0">
                  <a:pos x="T4" y="T5"/>
                </a:cxn>
                <a:cxn ang="0">
                  <a:pos x="T6" y="T7"/>
                </a:cxn>
                <a:cxn ang="0">
                  <a:pos x="T8" y="T9"/>
                </a:cxn>
                <a:cxn ang="0">
                  <a:pos x="T10" y="T11"/>
                </a:cxn>
              </a:cxnLst>
              <a:rect l="0" t="0" r="r" b="b"/>
              <a:pathLst>
                <a:path w="32" h="129">
                  <a:moveTo>
                    <a:pt x="16" y="129"/>
                  </a:moveTo>
                  <a:cubicBezTo>
                    <a:pt x="25" y="129"/>
                    <a:pt x="32" y="122"/>
                    <a:pt x="32" y="113"/>
                  </a:cubicBezTo>
                  <a:cubicBezTo>
                    <a:pt x="32" y="4"/>
                    <a:pt x="32" y="4"/>
                    <a:pt x="32" y="4"/>
                  </a:cubicBezTo>
                  <a:cubicBezTo>
                    <a:pt x="21" y="2"/>
                    <a:pt x="11" y="1"/>
                    <a:pt x="0" y="0"/>
                  </a:cubicBezTo>
                  <a:cubicBezTo>
                    <a:pt x="0" y="113"/>
                    <a:pt x="0" y="113"/>
                    <a:pt x="0" y="113"/>
                  </a:cubicBezTo>
                  <a:cubicBezTo>
                    <a:pt x="0" y="122"/>
                    <a:pt x="7" y="129"/>
                    <a:pt x="16"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4" name="Freeform 76">
              <a:extLst>
                <a:ext uri="{FF2B5EF4-FFF2-40B4-BE49-F238E27FC236}">
                  <a16:creationId xmlns:a16="http://schemas.microsoft.com/office/drawing/2014/main" id="{FD7C3998-4C10-4C79-90F0-8BE64A52D5C3}"/>
                </a:ext>
              </a:extLst>
            </p:cNvPr>
            <p:cNvSpPr>
              <a:spLocks/>
            </p:cNvSpPr>
            <p:nvPr/>
          </p:nvSpPr>
          <p:spPr bwMode="auto">
            <a:xfrm>
              <a:off x="3170" y="381"/>
              <a:ext cx="56" cy="201"/>
            </a:xfrm>
            <a:custGeom>
              <a:avLst/>
              <a:gdLst>
                <a:gd name="T0" fmla="*/ 16 w 32"/>
                <a:gd name="T1" fmla="*/ 114 h 114"/>
                <a:gd name="T2" fmla="*/ 32 w 32"/>
                <a:gd name="T3" fmla="*/ 98 h 114"/>
                <a:gd name="T4" fmla="*/ 32 w 32"/>
                <a:gd name="T5" fmla="*/ 8 h 114"/>
                <a:gd name="T6" fmla="*/ 0 w 32"/>
                <a:gd name="T7" fmla="*/ 0 h 114"/>
                <a:gd name="T8" fmla="*/ 0 w 32"/>
                <a:gd name="T9" fmla="*/ 98 h 114"/>
                <a:gd name="T10" fmla="*/ 16 w 32"/>
                <a:gd name="T11" fmla="*/ 114 h 114"/>
              </a:gdLst>
              <a:ahLst/>
              <a:cxnLst>
                <a:cxn ang="0">
                  <a:pos x="T0" y="T1"/>
                </a:cxn>
                <a:cxn ang="0">
                  <a:pos x="T2" y="T3"/>
                </a:cxn>
                <a:cxn ang="0">
                  <a:pos x="T4" y="T5"/>
                </a:cxn>
                <a:cxn ang="0">
                  <a:pos x="T6" y="T7"/>
                </a:cxn>
                <a:cxn ang="0">
                  <a:pos x="T8" y="T9"/>
                </a:cxn>
                <a:cxn ang="0">
                  <a:pos x="T10" y="T11"/>
                </a:cxn>
              </a:cxnLst>
              <a:rect l="0" t="0" r="r" b="b"/>
              <a:pathLst>
                <a:path w="32" h="114">
                  <a:moveTo>
                    <a:pt x="16" y="114"/>
                  </a:moveTo>
                  <a:cubicBezTo>
                    <a:pt x="25" y="114"/>
                    <a:pt x="32" y="107"/>
                    <a:pt x="32" y="98"/>
                  </a:cubicBezTo>
                  <a:cubicBezTo>
                    <a:pt x="32" y="8"/>
                    <a:pt x="32" y="8"/>
                    <a:pt x="32" y="8"/>
                  </a:cubicBezTo>
                  <a:cubicBezTo>
                    <a:pt x="21" y="5"/>
                    <a:pt x="11" y="2"/>
                    <a:pt x="0" y="0"/>
                  </a:cubicBezTo>
                  <a:cubicBezTo>
                    <a:pt x="0" y="98"/>
                    <a:pt x="0" y="98"/>
                    <a:pt x="0" y="98"/>
                  </a:cubicBezTo>
                  <a:cubicBezTo>
                    <a:pt x="0" y="107"/>
                    <a:pt x="7" y="114"/>
                    <a:pt x="16"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5" name="Freeform 77">
              <a:extLst>
                <a:ext uri="{FF2B5EF4-FFF2-40B4-BE49-F238E27FC236}">
                  <a16:creationId xmlns:a16="http://schemas.microsoft.com/office/drawing/2014/main" id="{E5956AF0-EECA-4BE6-BEF7-614640C1311D}"/>
                </a:ext>
              </a:extLst>
            </p:cNvPr>
            <p:cNvSpPr>
              <a:spLocks/>
            </p:cNvSpPr>
            <p:nvPr/>
          </p:nvSpPr>
          <p:spPr bwMode="auto">
            <a:xfrm>
              <a:off x="2534" y="2665"/>
              <a:ext cx="56" cy="194"/>
            </a:xfrm>
            <a:custGeom>
              <a:avLst/>
              <a:gdLst>
                <a:gd name="T0" fmla="*/ 16 w 32"/>
                <a:gd name="T1" fmla="*/ 0 h 110"/>
                <a:gd name="T2" fmla="*/ 0 w 32"/>
                <a:gd name="T3" fmla="*/ 16 h 110"/>
                <a:gd name="T4" fmla="*/ 0 w 32"/>
                <a:gd name="T5" fmla="*/ 102 h 110"/>
                <a:gd name="T6" fmla="*/ 32 w 32"/>
                <a:gd name="T7" fmla="*/ 110 h 110"/>
                <a:gd name="T8" fmla="*/ 32 w 32"/>
                <a:gd name="T9" fmla="*/ 16 h 110"/>
                <a:gd name="T10" fmla="*/ 16 w 32"/>
                <a:gd name="T11" fmla="*/ 0 h 110"/>
              </a:gdLst>
              <a:ahLst/>
              <a:cxnLst>
                <a:cxn ang="0">
                  <a:pos x="T0" y="T1"/>
                </a:cxn>
                <a:cxn ang="0">
                  <a:pos x="T2" y="T3"/>
                </a:cxn>
                <a:cxn ang="0">
                  <a:pos x="T4" y="T5"/>
                </a:cxn>
                <a:cxn ang="0">
                  <a:pos x="T6" y="T7"/>
                </a:cxn>
                <a:cxn ang="0">
                  <a:pos x="T8" y="T9"/>
                </a:cxn>
                <a:cxn ang="0">
                  <a:pos x="T10" y="T11"/>
                </a:cxn>
              </a:cxnLst>
              <a:rect l="0" t="0" r="r" b="b"/>
              <a:pathLst>
                <a:path w="32" h="110">
                  <a:moveTo>
                    <a:pt x="16" y="0"/>
                  </a:moveTo>
                  <a:cubicBezTo>
                    <a:pt x="7" y="0"/>
                    <a:pt x="0" y="8"/>
                    <a:pt x="0" y="16"/>
                  </a:cubicBezTo>
                  <a:cubicBezTo>
                    <a:pt x="0" y="102"/>
                    <a:pt x="0" y="102"/>
                    <a:pt x="0" y="102"/>
                  </a:cubicBezTo>
                  <a:cubicBezTo>
                    <a:pt x="11" y="105"/>
                    <a:pt x="21" y="108"/>
                    <a:pt x="32" y="110"/>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6" name="Freeform 78">
              <a:extLst>
                <a:ext uri="{FF2B5EF4-FFF2-40B4-BE49-F238E27FC236}">
                  <a16:creationId xmlns:a16="http://schemas.microsoft.com/office/drawing/2014/main" id="{DAEFFC5C-619F-4D15-8481-F18BB6C0574F}"/>
                </a:ext>
              </a:extLst>
            </p:cNvPr>
            <p:cNvSpPr>
              <a:spLocks/>
            </p:cNvSpPr>
            <p:nvPr/>
          </p:nvSpPr>
          <p:spPr bwMode="auto">
            <a:xfrm>
              <a:off x="2693" y="2665"/>
              <a:ext cx="56" cy="221"/>
            </a:xfrm>
            <a:custGeom>
              <a:avLst/>
              <a:gdLst>
                <a:gd name="T0" fmla="*/ 16 w 32"/>
                <a:gd name="T1" fmla="*/ 0 h 125"/>
                <a:gd name="T2" fmla="*/ 0 w 32"/>
                <a:gd name="T3" fmla="*/ 16 h 125"/>
                <a:gd name="T4" fmla="*/ 0 w 32"/>
                <a:gd name="T5" fmla="*/ 121 h 125"/>
                <a:gd name="T6" fmla="*/ 32 w 32"/>
                <a:gd name="T7" fmla="*/ 125 h 125"/>
                <a:gd name="T8" fmla="*/ 32 w 32"/>
                <a:gd name="T9" fmla="*/ 16 h 125"/>
                <a:gd name="T10" fmla="*/ 16 w 32"/>
                <a:gd name="T11" fmla="*/ 0 h 125"/>
              </a:gdLst>
              <a:ahLst/>
              <a:cxnLst>
                <a:cxn ang="0">
                  <a:pos x="T0" y="T1"/>
                </a:cxn>
                <a:cxn ang="0">
                  <a:pos x="T2" y="T3"/>
                </a:cxn>
                <a:cxn ang="0">
                  <a:pos x="T4" y="T5"/>
                </a:cxn>
                <a:cxn ang="0">
                  <a:pos x="T6" y="T7"/>
                </a:cxn>
                <a:cxn ang="0">
                  <a:pos x="T8" y="T9"/>
                </a:cxn>
                <a:cxn ang="0">
                  <a:pos x="T10" y="T11"/>
                </a:cxn>
              </a:cxnLst>
              <a:rect l="0" t="0" r="r" b="b"/>
              <a:pathLst>
                <a:path w="32" h="125">
                  <a:moveTo>
                    <a:pt x="16" y="0"/>
                  </a:moveTo>
                  <a:cubicBezTo>
                    <a:pt x="7" y="0"/>
                    <a:pt x="0" y="8"/>
                    <a:pt x="0" y="16"/>
                  </a:cubicBezTo>
                  <a:cubicBezTo>
                    <a:pt x="0" y="121"/>
                    <a:pt x="0" y="121"/>
                    <a:pt x="0" y="121"/>
                  </a:cubicBezTo>
                  <a:cubicBezTo>
                    <a:pt x="11" y="123"/>
                    <a:pt x="21" y="124"/>
                    <a:pt x="32" y="125"/>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7" name="Freeform 79">
              <a:extLst>
                <a:ext uri="{FF2B5EF4-FFF2-40B4-BE49-F238E27FC236}">
                  <a16:creationId xmlns:a16="http://schemas.microsoft.com/office/drawing/2014/main" id="{3F14D635-212C-487A-A7A9-DDDBD3EACFD7}"/>
                </a:ext>
              </a:extLst>
            </p:cNvPr>
            <p:cNvSpPr>
              <a:spLocks/>
            </p:cNvSpPr>
            <p:nvPr/>
          </p:nvSpPr>
          <p:spPr bwMode="auto">
            <a:xfrm>
              <a:off x="2852" y="2665"/>
              <a:ext cx="56" cy="228"/>
            </a:xfrm>
            <a:custGeom>
              <a:avLst/>
              <a:gdLst>
                <a:gd name="T0" fmla="*/ 16 w 32"/>
                <a:gd name="T1" fmla="*/ 0 h 129"/>
                <a:gd name="T2" fmla="*/ 0 w 32"/>
                <a:gd name="T3" fmla="*/ 16 h 129"/>
                <a:gd name="T4" fmla="*/ 0 w 32"/>
                <a:gd name="T5" fmla="*/ 129 h 129"/>
                <a:gd name="T6" fmla="*/ 16 w 32"/>
                <a:gd name="T7" fmla="*/ 129 h 129"/>
                <a:gd name="T8" fmla="*/ 32 w 32"/>
                <a:gd name="T9" fmla="*/ 129 h 129"/>
                <a:gd name="T10" fmla="*/ 32 w 32"/>
                <a:gd name="T11" fmla="*/ 16 h 129"/>
                <a:gd name="T12" fmla="*/ 16 w 32"/>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32" h="129">
                  <a:moveTo>
                    <a:pt x="16" y="0"/>
                  </a:moveTo>
                  <a:cubicBezTo>
                    <a:pt x="7" y="0"/>
                    <a:pt x="0" y="8"/>
                    <a:pt x="0" y="16"/>
                  </a:cubicBezTo>
                  <a:cubicBezTo>
                    <a:pt x="0" y="129"/>
                    <a:pt x="0" y="129"/>
                    <a:pt x="0" y="129"/>
                  </a:cubicBezTo>
                  <a:cubicBezTo>
                    <a:pt x="5" y="129"/>
                    <a:pt x="11" y="129"/>
                    <a:pt x="16" y="129"/>
                  </a:cubicBezTo>
                  <a:cubicBezTo>
                    <a:pt x="21" y="129"/>
                    <a:pt x="27" y="129"/>
                    <a:pt x="32" y="129"/>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8" name="Freeform 80">
              <a:extLst>
                <a:ext uri="{FF2B5EF4-FFF2-40B4-BE49-F238E27FC236}">
                  <a16:creationId xmlns:a16="http://schemas.microsoft.com/office/drawing/2014/main" id="{E7F461FF-1731-4D28-B923-7359623ECD4D}"/>
                </a:ext>
              </a:extLst>
            </p:cNvPr>
            <p:cNvSpPr>
              <a:spLocks/>
            </p:cNvSpPr>
            <p:nvPr/>
          </p:nvSpPr>
          <p:spPr bwMode="auto">
            <a:xfrm>
              <a:off x="3011" y="2665"/>
              <a:ext cx="56" cy="221"/>
            </a:xfrm>
            <a:custGeom>
              <a:avLst/>
              <a:gdLst>
                <a:gd name="T0" fmla="*/ 16 w 32"/>
                <a:gd name="T1" fmla="*/ 0 h 125"/>
                <a:gd name="T2" fmla="*/ 0 w 32"/>
                <a:gd name="T3" fmla="*/ 16 h 125"/>
                <a:gd name="T4" fmla="*/ 0 w 32"/>
                <a:gd name="T5" fmla="*/ 125 h 125"/>
                <a:gd name="T6" fmla="*/ 32 w 32"/>
                <a:gd name="T7" fmla="*/ 121 h 125"/>
                <a:gd name="T8" fmla="*/ 32 w 32"/>
                <a:gd name="T9" fmla="*/ 16 h 125"/>
                <a:gd name="T10" fmla="*/ 16 w 32"/>
                <a:gd name="T11" fmla="*/ 0 h 125"/>
              </a:gdLst>
              <a:ahLst/>
              <a:cxnLst>
                <a:cxn ang="0">
                  <a:pos x="T0" y="T1"/>
                </a:cxn>
                <a:cxn ang="0">
                  <a:pos x="T2" y="T3"/>
                </a:cxn>
                <a:cxn ang="0">
                  <a:pos x="T4" y="T5"/>
                </a:cxn>
                <a:cxn ang="0">
                  <a:pos x="T6" y="T7"/>
                </a:cxn>
                <a:cxn ang="0">
                  <a:pos x="T8" y="T9"/>
                </a:cxn>
                <a:cxn ang="0">
                  <a:pos x="T10" y="T11"/>
                </a:cxn>
              </a:cxnLst>
              <a:rect l="0" t="0" r="r" b="b"/>
              <a:pathLst>
                <a:path w="32" h="125">
                  <a:moveTo>
                    <a:pt x="16" y="0"/>
                  </a:moveTo>
                  <a:cubicBezTo>
                    <a:pt x="7" y="0"/>
                    <a:pt x="0" y="8"/>
                    <a:pt x="0" y="16"/>
                  </a:cubicBezTo>
                  <a:cubicBezTo>
                    <a:pt x="0" y="125"/>
                    <a:pt x="0" y="125"/>
                    <a:pt x="0" y="125"/>
                  </a:cubicBezTo>
                  <a:cubicBezTo>
                    <a:pt x="11" y="124"/>
                    <a:pt x="21" y="123"/>
                    <a:pt x="32" y="121"/>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79" name="Freeform 81">
              <a:extLst>
                <a:ext uri="{FF2B5EF4-FFF2-40B4-BE49-F238E27FC236}">
                  <a16:creationId xmlns:a16="http://schemas.microsoft.com/office/drawing/2014/main" id="{73D2D16D-986F-4E41-8D7D-39CEAB81E272}"/>
                </a:ext>
              </a:extLst>
            </p:cNvPr>
            <p:cNvSpPr>
              <a:spLocks/>
            </p:cNvSpPr>
            <p:nvPr/>
          </p:nvSpPr>
          <p:spPr bwMode="auto">
            <a:xfrm>
              <a:off x="3170" y="2665"/>
              <a:ext cx="56" cy="194"/>
            </a:xfrm>
            <a:custGeom>
              <a:avLst/>
              <a:gdLst>
                <a:gd name="T0" fmla="*/ 16 w 32"/>
                <a:gd name="T1" fmla="*/ 0 h 110"/>
                <a:gd name="T2" fmla="*/ 0 w 32"/>
                <a:gd name="T3" fmla="*/ 16 h 110"/>
                <a:gd name="T4" fmla="*/ 0 w 32"/>
                <a:gd name="T5" fmla="*/ 110 h 110"/>
                <a:gd name="T6" fmla="*/ 32 w 32"/>
                <a:gd name="T7" fmla="*/ 102 h 110"/>
                <a:gd name="T8" fmla="*/ 32 w 32"/>
                <a:gd name="T9" fmla="*/ 16 h 110"/>
                <a:gd name="T10" fmla="*/ 16 w 32"/>
                <a:gd name="T11" fmla="*/ 0 h 110"/>
              </a:gdLst>
              <a:ahLst/>
              <a:cxnLst>
                <a:cxn ang="0">
                  <a:pos x="T0" y="T1"/>
                </a:cxn>
                <a:cxn ang="0">
                  <a:pos x="T2" y="T3"/>
                </a:cxn>
                <a:cxn ang="0">
                  <a:pos x="T4" y="T5"/>
                </a:cxn>
                <a:cxn ang="0">
                  <a:pos x="T6" y="T7"/>
                </a:cxn>
                <a:cxn ang="0">
                  <a:pos x="T8" y="T9"/>
                </a:cxn>
                <a:cxn ang="0">
                  <a:pos x="T10" y="T11"/>
                </a:cxn>
              </a:cxnLst>
              <a:rect l="0" t="0" r="r" b="b"/>
              <a:pathLst>
                <a:path w="32" h="110">
                  <a:moveTo>
                    <a:pt x="16" y="0"/>
                  </a:moveTo>
                  <a:cubicBezTo>
                    <a:pt x="7" y="0"/>
                    <a:pt x="0" y="8"/>
                    <a:pt x="0" y="16"/>
                  </a:cubicBezTo>
                  <a:cubicBezTo>
                    <a:pt x="0" y="110"/>
                    <a:pt x="0" y="110"/>
                    <a:pt x="0" y="110"/>
                  </a:cubicBezTo>
                  <a:cubicBezTo>
                    <a:pt x="11" y="108"/>
                    <a:pt x="21" y="105"/>
                    <a:pt x="32" y="102"/>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sp>
        <p:nvSpPr>
          <p:cNvPr id="80" name="TextBox 79">
            <a:extLst>
              <a:ext uri="{FF2B5EF4-FFF2-40B4-BE49-F238E27FC236}">
                <a16:creationId xmlns:a16="http://schemas.microsoft.com/office/drawing/2014/main" id="{8820A707-3575-41DF-AA9A-BD1414A8E440}"/>
              </a:ext>
            </a:extLst>
          </p:cNvPr>
          <p:cNvSpPr txBox="1"/>
          <p:nvPr/>
        </p:nvSpPr>
        <p:spPr>
          <a:xfrm>
            <a:off x="4298559" y="1248428"/>
            <a:ext cx="1058944" cy="169277"/>
          </a:xfrm>
          <a:prstGeom prst="rect">
            <a:avLst/>
          </a:prstGeom>
          <a:noFill/>
        </p:spPr>
        <p:txBody>
          <a:bodyPr wrap="non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6EBE4A"/>
                </a:solidFill>
                <a:effectLst/>
                <a:uLnTx/>
                <a:uFillTx/>
                <a:latin typeface="CiscoSansTT ExtraLight"/>
                <a:ea typeface="ＭＳ Ｐゴシック" charset="0"/>
              </a:rPr>
              <a:t>Traditional Infra</a:t>
            </a:r>
          </a:p>
        </p:txBody>
      </p:sp>
      <p:sp>
        <p:nvSpPr>
          <p:cNvPr id="81" name="TextBox 80">
            <a:extLst>
              <a:ext uri="{FF2B5EF4-FFF2-40B4-BE49-F238E27FC236}">
                <a16:creationId xmlns:a16="http://schemas.microsoft.com/office/drawing/2014/main" id="{7D30629A-B87D-48EC-9FA4-44A09E1C3223}"/>
              </a:ext>
            </a:extLst>
          </p:cNvPr>
          <p:cNvSpPr txBox="1"/>
          <p:nvPr/>
        </p:nvSpPr>
        <p:spPr>
          <a:xfrm>
            <a:off x="3478658" y="1611215"/>
            <a:ext cx="1335785" cy="169277"/>
          </a:xfrm>
          <a:prstGeom prst="rect">
            <a:avLst/>
          </a:prstGeom>
          <a:noFill/>
        </p:spPr>
        <p:txBody>
          <a:bodyPr wrap="squar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6EBE4A"/>
                </a:solidFill>
                <a:effectLst/>
                <a:uLnTx/>
                <a:uFillTx/>
                <a:latin typeface="CiscoSansTT ExtraLight"/>
                <a:ea typeface="ＭＳ Ｐゴシック" charset="0"/>
              </a:rPr>
              <a:t>Private Cloud</a:t>
            </a:r>
          </a:p>
        </p:txBody>
      </p:sp>
      <p:sp>
        <p:nvSpPr>
          <p:cNvPr id="82" name="TextBox 81">
            <a:extLst>
              <a:ext uri="{FF2B5EF4-FFF2-40B4-BE49-F238E27FC236}">
                <a16:creationId xmlns:a16="http://schemas.microsoft.com/office/drawing/2014/main" id="{D4BA4500-4616-4F6C-838A-F9F08981824D}"/>
              </a:ext>
            </a:extLst>
          </p:cNvPr>
          <p:cNvSpPr txBox="1"/>
          <p:nvPr/>
        </p:nvSpPr>
        <p:spPr>
          <a:xfrm>
            <a:off x="3425757" y="2187117"/>
            <a:ext cx="1063736" cy="169277"/>
          </a:xfrm>
          <a:prstGeom prst="rect">
            <a:avLst/>
          </a:prstGeom>
          <a:noFill/>
        </p:spPr>
        <p:txBody>
          <a:bodyPr wrap="squar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6EBE4A"/>
                </a:solidFill>
                <a:effectLst/>
                <a:uLnTx/>
                <a:uFillTx/>
                <a:latin typeface="CiscoSansTT ExtraLight"/>
                <a:ea typeface="ＭＳ Ｐゴシック" charset="0"/>
              </a:rPr>
              <a:t>Scale-Out Infra</a:t>
            </a:r>
          </a:p>
        </p:txBody>
      </p:sp>
      <p:sp>
        <p:nvSpPr>
          <p:cNvPr id="83" name="TextBox 82">
            <a:extLst>
              <a:ext uri="{FF2B5EF4-FFF2-40B4-BE49-F238E27FC236}">
                <a16:creationId xmlns:a16="http://schemas.microsoft.com/office/drawing/2014/main" id="{34B01761-7AEC-42E7-A85C-57702747448C}"/>
              </a:ext>
            </a:extLst>
          </p:cNvPr>
          <p:cNvSpPr txBox="1"/>
          <p:nvPr/>
        </p:nvSpPr>
        <p:spPr>
          <a:xfrm>
            <a:off x="3416120" y="2827255"/>
            <a:ext cx="1073372" cy="169277"/>
          </a:xfrm>
          <a:prstGeom prst="rect">
            <a:avLst/>
          </a:prstGeom>
          <a:noFill/>
        </p:spPr>
        <p:txBody>
          <a:bodyPr wrap="non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6EBE4A"/>
                </a:solidFill>
                <a:effectLst/>
                <a:uLnTx/>
                <a:uFillTx/>
                <a:latin typeface="CiscoSansTT ExtraLight"/>
                <a:ea typeface="ＭＳ Ｐゴシック" charset="0"/>
              </a:rPr>
              <a:t>Mgmt. and Ops</a:t>
            </a:r>
          </a:p>
        </p:txBody>
      </p:sp>
      <p:grpSp>
        <p:nvGrpSpPr>
          <p:cNvPr id="84" name="Group 4">
            <a:extLst>
              <a:ext uri="{FF2B5EF4-FFF2-40B4-BE49-F238E27FC236}">
                <a16:creationId xmlns:a16="http://schemas.microsoft.com/office/drawing/2014/main" id="{A3ACB0D7-1DBC-486D-9D4A-F77F1453335C}"/>
              </a:ext>
            </a:extLst>
          </p:cNvPr>
          <p:cNvGrpSpPr>
            <a:grpSpLocks noChangeAspect="1"/>
          </p:cNvGrpSpPr>
          <p:nvPr/>
        </p:nvGrpSpPr>
        <p:grpSpPr bwMode="auto">
          <a:xfrm>
            <a:off x="4577112" y="2715297"/>
            <a:ext cx="392884" cy="393192"/>
            <a:chOff x="1608" y="347"/>
            <a:chExt cx="2544" cy="2546"/>
          </a:xfrm>
        </p:grpSpPr>
        <p:sp>
          <p:nvSpPr>
            <p:cNvPr id="85" name="Oval 5">
              <a:extLst>
                <a:ext uri="{FF2B5EF4-FFF2-40B4-BE49-F238E27FC236}">
                  <a16:creationId xmlns:a16="http://schemas.microsoft.com/office/drawing/2014/main" id="{12FB6528-9885-44AF-ADFE-9BF93BDDEE82}"/>
                </a:ext>
              </a:extLst>
            </p:cNvPr>
            <p:cNvSpPr>
              <a:spLocks noChangeArrowheads="1"/>
            </p:cNvSpPr>
            <p:nvPr/>
          </p:nvSpPr>
          <p:spPr bwMode="auto">
            <a:xfrm>
              <a:off x="1608" y="347"/>
              <a:ext cx="2544" cy="254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6" name="Line 6">
              <a:extLst>
                <a:ext uri="{FF2B5EF4-FFF2-40B4-BE49-F238E27FC236}">
                  <a16:creationId xmlns:a16="http://schemas.microsoft.com/office/drawing/2014/main" id="{5B61FBC1-9D2E-4800-8993-4177733359A0}"/>
                </a:ext>
              </a:extLst>
            </p:cNvPr>
            <p:cNvSpPr>
              <a:spLocks noChangeShapeType="1"/>
            </p:cNvSpPr>
            <p:nvPr/>
          </p:nvSpPr>
          <p:spPr bwMode="auto">
            <a:xfrm>
              <a:off x="4149" y="16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7" name="Line 7">
              <a:extLst>
                <a:ext uri="{FF2B5EF4-FFF2-40B4-BE49-F238E27FC236}">
                  <a16:creationId xmlns:a16="http://schemas.microsoft.com/office/drawing/2014/main" id="{573E94D9-BE6C-4593-812C-8B6951D3D4BD}"/>
                </a:ext>
              </a:extLst>
            </p:cNvPr>
            <p:cNvSpPr>
              <a:spLocks noChangeShapeType="1"/>
            </p:cNvSpPr>
            <p:nvPr/>
          </p:nvSpPr>
          <p:spPr bwMode="auto">
            <a:xfrm>
              <a:off x="4149" y="16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8" name="Oval 8">
              <a:extLst>
                <a:ext uri="{FF2B5EF4-FFF2-40B4-BE49-F238E27FC236}">
                  <a16:creationId xmlns:a16="http://schemas.microsoft.com/office/drawing/2014/main" id="{6D1ED683-AFF4-496B-9D41-A150535AC274}"/>
                </a:ext>
              </a:extLst>
            </p:cNvPr>
            <p:cNvSpPr>
              <a:spLocks noChangeArrowheads="1"/>
            </p:cNvSpPr>
            <p:nvPr/>
          </p:nvSpPr>
          <p:spPr bwMode="auto">
            <a:xfrm>
              <a:off x="2527" y="1266"/>
              <a:ext cx="706" cy="70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89" name="Freeform 9">
              <a:extLst>
                <a:ext uri="{FF2B5EF4-FFF2-40B4-BE49-F238E27FC236}">
                  <a16:creationId xmlns:a16="http://schemas.microsoft.com/office/drawing/2014/main" id="{A286E8E6-D78B-41CA-85C9-D8F9EB50D16D}"/>
                </a:ext>
              </a:extLst>
            </p:cNvPr>
            <p:cNvSpPr>
              <a:spLocks noEditPoints="1"/>
            </p:cNvSpPr>
            <p:nvPr/>
          </p:nvSpPr>
          <p:spPr bwMode="auto">
            <a:xfrm>
              <a:off x="1767" y="506"/>
              <a:ext cx="2385" cy="2387"/>
            </a:xfrm>
            <a:custGeom>
              <a:avLst/>
              <a:gdLst>
                <a:gd name="T0" fmla="*/ 1350 w 1350"/>
                <a:gd name="T1" fmla="*/ 630 h 1350"/>
                <a:gd name="T2" fmla="*/ 1322 w 1350"/>
                <a:gd name="T3" fmla="*/ 431 h 1350"/>
                <a:gd name="T4" fmla="*/ 1075 w 1350"/>
                <a:gd name="T5" fmla="*/ 184 h 1350"/>
                <a:gd name="T6" fmla="*/ 908 w 1350"/>
                <a:gd name="T7" fmla="*/ 184 h 1350"/>
                <a:gd name="T8" fmla="*/ 805 w 1350"/>
                <a:gd name="T9" fmla="*/ 287 h 1350"/>
                <a:gd name="T10" fmla="*/ 748 w 1350"/>
                <a:gd name="T11" fmla="*/ 264 h 1350"/>
                <a:gd name="T12" fmla="*/ 748 w 1350"/>
                <a:gd name="T13" fmla="*/ 118 h 1350"/>
                <a:gd name="T14" fmla="*/ 630 w 1350"/>
                <a:gd name="T15" fmla="*/ 0 h 1350"/>
                <a:gd name="T16" fmla="*/ 512 w 1350"/>
                <a:gd name="T17" fmla="*/ 118 h 1350"/>
                <a:gd name="T18" fmla="*/ 512 w 1350"/>
                <a:gd name="T19" fmla="*/ 264 h 1350"/>
                <a:gd name="T20" fmla="*/ 455 w 1350"/>
                <a:gd name="T21" fmla="*/ 287 h 1350"/>
                <a:gd name="T22" fmla="*/ 352 w 1350"/>
                <a:gd name="T23" fmla="*/ 185 h 1350"/>
                <a:gd name="T24" fmla="*/ 185 w 1350"/>
                <a:gd name="T25" fmla="*/ 185 h 1350"/>
                <a:gd name="T26" fmla="*/ 185 w 1350"/>
                <a:gd name="T27" fmla="*/ 352 h 1350"/>
                <a:gd name="T28" fmla="*/ 287 w 1350"/>
                <a:gd name="T29" fmla="*/ 455 h 1350"/>
                <a:gd name="T30" fmla="*/ 264 w 1350"/>
                <a:gd name="T31" fmla="*/ 512 h 1350"/>
                <a:gd name="T32" fmla="*/ 118 w 1350"/>
                <a:gd name="T33" fmla="*/ 512 h 1350"/>
                <a:gd name="T34" fmla="*/ 0 w 1350"/>
                <a:gd name="T35" fmla="*/ 630 h 1350"/>
                <a:gd name="T36" fmla="*/ 118 w 1350"/>
                <a:gd name="T37" fmla="*/ 748 h 1350"/>
                <a:gd name="T38" fmla="*/ 264 w 1350"/>
                <a:gd name="T39" fmla="*/ 748 h 1350"/>
                <a:gd name="T40" fmla="*/ 288 w 1350"/>
                <a:gd name="T41" fmla="*/ 805 h 1350"/>
                <a:gd name="T42" fmla="*/ 185 w 1350"/>
                <a:gd name="T43" fmla="*/ 908 h 1350"/>
                <a:gd name="T44" fmla="*/ 185 w 1350"/>
                <a:gd name="T45" fmla="*/ 1076 h 1350"/>
                <a:gd name="T46" fmla="*/ 431 w 1350"/>
                <a:gd name="T47" fmla="*/ 1322 h 1350"/>
                <a:gd name="T48" fmla="*/ 630 w 1350"/>
                <a:gd name="T49" fmla="*/ 1350 h 1350"/>
                <a:gd name="T50" fmla="*/ 1350 w 1350"/>
                <a:gd name="T51" fmla="*/ 630 h 1350"/>
                <a:gd name="T52" fmla="*/ 430 w 1350"/>
                <a:gd name="T53" fmla="*/ 630 h 1350"/>
                <a:gd name="T54" fmla="*/ 630 w 1350"/>
                <a:gd name="T55" fmla="*/ 430 h 1350"/>
                <a:gd name="T56" fmla="*/ 830 w 1350"/>
                <a:gd name="T57" fmla="*/ 630 h 1350"/>
                <a:gd name="T58" fmla="*/ 630 w 1350"/>
                <a:gd name="T59" fmla="*/ 830 h 1350"/>
                <a:gd name="T60" fmla="*/ 430 w 1350"/>
                <a:gd name="T61" fmla="*/ 63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0" h="1350">
                  <a:moveTo>
                    <a:pt x="1350" y="630"/>
                  </a:moveTo>
                  <a:cubicBezTo>
                    <a:pt x="1350" y="561"/>
                    <a:pt x="1340" y="494"/>
                    <a:pt x="1322" y="431"/>
                  </a:cubicBezTo>
                  <a:cubicBezTo>
                    <a:pt x="1190" y="299"/>
                    <a:pt x="1076" y="185"/>
                    <a:pt x="1075" y="184"/>
                  </a:cubicBezTo>
                  <a:cubicBezTo>
                    <a:pt x="1030" y="139"/>
                    <a:pt x="954" y="139"/>
                    <a:pt x="908" y="184"/>
                  </a:cubicBezTo>
                  <a:cubicBezTo>
                    <a:pt x="805" y="287"/>
                    <a:pt x="805" y="287"/>
                    <a:pt x="805" y="287"/>
                  </a:cubicBezTo>
                  <a:cubicBezTo>
                    <a:pt x="787" y="278"/>
                    <a:pt x="768" y="270"/>
                    <a:pt x="748" y="264"/>
                  </a:cubicBezTo>
                  <a:cubicBezTo>
                    <a:pt x="748" y="118"/>
                    <a:pt x="748" y="118"/>
                    <a:pt x="748" y="118"/>
                  </a:cubicBezTo>
                  <a:cubicBezTo>
                    <a:pt x="748" y="53"/>
                    <a:pt x="695" y="0"/>
                    <a:pt x="630" y="0"/>
                  </a:cubicBezTo>
                  <a:cubicBezTo>
                    <a:pt x="565" y="0"/>
                    <a:pt x="512" y="53"/>
                    <a:pt x="512" y="118"/>
                  </a:cubicBezTo>
                  <a:cubicBezTo>
                    <a:pt x="512" y="264"/>
                    <a:pt x="512" y="264"/>
                    <a:pt x="512" y="264"/>
                  </a:cubicBezTo>
                  <a:cubicBezTo>
                    <a:pt x="492" y="270"/>
                    <a:pt x="473" y="278"/>
                    <a:pt x="455" y="287"/>
                  </a:cubicBezTo>
                  <a:cubicBezTo>
                    <a:pt x="352" y="185"/>
                    <a:pt x="352" y="185"/>
                    <a:pt x="352" y="185"/>
                  </a:cubicBezTo>
                  <a:cubicBezTo>
                    <a:pt x="306" y="139"/>
                    <a:pt x="230" y="139"/>
                    <a:pt x="185" y="185"/>
                  </a:cubicBezTo>
                  <a:cubicBezTo>
                    <a:pt x="139" y="230"/>
                    <a:pt x="139" y="306"/>
                    <a:pt x="185" y="352"/>
                  </a:cubicBezTo>
                  <a:cubicBezTo>
                    <a:pt x="287" y="455"/>
                    <a:pt x="287" y="455"/>
                    <a:pt x="287" y="455"/>
                  </a:cubicBezTo>
                  <a:cubicBezTo>
                    <a:pt x="278" y="473"/>
                    <a:pt x="270" y="492"/>
                    <a:pt x="264" y="512"/>
                  </a:cubicBezTo>
                  <a:cubicBezTo>
                    <a:pt x="118" y="512"/>
                    <a:pt x="118" y="512"/>
                    <a:pt x="118" y="512"/>
                  </a:cubicBezTo>
                  <a:cubicBezTo>
                    <a:pt x="53" y="512"/>
                    <a:pt x="0" y="565"/>
                    <a:pt x="0" y="630"/>
                  </a:cubicBezTo>
                  <a:cubicBezTo>
                    <a:pt x="0" y="695"/>
                    <a:pt x="53" y="748"/>
                    <a:pt x="118" y="748"/>
                  </a:cubicBezTo>
                  <a:cubicBezTo>
                    <a:pt x="264" y="748"/>
                    <a:pt x="264" y="748"/>
                    <a:pt x="264" y="748"/>
                  </a:cubicBezTo>
                  <a:cubicBezTo>
                    <a:pt x="270" y="768"/>
                    <a:pt x="278" y="787"/>
                    <a:pt x="288" y="805"/>
                  </a:cubicBezTo>
                  <a:cubicBezTo>
                    <a:pt x="185" y="908"/>
                    <a:pt x="185" y="908"/>
                    <a:pt x="185" y="908"/>
                  </a:cubicBezTo>
                  <a:cubicBezTo>
                    <a:pt x="139" y="954"/>
                    <a:pt x="139" y="1030"/>
                    <a:pt x="185" y="1076"/>
                  </a:cubicBezTo>
                  <a:cubicBezTo>
                    <a:pt x="185" y="1076"/>
                    <a:pt x="299" y="1190"/>
                    <a:pt x="431" y="1322"/>
                  </a:cubicBezTo>
                  <a:cubicBezTo>
                    <a:pt x="494" y="1340"/>
                    <a:pt x="561" y="1350"/>
                    <a:pt x="630" y="1350"/>
                  </a:cubicBezTo>
                  <a:cubicBezTo>
                    <a:pt x="1028" y="1350"/>
                    <a:pt x="1350" y="1028"/>
                    <a:pt x="1350" y="630"/>
                  </a:cubicBezTo>
                  <a:close/>
                  <a:moveTo>
                    <a:pt x="430" y="630"/>
                  </a:moveTo>
                  <a:cubicBezTo>
                    <a:pt x="430" y="519"/>
                    <a:pt x="519" y="430"/>
                    <a:pt x="630" y="430"/>
                  </a:cubicBezTo>
                  <a:cubicBezTo>
                    <a:pt x="741" y="430"/>
                    <a:pt x="830" y="519"/>
                    <a:pt x="830" y="630"/>
                  </a:cubicBezTo>
                  <a:cubicBezTo>
                    <a:pt x="830" y="741"/>
                    <a:pt x="741" y="830"/>
                    <a:pt x="630" y="830"/>
                  </a:cubicBezTo>
                  <a:cubicBezTo>
                    <a:pt x="519" y="830"/>
                    <a:pt x="430" y="741"/>
                    <a:pt x="430" y="630"/>
                  </a:cubicBezTo>
                  <a:close/>
                </a:path>
              </a:pathLst>
            </a:custGeom>
            <a:solidFill>
              <a:srgbClr val="569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0" name="Freeform 10">
              <a:extLst>
                <a:ext uri="{FF2B5EF4-FFF2-40B4-BE49-F238E27FC236}">
                  <a16:creationId xmlns:a16="http://schemas.microsoft.com/office/drawing/2014/main" id="{49D02C16-140A-46BE-911A-7A4B3A479747}"/>
                </a:ext>
              </a:extLst>
            </p:cNvPr>
            <p:cNvSpPr>
              <a:spLocks noEditPoints="1"/>
            </p:cNvSpPr>
            <p:nvPr/>
          </p:nvSpPr>
          <p:spPr bwMode="auto">
            <a:xfrm>
              <a:off x="1767" y="506"/>
              <a:ext cx="2226" cy="2228"/>
            </a:xfrm>
            <a:custGeom>
              <a:avLst/>
              <a:gdLst>
                <a:gd name="T0" fmla="*/ 1142 w 1260"/>
                <a:gd name="T1" fmla="*/ 512 h 1260"/>
                <a:gd name="T2" fmla="*/ 996 w 1260"/>
                <a:gd name="T3" fmla="*/ 512 h 1260"/>
                <a:gd name="T4" fmla="*/ 973 w 1260"/>
                <a:gd name="T5" fmla="*/ 455 h 1260"/>
                <a:gd name="T6" fmla="*/ 1075 w 1260"/>
                <a:gd name="T7" fmla="*/ 352 h 1260"/>
                <a:gd name="T8" fmla="*/ 1075 w 1260"/>
                <a:gd name="T9" fmla="*/ 184 h 1260"/>
                <a:gd name="T10" fmla="*/ 908 w 1260"/>
                <a:gd name="T11" fmla="*/ 184 h 1260"/>
                <a:gd name="T12" fmla="*/ 805 w 1260"/>
                <a:gd name="T13" fmla="*/ 287 h 1260"/>
                <a:gd name="T14" fmla="*/ 748 w 1260"/>
                <a:gd name="T15" fmla="*/ 264 h 1260"/>
                <a:gd name="T16" fmla="*/ 748 w 1260"/>
                <a:gd name="T17" fmla="*/ 118 h 1260"/>
                <a:gd name="T18" fmla="*/ 630 w 1260"/>
                <a:gd name="T19" fmla="*/ 0 h 1260"/>
                <a:gd name="T20" fmla="*/ 512 w 1260"/>
                <a:gd name="T21" fmla="*/ 118 h 1260"/>
                <a:gd name="T22" fmla="*/ 512 w 1260"/>
                <a:gd name="T23" fmla="*/ 264 h 1260"/>
                <a:gd name="T24" fmla="*/ 455 w 1260"/>
                <a:gd name="T25" fmla="*/ 287 h 1260"/>
                <a:gd name="T26" fmla="*/ 352 w 1260"/>
                <a:gd name="T27" fmla="*/ 185 h 1260"/>
                <a:gd name="T28" fmla="*/ 185 w 1260"/>
                <a:gd name="T29" fmla="*/ 185 h 1260"/>
                <a:gd name="T30" fmla="*/ 185 w 1260"/>
                <a:gd name="T31" fmla="*/ 352 h 1260"/>
                <a:gd name="T32" fmla="*/ 287 w 1260"/>
                <a:gd name="T33" fmla="*/ 455 h 1260"/>
                <a:gd name="T34" fmla="*/ 264 w 1260"/>
                <a:gd name="T35" fmla="*/ 512 h 1260"/>
                <a:gd name="T36" fmla="*/ 118 w 1260"/>
                <a:gd name="T37" fmla="*/ 512 h 1260"/>
                <a:gd name="T38" fmla="*/ 0 w 1260"/>
                <a:gd name="T39" fmla="*/ 630 h 1260"/>
                <a:gd name="T40" fmla="*/ 118 w 1260"/>
                <a:gd name="T41" fmla="*/ 748 h 1260"/>
                <a:gd name="T42" fmla="*/ 264 w 1260"/>
                <a:gd name="T43" fmla="*/ 748 h 1260"/>
                <a:gd name="T44" fmla="*/ 288 w 1260"/>
                <a:gd name="T45" fmla="*/ 805 h 1260"/>
                <a:gd name="T46" fmla="*/ 185 w 1260"/>
                <a:gd name="T47" fmla="*/ 908 h 1260"/>
                <a:gd name="T48" fmla="*/ 185 w 1260"/>
                <a:gd name="T49" fmla="*/ 1076 h 1260"/>
                <a:gd name="T50" fmla="*/ 352 w 1260"/>
                <a:gd name="T51" fmla="*/ 1076 h 1260"/>
                <a:gd name="T52" fmla="*/ 455 w 1260"/>
                <a:gd name="T53" fmla="*/ 973 h 1260"/>
                <a:gd name="T54" fmla="*/ 512 w 1260"/>
                <a:gd name="T55" fmla="*/ 996 h 1260"/>
                <a:gd name="T56" fmla="*/ 512 w 1260"/>
                <a:gd name="T57" fmla="*/ 1142 h 1260"/>
                <a:gd name="T58" fmla="*/ 630 w 1260"/>
                <a:gd name="T59" fmla="*/ 1260 h 1260"/>
                <a:gd name="T60" fmla="*/ 748 w 1260"/>
                <a:gd name="T61" fmla="*/ 1142 h 1260"/>
                <a:gd name="T62" fmla="*/ 748 w 1260"/>
                <a:gd name="T63" fmla="*/ 996 h 1260"/>
                <a:gd name="T64" fmla="*/ 805 w 1260"/>
                <a:gd name="T65" fmla="*/ 973 h 1260"/>
                <a:gd name="T66" fmla="*/ 908 w 1260"/>
                <a:gd name="T67" fmla="*/ 1075 h 1260"/>
                <a:gd name="T68" fmla="*/ 1076 w 1260"/>
                <a:gd name="T69" fmla="*/ 1075 h 1260"/>
                <a:gd name="T70" fmla="*/ 1076 w 1260"/>
                <a:gd name="T71" fmla="*/ 908 h 1260"/>
                <a:gd name="T72" fmla="*/ 973 w 1260"/>
                <a:gd name="T73" fmla="*/ 805 h 1260"/>
                <a:gd name="T74" fmla="*/ 996 w 1260"/>
                <a:gd name="T75" fmla="*/ 748 h 1260"/>
                <a:gd name="T76" fmla="*/ 1142 w 1260"/>
                <a:gd name="T77" fmla="*/ 748 h 1260"/>
                <a:gd name="T78" fmla="*/ 1260 w 1260"/>
                <a:gd name="T79" fmla="*/ 630 h 1260"/>
                <a:gd name="T80" fmla="*/ 1142 w 1260"/>
                <a:gd name="T81" fmla="*/ 512 h 1260"/>
                <a:gd name="T82" fmla="*/ 630 w 1260"/>
                <a:gd name="T83" fmla="*/ 830 h 1260"/>
                <a:gd name="T84" fmla="*/ 430 w 1260"/>
                <a:gd name="T85" fmla="*/ 630 h 1260"/>
                <a:gd name="T86" fmla="*/ 630 w 1260"/>
                <a:gd name="T87" fmla="*/ 430 h 1260"/>
                <a:gd name="T88" fmla="*/ 830 w 1260"/>
                <a:gd name="T89" fmla="*/ 630 h 1260"/>
                <a:gd name="T90" fmla="*/ 630 w 1260"/>
                <a:gd name="T91" fmla="*/ 83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0" h="1260">
                  <a:moveTo>
                    <a:pt x="1142" y="512"/>
                  </a:moveTo>
                  <a:cubicBezTo>
                    <a:pt x="996" y="512"/>
                    <a:pt x="996" y="512"/>
                    <a:pt x="996" y="512"/>
                  </a:cubicBezTo>
                  <a:cubicBezTo>
                    <a:pt x="990" y="492"/>
                    <a:pt x="982" y="473"/>
                    <a:pt x="973" y="455"/>
                  </a:cubicBezTo>
                  <a:cubicBezTo>
                    <a:pt x="1075" y="352"/>
                    <a:pt x="1075" y="352"/>
                    <a:pt x="1075" y="352"/>
                  </a:cubicBezTo>
                  <a:cubicBezTo>
                    <a:pt x="1121" y="306"/>
                    <a:pt x="1121" y="230"/>
                    <a:pt x="1075" y="184"/>
                  </a:cubicBezTo>
                  <a:cubicBezTo>
                    <a:pt x="1030" y="139"/>
                    <a:pt x="954" y="139"/>
                    <a:pt x="908" y="184"/>
                  </a:cubicBezTo>
                  <a:cubicBezTo>
                    <a:pt x="805" y="287"/>
                    <a:pt x="805" y="287"/>
                    <a:pt x="805" y="287"/>
                  </a:cubicBezTo>
                  <a:cubicBezTo>
                    <a:pt x="787" y="278"/>
                    <a:pt x="768" y="270"/>
                    <a:pt x="748" y="264"/>
                  </a:cubicBezTo>
                  <a:cubicBezTo>
                    <a:pt x="748" y="118"/>
                    <a:pt x="748" y="118"/>
                    <a:pt x="748" y="118"/>
                  </a:cubicBezTo>
                  <a:cubicBezTo>
                    <a:pt x="748" y="53"/>
                    <a:pt x="695" y="0"/>
                    <a:pt x="630" y="0"/>
                  </a:cubicBezTo>
                  <a:cubicBezTo>
                    <a:pt x="565" y="0"/>
                    <a:pt x="512" y="53"/>
                    <a:pt x="512" y="118"/>
                  </a:cubicBezTo>
                  <a:cubicBezTo>
                    <a:pt x="512" y="264"/>
                    <a:pt x="512" y="264"/>
                    <a:pt x="512" y="264"/>
                  </a:cubicBezTo>
                  <a:cubicBezTo>
                    <a:pt x="492" y="270"/>
                    <a:pt x="473" y="278"/>
                    <a:pt x="455" y="287"/>
                  </a:cubicBezTo>
                  <a:cubicBezTo>
                    <a:pt x="352" y="185"/>
                    <a:pt x="352" y="185"/>
                    <a:pt x="352" y="185"/>
                  </a:cubicBezTo>
                  <a:cubicBezTo>
                    <a:pt x="306" y="139"/>
                    <a:pt x="230" y="139"/>
                    <a:pt x="185" y="185"/>
                  </a:cubicBezTo>
                  <a:cubicBezTo>
                    <a:pt x="139" y="230"/>
                    <a:pt x="139" y="306"/>
                    <a:pt x="185" y="352"/>
                  </a:cubicBezTo>
                  <a:cubicBezTo>
                    <a:pt x="287" y="455"/>
                    <a:pt x="287" y="455"/>
                    <a:pt x="287" y="455"/>
                  </a:cubicBezTo>
                  <a:cubicBezTo>
                    <a:pt x="278" y="473"/>
                    <a:pt x="270" y="492"/>
                    <a:pt x="264" y="512"/>
                  </a:cubicBezTo>
                  <a:cubicBezTo>
                    <a:pt x="118" y="512"/>
                    <a:pt x="118" y="512"/>
                    <a:pt x="118" y="512"/>
                  </a:cubicBezTo>
                  <a:cubicBezTo>
                    <a:pt x="53" y="512"/>
                    <a:pt x="0" y="565"/>
                    <a:pt x="0" y="630"/>
                  </a:cubicBezTo>
                  <a:cubicBezTo>
                    <a:pt x="0" y="695"/>
                    <a:pt x="53" y="748"/>
                    <a:pt x="118" y="748"/>
                  </a:cubicBezTo>
                  <a:cubicBezTo>
                    <a:pt x="264" y="748"/>
                    <a:pt x="264" y="748"/>
                    <a:pt x="264" y="748"/>
                  </a:cubicBezTo>
                  <a:cubicBezTo>
                    <a:pt x="270" y="768"/>
                    <a:pt x="278" y="787"/>
                    <a:pt x="288" y="805"/>
                  </a:cubicBezTo>
                  <a:cubicBezTo>
                    <a:pt x="185" y="908"/>
                    <a:pt x="185" y="908"/>
                    <a:pt x="185" y="908"/>
                  </a:cubicBezTo>
                  <a:cubicBezTo>
                    <a:pt x="139" y="954"/>
                    <a:pt x="139" y="1030"/>
                    <a:pt x="185" y="1076"/>
                  </a:cubicBezTo>
                  <a:cubicBezTo>
                    <a:pt x="230" y="1121"/>
                    <a:pt x="306" y="1121"/>
                    <a:pt x="352" y="1076"/>
                  </a:cubicBezTo>
                  <a:cubicBezTo>
                    <a:pt x="455" y="973"/>
                    <a:pt x="455" y="973"/>
                    <a:pt x="455" y="973"/>
                  </a:cubicBezTo>
                  <a:cubicBezTo>
                    <a:pt x="473" y="982"/>
                    <a:pt x="492" y="990"/>
                    <a:pt x="512" y="996"/>
                  </a:cubicBezTo>
                  <a:cubicBezTo>
                    <a:pt x="512" y="1142"/>
                    <a:pt x="512" y="1142"/>
                    <a:pt x="512" y="1142"/>
                  </a:cubicBezTo>
                  <a:cubicBezTo>
                    <a:pt x="512" y="1207"/>
                    <a:pt x="565" y="1260"/>
                    <a:pt x="630" y="1260"/>
                  </a:cubicBezTo>
                  <a:cubicBezTo>
                    <a:pt x="695" y="1260"/>
                    <a:pt x="748" y="1207"/>
                    <a:pt x="748" y="1142"/>
                  </a:cubicBezTo>
                  <a:cubicBezTo>
                    <a:pt x="748" y="996"/>
                    <a:pt x="748" y="996"/>
                    <a:pt x="748" y="996"/>
                  </a:cubicBezTo>
                  <a:cubicBezTo>
                    <a:pt x="768" y="990"/>
                    <a:pt x="787" y="982"/>
                    <a:pt x="805" y="973"/>
                  </a:cubicBezTo>
                  <a:cubicBezTo>
                    <a:pt x="908" y="1075"/>
                    <a:pt x="908" y="1075"/>
                    <a:pt x="908" y="1075"/>
                  </a:cubicBezTo>
                  <a:cubicBezTo>
                    <a:pt x="954" y="1121"/>
                    <a:pt x="1030" y="1121"/>
                    <a:pt x="1076" y="1075"/>
                  </a:cubicBezTo>
                  <a:cubicBezTo>
                    <a:pt x="1121" y="1030"/>
                    <a:pt x="1121" y="954"/>
                    <a:pt x="1076" y="908"/>
                  </a:cubicBezTo>
                  <a:cubicBezTo>
                    <a:pt x="973" y="805"/>
                    <a:pt x="973" y="805"/>
                    <a:pt x="973" y="805"/>
                  </a:cubicBezTo>
                  <a:cubicBezTo>
                    <a:pt x="982" y="787"/>
                    <a:pt x="990" y="768"/>
                    <a:pt x="996" y="748"/>
                  </a:cubicBezTo>
                  <a:cubicBezTo>
                    <a:pt x="1142" y="748"/>
                    <a:pt x="1142" y="748"/>
                    <a:pt x="1142" y="748"/>
                  </a:cubicBezTo>
                  <a:cubicBezTo>
                    <a:pt x="1207" y="748"/>
                    <a:pt x="1260" y="695"/>
                    <a:pt x="1260" y="630"/>
                  </a:cubicBezTo>
                  <a:cubicBezTo>
                    <a:pt x="1260" y="565"/>
                    <a:pt x="1207" y="512"/>
                    <a:pt x="1142" y="512"/>
                  </a:cubicBezTo>
                  <a:close/>
                  <a:moveTo>
                    <a:pt x="630" y="830"/>
                  </a:moveTo>
                  <a:cubicBezTo>
                    <a:pt x="519" y="830"/>
                    <a:pt x="430" y="741"/>
                    <a:pt x="430" y="630"/>
                  </a:cubicBezTo>
                  <a:cubicBezTo>
                    <a:pt x="430" y="519"/>
                    <a:pt x="519" y="430"/>
                    <a:pt x="630" y="430"/>
                  </a:cubicBezTo>
                  <a:cubicBezTo>
                    <a:pt x="741" y="430"/>
                    <a:pt x="830" y="519"/>
                    <a:pt x="830" y="630"/>
                  </a:cubicBezTo>
                  <a:cubicBezTo>
                    <a:pt x="830" y="741"/>
                    <a:pt x="741" y="830"/>
                    <a:pt x="630" y="83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91" name="Group 14">
            <a:extLst>
              <a:ext uri="{FF2B5EF4-FFF2-40B4-BE49-F238E27FC236}">
                <a16:creationId xmlns:a16="http://schemas.microsoft.com/office/drawing/2014/main" id="{96A79027-9E77-480F-862F-DCE94AE5F3FF}"/>
              </a:ext>
            </a:extLst>
          </p:cNvPr>
          <p:cNvGrpSpPr>
            <a:grpSpLocks noChangeAspect="1"/>
          </p:cNvGrpSpPr>
          <p:nvPr/>
        </p:nvGrpSpPr>
        <p:grpSpPr bwMode="auto">
          <a:xfrm>
            <a:off x="4897846" y="1499257"/>
            <a:ext cx="392884" cy="393192"/>
            <a:chOff x="1608" y="347"/>
            <a:chExt cx="2544" cy="2546"/>
          </a:xfrm>
          <a:solidFill>
            <a:schemeClr val="accent2">
              <a:lumMod val="50000"/>
            </a:schemeClr>
          </a:solidFill>
        </p:grpSpPr>
        <p:sp>
          <p:nvSpPr>
            <p:cNvPr id="92" name="Oval 15">
              <a:extLst>
                <a:ext uri="{FF2B5EF4-FFF2-40B4-BE49-F238E27FC236}">
                  <a16:creationId xmlns:a16="http://schemas.microsoft.com/office/drawing/2014/main" id="{5624C96C-369C-4568-A94B-F589932C0731}"/>
                </a:ext>
              </a:extLst>
            </p:cNvPr>
            <p:cNvSpPr>
              <a:spLocks noChangeArrowheads="1"/>
            </p:cNvSpPr>
            <p:nvPr/>
          </p:nvSpPr>
          <p:spPr bwMode="auto">
            <a:xfrm>
              <a:off x="1608" y="347"/>
              <a:ext cx="2544" cy="254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3" name="Freeform 16">
              <a:extLst>
                <a:ext uri="{FF2B5EF4-FFF2-40B4-BE49-F238E27FC236}">
                  <a16:creationId xmlns:a16="http://schemas.microsoft.com/office/drawing/2014/main" id="{4BCC7772-34B0-4AA3-AC35-6CF0AFBD3EC8}"/>
                </a:ext>
              </a:extLst>
            </p:cNvPr>
            <p:cNvSpPr>
              <a:spLocks/>
            </p:cNvSpPr>
            <p:nvPr/>
          </p:nvSpPr>
          <p:spPr bwMode="auto">
            <a:xfrm>
              <a:off x="1825" y="992"/>
              <a:ext cx="2325" cy="1901"/>
            </a:xfrm>
            <a:custGeom>
              <a:avLst/>
              <a:gdLst>
                <a:gd name="T0" fmla="*/ 982 w 1316"/>
                <a:gd name="T1" fmla="*/ 49 h 1075"/>
                <a:gd name="T2" fmla="*/ 887 w 1316"/>
                <a:gd name="T3" fmla="*/ 1 h 1075"/>
                <a:gd name="T4" fmla="*/ 887 w 1316"/>
                <a:gd name="T5" fmla="*/ 0 h 1075"/>
                <a:gd name="T6" fmla="*/ 735 w 1316"/>
                <a:gd name="T7" fmla="*/ 0 h 1075"/>
                <a:gd name="T8" fmla="*/ 735 w 1316"/>
                <a:gd name="T9" fmla="*/ 0 h 1075"/>
                <a:gd name="T10" fmla="*/ 733 w 1316"/>
                <a:gd name="T11" fmla="*/ 0 h 1075"/>
                <a:gd name="T12" fmla="*/ 605 w 1316"/>
                <a:gd name="T13" fmla="*/ 128 h 1075"/>
                <a:gd name="T14" fmla="*/ 612 w 1316"/>
                <a:gd name="T15" fmla="*/ 169 h 1075"/>
                <a:gd name="T16" fmla="*/ 401 w 1316"/>
                <a:gd name="T17" fmla="*/ 169 h 1075"/>
                <a:gd name="T18" fmla="*/ 276 w 1316"/>
                <a:gd name="T19" fmla="*/ 256 h 1075"/>
                <a:gd name="T20" fmla="*/ 276 w 1316"/>
                <a:gd name="T21" fmla="*/ 337 h 1075"/>
                <a:gd name="T22" fmla="*/ 137 w 1316"/>
                <a:gd name="T23" fmla="*/ 337 h 1075"/>
                <a:gd name="T24" fmla="*/ 6 w 1316"/>
                <a:gd name="T25" fmla="*/ 446 h 1075"/>
                <a:gd name="T26" fmla="*/ 40 w 1316"/>
                <a:gd name="T27" fmla="*/ 553 h 1075"/>
                <a:gd name="T28" fmla="*/ 40 w 1316"/>
                <a:gd name="T29" fmla="*/ 553 h 1075"/>
                <a:gd name="T30" fmla="*/ 561 w 1316"/>
                <a:gd name="T31" fmla="*/ 1074 h 1075"/>
                <a:gd name="T32" fmla="*/ 597 w 1316"/>
                <a:gd name="T33" fmla="*/ 1075 h 1075"/>
                <a:gd name="T34" fmla="*/ 1316 w 1316"/>
                <a:gd name="T35" fmla="*/ 384 h 1075"/>
                <a:gd name="T36" fmla="*/ 982 w 1316"/>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6" h="1075">
                  <a:moveTo>
                    <a:pt x="982" y="49"/>
                  </a:moveTo>
                  <a:cubicBezTo>
                    <a:pt x="959" y="21"/>
                    <a:pt x="925" y="2"/>
                    <a:pt x="887" y="1"/>
                  </a:cubicBezTo>
                  <a:cubicBezTo>
                    <a:pt x="887" y="0"/>
                    <a:pt x="887" y="0"/>
                    <a:pt x="887" y="0"/>
                  </a:cubicBezTo>
                  <a:cubicBezTo>
                    <a:pt x="735" y="0"/>
                    <a:pt x="735" y="0"/>
                    <a:pt x="735" y="0"/>
                  </a:cubicBezTo>
                  <a:cubicBezTo>
                    <a:pt x="735" y="0"/>
                    <a:pt x="735" y="0"/>
                    <a:pt x="735" y="0"/>
                  </a:cubicBezTo>
                  <a:cubicBezTo>
                    <a:pt x="734" y="0"/>
                    <a:pt x="733" y="0"/>
                    <a:pt x="733" y="0"/>
                  </a:cubicBezTo>
                  <a:cubicBezTo>
                    <a:pt x="662" y="0"/>
                    <a:pt x="605" y="57"/>
                    <a:pt x="605" y="128"/>
                  </a:cubicBezTo>
                  <a:cubicBezTo>
                    <a:pt x="605" y="142"/>
                    <a:pt x="607" y="156"/>
                    <a:pt x="612" y="169"/>
                  </a:cubicBezTo>
                  <a:cubicBezTo>
                    <a:pt x="401" y="169"/>
                    <a:pt x="401" y="169"/>
                    <a:pt x="401" y="169"/>
                  </a:cubicBezTo>
                  <a:cubicBezTo>
                    <a:pt x="345" y="169"/>
                    <a:pt x="293" y="203"/>
                    <a:pt x="276" y="256"/>
                  </a:cubicBezTo>
                  <a:cubicBezTo>
                    <a:pt x="267" y="285"/>
                    <a:pt x="268" y="313"/>
                    <a:pt x="276" y="337"/>
                  </a:cubicBezTo>
                  <a:cubicBezTo>
                    <a:pt x="137" y="337"/>
                    <a:pt x="137" y="337"/>
                    <a:pt x="137" y="337"/>
                  </a:cubicBezTo>
                  <a:cubicBezTo>
                    <a:pt x="73" y="337"/>
                    <a:pt x="15" y="383"/>
                    <a:pt x="6" y="446"/>
                  </a:cubicBezTo>
                  <a:cubicBezTo>
                    <a:pt x="0" y="488"/>
                    <a:pt x="14" y="526"/>
                    <a:pt x="40" y="553"/>
                  </a:cubicBezTo>
                  <a:cubicBezTo>
                    <a:pt x="40" y="553"/>
                    <a:pt x="40" y="553"/>
                    <a:pt x="40" y="553"/>
                  </a:cubicBezTo>
                  <a:cubicBezTo>
                    <a:pt x="561" y="1074"/>
                    <a:pt x="561" y="1074"/>
                    <a:pt x="561" y="1074"/>
                  </a:cubicBezTo>
                  <a:cubicBezTo>
                    <a:pt x="573" y="1075"/>
                    <a:pt x="585" y="1075"/>
                    <a:pt x="597" y="1075"/>
                  </a:cubicBezTo>
                  <a:cubicBezTo>
                    <a:pt x="985" y="1075"/>
                    <a:pt x="1301" y="768"/>
                    <a:pt x="1316" y="384"/>
                  </a:cubicBezTo>
                  <a:lnTo>
                    <a:pt x="982" y="49"/>
                  </a:lnTo>
                  <a:close/>
                </a:path>
              </a:pathLst>
            </a:custGeom>
            <a:solidFill>
              <a:srgbClr val="569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94" name="Freeform 17">
              <a:extLst>
                <a:ext uri="{FF2B5EF4-FFF2-40B4-BE49-F238E27FC236}">
                  <a16:creationId xmlns:a16="http://schemas.microsoft.com/office/drawing/2014/main" id="{9E67AB1A-5808-42F9-B16B-7FCD0940106C}"/>
                </a:ext>
              </a:extLst>
            </p:cNvPr>
            <p:cNvSpPr>
              <a:spLocks/>
            </p:cNvSpPr>
            <p:nvPr/>
          </p:nvSpPr>
          <p:spPr bwMode="auto">
            <a:xfrm>
              <a:off x="1816" y="992"/>
              <a:ext cx="2151" cy="1049"/>
            </a:xfrm>
            <a:custGeom>
              <a:avLst/>
              <a:gdLst>
                <a:gd name="T0" fmla="*/ 1115 w 1217"/>
                <a:gd name="T1" fmla="*/ 342 h 593"/>
                <a:gd name="T2" fmla="*/ 1124 w 1217"/>
                <a:gd name="T3" fmla="*/ 297 h 593"/>
                <a:gd name="T4" fmla="*/ 1007 w 1217"/>
                <a:gd name="T5" fmla="*/ 170 h 593"/>
                <a:gd name="T6" fmla="*/ 1014 w 1217"/>
                <a:gd name="T7" fmla="*/ 128 h 593"/>
                <a:gd name="T8" fmla="*/ 892 w 1217"/>
                <a:gd name="T9" fmla="*/ 1 h 593"/>
                <a:gd name="T10" fmla="*/ 892 w 1217"/>
                <a:gd name="T11" fmla="*/ 0 h 593"/>
                <a:gd name="T12" fmla="*/ 740 w 1217"/>
                <a:gd name="T13" fmla="*/ 0 h 593"/>
                <a:gd name="T14" fmla="*/ 740 w 1217"/>
                <a:gd name="T15" fmla="*/ 0 h 593"/>
                <a:gd name="T16" fmla="*/ 738 w 1217"/>
                <a:gd name="T17" fmla="*/ 0 h 593"/>
                <a:gd name="T18" fmla="*/ 610 w 1217"/>
                <a:gd name="T19" fmla="*/ 128 h 593"/>
                <a:gd name="T20" fmla="*/ 617 w 1217"/>
                <a:gd name="T21" fmla="*/ 169 h 593"/>
                <a:gd name="T22" fmla="*/ 406 w 1217"/>
                <a:gd name="T23" fmla="*/ 169 h 593"/>
                <a:gd name="T24" fmla="*/ 281 w 1217"/>
                <a:gd name="T25" fmla="*/ 256 h 593"/>
                <a:gd name="T26" fmla="*/ 281 w 1217"/>
                <a:gd name="T27" fmla="*/ 337 h 593"/>
                <a:gd name="T28" fmla="*/ 142 w 1217"/>
                <a:gd name="T29" fmla="*/ 337 h 593"/>
                <a:gd name="T30" fmla="*/ 11 w 1217"/>
                <a:gd name="T31" fmla="*/ 446 h 593"/>
                <a:gd name="T32" fmla="*/ 138 w 1217"/>
                <a:gd name="T33" fmla="*/ 593 h 593"/>
                <a:gd name="T34" fmla="*/ 1078 w 1217"/>
                <a:gd name="T35" fmla="*/ 593 h 593"/>
                <a:gd name="T36" fmla="*/ 1209 w 1217"/>
                <a:gd name="T37" fmla="*/ 481 h 593"/>
                <a:gd name="T38" fmla="*/ 1115 w 1217"/>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 h="593">
                  <a:moveTo>
                    <a:pt x="1115" y="342"/>
                  </a:moveTo>
                  <a:cubicBezTo>
                    <a:pt x="1121" y="328"/>
                    <a:pt x="1124" y="313"/>
                    <a:pt x="1124" y="297"/>
                  </a:cubicBezTo>
                  <a:cubicBezTo>
                    <a:pt x="1124" y="230"/>
                    <a:pt x="1072" y="175"/>
                    <a:pt x="1007" y="170"/>
                  </a:cubicBezTo>
                  <a:cubicBezTo>
                    <a:pt x="1012" y="157"/>
                    <a:pt x="1014" y="143"/>
                    <a:pt x="1014" y="128"/>
                  </a:cubicBezTo>
                  <a:cubicBezTo>
                    <a:pt x="1014" y="59"/>
                    <a:pt x="960" y="3"/>
                    <a:pt x="892" y="1"/>
                  </a:cubicBezTo>
                  <a:cubicBezTo>
                    <a:pt x="892" y="0"/>
                    <a:pt x="892" y="0"/>
                    <a:pt x="892" y="0"/>
                  </a:cubicBezTo>
                  <a:cubicBezTo>
                    <a:pt x="740" y="0"/>
                    <a:pt x="740" y="0"/>
                    <a:pt x="740" y="0"/>
                  </a:cubicBezTo>
                  <a:cubicBezTo>
                    <a:pt x="740" y="0"/>
                    <a:pt x="740" y="0"/>
                    <a:pt x="740" y="0"/>
                  </a:cubicBezTo>
                  <a:cubicBezTo>
                    <a:pt x="739" y="0"/>
                    <a:pt x="738" y="0"/>
                    <a:pt x="738" y="0"/>
                  </a:cubicBezTo>
                  <a:cubicBezTo>
                    <a:pt x="667" y="0"/>
                    <a:pt x="610" y="57"/>
                    <a:pt x="610" y="128"/>
                  </a:cubicBezTo>
                  <a:cubicBezTo>
                    <a:pt x="610" y="142"/>
                    <a:pt x="612" y="156"/>
                    <a:pt x="617" y="169"/>
                  </a:cubicBezTo>
                  <a:cubicBezTo>
                    <a:pt x="406" y="169"/>
                    <a:pt x="406" y="169"/>
                    <a:pt x="406" y="169"/>
                  </a:cubicBezTo>
                  <a:cubicBezTo>
                    <a:pt x="350" y="169"/>
                    <a:pt x="298" y="203"/>
                    <a:pt x="281" y="256"/>
                  </a:cubicBezTo>
                  <a:cubicBezTo>
                    <a:pt x="272" y="285"/>
                    <a:pt x="273" y="313"/>
                    <a:pt x="281" y="337"/>
                  </a:cubicBezTo>
                  <a:cubicBezTo>
                    <a:pt x="142" y="337"/>
                    <a:pt x="142" y="337"/>
                    <a:pt x="142" y="337"/>
                  </a:cubicBezTo>
                  <a:cubicBezTo>
                    <a:pt x="78" y="337"/>
                    <a:pt x="20" y="383"/>
                    <a:pt x="11" y="446"/>
                  </a:cubicBezTo>
                  <a:cubicBezTo>
                    <a:pt x="0" y="525"/>
                    <a:pt x="61" y="593"/>
                    <a:pt x="138" y="593"/>
                  </a:cubicBezTo>
                  <a:cubicBezTo>
                    <a:pt x="1078" y="593"/>
                    <a:pt x="1078" y="593"/>
                    <a:pt x="1078" y="593"/>
                  </a:cubicBezTo>
                  <a:cubicBezTo>
                    <a:pt x="1143" y="593"/>
                    <a:pt x="1201" y="546"/>
                    <a:pt x="1209" y="481"/>
                  </a:cubicBezTo>
                  <a:cubicBezTo>
                    <a:pt x="1217" y="415"/>
                    <a:pt x="1175" y="358"/>
                    <a:pt x="1115" y="34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5" name="Freeform 18">
              <a:extLst>
                <a:ext uri="{FF2B5EF4-FFF2-40B4-BE49-F238E27FC236}">
                  <a16:creationId xmlns:a16="http://schemas.microsoft.com/office/drawing/2014/main" id="{99656B17-5DF4-425C-9373-35B2B12F09AC}"/>
                </a:ext>
              </a:extLst>
            </p:cNvPr>
            <p:cNvSpPr>
              <a:spLocks noEditPoints="1"/>
            </p:cNvSpPr>
            <p:nvPr/>
          </p:nvSpPr>
          <p:spPr bwMode="auto">
            <a:xfrm>
              <a:off x="2016" y="1657"/>
              <a:ext cx="1728" cy="331"/>
            </a:xfrm>
            <a:custGeom>
              <a:avLst/>
              <a:gdLst>
                <a:gd name="T0" fmla="*/ 0 w 978"/>
                <a:gd name="T1" fmla="*/ 21 h 187"/>
                <a:gd name="T2" fmla="*/ 37 w 978"/>
                <a:gd name="T3" fmla="*/ 166 h 187"/>
                <a:gd name="T4" fmla="*/ 113 w 978"/>
                <a:gd name="T5" fmla="*/ 60 h 187"/>
                <a:gd name="T6" fmla="*/ 37 w 978"/>
                <a:gd name="T7" fmla="*/ 80 h 187"/>
                <a:gd name="T8" fmla="*/ 76 w 978"/>
                <a:gd name="T9" fmla="*/ 60 h 187"/>
                <a:gd name="T10" fmla="*/ 907 w 978"/>
                <a:gd name="T11" fmla="*/ 147 h 187"/>
                <a:gd name="T12" fmla="*/ 978 w 978"/>
                <a:gd name="T13" fmla="*/ 165 h 187"/>
                <a:gd name="T14" fmla="*/ 888 w 978"/>
                <a:gd name="T15" fmla="*/ 184 h 187"/>
                <a:gd name="T16" fmla="*/ 870 w 978"/>
                <a:gd name="T17" fmla="*/ 165 h 187"/>
                <a:gd name="T18" fmla="*/ 870 w 978"/>
                <a:gd name="T19" fmla="*/ 22 h 187"/>
                <a:gd name="T20" fmla="*/ 978 w 978"/>
                <a:gd name="T21" fmla="*/ 22 h 187"/>
                <a:gd name="T22" fmla="*/ 907 w 978"/>
                <a:gd name="T23" fmla="*/ 75 h 187"/>
                <a:gd name="T24" fmla="*/ 960 w 978"/>
                <a:gd name="T25" fmla="*/ 112 h 187"/>
                <a:gd name="T26" fmla="*/ 380 w 978"/>
                <a:gd name="T27" fmla="*/ 184 h 187"/>
                <a:gd name="T28" fmla="*/ 289 w 978"/>
                <a:gd name="T29" fmla="*/ 147 h 187"/>
                <a:gd name="T30" fmla="*/ 289 w 978"/>
                <a:gd name="T31" fmla="*/ 40 h 187"/>
                <a:gd name="T32" fmla="*/ 380 w 978"/>
                <a:gd name="T33" fmla="*/ 3 h 187"/>
                <a:gd name="T34" fmla="*/ 353 w 978"/>
                <a:gd name="T35" fmla="*/ 40 h 187"/>
                <a:gd name="T36" fmla="*/ 399 w 978"/>
                <a:gd name="T37" fmla="*/ 166 h 187"/>
                <a:gd name="T38" fmla="*/ 789 w 978"/>
                <a:gd name="T39" fmla="*/ 39 h 187"/>
                <a:gd name="T40" fmla="*/ 752 w 978"/>
                <a:gd name="T41" fmla="*/ 166 h 187"/>
                <a:gd name="T42" fmla="*/ 690 w 978"/>
                <a:gd name="T43" fmla="*/ 21 h 187"/>
                <a:gd name="T44" fmla="*/ 851 w 978"/>
                <a:gd name="T45" fmla="*/ 21 h 187"/>
                <a:gd name="T46" fmla="*/ 199 w 978"/>
                <a:gd name="T47" fmla="*/ 3 h 187"/>
                <a:gd name="T48" fmla="*/ 131 w 978"/>
                <a:gd name="T49" fmla="*/ 166 h 187"/>
                <a:gd name="T50" fmla="*/ 168 w 978"/>
                <a:gd name="T51" fmla="*/ 117 h 187"/>
                <a:gd name="T52" fmla="*/ 234 w 978"/>
                <a:gd name="T53" fmla="*/ 185 h 187"/>
                <a:gd name="T54" fmla="*/ 217 w 978"/>
                <a:gd name="T55" fmla="*/ 113 h 187"/>
                <a:gd name="T56" fmla="*/ 168 w 978"/>
                <a:gd name="T57" fmla="*/ 80 h 187"/>
                <a:gd name="T58" fmla="*/ 216 w 978"/>
                <a:gd name="T59" fmla="*/ 60 h 187"/>
                <a:gd name="T60" fmla="*/ 506 w 978"/>
                <a:gd name="T61" fmla="*/ 172 h 187"/>
                <a:gd name="T62" fmla="*/ 504 w 978"/>
                <a:gd name="T63" fmla="*/ 176 h 187"/>
                <a:gd name="T64" fmla="*/ 499 w 978"/>
                <a:gd name="T65" fmla="*/ 181 h 187"/>
                <a:gd name="T66" fmla="*/ 495 w 978"/>
                <a:gd name="T67" fmla="*/ 183 h 187"/>
                <a:gd name="T68" fmla="*/ 492 w 978"/>
                <a:gd name="T69" fmla="*/ 184 h 187"/>
                <a:gd name="T70" fmla="*/ 489 w 978"/>
                <a:gd name="T71" fmla="*/ 184 h 187"/>
                <a:gd name="T72" fmla="*/ 486 w 978"/>
                <a:gd name="T73" fmla="*/ 184 h 187"/>
                <a:gd name="T74" fmla="*/ 482 w 978"/>
                <a:gd name="T75" fmla="*/ 183 h 187"/>
                <a:gd name="T76" fmla="*/ 479 w 978"/>
                <a:gd name="T77" fmla="*/ 181 h 187"/>
                <a:gd name="T78" fmla="*/ 474 w 978"/>
                <a:gd name="T79" fmla="*/ 176 h 187"/>
                <a:gd name="T80" fmla="*/ 472 w 978"/>
                <a:gd name="T81" fmla="*/ 172 h 187"/>
                <a:gd name="T82" fmla="*/ 429 w 978"/>
                <a:gd name="T83" fmla="*/ 4 h 187"/>
                <a:gd name="T84" fmla="*/ 525 w 978"/>
                <a:gd name="T85" fmla="*/ 15 h 187"/>
                <a:gd name="T86" fmla="*/ 713 w 978"/>
                <a:gd name="T87" fmla="*/ 161 h 187"/>
                <a:gd name="T88" fmla="*/ 643 w 978"/>
                <a:gd name="T89" fmla="*/ 2 h 187"/>
                <a:gd name="T90" fmla="*/ 640 w 978"/>
                <a:gd name="T91" fmla="*/ 1 h 187"/>
                <a:gd name="T92" fmla="*/ 635 w 978"/>
                <a:gd name="T93" fmla="*/ 0 h 187"/>
                <a:gd name="T94" fmla="*/ 630 w 978"/>
                <a:gd name="T95" fmla="*/ 1 h 187"/>
                <a:gd name="T96" fmla="*/ 627 w 978"/>
                <a:gd name="T97" fmla="*/ 2 h 187"/>
                <a:gd name="T98" fmla="*/ 557 w 978"/>
                <a:gd name="T99" fmla="*/ 161 h 187"/>
                <a:gd name="T100" fmla="*/ 591 w 978"/>
                <a:gd name="T101" fmla="*/ 175 h 187"/>
                <a:gd name="T102" fmla="*/ 679 w 978"/>
                <a:gd name="T103" fmla="*/ 175 h 187"/>
                <a:gd name="T104" fmla="*/ 713 w 978"/>
                <a:gd name="T105" fmla="*/ 161 h 187"/>
                <a:gd name="T106" fmla="*/ 651 w 978"/>
                <a:gd name="T107" fmla="*/ 10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8" h="187">
                  <a:moveTo>
                    <a:pt x="59" y="3"/>
                  </a:moveTo>
                  <a:cubicBezTo>
                    <a:pt x="18" y="3"/>
                    <a:pt x="18" y="3"/>
                    <a:pt x="18" y="3"/>
                  </a:cubicBezTo>
                  <a:cubicBezTo>
                    <a:pt x="8" y="3"/>
                    <a:pt x="0" y="11"/>
                    <a:pt x="0" y="21"/>
                  </a:cubicBezTo>
                  <a:cubicBezTo>
                    <a:pt x="0" y="166"/>
                    <a:pt x="0" y="166"/>
                    <a:pt x="0" y="166"/>
                  </a:cubicBezTo>
                  <a:cubicBezTo>
                    <a:pt x="0" y="177"/>
                    <a:pt x="8" y="185"/>
                    <a:pt x="18" y="185"/>
                  </a:cubicBezTo>
                  <a:cubicBezTo>
                    <a:pt x="28" y="185"/>
                    <a:pt x="37" y="177"/>
                    <a:pt x="37" y="166"/>
                  </a:cubicBezTo>
                  <a:cubicBezTo>
                    <a:pt x="37" y="116"/>
                    <a:pt x="37" y="116"/>
                    <a:pt x="37" y="116"/>
                  </a:cubicBezTo>
                  <a:cubicBezTo>
                    <a:pt x="59" y="116"/>
                    <a:pt x="59" y="116"/>
                    <a:pt x="59" y="116"/>
                  </a:cubicBezTo>
                  <a:cubicBezTo>
                    <a:pt x="86" y="116"/>
                    <a:pt x="113" y="95"/>
                    <a:pt x="113" y="60"/>
                  </a:cubicBezTo>
                  <a:cubicBezTo>
                    <a:pt x="113" y="24"/>
                    <a:pt x="86" y="3"/>
                    <a:pt x="59" y="3"/>
                  </a:cubicBezTo>
                  <a:close/>
                  <a:moveTo>
                    <a:pt x="59" y="79"/>
                  </a:moveTo>
                  <a:cubicBezTo>
                    <a:pt x="37" y="80"/>
                    <a:pt x="37" y="80"/>
                    <a:pt x="37" y="80"/>
                  </a:cubicBezTo>
                  <a:cubicBezTo>
                    <a:pt x="37" y="40"/>
                    <a:pt x="37" y="40"/>
                    <a:pt x="37" y="40"/>
                  </a:cubicBezTo>
                  <a:cubicBezTo>
                    <a:pt x="59" y="40"/>
                    <a:pt x="59" y="40"/>
                    <a:pt x="59" y="40"/>
                  </a:cubicBezTo>
                  <a:cubicBezTo>
                    <a:pt x="64" y="40"/>
                    <a:pt x="76" y="43"/>
                    <a:pt x="76" y="60"/>
                  </a:cubicBezTo>
                  <a:cubicBezTo>
                    <a:pt x="76" y="76"/>
                    <a:pt x="64" y="79"/>
                    <a:pt x="59" y="79"/>
                  </a:cubicBezTo>
                  <a:close/>
                  <a:moveTo>
                    <a:pt x="907" y="112"/>
                  </a:moveTo>
                  <a:cubicBezTo>
                    <a:pt x="907" y="147"/>
                    <a:pt x="907" y="147"/>
                    <a:pt x="907" y="147"/>
                  </a:cubicBezTo>
                  <a:cubicBezTo>
                    <a:pt x="960" y="147"/>
                    <a:pt x="960" y="147"/>
                    <a:pt x="960" y="147"/>
                  </a:cubicBezTo>
                  <a:cubicBezTo>
                    <a:pt x="960" y="147"/>
                    <a:pt x="960" y="147"/>
                    <a:pt x="960" y="147"/>
                  </a:cubicBezTo>
                  <a:cubicBezTo>
                    <a:pt x="970" y="147"/>
                    <a:pt x="978" y="155"/>
                    <a:pt x="978" y="165"/>
                  </a:cubicBezTo>
                  <a:cubicBezTo>
                    <a:pt x="978" y="175"/>
                    <a:pt x="970" y="184"/>
                    <a:pt x="960" y="184"/>
                  </a:cubicBezTo>
                  <a:cubicBezTo>
                    <a:pt x="888" y="184"/>
                    <a:pt x="888" y="184"/>
                    <a:pt x="888" y="184"/>
                  </a:cubicBezTo>
                  <a:cubicBezTo>
                    <a:pt x="888" y="184"/>
                    <a:pt x="888" y="184"/>
                    <a:pt x="888" y="184"/>
                  </a:cubicBezTo>
                  <a:cubicBezTo>
                    <a:pt x="878" y="184"/>
                    <a:pt x="870" y="176"/>
                    <a:pt x="870" y="165"/>
                  </a:cubicBezTo>
                  <a:cubicBezTo>
                    <a:pt x="870" y="165"/>
                    <a:pt x="870" y="165"/>
                    <a:pt x="870" y="165"/>
                  </a:cubicBezTo>
                  <a:cubicBezTo>
                    <a:pt x="870" y="165"/>
                    <a:pt x="870" y="165"/>
                    <a:pt x="870" y="165"/>
                  </a:cubicBezTo>
                  <a:cubicBezTo>
                    <a:pt x="870" y="23"/>
                    <a:pt x="870" y="23"/>
                    <a:pt x="870" y="23"/>
                  </a:cubicBezTo>
                  <a:cubicBezTo>
                    <a:pt x="870" y="23"/>
                    <a:pt x="870" y="22"/>
                    <a:pt x="870" y="22"/>
                  </a:cubicBezTo>
                  <a:cubicBezTo>
                    <a:pt x="870" y="22"/>
                    <a:pt x="870" y="22"/>
                    <a:pt x="870" y="22"/>
                  </a:cubicBezTo>
                  <a:cubicBezTo>
                    <a:pt x="870" y="12"/>
                    <a:pt x="878" y="3"/>
                    <a:pt x="888" y="3"/>
                  </a:cubicBezTo>
                  <a:cubicBezTo>
                    <a:pt x="960" y="3"/>
                    <a:pt x="960" y="3"/>
                    <a:pt x="960" y="3"/>
                  </a:cubicBezTo>
                  <a:cubicBezTo>
                    <a:pt x="970" y="3"/>
                    <a:pt x="978" y="12"/>
                    <a:pt x="978" y="22"/>
                  </a:cubicBezTo>
                  <a:cubicBezTo>
                    <a:pt x="978" y="32"/>
                    <a:pt x="970" y="40"/>
                    <a:pt x="960" y="40"/>
                  </a:cubicBezTo>
                  <a:cubicBezTo>
                    <a:pt x="907" y="40"/>
                    <a:pt x="907" y="40"/>
                    <a:pt x="907" y="40"/>
                  </a:cubicBezTo>
                  <a:cubicBezTo>
                    <a:pt x="907" y="75"/>
                    <a:pt x="907" y="75"/>
                    <a:pt x="907" y="75"/>
                  </a:cubicBezTo>
                  <a:cubicBezTo>
                    <a:pt x="960" y="75"/>
                    <a:pt x="960" y="75"/>
                    <a:pt x="960" y="75"/>
                  </a:cubicBezTo>
                  <a:cubicBezTo>
                    <a:pt x="970" y="75"/>
                    <a:pt x="978" y="84"/>
                    <a:pt x="978" y="94"/>
                  </a:cubicBezTo>
                  <a:cubicBezTo>
                    <a:pt x="978" y="104"/>
                    <a:pt x="970" y="112"/>
                    <a:pt x="960" y="112"/>
                  </a:cubicBezTo>
                  <a:lnTo>
                    <a:pt x="907" y="112"/>
                  </a:lnTo>
                  <a:close/>
                  <a:moveTo>
                    <a:pt x="399" y="166"/>
                  </a:moveTo>
                  <a:cubicBezTo>
                    <a:pt x="399" y="176"/>
                    <a:pt x="391" y="184"/>
                    <a:pt x="380" y="184"/>
                  </a:cubicBezTo>
                  <a:cubicBezTo>
                    <a:pt x="289" y="184"/>
                    <a:pt x="289" y="184"/>
                    <a:pt x="289" y="184"/>
                  </a:cubicBezTo>
                  <a:cubicBezTo>
                    <a:pt x="279" y="184"/>
                    <a:pt x="271" y="176"/>
                    <a:pt x="271" y="166"/>
                  </a:cubicBezTo>
                  <a:cubicBezTo>
                    <a:pt x="271" y="156"/>
                    <a:pt x="279" y="147"/>
                    <a:pt x="289" y="147"/>
                  </a:cubicBezTo>
                  <a:cubicBezTo>
                    <a:pt x="316" y="147"/>
                    <a:pt x="316" y="147"/>
                    <a:pt x="316" y="147"/>
                  </a:cubicBezTo>
                  <a:cubicBezTo>
                    <a:pt x="316" y="40"/>
                    <a:pt x="316" y="40"/>
                    <a:pt x="316" y="40"/>
                  </a:cubicBezTo>
                  <a:cubicBezTo>
                    <a:pt x="289" y="40"/>
                    <a:pt x="289" y="40"/>
                    <a:pt x="289" y="40"/>
                  </a:cubicBezTo>
                  <a:cubicBezTo>
                    <a:pt x="279" y="40"/>
                    <a:pt x="271" y="31"/>
                    <a:pt x="271" y="21"/>
                  </a:cubicBezTo>
                  <a:cubicBezTo>
                    <a:pt x="271" y="11"/>
                    <a:pt x="279" y="3"/>
                    <a:pt x="289" y="3"/>
                  </a:cubicBezTo>
                  <a:cubicBezTo>
                    <a:pt x="380" y="3"/>
                    <a:pt x="380" y="3"/>
                    <a:pt x="380" y="3"/>
                  </a:cubicBezTo>
                  <a:cubicBezTo>
                    <a:pt x="391" y="3"/>
                    <a:pt x="399" y="11"/>
                    <a:pt x="399" y="21"/>
                  </a:cubicBezTo>
                  <a:cubicBezTo>
                    <a:pt x="399" y="31"/>
                    <a:pt x="391" y="40"/>
                    <a:pt x="380" y="40"/>
                  </a:cubicBezTo>
                  <a:cubicBezTo>
                    <a:pt x="353" y="40"/>
                    <a:pt x="353" y="40"/>
                    <a:pt x="353" y="40"/>
                  </a:cubicBezTo>
                  <a:cubicBezTo>
                    <a:pt x="353" y="147"/>
                    <a:pt x="353" y="147"/>
                    <a:pt x="353" y="147"/>
                  </a:cubicBezTo>
                  <a:cubicBezTo>
                    <a:pt x="380" y="147"/>
                    <a:pt x="380" y="147"/>
                    <a:pt x="380" y="147"/>
                  </a:cubicBezTo>
                  <a:cubicBezTo>
                    <a:pt x="391" y="147"/>
                    <a:pt x="399" y="156"/>
                    <a:pt x="399" y="166"/>
                  </a:cubicBezTo>
                  <a:close/>
                  <a:moveTo>
                    <a:pt x="851" y="21"/>
                  </a:moveTo>
                  <a:cubicBezTo>
                    <a:pt x="851" y="31"/>
                    <a:pt x="842" y="39"/>
                    <a:pt x="832" y="39"/>
                  </a:cubicBezTo>
                  <a:cubicBezTo>
                    <a:pt x="789" y="39"/>
                    <a:pt x="789" y="39"/>
                    <a:pt x="789" y="39"/>
                  </a:cubicBezTo>
                  <a:cubicBezTo>
                    <a:pt x="789" y="166"/>
                    <a:pt x="789" y="166"/>
                    <a:pt x="789" y="166"/>
                  </a:cubicBezTo>
                  <a:cubicBezTo>
                    <a:pt x="789" y="177"/>
                    <a:pt x="781" y="185"/>
                    <a:pt x="770" y="185"/>
                  </a:cubicBezTo>
                  <a:cubicBezTo>
                    <a:pt x="760" y="185"/>
                    <a:pt x="752" y="177"/>
                    <a:pt x="752" y="166"/>
                  </a:cubicBezTo>
                  <a:cubicBezTo>
                    <a:pt x="752" y="39"/>
                    <a:pt x="752" y="39"/>
                    <a:pt x="752" y="39"/>
                  </a:cubicBezTo>
                  <a:cubicBezTo>
                    <a:pt x="709" y="39"/>
                    <a:pt x="709" y="39"/>
                    <a:pt x="709" y="39"/>
                  </a:cubicBezTo>
                  <a:cubicBezTo>
                    <a:pt x="698" y="39"/>
                    <a:pt x="690" y="31"/>
                    <a:pt x="690" y="21"/>
                  </a:cubicBezTo>
                  <a:cubicBezTo>
                    <a:pt x="690" y="11"/>
                    <a:pt x="698" y="2"/>
                    <a:pt x="709" y="2"/>
                  </a:cubicBezTo>
                  <a:cubicBezTo>
                    <a:pt x="832" y="2"/>
                    <a:pt x="832" y="2"/>
                    <a:pt x="832" y="2"/>
                  </a:cubicBezTo>
                  <a:cubicBezTo>
                    <a:pt x="842" y="2"/>
                    <a:pt x="851" y="11"/>
                    <a:pt x="851" y="21"/>
                  </a:cubicBezTo>
                  <a:close/>
                  <a:moveTo>
                    <a:pt x="217" y="113"/>
                  </a:moveTo>
                  <a:cubicBezTo>
                    <a:pt x="237" y="106"/>
                    <a:pt x="253" y="87"/>
                    <a:pt x="253" y="60"/>
                  </a:cubicBezTo>
                  <a:cubicBezTo>
                    <a:pt x="253" y="24"/>
                    <a:pt x="226" y="3"/>
                    <a:pt x="199" y="3"/>
                  </a:cubicBezTo>
                  <a:cubicBezTo>
                    <a:pt x="149" y="3"/>
                    <a:pt x="149" y="3"/>
                    <a:pt x="149" y="3"/>
                  </a:cubicBezTo>
                  <a:cubicBezTo>
                    <a:pt x="139" y="3"/>
                    <a:pt x="131" y="11"/>
                    <a:pt x="131" y="21"/>
                  </a:cubicBezTo>
                  <a:cubicBezTo>
                    <a:pt x="131" y="166"/>
                    <a:pt x="131" y="166"/>
                    <a:pt x="131" y="166"/>
                  </a:cubicBezTo>
                  <a:cubicBezTo>
                    <a:pt x="131" y="177"/>
                    <a:pt x="139" y="185"/>
                    <a:pt x="149" y="185"/>
                  </a:cubicBezTo>
                  <a:cubicBezTo>
                    <a:pt x="159" y="185"/>
                    <a:pt x="168" y="177"/>
                    <a:pt x="168" y="166"/>
                  </a:cubicBezTo>
                  <a:cubicBezTo>
                    <a:pt x="168" y="117"/>
                    <a:pt x="168" y="117"/>
                    <a:pt x="168" y="117"/>
                  </a:cubicBezTo>
                  <a:cubicBezTo>
                    <a:pt x="173" y="116"/>
                    <a:pt x="173" y="116"/>
                    <a:pt x="173" y="116"/>
                  </a:cubicBezTo>
                  <a:cubicBezTo>
                    <a:pt x="219" y="177"/>
                    <a:pt x="219" y="177"/>
                    <a:pt x="219" y="177"/>
                  </a:cubicBezTo>
                  <a:cubicBezTo>
                    <a:pt x="222" y="182"/>
                    <a:pt x="228" y="185"/>
                    <a:pt x="234" y="185"/>
                  </a:cubicBezTo>
                  <a:cubicBezTo>
                    <a:pt x="237" y="185"/>
                    <a:pt x="241" y="184"/>
                    <a:pt x="245" y="181"/>
                  </a:cubicBezTo>
                  <a:cubicBezTo>
                    <a:pt x="253" y="175"/>
                    <a:pt x="254" y="163"/>
                    <a:pt x="248" y="155"/>
                  </a:cubicBezTo>
                  <a:lnTo>
                    <a:pt x="217" y="113"/>
                  </a:lnTo>
                  <a:close/>
                  <a:moveTo>
                    <a:pt x="216" y="60"/>
                  </a:moveTo>
                  <a:cubicBezTo>
                    <a:pt x="216" y="76"/>
                    <a:pt x="204" y="79"/>
                    <a:pt x="199" y="79"/>
                  </a:cubicBezTo>
                  <a:cubicBezTo>
                    <a:pt x="168" y="80"/>
                    <a:pt x="168" y="80"/>
                    <a:pt x="168" y="80"/>
                  </a:cubicBezTo>
                  <a:cubicBezTo>
                    <a:pt x="168" y="40"/>
                    <a:pt x="168" y="40"/>
                    <a:pt x="168" y="40"/>
                  </a:cubicBezTo>
                  <a:cubicBezTo>
                    <a:pt x="199" y="40"/>
                    <a:pt x="199" y="40"/>
                    <a:pt x="199" y="40"/>
                  </a:cubicBezTo>
                  <a:cubicBezTo>
                    <a:pt x="204" y="40"/>
                    <a:pt x="216" y="43"/>
                    <a:pt x="216" y="60"/>
                  </a:cubicBezTo>
                  <a:close/>
                  <a:moveTo>
                    <a:pt x="560" y="28"/>
                  </a:moveTo>
                  <a:cubicBezTo>
                    <a:pt x="506" y="172"/>
                    <a:pt x="506" y="172"/>
                    <a:pt x="506" y="172"/>
                  </a:cubicBezTo>
                  <a:cubicBezTo>
                    <a:pt x="506" y="172"/>
                    <a:pt x="506" y="172"/>
                    <a:pt x="506" y="172"/>
                  </a:cubicBezTo>
                  <a:cubicBezTo>
                    <a:pt x="506" y="173"/>
                    <a:pt x="506" y="173"/>
                    <a:pt x="505" y="174"/>
                  </a:cubicBezTo>
                  <a:cubicBezTo>
                    <a:pt x="505" y="174"/>
                    <a:pt x="505" y="175"/>
                    <a:pt x="504" y="175"/>
                  </a:cubicBezTo>
                  <a:cubicBezTo>
                    <a:pt x="504" y="176"/>
                    <a:pt x="504" y="176"/>
                    <a:pt x="504" y="176"/>
                  </a:cubicBezTo>
                  <a:cubicBezTo>
                    <a:pt x="503" y="177"/>
                    <a:pt x="503" y="178"/>
                    <a:pt x="502" y="178"/>
                  </a:cubicBezTo>
                  <a:cubicBezTo>
                    <a:pt x="502" y="179"/>
                    <a:pt x="502" y="179"/>
                    <a:pt x="502" y="179"/>
                  </a:cubicBezTo>
                  <a:cubicBezTo>
                    <a:pt x="501" y="180"/>
                    <a:pt x="500" y="180"/>
                    <a:pt x="499" y="181"/>
                  </a:cubicBezTo>
                  <a:cubicBezTo>
                    <a:pt x="499" y="181"/>
                    <a:pt x="498" y="181"/>
                    <a:pt x="498" y="181"/>
                  </a:cubicBezTo>
                  <a:cubicBezTo>
                    <a:pt x="497" y="182"/>
                    <a:pt x="497" y="182"/>
                    <a:pt x="496" y="182"/>
                  </a:cubicBezTo>
                  <a:cubicBezTo>
                    <a:pt x="496" y="182"/>
                    <a:pt x="496" y="183"/>
                    <a:pt x="495" y="183"/>
                  </a:cubicBezTo>
                  <a:cubicBezTo>
                    <a:pt x="495" y="183"/>
                    <a:pt x="495" y="183"/>
                    <a:pt x="495" y="183"/>
                  </a:cubicBezTo>
                  <a:cubicBezTo>
                    <a:pt x="494" y="183"/>
                    <a:pt x="494" y="183"/>
                    <a:pt x="493" y="183"/>
                  </a:cubicBezTo>
                  <a:cubicBezTo>
                    <a:pt x="493" y="183"/>
                    <a:pt x="492" y="184"/>
                    <a:pt x="492" y="184"/>
                  </a:cubicBezTo>
                  <a:cubicBezTo>
                    <a:pt x="491" y="184"/>
                    <a:pt x="490" y="184"/>
                    <a:pt x="489" y="184"/>
                  </a:cubicBezTo>
                  <a:cubicBezTo>
                    <a:pt x="489" y="184"/>
                    <a:pt x="489" y="184"/>
                    <a:pt x="489" y="184"/>
                  </a:cubicBezTo>
                  <a:cubicBezTo>
                    <a:pt x="489" y="184"/>
                    <a:pt x="489" y="184"/>
                    <a:pt x="489" y="184"/>
                  </a:cubicBezTo>
                  <a:cubicBezTo>
                    <a:pt x="489" y="184"/>
                    <a:pt x="489" y="184"/>
                    <a:pt x="489" y="184"/>
                  </a:cubicBezTo>
                  <a:cubicBezTo>
                    <a:pt x="489" y="184"/>
                    <a:pt x="489" y="184"/>
                    <a:pt x="489" y="184"/>
                  </a:cubicBezTo>
                  <a:cubicBezTo>
                    <a:pt x="488" y="184"/>
                    <a:pt x="487" y="184"/>
                    <a:pt x="486" y="184"/>
                  </a:cubicBezTo>
                  <a:cubicBezTo>
                    <a:pt x="486" y="184"/>
                    <a:pt x="485" y="183"/>
                    <a:pt x="485" y="183"/>
                  </a:cubicBezTo>
                  <a:cubicBezTo>
                    <a:pt x="484" y="183"/>
                    <a:pt x="484" y="183"/>
                    <a:pt x="483" y="183"/>
                  </a:cubicBezTo>
                  <a:cubicBezTo>
                    <a:pt x="483" y="183"/>
                    <a:pt x="483" y="183"/>
                    <a:pt x="482" y="183"/>
                  </a:cubicBezTo>
                  <a:cubicBezTo>
                    <a:pt x="482" y="183"/>
                    <a:pt x="482" y="182"/>
                    <a:pt x="482" y="182"/>
                  </a:cubicBezTo>
                  <a:cubicBezTo>
                    <a:pt x="481" y="182"/>
                    <a:pt x="480" y="182"/>
                    <a:pt x="480" y="181"/>
                  </a:cubicBezTo>
                  <a:cubicBezTo>
                    <a:pt x="479" y="181"/>
                    <a:pt x="479" y="181"/>
                    <a:pt x="479" y="181"/>
                  </a:cubicBezTo>
                  <a:cubicBezTo>
                    <a:pt x="478" y="180"/>
                    <a:pt x="477" y="180"/>
                    <a:pt x="476" y="179"/>
                  </a:cubicBezTo>
                  <a:cubicBezTo>
                    <a:pt x="476" y="179"/>
                    <a:pt x="476" y="179"/>
                    <a:pt x="476" y="178"/>
                  </a:cubicBezTo>
                  <a:cubicBezTo>
                    <a:pt x="475" y="178"/>
                    <a:pt x="475" y="177"/>
                    <a:pt x="474" y="176"/>
                  </a:cubicBezTo>
                  <a:cubicBezTo>
                    <a:pt x="474" y="176"/>
                    <a:pt x="474" y="176"/>
                    <a:pt x="473" y="175"/>
                  </a:cubicBezTo>
                  <a:cubicBezTo>
                    <a:pt x="473" y="175"/>
                    <a:pt x="473" y="174"/>
                    <a:pt x="472" y="174"/>
                  </a:cubicBezTo>
                  <a:cubicBezTo>
                    <a:pt x="472" y="173"/>
                    <a:pt x="472" y="173"/>
                    <a:pt x="472" y="172"/>
                  </a:cubicBezTo>
                  <a:cubicBezTo>
                    <a:pt x="472" y="172"/>
                    <a:pt x="472" y="172"/>
                    <a:pt x="472" y="172"/>
                  </a:cubicBezTo>
                  <a:cubicBezTo>
                    <a:pt x="418" y="28"/>
                    <a:pt x="418" y="28"/>
                    <a:pt x="418" y="28"/>
                  </a:cubicBezTo>
                  <a:cubicBezTo>
                    <a:pt x="414" y="19"/>
                    <a:pt x="419" y="8"/>
                    <a:pt x="429" y="4"/>
                  </a:cubicBezTo>
                  <a:cubicBezTo>
                    <a:pt x="438" y="1"/>
                    <a:pt x="449" y="6"/>
                    <a:pt x="452" y="15"/>
                  </a:cubicBezTo>
                  <a:cubicBezTo>
                    <a:pt x="489" y="113"/>
                    <a:pt x="489" y="113"/>
                    <a:pt x="489" y="113"/>
                  </a:cubicBezTo>
                  <a:cubicBezTo>
                    <a:pt x="525" y="15"/>
                    <a:pt x="525" y="15"/>
                    <a:pt x="525" y="15"/>
                  </a:cubicBezTo>
                  <a:cubicBezTo>
                    <a:pt x="529" y="6"/>
                    <a:pt x="540" y="1"/>
                    <a:pt x="549" y="4"/>
                  </a:cubicBezTo>
                  <a:cubicBezTo>
                    <a:pt x="559" y="8"/>
                    <a:pt x="564" y="19"/>
                    <a:pt x="560" y="28"/>
                  </a:cubicBezTo>
                  <a:close/>
                  <a:moveTo>
                    <a:pt x="713" y="161"/>
                  </a:moveTo>
                  <a:cubicBezTo>
                    <a:pt x="652" y="12"/>
                    <a:pt x="652" y="12"/>
                    <a:pt x="652" y="12"/>
                  </a:cubicBezTo>
                  <a:cubicBezTo>
                    <a:pt x="652" y="12"/>
                    <a:pt x="652" y="12"/>
                    <a:pt x="652" y="12"/>
                  </a:cubicBezTo>
                  <a:cubicBezTo>
                    <a:pt x="650" y="8"/>
                    <a:pt x="647" y="4"/>
                    <a:pt x="643" y="2"/>
                  </a:cubicBezTo>
                  <a:cubicBezTo>
                    <a:pt x="643" y="2"/>
                    <a:pt x="643" y="2"/>
                    <a:pt x="642" y="2"/>
                  </a:cubicBezTo>
                  <a:cubicBezTo>
                    <a:pt x="642" y="2"/>
                    <a:pt x="642" y="2"/>
                    <a:pt x="642" y="2"/>
                  </a:cubicBezTo>
                  <a:cubicBezTo>
                    <a:pt x="641" y="1"/>
                    <a:pt x="641" y="1"/>
                    <a:pt x="640" y="1"/>
                  </a:cubicBezTo>
                  <a:cubicBezTo>
                    <a:pt x="640" y="1"/>
                    <a:pt x="639" y="1"/>
                    <a:pt x="639" y="1"/>
                  </a:cubicBezTo>
                  <a:cubicBezTo>
                    <a:pt x="638" y="0"/>
                    <a:pt x="637" y="0"/>
                    <a:pt x="637" y="0"/>
                  </a:cubicBezTo>
                  <a:cubicBezTo>
                    <a:pt x="636" y="0"/>
                    <a:pt x="636" y="0"/>
                    <a:pt x="635" y="0"/>
                  </a:cubicBezTo>
                  <a:cubicBezTo>
                    <a:pt x="634" y="0"/>
                    <a:pt x="634" y="0"/>
                    <a:pt x="633" y="0"/>
                  </a:cubicBezTo>
                  <a:cubicBezTo>
                    <a:pt x="633" y="0"/>
                    <a:pt x="632" y="0"/>
                    <a:pt x="631" y="1"/>
                  </a:cubicBezTo>
                  <a:cubicBezTo>
                    <a:pt x="631" y="1"/>
                    <a:pt x="630" y="1"/>
                    <a:pt x="630" y="1"/>
                  </a:cubicBezTo>
                  <a:cubicBezTo>
                    <a:pt x="629" y="1"/>
                    <a:pt x="629" y="1"/>
                    <a:pt x="628" y="2"/>
                  </a:cubicBezTo>
                  <a:cubicBezTo>
                    <a:pt x="628" y="2"/>
                    <a:pt x="628" y="2"/>
                    <a:pt x="628" y="2"/>
                  </a:cubicBezTo>
                  <a:cubicBezTo>
                    <a:pt x="627" y="2"/>
                    <a:pt x="627" y="2"/>
                    <a:pt x="627" y="2"/>
                  </a:cubicBezTo>
                  <a:cubicBezTo>
                    <a:pt x="623" y="4"/>
                    <a:pt x="619" y="8"/>
                    <a:pt x="618" y="12"/>
                  </a:cubicBezTo>
                  <a:cubicBezTo>
                    <a:pt x="618" y="12"/>
                    <a:pt x="618" y="12"/>
                    <a:pt x="618" y="12"/>
                  </a:cubicBezTo>
                  <a:cubicBezTo>
                    <a:pt x="557" y="161"/>
                    <a:pt x="557" y="161"/>
                    <a:pt x="557" y="161"/>
                  </a:cubicBezTo>
                  <a:cubicBezTo>
                    <a:pt x="553" y="171"/>
                    <a:pt x="558" y="182"/>
                    <a:pt x="567" y="186"/>
                  </a:cubicBezTo>
                  <a:cubicBezTo>
                    <a:pt x="569" y="186"/>
                    <a:pt x="572" y="187"/>
                    <a:pt x="574" y="187"/>
                  </a:cubicBezTo>
                  <a:cubicBezTo>
                    <a:pt x="581" y="187"/>
                    <a:pt x="588" y="183"/>
                    <a:pt x="591" y="175"/>
                  </a:cubicBezTo>
                  <a:cubicBezTo>
                    <a:pt x="604" y="145"/>
                    <a:pt x="604" y="145"/>
                    <a:pt x="604" y="145"/>
                  </a:cubicBezTo>
                  <a:cubicBezTo>
                    <a:pt x="666" y="145"/>
                    <a:pt x="666" y="145"/>
                    <a:pt x="666" y="145"/>
                  </a:cubicBezTo>
                  <a:cubicBezTo>
                    <a:pt x="679" y="175"/>
                    <a:pt x="679" y="175"/>
                    <a:pt x="679" y="175"/>
                  </a:cubicBezTo>
                  <a:cubicBezTo>
                    <a:pt x="682" y="183"/>
                    <a:pt x="689" y="187"/>
                    <a:pt x="696" y="187"/>
                  </a:cubicBezTo>
                  <a:cubicBezTo>
                    <a:pt x="698" y="187"/>
                    <a:pt x="701" y="186"/>
                    <a:pt x="703" y="186"/>
                  </a:cubicBezTo>
                  <a:cubicBezTo>
                    <a:pt x="712" y="182"/>
                    <a:pt x="717" y="171"/>
                    <a:pt x="713" y="161"/>
                  </a:cubicBezTo>
                  <a:close/>
                  <a:moveTo>
                    <a:pt x="619" y="108"/>
                  </a:moveTo>
                  <a:cubicBezTo>
                    <a:pt x="635" y="68"/>
                    <a:pt x="635" y="68"/>
                    <a:pt x="635" y="68"/>
                  </a:cubicBezTo>
                  <a:cubicBezTo>
                    <a:pt x="651" y="108"/>
                    <a:pt x="651" y="108"/>
                    <a:pt x="651" y="108"/>
                  </a:cubicBezTo>
                  <a:lnTo>
                    <a:pt x="619"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96" name="Group 371">
            <a:extLst>
              <a:ext uri="{FF2B5EF4-FFF2-40B4-BE49-F238E27FC236}">
                <a16:creationId xmlns:a16="http://schemas.microsoft.com/office/drawing/2014/main" id="{6A2C55FB-034D-4BD3-BD63-B9D9E2BE9E9C}"/>
              </a:ext>
            </a:extLst>
          </p:cNvPr>
          <p:cNvGrpSpPr>
            <a:grpSpLocks noChangeAspect="1"/>
          </p:cNvGrpSpPr>
          <p:nvPr/>
        </p:nvGrpSpPr>
        <p:grpSpPr bwMode="auto">
          <a:xfrm>
            <a:off x="4576045" y="2074851"/>
            <a:ext cx="393192" cy="393500"/>
            <a:chOff x="1802" y="539"/>
            <a:chExt cx="2544" cy="2546"/>
          </a:xfrm>
        </p:grpSpPr>
        <p:sp>
          <p:nvSpPr>
            <p:cNvPr id="97" name="Oval 372">
              <a:extLst>
                <a:ext uri="{FF2B5EF4-FFF2-40B4-BE49-F238E27FC236}">
                  <a16:creationId xmlns:a16="http://schemas.microsoft.com/office/drawing/2014/main" id="{61DB20A2-9481-47DA-A6B8-326F679ACE03}"/>
                </a:ext>
              </a:extLst>
            </p:cNvPr>
            <p:cNvSpPr>
              <a:spLocks noChangeArrowheads="1"/>
            </p:cNvSpPr>
            <p:nvPr/>
          </p:nvSpPr>
          <p:spPr bwMode="auto">
            <a:xfrm>
              <a:off x="1802" y="539"/>
              <a:ext cx="2544" cy="254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8" name="Freeform 373">
              <a:extLst>
                <a:ext uri="{FF2B5EF4-FFF2-40B4-BE49-F238E27FC236}">
                  <a16:creationId xmlns:a16="http://schemas.microsoft.com/office/drawing/2014/main" id="{572E38ED-743E-4E4B-9497-D43E01BC80B0}"/>
                </a:ext>
              </a:extLst>
            </p:cNvPr>
            <p:cNvSpPr>
              <a:spLocks/>
            </p:cNvSpPr>
            <p:nvPr/>
          </p:nvSpPr>
          <p:spPr bwMode="auto">
            <a:xfrm>
              <a:off x="2159" y="1386"/>
              <a:ext cx="2157" cy="1664"/>
            </a:xfrm>
            <a:custGeom>
              <a:avLst/>
              <a:gdLst>
                <a:gd name="T0" fmla="*/ 842 w 1221"/>
                <a:gd name="T1" fmla="*/ 17 h 941"/>
                <a:gd name="T2" fmla="*/ 807 w 1221"/>
                <a:gd name="T3" fmla="*/ 0 h 941"/>
                <a:gd name="T4" fmla="*/ 760 w 1221"/>
                <a:gd name="T5" fmla="*/ 30 h 941"/>
                <a:gd name="T6" fmla="*/ 770 w 1221"/>
                <a:gd name="T7" fmla="*/ 84 h 941"/>
                <a:gd name="T8" fmla="*/ 866 w 1221"/>
                <a:gd name="T9" fmla="*/ 181 h 941"/>
                <a:gd name="T10" fmla="*/ 871 w 1221"/>
                <a:gd name="T11" fmla="*/ 187 h 941"/>
                <a:gd name="T12" fmla="*/ 863 w 1221"/>
                <a:gd name="T13" fmla="*/ 187 h 941"/>
                <a:gd name="T14" fmla="*/ 45 w 1221"/>
                <a:gd name="T15" fmla="*/ 188 h 941"/>
                <a:gd name="T16" fmla="*/ 2 w 1221"/>
                <a:gd name="T17" fmla="*/ 230 h 941"/>
                <a:gd name="T18" fmla="*/ 17 w 1221"/>
                <a:gd name="T19" fmla="*/ 273 h 941"/>
                <a:gd name="T20" fmla="*/ 16 w 1221"/>
                <a:gd name="T21" fmla="*/ 273 h 941"/>
                <a:gd name="T22" fmla="*/ 685 w 1221"/>
                <a:gd name="T23" fmla="*/ 941 h 941"/>
                <a:gd name="T24" fmla="*/ 1221 w 1221"/>
                <a:gd name="T25" fmla="*/ 396 h 941"/>
                <a:gd name="T26" fmla="*/ 842 w 1221"/>
                <a:gd name="T27" fmla="*/ 1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1" h="941">
                  <a:moveTo>
                    <a:pt x="842" y="17"/>
                  </a:moveTo>
                  <a:cubicBezTo>
                    <a:pt x="833" y="7"/>
                    <a:pt x="821" y="1"/>
                    <a:pt x="807" y="0"/>
                  </a:cubicBezTo>
                  <a:cubicBezTo>
                    <a:pt x="787" y="0"/>
                    <a:pt x="768" y="11"/>
                    <a:pt x="760" y="30"/>
                  </a:cubicBezTo>
                  <a:cubicBezTo>
                    <a:pt x="752" y="48"/>
                    <a:pt x="756" y="70"/>
                    <a:pt x="770" y="84"/>
                  </a:cubicBezTo>
                  <a:cubicBezTo>
                    <a:pt x="802" y="117"/>
                    <a:pt x="834" y="149"/>
                    <a:pt x="866" y="181"/>
                  </a:cubicBezTo>
                  <a:cubicBezTo>
                    <a:pt x="868" y="183"/>
                    <a:pt x="871" y="184"/>
                    <a:pt x="871" y="187"/>
                  </a:cubicBezTo>
                  <a:cubicBezTo>
                    <a:pt x="863" y="187"/>
                    <a:pt x="863" y="187"/>
                    <a:pt x="863" y="187"/>
                  </a:cubicBezTo>
                  <a:cubicBezTo>
                    <a:pt x="595" y="187"/>
                    <a:pt x="50" y="187"/>
                    <a:pt x="45" y="188"/>
                  </a:cubicBezTo>
                  <a:cubicBezTo>
                    <a:pt x="22" y="190"/>
                    <a:pt x="4" y="208"/>
                    <a:pt x="2" y="230"/>
                  </a:cubicBezTo>
                  <a:cubicBezTo>
                    <a:pt x="0" y="247"/>
                    <a:pt x="6" y="262"/>
                    <a:pt x="17" y="273"/>
                  </a:cubicBezTo>
                  <a:cubicBezTo>
                    <a:pt x="16" y="273"/>
                    <a:pt x="16" y="273"/>
                    <a:pt x="16" y="273"/>
                  </a:cubicBezTo>
                  <a:cubicBezTo>
                    <a:pt x="685" y="941"/>
                    <a:pt x="685" y="941"/>
                    <a:pt x="685" y="941"/>
                  </a:cubicBezTo>
                  <a:cubicBezTo>
                    <a:pt x="952" y="878"/>
                    <a:pt x="1162" y="665"/>
                    <a:pt x="1221" y="396"/>
                  </a:cubicBezTo>
                  <a:cubicBezTo>
                    <a:pt x="1221" y="396"/>
                    <a:pt x="893" y="68"/>
                    <a:pt x="842" y="17"/>
                  </a:cubicBezTo>
                  <a:close/>
                </a:path>
              </a:pathLst>
            </a:custGeom>
            <a:solidFill>
              <a:srgbClr val="569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9" name="Freeform 374">
              <a:extLst>
                <a:ext uri="{FF2B5EF4-FFF2-40B4-BE49-F238E27FC236}">
                  <a16:creationId xmlns:a16="http://schemas.microsoft.com/office/drawing/2014/main" id="{8D0DA154-8A4C-4A50-835B-4A51A66CF1D1}"/>
                </a:ext>
              </a:extLst>
            </p:cNvPr>
            <p:cNvSpPr>
              <a:spLocks/>
            </p:cNvSpPr>
            <p:nvPr/>
          </p:nvSpPr>
          <p:spPr bwMode="auto">
            <a:xfrm>
              <a:off x="1947" y="1050"/>
              <a:ext cx="989" cy="175"/>
            </a:xfrm>
            <a:custGeom>
              <a:avLst/>
              <a:gdLst>
                <a:gd name="T0" fmla="*/ 509 w 560"/>
                <a:gd name="T1" fmla="*/ 99 h 99"/>
                <a:gd name="T2" fmla="*/ 554 w 560"/>
                <a:gd name="T3" fmla="*/ 41 h 99"/>
                <a:gd name="T4" fmla="*/ 501 w 560"/>
                <a:gd name="T5" fmla="*/ 0 h 99"/>
                <a:gd name="T6" fmla="*/ 62 w 560"/>
                <a:gd name="T7" fmla="*/ 0 h 99"/>
                <a:gd name="T8" fmla="*/ 0 w 560"/>
                <a:gd name="T9" fmla="*/ 99 h 99"/>
                <a:gd name="T10" fmla="*/ 509 w 560"/>
                <a:gd name="T11" fmla="*/ 99 h 99"/>
              </a:gdLst>
              <a:ahLst/>
              <a:cxnLst>
                <a:cxn ang="0">
                  <a:pos x="T0" y="T1"/>
                </a:cxn>
                <a:cxn ang="0">
                  <a:pos x="T2" y="T3"/>
                </a:cxn>
                <a:cxn ang="0">
                  <a:pos x="T4" y="T5"/>
                </a:cxn>
                <a:cxn ang="0">
                  <a:pos x="T6" y="T7"/>
                </a:cxn>
                <a:cxn ang="0">
                  <a:pos x="T8" y="T9"/>
                </a:cxn>
                <a:cxn ang="0">
                  <a:pos x="T10" y="T11"/>
                </a:cxn>
              </a:cxnLst>
              <a:rect l="0" t="0" r="r" b="b"/>
              <a:pathLst>
                <a:path w="560" h="99">
                  <a:moveTo>
                    <a:pt x="509" y="99"/>
                  </a:moveTo>
                  <a:cubicBezTo>
                    <a:pt x="537" y="98"/>
                    <a:pt x="560" y="69"/>
                    <a:pt x="554" y="41"/>
                  </a:cubicBezTo>
                  <a:cubicBezTo>
                    <a:pt x="549" y="15"/>
                    <a:pt x="529" y="0"/>
                    <a:pt x="501" y="0"/>
                  </a:cubicBezTo>
                  <a:cubicBezTo>
                    <a:pt x="396" y="0"/>
                    <a:pt x="152" y="0"/>
                    <a:pt x="62" y="0"/>
                  </a:cubicBezTo>
                  <a:cubicBezTo>
                    <a:pt x="38" y="31"/>
                    <a:pt x="18" y="64"/>
                    <a:pt x="0" y="99"/>
                  </a:cubicBezTo>
                  <a:cubicBezTo>
                    <a:pt x="119" y="99"/>
                    <a:pt x="507" y="99"/>
                    <a:pt x="509" y="99"/>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00" name="Freeform 375">
              <a:extLst>
                <a:ext uri="{FF2B5EF4-FFF2-40B4-BE49-F238E27FC236}">
                  <a16:creationId xmlns:a16="http://schemas.microsoft.com/office/drawing/2014/main" id="{DA81A198-379A-47AE-98AB-EEAAD2DDB183}"/>
                </a:ext>
              </a:extLst>
            </p:cNvPr>
            <p:cNvSpPr>
              <a:spLocks/>
            </p:cNvSpPr>
            <p:nvPr/>
          </p:nvSpPr>
          <p:spPr bwMode="auto">
            <a:xfrm>
              <a:off x="2918" y="2441"/>
              <a:ext cx="689" cy="176"/>
            </a:xfrm>
            <a:custGeom>
              <a:avLst/>
              <a:gdLst>
                <a:gd name="T0" fmla="*/ 196 w 390"/>
                <a:gd name="T1" fmla="*/ 99 h 99"/>
                <a:gd name="T2" fmla="*/ 53 w 390"/>
                <a:gd name="T3" fmla="*/ 99 h 99"/>
                <a:gd name="T4" fmla="*/ 8 w 390"/>
                <a:gd name="T5" fmla="*/ 68 h 99"/>
                <a:gd name="T6" fmla="*/ 20 w 390"/>
                <a:gd name="T7" fmla="*/ 13 h 99"/>
                <a:gd name="T8" fmla="*/ 54 w 390"/>
                <a:gd name="T9" fmla="*/ 0 h 99"/>
                <a:gd name="T10" fmla="*/ 338 w 390"/>
                <a:gd name="T11" fmla="*/ 0 h 99"/>
                <a:gd name="T12" fmla="*/ 387 w 390"/>
                <a:gd name="T13" fmla="*/ 43 h 99"/>
                <a:gd name="T14" fmla="*/ 348 w 390"/>
                <a:gd name="T15" fmla="*/ 98 h 99"/>
                <a:gd name="T16" fmla="*/ 336 w 390"/>
                <a:gd name="T17" fmla="*/ 99 h 99"/>
                <a:gd name="T18" fmla="*/ 196 w 390"/>
                <a:gd name="T1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99">
                  <a:moveTo>
                    <a:pt x="196" y="99"/>
                  </a:moveTo>
                  <a:cubicBezTo>
                    <a:pt x="148" y="99"/>
                    <a:pt x="100" y="99"/>
                    <a:pt x="53" y="99"/>
                  </a:cubicBezTo>
                  <a:cubicBezTo>
                    <a:pt x="32" y="99"/>
                    <a:pt x="14" y="86"/>
                    <a:pt x="8" y="68"/>
                  </a:cubicBezTo>
                  <a:cubicBezTo>
                    <a:pt x="0" y="49"/>
                    <a:pt x="6" y="27"/>
                    <a:pt x="20" y="13"/>
                  </a:cubicBezTo>
                  <a:cubicBezTo>
                    <a:pt x="30" y="5"/>
                    <a:pt x="41" y="0"/>
                    <a:pt x="54" y="0"/>
                  </a:cubicBezTo>
                  <a:cubicBezTo>
                    <a:pt x="149" y="0"/>
                    <a:pt x="243" y="0"/>
                    <a:pt x="338" y="0"/>
                  </a:cubicBezTo>
                  <a:cubicBezTo>
                    <a:pt x="363" y="0"/>
                    <a:pt x="385" y="20"/>
                    <a:pt x="387" y="43"/>
                  </a:cubicBezTo>
                  <a:cubicBezTo>
                    <a:pt x="390" y="70"/>
                    <a:pt x="374" y="93"/>
                    <a:pt x="348" y="98"/>
                  </a:cubicBezTo>
                  <a:cubicBezTo>
                    <a:pt x="344" y="99"/>
                    <a:pt x="340" y="99"/>
                    <a:pt x="336" y="99"/>
                  </a:cubicBezTo>
                  <a:cubicBezTo>
                    <a:pt x="289" y="99"/>
                    <a:pt x="242" y="99"/>
                    <a:pt x="196" y="99"/>
                  </a:cubicBez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01" name="Freeform 376">
              <a:extLst>
                <a:ext uri="{FF2B5EF4-FFF2-40B4-BE49-F238E27FC236}">
                  <a16:creationId xmlns:a16="http://schemas.microsoft.com/office/drawing/2014/main" id="{233E128F-83D1-4671-B935-4410EF38F5AA}"/>
                </a:ext>
              </a:extLst>
            </p:cNvPr>
            <p:cNvSpPr>
              <a:spLocks/>
            </p:cNvSpPr>
            <p:nvPr/>
          </p:nvSpPr>
          <p:spPr bwMode="auto">
            <a:xfrm>
              <a:off x="2157" y="1386"/>
              <a:ext cx="1851" cy="843"/>
            </a:xfrm>
            <a:custGeom>
              <a:avLst/>
              <a:gdLst>
                <a:gd name="T0" fmla="*/ 874 w 1048"/>
                <a:gd name="T1" fmla="*/ 288 h 477"/>
                <a:gd name="T2" fmla="*/ 863 w 1048"/>
                <a:gd name="T3" fmla="*/ 286 h 477"/>
                <a:gd name="T4" fmla="*/ 58 w 1048"/>
                <a:gd name="T5" fmla="*/ 286 h 477"/>
                <a:gd name="T6" fmla="*/ 36 w 1048"/>
                <a:gd name="T7" fmla="*/ 284 h 477"/>
                <a:gd name="T8" fmla="*/ 3 w 1048"/>
                <a:gd name="T9" fmla="*/ 230 h 477"/>
                <a:gd name="T10" fmla="*/ 46 w 1048"/>
                <a:gd name="T11" fmla="*/ 188 h 477"/>
                <a:gd name="T12" fmla="*/ 59 w 1048"/>
                <a:gd name="T13" fmla="*/ 187 h 477"/>
                <a:gd name="T14" fmla="*/ 864 w 1048"/>
                <a:gd name="T15" fmla="*/ 187 h 477"/>
                <a:gd name="T16" fmla="*/ 872 w 1048"/>
                <a:gd name="T17" fmla="*/ 187 h 477"/>
                <a:gd name="T18" fmla="*/ 867 w 1048"/>
                <a:gd name="T19" fmla="*/ 181 h 477"/>
                <a:gd name="T20" fmla="*/ 771 w 1048"/>
                <a:gd name="T21" fmla="*/ 84 h 477"/>
                <a:gd name="T22" fmla="*/ 761 w 1048"/>
                <a:gd name="T23" fmla="*/ 30 h 477"/>
                <a:gd name="T24" fmla="*/ 808 w 1048"/>
                <a:gd name="T25" fmla="*/ 0 h 477"/>
                <a:gd name="T26" fmla="*/ 843 w 1048"/>
                <a:gd name="T27" fmla="*/ 17 h 477"/>
                <a:gd name="T28" fmla="*/ 997 w 1048"/>
                <a:gd name="T29" fmla="*/ 170 h 477"/>
                <a:gd name="T30" fmla="*/ 1027 w 1048"/>
                <a:gd name="T31" fmla="*/ 201 h 477"/>
                <a:gd name="T32" fmla="*/ 1028 w 1048"/>
                <a:gd name="T33" fmla="*/ 273 h 477"/>
                <a:gd name="T34" fmla="*/ 891 w 1048"/>
                <a:gd name="T35" fmla="*/ 410 h 477"/>
                <a:gd name="T36" fmla="*/ 841 w 1048"/>
                <a:gd name="T37" fmla="*/ 459 h 477"/>
                <a:gd name="T38" fmla="*/ 791 w 1048"/>
                <a:gd name="T39" fmla="*/ 471 h 477"/>
                <a:gd name="T40" fmla="*/ 758 w 1048"/>
                <a:gd name="T41" fmla="*/ 433 h 477"/>
                <a:gd name="T42" fmla="*/ 772 w 1048"/>
                <a:gd name="T43" fmla="*/ 388 h 477"/>
                <a:gd name="T44" fmla="*/ 868 w 1048"/>
                <a:gd name="T45" fmla="*/ 292 h 477"/>
                <a:gd name="T46" fmla="*/ 874 w 1048"/>
                <a:gd name="T47" fmla="*/ 28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8" h="477">
                  <a:moveTo>
                    <a:pt x="874" y="288"/>
                  </a:moveTo>
                  <a:cubicBezTo>
                    <a:pt x="869" y="286"/>
                    <a:pt x="866" y="286"/>
                    <a:pt x="863" y="286"/>
                  </a:cubicBezTo>
                  <a:cubicBezTo>
                    <a:pt x="595" y="286"/>
                    <a:pt x="327" y="286"/>
                    <a:pt x="58" y="286"/>
                  </a:cubicBezTo>
                  <a:cubicBezTo>
                    <a:pt x="51" y="286"/>
                    <a:pt x="43" y="286"/>
                    <a:pt x="36" y="284"/>
                  </a:cubicBezTo>
                  <a:cubicBezTo>
                    <a:pt x="13" y="276"/>
                    <a:pt x="0" y="255"/>
                    <a:pt x="3" y="230"/>
                  </a:cubicBezTo>
                  <a:cubicBezTo>
                    <a:pt x="5" y="208"/>
                    <a:pt x="23" y="190"/>
                    <a:pt x="46" y="188"/>
                  </a:cubicBezTo>
                  <a:cubicBezTo>
                    <a:pt x="51" y="187"/>
                    <a:pt x="55" y="187"/>
                    <a:pt x="59" y="187"/>
                  </a:cubicBezTo>
                  <a:cubicBezTo>
                    <a:pt x="327" y="187"/>
                    <a:pt x="596" y="187"/>
                    <a:pt x="864" y="187"/>
                  </a:cubicBezTo>
                  <a:cubicBezTo>
                    <a:pt x="872" y="187"/>
                    <a:pt x="872" y="187"/>
                    <a:pt x="872" y="187"/>
                  </a:cubicBezTo>
                  <a:cubicBezTo>
                    <a:pt x="872" y="184"/>
                    <a:pt x="869" y="183"/>
                    <a:pt x="867" y="181"/>
                  </a:cubicBezTo>
                  <a:cubicBezTo>
                    <a:pt x="835" y="149"/>
                    <a:pt x="803" y="117"/>
                    <a:pt x="771" y="84"/>
                  </a:cubicBezTo>
                  <a:cubicBezTo>
                    <a:pt x="757" y="70"/>
                    <a:pt x="753" y="48"/>
                    <a:pt x="761" y="30"/>
                  </a:cubicBezTo>
                  <a:cubicBezTo>
                    <a:pt x="769" y="11"/>
                    <a:pt x="788" y="0"/>
                    <a:pt x="808" y="0"/>
                  </a:cubicBezTo>
                  <a:cubicBezTo>
                    <a:pt x="822" y="1"/>
                    <a:pt x="834" y="7"/>
                    <a:pt x="843" y="17"/>
                  </a:cubicBezTo>
                  <a:cubicBezTo>
                    <a:pt x="894" y="68"/>
                    <a:pt x="946" y="119"/>
                    <a:pt x="997" y="170"/>
                  </a:cubicBezTo>
                  <a:cubicBezTo>
                    <a:pt x="1007" y="180"/>
                    <a:pt x="1017" y="190"/>
                    <a:pt x="1027" y="201"/>
                  </a:cubicBezTo>
                  <a:cubicBezTo>
                    <a:pt x="1048" y="221"/>
                    <a:pt x="1048" y="253"/>
                    <a:pt x="1028" y="273"/>
                  </a:cubicBezTo>
                  <a:cubicBezTo>
                    <a:pt x="982" y="318"/>
                    <a:pt x="936" y="364"/>
                    <a:pt x="891" y="410"/>
                  </a:cubicBezTo>
                  <a:cubicBezTo>
                    <a:pt x="874" y="426"/>
                    <a:pt x="858" y="443"/>
                    <a:pt x="841" y="459"/>
                  </a:cubicBezTo>
                  <a:cubicBezTo>
                    <a:pt x="827" y="473"/>
                    <a:pt x="810" y="477"/>
                    <a:pt x="791" y="471"/>
                  </a:cubicBezTo>
                  <a:cubicBezTo>
                    <a:pt x="773" y="465"/>
                    <a:pt x="762" y="452"/>
                    <a:pt x="758" y="433"/>
                  </a:cubicBezTo>
                  <a:cubicBezTo>
                    <a:pt x="754" y="416"/>
                    <a:pt x="760" y="401"/>
                    <a:pt x="772" y="388"/>
                  </a:cubicBezTo>
                  <a:cubicBezTo>
                    <a:pt x="804" y="356"/>
                    <a:pt x="836" y="324"/>
                    <a:pt x="868" y="292"/>
                  </a:cubicBezTo>
                  <a:cubicBezTo>
                    <a:pt x="870" y="291"/>
                    <a:pt x="871" y="290"/>
                    <a:pt x="874" y="28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spTree>
    <p:extLst>
      <p:ext uri="{BB962C8B-B14F-4D97-AF65-F5344CB8AC3E}">
        <p14:creationId xmlns:p14="http://schemas.microsoft.com/office/powerpoint/2010/main" val="272102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6154970-54CC-4F9D-AC85-4B5CEBB8F8D6}"/>
              </a:ext>
            </a:extLst>
          </p:cNvPr>
          <p:cNvSpPr/>
          <p:nvPr/>
        </p:nvSpPr>
        <p:spPr>
          <a:xfrm>
            <a:off x="3201833" y="1479876"/>
            <a:ext cx="2740676" cy="2740676"/>
          </a:xfrm>
          <a:prstGeom prst="ellipse">
            <a:avLst/>
          </a:prstGeom>
          <a:noFill/>
          <a:ln w="19050" cap="rnd">
            <a:solidFill>
              <a:schemeClr val="tx1">
                <a:lumMod val="25000"/>
                <a:lumOff val="75000"/>
              </a:schemeClr>
            </a:solidFill>
          </a:ln>
        </p:spPr>
        <p:txBody>
          <a:bodyPr vert="horz"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pic>
        <p:nvPicPr>
          <p:cNvPr id="13" name="Picture 12">
            <a:extLst>
              <a:ext uri="{FF2B5EF4-FFF2-40B4-BE49-F238E27FC236}">
                <a16:creationId xmlns:a16="http://schemas.microsoft.com/office/drawing/2014/main" id="{2756962F-4413-4147-B659-8D11D38D1A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73033" y="4032288"/>
            <a:ext cx="393192" cy="393192"/>
          </a:xfrm>
          <a:prstGeom prst="rect">
            <a:avLst/>
          </a:prstGeom>
        </p:spPr>
      </p:pic>
      <p:pic>
        <p:nvPicPr>
          <p:cNvPr id="15" name="Picture 14">
            <a:extLst>
              <a:ext uri="{FF2B5EF4-FFF2-40B4-BE49-F238E27FC236}">
                <a16:creationId xmlns:a16="http://schemas.microsoft.com/office/drawing/2014/main" id="{42685997-2066-4ACC-B451-85EA7D06E9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16113" y="2252358"/>
            <a:ext cx="393192" cy="393192"/>
          </a:xfrm>
          <a:prstGeom prst="rect">
            <a:avLst/>
          </a:prstGeom>
        </p:spPr>
      </p:pic>
      <p:pic>
        <p:nvPicPr>
          <p:cNvPr id="16" name="Picture 15">
            <a:extLst>
              <a:ext uri="{FF2B5EF4-FFF2-40B4-BE49-F238E27FC236}">
                <a16:creationId xmlns:a16="http://schemas.microsoft.com/office/drawing/2014/main" id="{4B8C7AC4-F8A1-49D5-904A-9B1032EC6F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3039" y="3034434"/>
            <a:ext cx="393192" cy="393192"/>
          </a:xfrm>
          <a:prstGeom prst="rect">
            <a:avLst/>
          </a:prstGeom>
        </p:spPr>
      </p:pic>
      <p:pic>
        <p:nvPicPr>
          <p:cNvPr id="17" name="Picture 16">
            <a:extLst>
              <a:ext uri="{FF2B5EF4-FFF2-40B4-BE49-F238E27FC236}">
                <a16:creationId xmlns:a16="http://schemas.microsoft.com/office/drawing/2014/main" id="{7FE58F96-A498-4DF3-8453-E9660F7B20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04402" y="1510625"/>
            <a:ext cx="393192" cy="393192"/>
          </a:xfrm>
          <a:prstGeom prst="rect">
            <a:avLst/>
          </a:prstGeom>
        </p:spPr>
      </p:pic>
      <p:pic>
        <p:nvPicPr>
          <p:cNvPr id="18" name="Picture 17">
            <a:extLst>
              <a:ext uri="{FF2B5EF4-FFF2-40B4-BE49-F238E27FC236}">
                <a16:creationId xmlns:a16="http://schemas.microsoft.com/office/drawing/2014/main" id="{2208EAF9-5AA3-4C77-BA97-5F6B37647B7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19604" y="3029151"/>
            <a:ext cx="393192" cy="393192"/>
          </a:xfrm>
          <a:prstGeom prst="rect">
            <a:avLst/>
          </a:prstGeom>
        </p:spPr>
      </p:pic>
      <p:grpSp>
        <p:nvGrpSpPr>
          <p:cNvPr id="22" name="Group 21">
            <a:extLst>
              <a:ext uri="{FF2B5EF4-FFF2-40B4-BE49-F238E27FC236}">
                <a16:creationId xmlns:a16="http://schemas.microsoft.com/office/drawing/2014/main" id="{EFA10B34-6F8F-41D6-9ED4-A8A9768B2880}"/>
              </a:ext>
            </a:extLst>
          </p:cNvPr>
          <p:cNvGrpSpPr/>
          <p:nvPr/>
        </p:nvGrpSpPr>
        <p:grpSpPr>
          <a:xfrm>
            <a:off x="3499576" y="1886054"/>
            <a:ext cx="2148682" cy="2054224"/>
            <a:chOff x="5048800" y="1774826"/>
            <a:chExt cx="2148682" cy="2054224"/>
          </a:xfrm>
        </p:grpSpPr>
        <p:sp>
          <p:nvSpPr>
            <p:cNvPr id="23" name="Freeform 7">
              <a:extLst>
                <a:ext uri="{FF2B5EF4-FFF2-40B4-BE49-F238E27FC236}">
                  <a16:creationId xmlns:a16="http://schemas.microsoft.com/office/drawing/2014/main" id="{3629BB65-9F6E-4A5E-AA72-7E0F4A1D967B}"/>
                </a:ext>
              </a:extLst>
            </p:cNvPr>
            <p:cNvSpPr>
              <a:spLocks/>
            </p:cNvSpPr>
            <p:nvPr/>
          </p:nvSpPr>
          <p:spPr bwMode="auto">
            <a:xfrm>
              <a:off x="6124576" y="2555876"/>
              <a:ext cx="627063" cy="503238"/>
            </a:xfrm>
            <a:custGeom>
              <a:avLst/>
              <a:gdLst>
                <a:gd name="T0" fmla="*/ 187 w 606"/>
                <a:gd name="T1" fmla="*/ 0 h 487"/>
                <a:gd name="T2" fmla="*/ 119 w 606"/>
                <a:gd name="T3" fmla="*/ 177 h 487"/>
                <a:gd name="T4" fmla="*/ 0 w 606"/>
                <a:gd name="T5" fmla="*/ 325 h 487"/>
                <a:gd name="T6" fmla="*/ 419 w 606"/>
                <a:gd name="T7" fmla="*/ 487 h 487"/>
                <a:gd name="T8" fmla="*/ 606 w 606"/>
                <a:gd name="T9" fmla="*/ 459 h 487"/>
                <a:gd name="T10" fmla="*/ 187 w 606"/>
                <a:gd name="T11" fmla="*/ 0 h 487"/>
              </a:gdLst>
              <a:ahLst/>
              <a:cxnLst>
                <a:cxn ang="0">
                  <a:pos x="T0" y="T1"/>
                </a:cxn>
                <a:cxn ang="0">
                  <a:pos x="T2" y="T3"/>
                </a:cxn>
                <a:cxn ang="0">
                  <a:pos x="T4" y="T5"/>
                </a:cxn>
                <a:cxn ang="0">
                  <a:pos x="T6" y="T7"/>
                </a:cxn>
                <a:cxn ang="0">
                  <a:pos x="T8" y="T9"/>
                </a:cxn>
                <a:cxn ang="0">
                  <a:pos x="T10" y="T11"/>
                </a:cxn>
              </a:cxnLst>
              <a:rect l="0" t="0" r="r" b="b"/>
              <a:pathLst>
                <a:path w="606" h="487">
                  <a:moveTo>
                    <a:pt x="187" y="0"/>
                  </a:moveTo>
                  <a:cubicBezTo>
                    <a:pt x="174" y="61"/>
                    <a:pt x="151" y="120"/>
                    <a:pt x="119" y="177"/>
                  </a:cubicBezTo>
                  <a:cubicBezTo>
                    <a:pt x="86" y="234"/>
                    <a:pt x="46" y="283"/>
                    <a:pt x="0" y="325"/>
                  </a:cubicBezTo>
                  <a:cubicBezTo>
                    <a:pt x="115" y="430"/>
                    <a:pt x="266" y="487"/>
                    <a:pt x="419" y="487"/>
                  </a:cubicBezTo>
                  <a:cubicBezTo>
                    <a:pt x="482" y="487"/>
                    <a:pt x="545" y="478"/>
                    <a:pt x="606" y="459"/>
                  </a:cubicBezTo>
                  <a:cubicBezTo>
                    <a:pt x="559" y="241"/>
                    <a:pt x="397" y="67"/>
                    <a:pt x="187" y="0"/>
                  </a:cubicBezTo>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 name="yellow">
              <a:extLst>
                <a:ext uri="{FF2B5EF4-FFF2-40B4-BE49-F238E27FC236}">
                  <a16:creationId xmlns:a16="http://schemas.microsoft.com/office/drawing/2014/main" id="{8F73ECE5-ADDF-4BFE-A33A-775F697C8D13}"/>
                </a:ext>
              </a:extLst>
            </p:cNvPr>
            <p:cNvSpPr/>
            <p:nvPr/>
          </p:nvSpPr>
          <p:spPr>
            <a:xfrm>
              <a:off x="5481638" y="2544762"/>
              <a:ext cx="1284288" cy="12842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5" name="green">
              <a:extLst>
                <a:ext uri="{FF2B5EF4-FFF2-40B4-BE49-F238E27FC236}">
                  <a16:creationId xmlns:a16="http://schemas.microsoft.com/office/drawing/2014/main" id="{D7B000D1-0A33-4439-A229-0E6D4F2A379C}"/>
                </a:ext>
              </a:extLst>
            </p:cNvPr>
            <p:cNvSpPr/>
            <p:nvPr/>
          </p:nvSpPr>
          <p:spPr>
            <a:xfrm>
              <a:off x="5048800" y="1774826"/>
              <a:ext cx="1284288" cy="128428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6" name="Core">
              <a:extLst>
                <a:ext uri="{FF2B5EF4-FFF2-40B4-BE49-F238E27FC236}">
                  <a16:creationId xmlns:a16="http://schemas.microsoft.com/office/drawing/2014/main" id="{B9CEF9D2-680B-4044-B42C-35C790A43DF3}"/>
                </a:ext>
              </a:extLst>
            </p:cNvPr>
            <p:cNvSpPr txBox="1"/>
            <p:nvPr/>
          </p:nvSpPr>
          <p:spPr>
            <a:xfrm>
              <a:off x="5276935" y="2244710"/>
              <a:ext cx="339837"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Core</a:t>
              </a:r>
            </a:p>
          </p:txBody>
        </p:sp>
        <p:sp>
          <p:nvSpPr>
            <p:cNvPr id="27" name="blue">
              <a:extLst>
                <a:ext uri="{FF2B5EF4-FFF2-40B4-BE49-F238E27FC236}">
                  <a16:creationId xmlns:a16="http://schemas.microsoft.com/office/drawing/2014/main" id="{9E73F5AC-72CF-42FE-B42B-95F21FCFFC69}"/>
                </a:ext>
              </a:extLst>
            </p:cNvPr>
            <p:cNvSpPr/>
            <p:nvPr/>
          </p:nvSpPr>
          <p:spPr>
            <a:xfrm>
              <a:off x="5913194" y="1774826"/>
              <a:ext cx="1284288" cy="128428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8" name="Multicloud">
              <a:extLst>
                <a:ext uri="{FF2B5EF4-FFF2-40B4-BE49-F238E27FC236}">
                  <a16:creationId xmlns:a16="http://schemas.microsoft.com/office/drawing/2014/main" id="{1EFE6EDA-E410-4780-AD50-157E7542BF11}"/>
                </a:ext>
              </a:extLst>
            </p:cNvPr>
            <p:cNvSpPr txBox="1"/>
            <p:nvPr/>
          </p:nvSpPr>
          <p:spPr>
            <a:xfrm>
              <a:off x="6563664" y="2247359"/>
              <a:ext cx="405560"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Cloud</a:t>
              </a:r>
            </a:p>
          </p:txBody>
        </p:sp>
        <p:sp>
          <p:nvSpPr>
            <p:cNvPr id="29" name="TextBox 28">
              <a:extLst>
                <a:ext uri="{FF2B5EF4-FFF2-40B4-BE49-F238E27FC236}">
                  <a16:creationId xmlns:a16="http://schemas.microsoft.com/office/drawing/2014/main" id="{700EFD3F-BD99-4298-9522-2187AFF498C8}"/>
                </a:ext>
              </a:extLst>
            </p:cNvPr>
            <p:cNvSpPr txBox="1"/>
            <p:nvPr/>
          </p:nvSpPr>
          <p:spPr>
            <a:xfrm>
              <a:off x="5946650" y="3306822"/>
              <a:ext cx="354264" cy="184666"/>
            </a:xfrm>
            <a:prstGeom prst="rect">
              <a:avLst/>
            </a:prstGeom>
            <a:noFill/>
          </p:spPr>
          <p:txBody>
            <a:bodyPr wrap="none" lIns="0" tIns="0" rIns="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Edge</a:t>
              </a:r>
            </a:p>
          </p:txBody>
        </p:sp>
        <p:sp>
          <p:nvSpPr>
            <p:cNvPr id="30" name="Freeform: Shape 29">
              <a:extLst>
                <a:ext uri="{FF2B5EF4-FFF2-40B4-BE49-F238E27FC236}">
                  <a16:creationId xmlns:a16="http://schemas.microsoft.com/office/drawing/2014/main" id="{6A7FC4DC-FCCE-4EF7-9C40-85FE9058EC25}"/>
                </a:ext>
              </a:extLst>
            </p:cNvPr>
            <p:cNvSpPr/>
            <p:nvPr/>
          </p:nvSpPr>
          <p:spPr>
            <a:xfrm>
              <a:off x="5935464" y="2544762"/>
              <a:ext cx="808195" cy="514352"/>
            </a:xfrm>
            <a:custGeom>
              <a:avLst/>
              <a:gdLst>
                <a:gd name="connsiteX0" fmla="*/ 188319 w 808195"/>
                <a:gd name="connsiteY0" fmla="*/ 0 h 514352"/>
                <a:gd name="connsiteX1" fmla="*/ 780000 w 808195"/>
                <a:gd name="connsiteY1" fmla="*/ 392193 h 514352"/>
                <a:gd name="connsiteX2" fmla="*/ 808195 w 808195"/>
                <a:gd name="connsiteY2" fmla="*/ 483021 h 514352"/>
                <a:gd name="connsiteX3" fmla="*/ 749290 w 808195"/>
                <a:gd name="connsiteY3" fmla="*/ 501306 h 514352"/>
                <a:gd name="connsiteX4" fmla="*/ 619875 w 808195"/>
                <a:gd name="connsiteY4" fmla="*/ 514352 h 514352"/>
                <a:gd name="connsiteX5" fmla="*/ 28194 w 808195"/>
                <a:gd name="connsiteY5" fmla="*/ 122159 h 514352"/>
                <a:gd name="connsiteX6" fmla="*/ 0 w 808195"/>
                <a:gd name="connsiteY6" fmla="*/ 31331 h 514352"/>
                <a:gd name="connsiteX7" fmla="*/ 58905 w 808195"/>
                <a:gd name="connsiteY7" fmla="*/ 13046 h 514352"/>
                <a:gd name="connsiteX8" fmla="*/ 188319 w 808195"/>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195" h="514352">
                  <a:moveTo>
                    <a:pt x="188319" y="0"/>
                  </a:moveTo>
                  <a:cubicBezTo>
                    <a:pt x="454304" y="0"/>
                    <a:pt x="682517" y="161718"/>
                    <a:pt x="780000" y="392193"/>
                  </a:cubicBezTo>
                  <a:lnTo>
                    <a:pt x="808195" y="483021"/>
                  </a:lnTo>
                  <a:lnTo>
                    <a:pt x="749290" y="501306"/>
                  </a:lnTo>
                  <a:cubicBezTo>
                    <a:pt x="707488" y="509860"/>
                    <a:pt x="664206" y="514352"/>
                    <a:pt x="619875" y="514352"/>
                  </a:cubicBezTo>
                  <a:cubicBezTo>
                    <a:pt x="353891" y="514352"/>
                    <a:pt x="125677" y="352635"/>
                    <a:pt x="28194" y="122159"/>
                  </a:cubicBezTo>
                  <a:lnTo>
                    <a:pt x="0" y="31331"/>
                  </a:lnTo>
                  <a:lnTo>
                    <a:pt x="58905" y="13046"/>
                  </a:lnTo>
                  <a:cubicBezTo>
                    <a:pt x="100707" y="4492"/>
                    <a:pt x="143989" y="0"/>
                    <a:pt x="188319" y="0"/>
                  </a:cubicBezTo>
                  <a:close/>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31" name="Freeform: Shape 30">
              <a:extLst>
                <a:ext uri="{FF2B5EF4-FFF2-40B4-BE49-F238E27FC236}">
                  <a16:creationId xmlns:a16="http://schemas.microsoft.com/office/drawing/2014/main" id="{183A8BCF-50E1-4C9D-832A-C862AA011E93}"/>
                </a:ext>
              </a:extLst>
            </p:cNvPr>
            <p:cNvSpPr/>
            <p:nvPr/>
          </p:nvSpPr>
          <p:spPr>
            <a:xfrm>
              <a:off x="5503795" y="2544762"/>
              <a:ext cx="807139" cy="514352"/>
            </a:xfrm>
            <a:custGeom>
              <a:avLst/>
              <a:gdLst>
                <a:gd name="connsiteX0" fmla="*/ 619988 w 807139"/>
                <a:gd name="connsiteY0" fmla="*/ 0 h 514352"/>
                <a:gd name="connsiteX1" fmla="*/ 749403 w 807139"/>
                <a:gd name="connsiteY1" fmla="*/ 13046 h 514352"/>
                <a:gd name="connsiteX2" fmla="*/ 807139 w 807139"/>
                <a:gd name="connsiteY2" fmla="*/ 30969 h 514352"/>
                <a:gd name="connsiteX3" fmla="*/ 778831 w 807139"/>
                <a:gd name="connsiteY3" fmla="*/ 122159 h 514352"/>
                <a:gd name="connsiteX4" fmla="*/ 187150 w 807139"/>
                <a:gd name="connsiteY4" fmla="*/ 514352 h 514352"/>
                <a:gd name="connsiteX5" fmla="*/ 57736 w 807139"/>
                <a:gd name="connsiteY5" fmla="*/ 501306 h 514352"/>
                <a:gd name="connsiteX6" fmla="*/ 0 w 807139"/>
                <a:gd name="connsiteY6" fmla="*/ 483384 h 514352"/>
                <a:gd name="connsiteX7" fmla="*/ 28307 w 807139"/>
                <a:gd name="connsiteY7" fmla="*/ 392193 h 514352"/>
                <a:gd name="connsiteX8" fmla="*/ 619988 w 807139"/>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39" h="514352">
                  <a:moveTo>
                    <a:pt x="619988" y="0"/>
                  </a:moveTo>
                  <a:cubicBezTo>
                    <a:pt x="664319" y="0"/>
                    <a:pt x="707601" y="4492"/>
                    <a:pt x="749403" y="13046"/>
                  </a:cubicBezTo>
                  <a:lnTo>
                    <a:pt x="807139" y="30969"/>
                  </a:lnTo>
                  <a:lnTo>
                    <a:pt x="778831" y="122159"/>
                  </a:lnTo>
                  <a:cubicBezTo>
                    <a:pt x="681348" y="352635"/>
                    <a:pt x="453135" y="514352"/>
                    <a:pt x="187150" y="514352"/>
                  </a:cubicBezTo>
                  <a:cubicBezTo>
                    <a:pt x="142820" y="514352"/>
                    <a:pt x="99538" y="509860"/>
                    <a:pt x="57736" y="501306"/>
                  </a:cubicBezTo>
                  <a:lnTo>
                    <a:pt x="0" y="483384"/>
                  </a:lnTo>
                  <a:lnTo>
                    <a:pt x="28307" y="392193"/>
                  </a:lnTo>
                  <a:cubicBezTo>
                    <a:pt x="125790" y="161718"/>
                    <a:pt x="354004" y="0"/>
                    <a:pt x="619988" y="0"/>
                  </a:cubicBezTo>
                  <a:close/>
                </a:path>
              </a:pathLst>
            </a:custGeom>
            <a:solidFill>
              <a:srgbClr val="6C7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32" name="Freeform: Shape 31">
              <a:extLst>
                <a:ext uri="{FF2B5EF4-FFF2-40B4-BE49-F238E27FC236}">
                  <a16:creationId xmlns:a16="http://schemas.microsoft.com/office/drawing/2014/main" id="{CD76CE35-3EEA-4133-8771-9A163CF2CC22}"/>
                </a:ext>
              </a:extLst>
            </p:cNvPr>
            <p:cNvSpPr/>
            <p:nvPr/>
          </p:nvSpPr>
          <p:spPr>
            <a:xfrm>
              <a:off x="5913194" y="1944865"/>
              <a:ext cx="419894" cy="944213"/>
            </a:xfrm>
            <a:custGeom>
              <a:avLst/>
              <a:gdLst>
                <a:gd name="connsiteX0" fmla="*/ 209947 w 419894"/>
                <a:gd name="connsiteY0" fmla="*/ 0 h 944213"/>
                <a:gd name="connsiteX1" fmla="*/ 231815 w 419894"/>
                <a:gd name="connsiteY1" fmla="*/ 18042 h 944213"/>
                <a:gd name="connsiteX2" fmla="*/ 419894 w 419894"/>
                <a:gd name="connsiteY2" fmla="*/ 472106 h 944213"/>
                <a:gd name="connsiteX3" fmla="*/ 231815 w 419894"/>
                <a:gd name="connsiteY3" fmla="*/ 926170 h 944213"/>
                <a:gd name="connsiteX4" fmla="*/ 209947 w 419894"/>
                <a:gd name="connsiteY4" fmla="*/ 944213 h 944213"/>
                <a:gd name="connsiteX5" fmla="*/ 188080 w 419894"/>
                <a:gd name="connsiteY5" fmla="*/ 926170 h 944213"/>
                <a:gd name="connsiteX6" fmla="*/ 0 w 419894"/>
                <a:gd name="connsiteY6" fmla="*/ 472106 h 944213"/>
                <a:gd name="connsiteX7" fmla="*/ 188080 w 419894"/>
                <a:gd name="connsiteY7" fmla="*/ 18042 h 9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94" h="944213">
                  <a:moveTo>
                    <a:pt x="209947" y="0"/>
                  </a:moveTo>
                  <a:lnTo>
                    <a:pt x="231815" y="18042"/>
                  </a:lnTo>
                  <a:cubicBezTo>
                    <a:pt x="348020" y="134247"/>
                    <a:pt x="419894" y="294783"/>
                    <a:pt x="419894" y="472106"/>
                  </a:cubicBezTo>
                  <a:cubicBezTo>
                    <a:pt x="419894" y="649429"/>
                    <a:pt x="348020" y="809965"/>
                    <a:pt x="231815" y="926170"/>
                  </a:cubicBezTo>
                  <a:lnTo>
                    <a:pt x="209947" y="944213"/>
                  </a:lnTo>
                  <a:lnTo>
                    <a:pt x="188080" y="926170"/>
                  </a:lnTo>
                  <a:cubicBezTo>
                    <a:pt x="71875" y="809965"/>
                    <a:pt x="0" y="649429"/>
                    <a:pt x="0" y="472106"/>
                  </a:cubicBezTo>
                  <a:cubicBezTo>
                    <a:pt x="0" y="294783"/>
                    <a:pt x="71875" y="134247"/>
                    <a:pt x="188080" y="18042"/>
                  </a:cubicBezTo>
                  <a:close/>
                </a:path>
              </a:pathLst>
            </a:custGeom>
            <a:solidFill>
              <a:srgbClr val="008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33" name="Freeform: Shape 32">
              <a:extLst>
                <a:ext uri="{FF2B5EF4-FFF2-40B4-BE49-F238E27FC236}">
                  <a16:creationId xmlns:a16="http://schemas.microsoft.com/office/drawing/2014/main" id="{CEF04683-5CE2-44BC-A4B2-24C3BD3D6F57}"/>
                </a:ext>
              </a:extLst>
            </p:cNvPr>
            <p:cNvSpPr/>
            <p:nvPr/>
          </p:nvSpPr>
          <p:spPr>
            <a:xfrm>
              <a:off x="5935464" y="2544762"/>
              <a:ext cx="375469" cy="344316"/>
            </a:xfrm>
            <a:custGeom>
              <a:avLst/>
              <a:gdLst>
                <a:gd name="connsiteX0" fmla="*/ 188319 w 375469"/>
                <a:gd name="connsiteY0" fmla="*/ 0 h 344316"/>
                <a:gd name="connsiteX1" fmla="*/ 305078 w 375469"/>
                <a:gd name="connsiteY1" fmla="*/ 11770 h 344316"/>
                <a:gd name="connsiteX2" fmla="*/ 338255 w 375469"/>
                <a:gd name="connsiteY2" fmla="*/ 19417 h 344316"/>
                <a:gd name="connsiteX3" fmla="*/ 375469 w 375469"/>
                <a:gd name="connsiteY3" fmla="*/ 30969 h 344316"/>
                <a:gd name="connsiteX4" fmla="*/ 347162 w 375469"/>
                <a:gd name="connsiteY4" fmla="*/ 122160 h 344316"/>
                <a:gd name="connsiteX5" fmla="*/ 347161 w 375469"/>
                <a:gd name="connsiteY5" fmla="*/ 122161 h 344316"/>
                <a:gd name="connsiteX6" fmla="*/ 293833 w 375469"/>
                <a:gd name="connsiteY6" fmla="*/ 220412 h 344316"/>
                <a:gd name="connsiteX7" fmla="*/ 274793 w 375469"/>
                <a:gd name="connsiteY7" fmla="*/ 247193 h 344316"/>
                <a:gd name="connsiteX8" fmla="*/ 222602 w 375469"/>
                <a:gd name="connsiteY8" fmla="*/ 310448 h 344316"/>
                <a:gd name="connsiteX9" fmla="*/ 200029 w 375469"/>
                <a:gd name="connsiteY9" fmla="*/ 334125 h 344316"/>
                <a:gd name="connsiteX10" fmla="*/ 187677 w 375469"/>
                <a:gd name="connsiteY10" fmla="*/ 344316 h 344316"/>
                <a:gd name="connsiteX11" fmla="*/ 175334 w 375469"/>
                <a:gd name="connsiteY11" fmla="*/ 334131 h 344316"/>
                <a:gd name="connsiteX12" fmla="*/ 152745 w 375469"/>
                <a:gd name="connsiteY12" fmla="*/ 310438 h 344316"/>
                <a:gd name="connsiteX13" fmla="*/ 100572 w 375469"/>
                <a:gd name="connsiteY13" fmla="*/ 247203 h 344316"/>
                <a:gd name="connsiteX14" fmla="*/ 81518 w 375469"/>
                <a:gd name="connsiteY14" fmla="*/ 220404 h 344316"/>
                <a:gd name="connsiteX15" fmla="*/ 28222 w 375469"/>
                <a:gd name="connsiteY15" fmla="*/ 122214 h 344316"/>
                <a:gd name="connsiteX16" fmla="*/ 28194 w 375469"/>
                <a:gd name="connsiteY16" fmla="*/ 122159 h 344316"/>
                <a:gd name="connsiteX17" fmla="*/ 0 w 375469"/>
                <a:gd name="connsiteY17" fmla="*/ 31331 h 344316"/>
                <a:gd name="connsiteX18" fmla="*/ 38382 w 375469"/>
                <a:gd name="connsiteY18" fmla="*/ 19417 h 344316"/>
                <a:gd name="connsiteX19" fmla="*/ 71560 w 375469"/>
                <a:gd name="connsiteY19" fmla="*/ 11770 h 3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469" h="344316">
                  <a:moveTo>
                    <a:pt x="188319" y="0"/>
                  </a:moveTo>
                  <a:lnTo>
                    <a:pt x="305078" y="11770"/>
                  </a:lnTo>
                  <a:lnTo>
                    <a:pt x="338255" y="19417"/>
                  </a:lnTo>
                  <a:lnTo>
                    <a:pt x="375469" y="30969"/>
                  </a:lnTo>
                  <a:lnTo>
                    <a:pt x="347162" y="122160"/>
                  </a:lnTo>
                  <a:lnTo>
                    <a:pt x="347161" y="122161"/>
                  </a:lnTo>
                  <a:lnTo>
                    <a:pt x="293833" y="220412"/>
                  </a:lnTo>
                  <a:lnTo>
                    <a:pt x="274793" y="247193"/>
                  </a:lnTo>
                  <a:lnTo>
                    <a:pt x="222602" y="310448"/>
                  </a:lnTo>
                  <a:lnTo>
                    <a:pt x="200029" y="334125"/>
                  </a:lnTo>
                  <a:lnTo>
                    <a:pt x="187677" y="344316"/>
                  </a:lnTo>
                  <a:lnTo>
                    <a:pt x="175334" y="334131"/>
                  </a:lnTo>
                  <a:lnTo>
                    <a:pt x="152745" y="310438"/>
                  </a:lnTo>
                  <a:lnTo>
                    <a:pt x="100572" y="247203"/>
                  </a:lnTo>
                  <a:lnTo>
                    <a:pt x="81518" y="220404"/>
                  </a:lnTo>
                  <a:lnTo>
                    <a:pt x="28222" y="122214"/>
                  </a:lnTo>
                  <a:lnTo>
                    <a:pt x="28194" y="122159"/>
                  </a:lnTo>
                  <a:lnTo>
                    <a:pt x="0" y="31331"/>
                  </a:lnTo>
                  <a:lnTo>
                    <a:pt x="38382" y="19417"/>
                  </a:lnTo>
                  <a:lnTo>
                    <a:pt x="71560" y="11770"/>
                  </a:lnTo>
                  <a:close/>
                </a:path>
              </a:pathLst>
            </a:custGeom>
            <a:solidFill>
              <a:srgbClr val="005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grpSp>
        <p:nvGrpSpPr>
          <p:cNvPr id="46" name="Group 45">
            <a:extLst>
              <a:ext uri="{FF2B5EF4-FFF2-40B4-BE49-F238E27FC236}">
                <a16:creationId xmlns:a16="http://schemas.microsoft.com/office/drawing/2014/main" id="{836F3213-6434-864C-A67A-887A3949BB0A}"/>
              </a:ext>
            </a:extLst>
          </p:cNvPr>
          <p:cNvGrpSpPr/>
          <p:nvPr/>
        </p:nvGrpSpPr>
        <p:grpSpPr>
          <a:xfrm>
            <a:off x="4008864" y="2512672"/>
            <a:ext cx="1126273" cy="850605"/>
            <a:chOff x="3140652" y="2021445"/>
            <a:chExt cx="2862696" cy="1749898"/>
          </a:xfrm>
        </p:grpSpPr>
        <p:pic>
          <p:nvPicPr>
            <p:cNvPr id="47" name="Picture 46">
              <a:extLst>
                <a:ext uri="{FF2B5EF4-FFF2-40B4-BE49-F238E27FC236}">
                  <a16:creationId xmlns:a16="http://schemas.microsoft.com/office/drawing/2014/main" id="{C3507E0B-4A54-3449-A72D-F8BB47D7C6A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48" name="Picture 47">
              <a:extLst>
                <a:ext uri="{FF2B5EF4-FFF2-40B4-BE49-F238E27FC236}">
                  <a16:creationId xmlns:a16="http://schemas.microsoft.com/office/drawing/2014/main" id="{4B5E1FC1-A8CE-7F40-9FDD-86939110E3A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49" name="Picture 48">
              <a:extLst>
                <a:ext uri="{FF2B5EF4-FFF2-40B4-BE49-F238E27FC236}">
                  <a16:creationId xmlns:a16="http://schemas.microsoft.com/office/drawing/2014/main" id="{BD384BB1-3712-6142-9EBA-DB6307A0D53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sp>
        <p:nvSpPr>
          <p:cNvPr id="7" name="Title 6">
            <a:extLst>
              <a:ext uri="{FF2B5EF4-FFF2-40B4-BE49-F238E27FC236}">
                <a16:creationId xmlns:a16="http://schemas.microsoft.com/office/drawing/2014/main" id="{ACA5A234-5BEC-4A41-9786-C0D74290F106}"/>
              </a:ext>
            </a:extLst>
          </p:cNvPr>
          <p:cNvSpPr>
            <a:spLocks noGrp="1"/>
          </p:cNvSpPr>
          <p:nvPr>
            <p:ph type="title"/>
          </p:nvPr>
        </p:nvSpPr>
        <p:spPr>
          <a:xfrm>
            <a:off x="185396" y="49125"/>
            <a:ext cx="8345488" cy="731837"/>
          </a:xfrm>
        </p:spPr>
        <p:txBody>
          <a:bodyPr/>
          <a:lstStyle/>
          <a:p>
            <a:r>
              <a:rPr lang="en-US" dirty="0"/>
              <a:t>HyperFlex Anywhere</a:t>
            </a:r>
            <a:br>
              <a:rPr lang="en-US" dirty="0"/>
            </a:br>
            <a:r>
              <a:rPr lang="en-US" sz="2000" dirty="0"/>
              <a:t>Modernize the Present, Simplify your Future </a:t>
            </a:r>
            <a:endParaRPr lang="en-US" dirty="0"/>
          </a:p>
        </p:txBody>
      </p:sp>
      <p:pic>
        <p:nvPicPr>
          <p:cNvPr id="41" name="Picture 4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98519" y="1508065"/>
            <a:ext cx="399110" cy="39911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77173" y="1260121"/>
            <a:ext cx="389605" cy="389605"/>
          </a:xfrm>
          <a:prstGeom prst="rect">
            <a:avLst/>
          </a:prstGeom>
        </p:spPr>
      </p:pic>
      <p:pic>
        <p:nvPicPr>
          <p:cNvPr id="52" name="Picture 5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708564" y="2247290"/>
            <a:ext cx="403329" cy="403329"/>
          </a:xfrm>
          <a:prstGeom prst="rect">
            <a:avLst/>
          </a:prstGeom>
        </p:spPr>
      </p:pic>
      <p:pic>
        <p:nvPicPr>
          <p:cNvPr id="53" name="Picture 5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216702" y="3733078"/>
            <a:ext cx="382319" cy="382319"/>
          </a:xfrm>
          <a:prstGeom prst="rect">
            <a:avLst/>
          </a:prstGeom>
        </p:spPr>
      </p:pic>
      <p:pic>
        <p:nvPicPr>
          <p:cNvPr id="54" name="Picture 5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514152" y="3733079"/>
            <a:ext cx="383477" cy="383477"/>
          </a:xfrm>
          <a:prstGeom prst="rect">
            <a:avLst/>
          </a:prstGeom>
        </p:spPr>
      </p:pic>
    </p:spTree>
    <p:extLst>
      <p:ext uri="{BB962C8B-B14F-4D97-AF65-F5344CB8AC3E}">
        <p14:creationId xmlns:p14="http://schemas.microsoft.com/office/powerpoint/2010/main" val="2047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529997" y="660400"/>
            <a:ext cx="2547435" cy="4351367"/>
          </a:xfrm>
          <a:prstGeom prst="rect">
            <a:avLst/>
          </a:prstGeom>
          <a:noFill/>
          <a:ln>
            <a:solidFill>
              <a:schemeClr val="accent2"/>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p:cNvCxnSpPr>
            <a:stCxn id="77" idx="0"/>
          </p:cNvCxnSpPr>
          <p:nvPr/>
        </p:nvCxnSpPr>
        <p:spPr>
          <a:xfrm flipH="1" flipV="1">
            <a:off x="905145" y="2917400"/>
            <a:ext cx="3444" cy="1441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3557857" y="2588718"/>
            <a:ext cx="1" cy="1426068"/>
          </a:xfrm>
          <a:prstGeom prst="line">
            <a:avLst/>
          </a:prstGeom>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12E1B215-A230-4D73-BEC8-171C7D5FAA9C}"/>
              </a:ext>
            </a:extLst>
          </p:cNvPr>
          <p:cNvGrpSpPr/>
          <p:nvPr/>
        </p:nvGrpSpPr>
        <p:grpSpPr>
          <a:xfrm>
            <a:off x="398479" y="2585488"/>
            <a:ext cx="6021371" cy="1872279"/>
            <a:chOff x="398479" y="2681019"/>
            <a:chExt cx="5810177" cy="1776749"/>
          </a:xfrm>
        </p:grpSpPr>
        <p:sp>
          <p:nvSpPr>
            <p:cNvPr id="123" name="Freeform 5">
              <a:extLst>
                <a:ext uri="{FF2B5EF4-FFF2-40B4-BE49-F238E27FC236}">
                  <a16:creationId xmlns:a16="http://schemas.microsoft.com/office/drawing/2014/main" id="{E29F6A64-19EA-44D9-A4E0-C31EFC2F70AA}"/>
                </a:ext>
              </a:extLst>
            </p:cNvPr>
            <p:cNvSpPr>
              <a:spLocks/>
            </p:cNvSpPr>
            <p:nvPr/>
          </p:nvSpPr>
          <p:spPr bwMode="auto">
            <a:xfrm>
              <a:off x="398479" y="2797369"/>
              <a:ext cx="5768059" cy="1660399"/>
            </a:xfrm>
            <a:custGeom>
              <a:avLst/>
              <a:gdLst>
                <a:gd name="T0" fmla="*/ 1238 w 1238"/>
                <a:gd name="T1" fmla="*/ 0 h 279"/>
                <a:gd name="T2" fmla="*/ 0 w 1238"/>
                <a:gd name="T3" fmla="*/ 270 h 279"/>
              </a:gdLst>
              <a:ahLst/>
              <a:cxnLst>
                <a:cxn ang="0">
                  <a:pos x="T0" y="T1"/>
                </a:cxn>
                <a:cxn ang="0">
                  <a:pos x="T2" y="T3"/>
                </a:cxn>
              </a:cxnLst>
              <a:rect l="0" t="0" r="r" b="b"/>
              <a:pathLst>
                <a:path w="1238" h="279">
                  <a:moveTo>
                    <a:pt x="1238" y="0"/>
                  </a:moveTo>
                  <a:cubicBezTo>
                    <a:pt x="947" y="179"/>
                    <a:pt x="484" y="279"/>
                    <a:pt x="0" y="270"/>
                  </a:cubicBezTo>
                </a:path>
              </a:pathLst>
            </a:custGeom>
            <a:noFill/>
            <a:ln w="698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nvGrpSpPr>
            <p:cNvPr id="34" name="Group 33">
              <a:extLst>
                <a:ext uri="{FF2B5EF4-FFF2-40B4-BE49-F238E27FC236}">
                  <a16:creationId xmlns:a16="http://schemas.microsoft.com/office/drawing/2014/main" id="{F64CF8BD-6423-4F45-9A30-7202E72E46F8}"/>
                </a:ext>
              </a:extLst>
            </p:cNvPr>
            <p:cNvGrpSpPr/>
            <p:nvPr/>
          </p:nvGrpSpPr>
          <p:grpSpPr>
            <a:xfrm rot="18991048">
              <a:off x="5996928" y="2681019"/>
              <a:ext cx="211728" cy="244121"/>
              <a:chOff x="8311339" y="4276836"/>
              <a:chExt cx="211728" cy="244121"/>
            </a:xfrm>
          </p:grpSpPr>
          <p:sp>
            <p:nvSpPr>
              <p:cNvPr id="126" name="Rounded Rectangle 5">
                <a:extLst>
                  <a:ext uri="{FF2B5EF4-FFF2-40B4-BE49-F238E27FC236}">
                    <a16:creationId xmlns:a16="http://schemas.microsoft.com/office/drawing/2014/main" id="{F2E03EE2-9B26-4F16-A615-DA7A21487227}"/>
                  </a:ext>
                </a:extLst>
              </p:cNvPr>
              <p:cNvSpPr/>
              <p:nvPr/>
            </p:nvSpPr>
            <p:spPr>
              <a:xfrm rot="2700000">
                <a:off x="8311340" y="4347628"/>
                <a:ext cx="211729" cy="70146"/>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Arial" panose="020B0604020202020204"/>
                  <a:ea typeface="+mn-ea"/>
                  <a:cs typeface="+mn-cs"/>
                </a:endParaRPr>
              </a:p>
            </p:txBody>
          </p:sp>
          <p:sp>
            <p:nvSpPr>
              <p:cNvPr id="127" name="Rounded Rectangle 6">
                <a:extLst>
                  <a:ext uri="{FF2B5EF4-FFF2-40B4-BE49-F238E27FC236}">
                    <a16:creationId xmlns:a16="http://schemas.microsoft.com/office/drawing/2014/main" id="{CF3B0BC5-E7DE-4482-9DAE-E05CFC644655}"/>
                  </a:ext>
                </a:extLst>
              </p:cNvPr>
              <p:cNvSpPr/>
              <p:nvPr/>
            </p:nvSpPr>
            <p:spPr>
              <a:xfrm rot="18900000">
                <a:off x="8311339" y="4450810"/>
                <a:ext cx="211728" cy="70147"/>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Arial" panose="020B0604020202020204"/>
                  <a:ea typeface="+mn-ea"/>
                  <a:cs typeface="+mn-cs"/>
                </a:endParaRPr>
              </a:p>
            </p:txBody>
          </p:sp>
          <p:sp>
            <p:nvSpPr>
              <p:cNvPr id="128" name="Freeform 16">
                <a:extLst>
                  <a:ext uri="{FF2B5EF4-FFF2-40B4-BE49-F238E27FC236}">
                    <a16:creationId xmlns:a16="http://schemas.microsoft.com/office/drawing/2014/main" id="{93D89903-B3B4-4F5D-A67C-7571C14376C7}"/>
                  </a:ext>
                </a:extLst>
              </p:cNvPr>
              <p:cNvSpPr/>
              <p:nvPr/>
            </p:nvSpPr>
            <p:spPr>
              <a:xfrm rot="2700000">
                <a:off x="8393444" y="4383743"/>
                <a:ext cx="116770" cy="67169"/>
              </a:xfrm>
              <a:custGeom>
                <a:avLst/>
                <a:gdLst>
                  <a:gd name="connsiteX0" fmla="*/ 0 w 116770"/>
                  <a:gd name="connsiteY0" fmla="*/ 67169 h 67169"/>
                  <a:gd name="connsiteX1" fmla="*/ 56896 w 116770"/>
                  <a:gd name="connsiteY1" fmla="*/ 10273 h 67169"/>
                  <a:gd name="connsiteX2" fmla="*/ 106498 w 116770"/>
                  <a:gd name="connsiteY2" fmla="*/ 10273 h 67169"/>
                  <a:gd name="connsiteX3" fmla="*/ 106498 w 116770"/>
                  <a:gd name="connsiteY3" fmla="*/ 10274 h 67169"/>
                  <a:gd name="connsiteX4" fmla="*/ 116770 w 116770"/>
                  <a:gd name="connsiteY4" fmla="*/ 35075 h 67169"/>
                  <a:gd name="connsiteX5" fmla="*/ 107702 w 116770"/>
                  <a:gd name="connsiteY5" fmla="*/ 56968 h 67169"/>
                  <a:gd name="connsiteX6" fmla="*/ 83076 w 116770"/>
                  <a:gd name="connsiteY6" fmla="*/ 67169 h 6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770" h="67169">
                    <a:moveTo>
                      <a:pt x="0" y="67169"/>
                    </a:moveTo>
                    <a:lnTo>
                      <a:pt x="56896" y="10273"/>
                    </a:lnTo>
                    <a:cubicBezTo>
                      <a:pt x="70594" y="-3424"/>
                      <a:pt x="92801" y="-3424"/>
                      <a:pt x="106498" y="10273"/>
                    </a:cubicBezTo>
                    <a:lnTo>
                      <a:pt x="106498" y="10274"/>
                    </a:lnTo>
                    <a:cubicBezTo>
                      <a:pt x="113346" y="17122"/>
                      <a:pt x="116770" y="26099"/>
                      <a:pt x="116770" y="35075"/>
                    </a:cubicBezTo>
                    <a:lnTo>
                      <a:pt x="107702" y="56968"/>
                    </a:lnTo>
                    <a:lnTo>
                      <a:pt x="83076" y="67169"/>
                    </a:lnTo>
                    <a:close/>
                  </a:path>
                </a:pathLst>
              </a:custGeom>
              <a:solidFill>
                <a:schemeClr val="tx1">
                  <a:lumMod val="50000"/>
                  <a:lumOff val="50000"/>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cs typeface="ＭＳ Ｐゴシック" charset="0"/>
                </a:endParaRPr>
              </a:p>
            </p:txBody>
          </p:sp>
          <p:sp>
            <p:nvSpPr>
              <p:cNvPr id="129" name="Freeform 19">
                <a:extLst>
                  <a:ext uri="{FF2B5EF4-FFF2-40B4-BE49-F238E27FC236}">
                    <a16:creationId xmlns:a16="http://schemas.microsoft.com/office/drawing/2014/main" id="{05490A3C-AE57-49AF-88E0-2C97CFE5C882}"/>
                  </a:ext>
                </a:extLst>
              </p:cNvPr>
              <p:cNvSpPr/>
              <p:nvPr/>
            </p:nvSpPr>
            <p:spPr>
              <a:xfrm rot="18900000" flipV="1">
                <a:off x="8393443" y="4421319"/>
                <a:ext cx="116770" cy="67169"/>
              </a:xfrm>
              <a:custGeom>
                <a:avLst/>
                <a:gdLst>
                  <a:gd name="connsiteX0" fmla="*/ 0 w 116770"/>
                  <a:gd name="connsiteY0" fmla="*/ 67169 h 67169"/>
                  <a:gd name="connsiteX1" fmla="*/ 56896 w 116770"/>
                  <a:gd name="connsiteY1" fmla="*/ 10273 h 67169"/>
                  <a:gd name="connsiteX2" fmla="*/ 106498 w 116770"/>
                  <a:gd name="connsiteY2" fmla="*/ 10273 h 67169"/>
                  <a:gd name="connsiteX3" fmla="*/ 106498 w 116770"/>
                  <a:gd name="connsiteY3" fmla="*/ 10274 h 67169"/>
                  <a:gd name="connsiteX4" fmla="*/ 116770 w 116770"/>
                  <a:gd name="connsiteY4" fmla="*/ 35075 h 67169"/>
                  <a:gd name="connsiteX5" fmla="*/ 107702 w 116770"/>
                  <a:gd name="connsiteY5" fmla="*/ 56968 h 67169"/>
                  <a:gd name="connsiteX6" fmla="*/ 83076 w 116770"/>
                  <a:gd name="connsiteY6" fmla="*/ 67169 h 6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770" h="67169">
                    <a:moveTo>
                      <a:pt x="0" y="67169"/>
                    </a:moveTo>
                    <a:lnTo>
                      <a:pt x="56896" y="10273"/>
                    </a:lnTo>
                    <a:cubicBezTo>
                      <a:pt x="70594" y="-3424"/>
                      <a:pt x="92801" y="-3424"/>
                      <a:pt x="106498" y="10273"/>
                    </a:cubicBezTo>
                    <a:lnTo>
                      <a:pt x="106498" y="10274"/>
                    </a:lnTo>
                    <a:cubicBezTo>
                      <a:pt x="113346" y="17122"/>
                      <a:pt x="116770" y="26099"/>
                      <a:pt x="116770" y="35075"/>
                    </a:cubicBezTo>
                    <a:lnTo>
                      <a:pt x="107702" y="56968"/>
                    </a:lnTo>
                    <a:lnTo>
                      <a:pt x="83076" y="67169"/>
                    </a:lnTo>
                    <a:close/>
                  </a:path>
                </a:pathLst>
              </a:custGeom>
              <a:solidFill>
                <a:schemeClr val="tx1">
                  <a:lumMod val="50000"/>
                  <a:lumOff val="50000"/>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cs typeface="ＭＳ Ｐゴシック" charset="0"/>
                </a:endParaRPr>
              </a:p>
            </p:txBody>
          </p:sp>
          <p:sp>
            <p:nvSpPr>
              <p:cNvPr id="130" name="Freeform 20">
                <a:extLst>
                  <a:ext uri="{FF2B5EF4-FFF2-40B4-BE49-F238E27FC236}">
                    <a16:creationId xmlns:a16="http://schemas.microsoft.com/office/drawing/2014/main" id="{560E9E5C-3CA4-4B80-8D56-CD8CC907CCBF}"/>
                  </a:ext>
                </a:extLst>
              </p:cNvPr>
              <p:cNvSpPr/>
              <p:nvPr/>
            </p:nvSpPr>
            <p:spPr>
              <a:xfrm rot="2700000">
                <a:off x="8434806" y="4400305"/>
                <a:ext cx="67977" cy="67976"/>
              </a:xfrm>
              <a:custGeom>
                <a:avLst/>
                <a:gdLst>
                  <a:gd name="connsiteX0" fmla="*/ 18747 w 124056"/>
                  <a:gd name="connsiteY0" fmla="*/ 18748 h 124055"/>
                  <a:gd name="connsiteX1" fmla="*/ 64008 w 124056"/>
                  <a:gd name="connsiteY1" fmla="*/ 0 h 124055"/>
                  <a:gd name="connsiteX2" fmla="*/ 88923 w 124056"/>
                  <a:gd name="connsiteY2" fmla="*/ 5030 h 124055"/>
                  <a:gd name="connsiteX3" fmla="*/ 106905 w 124056"/>
                  <a:gd name="connsiteY3" fmla="*/ 17154 h 124055"/>
                  <a:gd name="connsiteX4" fmla="*/ 119026 w 124056"/>
                  <a:gd name="connsiteY4" fmla="*/ 35132 h 124055"/>
                  <a:gd name="connsiteX5" fmla="*/ 124056 w 124056"/>
                  <a:gd name="connsiteY5" fmla="*/ 60047 h 124055"/>
                  <a:gd name="connsiteX6" fmla="*/ 60048 w 124056"/>
                  <a:gd name="connsiteY6" fmla="*/ 124055 h 124055"/>
                  <a:gd name="connsiteX7" fmla="*/ 0 w 124056"/>
                  <a:gd name="connsiteY7" fmla="*/ 124055 h 124055"/>
                  <a:gd name="connsiteX8" fmla="*/ 0 w 124056"/>
                  <a:gd name="connsiteY8" fmla="*/ 64008 h 124055"/>
                  <a:gd name="connsiteX9" fmla="*/ 18747 w 124056"/>
                  <a:gd name="connsiteY9" fmla="*/ 18748 h 12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56" h="124055">
                    <a:moveTo>
                      <a:pt x="18747" y="18748"/>
                    </a:moveTo>
                    <a:cubicBezTo>
                      <a:pt x="30330" y="7164"/>
                      <a:pt x="46332" y="0"/>
                      <a:pt x="64008" y="0"/>
                    </a:cubicBezTo>
                    <a:cubicBezTo>
                      <a:pt x="72846" y="0"/>
                      <a:pt x="81265" y="1791"/>
                      <a:pt x="88923" y="5030"/>
                    </a:cubicBezTo>
                    <a:lnTo>
                      <a:pt x="106905" y="17154"/>
                    </a:lnTo>
                    <a:lnTo>
                      <a:pt x="119026" y="35132"/>
                    </a:lnTo>
                    <a:cubicBezTo>
                      <a:pt x="122265" y="42790"/>
                      <a:pt x="124056" y="51209"/>
                      <a:pt x="124056" y="60047"/>
                    </a:cubicBezTo>
                    <a:cubicBezTo>
                      <a:pt x="124056" y="95398"/>
                      <a:pt x="95399" y="124055"/>
                      <a:pt x="60048" y="124055"/>
                    </a:cubicBezTo>
                    <a:lnTo>
                      <a:pt x="0" y="124055"/>
                    </a:lnTo>
                    <a:lnTo>
                      <a:pt x="0" y="64008"/>
                    </a:lnTo>
                    <a:cubicBezTo>
                      <a:pt x="0" y="46333"/>
                      <a:pt x="7164" y="30331"/>
                      <a:pt x="18747" y="1874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cs typeface="ＭＳ Ｐゴシック" charset="0"/>
                </a:endParaRPr>
              </a:p>
            </p:txBody>
          </p:sp>
        </p:grpSp>
      </p:grpSp>
      <p:sp>
        <p:nvSpPr>
          <p:cNvPr id="7" name="Title 6">
            <a:extLst>
              <a:ext uri="{FF2B5EF4-FFF2-40B4-BE49-F238E27FC236}">
                <a16:creationId xmlns:a16="http://schemas.microsoft.com/office/drawing/2014/main" id="{ACA5A234-5BEC-4A41-9786-C0D74290F106}"/>
              </a:ext>
            </a:extLst>
          </p:cNvPr>
          <p:cNvSpPr>
            <a:spLocks noGrp="1"/>
          </p:cNvSpPr>
          <p:nvPr>
            <p:ph type="title"/>
          </p:nvPr>
        </p:nvSpPr>
        <p:spPr>
          <a:xfrm>
            <a:off x="144873" y="85573"/>
            <a:ext cx="8345488" cy="731837"/>
          </a:xfrm>
        </p:spPr>
        <p:txBody>
          <a:bodyPr/>
          <a:lstStyle/>
          <a:p>
            <a:r>
              <a:rPr lang="en-US" dirty="0"/>
              <a:t>Get Started Today</a:t>
            </a:r>
          </a:p>
        </p:txBody>
      </p:sp>
      <p:pic>
        <p:nvPicPr>
          <p:cNvPr id="70" name="Picture 69"/>
          <p:cNvPicPr>
            <a:picLocks noChangeAspect="1"/>
          </p:cNvPicPr>
          <p:nvPr/>
        </p:nvPicPr>
        <p:blipFill rotWithShape="1">
          <a:blip r:embed="rId3"/>
          <a:srcRect l="758" t="2473" r="55172"/>
          <a:stretch/>
        </p:blipFill>
        <p:spPr>
          <a:xfrm>
            <a:off x="596109" y="2066949"/>
            <a:ext cx="1685053" cy="2039322"/>
          </a:xfrm>
          <a:prstGeom prst="rect">
            <a:avLst/>
          </a:prstGeom>
          <a:ln>
            <a:solidFill>
              <a:schemeClr val="tx2"/>
            </a:solidFill>
          </a:ln>
          <a:effectLst>
            <a:outerShdw blurRad="50800" dist="38100" dir="5400000" algn="t" rotWithShape="0">
              <a:prstClr val="black">
                <a:alpha val="40000"/>
              </a:prstClr>
            </a:outerShdw>
          </a:effectLst>
        </p:spPr>
      </p:pic>
      <p:grpSp>
        <p:nvGrpSpPr>
          <p:cNvPr id="2" name="Group 1"/>
          <p:cNvGrpSpPr/>
          <p:nvPr/>
        </p:nvGrpSpPr>
        <p:grpSpPr>
          <a:xfrm>
            <a:off x="3237062" y="1919171"/>
            <a:ext cx="2206774" cy="2207800"/>
            <a:chOff x="2489085" y="1185880"/>
            <a:chExt cx="2206774" cy="2207800"/>
          </a:xfrm>
        </p:grpSpPr>
        <p:pic>
          <p:nvPicPr>
            <p:cNvPr id="71" name="Picture 70"/>
            <p:cNvPicPr>
              <a:picLocks noChangeAspect="1"/>
            </p:cNvPicPr>
            <p:nvPr/>
          </p:nvPicPr>
          <p:blipFill>
            <a:blip r:embed="rId4"/>
            <a:stretch>
              <a:fillRect/>
            </a:stretch>
          </p:blipFill>
          <p:spPr>
            <a:xfrm>
              <a:off x="2489085" y="1185880"/>
              <a:ext cx="1522321" cy="944132"/>
            </a:xfrm>
            <a:prstGeom prst="rect">
              <a:avLst/>
            </a:prstGeom>
            <a:ln>
              <a:solidFill>
                <a:schemeClr val="tx2"/>
              </a:solidFill>
            </a:ln>
            <a:effectLst>
              <a:outerShdw blurRad="50800" dist="38100" dir="5400000" algn="t" rotWithShape="0">
                <a:prstClr val="black">
                  <a:alpha val="40000"/>
                </a:prstClr>
              </a:outerShdw>
            </a:effectLst>
          </p:spPr>
        </p:pic>
        <p:pic>
          <p:nvPicPr>
            <p:cNvPr id="72" name="Picture 71"/>
            <p:cNvPicPr>
              <a:picLocks noChangeAspect="1"/>
            </p:cNvPicPr>
            <p:nvPr/>
          </p:nvPicPr>
          <p:blipFill>
            <a:blip r:embed="rId5"/>
            <a:stretch>
              <a:fillRect/>
            </a:stretch>
          </p:blipFill>
          <p:spPr>
            <a:xfrm>
              <a:off x="2814381" y="1815258"/>
              <a:ext cx="1526641" cy="946811"/>
            </a:xfrm>
            <a:prstGeom prst="rect">
              <a:avLst/>
            </a:prstGeom>
            <a:ln>
              <a:solidFill>
                <a:schemeClr val="tx2"/>
              </a:solidFill>
            </a:ln>
            <a:effectLst>
              <a:outerShdw blurRad="50800" dist="38100" dir="5400000" algn="t" rotWithShape="0">
                <a:prstClr val="black">
                  <a:alpha val="40000"/>
                </a:prstClr>
              </a:outerShdw>
            </a:effectLst>
          </p:spPr>
        </p:pic>
        <p:pic>
          <p:nvPicPr>
            <p:cNvPr id="73" name="Picture 72"/>
            <p:cNvPicPr>
              <a:picLocks noChangeAspect="1"/>
            </p:cNvPicPr>
            <p:nvPr/>
          </p:nvPicPr>
          <p:blipFill>
            <a:blip r:embed="rId6"/>
            <a:stretch>
              <a:fillRect/>
            </a:stretch>
          </p:blipFill>
          <p:spPr>
            <a:xfrm>
              <a:off x="3173538" y="2449548"/>
              <a:ext cx="1522321" cy="944132"/>
            </a:xfrm>
            <a:prstGeom prst="rect">
              <a:avLst/>
            </a:prstGeom>
            <a:ln>
              <a:solidFill>
                <a:schemeClr val="tx2"/>
              </a:solidFill>
            </a:ln>
            <a:effectLst>
              <a:outerShdw blurRad="50800" dist="38100" dir="5400000" algn="t" rotWithShape="0">
                <a:prstClr val="black">
                  <a:alpha val="40000"/>
                </a:prstClr>
              </a:outerShdw>
            </a:effectLst>
          </p:spPr>
        </p:pic>
      </p:grpSp>
      <p:sp>
        <p:nvSpPr>
          <p:cNvPr id="4" name="Oval 3"/>
          <p:cNvSpPr/>
          <p:nvPr/>
        </p:nvSpPr>
        <p:spPr>
          <a:xfrm>
            <a:off x="3514995" y="4011730"/>
            <a:ext cx="85725" cy="857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865726" y="4359029"/>
            <a:ext cx="85725" cy="857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836F3213-6434-864C-A67A-887A3949BB0A}"/>
              </a:ext>
            </a:extLst>
          </p:cNvPr>
          <p:cNvGrpSpPr/>
          <p:nvPr/>
        </p:nvGrpSpPr>
        <p:grpSpPr>
          <a:xfrm>
            <a:off x="6983216" y="1259725"/>
            <a:ext cx="1640996" cy="1201868"/>
            <a:chOff x="3140652" y="2021445"/>
            <a:chExt cx="2862696" cy="1749898"/>
          </a:xfrm>
        </p:grpSpPr>
        <p:pic>
          <p:nvPicPr>
            <p:cNvPr id="83" name="Picture 82">
              <a:extLst>
                <a:ext uri="{FF2B5EF4-FFF2-40B4-BE49-F238E27FC236}">
                  <a16:creationId xmlns:a16="http://schemas.microsoft.com/office/drawing/2014/main" id="{C3507E0B-4A54-3449-A72D-F8BB47D7C6A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84" name="Picture 83">
              <a:extLst>
                <a:ext uri="{FF2B5EF4-FFF2-40B4-BE49-F238E27FC236}">
                  <a16:creationId xmlns:a16="http://schemas.microsoft.com/office/drawing/2014/main" id="{4B5E1FC1-A8CE-7F40-9FDD-86939110E3A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85" name="Picture 84">
              <a:extLst>
                <a:ext uri="{FF2B5EF4-FFF2-40B4-BE49-F238E27FC236}">
                  <a16:creationId xmlns:a16="http://schemas.microsoft.com/office/drawing/2014/main" id="{BD384BB1-3712-6142-9EBA-DB6307A0D53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sp>
        <p:nvSpPr>
          <p:cNvPr id="15" name="TextBox 14"/>
          <p:cNvSpPr txBox="1"/>
          <p:nvPr/>
        </p:nvSpPr>
        <p:spPr>
          <a:xfrm>
            <a:off x="498067" y="1520697"/>
            <a:ext cx="1975221" cy="523220"/>
          </a:xfrm>
          <a:prstGeom prst="rect">
            <a:avLst/>
          </a:prstGeom>
          <a:noFill/>
        </p:spPr>
        <p:txBody>
          <a:bodyPr wrap="none" rtlCol="0">
            <a:spAutoFit/>
          </a:bodyPr>
          <a:lstStyle/>
          <a:p>
            <a:r>
              <a:rPr lang="en-US" sz="1400" dirty="0">
                <a:solidFill>
                  <a:schemeClr val="tx1">
                    <a:lumMod val="75000"/>
                    <a:lumOff val="25000"/>
                  </a:schemeClr>
                </a:solidFill>
                <a:latin typeface="+mn-lt"/>
              </a:rPr>
              <a:t>HyperFlex Systems &amp; </a:t>
            </a:r>
          </a:p>
          <a:p>
            <a:r>
              <a:rPr lang="en-US" sz="1400" dirty="0">
                <a:solidFill>
                  <a:schemeClr val="tx1">
                    <a:lumMod val="75000"/>
                    <a:lumOff val="25000"/>
                  </a:schemeClr>
                </a:solidFill>
                <a:latin typeface="+mn-lt"/>
              </a:rPr>
              <a:t>Cluster Configurations</a:t>
            </a:r>
          </a:p>
        </p:txBody>
      </p:sp>
      <p:sp>
        <p:nvSpPr>
          <p:cNvPr id="16" name="Rectangle 15"/>
          <p:cNvSpPr/>
          <p:nvPr/>
        </p:nvSpPr>
        <p:spPr>
          <a:xfrm>
            <a:off x="276225" y="4537380"/>
            <a:ext cx="3238770" cy="57129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516238" y="4457769"/>
            <a:ext cx="1947562" cy="553998"/>
          </a:xfrm>
          <a:prstGeom prst="rect">
            <a:avLst/>
          </a:prstGeom>
        </p:spPr>
        <p:txBody>
          <a:bodyPr wrap="square">
            <a:spAutoFit/>
          </a:bodyPr>
          <a:lstStyle/>
          <a:p>
            <a:r>
              <a:rPr lang="en-US" sz="600" dirty="0">
                <a:latin typeface="+mn-lt"/>
                <a:hlinkClick r:id="rId8"/>
              </a:rPr>
              <a:t>https://www.cisco.com/c/en/us/td/docs/hyperconverged_systems/HyperFlex_HX_DataPlatformSoftware/b_Cisco_HyperFlex_Systems_Ordering_and_Licensing_Guide/b_Cisco_HyperFlex_Systems_Ordering_Guide_chapter_00.html</a:t>
            </a:r>
            <a:r>
              <a:rPr lang="en-US" sz="600" dirty="0">
                <a:latin typeface="+mn-lt"/>
              </a:rPr>
              <a:t> </a:t>
            </a:r>
          </a:p>
        </p:txBody>
      </p:sp>
      <p:sp>
        <p:nvSpPr>
          <p:cNvPr id="89" name="TextBox 88"/>
          <p:cNvSpPr txBox="1"/>
          <p:nvPr/>
        </p:nvSpPr>
        <p:spPr>
          <a:xfrm>
            <a:off x="2993099" y="1216018"/>
            <a:ext cx="2547435" cy="738664"/>
          </a:xfrm>
          <a:prstGeom prst="rect">
            <a:avLst/>
          </a:prstGeom>
          <a:noFill/>
        </p:spPr>
        <p:txBody>
          <a:bodyPr wrap="square" rtlCol="0">
            <a:spAutoFit/>
          </a:bodyPr>
          <a:lstStyle/>
          <a:p>
            <a:pPr algn="ctr"/>
            <a:r>
              <a:rPr lang="en-US" sz="1400" dirty="0">
                <a:solidFill>
                  <a:schemeClr val="tx1">
                    <a:lumMod val="75000"/>
                    <a:lumOff val="25000"/>
                  </a:schemeClr>
                </a:solidFill>
                <a:latin typeface="+mn-lt"/>
              </a:rPr>
              <a:t>Your Cisco Account team will size the perfect HyperFlex Solution</a:t>
            </a:r>
          </a:p>
        </p:txBody>
      </p:sp>
      <p:sp>
        <p:nvSpPr>
          <p:cNvPr id="90" name="TextBox 89"/>
          <p:cNvSpPr txBox="1"/>
          <p:nvPr/>
        </p:nvSpPr>
        <p:spPr>
          <a:xfrm>
            <a:off x="6782275" y="868841"/>
            <a:ext cx="2547435" cy="369332"/>
          </a:xfrm>
          <a:prstGeom prst="rect">
            <a:avLst/>
          </a:prstGeom>
          <a:noFill/>
        </p:spPr>
        <p:txBody>
          <a:bodyPr wrap="square" rtlCol="0">
            <a:spAutoFit/>
          </a:bodyPr>
          <a:lstStyle/>
          <a:p>
            <a:pPr algn="ctr"/>
            <a:r>
              <a:rPr lang="en-US" u="sng" dirty="0">
                <a:solidFill>
                  <a:schemeClr val="bg1"/>
                </a:solidFill>
                <a:latin typeface="+mn-lt"/>
              </a:rPr>
              <a:t>Proof of Concept</a:t>
            </a:r>
          </a:p>
        </p:txBody>
      </p:sp>
      <p:sp>
        <p:nvSpPr>
          <p:cNvPr id="17" name="TextBox 16"/>
          <p:cNvSpPr txBox="1"/>
          <p:nvPr/>
        </p:nvSpPr>
        <p:spPr>
          <a:xfrm>
            <a:off x="6956667" y="2564455"/>
            <a:ext cx="1962492" cy="369332"/>
          </a:xfrm>
          <a:prstGeom prst="rect">
            <a:avLst/>
          </a:prstGeom>
          <a:noFill/>
        </p:spPr>
        <p:txBody>
          <a:bodyPr wrap="square" rtlCol="0">
            <a:spAutoFit/>
          </a:bodyPr>
          <a:lstStyle/>
          <a:p>
            <a:r>
              <a:rPr lang="en-US" u="sng" dirty="0">
                <a:latin typeface="+mn-lt"/>
              </a:rPr>
              <a:t>What to expect</a:t>
            </a:r>
          </a:p>
        </p:txBody>
      </p:sp>
      <p:pic>
        <p:nvPicPr>
          <p:cNvPr id="93" name="Picture 9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96109" y="1090995"/>
            <a:ext cx="423211" cy="423211"/>
          </a:xfrm>
          <a:prstGeom prst="rect">
            <a:avLst/>
          </a:prstGeom>
        </p:spPr>
      </p:pic>
      <p:sp>
        <p:nvSpPr>
          <p:cNvPr id="18" name="TextBox 17"/>
          <p:cNvSpPr txBox="1"/>
          <p:nvPr/>
        </p:nvSpPr>
        <p:spPr>
          <a:xfrm>
            <a:off x="3770406" y="786906"/>
            <a:ext cx="966931" cy="369332"/>
          </a:xfrm>
          <a:prstGeom prst="rect">
            <a:avLst/>
          </a:prstGeom>
          <a:noFill/>
        </p:spPr>
        <p:txBody>
          <a:bodyPr wrap="none" rtlCol="0">
            <a:spAutoFit/>
          </a:bodyPr>
          <a:lstStyle/>
          <a:p>
            <a:r>
              <a:rPr lang="en-US" u="sng" dirty="0">
                <a:solidFill>
                  <a:schemeClr val="bg1"/>
                </a:solidFill>
                <a:latin typeface="+mn-lt"/>
              </a:rPr>
              <a:t>Consult</a:t>
            </a:r>
            <a:endParaRPr lang="en-US" dirty="0">
              <a:latin typeface="+mn-lt"/>
            </a:endParaRPr>
          </a:p>
        </p:txBody>
      </p:sp>
      <p:pic>
        <p:nvPicPr>
          <p:cNvPr id="132" name="Picture 13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348443" y="791138"/>
            <a:ext cx="418830" cy="418830"/>
          </a:xfrm>
          <a:prstGeom prst="rect">
            <a:avLst/>
          </a:prstGeom>
        </p:spPr>
      </p:pic>
      <p:sp>
        <p:nvSpPr>
          <p:cNvPr id="19" name="TextBox 18"/>
          <p:cNvSpPr txBox="1"/>
          <p:nvPr/>
        </p:nvSpPr>
        <p:spPr>
          <a:xfrm>
            <a:off x="993933" y="1101422"/>
            <a:ext cx="1162498" cy="369332"/>
          </a:xfrm>
          <a:prstGeom prst="rect">
            <a:avLst/>
          </a:prstGeom>
          <a:noFill/>
        </p:spPr>
        <p:txBody>
          <a:bodyPr wrap="none" rtlCol="0">
            <a:spAutoFit/>
          </a:bodyPr>
          <a:lstStyle/>
          <a:p>
            <a:r>
              <a:rPr lang="en-US" u="sng" dirty="0">
                <a:solidFill>
                  <a:schemeClr val="bg1"/>
                </a:solidFill>
                <a:latin typeface="+mn-lt"/>
              </a:rPr>
              <a:t>Research</a:t>
            </a:r>
            <a:endParaRPr lang="en-US" dirty="0">
              <a:latin typeface="+mn-lt"/>
            </a:endParaRPr>
          </a:p>
        </p:txBody>
      </p:sp>
      <p:grpSp>
        <p:nvGrpSpPr>
          <p:cNvPr id="22" name="Group 21"/>
          <p:cNvGrpSpPr/>
          <p:nvPr/>
        </p:nvGrpSpPr>
        <p:grpSpPr>
          <a:xfrm>
            <a:off x="6651333" y="2988504"/>
            <a:ext cx="2445709" cy="1834524"/>
            <a:chOff x="6631724" y="2955934"/>
            <a:chExt cx="2445709" cy="1834524"/>
          </a:xfrm>
        </p:grpSpPr>
        <p:pic>
          <p:nvPicPr>
            <p:cNvPr id="124" name="Picture 12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633332" y="3013872"/>
              <a:ext cx="407344" cy="407344"/>
            </a:xfrm>
            <a:prstGeom prst="rect">
              <a:avLst/>
            </a:prstGeom>
          </p:spPr>
        </p:pic>
        <p:pic>
          <p:nvPicPr>
            <p:cNvPr id="125" name="Picture 12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633332" y="4386330"/>
              <a:ext cx="404128" cy="404128"/>
            </a:xfrm>
            <a:prstGeom prst="rect">
              <a:avLst/>
            </a:prstGeom>
          </p:spPr>
        </p:pic>
        <p:pic>
          <p:nvPicPr>
            <p:cNvPr id="131" name="Picture 130"/>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631724" y="3730287"/>
              <a:ext cx="407344" cy="407344"/>
            </a:xfrm>
            <a:prstGeom prst="rect">
              <a:avLst/>
            </a:prstGeom>
          </p:spPr>
        </p:pic>
        <p:sp>
          <p:nvSpPr>
            <p:cNvPr id="133" name="TextBox 132"/>
            <p:cNvSpPr txBox="1"/>
            <p:nvPr/>
          </p:nvSpPr>
          <p:spPr>
            <a:xfrm>
              <a:off x="7040677" y="2955934"/>
              <a:ext cx="2036756" cy="523220"/>
            </a:xfrm>
            <a:prstGeom prst="rect">
              <a:avLst/>
            </a:prstGeom>
            <a:noFill/>
          </p:spPr>
          <p:txBody>
            <a:bodyPr wrap="square" rtlCol="0">
              <a:spAutoFit/>
            </a:bodyPr>
            <a:lstStyle/>
            <a:p>
              <a:r>
                <a:rPr lang="en-US" sz="1400" dirty="0">
                  <a:solidFill>
                    <a:schemeClr val="tx1">
                      <a:lumMod val="75000"/>
                      <a:lumOff val="25000"/>
                    </a:schemeClr>
                  </a:solidFill>
                  <a:latin typeface="+mn-lt"/>
                </a:rPr>
                <a:t>Increased Application Performance</a:t>
              </a:r>
            </a:p>
          </p:txBody>
        </p:sp>
        <p:sp>
          <p:nvSpPr>
            <p:cNvPr id="134" name="TextBox 133"/>
            <p:cNvSpPr txBox="1"/>
            <p:nvPr/>
          </p:nvSpPr>
          <p:spPr>
            <a:xfrm>
              <a:off x="7037461" y="4428511"/>
              <a:ext cx="2039972" cy="307777"/>
            </a:xfrm>
            <a:prstGeom prst="rect">
              <a:avLst/>
            </a:prstGeom>
            <a:noFill/>
          </p:spPr>
          <p:txBody>
            <a:bodyPr wrap="square" rtlCol="0">
              <a:spAutoFit/>
            </a:bodyPr>
            <a:lstStyle/>
            <a:p>
              <a:r>
                <a:rPr lang="en-US" sz="1400" dirty="0">
                  <a:solidFill>
                    <a:schemeClr val="tx1">
                      <a:lumMod val="75000"/>
                      <a:lumOff val="25000"/>
                    </a:schemeClr>
                  </a:solidFill>
                  <a:latin typeface="+mn-lt"/>
                </a:rPr>
                <a:t>Lower TCO</a:t>
              </a:r>
            </a:p>
          </p:txBody>
        </p:sp>
        <p:sp>
          <p:nvSpPr>
            <p:cNvPr id="135" name="TextBox 134"/>
            <p:cNvSpPr txBox="1"/>
            <p:nvPr/>
          </p:nvSpPr>
          <p:spPr>
            <a:xfrm>
              <a:off x="7043411" y="3564627"/>
              <a:ext cx="2034022" cy="738664"/>
            </a:xfrm>
            <a:prstGeom prst="rect">
              <a:avLst/>
            </a:prstGeom>
            <a:noFill/>
          </p:spPr>
          <p:txBody>
            <a:bodyPr wrap="square" rtlCol="0">
              <a:spAutoFit/>
            </a:bodyPr>
            <a:lstStyle/>
            <a:p>
              <a:r>
                <a:rPr lang="en-US" sz="1400" dirty="0">
                  <a:solidFill>
                    <a:schemeClr val="tx1">
                      <a:lumMod val="75000"/>
                      <a:lumOff val="25000"/>
                    </a:schemeClr>
                  </a:solidFill>
                  <a:latin typeface="+mn-lt"/>
                </a:rPr>
                <a:t>Spend Less Time Managing your Infrastructure</a:t>
              </a:r>
            </a:p>
          </p:txBody>
        </p:sp>
      </p:grpSp>
      <p:pic>
        <p:nvPicPr>
          <p:cNvPr id="136" name="Picture 135"/>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640758" y="868841"/>
            <a:ext cx="417919" cy="417919"/>
          </a:xfrm>
          <a:prstGeom prst="rect">
            <a:avLst/>
          </a:prstGeom>
        </p:spPr>
      </p:pic>
      <p:sp>
        <p:nvSpPr>
          <p:cNvPr id="3" name="TextBox 2"/>
          <p:cNvSpPr txBox="1"/>
          <p:nvPr/>
        </p:nvSpPr>
        <p:spPr>
          <a:xfrm>
            <a:off x="184994" y="1090995"/>
            <a:ext cx="388248" cy="369332"/>
          </a:xfrm>
          <a:prstGeom prst="rect">
            <a:avLst/>
          </a:prstGeom>
          <a:noFill/>
        </p:spPr>
        <p:txBody>
          <a:bodyPr wrap="none" rtlCol="0">
            <a:spAutoFit/>
          </a:bodyPr>
          <a:lstStyle/>
          <a:p>
            <a:r>
              <a:rPr lang="en-US" b="1" dirty="0">
                <a:solidFill>
                  <a:schemeClr val="bg1"/>
                </a:solidFill>
                <a:latin typeface="+mn-lt"/>
              </a:rPr>
              <a:t>1.</a:t>
            </a:r>
          </a:p>
        </p:txBody>
      </p:sp>
      <p:sp>
        <p:nvSpPr>
          <p:cNvPr id="44" name="TextBox 43"/>
          <p:cNvSpPr txBox="1"/>
          <p:nvPr/>
        </p:nvSpPr>
        <p:spPr>
          <a:xfrm>
            <a:off x="2955421" y="799721"/>
            <a:ext cx="388248" cy="369332"/>
          </a:xfrm>
          <a:prstGeom prst="rect">
            <a:avLst/>
          </a:prstGeom>
          <a:noFill/>
        </p:spPr>
        <p:txBody>
          <a:bodyPr wrap="none" rtlCol="0">
            <a:spAutoFit/>
          </a:bodyPr>
          <a:lstStyle/>
          <a:p>
            <a:r>
              <a:rPr lang="en-US" b="1" dirty="0">
                <a:solidFill>
                  <a:schemeClr val="bg1"/>
                </a:solidFill>
                <a:latin typeface="+mn-lt"/>
              </a:rPr>
              <a:t>2.</a:t>
            </a:r>
          </a:p>
        </p:txBody>
      </p:sp>
      <p:sp>
        <p:nvSpPr>
          <p:cNvPr id="45" name="TextBox 44"/>
          <p:cNvSpPr txBox="1"/>
          <p:nvPr/>
        </p:nvSpPr>
        <p:spPr>
          <a:xfrm>
            <a:off x="6053687" y="606472"/>
            <a:ext cx="388248" cy="369332"/>
          </a:xfrm>
          <a:prstGeom prst="rect">
            <a:avLst/>
          </a:prstGeom>
          <a:noFill/>
        </p:spPr>
        <p:txBody>
          <a:bodyPr wrap="none" rtlCol="0">
            <a:spAutoFit/>
          </a:bodyPr>
          <a:lstStyle/>
          <a:p>
            <a:r>
              <a:rPr lang="en-US" b="1" dirty="0">
                <a:solidFill>
                  <a:schemeClr val="bg1"/>
                </a:solidFill>
                <a:latin typeface="+mn-lt"/>
              </a:rPr>
              <a:t>3.</a:t>
            </a:r>
          </a:p>
        </p:txBody>
      </p:sp>
    </p:spTree>
    <p:extLst>
      <p:ext uri="{BB962C8B-B14F-4D97-AF65-F5344CB8AC3E}">
        <p14:creationId xmlns:p14="http://schemas.microsoft.com/office/powerpoint/2010/main" val="56686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down)">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13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p:cNvGraphicFramePr>
            <a:graphicFrameLocks noGrp="1"/>
          </p:cNvGraphicFramePr>
          <p:nvPr>
            <p:ph type="tbl" sz="quarter" idx="12"/>
            <p:extLst>
              <p:ext uri="{D42A27DB-BD31-4B8C-83A1-F6EECF244321}">
                <p14:modId xmlns:p14="http://schemas.microsoft.com/office/powerpoint/2010/main" val="1722323225"/>
              </p:ext>
            </p:extLst>
          </p:nvPr>
        </p:nvGraphicFramePr>
        <p:xfrm>
          <a:off x="464314" y="801200"/>
          <a:ext cx="8115299" cy="3798634"/>
        </p:xfrm>
        <a:graphic>
          <a:graphicData uri="http://schemas.openxmlformats.org/drawingml/2006/table">
            <a:tbl>
              <a:tblPr firstRow="1" bandRow="1">
                <a:tableStyleId>{C083E6E3-FA7D-4D7B-A595-EF9225AFEA82}</a:tableStyleId>
              </a:tblPr>
              <a:tblGrid>
                <a:gridCol w="878573">
                  <a:extLst>
                    <a:ext uri="{9D8B030D-6E8A-4147-A177-3AD203B41FA5}">
                      <a16:colId xmlns:a16="http://schemas.microsoft.com/office/drawing/2014/main" val="2987469768"/>
                    </a:ext>
                  </a:extLst>
                </a:gridCol>
                <a:gridCol w="1441060">
                  <a:extLst>
                    <a:ext uri="{9D8B030D-6E8A-4147-A177-3AD203B41FA5}">
                      <a16:colId xmlns:a16="http://schemas.microsoft.com/office/drawing/2014/main" val="1630153431"/>
                    </a:ext>
                  </a:extLst>
                </a:gridCol>
                <a:gridCol w="2622940">
                  <a:extLst>
                    <a:ext uri="{9D8B030D-6E8A-4147-A177-3AD203B41FA5}">
                      <a16:colId xmlns:a16="http://schemas.microsoft.com/office/drawing/2014/main" val="2425120672"/>
                    </a:ext>
                  </a:extLst>
                </a:gridCol>
                <a:gridCol w="3172726">
                  <a:extLst>
                    <a:ext uri="{9D8B030D-6E8A-4147-A177-3AD203B41FA5}">
                      <a16:colId xmlns:a16="http://schemas.microsoft.com/office/drawing/2014/main" val="2016775618"/>
                    </a:ext>
                  </a:extLst>
                </a:gridCol>
              </a:tblGrid>
              <a:tr h="294313">
                <a:tc>
                  <a:txBody>
                    <a:bodyPr/>
                    <a:lstStyle/>
                    <a:p>
                      <a:r>
                        <a:rPr lang="en-US" sz="1050" dirty="0"/>
                        <a:t>Superscript</a:t>
                      </a:r>
                    </a:p>
                  </a:txBody>
                  <a:tcPr/>
                </a:tc>
                <a:tc>
                  <a:txBody>
                    <a:bodyPr/>
                    <a:lstStyle/>
                    <a:p>
                      <a:r>
                        <a:rPr lang="en-US" sz="1050" dirty="0"/>
                        <a:t>Customer Name</a:t>
                      </a:r>
                    </a:p>
                  </a:txBody>
                  <a:tcPr/>
                </a:tc>
                <a:tc>
                  <a:txBody>
                    <a:bodyPr/>
                    <a:lstStyle/>
                    <a:p>
                      <a:r>
                        <a:rPr lang="en-US" sz="1050" dirty="0"/>
                        <a:t>Results</a:t>
                      </a:r>
                    </a:p>
                  </a:txBody>
                  <a:tcPr/>
                </a:tc>
                <a:tc>
                  <a:txBody>
                    <a:bodyPr/>
                    <a:lstStyle/>
                    <a:p>
                      <a:r>
                        <a:rPr lang="en-US" sz="1200" dirty="0"/>
                        <a:t>Link to Case Study</a:t>
                      </a:r>
                    </a:p>
                  </a:txBody>
                  <a:tcPr/>
                </a:tc>
                <a:extLst>
                  <a:ext uri="{0D108BD9-81ED-4DB2-BD59-A6C34878D82A}">
                    <a16:rowId xmlns:a16="http://schemas.microsoft.com/office/drawing/2014/main" val="2357099289"/>
                  </a:ext>
                </a:extLst>
              </a:tr>
              <a:tr h="370840">
                <a:tc>
                  <a:txBody>
                    <a:bodyPr/>
                    <a:lstStyle/>
                    <a:p>
                      <a:pPr algn="ctr"/>
                      <a:r>
                        <a:rPr lang="en-US" sz="900" dirty="0">
                          <a:solidFill>
                            <a:schemeClr val="tx1"/>
                          </a:solidFill>
                        </a:rPr>
                        <a:t>1</a:t>
                      </a:r>
                    </a:p>
                  </a:txBody>
                  <a:tcPr/>
                </a:tc>
                <a:tc>
                  <a:txBody>
                    <a:bodyPr/>
                    <a:lstStyle/>
                    <a:p>
                      <a:r>
                        <a:rPr lang="en-US" sz="900" dirty="0">
                          <a:solidFill>
                            <a:schemeClr val="tx1"/>
                          </a:solidFill>
                        </a:rPr>
                        <a:t>Digby Brown Solicitors</a:t>
                      </a:r>
                    </a:p>
                  </a:txBody>
                  <a:tcPr/>
                </a:tc>
                <a:tc>
                  <a:txBody>
                    <a:bodyPr/>
                    <a:lstStyle/>
                    <a:p>
                      <a:r>
                        <a:rPr lang="en-US" sz="900" dirty="0">
                          <a:solidFill>
                            <a:schemeClr val="tx1"/>
                          </a:solidFill>
                          <a:latin typeface="+mn-lt"/>
                        </a:rPr>
                        <a:t>80% </a:t>
                      </a:r>
                      <a:r>
                        <a:rPr kumimoji="0" lang="en-US" sz="900" b="0" i="0" u="none" strike="noStrike" kern="1200" cap="none" spc="0" normalizeH="0" baseline="0" noProof="0" dirty="0">
                          <a:ln>
                            <a:noFill/>
                          </a:ln>
                          <a:solidFill>
                            <a:schemeClr val="tx1"/>
                          </a:solidFill>
                          <a:effectLst/>
                          <a:uLnTx/>
                          <a:uFillTx/>
                          <a:latin typeface="+mn-lt"/>
                          <a:ea typeface="+mn-ea"/>
                          <a:cs typeface="CiscoSansTT Light" panose="020B0503020201020303" pitchFamily="34" charset="0"/>
                        </a:rPr>
                        <a:t>Savings vs. 3-tier Infrastructure</a:t>
                      </a:r>
                      <a:endParaRPr lang="en-US" sz="900" dirty="0">
                        <a:solidFill>
                          <a:schemeClr val="tx1"/>
                        </a:solidFill>
                        <a:latin typeface="+mn-lt"/>
                      </a:endParaRPr>
                    </a:p>
                  </a:txBody>
                  <a:tcPr/>
                </a:tc>
                <a:tc>
                  <a:txBody>
                    <a:bodyPr/>
                    <a:lstStyle/>
                    <a:p>
                      <a:r>
                        <a:rPr lang="en-US" sz="800" dirty="0">
                          <a:solidFill>
                            <a:schemeClr val="tx1"/>
                          </a:solidFill>
                          <a:hlinkClick r:id="rId2"/>
                        </a:rPr>
                        <a:t>https://www.cisco.com/c/dam/global/en_uk/products/hyperconverged-infrastructure/pdf/Cisco_HyperFlex_case_study_Digby_Brown_Solicitors_FY18Q3.pdf</a:t>
                      </a:r>
                      <a:endParaRPr lang="en-US" sz="800" dirty="0">
                        <a:solidFill>
                          <a:schemeClr val="tx1"/>
                        </a:solidFill>
                      </a:endParaRPr>
                    </a:p>
                  </a:txBody>
                  <a:tcPr/>
                </a:tc>
                <a:extLst>
                  <a:ext uri="{0D108BD9-81ED-4DB2-BD59-A6C34878D82A}">
                    <a16:rowId xmlns:a16="http://schemas.microsoft.com/office/drawing/2014/main" val="1525577080"/>
                  </a:ext>
                </a:extLst>
              </a:tr>
              <a:tr h="370840">
                <a:tc>
                  <a:txBody>
                    <a:bodyPr/>
                    <a:lstStyle/>
                    <a:p>
                      <a:pPr algn="ctr"/>
                      <a:r>
                        <a:rPr lang="en-US" sz="900" dirty="0">
                          <a:solidFill>
                            <a:schemeClr val="tx1"/>
                          </a:solidFill>
                        </a:rPr>
                        <a:t>2</a:t>
                      </a:r>
                    </a:p>
                  </a:txBody>
                  <a:tcPr/>
                </a:tc>
                <a:tc>
                  <a:txBody>
                    <a:bodyPr/>
                    <a:lstStyle/>
                    <a:p>
                      <a:r>
                        <a:rPr lang="en-US" sz="900" dirty="0">
                          <a:solidFill>
                            <a:schemeClr val="tx1"/>
                          </a:solidFill>
                        </a:rPr>
                        <a:t>IDC ExpertROI® SPOTLIGHT ForePaaS</a:t>
                      </a:r>
                    </a:p>
                  </a:txBody>
                  <a:tcPr/>
                </a:tc>
                <a:tc>
                  <a:txBody>
                    <a:bodyPr/>
                    <a:lstStyle/>
                    <a:p>
                      <a:r>
                        <a:rPr lang="en-US" sz="900" dirty="0">
                          <a:solidFill>
                            <a:schemeClr val="tx1"/>
                          </a:solidFill>
                          <a:latin typeface="+mn-lt"/>
                        </a:rPr>
                        <a:t>51% </a:t>
                      </a:r>
                      <a:r>
                        <a:rPr kumimoji="0" lang="en-US" sz="900" b="0" i="0" u="none" strike="noStrike" kern="1200" cap="none" spc="0" normalizeH="0" baseline="0" noProof="0" dirty="0">
                          <a:ln>
                            <a:noFill/>
                          </a:ln>
                          <a:solidFill>
                            <a:schemeClr val="tx1"/>
                          </a:solidFill>
                          <a:effectLst/>
                          <a:uLnTx/>
                          <a:uFillTx/>
                          <a:latin typeface="+mn-lt"/>
                          <a:ea typeface="+mn-ea"/>
                          <a:cs typeface="CiscoSansTT Light" panose="020B0503020201020303" pitchFamily="34" charset="0"/>
                        </a:rPr>
                        <a:t>HyperFlex Savings </a:t>
                      </a:r>
                      <a:br>
                        <a:rPr kumimoji="0" lang="en-US" sz="900" b="0" i="0" u="none" strike="noStrike" kern="1200" cap="none" spc="0" normalizeH="0" baseline="0" noProof="0" dirty="0">
                          <a:ln>
                            <a:noFill/>
                          </a:ln>
                          <a:solidFill>
                            <a:schemeClr val="tx1"/>
                          </a:solidFill>
                          <a:effectLst/>
                          <a:uLnTx/>
                          <a:uFillTx/>
                          <a:latin typeface="+mn-lt"/>
                          <a:ea typeface="+mn-ea"/>
                          <a:cs typeface="CiscoSansTT Light" panose="020B0503020201020303" pitchFamily="34" charset="0"/>
                        </a:rPr>
                      </a:br>
                      <a:r>
                        <a:rPr kumimoji="0" lang="en-US" sz="900" b="0" i="0" u="none" strike="noStrike" kern="1200" cap="none" spc="0" normalizeH="0" baseline="0" noProof="0" dirty="0">
                          <a:ln>
                            <a:noFill/>
                          </a:ln>
                          <a:solidFill>
                            <a:schemeClr val="tx1"/>
                          </a:solidFill>
                          <a:effectLst/>
                          <a:uLnTx/>
                          <a:uFillTx/>
                          <a:latin typeface="+mn-lt"/>
                          <a:ea typeface="+mn-ea"/>
                          <a:cs typeface="CiscoSansTT Light" panose="020B0503020201020303" pitchFamily="34" charset="0"/>
                        </a:rPr>
                        <a:t>vs. Public Cloud Lower Cost Over 3 years</a:t>
                      </a:r>
                      <a:endParaRPr lang="en-US" sz="900" dirty="0">
                        <a:solidFill>
                          <a:schemeClr val="tx1"/>
                        </a:solidFill>
                        <a:latin typeface="+mn-lt"/>
                      </a:endParaRPr>
                    </a:p>
                  </a:txBody>
                  <a:tcPr/>
                </a:tc>
                <a:tc>
                  <a:txBody>
                    <a:bodyPr/>
                    <a:lstStyle/>
                    <a:p>
                      <a:r>
                        <a:rPr lang="en-US" sz="800" dirty="0">
                          <a:solidFill>
                            <a:schemeClr val="tx1"/>
                          </a:solidFill>
                          <a:hlinkClick r:id="rId3"/>
                        </a:rPr>
                        <a:t>https://www.cisco.com/c/dam/en/us/products/collateral/hyperconverged-infrastructure/hyperflex-hx-series/idc-expert-spotlight-hyper.pdf</a:t>
                      </a:r>
                      <a:endParaRPr lang="en-US" sz="800" dirty="0">
                        <a:solidFill>
                          <a:schemeClr val="tx1"/>
                        </a:solidFill>
                      </a:endParaRPr>
                    </a:p>
                  </a:txBody>
                  <a:tcPr/>
                </a:tc>
                <a:extLst>
                  <a:ext uri="{0D108BD9-81ED-4DB2-BD59-A6C34878D82A}">
                    <a16:rowId xmlns:a16="http://schemas.microsoft.com/office/drawing/2014/main" val="173150350"/>
                  </a:ext>
                </a:extLst>
              </a:tr>
              <a:tr h="370840">
                <a:tc>
                  <a:txBody>
                    <a:bodyPr/>
                    <a:lstStyle/>
                    <a:p>
                      <a:pPr algn="ctr"/>
                      <a:r>
                        <a:rPr lang="en-US" sz="900" dirty="0">
                          <a:solidFill>
                            <a:schemeClr val="tx1"/>
                          </a:solidFill>
                        </a:rPr>
                        <a:t>3</a:t>
                      </a:r>
                    </a:p>
                  </a:txBody>
                  <a:tcPr/>
                </a:tc>
                <a:tc>
                  <a:txBody>
                    <a:bodyPr/>
                    <a:lstStyle/>
                    <a:p>
                      <a:r>
                        <a:rPr lang="en-US" sz="900" dirty="0">
                          <a:solidFill>
                            <a:schemeClr val="tx1"/>
                          </a:solidFill>
                        </a:rPr>
                        <a:t>Meander Medisch Centrum </a:t>
                      </a:r>
                    </a:p>
                  </a:txBody>
                  <a:tcPr/>
                </a:tc>
                <a:tc>
                  <a:txBody>
                    <a:bodyPr/>
                    <a:lstStyle/>
                    <a:p>
                      <a:r>
                        <a:rPr lang="en-US" sz="900" dirty="0">
                          <a:solidFill>
                            <a:schemeClr val="tx1"/>
                          </a:solidFill>
                          <a:latin typeface="+mn-lt"/>
                        </a:rPr>
                        <a:t>75% </a:t>
                      </a:r>
                      <a:r>
                        <a:rPr kumimoji="0" lang="en-US" sz="900" b="0" i="0" u="none" strike="noStrike" kern="1200" cap="none" spc="0" normalizeH="0" baseline="0" noProof="0" dirty="0">
                          <a:ln>
                            <a:noFill/>
                          </a:ln>
                          <a:solidFill>
                            <a:schemeClr val="tx1"/>
                          </a:solidFill>
                          <a:effectLst/>
                          <a:uLnTx/>
                          <a:uFillTx/>
                          <a:latin typeface="+mn-lt"/>
                          <a:ea typeface="+mn-ea"/>
                          <a:cs typeface="CiscoSansTT Light" panose="020B0503020201020303" pitchFamily="34" charset="0"/>
                        </a:rPr>
                        <a:t>Management time savings </a:t>
                      </a:r>
                      <a:endParaRPr lang="en-US" sz="900" dirty="0">
                        <a:solidFill>
                          <a:schemeClr val="tx1"/>
                        </a:solidFill>
                        <a:latin typeface="+mn-lt"/>
                      </a:endParaRPr>
                    </a:p>
                  </a:txBody>
                  <a:tcPr/>
                </a:tc>
                <a:tc>
                  <a:txBody>
                    <a:bodyPr/>
                    <a:lstStyle/>
                    <a:p>
                      <a:r>
                        <a:rPr lang="en-US" sz="800" dirty="0">
                          <a:solidFill>
                            <a:schemeClr val="tx1"/>
                          </a:solidFill>
                          <a:hlinkClick r:id="rId4"/>
                        </a:rPr>
                        <a:t>https://www.cisco.com/c/dam/en/us/products/collateral/hyperconverged-infrastructure/hyperflex-hx-series/cisco-meander-case-study-08262016.pdf</a:t>
                      </a:r>
                      <a:endParaRPr lang="en-US" sz="800" dirty="0">
                        <a:solidFill>
                          <a:schemeClr val="tx1"/>
                        </a:solidFill>
                      </a:endParaRPr>
                    </a:p>
                  </a:txBody>
                  <a:tcPr/>
                </a:tc>
                <a:extLst>
                  <a:ext uri="{0D108BD9-81ED-4DB2-BD59-A6C34878D82A}">
                    <a16:rowId xmlns:a16="http://schemas.microsoft.com/office/drawing/2014/main" val="1369244333"/>
                  </a:ext>
                </a:extLst>
              </a:tr>
              <a:tr h="370840">
                <a:tc>
                  <a:txBody>
                    <a:bodyPr/>
                    <a:lstStyle/>
                    <a:p>
                      <a:pPr algn="ctr"/>
                      <a:r>
                        <a:rPr lang="en-US" sz="900" dirty="0">
                          <a:solidFill>
                            <a:schemeClr val="tx1"/>
                          </a:solidFill>
                        </a:rPr>
                        <a:t>4</a:t>
                      </a:r>
                    </a:p>
                  </a:txBody>
                  <a:tcPr/>
                </a:tc>
                <a:tc>
                  <a:txBody>
                    <a:bodyPr/>
                    <a:lstStyle/>
                    <a:p>
                      <a:r>
                        <a:rPr lang="en-US" sz="900" dirty="0">
                          <a:solidFill>
                            <a:schemeClr val="tx1"/>
                          </a:solidFill>
                        </a:rPr>
                        <a:t>Bellevue Group </a:t>
                      </a:r>
                    </a:p>
                  </a:txBody>
                  <a:tcPr/>
                </a:tc>
                <a:tc>
                  <a:txBody>
                    <a:bodyPr/>
                    <a:lstStyle/>
                    <a:p>
                      <a:r>
                        <a:rPr lang="en-US" sz="900" dirty="0">
                          <a:solidFill>
                            <a:schemeClr val="tx1"/>
                          </a:solidFill>
                          <a:latin typeface="+mn-lt"/>
                        </a:rPr>
                        <a:t>2X </a:t>
                      </a:r>
                      <a:r>
                        <a:rPr kumimoji="0" lang="en-US" sz="900" b="0" i="0" u="none" strike="noStrike" kern="1200" cap="none" spc="0" normalizeH="0" baseline="0" noProof="0" dirty="0">
                          <a:ln>
                            <a:noFill/>
                          </a:ln>
                          <a:solidFill>
                            <a:schemeClr val="tx1"/>
                          </a:solidFill>
                          <a:effectLst/>
                          <a:uLnTx/>
                          <a:uFillTx/>
                          <a:latin typeface="+mn-lt"/>
                          <a:ea typeface="+mn-ea"/>
                          <a:cs typeface="CiscoSansTT Light" panose="020B0503020201020303" pitchFamily="34" charset="0"/>
                        </a:rPr>
                        <a:t>Virtual desktop speed</a:t>
                      </a:r>
                      <a:endParaRPr lang="en-US" sz="900" dirty="0">
                        <a:solidFill>
                          <a:schemeClr val="tx1"/>
                        </a:solidFill>
                        <a:latin typeface="+mn-lt"/>
                      </a:endParaRPr>
                    </a:p>
                  </a:txBody>
                  <a:tcPr/>
                </a:tc>
                <a:tc>
                  <a:txBody>
                    <a:bodyPr/>
                    <a:lstStyle/>
                    <a:p>
                      <a:r>
                        <a:rPr lang="en-US" sz="800" dirty="0">
                          <a:solidFill>
                            <a:schemeClr val="tx1"/>
                          </a:solidFill>
                          <a:hlinkClick r:id="rId5"/>
                        </a:rPr>
                        <a:t>https://www.cisco.com/c/en/us/about/case-studies-customer-success-stories/bellevue-group.html</a:t>
                      </a:r>
                      <a:endParaRPr lang="en-US" sz="800" dirty="0">
                        <a:solidFill>
                          <a:schemeClr val="tx1"/>
                        </a:solidFill>
                      </a:endParaRPr>
                    </a:p>
                  </a:txBody>
                  <a:tcPr/>
                </a:tc>
                <a:extLst>
                  <a:ext uri="{0D108BD9-81ED-4DB2-BD59-A6C34878D82A}">
                    <a16:rowId xmlns:a16="http://schemas.microsoft.com/office/drawing/2014/main" val="2902120327"/>
                  </a:ext>
                </a:extLst>
              </a:tr>
              <a:tr h="370840">
                <a:tc>
                  <a:txBody>
                    <a:bodyPr/>
                    <a:lstStyle/>
                    <a:p>
                      <a:pPr algn="ctr"/>
                      <a:r>
                        <a:rPr lang="en-US" sz="900" dirty="0">
                          <a:solidFill>
                            <a:schemeClr val="tx1"/>
                          </a:solidFill>
                        </a:rPr>
                        <a:t>5</a:t>
                      </a:r>
                    </a:p>
                  </a:txBody>
                  <a:tcPr/>
                </a:tc>
                <a:tc>
                  <a:txBody>
                    <a:bodyPr/>
                    <a:lstStyle/>
                    <a:p>
                      <a:r>
                        <a:rPr lang="en-US" sz="900" dirty="0">
                          <a:solidFill>
                            <a:schemeClr val="tx1"/>
                          </a:solidFill>
                        </a:rPr>
                        <a:t>Dhanuka Agritech Limited </a:t>
                      </a:r>
                    </a:p>
                  </a:txBody>
                  <a:tcPr/>
                </a:tc>
                <a:tc>
                  <a:txBody>
                    <a:bodyPr/>
                    <a:lstStyle/>
                    <a:p>
                      <a:r>
                        <a:rPr lang="en-US" sz="900" dirty="0">
                          <a:solidFill>
                            <a:schemeClr val="tx1"/>
                          </a:solidFill>
                          <a:latin typeface="+mn-lt"/>
                        </a:rPr>
                        <a:t>30% </a:t>
                      </a:r>
                      <a:r>
                        <a:rPr kumimoji="0" lang="en-US" sz="900" b="0" i="0" u="none" strike="noStrike" kern="1200" cap="none" spc="0" normalizeH="0" baseline="0" noProof="0" dirty="0">
                          <a:ln>
                            <a:noFill/>
                          </a:ln>
                          <a:solidFill>
                            <a:schemeClr val="tx1"/>
                          </a:solidFill>
                          <a:effectLst/>
                          <a:uLnTx/>
                          <a:uFillTx/>
                          <a:latin typeface="+mn-lt"/>
                          <a:ea typeface="+mn-ea"/>
                          <a:cs typeface="CiscoSansTT Light" panose="020B0503020201020303" pitchFamily="34" charset="0"/>
                        </a:rPr>
                        <a:t>More Performance for Mission Critical Apps</a:t>
                      </a:r>
                      <a:endParaRPr lang="en-US" sz="900" dirty="0">
                        <a:solidFill>
                          <a:schemeClr val="tx1"/>
                        </a:solidFill>
                        <a:latin typeface="+mn-lt"/>
                      </a:endParaRPr>
                    </a:p>
                  </a:txBody>
                  <a:tcPr/>
                </a:tc>
                <a:tc>
                  <a:txBody>
                    <a:bodyPr/>
                    <a:lstStyle/>
                    <a:p>
                      <a:r>
                        <a:rPr lang="en-US" sz="800" dirty="0">
                          <a:solidFill>
                            <a:schemeClr val="tx1"/>
                          </a:solidFill>
                          <a:hlinkClick r:id="rId6"/>
                        </a:rPr>
                        <a:t>https://www.cisco.com/c/en_in/about/case-study/dhanuka.html</a:t>
                      </a:r>
                      <a:endParaRPr lang="en-US" sz="800" dirty="0">
                        <a:solidFill>
                          <a:schemeClr val="tx1"/>
                        </a:solidFill>
                      </a:endParaRPr>
                    </a:p>
                    <a:p>
                      <a:endParaRPr lang="en-US" sz="800" dirty="0">
                        <a:solidFill>
                          <a:schemeClr val="tx1"/>
                        </a:solidFill>
                      </a:endParaRPr>
                    </a:p>
                  </a:txBody>
                  <a:tcPr/>
                </a:tc>
                <a:extLst>
                  <a:ext uri="{0D108BD9-81ED-4DB2-BD59-A6C34878D82A}">
                    <a16:rowId xmlns:a16="http://schemas.microsoft.com/office/drawing/2014/main" val="1077263022"/>
                  </a:ext>
                </a:extLst>
              </a:tr>
              <a:tr h="405521">
                <a:tc>
                  <a:txBody>
                    <a:bodyPr/>
                    <a:lstStyle/>
                    <a:p>
                      <a:pPr algn="ctr"/>
                      <a:r>
                        <a:rPr lang="en-US" sz="900" dirty="0">
                          <a:solidFill>
                            <a:schemeClr val="tx1"/>
                          </a:solidFill>
                        </a:rPr>
                        <a:t>6</a:t>
                      </a:r>
                    </a:p>
                  </a:txBody>
                  <a:tcPr/>
                </a:tc>
                <a:tc>
                  <a:txBody>
                    <a:bodyPr/>
                    <a:lstStyle/>
                    <a:p>
                      <a:r>
                        <a:rPr lang="en-US" sz="900" dirty="0">
                          <a:solidFill>
                            <a:schemeClr val="tx1"/>
                          </a:solidFill>
                        </a:rPr>
                        <a:t>Spark Minda </a:t>
                      </a:r>
                    </a:p>
                  </a:txBody>
                  <a:tcPr/>
                </a:tc>
                <a:tc>
                  <a:txBody>
                    <a:bodyPr/>
                    <a:lstStyle/>
                    <a:p>
                      <a:r>
                        <a:rPr lang="en-US" sz="900" dirty="0">
                          <a:solidFill>
                            <a:schemeClr val="tx1"/>
                          </a:solidFill>
                          <a:latin typeface="+mn-lt"/>
                        </a:rPr>
                        <a:t>50% </a:t>
                      </a:r>
                      <a:r>
                        <a:rPr kumimoji="0" lang="en-US" sz="900" b="0" i="0" u="none" strike="noStrike" kern="1200" cap="none" spc="0" normalizeH="0" baseline="0" noProof="0" dirty="0">
                          <a:ln>
                            <a:noFill/>
                          </a:ln>
                          <a:solidFill>
                            <a:schemeClr val="tx1"/>
                          </a:solidFill>
                          <a:effectLst/>
                          <a:uLnTx/>
                          <a:uFillTx/>
                          <a:latin typeface="+mn-lt"/>
                          <a:ea typeface="+mn-ea"/>
                          <a:cs typeface="CiscoSansTT Light" panose="020B0503020201020303" pitchFamily="34" charset="0"/>
                        </a:rPr>
                        <a:t>Improvement in ERP Response Time</a:t>
                      </a:r>
                      <a:endParaRPr lang="en-US" sz="900" dirty="0">
                        <a:solidFill>
                          <a:schemeClr val="tx1"/>
                        </a:solidFill>
                        <a:latin typeface="+mn-lt"/>
                      </a:endParaRPr>
                    </a:p>
                  </a:txBody>
                  <a:tcPr/>
                </a:tc>
                <a:tc>
                  <a:txBody>
                    <a:bodyPr/>
                    <a:lstStyle/>
                    <a:p>
                      <a:r>
                        <a:rPr lang="en-US" sz="800" dirty="0">
                          <a:solidFill>
                            <a:schemeClr val="tx1"/>
                          </a:solidFill>
                          <a:hlinkClick r:id="rId7"/>
                        </a:rPr>
                        <a:t>https://www.cisco.com/c/en_in/about/case-study/spark-minda.html</a:t>
                      </a:r>
                      <a:endParaRPr lang="en-US" sz="800" dirty="0">
                        <a:solidFill>
                          <a:schemeClr val="tx1"/>
                        </a:solidFill>
                      </a:endParaRPr>
                    </a:p>
                  </a:txBody>
                  <a:tcPr/>
                </a:tc>
                <a:extLst>
                  <a:ext uri="{0D108BD9-81ED-4DB2-BD59-A6C34878D82A}">
                    <a16:rowId xmlns:a16="http://schemas.microsoft.com/office/drawing/2014/main" val="2481997488"/>
                  </a:ext>
                </a:extLst>
              </a:tr>
              <a:tr h="370840">
                <a:tc>
                  <a:txBody>
                    <a:bodyPr/>
                    <a:lstStyle/>
                    <a:p>
                      <a:pPr algn="ctr"/>
                      <a:r>
                        <a:rPr lang="en-US" sz="900" dirty="0">
                          <a:solidFill>
                            <a:schemeClr val="tx1"/>
                          </a:solidFill>
                        </a:rPr>
                        <a:t>7</a:t>
                      </a:r>
                    </a:p>
                  </a:txBody>
                  <a:tcPr/>
                </a:tc>
                <a:tc>
                  <a:txBody>
                    <a:bodyPr/>
                    <a:lstStyle/>
                    <a:p>
                      <a:r>
                        <a:rPr lang="en-US" sz="900" dirty="0">
                          <a:solidFill>
                            <a:schemeClr val="tx1"/>
                          </a:solidFill>
                        </a:rPr>
                        <a:t>EagleBurgmann</a:t>
                      </a:r>
                    </a:p>
                  </a:txBody>
                  <a:tcPr/>
                </a:tc>
                <a:tc>
                  <a:txBody>
                    <a:bodyPr/>
                    <a:lstStyle/>
                    <a:p>
                      <a:r>
                        <a:rPr lang="en-US" sz="900" dirty="0">
                          <a:solidFill>
                            <a:schemeClr val="tx1"/>
                          </a:solidFill>
                          <a:latin typeface="+mn-lt"/>
                        </a:rPr>
                        <a:t>90% </a:t>
                      </a:r>
                      <a:r>
                        <a:rPr kumimoji="0" lang="en-US" sz="900" b="0" i="0" u="none" strike="noStrike" kern="1200" cap="none" spc="0" normalizeH="0" baseline="0" noProof="0" dirty="0">
                          <a:ln>
                            <a:noFill/>
                          </a:ln>
                          <a:solidFill>
                            <a:schemeClr val="tx1"/>
                          </a:solidFill>
                          <a:effectLst/>
                          <a:uLnTx/>
                          <a:uFillTx/>
                          <a:latin typeface="+mn-lt"/>
                          <a:ea typeface="+mn-ea"/>
                          <a:cs typeface="CiscoSansTT Light" panose="020B0503020201020303" pitchFamily="34" charset="0"/>
                        </a:rPr>
                        <a:t>Downtime Reduction</a:t>
                      </a:r>
                      <a:endParaRPr lang="en-US" sz="900" dirty="0">
                        <a:solidFill>
                          <a:schemeClr val="tx1"/>
                        </a:solidFill>
                        <a:latin typeface="+mn-lt"/>
                      </a:endParaRPr>
                    </a:p>
                  </a:txBody>
                  <a:tcPr/>
                </a:tc>
                <a:tc>
                  <a:txBody>
                    <a:bodyPr/>
                    <a:lstStyle/>
                    <a:p>
                      <a:r>
                        <a:rPr lang="en-US" sz="800" dirty="0">
                          <a:solidFill>
                            <a:schemeClr val="tx1"/>
                          </a:solidFill>
                          <a:hlinkClick r:id="rId8"/>
                        </a:rPr>
                        <a:t>https://www.cisco.com/c/dam/en_us/about/case-studies-customer-success-stories/eagle-burgmann-case-study.pdf</a:t>
                      </a:r>
                      <a:endParaRPr lang="en-US" sz="800" dirty="0">
                        <a:solidFill>
                          <a:schemeClr val="tx1"/>
                        </a:solidFill>
                      </a:endParaRPr>
                    </a:p>
                  </a:txBody>
                  <a:tcPr/>
                </a:tc>
                <a:extLst>
                  <a:ext uri="{0D108BD9-81ED-4DB2-BD59-A6C34878D82A}">
                    <a16:rowId xmlns:a16="http://schemas.microsoft.com/office/drawing/2014/main" val="1324386231"/>
                  </a:ext>
                </a:extLst>
              </a:tr>
              <a:tr h="370840">
                <a:tc gridSpan="4">
                  <a:txBody>
                    <a:bodyPr/>
                    <a:lstStyle/>
                    <a:p>
                      <a:r>
                        <a:rPr lang="en-US" sz="1050" dirty="0">
                          <a:latin typeface="+mn-lt"/>
                        </a:rPr>
                        <a:t>Additional HyperFlex Customer Case Studies:</a:t>
                      </a:r>
                    </a:p>
                    <a:p>
                      <a:r>
                        <a:rPr lang="en-US" sz="1050" dirty="0">
                          <a:latin typeface="+mn-lt"/>
                          <a:hlinkClick r:id="rId9"/>
                        </a:rPr>
                        <a:t>https://www.cisco.com/c/en/us/products/hyperconverged-infrastructure/hyperflex-hx-series/case-study-listing.html</a:t>
                      </a:r>
                      <a:endParaRPr lang="en-US" sz="1100" dirty="0">
                        <a:latin typeface="+mn-lt"/>
                      </a:endParaRPr>
                    </a:p>
                    <a:p>
                      <a:endParaRPr lang="en-US" sz="1100" dirty="0">
                        <a:latin typeface="+mn-lt"/>
                      </a:endParaRPr>
                    </a:p>
                  </a:txBody>
                  <a:tcPr/>
                </a:tc>
                <a:tc hMerge="1">
                  <a:txBody>
                    <a:bodyPr/>
                    <a:lstStyle/>
                    <a:p>
                      <a:endParaRPr lang="en-US" sz="1100" dirty="0"/>
                    </a:p>
                  </a:txBody>
                  <a:tcPr/>
                </a:tc>
                <a:tc hMerge="1">
                  <a:txBody>
                    <a:bodyPr/>
                    <a:lstStyle/>
                    <a:p>
                      <a:endParaRPr lang="en-US"/>
                    </a:p>
                  </a:txBody>
                  <a:tcPr/>
                </a:tc>
                <a:tc hMerge="1">
                  <a:txBody>
                    <a:bodyPr/>
                    <a:lstStyle/>
                    <a:p>
                      <a:endParaRPr lang="en-US" sz="800" dirty="0"/>
                    </a:p>
                  </a:txBody>
                  <a:tcPr/>
                </a:tc>
                <a:extLst>
                  <a:ext uri="{0D108BD9-81ED-4DB2-BD59-A6C34878D82A}">
                    <a16:rowId xmlns:a16="http://schemas.microsoft.com/office/drawing/2014/main" val="3004080292"/>
                  </a:ext>
                </a:extLst>
              </a:tr>
            </a:tbl>
          </a:graphicData>
        </a:graphic>
      </p:graphicFrame>
      <p:sp>
        <p:nvSpPr>
          <p:cNvPr id="4" name="Title 3"/>
          <p:cNvSpPr>
            <a:spLocks noGrp="1"/>
          </p:cNvSpPr>
          <p:nvPr>
            <p:ph type="title"/>
          </p:nvPr>
        </p:nvSpPr>
        <p:spPr>
          <a:xfrm>
            <a:off x="406844" y="2587"/>
            <a:ext cx="8345488" cy="731837"/>
          </a:xfrm>
        </p:spPr>
        <p:txBody>
          <a:bodyPr/>
          <a:lstStyle/>
          <a:p>
            <a:r>
              <a:rPr lang="en-US" dirty="0"/>
              <a:t>HyperFlex Customer Case Studies</a:t>
            </a:r>
            <a:br>
              <a:rPr lang="en-US" dirty="0"/>
            </a:br>
            <a:r>
              <a:rPr lang="en-US" sz="1400" dirty="0"/>
              <a:t>Referenced on Slide 15</a:t>
            </a:r>
            <a:endParaRPr lang="en-US" dirty="0"/>
          </a:p>
        </p:txBody>
      </p:sp>
    </p:spTree>
    <p:extLst>
      <p:ext uri="{BB962C8B-B14F-4D97-AF65-F5344CB8AC3E}">
        <p14:creationId xmlns:p14="http://schemas.microsoft.com/office/powerpoint/2010/main" val="357974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802266" y="3033323"/>
            <a:ext cx="3872386" cy="1313390"/>
          </a:xfrm>
        </p:spPr>
        <p:txBody>
          <a:bodyPr/>
          <a:lstStyle/>
          <a:p>
            <a:pPr>
              <a:lnSpc>
                <a:spcPct val="100000"/>
              </a:lnSpc>
            </a:pPr>
            <a:r>
              <a:rPr lang="en-US" dirty="0"/>
              <a:t>“Choosing Cisco HyperFlex and implementing it as a private cloud solution will improve the agility and efficiency of IT across the firm. This in turn will provide benefits around technology simplification and scale.” </a:t>
            </a:r>
          </a:p>
          <a:p>
            <a:pPr>
              <a:lnSpc>
                <a:spcPct val="100000"/>
              </a:lnSpc>
            </a:pPr>
            <a:endParaRPr lang="en-US" sz="1050" i="1" dirty="0">
              <a:solidFill>
                <a:srgbClr val="004BAF"/>
              </a:solidFill>
              <a:latin typeface="Arial" panose="020B0604020202020204" pitchFamily="34" charset="0"/>
              <a:cs typeface="Arial" panose="020B0604020202020204" pitchFamily="34" charset="0"/>
            </a:endParaRPr>
          </a:p>
          <a:p>
            <a:pPr>
              <a:lnSpc>
                <a:spcPct val="100000"/>
              </a:lnSpc>
            </a:pPr>
            <a:r>
              <a:rPr lang="en-US" sz="1050" i="1" dirty="0">
                <a:solidFill>
                  <a:srgbClr val="004BAF"/>
                </a:solidFill>
                <a:latin typeface="Arial" panose="020B0604020202020204" pitchFamily="34" charset="0"/>
                <a:cs typeface="Arial" panose="020B0604020202020204" pitchFamily="34" charset="0"/>
              </a:rPr>
              <a:t>-</a:t>
            </a:r>
            <a:r>
              <a:rPr lang="en-US" dirty="0"/>
              <a:t> Graeme Agnew, Director of IT, Digby Brown Solicitors </a:t>
            </a:r>
            <a:endParaRPr lang="en-US" sz="1050" i="1" dirty="0">
              <a:solidFill>
                <a:srgbClr val="004BAF"/>
              </a:solidFill>
              <a:latin typeface="Arial" panose="020B0604020202020204" pitchFamily="34" charset="0"/>
              <a:cs typeface="Arial" panose="020B0604020202020204" pitchFamily="34" charset="0"/>
            </a:endParaRPr>
          </a:p>
          <a:p>
            <a:pPr>
              <a:lnSpc>
                <a:spcPct val="100000"/>
              </a:lnSpc>
            </a:pPr>
            <a:endParaRPr lang="en-US" sz="1050" i="1" dirty="0">
              <a:solidFill>
                <a:srgbClr val="004BAF"/>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437766" y="1208853"/>
            <a:ext cx="3901123" cy="3321201"/>
          </a:xfrm>
        </p:spPr>
        <p:txBody>
          <a:bodyPr/>
          <a:lstStyle/>
          <a:p>
            <a:pPr marL="0" indent="0">
              <a:lnSpc>
                <a:spcPct val="100000"/>
              </a:lnSpc>
              <a:spcBef>
                <a:spcPts val="0"/>
              </a:spcBef>
              <a:spcAft>
                <a:spcPts val="0"/>
              </a:spcAft>
              <a:buNone/>
            </a:pPr>
            <a:r>
              <a:rPr lang="en-US" sz="1100" dirty="0">
                <a:solidFill>
                  <a:srgbClr val="4993C7"/>
                </a:solidFill>
                <a:cs typeface="Arial" panose="020B0604020202020204" pitchFamily="34" charset="0"/>
              </a:rPr>
              <a:t>Business Objectives</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Digby Brown Solicitors sees IT as pivotal to its ability to grow and to be agile in the on-going development and continuous improvement of client services.</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Simplify and modernize the infrastructure and applications base with private cloud infrastructure hosted offsite by a managed servers provider in two data centers</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Adopt flexible and scalable infrastructure to keep pace with the business.</a:t>
            </a:r>
          </a:p>
          <a:p>
            <a:pPr marL="0" indent="0">
              <a:lnSpc>
                <a:spcPct val="100000"/>
              </a:lnSpc>
              <a:spcBef>
                <a:spcPts val="0"/>
              </a:spcBef>
              <a:spcAft>
                <a:spcPts val="0"/>
              </a:spcAft>
              <a:buNone/>
            </a:pPr>
            <a:endParaRPr lang="en-US" sz="700" dirty="0">
              <a:solidFill>
                <a:schemeClr val="bg2"/>
              </a:solidFill>
              <a:cs typeface="Arial" panose="020B0604020202020204" pitchFamily="34" charset="0"/>
            </a:endParaRPr>
          </a:p>
          <a:p>
            <a:pPr marL="0" indent="0">
              <a:lnSpc>
                <a:spcPct val="100000"/>
              </a:lnSpc>
              <a:spcBef>
                <a:spcPts val="0"/>
              </a:spcBef>
              <a:spcAft>
                <a:spcPts val="0"/>
              </a:spcAft>
              <a:buNone/>
            </a:pPr>
            <a:r>
              <a:rPr lang="en-US" sz="1100" dirty="0">
                <a:solidFill>
                  <a:srgbClr val="4993C7"/>
                </a:solidFill>
                <a:cs typeface="Arial" panose="020B0604020202020204" pitchFamily="34" charset="0"/>
              </a:rPr>
              <a:t>Solution</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Hyperconverged infrastructure in the form of Cisco HyperFlex has been deployed in two data centers to support a new case management application.</a:t>
            </a:r>
          </a:p>
          <a:p>
            <a:pPr marL="115888" indent="-115888">
              <a:lnSpc>
                <a:spcPct val="100000"/>
              </a:lnSpc>
              <a:spcBef>
                <a:spcPts val="0"/>
              </a:spcBef>
              <a:spcAft>
                <a:spcPts val="0"/>
              </a:spcAft>
            </a:pPr>
            <a:endParaRPr lang="en-US" sz="700" dirty="0">
              <a:solidFill>
                <a:schemeClr val="bg2"/>
              </a:solidFill>
              <a:cs typeface="Arial" panose="020B0604020202020204" pitchFamily="34" charset="0"/>
            </a:endParaRPr>
          </a:p>
          <a:p>
            <a:pPr marL="0" indent="0">
              <a:lnSpc>
                <a:spcPct val="100000"/>
              </a:lnSpc>
              <a:spcBef>
                <a:spcPts val="0"/>
              </a:spcBef>
              <a:spcAft>
                <a:spcPts val="0"/>
              </a:spcAft>
              <a:buNone/>
            </a:pPr>
            <a:r>
              <a:rPr lang="en-US" sz="1100" dirty="0">
                <a:solidFill>
                  <a:schemeClr val="accent2">
                    <a:lumMod val="75000"/>
                  </a:schemeClr>
                </a:solidFill>
                <a:cs typeface="Arial" panose="020B0604020202020204" pitchFamily="34" charset="0"/>
              </a:rPr>
              <a:t>Business Outcomes</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Cisco HyperFlex delivers up to a 90% reduction in operational expenditure.</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Enterprise storage features and data protection can deliver savings of up to 80% by removing the need for complex SAN technology</a:t>
            </a:r>
          </a:p>
          <a:p>
            <a:pPr marL="0" indent="0">
              <a:lnSpc>
                <a:spcPct val="100000"/>
              </a:lnSpc>
              <a:spcBef>
                <a:spcPts val="0"/>
              </a:spcBef>
              <a:spcAft>
                <a:spcPts val="0"/>
              </a:spcAft>
              <a:buNone/>
            </a:pPr>
            <a:endParaRPr lang="en-US" sz="900" dirty="0">
              <a:solidFill>
                <a:srgbClr val="545456"/>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37766" y="239713"/>
            <a:ext cx="6005992" cy="731837"/>
          </a:xfrm>
        </p:spPr>
        <p:txBody>
          <a:bodyPr/>
          <a:lstStyle/>
          <a:p>
            <a:r>
              <a:rPr lang="en-US" dirty="0">
                <a:solidFill>
                  <a:schemeClr val="bg1"/>
                </a:solidFill>
              </a:rPr>
              <a:t>Digby Brown Solicitors</a:t>
            </a:r>
            <a:br>
              <a:rPr lang="en-US" dirty="0">
                <a:solidFill>
                  <a:schemeClr val="tx1"/>
                </a:solidFill>
              </a:rPr>
            </a:br>
            <a:r>
              <a:rPr lang="en-US" sz="1400" dirty="0"/>
              <a:t>Driving Growth and Innovation with Cisco HyperFlex </a:t>
            </a:r>
            <a:endParaRPr lang="en-US" sz="1400" i="1" dirty="0"/>
          </a:p>
        </p:txBody>
      </p:sp>
      <p:pic>
        <p:nvPicPr>
          <p:cNvPr id="12" name="Picture 11"/>
          <p:cNvPicPr>
            <a:picLocks noChangeAspect="1"/>
          </p:cNvPicPr>
          <p:nvPr/>
        </p:nvPicPr>
        <p:blipFill>
          <a:blip r:embed="rId3"/>
          <a:stretch>
            <a:fillRect/>
          </a:stretch>
        </p:blipFill>
        <p:spPr>
          <a:xfrm>
            <a:off x="4371196" y="1073150"/>
            <a:ext cx="4490230" cy="166930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8451" y="1104348"/>
            <a:ext cx="1679888" cy="885494"/>
          </a:xfrm>
          <a:prstGeom prst="rect">
            <a:avLst/>
          </a:prstGeom>
        </p:spPr>
      </p:pic>
    </p:spTree>
    <p:extLst>
      <p:ext uri="{BB962C8B-B14F-4D97-AF65-F5344CB8AC3E}">
        <p14:creationId xmlns:p14="http://schemas.microsoft.com/office/powerpoint/2010/main" val="266084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920561" y="3211059"/>
            <a:ext cx="3872386" cy="981906"/>
          </a:xfrm>
        </p:spPr>
        <p:txBody>
          <a:bodyPr/>
          <a:lstStyle/>
          <a:p>
            <a:pPr>
              <a:lnSpc>
                <a:spcPct val="100000"/>
              </a:lnSpc>
            </a:pPr>
            <a:r>
              <a:rPr lang="en-US" sz="1050" dirty="0">
                <a:solidFill>
                  <a:schemeClr val="bg1"/>
                </a:solidFill>
                <a:latin typeface="Arial" panose="020B0604020202020204" pitchFamily="34" charset="0"/>
                <a:cs typeface="Arial" panose="020B0604020202020204" pitchFamily="34" charset="0"/>
              </a:rPr>
              <a:t>Fast-growing software developer, </a:t>
            </a:r>
            <a:r>
              <a:rPr lang="en-US" sz="1050" dirty="0" err="1">
                <a:solidFill>
                  <a:schemeClr val="bg1"/>
                </a:solidFill>
                <a:latin typeface="Arial" panose="020B0604020202020204" pitchFamily="34" charset="0"/>
                <a:cs typeface="Arial" panose="020B0604020202020204" pitchFamily="34" charset="0"/>
              </a:rPr>
              <a:t>ForePaaS</a:t>
            </a:r>
            <a:r>
              <a:rPr lang="en-US" sz="1050" dirty="0">
                <a:solidFill>
                  <a:schemeClr val="bg1"/>
                </a:solidFill>
                <a:latin typeface="Arial" panose="020B0604020202020204" pitchFamily="34" charset="0"/>
                <a:cs typeface="Arial" panose="020B0604020202020204" pitchFamily="34" charset="0"/>
              </a:rPr>
              <a:t> needed a robust test/dev environment to test innovations to its PaaS offering.</a:t>
            </a:r>
          </a:p>
          <a:p>
            <a:pPr>
              <a:lnSpc>
                <a:spcPct val="100000"/>
              </a:lnSpc>
            </a:pPr>
            <a:endParaRPr lang="en-US" sz="1050" dirty="0">
              <a:solidFill>
                <a:schemeClr val="bg1"/>
              </a:solidFill>
              <a:latin typeface="Arial" panose="020B0604020202020204" pitchFamily="34" charset="0"/>
              <a:cs typeface="Arial" panose="020B0604020202020204" pitchFamily="34" charset="0"/>
            </a:endParaRPr>
          </a:p>
          <a:p>
            <a:pPr>
              <a:lnSpc>
                <a:spcPct val="100000"/>
              </a:lnSpc>
            </a:pPr>
            <a:r>
              <a:rPr lang="en-US" sz="1050" dirty="0">
                <a:solidFill>
                  <a:schemeClr val="bg1"/>
                </a:solidFill>
                <a:latin typeface="Arial" panose="020B0604020202020204" pitchFamily="34" charset="0"/>
                <a:cs typeface="Arial" panose="020B0604020202020204" pitchFamily="34" charset="0"/>
              </a:rPr>
              <a:t>They chose Cisco HyperFlex systems to quickly increase business growth and market share, reduce TCO, increase revenues, and increase IT staff productivity.</a:t>
            </a:r>
          </a:p>
          <a:p>
            <a:pPr>
              <a:lnSpc>
                <a:spcPct val="100000"/>
              </a:lnSpc>
            </a:pPr>
            <a:endParaRPr lang="en-US" sz="1050" dirty="0">
              <a:solidFill>
                <a:srgbClr val="049FD9"/>
              </a:solidFill>
              <a:latin typeface="Arial" panose="020B0604020202020204" pitchFamily="34" charset="0"/>
              <a:cs typeface="Arial" panose="020B0604020202020204" pitchFamily="34" charset="0"/>
            </a:endParaRPr>
          </a:p>
          <a:p>
            <a:pPr>
              <a:lnSpc>
                <a:spcPct val="100000"/>
              </a:lnSpc>
            </a:pPr>
            <a:endParaRPr lang="en-US" sz="1050" i="1" dirty="0">
              <a:solidFill>
                <a:srgbClr val="004BAF"/>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p:txBody>
          <a:bodyPr/>
          <a:lstStyle/>
          <a:p>
            <a:pPr marL="0" indent="0">
              <a:lnSpc>
                <a:spcPct val="100000"/>
              </a:lnSpc>
              <a:spcBef>
                <a:spcPts val="0"/>
              </a:spcBef>
              <a:spcAft>
                <a:spcPts val="0"/>
              </a:spcAft>
              <a:buNone/>
            </a:pPr>
            <a:r>
              <a:rPr lang="en-US" sz="1100" dirty="0">
                <a:solidFill>
                  <a:srgbClr val="4993C7"/>
                </a:solidFill>
                <a:cs typeface="Arial" panose="020B0604020202020204" pitchFamily="34" charset="0"/>
              </a:rPr>
              <a:t>Business Objectives</a:t>
            </a:r>
            <a:endParaRPr lang="en-US" sz="1100" dirty="0">
              <a:solidFill>
                <a:schemeClr val="bg2"/>
              </a:solidFill>
              <a:cs typeface="Arial" panose="020B0604020202020204" pitchFamily="34" charset="0"/>
            </a:endParaRPr>
          </a:p>
          <a:p>
            <a:pPr marL="115888" indent="-115888">
              <a:lnSpc>
                <a:spcPct val="100000"/>
              </a:lnSpc>
              <a:spcBef>
                <a:spcPts val="0"/>
              </a:spcBef>
              <a:spcAft>
                <a:spcPts val="0"/>
              </a:spcAft>
            </a:pPr>
            <a:r>
              <a:rPr lang="en-US" sz="900" dirty="0">
                <a:solidFill>
                  <a:schemeClr val="tx1"/>
                </a:solidFill>
                <a:cs typeface="Arial" panose="020B0604020202020204" pitchFamily="34" charset="0"/>
              </a:rPr>
              <a:t>Needed a robust test/dev environment to test innovations to its PaaS offering.</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Wanted a reliable system with strong performance.</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Wanted easy scalability to enable more industry-specific application templates to be tested and produced.</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Wanted easy manageability &amp; more operational efficiency, automation, &amp; orchestration.</a:t>
            </a:r>
          </a:p>
          <a:p>
            <a:pPr marL="0" indent="0">
              <a:lnSpc>
                <a:spcPct val="100000"/>
              </a:lnSpc>
              <a:spcBef>
                <a:spcPts val="0"/>
              </a:spcBef>
              <a:spcAft>
                <a:spcPts val="0"/>
              </a:spcAft>
              <a:buNone/>
            </a:pPr>
            <a:endParaRPr lang="en-US" sz="600" dirty="0">
              <a:solidFill>
                <a:schemeClr val="bg2"/>
              </a:solidFill>
              <a:cs typeface="Arial" panose="020B0604020202020204" pitchFamily="34" charset="0"/>
            </a:endParaRPr>
          </a:p>
          <a:p>
            <a:pPr marL="0" indent="0">
              <a:lnSpc>
                <a:spcPct val="100000"/>
              </a:lnSpc>
              <a:spcBef>
                <a:spcPts val="0"/>
              </a:spcBef>
              <a:spcAft>
                <a:spcPts val="0"/>
              </a:spcAft>
              <a:buNone/>
            </a:pPr>
            <a:r>
              <a:rPr lang="en-US" sz="1100" dirty="0">
                <a:solidFill>
                  <a:srgbClr val="4993C7"/>
                </a:solidFill>
                <a:cs typeface="Arial" panose="020B0604020202020204" pitchFamily="34" charset="0"/>
              </a:rPr>
              <a:t>Solution </a:t>
            </a:r>
            <a:r>
              <a:rPr lang="en-US" sz="1100" dirty="0">
                <a:solidFill>
                  <a:schemeClr val="bg2"/>
                </a:solidFill>
                <a:cs typeface="Arial" panose="020B0604020202020204" pitchFamily="34" charset="0"/>
              </a:rPr>
              <a:t>lion</a:t>
            </a:r>
          </a:p>
          <a:p>
            <a:pPr marL="115888" indent="-115888">
              <a:lnSpc>
                <a:spcPct val="100000"/>
              </a:lnSpc>
              <a:spcBef>
                <a:spcPts val="0"/>
              </a:spcBef>
              <a:spcAft>
                <a:spcPts val="0"/>
              </a:spcAft>
            </a:pPr>
            <a:r>
              <a:rPr lang="en-US" sz="900" dirty="0">
                <a:solidFill>
                  <a:schemeClr val="tx1"/>
                </a:solidFill>
              </a:rPr>
              <a:t>Cisco HyperFlex Data Platform: A high-performance, distributed file system that tightly integrates compute, storage, networking and virtualization resources into in an easy-to-deploy-and-manage hyperconverged system with independently scalable resources.</a:t>
            </a:r>
          </a:p>
          <a:p>
            <a:pPr marL="0" indent="0">
              <a:lnSpc>
                <a:spcPct val="100000"/>
              </a:lnSpc>
              <a:spcBef>
                <a:spcPts val="0"/>
              </a:spcBef>
              <a:spcAft>
                <a:spcPts val="0"/>
              </a:spcAft>
              <a:buNone/>
            </a:pPr>
            <a:endParaRPr lang="en-US" sz="700" dirty="0">
              <a:solidFill>
                <a:schemeClr val="bg2"/>
              </a:solidFill>
              <a:cs typeface="Arial" panose="020B0604020202020204" pitchFamily="34" charset="0"/>
            </a:endParaRPr>
          </a:p>
          <a:p>
            <a:pPr marL="0" indent="0">
              <a:lnSpc>
                <a:spcPct val="100000"/>
              </a:lnSpc>
              <a:spcBef>
                <a:spcPts val="0"/>
              </a:spcBef>
              <a:spcAft>
                <a:spcPts val="0"/>
              </a:spcAft>
              <a:buNone/>
            </a:pPr>
            <a:r>
              <a:rPr lang="en-US" sz="1100" dirty="0">
                <a:solidFill>
                  <a:schemeClr val="accent2">
                    <a:lumMod val="75000"/>
                  </a:schemeClr>
                </a:solidFill>
                <a:cs typeface="Arial" panose="020B0604020202020204" pitchFamily="34" charset="0"/>
              </a:rPr>
              <a:t>Business Outcomes</a:t>
            </a:r>
            <a:endParaRPr lang="en-US" sz="1100" dirty="0">
              <a:solidFill>
                <a:schemeClr val="bg2"/>
              </a:solidFill>
              <a:cs typeface="Arial" panose="020B0604020202020204" pitchFamily="34" charset="0"/>
            </a:endParaRPr>
          </a:p>
          <a:p>
            <a:pPr marL="115888" indent="-115888">
              <a:lnSpc>
                <a:spcPct val="100000"/>
              </a:lnSpc>
              <a:spcBef>
                <a:spcPts val="0"/>
              </a:spcBef>
              <a:spcAft>
                <a:spcPts val="0"/>
              </a:spcAft>
            </a:pPr>
            <a:r>
              <a:rPr lang="en-US" sz="900" dirty="0">
                <a:solidFill>
                  <a:schemeClr val="tx1"/>
                </a:solidFill>
                <a:cs typeface="Arial" panose="020B0604020202020204" pitchFamily="34" charset="0"/>
              </a:rPr>
              <a:t>51% lower cost over three years compared with public cloud </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68% lower bandwidth costs</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51% lower monthly cost for compute than public cloud</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Increase IT staff productivity due to ease of manageability &amp; more operational efficiency.</a:t>
            </a:r>
          </a:p>
          <a:p>
            <a:pPr marL="115888" indent="-115888">
              <a:lnSpc>
                <a:spcPct val="100000"/>
              </a:lnSpc>
              <a:spcBef>
                <a:spcPts val="0"/>
              </a:spcBef>
              <a:spcAft>
                <a:spcPts val="0"/>
              </a:spcAft>
            </a:pPr>
            <a:endParaRPr lang="en-US" sz="900" dirty="0">
              <a:solidFill>
                <a:srgbClr val="545456"/>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04026" y="303753"/>
            <a:ext cx="6005992" cy="731837"/>
          </a:xfrm>
        </p:spPr>
        <p:txBody>
          <a:bodyPr/>
          <a:lstStyle/>
          <a:p>
            <a:r>
              <a:rPr lang="en-US" dirty="0">
                <a:solidFill>
                  <a:schemeClr val="bg1"/>
                </a:solidFill>
              </a:rPr>
              <a:t>Fast-growing software startup </a:t>
            </a:r>
            <a:r>
              <a:rPr lang="en-US" dirty="0" err="1">
                <a:solidFill>
                  <a:schemeClr val="bg1"/>
                </a:solidFill>
              </a:rPr>
              <a:t>ForePaaS</a:t>
            </a:r>
            <a:br>
              <a:rPr lang="en-US" dirty="0">
                <a:solidFill>
                  <a:schemeClr val="bg1"/>
                </a:solidFill>
              </a:rPr>
            </a:br>
            <a:r>
              <a:rPr lang="en-US" sz="1400" dirty="0"/>
              <a:t>Builds a robust test/dev environment with Cisco HyperFlex systems.</a:t>
            </a:r>
          </a:p>
        </p:txBody>
      </p:sp>
      <p:sp>
        <p:nvSpPr>
          <p:cNvPr id="13" name="Text Placeholder 12"/>
          <p:cNvSpPr>
            <a:spLocks noGrp="1"/>
          </p:cNvSpPr>
          <p:nvPr>
            <p:ph type="body" sz="quarter" idx="15"/>
          </p:nvPr>
        </p:nvSpPr>
        <p:spPr>
          <a:xfrm>
            <a:off x="6726895" y="417512"/>
            <a:ext cx="1938425" cy="306201"/>
          </a:xfrm>
        </p:spPr>
        <p:txBody>
          <a:bodyPr/>
          <a:lstStyle/>
          <a:p>
            <a:r>
              <a:rPr lang="en-US" sz="1050" dirty="0"/>
              <a:t>Information Technology: Software development</a:t>
            </a:r>
          </a:p>
        </p:txBody>
      </p:sp>
      <p:grpSp>
        <p:nvGrpSpPr>
          <p:cNvPr id="11" name="Group 10"/>
          <p:cNvGrpSpPr/>
          <p:nvPr/>
        </p:nvGrpSpPr>
        <p:grpSpPr>
          <a:xfrm>
            <a:off x="4920561" y="1347788"/>
            <a:ext cx="3703344" cy="1772893"/>
            <a:chOff x="4920561" y="1347788"/>
            <a:chExt cx="3703344" cy="1772893"/>
          </a:xfrm>
        </p:grpSpPr>
        <p:pic>
          <p:nvPicPr>
            <p:cNvPr id="8" name="Picture 7"/>
            <p:cNvPicPr>
              <a:picLocks noChangeAspect="1"/>
            </p:cNvPicPr>
            <p:nvPr/>
          </p:nvPicPr>
          <p:blipFill>
            <a:blip r:embed="rId3"/>
            <a:stretch>
              <a:fillRect/>
            </a:stretch>
          </p:blipFill>
          <p:spPr>
            <a:xfrm>
              <a:off x="4920561" y="1348109"/>
              <a:ext cx="1806335" cy="1772572"/>
            </a:xfrm>
            <a:prstGeom prst="rect">
              <a:avLst/>
            </a:prstGeom>
          </p:spPr>
        </p:pic>
        <p:pic>
          <p:nvPicPr>
            <p:cNvPr id="10" name="Picture 9"/>
            <p:cNvPicPr>
              <a:picLocks noChangeAspect="1"/>
            </p:cNvPicPr>
            <p:nvPr/>
          </p:nvPicPr>
          <p:blipFill>
            <a:blip r:embed="rId4"/>
            <a:stretch>
              <a:fillRect/>
            </a:stretch>
          </p:blipFill>
          <p:spPr>
            <a:xfrm>
              <a:off x="6726896" y="1347788"/>
              <a:ext cx="1897009" cy="1768833"/>
            </a:xfrm>
            <a:prstGeom prst="rect">
              <a:avLst/>
            </a:prstGeom>
          </p:spPr>
        </p:pic>
      </p:grpSp>
    </p:spTree>
    <p:extLst>
      <p:ext uri="{BB962C8B-B14F-4D97-AF65-F5344CB8AC3E}">
        <p14:creationId xmlns:p14="http://schemas.microsoft.com/office/powerpoint/2010/main" val="28902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802266" y="3033323"/>
            <a:ext cx="3872386" cy="981906"/>
          </a:xfrm>
        </p:spPr>
        <p:txBody>
          <a:bodyPr/>
          <a:lstStyle/>
          <a:p>
            <a:pPr>
              <a:lnSpc>
                <a:spcPct val="100000"/>
              </a:lnSpc>
            </a:pPr>
            <a:r>
              <a:rPr lang="en-US" sz="1050" dirty="0">
                <a:solidFill>
                  <a:schemeClr val="bg1"/>
                </a:solidFill>
                <a:cs typeface="Arial" panose="020B0604020202020204" pitchFamily="34" charset="0"/>
              </a:rPr>
              <a:t>“With Cisco HyperFlex Systems, we can respond much faster to business and application needs because CPU, storage, and network resources are independently scalable. It’s easy to adjust the underlying infrastructure as workloads change.”</a:t>
            </a:r>
          </a:p>
          <a:p>
            <a:endParaRPr lang="en-US" sz="1050" i="1" dirty="0">
              <a:solidFill>
                <a:schemeClr val="bg1"/>
              </a:solidFill>
              <a:cs typeface="Arial" panose="020B0604020202020204" pitchFamily="34" charset="0"/>
            </a:endParaRPr>
          </a:p>
          <a:p>
            <a:r>
              <a:rPr lang="en-US" sz="1050" i="1" dirty="0">
                <a:solidFill>
                  <a:schemeClr val="bg1"/>
                </a:solidFill>
                <a:cs typeface="Arial" panose="020B0604020202020204" pitchFamily="34" charset="0"/>
              </a:rPr>
              <a:t>-Paul </a:t>
            </a:r>
            <a:r>
              <a:rPr lang="en-US" sz="1050" i="1" dirty="0" err="1">
                <a:solidFill>
                  <a:schemeClr val="bg1"/>
                </a:solidFill>
                <a:cs typeface="Arial" panose="020B0604020202020204" pitchFamily="34" charset="0"/>
              </a:rPr>
              <a:t>Bauwens</a:t>
            </a:r>
            <a:r>
              <a:rPr lang="en-US" sz="1050" i="1" dirty="0">
                <a:solidFill>
                  <a:schemeClr val="bg1"/>
                </a:solidFill>
                <a:cs typeface="Arial" panose="020B0604020202020204" pitchFamily="34" charset="0"/>
              </a:rPr>
              <a:t>, IT Architect, Meander Medisch Centrum</a:t>
            </a:r>
          </a:p>
          <a:p>
            <a:pPr>
              <a:lnSpc>
                <a:spcPct val="100000"/>
              </a:lnSpc>
            </a:pPr>
            <a:endParaRPr lang="en-US" sz="1050" i="1" dirty="0">
              <a:solidFill>
                <a:srgbClr val="004BAF"/>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437766" y="1208853"/>
            <a:ext cx="3901123" cy="3321201"/>
          </a:xfrm>
        </p:spPr>
        <p:txBody>
          <a:bodyPr/>
          <a:lstStyle/>
          <a:p>
            <a:pPr marL="0" indent="0">
              <a:lnSpc>
                <a:spcPct val="100000"/>
              </a:lnSpc>
              <a:spcBef>
                <a:spcPts val="0"/>
              </a:spcBef>
              <a:spcAft>
                <a:spcPts val="0"/>
              </a:spcAft>
              <a:buNone/>
            </a:pPr>
            <a:r>
              <a:rPr lang="en-US" sz="1100" dirty="0">
                <a:solidFill>
                  <a:srgbClr val="4993C7"/>
                </a:solidFill>
                <a:cs typeface="Arial" panose="020B0604020202020204" pitchFamily="34" charset="0"/>
              </a:rPr>
              <a:t>Business Objectives</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Support innovation and improve patient care.</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Deliver flexible infrastructure to support business agility; offer new &amp; expanded services to patients.</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Provide faster access to patient records &amp; critical applications.</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Support VDI &amp; </a:t>
            </a:r>
            <a:r>
              <a:rPr lang="en-US" sz="900" dirty="0">
                <a:solidFill>
                  <a:schemeClr val="tx1"/>
                </a:solidFill>
              </a:rPr>
              <a:t>handheld device access to </a:t>
            </a:r>
            <a:r>
              <a:rPr lang="en-US" sz="900" dirty="0">
                <a:solidFill>
                  <a:schemeClr val="tx1"/>
                </a:solidFill>
                <a:cs typeface="Arial" panose="020B0604020202020204" pitchFamily="34" charset="0"/>
              </a:rPr>
              <a:t>hospital-wide MCS Easycare electronic medical records application.</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Increase ease of IT resources deployment &amp; manageability.</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Reduce IT costs, increase ROI on IT.</a:t>
            </a:r>
          </a:p>
          <a:p>
            <a:pPr marL="0" indent="0">
              <a:lnSpc>
                <a:spcPct val="100000"/>
              </a:lnSpc>
              <a:spcBef>
                <a:spcPts val="0"/>
              </a:spcBef>
              <a:spcAft>
                <a:spcPts val="0"/>
              </a:spcAft>
              <a:buNone/>
            </a:pPr>
            <a:endParaRPr lang="en-US" sz="700" dirty="0">
              <a:solidFill>
                <a:schemeClr val="bg2"/>
              </a:solidFill>
              <a:cs typeface="Arial" panose="020B0604020202020204" pitchFamily="34" charset="0"/>
            </a:endParaRPr>
          </a:p>
          <a:p>
            <a:pPr marL="0" indent="0">
              <a:lnSpc>
                <a:spcPct val="100000"/>
              </a:lnSpc>
              <a:spcBef>
                <a:spcPts val="0"/>
              </a:spcBef>
              <a:spcAft>
                <a:spcPts val="0"/>
              </a:spcAft>
              <a:buNone/>
            </a:pPr>
            <a:r>
              <a:rPr lang="en-US" sz="1100" dirty="0">
                <a:solidFill>
                  <a:srgbClr val="4993C7"/>
                </a:solidFill>
                <a:cs typeface="Arial" panose="020B0604020202020204" pitchFamily="34" charset="0"/>
              </a:rPr>
              <a:t>Solution</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Cisco HyperFlex Data Platform: A </a:t>
            </a:r>
            <a:r>
              <a:rPr lang="en-US" sz="900" dirty="0">
                <a:solidFill>
                  <a:schemeClr val="tx1"/>
                </a:solidFill>
              </a:rPr>
              <a:t>high-performance, distributed file system that </a:t>
            </a:r>
            <a:r>
              <a:rPr lang="en-US" sz="900" dirty="0">
                <a:solidFill>
                  <a:schemeClr val="tx1"/>
                </a:solidFill>
                <a:cs typeface="Arial" panose="020B0604020202020204" pitchFamily="34" charset="0"/>
              </a:rPr>
              <a:t>tightly integrates compute, storage, networking and virtualization resources into in an easy-to-deploy-and-manage hyperconverged system with independently scalable resources.</a:t>
            </a:r>
            <a:endParaRPr lang="en-US" sz="900" dirty="0">
              <a:solidFill>
                <a:schemeClr val="tx1"/>
              </a:solidFill>
            </a:endParaRPr>
          </a:p>
          <a:p>
            <a:pPr marL="0" indent="0">
              <a:lnSpc>
                <a:spcPct val="100000"/>
              </a:lnSpc>
              <a:spcBef>
                <a:spcPts val="0"/>
              </a:spcBef>
              <a:spcAft>
                <a:spcPts val="0"/>
              </a:spcAft>
              <a:buNone/>
            </a:pPr>
            <a:endParaRPr lang="en-US" sz="700" dirty="0">
              <a:solidFill>
                <a:schemeClr val="bg2"/>
              </a:solidFill>
              <a:cs typeface="Arial" panose="020B0604020202020204" pitchFamily="34" charset="0"/>
            </a:endParaRPr>
          </a:p>
          <a:p>
            <a:pPr marL="0" indent="0">
              <a:lnSpc>
                <a:spcPct val="100000"/>
              </a:lnSpc>
              <a:spcBef>
                <a:spcPts val="0"/>
              </a:spcBef>
              <a:spcAft>
                <a:spcPts val="0"/>
              </a:spcAft>
              <a:buNone/>
            </a:pPr>
            <a:r>
              <a:rPr lang="en-US" sz="1100" dirty="0">
                <a:solidFill>
                  <a:schemeClr val="accent2">
                    <a:lumMod val="75000"/>
                  </a:schemeClr>
                </a:solidFill>
                <a:cs typeface="Arial" panose="020B0604020202020204" pitchFamily="34" charset="0"/>
              </a:rPr>
              <a:t>Business Outcomes</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Accelerated deployment of new services by 400%.</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Reduced IT management time by up to 75 percent.</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Reduced data center space, power &amp; cooling requirements by 40%. </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Increased server utilization by 40%; increasing ROI.</a:t>
            </a:r>
          </a:p>
          <a:p>
            <a:pPr marL="115888" indent="-115888">
              <a:lnSpc>
                <a:spcPct val="100000"/>
              </a:lnSpc>
              <a:spcBef>
                <a:spcPts val="0"/>
              </a:spcBef>
              <a:spcAft>
                <a:spcPts val="0"/>
              </a:spcAft>
            </a:pPr>
            <a:r>
              <a:rPr lang="en-US" sz="900" dirty="0">
                <a:solidFill>
                  <a:schemeClr val="tx1"/>
                </a:solidFill>
                <a:cs typeface="Arial" panose="020B0604020202020204" pitchFamily="34" charset="0"/>
              </a:rPr>
              <a:t>Can easily identify &amp; remove any future performance bottlenecks—without downtime or expensive, time-consuming migrations.</a:t>
            </a:r>
          </a:p>
          <a:p>
            <a:pPr marL="115888" indent="-115888">
              <a:lnSpc>
                <a:spcPct val="100000"/>
              </a:lnSpc>
              <a:spcBef>
                <a:spcPts val="0"/>
              </a:spcBef>
              <a:spcAft>
                <a:spcPts val="0"/>
              </a:spcAft>
            </a:pPr>
            <a:endParaRPr lang="en-US" sz="900" dirty="0">
              <a:solidFill>
                <a:srgbClr val="545456"/>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solidFill>
                  <a:schemeClr val="bg1"/>
                </a:solidFill>
              </a:rPr>
              <a:t>Meander Medical Center </a:t>
            </a:r>
            <a:br>
              <a:rPr lang="en-US" dirty="0">
                <a:solidFill>
                  <a:schemeClr val="accent5">
                    <a:lumMod val="75000"/>
                  </a:schemeClr>
                </a:solidFill>
              </a:rPr>
            </a:br>
            <a:r>
              <a:rPr lang="en-US" sz="1400" i="1" dirty="0"/>
              <a:t>Delivers innovative patient care across The Netherlands with Cisco hyperconverged infrastructure.</a:t>
            </a:r>
          </a:p>
        </p:txBody>
      </p:sp>
      <p:sp>
        <p:nvSpPr>
          <p:cNvPr id="13" name="Text Placeholder 12"/>
          <p:cNvSpPr>
            <a:spLocks noGrp="1"/>
          </p:cNvSpPr>
          <p:nvPr>
            <p:ph type="body" sz="quarter" idx="15"/>
          </p:nvPr>
        </p:nvSpPr>
        <p:spPr/>
        <p:txBody>
          <a:bodyPr/>
          <a:lstStyle/>
          <a:p>
            <a:r>
              <a:rPr lang="en-US" sz="1050" dirty="0"/>
              <a:t>Healthcare - Hospitals</a:t>
            </a:r>
          </a:p>
        </p:txBody>
      </p:sp>
      <p:pic>
        <p:nvPicPr>
          <p:cNvPr id="4" name="Picture Placeholder 3"/>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a:xfrm>
            <a:off x="4802266" y="1271390"/>
            <a:ext cx="3872392" cy="1677710"/>
          </a:xfrm>
          <a:prstGeom prst="rect">
            <a:avLst/>
          </a:prstGeom>
        </p:spPr>
      </p:pic>
      <p:pic>
        <p:nvPicPr>
          <p:cNvPr id="8" name="Picture 7"/>
          <p:cNvPicPr>
            <a:picLocks noChangeAspect="1"/>
          </p:cNvPicPr>
          <p:nvPr/>
        </p:nvPicPr>
        <p:blipFill>
          <a:blip r:embed="rId4"/>
          <a:stretch>
            <a:fillRect/>
          </a:stretch>
        </p:blipFill>
        <p:spPr>
          <a:xfrm>
            <a:off x="7394713" y="1303281"/>
            <a:ext cx="1226433" cy="532749"/>
          </a:xfrm>
          <a:prstGeom prst="rect">
            <a:avLst/>
          </a:prstGeom>
        </p:spPr>
      </p:pic>
    </p:spTree>
    <p:extLst>
      <p:ext uri="{BB962C8B-B14F-4D97-AF65-F5344CB8AC3E}">
        <p14:creationId xmlns:p14="http://schemas.microsoft.com/office/powerpoint/2010/main" val="78715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67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2785514" y="4153138"/>
            <a:ext cx="914400" cy="9144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05" name="Arc 204">
            <a:extLst>
              <a:ext uri="{FF2B5EF4-FFF2-40B4-BE49-F238E27FC236}">
                <a16:creationId xmlns:a16="http://schemas.microsoft.com/office/drawing/2014/main" id="{A2F2A30F-C1F3-4B2B-870A-420622EB4EFE}"/>
              </a:ext>
            </a:extLst>
          </p:cNvPr>
          <p:cNvSpPr/>
          <p:nvPr/>
        </p:nvSpPr>
        <p:spPr>
          <a:xfrm>
            <a:off x="4753200" y="1310599"/>
            <a:ext cx="2740676" cy="2740676"/>
          </a:xfrm>
          <a:prstGeom prst="arc">
            <a:avLst>
              <a:gd name="adj1" fmla="val 9342355"/>
              <a:gd name="adj2" fmla="val 15971717"/>
            </a:avLst>
          </a:prstGeom>
          <a:noFill/>
          <a:ln w="19050" cap="rnd">
            <a:solidFill>
              <a:schemeClr val="tx1">
                <a:lumMod val="10000"/>
                <a:lumOff val="90000"/>
              </a:schemeClr>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06" name="TextBox 205">
            <a:extLst>
              <a:ext uri="{FF2B5EF4-FFF2-40B4-BE49-F238E27FC236}">
                <a16:creationId xmlns:a16="http://schemas.microsoft.com/office/drawing/2014/main" id="{B9AD4586-FFC5-483F-9914-6E21D1A55A2C}"/>
              </a:ext>
            </a:extLst>
          </p:cNvPr>
          <p:cNvSpPr txBox="1"/>
          <p:nvPr/>
        </p:nvSpPr>
        <p:spPr>
          <a:xfrm>
            <a:off x="4298559" y="1248428"/>
            <a:ext cx="1058944" cy="169277"/>
          </a:xfrm>
          <a:prstGeom prst="rect">
            <a:avLst/>
          </a:prstGeom>
          <a:noFill/>
        </p:spPr>
        <p:txBody>
          <a:bodyPr wrap="non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Traditional Infra</a:t>
            </a:r>
          </a:p>
        </p:txBody>
      </p:sp>
      <p:sp>
        <p:nvSpPr>
          <p:cNvPr id="207" name="TextBox 206">
            <a:extLst>
              <a:ext uri="{FF2B5EF4-FFF2-40B4-BE49-F238E27FC236}">
                <a16:creationId xmlns:a16="http://schemas.microsoft.com/office/drawing/2014/main" id="{9DE18740-9E35-44BF-B59C-9811CF596C05}"/>
              </a:ext>
            </a:extLst>
          </p:cNvPr>
          <p:cNvSpPr txBox="1"/>
          <p:nvPr/>
        </p:nvSpPr>
        <p:spPr>
          <a:xfrm>
            <a:off x="3478658" y="1611215"/>
            <a:ext cx="1335785" cy="169277"/>
          </a:xfrm>
          <a:prstGeom prst="rect">
            <a:avLst/>
          </a:prstGeom>
          <a:noFill/>
        </p:spPr>
        <p:txBody>
          <a:bodyPr wrap="squar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Private Cloud</a:t>
            </a:r>
          </a:p>
        </p:txBody>
      </p:sp>
      <p:sp>
        <p:nvSpPr>
          <p:cNvPr id="208" name="TextBox 207">
            <a:extLst>
              <a:ext uri="{FF2B5EF4-FFF2-40B4-BE49-F238E27FC236}">
                <a16:creationId xmlns:a16="http://schemas.microsoft.com/office/drawing/2014/main" id="{6EBDA57E-65D8-4195-AC2C-4B19828C1004}"/>
              </a:ext>
            </a:extLst>
          </p:cNvPr>
          <p:cNvSpPr txBox="1"/>
          <p:nvPr/>
        </p:nvSpPr>
        <p:spPr>
          <a:xfrm>
            <a:off x="3425757" y="2187117"/>
            <a:ext cx="1063736" cy="169277"/>
          </a:xfrm>
          <a:prstGeom prst="rect">
            <a:avLst/>
          </a:prstGeom>
          <a:noFill/>
        </p:spPr>
        <p:txBody>
          <a:bodyPr wrap="squar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Scale-Out Infra</a:t>
            </a:r>
          </a:p>
        </p:txBody>
      </p:sp>
      <p:sp>
        <p:nvSpPr>
          <p:cNvPr id="209" name="TextBox 208">
            <a:extLst>
              <a:ext uri="{FF2B5EF4-FFF2-40B4-BE49-F238E27FC236}">
                <a16:creationId xmlns:a16="http://schemas.microsoft.com/office/drawing/2014/main" id="{7A5FDDEF-790F-4E19-A5F1-197395280A04}"/>
              </a:ext>
            </a:extLst>
          </p:cNvPr>
          <p:cNvSpPr txBox="1"/>
          <p:nvPr/>
        </p:nvSpPr>
        <p:spPr>
          <a:xfrm>
            <a:off x="3416120" y="2827255"/>
            <a:ext cx="1073372" cy="169277"/>
          </a:xfrm>
          <a:prstGeom prst="rect">
            <a:avLst/>
          </a:prstGeom>
          <a:noFill/>
        </p:spPr>
        <p:txBody>
          <a:bodyPr wrap="non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Mgmt. and Ops</a:t>
            </a:r>
          </a:p>
        </p:txBody>
      </p:sp>
      <p:grpSp>
        <p:nvGrpSpPr>
          <p:cNvPr id="210" name="Group 4">
            <a:extLst>
              <a:ext uri="{FF2B5EF4-FFF2-40B4-BE49-F238E27FC236}">
                <a16:creationId xmlns:a16="http://schemas.microsoft.com/office/drawing/2014/main" id="{E63E7035-476F-4845-B85B-183A00FDC3C4}"/>
              </a:ext>
            </a:extLst>
          </p:cNvPr>
          <p:cNvGrpSpPr>
            <a:grpSpLocks noChangeAspect="1"/>
          </p:cNvGrpSpPr>
          <p:nvPr/>
        </p:nvGrpSpPr>
        <p:grpSpPr bwMode="auto">
          <a:xfrm>
            <a:off x="4577112" y="2715297"/>
            <a:ext cx="392884" cy="393192"/>
            <a:chOff x="1608" y="347"/>
            <a:chExt cx="2544" cy="2546"/>
          </a:xfrm>
        </p:grpSpPr>
        <p:sp>
          <p:nvSpPr>
            <p:cNvPr id="211" name="Oval 5">
              <a:extLst>
                <a:ext uri="{FF2B5EF4-FFF2-40B4-BE49-F238E27FC236}">
                  <a16:creationId xmlns:a16="http://schemas.microsoft.com/office/drawing/2014/main" id="{C6CFD071-3659-49C2-BC8D-D8030CCED689}"/>
                </a:ext>
              </a:extLst>
            </p:cNvPr>
            <p:cNvSpPr>
              <a:spLocks noChangeArrowheads="1"/>
            </p:cNvSpPr>
            <p:nvPr/>
          </p:nvSpPr>
          <p:spPr bwMode="auto">
            <a:xfrm>
              <a:off x="1608" y="347"/>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12" name="Line 6">
              <a:extLst>
                <a:ext uri="{FF2B5EF4-FFF2-40B4-BE49-F238E27FC236}">
                  <a16:creationId xmlns:a16="http://schemas.microsoft.com/office/drawing/2014/main" id="{77967F9C-8A6C-488F-A34D-D83B7FA9A73B}"/>
                </a:ext>
              </a:extLst>
            </p:cNvPr>
            <p:cNvSpPr>
              <a:spLocks noChangeShapeType="1"/>
            </p:cNvSpPr>
            <p:nvPr/>
          </p:nvSpPr>
          <p:spPr bwMode="auto">
            <a:xfrm>
              <a:off x="4149" y="16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13" name="Line 7">
              <a:extLst>
                <a:ext uri="{FF2B5EF4-FFF2-40B4-BE49-F238E27FC236}">
                  <a16:creationId xmlns:a16="http://schemas.microsoft.com/office/drawing/2014/main" id="{1AC1629A-FDBF-4328-AEB5-586BB5DD6518}"/>
                </a:ext>
              </a:extLst>
            </p:cNvPr>
            <p:cNvSpPr>
              <a:spLocks noChangeShapeType="1"/>
            </p:cNvSpPr>
            <p:nvPr/>
          </p:nvSpPr>
          <p:spPr bwMode="auto">
            <a:xfrm>
              <a:off x="4149" y="16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14" name="Oval 8">
              <a:extLst>
                <a:ext uri="{FF2B5EF4-FFF2-40B4-BE49-F238E27FC236}">
                  <a16:creationId xmlns:a16="http://schemas.microsoft.com/office/drawing/2014/main" id="{65FD99F5-604B-44FE-B2F1-C12AFE786983}"/>
                </a:ext>
              </a:extLst>
            </p:cNvPr>
            <p:cNvSpPr>
              <a:spLocks noChangeArrowheads="1"/>
            </p:cNvSpPr>
            <p:nvPr/>
          </p:nvSpPr>
          <p:spPr bwMode="auto">
            <a:xfrm>
              <a:off x="2527" y="1266"/>
              <a:ext cx="706" cy="70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215" name="Freeform 9">
              <a:extLst>
                <a:ext uri="{FF2B5EF4-FFF2-40B4-BE49-F238E27FC236}">
                  <a16:creationId xmlns:a16="http://schemas.microsoft.com/office/drawing/2014/main" id="{AD921C40-2DEF-45B2-B649-BE39087D7755}"/>
                </a:ext>
              </a:extLst>
            </p:cNvPr>
            <p:cNvSpPr>
              <a:spLocks noEditPoints="1"/>
            </p:cNvSpPr>
            <p:nvPr/>
          </p:nvSpPr>
          <p:spPr bwMode="auto">
            <a:xfrm>
              <a:off x="1767" y="506"/>
              <a:ext cx="2385" cy="2387"/>
            </a:xfrm>
            <a:custGeom>
              <a:avLst/>
              <a:gdLst>
                <a:gd name="T0" fmla="*/ 1350 w 1350"/>
                <a:gd name="T1" fmla="*/ 630 h 1350"/>
                <a:gd name="T2" fmla="*/ 1322 w 1350"/>
                <a:gd name="T3" fmla="*/ 431 h 1350"/>
                <a:gd name="T4" fmla="*/ 1075 w 1350"/>
                <a:gd name="T5" fmla="*/ 184 h 1350"/>
                <a:gd name="T6" fmla="*/ 908 w 1350"/>
                <a:gd name="T7" fmla="*/ 184 h 1350"/>
                <a:gd name="T8" fmla="*/ 805 w 1350"/>
                <a:gd name="T9" fmla="*/ 287 h 1350"/>
                <a:gd name="T10" fmla="*/ 748 w 1350"/>
                <a:gd name="T11" fmla="*/ 264 h 1350"/>
                <a:gd name="T12" fmla="*/ 748 w 1350"/>
                <a:gd name="T13" fmla="*/ 118 h 1350"/>
                <a:gd name="T14" fmla="*/ 630 w 1350"/>
                <a:gd name="T15" fmla="*/ 0 h 1350"/>
                <a:gd name="T16" fmla="*/ 512 w 1350"/>
                <a:gd name="T17" fmla="*/ 118 h 1350"/>
                <a:gd name="T18" fmla="*/ 512 w 1350"/>
                <a:gd name="T19" fmla="*/ 264 h 1350"/>
                <a:gd name="T20" fmla="*/ 455 w 1350"/>
                <a:gd name="T21" fmla="*/ 287 h 1350"/>
                <a:gd name="T22" fmla="*/ 352 w 1350"/>
                <a:gd name="T23" fmla="*/ 185 h 1350"/>
                <a:gd name="T24" fmla="*/ 185 w 1350"/>
                <a:gd name="T25" fmla="*/ 185 h 1350"/>
                <a:gd name="T26" fmla="*/ 185 w 1350"/>
                <a:gd name="T27" fmla="*/ 352 h 1350"/>
                <a:gd name="T28" fmla="*/ 287 w 1350"/>
                <a:gd name="T29" fmla="*/ 455 h 1350"/>
                <a:gd name="T30" fmla="*/ 264 w 1350"/>
                <a:gd name="T31" fmla="*/ 512 h 1350"/>
                <a:gd name="T32" fmla="*/ 118 w 1350"/>
                <a:gd name="T33" fmla="*/ 512 h 1350"/>
                <a:gd name="T34" fmla="*/ 0 w 1350"/>
                <a:gd name="T35" fmla="*/ 630 h 1350"/>
                <a:gd name="T36" fmla="*/ 118 w 1350"/>
                <a:gd name="T37" fmla="*/ 748 h 1350"/>
                <a:gd name="T38" fmla="*/ 264 w 1350"/>
                <a:gd name="T39" fmla="*/ 748 h 1350"/>
                <a:gd name="T40" fmla="*/ 288 w 1350"/>
                <a:gd name="T41" fmla="*/ 805 h 1350"/>
                <a:gd name="T42" fmla="*/ 185 w 1350"/>
                <a:gd name="T43" fmla="*/ 908 h 1350"/>
                <a:gd name="T44" fmla="*/ 185 w 1350"/>
                <a:gd name="T45" fmla="*/ 1076 h 1350"/>
                <a:gd name="T46" fmla="*/ 431 w 1350"/>
                <a:gd name="T47" fmla="*/ 1322 h 1350"/>
                <a:gd name="T48" fmla="*/ 630 w 1350"/>
                <a:gd name="T49" fmla="*/ 1350 h 1350"/>
                <a:gd name="T50" fmla="*/ 1350 w 1350"/>
                <a:gd name="T51" fmla="*/ 630 h 1350"/>
                <a:gd name="T52" fmla="*/ 430 w 1350"/>
                <a:gd name="T53" fmla="*/ 630 h 1350"/>
                <a:gd name="T54" fmla="*/ 630 w 1350"/>
                <a:gd name="T55" fmla="*/ 430 h 1350"/>
                <a:gd name="T56" fmla="*/ 830 w 1350"/>
                <a:gd name="T57" fmla="*/ 630 h 1350"/>
                <a:gd name="T58" fmla="*/ 630 w 1350"/>
                <a:gd name="T59" fmla="*/ 830 h 1350"/>
                <a:gd name="T60" fmla="*/ 430 w 1350"/>
                <a:gd name="T61" fmla="*/ 63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0" h="1350">
                  <a:moveTo>
                    <a:pt x="1350" y="630"/>
                  </a:moveTo>
                  <a:cubicBezTo>
                    <a:pt x="1350" y="561"/>
                    <a:pt x="1340" y="494"/>
                    <a:pt x="1322" y="431"/>
                  </a:cubicBezTo>
                  <a:cubicBezTo>
                    <a:pt x="1190" y="299"/>
                    <a:pt x="1076" y="185"/>
                    <a:pt x="1075" y="184"/>
                  </a:cubicBezTo>
                  <a:cubicBezTo>
                    <a:pt x="1030" y="139"/>
                    <a:pt x="954" y="139"/>
                    <a:pt x="908" y="184"/>
                  </a:cubicBezTo>
                  <a:cubicBezTo>
                    <a:pt x="805" y="287"/>
                    <a:pt x="805" y="287"/>
                    <a:pt x="805" y="287"/>
                  </a:cubicBezTo>
                  <a:cubicBezTo>
                    <a:pt x="787" y="278"/>
                    <a:pt x="768" y="270"/>
                    <a:pt x="748" y="264"/>
                  </a:cubicBezTo>
                  <a:cubicBezTo>
                    <a:pt x="748" y="118"/>
                    <a:pt x="748" y="118"/>
                    <a:pt x="748" y="118"/>
                  </a:cubicBezTo>
                  <a:cubicBezTo>
                    <a:pt x="748" y="53"/>
                    <a:pt x="695" y="0"/>
                    <a:pt x="630" y="0"/>
                  </a:cubicBezTo>
                  <a:cubicBezTo>
                    <a:pt x="565" y="0"/>
                    <a:pt x="512" y="53"/>
                    <a:pt x="512" y="118"/>
                  </a:cubicBezTo>
                  <a:cubicBezTo>
                    <a:pt x="512" y="264"/>
                    <a:pt x="512" y="264"/>
                    <a:pt x="512" y="264"/>
                  </a:cubicBezTo>
                  <a:cubicBezTo>
                    <a:pt x="492" y="270"/>
                    <a:pt x="473" y="278"/>
                    <a:pt x="455" y="287"/>
                  </a:cubicBezTo>
                  <a:cubicBezTo>
                    <a:pt x="352" y="185"/>
                    <a:pt x="352" y="185"/>
                    <a:pt x="352" y="185"/>
                  </a:cubicBezTo>
                  <a:cubicBezTo>
                    <a:pt x="306" y="139"/>
                    <a:pt x="230" y="139"/>
                    <a:pt x="185" y="185"/>
                  </a:cubicBezTo>
                  <a:cubicBezTo>
                    <a:pt x="139" y="230"/>
                    <a:pt x="139" y="306"/>
                    <a:pt x="185" y="352"/>
                  </a:cubicBezTo>
                  <a:cubicBezTo>
                    <a:pt x="287" y="455"/>
                    <a:pt x="287" y="455"/>
                    <a:pt x="287" y="455"/>
                  </a:cubicBezTo>
                  <a:cubicBezTo>
                    <a:pt x="278" y="473"/>
                    <a:pt x="270" y="492"/>
                    <a:pt x="264" y="512"/>
                  </a:cubicBezTo>
                  <a:cubicBezTo>
                    <a:pt x="118" y="512"/>
                    <a:pt x="118" y="512"/>
                    <a:pt x="118" y="512"/>
                  </a:cubicBezTo>
                  <a:cubicBezTo>
                    <a:pt x="53" y="512"/>
                    <a:pt x="0" y="565"/>
                    <a:pt x="0" y="630"/>
                  </a:cubicBezTo>
                  <a:cubicBezTo>
                    <a:pt x="0" y="695"/>
                    <a:pt x="53" y="748"/>
                    <a:pt x="118" y="748"/>
                  </a:cubicBezTo>
                  <a:cubicBezTo>
                    <a:pt x="264" y="748"/>
                    <a:pt x="264" y="748"/>
                    <a:pt x="264" y="748"/>
                  </a:cubicBezTo>
                  <a:cubicBezTo>
                    <a:pt x="270" y="768"/>
                    <a:pt x="278" y="787"/>
                    <a:pt x="288" y="805"/>
                  </a:cubicBezTo>
                  <a:cubicBezTo>
                    <a:pt x="185" y="908"/>
                    <a:pt x="185" y="908"/>
                    <a:pt x="185" y="908"/>
                  </a:cubicBezTo>
                  <a:cubicBezTo>
                    <a:pt x="139" y="954"/>
                    <a:pt x="139" y="1030"/>
                    <a:pt x="185" y="1076"/>
                  </a:cubicBezTo>
                  <a:cubicBezTo>
                    <a:pt x="185" y="1076"/>
                    <a:pt x="299" y="1190"/>
                    <a:pt x="431" y="1322"/>
                  </a:cubicBezTo>
                  <a:cubicBezTo>
                    <a:pt x="494" y="1340"/>
                    <a:pt x="561" y="1350"/>
                    <a:pt x="630" y="1350"/>
                  </a:cubicBezTo>
                  <a:cubicBezTo>
                    <a:pt x="1028" y="1350"/>
                    <a:pt x="1350" y="1028"/>
                    <a:pt x="1350" y="630"/>
                  </a:cubicBezTo>
                  <a:close/>
                  <a:moveTo>
                    <a:pt x="430" y="630"/>
                  </a:moveTo>
                  <a:cubicBezTo>
                    <a:pt x="430" y="519"/>
                    <a:pt x="519" y="430"/>
                    <a:pt x="630" y="430"/>
                  </a:cubicBezTo>
                  <a:cubicBezTo>
                    <a:pt x="741" y="430"/>
                    <a:pt x="830" y="519"/>
                    <a:pt x="830" y="630"/>
                  </a:cubicBezTo>
                  <a:cubicBezTo>
                    <a:pt x="830" y="741"/>
                    <a:pt x="741" y="830"/>
                    <a:pt x="630" y="830"/>
                  </a:cubicBezTo>
                  <a:cubicBezTo>
                    <a:pt x="519" y="830"/>
                    <a:pt x="430" y="741"/>
                    <a:pt x="430" y="630"/>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16" name="Freeform 10">
              <a:extLst>
                <a:ext uri="{FF2B5EF4-FFF2-40B4-BE49-F238E27FC236}">
                  <a16:creationId xmlns:a16="http://schemas.microsoft.com/office/drawing/2014/main" id="{75EBEAA4-24AB-4836-B6DE-C73C9254E80F}"/>
                </a:ext>
              </a:extLst>
            </p:cNvPr>
            <p:cNvSpPr>
              <a:spLocks noEditPoints="1"/>
            </p:cNvSpPr>
            <p:nvPr/>
          </p:nvSpPr>
          <p:spPr bwMode="auto">
            <a:xfrm>
              <a:off x="1767" y="506"/>
              <a:ext cx="2226" cy="2228"/>
            </a:xfrm>
            <a:custGeom>
              <a:avLst/>
              <a:gdLst>
                <a:gd name="T0" fmla="*/ 1142 w 1260"/>
                <a:gd name="T1" fmla="*/ 512 h 1260"/>
                <a:gd name="T2" fmla="*/ 996 w 1260"/>
                <a:gd name="T3" fmla="*/ 512 h 1260"/>
                <a:gd name="T4" fmla="*/ 973 w 1260"/>
                <a:gd name="T5" fmla="*/ 455 h 1260"/>
                <a:gd name="T6" fmla="*/ 1075 w 1260"/>
                <a:gd name="T7" fmla="*/ 352 h 1260"/>
                <a:gd name="T8" fmla="*/ 1075 w 1260"/>
                <a:gd name="T9" fmla="*/ 184 h 1260"/>
                <a:gd name="T10" fmla="*/ 908 w 1260"/>
                <a:gd name="T11" fmla="*/ 184 h 1260"/>
                <a:gd name="T12" fmla="*/ 805 w 1260"/>
                <a:gd name="T13" fmla="*/ 287 h 1260"/>
                <a:gd name="T14" fmla="*/ 748 w 1260"/>
                <a:gd name="T15" fmla="*/ 264 h 1260"/>
                <a:gd name="T16" fmla="*/ 748 w 1260"/>
                <a:gd name="T17" fmla="*/ 118 h 1260"/>
                <a:gd name="T18" fmla="*/ 630 w 1260"/>
                <a:gd name="T19" fmla="*/ 0 h 1260"/>
                <a:gd name="T20" fmla="*/ 512 w 1260"/>
                <a:gd name="T21" fmla="*/ 118 h 1260"/>
                <a:gd name="T22" fmla="*/ 512 w 1260"/>
                <a:gd name="T23" fmla="*/ 264 h 1260"/>
                <a:gd name="T24" fmla="*/ 455 w 1260"/>
                <a:gd name="T25" fmla="*/ 287 h 1260"/>
                <a:gd name="T26" fmla="*/ 352 w 1260"/>
                <a:gd name="T27" fmla="*/ 185 h 1260"/>
                <a:gd name="T28" fmla="*/ 185 w 1260"/>
                <a:gd name="T29" fmla="*/ 185 h 1260"/>
                <a:gd name="T30" fmla="*/ 185 w 1260"/>
                <a:gd name="T31" fmla="*/ 352 h 1260"/>
                <a:gd name="T32" fmla="*/ 287 w 1260"/>
                <a:gd name="T33" fmla="*/ 455 h 1260"/>
                <a:gd name="T34" fmla="*/ 264 w 1260"/>
                <a:gd name="T35" fmla="*/ 512 h 1260"/>
                <a:gd name="T36" fmla="*/ 118 w 1260"/>
                <a:gd name="T37" fmla="*/ 512 h 1260"/>
                <a:gd name="T38" fmla="*/ 0 w 1260"/>
                <a:gd name="T39" fmla="*/ 630 h 1260"/>
                <a:gd name="T40" fmla="*/ 118 w 1260"/>
                <a:gd name="T41" fmla="*/ 748 h 1260"/>
                <a:gd name="T42" fmla="*/ 264 w 1260"/>
                <a:gd name="T43" fmla="*/ 748 h 1260"/>
                <a:gd name="T44" fmla="*/ 288 w 1260"/>
                <a:gd name="T45" fmla="*/ 805 h 1260"/>
                <a:gd name="T46" fmla="*/ 185 w 1260"/>
                <a:gd name="T47" fmla="*/ 908 h 1260"/>
                <a:gd name="T48" fmla="*/ 185 w 1260"/>
                <a:gd name="T49" fmla="*/ 1076 h 1260"/>
                <a:gd name="T50" fmla="*/ 352 w 1260"/>
                <a:gd name="T51" fmla="*/ 1076 h 1260"/>
                <a:gd name="T52" fmla="*/ 455 w 1260"/>
                <a:gd name="T53" fmla="*/ 973 h 1260"/>
                <a:gd name="T54" fmla="*/ 512 w 1260"/>
                <a:gd name="T55" fmla="*/ 996 h 1260"/>
                <a:gd name="T56" fmla="*/ 512 w 1260"/>
                <a:gd name="T57" fmla="*/ 1142 h 1260"/>
                <a:gd name="T58" fmla="*/ 630 w 1260"/>
                <a:gd name="T59" fmla="*/ 1260 h 1260"/>
                <a:gd name="T60" fmla="*/ 748 w 1260"/>
                <a:gd name="T61" fmla="*/ 1142 h 1260"/>
                <a:gd name="T62" fmla="*/ 748 w 1260"/>
                <a:gd name="T63" fmla="*/ 996 h 1260"/>
                <a:gd name="T64" fmla="*/ 805 w 1260"/>
                <a:gd name="T65" fmla="*/ 973 h 1260"/>
                <a:gd name="T66" fmla="*/ 908 w 1260"/>
                <a:gd name="T67" fmla="*/ 1075 h 1260"/>
                <a:gd name="T68" fmla="*/ 1076 w 1260"/>
                <a:gd name="T69" fmla="*/ 1075 h 1260"/>
                <a:gd name="T70" fmla="*/ 1076 w 1260"/>
                <a:gd name="T71" fmla="*/ 908 h 1260"/>
                <a:gd name="T72" fmla="*/ 973 w 1260"/>
                <a:gd name="T73" fmla="*/ 805 h 1260"/>
                <a:gd name="T74" fmla="*/ 996 w 1260"/>
                <a:gd name="T75" fmla="*/ 748 h 1260"/>
                <a:gd name="T76" fmla="*/ 1142 w 1260"/>
                <a:gd name="T77" fmla="*/ 748 h 1260"/>
                <a:gd name="T78" fmla="*/ 1260 w 1260"/>
                <a:gd name="T79" fmla="*/ 630 h 1260"/>
                <a:gd name="T80" fmla="*/ 1142 w 1260"/>
                <a:gd name="T81" fmla="*/ 512 h 1260"/>
                <a:gd name="T82" fmla="*/ 630 w 1260"/>
                <a:gd name="T83" fmla="*/ 830 h 1260"/>
                <a:gd name="T84" fmla="*/ 430 w 1260"/>
                <a:gd name="T85" fmla="*/ 630 h 1260"/>
                <a:gd name="T86" fmla="*/ 630 w 1260"/>
                <a:gd name="T87" fmla="*/ 430 h 1260"/>
                <a:gd name="T88" fmla="*/ 830 w 1260"/>
                <a:gd name="T89" fmla="*/ 630 h 1260"/>
                <a:gd name="T90" fmla="*/ 630 w 1260"/>
                <a:gd name="T91" fmla="*/ 83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0" h="1260">
                  <a:moveTo>
                    <a:pt x="1142" y="512"/>
                  </a:moveTo>
                  <a:cubicBezTo>
                    <a:pt x="996" y="512"/>
                    <a:pt x="996" y="512"/>
                    <a:pt x="996" y="512"/>
                  </a:cubicBezTo>
                  <a:cubicBezTo>
                    <a:pt x="990" y="492"/>
                    <a:pt x="982" y="473"/>
                    <a:pt x="973" y="455"/>
                  </a:cubicBezTo>
                  <a:cubicBezTo>
                    <a:pt x="1075" y="352"/>
                    <a:pt x="1075" y="352"/>
                    <a:pt x="1075" y="352"/>
                  </a:cubicBezTo>
                  <a:cubicBezTo>
                    <a:pt x="1121" y="306"/>
                    <a:pt x="1121" y="230"/>
                    <a:pt x="1075" y="184"/>
                  </a:cubicBezTo>
                  <a:cubicBezTo>
                    <a:pt x="1030" y="139"/>
                    <a:pt x="954" y="139"/>
                    <a:pt x="908" y="184"/>
                  </a:cubicBezTo>
                  <a:cubicBezTo>
                    <a:pt x="805" y="287"/>
                    <a:pt x="805" y="287"/>
                    <a:pt x="805" y="287"/>
                  </a:cubicBezTo>
                  <a:cubicBezTo>
                    <a:pt x="787" y="278"/>
                    <a:pt x="768" y="270"/>
                    <a:pt x="748" y="264"/>
                  </a:cubicBezTo>
                  <a:cubicBezTo>
                    <a:pt x="748" y="118"/>
                    <a:pt x="748" y="118"/>
                    <a:pt x="748" y="118"/>
                  </a:cubicBezTo>
                  <a:cubicBezTo>
                    <a:pt x="748" y="53"/>
                    <a:pt x="695" y="0"/>
                    <a:pt x="630" y="0"/>
                  </a:cubicBezTo>
                  <a:cubicBezTo>
                    <a:pt x="565" y="0"/>
                    <a:pt x="512" y="53"/>
                    <a:pt x="512" y="118"/>
                  </a:cubicBezTo>
                  <a:cubicBezTo>
                    <a:pt x="512" y="264"/>
                    <a:pt x="512" y="264"/>
                    <a:pt x="512" y="264"/>
                  </a:cubicBezTo>
                  <a:cubicBezTo>
                    <a:pt x="492" y="270"/>
                    <a:pt x="473" y="278"/>
                    <a:pt x="455" y="287"/>
                  </a:cubicBezTo>
                  <a:cubicBezTo>
                    <a:pt x="352" y="185"/>
                    <a:pt x="352" y="185"/>
                    <a:pt x="352" y="185"/>
                  </a:cubicBezTo>
                  <a:cubicBezTo>
                    <a:pt x="306" y="139"/>
                    <a:pt x="230" y="139"/>
                    <a:pt x="185" y="185"/>
                  </a:cubicBezTo>
                  <a:cubicBezTo>
                    <a:pt x="139" y="230"/>
                    <a:pt x="139" y="306"/>
                    <a:pt x="185" y="352"/>
                  </a:cubicBezTo>
                  <a:cubicBezTo>
                    <a:pt x="287" y="455"/>
                    <a:pt x="287" y="455"/>
                    <a:pt x="287" y="455"/>
                  </a:cubicBezTo>
                  <a:cubicBezTo>
                    <a:pt x="278" y="473"/>
                    <a:pt x="270" y="492"/>
                    <a:pt x="264" y="512"/>
                  </a:cubicBezTo>
                  <a:cubicBezTo>
                    <a:pt x="118" y="512"/>
                    <a:pt x="118" y="512"/>
                    <a:pt x="118" y="512"/>
                  </a:cubicBezTo>
                  <a:cubicBezTo>
                    <a:pt x="53" y="512"/>
                    <a:pt x="0" y="565"/>
                    <a:pt x="0" y="630"/>
                  </a:cubicBezTo>
                  <a:cubicBezTo>
                    <a:pt x="0" y="695"/>
                    <a:pt x="53" y="748"/>
                    <a:pt x="118" y="748"/>
                  </a:cubicBezTo>
                  <a:cubicBezTo>
                    <a:pt x="264" y="748"/>
                    <a:pt x="264" y="748"/>
                    <a:pt x="264" y="748"/>
                  </a:cubicBezTo>
                  <a:cubicBezTo>
                    <a:pt x="270" y="768"/>
                    <a:pt x="278" y="787"/>
                    <a:pt x="288" y="805"/>
                  </a:cubicBezTo>
                  <a:cubicBezTo>
                    <a:pt x="185" y="908"/>
                    <a:pt x="185" y="908"/>
                    <a:pt x="185" y="908"/>
                  </a:cubicBezTo>
                  <a:cubicBezTo>
                    <a:pt x="139" y="954"/>
                    <a:pt x="139" y="1030"/>
                    <a:pt x="185" y="1076"/>
                  </a:cubicBezTo>
                  <a:cubicBezTo>
                    <a:pt x="230" y="1121"/>
                    <a:pt x="306" y="1121"/>
                    <a:pt x="352" y="1076"/>
                  </a:cubicBezTo>
                  <a:cubicBezTo>
                    <a:pt x="455" y="973"/>
                    <a:pt x="455" y="973"/>
                    <a:pt x="455" y="973"/>
                  </a:cubicBezTo>
                  <a:cubicBezTo>
                    <a:pt x="473" y="982"/>
                    <a:pt x="492" y="990"/>
                    <a:pt x="512" y="996"/>
                  </a:cubicBezTo>
                  <a:cubicBezTo>
                    <a:pt x="512" y="1142"/>
                    <a:pt x="512" y="1142"/>
                    <a:pt x="512" y="1142"/>
                  </a:cubicBezTo>
                  <a:cubicBezTo>
                    <a:pt x="512" y="1207"/>
                    <a:pt x="565" y="1260"/>
                    <a:pt x="630" y="1260"/>
                  </a:cubicBezTo>
                  <a:cubicBezTo>
                    <a:pt x="695" y="1260"/>
                    <a:pt x="748" y="1207"/>
                    <a:pt x="748" y="1142"/>
                  </a:cubicBezTo>
                  <a:cubicBezTo>
                    <a:pt x="748" y="996"/>
                    <a:pt x="748" y="996"/>
                    <a:pt x="748" y="996"/>
                  </a:cubicBezTo>
                  <a:cubicBezTo>
                    <a:pt x="768" y="990"/>
                    <a:pt x="787" y="982"/>
                    <a:pt x="805" y="973"/>
                  </a:cubicBezTo>
                  <a:cubicBezTo>
                    <a:pt x="908" y="1075"/>
                    <a:pt x="908" y="1075"/>
                    <a:pt x="908" y="1075"/>
                  </a:cubicBezTo>
                  <a:cubicBezTo>
                    <a:pt x="954" y="1121"/>
                    <a:pt x="1030" y="1121"/>
                    <a:pt x="1076" y="1075"/>
                  </a:cubicBezTo>
                  <a:cubicBezTo>
                    <a:pt x="1121" y="1030"/>
                    <a:pt x="1121" y="954"/>
                    <a:pt x="1076" y="908"/>
                  </a:cubicBezTo>
                  <a:cubicBezTo>
                    <a:pt x="973" y="805"/>
                    <a:pt x="973" y="805"/>
                    <a:pt x="973" y="805"/>
                  </a:cubicBezTo>
                  <a:cubicBezTo>
                    <a:pt x="982" y="787"/>
                    <a:pt x="990" y="768"/>
                    <a:pt x="996" y="748"/>
                  </a:cubicBezTo>
                  <a:cubicBezTo>
                    <a:pt x="1142" y="748"/>
                    <a:pt x="1142" y="748"/>
                    <a:pt x="1142" y="748"/>
                  </a:cubicBezTo>
                  <a:cubicBezTo>
                    <a:pt x="1207" y="748"/>
                    <a:pt x="1260" y="695"/>
                    <a:pt x="1260" y="630"/>
                  </a:cubicBezTo>
                  <a:cubicBezTo>
                    <a:pt x="1260" y="565"/>
                    <a:pt x="1207" y="512"/>
                    <a:pt x="1142" y="512"/>
                  </a:cubicBezTo>
                  <a:close/>
                  <a:moveTo>
                    <a:pt x="630" y="830"/>
                  </a:moveTo>
                  <a:cubicBezTo>
                    <a:pt x="519" y="830"/>
                    <a:pt x="430" y="741"/>
                    <a:pt x="430" y="630"/>
                  </a:cubicBezTo>
                  <a:cubicBezTo>
                    <a:pt x="430" y="519"/>
                    <a:pt x="519" y="430"/>
                    <a:pt x="630" y="430"/>
                  </a:cubicBezTo>
                  <a:cubicBezTo>
                    <a:pt x="741" y="430"/>
                    <a:pt x="830" y="519"/>
                    <a:pt x="830" y="630"/>
                  </a:cubicBezTo>
                  <a:cubicBezTo>
                    <a:pt x="830" y="741"/>
                    <a:pt x="741" y="830"/>
                    <a:pt x="630" y="830"/>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217" name="Group 44">
            <a:extLst>
              <a:ext uri="{FF2B5EF4-FFF2-40B4-BE49-F238E27FC236}">
                <a16:creationId xmlns:a16="http://schemas.microsoft.com/office/drawing/2014/main" id="{2F1E7380-A2F7-4842-A542-1CC140782EAA}"/>
              </a:ext>
            </a:extLst>
          </p:cNvPr>
          <p:cNvGrpSpPr>
            <a:grpSpLocks noChangeAspect="1"/>
          </p:cNvGrpSpPr>
          <p:nvPr/>
        </p:nvGrpSpPr>
        <p:grpSpPr bwMode="auto">
          <a:xfrm>
            <a:off x="5442288" y="1136849"/>
            <a:ext cx="393192" cy="393501"/>
            <a:chOff x="1608" y="347"/>
            <a:chExt cx="2544" cy="2546"/>
          </a:xfrm>
        </p:grpSpPr>
        <p:sp>
          <p:nvSpPr>
            <p:cNvPr id="218" name="Oval 45">
              <a:extLst>
                <a:ext uri="{FF2B5EF4-FFF2-40B4-BE49-F238E27FC236}">
                  <a16:creationId xmlns:a16="http://schemas.microsoft.com/office/drawing/2014/main" id="{EA207B2B-5AE2-4512-A48F-1D3B2CE660BE}"/>
                </a:ext>
              </a:extLst>
            </p:cNvPr>
            <p:cNvSpPr>
              <a:spLocks noChangeArrowheads="1"/>
            </p:cNvSpPr>
            <p:nvPr/>
          </p:nvSpPr>
          <p:spPr bwMode="auto">
            <a:xfrm>
              <a:off x="1608" y="347"/>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19" name="Freeform 46">
              <a:extLst>
                <a:ext uri="{FF2B5EF4-FFF2-40B4-BE49-F238E27FC236}">
                  <a16:creationId xmlns:a16="http://schemas.microsoft.com/office/drawing/2014/main" id="{7816CDD8-097A-4BEC-AE81-98A86053C9D6}"/>
                </a:ext>
              </a:extLst>
            </p:cNvPr>
            <p:cNvSpPr>
              <a:spLocks/>
            </p:cNvSpPr>
            <p:nvPr/>
          </p:nvSpPr>
          <p:spPr bwMode="auto">
            <a:xfrm>
              <a:off x="4152" y="1617"/>
              <a:ext cx="0" cy="5"/>
            </a:xfrm>
            <a:custGeom>
              <a:avLst/>
              <a:gdLst>
                <a:gd name="T0" fmla="*/ 3 h 3"/>
                <a:gd name="T1" fmla="*/ 2 h 3"/>
                <a:gd name="T2" fmla="*/ 0 h 3"/>
                <a:gd name="T3" fmla="*/ 2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2"/>
                    <a:pt x="0" y="2"/>
                  </a:cubicBezTo>
                  <a:cubicBezTo>
                    <a:pt x="0" y="1"/>
                    <a:pt x="0" y="1"/>
                    <a:pt x="0" y="0"/>
                  </a:cubicBezTo>
                  <a:cubicBezTo>
                    <a:pt x="0" y="1"/>
                    <a:pt x="0" y="1"/>
                    <a:pt x="0" y="2"/>
                  </a:cubicBezTo>
                  <a:cubicBezTo>
                    <a:pt x="0" y="2"/>
                    <a:pt x="0" y="3"/>
                    <a:pt x="0"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0" name="Freeform 47">
              <a:extLst>
                <a:ext uri="{FF2B5EF4-FFF2-40B4-BE49-F238E27FC236}">
                  <a16:creationId xmlns:a16="http://schemas.microsoft.com/office/drawing/2014/main" id="{AE76FC0D-B7E7-4BFD-A9FA-7E48F02A445B}"/>
                </a:ext>
              </a:extLst>
            </p:cNvPr>
            <p:cNvSpPr>
              <a:spLocks/>
            </p:cNvSpPr>
            <p:nvPr/>
          </p:nvSpPr>
          <p:spPr bwMode="auto">
            <a:xfrm>
              <a:off x="3221" y="1650"/>
              <a:ext cx="931" cy="1197"/>
            </a:xfrm>
            <a:custGeom>
              <a:avLst/>
              <a:gdLst>
                <a:gd name="T0" fmla="*/ 527 w 527"/>
                <a:gd name="T1" fmla="*/ 0 h 677"/>
                <a:gd name="T2" fmla="*/ 515 w 527"/>
                <a:gd name="T3" fmla="*/ 115 h 677"/>
                <a:gd name="T4" fmla="*/ 515 w 527"/>
                <a:gd name="T5" fmla="*/ 115 h 677"/>
                <a:gd name="T6" fmla="*/ 514 w 527"/>
                <a:gd name="T7" fmla="*/ 118 h 677"/>
                <a:gd name="T8" fmla="*/ 512 w 527"/>
                <a:gd name="T9" fmla="*/ 132 h 677"/>
                <a:gd name="T10" fmla="*/ 511 w 527"/>
                <a:gd name="T11" fmla="*/ 132 h 677"/>
                <a:gd name="T12" fmla="*/ 502 w 527"/>
                <a:gd name="T13" fmla="*/ 169 h 677"/>
                <a:gd name="T14" fmla="*/ 502 w 527"/>
                <a:gd name="T15" fmla="*/ 169 h 677"/>
                <a:gd name="T16" fmla="*/ 500 w 527"/>
                <a:gd name="T17" fmla="*/ 179 h 677"/>
                <a:gd name="T18" fmla="*/ 497 w 527"/>
                <a:gd name="T19" fmla="*/ 190 h 677"/>
                <a:gd name="T20" fmla="*/ 496 w 527"/>
                <a:gd name="T21" fmla="*/ 190 h 677"/>
                <a:gd name="T22" fmla="*/ 353 w 527"/>
                <a:gd name="T23" fmla="*/ 452 h 677"/>
                <a:gd name="T24" fmla="*/ 353 w 527"/>
                <a:gd name="T25" fmla="*/ 452 h 677"/>
                <a:gd name="T26" fmla="*/ 350 w 527"/>
                <a:gd name="T27" fmla="*/ 456 h 677"/>
                <a:gd name="T28" fmla="*/ 338 w 527"/>
                <a:gd name="T29" fmla="*/ 469 h 677"/>
                <a:gd name="T30" fmla="*/ 337 w 527"/>
                <a:gd name="T31" fmla="*/ 469 h 677"/>
                <a:gd name="T32" fmla="*/ 300 w 527"/>
                <a:gd name="T33" fmla="*/ 506 h 677"/>
                <a:gd name="T34" fmla="*/ 301 w 527"/>
                <a:gd name="T35" fmla="*/ 506 h 677"/>
                <a:gd name="T36" fmla="*/ 286 w 527"/>
                <a:gd name="T37" fmla="*/ 520 h 677"/>
                <a:gd name="T38" fmla="*/ 278 w 527"/>
                <a:gd name="T39" fmla="*/ 528 h 677"/>
                <a:gd name="T40" fmla="*/ 277 w 527"/>
                <a:gd name="T41" fmla="*/ 528 h 677"/>
                <a:gd name="T42" fmla="*/ 0 w 527"/>
                <a:gd name="T43" fmla="*/ 677 h 677"/>
                <a:gd name="T44" fmla="*/ 0 w 527"/>
                <a:gd name="T45" fmla="*/ 677 h 677"/>
                <a:gd name="T46" fmla="*/ 527 w 527"/>
                <a:gd name="T4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7" h="677">
                  <a:moveTo>
                    <a:pt x="527" y="0"/>
                  </a:moveTo>
                  <a:cubicBezTo>
                    <a:pt x="526" y="39"/>
                    <a:pt x="522" y="77"/>
                    <a:pt x="515" y="115"/>
                  </a:cubicBezTo>
                  <a:cubicBezTo>
                    <a:pt x="515" y="115"/>
                    <a:pt x="515" y="115"/>
                    <a:pt x="515" y="115"/>
                  </a:cubicBezTo>
                  <a:cubicBezTo>
                    <a:pt x="515" y="116"/>
                    <a:pt x="514" y="117"/>
                    <a:pt x="514" y="118"/>
                  </a:cubicBezTo>
                  <a:cubicBezTo>
                    <a:pt x="513" y="123"/>
                    <a:pt x="512" y="127"/>
                    <a:pt x="512" y="132"/>
                  </a:cubicBezTo>
                  <a:cubicBezTo>
                    <a:pt x="511" y="132"/>
                    <a:pt x="511" y="132"/>
                    <a:pt x="511" y="132"/>
                  </a:cubicBezTo>
                  <a:cubicBezTo>
                    <a:pt x="509" y="144"/>
                    <a:pt x="506" y="157"/>
                    <a:pt x="502" y="169"/>
                  </a:cubicBezTo>
                  <a:cubicBezTo>
                    <a:pt x="502" y="169"/>
                    <a:pt x="502" y="169"/>
                    <a:pt x="502" y="169"/>
                  </a:cubicBezTo>
                  <a:cubicBezTo>
                    <a:pt x="502" y="173"/>
                    <a:pt x="501" y="176"/>
                    <a:pt x="500" y="179"/>
                  </a:cubicBezTo>
                  <a:cubicBezTo>
                    <a:pt x="499" y="183"/>
                    <a:pt x="498" y="186"/>
                    <a:pt x="497" y="190"/>
                  </a:cubicBezTo>
                  <a:cubicBezTo>
                    <a:pt x="496" y="190"/>
                    <a:pt x="496" y="190"/>
                    <a:pt x="496" y="190"/>
                  </a:cubicBezTo>
                  <a:cubicBezTo>
                    <a:pt x="467" y="288"/>
                    <a:pt x="418" y="377"/>
                    <a:pt x="353" y="452"/>
                  </a:cubicBezTo>
                  <a:cubicBezTo>
                    <a:pt x="353" y="452"/>
                    <a:pt x="353" y="452"/>
                    <a:pt x="353" y="452"/>
                  </a:cubicBezTo>
                  <a:cubicBezTo>
                    <a:pt x="352" y="454"/>
                    <a:pt x="351" y="455"/>
                    <a:pt x="350" y="456"/>
                  </a:cubicBezTo>
                  <a:cubicBezTo>
                    <a:pt x="346" y="460"/>
                    <a:pt x="342" y="465"/>
                    <a:pt x="338" y="469"/>
                  </a:cubicBezTo>
                  <a:cubicBezTo>
                    <a:pt x="338" y="469"/>
                    <a:pt x="338" y="469"/>
                    <a:pt x="337" y="469"/>
                  </a:cubicBezTo>
                  <a:cubicBezTo>
                    <a:pt x="325" y="482"/>
                    <a:pt x="313" y="494"/>
                    <a:pt x="300" y="506"/>
                  </a:cubicBezTo>
                  <a:cubicBezTo>
                    <a:pt x="301" y="506"/>
                    <a:pt x="301" y="506"/>
                    <a:pt x="301" y="506"/>
                  </a:cubicBezTo>
                  <a:cubicBezTo>
                    <a:pt x="296" y="511"/>
                    <a:pt x="291" y="516"/>
                    <a:pt x="286" y="520"/>
                  </a:cubicBezTo>
                  <a:cubicBezTo>
                    <a:pt x="283" y="523"/>
                    <a:pt x="280" y="525"/>
                    <a:pt x="278" y="528"/>
                  </a:cubicBezTo>
                  <a:cubicBezTo>
                    <a:pt x="277" y="528"/>
                    <a:pt x="277" y="528"/>
                    <a:pt x="277" y="528"/>
                  </a:cubicBezTo>
                  <a:cubicBezTo>
                    <a:pt x="198" y="596"/>
                    <a:pt x="104" y="648"/>
                    <a:pt x="0" y="677"/>
                  </a:cubicBezTo>
                  <a:cubicBezTo>
                    <a:pt x="0" y="677"/>
                    <a:pt x="0" y="677"/>
                    <a:pt x="0" y="677"/>
                  </a:cubicBezTo>
                  <a:cubicBezTo>
                    <a:pt x="299" y="594"/>
                    <a:pt x="519" y="323"/>
                    <a:pt x="527" y="0"/>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1" name="Freeform 48">
              <a:extLst>
                <a:ext uri="{FF2B5EF4-FFF2-40B4-BE49-F238E27FC236}">
                  <a16:creationId xmlns:a16="http://schemas.microsoft.com/office/drawing/2014/main" id="{996FA309-F644-4ED7-B6EF-5DF5EF533AEB}"/>
                </a:ext>
              </a:extLst>
            </p:cNvPr>
            <p:cNvSpPr>
              <a:spLocks/>
            </p:cNvSpPr>
            <p:nvPr/>
          </p:nvSpPr>
          <p:spPr bwMode="auto">
            <a:xfrm>
              <a:off x="3221" y="393"/>
              <a:ext cx="931" cy="1197"/>
            </a:xfrm>
            <a:custGeom>
              <a:avLst/>
              <a:gdLst>
                <a:gd name="T0" fmla="*/ 279 w 527"/>
                <a:gd name="T1" fmla="*/ 151 h 677"/>
                <a:gd name="T2" fmla="*/ 280 w 527"/>
                <a:gd name="T3" fmla="*/ 151 h 677"/>
                <a:gd name="T4" fmla="*/ 286 w 527"/>
                <a:gd name="T5" fmla="*/ 157 h 677"/>
                <a:gd name="T6" fmla="*/ 298 w 527"/>
                <a:gd name="T7" fmla="*/ 168 h 677"/>
                <a:gd name="T8" fmla="*/ 298 w 527"/>
                <a:gd name="T9" fmla="*/ 168 h 677"/>
                <a:gd name="T10" fmla="*/ 335 w 527"/>
                <a:gd name="T11" fmla="*/ 205 h 677"/>
                <a:gd name="T12" fmla="*/ 336 w 527"/>
                <a:gd name="T13" fmla="*/ 205 h 677"/>
                <a:gd name="T14" fmla="*/ 349 w 527"/>
                <a:gd name="T15" fmla="*/ 220 h 677"/>
                <a:gd name="T16" fmla="*/ 354 w 527"/>
                <a:gd name="T17" fmla="*/ 226 h 677"/>
                <a:gd name="T18" fmla="*/ 353 w 527"/>
                <a:gd name="T19" fmla="*/ 226 h 677"/>
                <a:gd name="T20" fmla="*/ 496 w 527"/>
                <a:gd name="T21" fmla="*/ 486 h 677"/>
                <a:gd name="T22" fmla="*/ 496 w 527"/>
                <a:gd name="T23" fmla="*/ 486 h 677"/>
                <a:gd name="T24" fmla="*/ 500 w 527"/>
                <a:gd name="T25" fmla="*/ 498 h 677"/>
                <a:gd name="T26" fmla="*/ 502 w 527"/>
                <a:gd name="T27" fmla="*/ 505 h 677"/>
                <a:gd name="T28" fmla="*/ 502 w 527"/>
                <a:gd name="T29" fmla="*/ 505 h 677"/>
                <a:gd name="T30" fmla="*/ 511 w 527"/>
                <a:gd name="T31" fmla="*/ 543 h 677"/>
                <a:gd name="T32" fmla="*/ 511 w 527"/>
                <a:gd name="T33" fmla="*/ 543 h 677"/>
                <a:gd name="T34" fmla="*/ 513 w 527"/>
                <a:gd name="T35" fmla="*/ 556 h 677"/>
                <a:gd name="T36" fmla="*/ 515 w 527"/>
                <a:gd name="T37" fmla="*/ 561 h 677"/>
                <a:gd name="T38" fmla="*/ 514 w 527"/>
                <a:gd name="T39" fmla="*/ 561 h 677"/>
                <a:gd name="T40" fmla="*/ 527 w 527"/>
                <a:gd name="T41" fmla="*/ 677 h 677"/>
                <a:gd name="T42" fmla="*/ 0 w 527"/>
                <a:gd name="T43" fmla="*/ 0 h 677"/>
                <a:gd name="T44" fmla="*/ 0 w 527"/>
                <a:gd name="T45" fmla="*/ 0 h 677"/>
                <a:gd name="T46" fmla="*/ 279 w 527"/>
                <a:gd name="T47" fmla="*/ 15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7" h="677">
                  <a:moveTo>
                    <a:pt x="279" y="151"/>
                  </a:moveTo>
                  <a:cubicBezTo>
                    <a:pt x="280" y="151"/>
                    <a:pt x="280" y="151"/>
                    <a:pt x="280" y="151"/>
                  </a:cubicBezTo>
                  <a:cubicBezTo>
                    <a:pt x="282" y="153"/>
                    <a:pt x="284" y="155"/>
                    <a:pt x="286" y="157"/>
                  </a:cubicBezTo>
                  <a:cubicBezTo>
                    <a:pt x="290" y="161"/>
                    <a:pt x="294" y="164"/>
                    <a:pt x="298" y="168"/>
                  </a:cubicBezTo>
                  <a:cubicBezTo>
                    <a:pt x="298" y="168"/>
                    <a:pt x="298" y="168"/>
                    <a:pt x="298" y="168"/>
                  </a:cubicBezTo>
                  <a:cubicBezTo>
                    <a:pt x="310" y="180"/>
                    <a:pt x="323" y="192"/>
                    <a:pt x="335" y="205"/>
                  </a:cubicBezTo>
                  <a:cubicBezTo>
                    <a:pt x="335" y="205"/>
                    <a:pt x="335" y="205"/>
                    <a:pt x="336" y="205"/>
                  </a:cubicBezTo>
                  <a:cubicBezTo>
                    <a:pt x="340" y="210"/>
                    <a:pt x="344" y="215"/>
                    <a:pt x="349" y="220"/>
                  </a:cubicBezTo>
                  <a:cubicBezTo>
                    <a:pt x="350" y="222"/>
                    <a:pt x="352" y="224"/>
                    <a:pt x="354" y="226"/>
                  </a:cubicBezTo>
                  <a:cubicBezTo>
                    <a:pt x="353" y="226"/>
                    <a:pt x="353" y="226"/>
                    <a:pt x="353" y="226"/>
                  </a:cubicBezTo>
                  <a:cubicBezTo>
                    <a:pt x="418" y="301"/>
                    <a:pt x="467" y="389"/>
                    <a:pt x="496" y="486"/>
                  </a:cubicBezTo>
                  <a:cubicBezTo>
                    <a:pt x="496" y="486"/>
                    <a:pt x="496" y="486"/>
                    <a:pt x="496" y="486"/>
                  </a:cubicBezTo>
                  <a:cubicBezTo>
                    <a:pt x="497" y="490"/>
                    <a:pt x="498" y="494"/>
                    <a:pt x="500" y="498"/>
                  </a:cubicBezTo>
                  <a:cubicBezTo>
                    <a:pt x="500" y="500"/>
                    <a:pt x="501" y="503"/>
                    <a:pt x="502" y="505"/>
                  </a:cubicBezTo>
                  <a:cubicBezTo>
                    <a:pt x="502" y="505"/>
                    <a:pt x="502" y="505"/>
                    <a:pt x="502" y="505"/>
                  </a:cubicBezTo>
                  <a:cubicBezTo>
                    <a:pt x="505" y="518"/>
                    <a:pt x="508" y="530"/>
                    <a:pt x="511" y="543"/>
                  </a:cubicBezTo>
                  <a:cubicBezTo>
                    <a:pt x="511" y="543"/>
                    <a:pt x="511" y="543"/>
                    <a:pt x="511" y="543"/>
                  </a:cubicBezTo>
                  <a:cubicBezTo>
                    <a:pt x="512" y="547"/>
                    <a:pt x="513" y="552"/>
                    <a:pt x="513" y="556"/>
                  </a:cubicBezTo>
                  <a:cubicBezTo>
                    <a:pt x="514" y="558"/>
                    <a:pt x="514" y="560"/>
                    <a:pt x="515" y="561"/>
                  </a:cubicBezTo>
                  <a:cubicBezTo>
                    <a:pt x="514" y="561"/>
                    <a:pt x="514" y="561"/>
                    <a:pt x="514" y="561"/>
                  </a:cubicBezTo>
                  <a:cubicBezTo>
                    <a:pt x="521" y="599"/>
                    <a:pt x="526" y="637"/>
                    <a:pt x="527" y="677"/>
                  </a:cubicBezTo>
                  <a:cubicBezTo>
                    <a:pt x="519" y="354"/>
                    <a:pt x="299" y="83"/>
                    <a:pt x="0" y="0"/>
                  </a:cubicBezTo>
                  <a:cubicBezTo>
                    <a:pt x="0" y="0"/>
                    <a:pt x="0" y="0"/>
                    <a:pt x="0" y="0"/>
                  </a:cubicBezTo>
                  <a:cubicBezTo>
                    <a:pt x="105" y="29"/>
                    <a:pt x="200" y="82"/>
                    <a:pt x="279" y="151"/>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2" name="Freeform 49">
              <a:extLst>
                <a:ext uri="{FF2B5EF4-FFF2-40B4-BE49-F238E27FC236}">
                  <a16:creationId xmlns:a16="http://schemas.microsoft.com/office/drawing/2014/main" id="{EAF251D1-C13B-4C24-BA6E-017A8D601687}"/>
                </a:ext>
              </a:extLst>
            </p:cNvPr>
            <p:cNvSpPr>
              <a:spLocks/>
            </p:cNvSpPr>
            <p:nvPr/>
          </p:nvSpPr>
          <p:spPr bwMode="auto">
            <a:xfrm>
              <a:off x="4152" y="1622"/>
              <a:ext cx="0" cy="28"/>
            </a:xfrm>
            <a:custGeom>
              <a:avLst/>
              <a:gdLst>
                <a:gd name="T0" fmla="*/ 0 h 16"/>
                <a:gd name="T1" fmla="*/ 16 h 16"/>
                <a:gd name="T2" fmla="*/ 0 h 16"/>
              </a:gdLst>
              <a:ahLst/>
              <a:cxnLst>
                <a:cxn ang="0">
                  <a:pos x="0" y="T0"/>
                </a:cxn>
                <a:cxn ang="0">
                  <a:pos x="0" y="T1"/>
                </a:cxn>
                <a:cxn ang="0">
                  <a:pos x="0" y="T2"/>
                </a:cxn>
              </a:cxnLst>
              <a:rect l="0" t="0" r="r" b="b"/>
              <a:pathLst>
                <a:path h="16">
                  <a:moveTo>
                    <a:pt x="0" y="0"/>
                  </a:moveTo>
                  <a:cubicBezTo>
                    <a:pt x="0" y="5"/>
                    <a:pt x="0" y="11"/>
                    <a:pt x="0" y="16"/>
                  </a:cubicBezTo>
                  <a:cubicBezTo>
                    <a:pt x="0" y="11"/>
                    <a:pt x="0" y="5"/>
                    <a:pt x="0"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3" name="Freeform 50">
              <a:extLst>
                <a:ext uri="{FF2B5EF4-FFF2-40B4-BE49-F238E27FC236}">
                  <a16:creationId xmlns:a16="http://schemas.microsoft.com/office/drawing/2014/main" id="{F4AD2E7A-D1BE-430B-8157-F4F2FA4F1DFA}"/>
                </a:ext>
              </a:extLst>
            </p:cNvPr>
            <p:cNvSpPr>
              <a:spLocks/>
            </p:cNvSpPr>
            <p:nvPr/>
          </p:nvSpPr>
          <p:spPr bwMode="auto">
            <a:xfrm>
              <a:off x="4152" y="1590"/>
              <a:ext cx="0" cy="27"/>
            </a:xfrm>
            <a:custGeom>
              <a:avLst/>
              <a:gdLst>
                <a:gd name="T0" fmla="*/ 0 h 15"/>
                <a:gd name="T1" fmla="*/ 15 h 15"/>
                <a:gd name="T2" fmla="*/ 0 h 15"/>
              </a:gdLst>
              <a:ahLst/>
              <a:cxnLst>
                <a:cxn ang="0">
                  <a:pos x="0" y="T0"/>
                </a:cxn>
                <a:cxn ang="0">
                  <a:pos x="0" y="T1"/>
                </a:cxn>
                <a:cxn ang="0">
                  <a:pos x="0" y="T2"/>
                </a:cxn>
              </a:cxnLst>
              <a:rect l="0" t="0" r="r" b="b"/>
              <a:pathLst>
                <a:path h="15">
                  <a:moveTo>
                    <a:pt x="0" y="0"/>
                  </a:moveTo>
                  <a:cubicBezTo>
                    <a:pt x="0" y="5"/>
                    <a:pt x="0" y="10"/>
                    <a:pt x="0" y="15"/>
                  </a:cubicBezTo>
                  <a:cubicBezTo>
                    <a:pt x="0" y="10"/>
                    <a:pt x="0" y="5"/>
                    <a:pt x="0"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4" name="Freeform 51">
              <a:extLst>
                <a:ext uri="{FF2B5EF4-FFF2-40B4-BE49-F238E27FC236}">
                  <a16:creationId xmlns:a16="http://schemas.microsoft.com/office/drawing/2014/main" id="{9EE559B3-505F-4614-8E43-743DD947EA09}"/>
                </a:ext>
              </a:extLst>
            </p:cNvPr>
            <p:cNvSpPr>
              <a:spLocks/>
            </p:cNvSpPr>
            <p:nvPr/>
          </p:nvSpPr>
          <p:spPr bwMode="auto">
            <a:xfrm>
              <a:off x="2419" y="347"/>
              <a:ext cx="1733" cy="2546"/>
            </a:xfrm>
            <a:custGeom>
              <a:avLst/>
              <a:gdLst>
                <a:gd name="T0" fmla="*/ 732 w 981"/>
                <a:gd name="T1" fmla="*/ 1265 h 1440"/>
                <a:gd name="T2" fmla="*/ 755 w 981"/>
                <a:gd name="T3" fmla="*/ 1243 h 1440"/>
                <a:gd name="T4" fmla="*/ 791 w 981"/>
                <a:gd name="T5" fmla="*/ 1206 h 1440"/>
                <a:gd name="T6" fmla="*/ 804 w 981"/>
                <a:gd name="T7" fmla="*/ 1193 h 1440"/>
                <a:gd name="T8" fmla="*/ 807 w 981"/>
                <a:gd name="T9" fmla="*/ 1189 h 1440"/>
                <a:gd name="T10" fmla="*/ 951 w 981"/>
                <a:gd name="T11" fmla="*/ 927 h 1440"/>
                <a:gd name="T12" fmla="*/ 956 w 981"/>
                <a:gd name="T13" fmla="*/ 906 h 1440"/>
                <a:gd name="T14" fmla="*/ 965 w 981"/>
                <a:gd name="T15" fmla="*/ 869 h 1440"/>
                <a:gd name="T16" fmla="*/ 968 w 981"/>
                <a:gd name="T17" fmla="*/ 855 h 1440"/>
                <a:gd name="T18" fmla="*/ 969 w 981"/>
                <a:gd name="T19" fmla="*/ 852 h 1440"/>
                <a:gd name="T20" fmla="*/ 981 w 981"/>
                <a:gd name="T21" fmla="*/ 721 h 1440"/>
                <a:gd name="T22" fmla="*/ 981 w 981"/>
                <a:gd name="T23" fmla="*/ 718 h 1440"/>
                <a:gd name="T24" fmla="*/ 968 w 981"/>
                <a:gd name="T25" fmla="*/ 587 h 1440"/>
                <a:gd name="T26" fmla="*/ 967 w 981"/>
                <a:gd name="T27" fmla="*/ 582 h 1440"/>
                <a:gd name="T28" fmla="*/ 965 w 981"/>
                <a:gd name="T29" fmla="*/ 569 h 1440"/>
                <a:gd name="T30" fmla="*/ 956 w 981"/>
                <a:gd name="T31" fmla="*/ 531 h 1440"/>
                <a:gd name="T32" fmla="*/ 950 w 981"/>
                <a:gd name="T33" fmla="*/ 512 h 1440"/>
                <a:gd name="T34" fmla="*/ 807 w 981"/>
                <a:gd name="T35" fmla="*/ 252 h 1440"/>
                <a:gd name="T36" fmla="*/ 803 w 981"/>
                <a:gd name="T37" fmla="*/ 246 h 1440"/>
                <a:gd name="T38" fmla="*/ 789 w 981"/>
                <a:gd name="T39" fmla="*/ 231 h 1440"/>
                <a:gd name="T40" fmla="*/ 752 w 981"/>
                <a:gd name="T41" fmla="*/ 194 h 1440"/>
                <a:gd name="T42" fmla="*/ 734 w 981"/>
                <a:gd name="T43" fmla="*/ 177 h 1440"/>
                <a:gd name="T44" fmla="*/ 454 w 981"/>
                <a:gd name="T45" fmla="*/ 26 h 1440"/>
                <a:gd name="T46" fmla="*/ 261 w 981"/>
                <a:gd name="T47" fmla="*/ 0 h 1440"/>
                <a:gd name="T48" fmla="*/ 1 w 981"/>
                <a:gd name="T49" fmla="*/ 142 h 1440"/>
                <a:gd name="T50" fmla="*/ 20 w 981"/>
                <a:gd name="T51" fmla="*/ 183 h 1440"/>
                <a:gd name="T52" fmla="*/ 54 w 981"/>
                <a:gd name="T53" fmla="*/ 231 h 1440"/>
                <a:gd name="T54" fmla="*/ 1 w 981"/>
                <a:gd name="T55" fmla="*/ 482 h 1440"/>
                <a:gd name="T56" fmla="*/ 70 w 981"/>
                <a:gd name="T57" fmla="*/ 569 h 1440"/>
                <a:gd name="T58" fmla="*/ 1 w 981"/>
                <a:gd name="T59" fmla="*/ 623 h 1440"/>
                <a:gd name="T60" fmla="*/ 3 w 981"/>
                <a:gd name="T61" fmla="*/ 833 h 1440"/>
                <a:gd name="T62" fmla="*/ 70 w 981"/>
                <a:gd name="T63" fmla="*/ 906 h 1440"/>
                <a:gd name="T64" fmla="*/ 1 w 981"/>
                <a:gd name="T65" fmla="*/ 957 h 1440"/>
                <a:gd name="T66" fmla="*/ 5 w 981"/>
                <a:gd name="T67" fmla="*/ 1176 h 1440"/>
                <a:gd name="T68" fmla="*/ 18 w 981"/>
                <a:gd name="T69" fmla="*/ 1193 h 1440"/>
                <a:gd name="T70" fmla="*/ 54 w 981"/>
                <a:gd name="T71" fmla="*/ 1243 h 1440"/>
                <a:gd name="T72" fmla="*/ 1 w 981"/>
                <a:gd name="T73" fmla="*/ 1392 h 1440"/>
                <a:gd name="T74" fmla="*/ 454 w 981"/>
                <a:gd name="T75" fmla="*/ 1414 h 1440"/>
                <a:gd name="T76" fmla="*/ 731 w 981"/>
                <a:gd name="T77" fmla="*/ 1265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1" h="1440">
                  <a:moveTo>
                    <a:pt x="731" y="1265"/>
                  </a:moveTo>
                  <a:cubicBezTo>
                    <a:pt x="732" y="1265"/>
                    <a:pt x="732" y="1265"/>
                    <a:pt x="732" y="1265"/>
                  </a:cubicBezTo>
                  <a:cubicBezTo>
                    <a:pt x="734" y="1262"/>
                    <a:pt x="737" y="1260"/>
                    <a:pt x="740" y="1257"/>
                  </a:cubicBezTo>
                  <a:cubicBezTo>
                    <a:pt x="745" y="1253"/>
                    <a:pt x="750" y="1248"/>
                    <a:pt x="755" y="1243"/>
                  </a:cubicBezTo>
                  <a:cubicBezTo>
                    <a:pt x="755" y="1243"/>
                    <a:pt x="755" y="1243"/>
                    <a:pt x="754" y="1243"/>
                  </a:cubicBezTo>
                  <a:cubicBezTo>
                    <a:pt x="767" y="1231"/>
                    <a:pt x="779" y="1219"/>
                    <a:pt x="791" y="1206"/>
                  </a:cubicBezTo>
                  <a:cubicBezTo>
                    <a:pt x="792" y="1206"/>
                    <a:pt x="792" y="1206"/>
                    <a:pt x="792" y="1206"/>
                  </a:cubicBezTo>
                  <a:cubicBezTo>
                    <a:pt x="796" y="1202"/>
                    <a:pt x="800" y="1197"/>
                    <a:pt x="804" y="1193"/>
                  </a:cubicBezTo>
                  <a:cubicBezTo>
                    <a:pt x="805" y="1192"/>
                    <a:pt x="806" y="1191"/>
                    <a:pt x="807" y="1189"/>
                  </a:cubicBezTo>
                  <a:cubicBezTo>
                    <a:pt x="807" y="1189"/>
                    <a:pt x="807" y="1189"/>
                    <a:pt x="807" y="1189"/>
                  </a:cubicBezTo>
                  <a:cubicBezTo>
                    <a:pt x="872" y="1114"/>
                    <a:pt x="921" y="1025"/>
                    <a:pt x="950" y="927"/>
                  </a:cubicBezTo>
                  <a:cubicBezTo>
                    <a:pt x="951" y="927"/>
                    <a:pt x="951" y="927"/>
                    <a:pt x="951" y="927"/>
                  </a:cubicBezTo>
                  <a:cubicBezTo>
                    <a:pt x="952" y="923"/>
                    <a:pt x="953" y="920"/>
                    <a:pt x="954" y="916"/>
                  </a:cubicBezTo>
                  <a:cubicBezTo>
                    <a:pt x="955" y="913"/>
                    <a:pt x="956" y="910"/>
                    <a:pt x="956" y="906"/>
                  </a:cubicBezTo>
                  <a:cubicBezTo>
                    <a:pt x="956" y="906"/>
                    <a:pt x="956" y="906"/>
                    <a:pt x="956" y="906"/>
                  </a:cubicBezTo>
                  <a:cubicBezTo>
                    <a:pt x="960" y="894"/>
                    <a:pt x="963" y="881"/>
                    <a:pt x="965" y="869"/>
                  </a:cubicBezTo>
                  <a:cubicBezTo>
                    <a:pt x="965" y="869"/>
                    <a:pt x="965" y="869"/>
                    <a:pt x="966" y="869"/>
                  </a:cubicBezTo>
                  <a:cubicBezTo>
                    <a:pt x="966" y="864"/>
                    <a:pt x="967" y="860"/>
                    <a:pt x="968" y="855"/>
                  </a:cubicBezTo>
                  <a:cubicBezTo>
                    <a:pt x="968" y="854"/>
                    <a:pt x="969" y="853"/>
                    <a:pt x="969" y="852"/>
                  </a:cubicBezTo>
                  <a:cubicBezTo>
                    <a:pt x="969" y="852"/>
                    <a:pt x="969" y="852"/>
                    <a:pt x="969" y="852"/>
                  </a:cubicBezTo>
                  <a:cubicBezTo>
                    <a:pt x="976" y="814"/>
                    <a:pt x="980" y="776"/>
                    <a:pt x="981" y="737"/>
                  </a:cubicBezTo>
                  <a:cubicBezTo>
                    <a:pt x="981" y="732"/>
                    <a:pt x="981" y="726"/>
                    <a:pt x="981" y="721"/>
                  </a:cubicBezTo>
                  <a:cubicBezTo>
                    <a:pt x="981" y="721"/>
                    <a:pt x="981" y="720"/>
                    <a:pt x="981" y="720"/>
                  </a:cubicBezTo>
                  <a:cubicBezTo>
                    <a:pt x="981" y="719"/>
                    <a:pt x="981" y="719"/>
                    <a:pt x="981" y="718"/>
                  </a:cubicBezTo>
                  <a:cubicBezTo>
                    <a:pt x="981" y="713"/>
                    <a:pt x="981" y="708"/>
                    <a:pt x="981" y="703"/>
                  </a:cubicBezTo>
                  <a:cubicBezTo>
                    <a:pt x="980" y="663"/>
                    <a:pt x="975" y="625"/>
                    <a:pt x="968" y="587"/>
                  </a:cubicBezTo>
                  <a:cubicBezTo>
                    <a:pt x="969" y="587"/>
                    <a:pt x="969" y="587"/>
                    <a:pt x="969" y="587"/>
                  </a:cubicBezTo>
                  <a:cubicBezTo>
                    <a:pt x="968" y="586"/>
                    <a:pt x="968" y="584"/>
                    <a:pt x="967" y="582"/>
                  </a:cubicBezTo>
                  <a:cubicBezTo>
                    <a:pt x="967" y="578"/>
                    <a:pt x="966" y="573"/>
                    <a:pt x="965" y="569"/>
                  </a:cubicBezTo>
                  <a:cubicBezTo>
                    <a:pt x="965" y="569"/>
                    <a:pt x="965" y="569"/>
                    <a:pt x="965" y="569"/>
                  </a:cubicBezTo>
                  <a:cubicBezTo>
                    <a:pt x="962" y="556"/>
                    <a:pt x="959" y="544"/>
                    <a:pt x="956" y="531"/>
                  </a:cubicBezTo>
                  <a:cubicBezTo>
                    <a:pt x="956" y="531"/>
                    <a:pt x="956" y="531"/>
                    <a:pt x="956" y="531"/>
                  </a:cubicBezTo>
                  <a:cubicBezTo>
                    <a:pt x="955" y="529"/>
                    <a:pt x="954" y="526"/>
                    <a:pt x="954" y="524"/>
                  </a:cubicBezTo>
                  <a:cubicBezTo>
                    <a:pt x="952" y="520"/>
                    <a:pt x="951" y="516"/>
                    <a:pt x="950" y="512"/>
                  </a:cubicBezTo>
                  <a:cubicBezTo>
                    <a:pt x="950" y="512"/>
                    <a:pt x="950" y="512"/>
                    <a:pt x="950" y="512"/>
                  </a:cubicBezTo>
                  <a:cubicBezTo>
                    <a:pt x="921" y="415"/>
                    <a:pt x="872" y="327"/>
                    <a:pt x="807" y="252"/>
                  </a:cubicBezTo>
                  <a:cubicBezTo>
                    <a:pt x="808" y="252"/>
                    <a:pt x="808" y="252"/>
                    <a:pt x="808" y="252"/>
                  </a:cubicBezTo>
                  <a:cubicBezTo>
                    <a:pt x="806" y="250"/>
                    <a:pt x="804" y="248"/>
                    <a:pt x="803" y="246"/>
                  </a:cubicBezTo>
                  <a:cubicBezTo>
                    <a:pt x="798" y="241"/>
                    <a:pt x="794" y="236"/>
                    <a:pt x="790" y="231"/>
                  </a:cubicBezTo>
                  <a:cubicBezTo>
                    <a:pt x="789" y="231"/>
                    <a:pt x="789" y="231"/>
                    <a:pt x="789" y="231"/>
                  </a:cubicBezTo>
                  <a:cubicBezTo>
                    <a:pt x="777" y="218"/>
                    <a:pt x="764" y="206"/>
                    <a:pt x="752" y="194"/>
                  </a:cubicBezTo>
                  <a:cubicBezTo>
                    <a:pt x="752" y="194"/>
                    <a:pt x="752" y="194"/>
                    <a:pt x="752" y="194"/>
                  </a:cubicBezTo>
                  <a:cubicBezTo>
                    <a:pt x="748" y="190"/>
                    <a:pt x="744" y="187"/>
                    <a:pt x="740" y="183"/>
                  </a:cubicBezTo>
                  <a:cubicBezTo>
                    <a:pt x="738" y="181"/>
                    <a:pt x="736" y="179"/>
                    <a:pt x="734" y="177"/>
                  </a:cubicBezTo>
                  <a:cubicBezTo>
                    <a:pt x="733" y="177"/>
                    <a:pt x="733" y="177"/>
                    <a:pt x="733" y="177"/>
                  </a:cubicBezTo>
                  <a:cubicBezTo>
                    <a:pt x="654" y="108"/>
                    <a:pt x="559" y="55"/>
                    <a:pt x="454" y="26"/>
                  </a:cubicBezTo>
                  <a:cubicBezTo>
                    <a:pt x="454" y="26"/>
                    <a:pt x="454" y="26"/>
                    <a:pt x="454" y="26"/>
                  </a:cubicBezTo>
                  <a:cubicBezTo>
                    <a:pt x="392" y="9"/>
                    <a:pt x="328" y="0"/>
                    <a:pt x="261" y="0"/>
                  </a:cubicBezTo>
                  <a:cubicBezTo>
                    <a:pt x="169" y="0"/>
                    <a:pt x="82" y="17"/>
                    <a:pt x="1" y="48"/>
                  </a:cubicBezTo>
                  <a:cubicBezTo>
                    <a:pt x="1" y="89"/>
                    <a:pt x="1" y="128"/>
                    <a:pt x="1" y="142"/>
                  </a:cubicBezTo>
                  <a:cubicBezTo>
                    <a:pt x="1" y="150"/>
                    <a:pt x="2" y="157"/>
                    <a:pt x="5" y="164"/>
                  </a:cubicBezTo>
                  <a:cubicBezTo>
                    <a:pt x="9" y="172"/>
                    <a:pt x="14" y="178"/>
                    <a:pt x="20" y="183"/>
                  </a:cubicBezTo>
                  <a:cubicBezTo>
                    <a:pt x="70" y="231"/>
                    <a:pt x="70" y="231"/>
                    <a:pt x="70" y="231"/>
                  </a:cubicBezTo>
                  <a:cubicBezTo>
                    <a:pt x="67" y="231"/>
                    <a:pt x="56" y="231"/>
                    <a:pt x="54" y="231"/>
                  </a:cubicBezTo>
                  <a:cubicBezTo>
                    <a:pt x="24" y="232"/>
                    <a:pt x="1" y="253"/>
                    <a:pt x="1" y="281"/>
                  </a:cubicBezTo>
                  <a:cubicBezTo>
                    <a:pt x="1" y="348"/>
                    <a:pt x="1" y="415"/>
                    <a:pt x="1" y="482"/>
                  </a:cubicBezTo>
                  <a:cubicBezTo>
                    <a:pt x="1" y="495"/>
                    <a:pt x="6" y="506"/>
                    <a:pt x="14" y="515"/>
                  </a:cubicBezTo>
                  <a:cubicBezTo>
                    <a:pt x="15" y="515"/>
                    <a:pt x="70" y="569"/>
                    <a:pt x="70" y="569"/>
                  </a:cubicBezTo>
                  <a:cubicBezTo>
                    <a:pt x="65" y="569"/>
                    <a:pt x="60" y="569"/>
                    <a:pt x="55" y="569"/>
                  </a:cubicBezTo>
                  <a:cubicBezTo>
                    <a:pt x="24" y="569"/>
                    <a:pt x="0" y="592"/>
                    <a:pt x="1" y="623"/>
                  </a:cubicBezTo>
                  <a:cubicBezTo>
                    <a:pt x="1" y="687"/>
                    <a:pt x="1" y="751"/>
                    <a:pt x="1" y="815"/>
                  </a:cubicBezTo>
                  <a:cubicBezTo>
                    <a:pt x="1" y="821"/>
                    <a:pt x="1" y="827"/>
                    <a:pt x="3" y="833"/>
                  </a:cubicBezTo>
                  <a:cubicBezTo>
                    <a:pt x="6" y="843"/>
                    <a:pt x="11" y="850"/>
                    <a:pt x="18" y="856"/>
                  </a:cubicBezTo>
                  <a:cubicBezTo>
                    <a:pt x="70" y="906"/>
                    <a:pt x="70" y="906"/>
                    <a:pt x="70" y="906"/>
                  </a:cubicBezTo>
                  <a:cubicBezTo>
                    <a:pt x="63" y="906"/>
                    <a:pt x="57" y="906"/>
                    <a:pt x="51" y="906"/>
                  </a:cubicBezTo>
                  <a:cubicBezTo>
                    <a:pt x="23" y="906"/>
                    <a:pt x="1" y="929"/>
                    <a:pt x="1" y="957"/>
                  </a:cubicBezTo>
                  <a:cubicBezTo>
                    <a:pt x="1" y="1023"/>
                    <a:pt x="1" y="1089"/>
                    <a:pt x="1" y="1155"/>
                  </a:cubicBezTo>
                  <a:cubicBezTo>
                    <a:pt x="1" y="1163"/>
                    <a:pt x="2" y="1170"/>
                    <a:pt x="5" y="1176"/>
                  </a:cubicBezTo>
                  <a:cubicBezTo>
                    <a:pt x="9" y="1183"/>
                    <a:pt x="13" y="1189"/>
                    <a:pt x="18" y="1193"/>
                  </a:cubicBezTo>
                  <a:cubicBezTo>
                    <a:pt x="18" y="1193"/>
                    <a:pt x="18" y="1193"/>
                    <a:pt x="18" y="1193"/>
                  </a:cubicBezTo>
                  <a:cubicBezTo>
                    <a:pt x="70" y="1243"/>
                    <a:pt x="70" y="1243"/>
                    <a:pt x="70" y="1243"/>
                  </a:cubicBezTo>
                  <a:cubicBezTo>
                    <a:pt x="65" y="1243"/>
                    <a:pt x="59" y="1243"/>
                    <a:pt x="54" y="1243"/>
                  </a:cubicBezTo>
                  <a:cubicBezTo>
                    <a:pt x="22" y="1243"/>
                    <a:pt x="1" y="1265"/>
                    <a:pt x="1" y="1297"/>
                  </a:cubicBezTo>
                  <a:cubicBezTo>
                    <a:pt x="1" y="1311"/>
                    <a:pt x="1" y="1351"/>
                    <a:pt x="1" y="1392"/>
                  </a:cubicBezTo>
                  <a:cubicBezTo>
                    <a:pt x="82" y="1423"/>
                    <a:pt x="169" y="1440"/>
                    <a:pt x="261" y="1440"/>
                  </a:cubicBezTo>
                  <a:cubicBezTo>
                    <a:pt x="328" y="1440"/>
                    <a:pt x="392" y="1431"/>
                    <a:pt x="454" y="1414"/>
                  </a:cubicBezTo>
                  <a:cubicBezTo>
                    <a:pt x="454" y="1414"/>
                    <a:pt x="454" y="1414"/>
                    <a:pt x="454" y="1414"/>
                  </a:cubicBezTo>
                  <a:cubicBezTo>
                    <a:pt x="558" y="1385"/>
                    <a:pt x="652" y="1333"/>
                    <a:pt x="731" y="1265"/>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5" name="Freeform 52">
              <a:extLst>
                <a:ext uri="{FF2B5EF4-FFF2-40B4-BE49-F238E27FC236}">
                  <a16:creationId xmlns:a16="http://schemas.microsoft.com/office/drawing/2014/main" id="{91D6F9D5-340A-43E6-85A0-716337F0A587}"/>
                </a:ext>
              </a:extLst>
            </p:cNvPr>
            <p:cNvSpPr>
              <a:spLocks/>
            </p:cNvSpPr>
            <p:nvPr/>
          </p:nvSpPr>
          <p:spPr bwMode="auto">
            <a:xfrm>
              <a:off x="2419" y="1353"/>
              <a:ext cx="1733" cy="530"/>
            </a:xfrm>
            <a:custGeom>
              <a:avLst/>
              <a:gdLst>
                <a:gd name="T0" fmla="*/ 965 w 981"/>
                <a:gd name="T1" fmla="*/ 0 h 300"/>
                <a:gd name="T2" fmla="*/ 55 w 981"/>
                <a:gd name="T3" fmla="*/ 0 h 300"/>
                <a:gd name="T4" fmla="*/ 1 w 981"/>
                <a:gd name="T5" fmla="*/ 54 h 300"/>
                <a:gd name="T6" fmla="*/ 1 w 981"/>
                <a:gd name="T7" fmla="*/ 246 h 300"/>
                <a:gd name="T8" fmla="*/ 3 w 981"/>
                <a:gd name="T9" fmla="*/ 264 h 300"/>
                <a:gd name="T10" fmla="*/ 55 w 981"/>
                <a:gd name="T11" fmla="*/ 300 h 300"/>
                <a:gd name="T12" fmla="*/ 966 w 981"/>
                <a:gd name="T13" fmla="*/ 300 h 300"/>
                <a:gd name="T14" fmla="*/ 981 w 981"/>
                <a:gd name="T15" fmla="*/ 151 h 300"/>
                <a:gd name="T16" fmla="*/ 965 w 981"/>
                <a:gd name="T1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300">
                  <a:moveTo>
                    <a:pt x="965" y="0"/>
                  </a:moveTo>
                  <a:cubicBezTo>
                    <a:pt x="662" y="0"/>
                    <a:pt x="358" y="0"/>
                    <a:pt x="55" y="0"/>
                  </a:cubicBezTo>
                  <a:cubicBezTo>
                    <a:pt x="24" y="0"/>
                    <a:pt x="0" y="23"/>
                    <a:pt x="1" y="54"/>
                  </a:cubicBezTo>
                  <a:cubicBezTo>
                    <a:pt x="1" y="118"/>
                    <a:pt x="1" y="182"/>
                    <a:pt x="1" y="246"/>
                  </a:cubicBezTo>
                  <a:cubicBezTo>
                    <a:pt x="1" y="252"/>
                    <a:pt x="1" y="258"/>
                    <a:pt x="3" y="264"/>
                  </a:cubicBezTo>
                  <a:cubicBezTo>
                    <a:pt x="10" y="287"/>
                    <a:pt x="29" y="300"/>
                    <a:pt x="55" y="300"/>
                  </a:cubicBezTo>
                  <a:cubicBezTo>
                    <a:pt x="358" y="300"/>
                    <a:pt x="662" y="300"/>
                    <a:pt x="966" y="300"/>
                  </a:cubicBezTo>
                  <a:cubicBezTo>
                    <a:pt x="976" y="252"/>
                    <a:pt x="981" y="202"/>
                    <a:pt x="981" y="151"/>
                  </a:cubicBezTo>
                  <a:cubicBezTo>
                    <a:pt x="981" y="99"/>
                    <a:pt x="975" y="49"/>
                    <a:pt x="965" y="0"/>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6" name="Freeform 53">
              <a:extLst>
                <a:ext uri="{FF2B5EF4-FFF2-40B4-BE49-F238E27FC236}">
                  <a16:creationId xmlns:a16="http://schemas.microsoft.com/office/drawing/2014/main" id="{39319F68-F01F-4E72-9C9C-1418F71C47EC}"/>
                </a:ext>
              </a:extLst>
            </p:cNvPr>
            <p:cNvSpPr>
              <a:spLocks/>
            </p:cNvSpPr>
            <p:nvPr/>
          </p:nvSpPr>
          <p:spPr bwMode="auto">
            <a:xfrm>
              <a:off x="2421" y="1949"/>
              <a:ext cx="1687" cy="530"/>
            </a:xfrm>
            <a:custGeom>
              <a:avLst/>
              <a:gdLst>
                <a:gd name="T0" fmla="*/ 0 w 955"/>
                <a:gd name="T1" fmla="*/ 51 h 300"/>
                <a:gd name="T2" fmla="*/ 0 w 955"/>
                <a:gd name="T3" fmla="*/ 249 h 300"/>
                <a:gd name="T4" fmla="*/ 4 w 955"/>
                <a:gd name="T5" fmla="*/ 270 h 300"/>
                <a:gd name="T6" fmla="*/ 53 w 955"/>
                <a:gd name="T7" fmla="*/ 300 h 300"/>
                <a:gd name="T8" fmla="*/ 791 w 955"/>
                <a:gd name="T9" fmla="*/ 300 h 300"/>
                <a:gd name="T10" fmla="*/ 955 w 955"/>
                <a:gd name="T11" fmla="*/ 0 h 300"/>
                <a:gd name="T12" fmla="*/ 50 w 955"/>
                <a:gd name="T13" fmla="*/ 0 h 300"/>
                <a:gd name="T14" fmla="*/ 0 w 955"/>
                <a:gd name="T15" fmla="*/ 51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5" h="300">
                  <a:moveTo>
                    <a:pt x="0" y="51"/>
                  </a:moveTo>
                  <a:cubicBezTo>
                    <a:pt x="0" y="117"/>
                    <a:pt x="0" y="183"/>
                    <a:pt x="0" y="249"/>
                  </a:cubicBezTo>
                  <a:cubicBezTo>
                    <a:pt x="0" y="257"/>
                    <a:pt x="1" y="264"/>
                    <a:pt x="4" y="270"/>
                  </a:cubicBezTo>
                  <a:cubicBezTo>
                    <a:pt x="14" y="291"/>
                    <a:pt x="31" y="300"/>
                    <a:pt x="53" y="300"/>
                  </a:cubicBezTo>
                  <a:cubicBezTo>
                    <a:pt x="299" y="300"/>
                    <a:pt x="545" y="300"/>
                    <a:pt x="791" y="300"/>
                  </a:cubicBezTo>
                  <a:cubicBezTo>
                    <a:pt x="868" y="216"/>
                    <a:pt x="925" y="114"/>
                    <a:pt x="955" y="0"/>
                  </a:cubicBezTo>
                  <a:cubicBezTo>
                    <a:pt x="654" y="0"/>
                    <a:pt x="352" y="0"/>
                    <a:pt x="50" y="0"/>
                  </a:cubicBezTo>
                  <a:cubicBezTo>
                    <a:pt x="22" y="0"/>
                    <a:pt x="0" y="23"/>
                    <a:pt x="0" y="51"/>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7" name="Freeform 54">
              <a:extLst>
                <a:ext uri="{FF2B5EF4-FFF2-40B4-BE49-F238E27FC236}">
                  <a16:creationId xmlns:a16="http://schemas.microsoft.com/office/drawing/2014/main" id="{8CBC1979-DED8-432C-B22C-CF5BB2201E8E}"/>
                </a:ext>
              </a:extLst>
            </p:cNvPr>
            <p:cNvSpPr>
              <a:spLocks/>
            </p:cNvSpPr>
            <p:nvPr/>
          </p:nvSpPr>
          <p:spPr bwMode="auto">
            <a:xfrm>
              <a:off x="2421" y="755"/>
              <a:ext cx="1687" cy="531"/>
            </a:xfrm>
            <a:custGeom>
              <a:avLst/>
              <a:gdLst>
                <a:gd name="T0" fmla="*/ 53 w 955"/>
                <a:gd name="T1" fmla="*/ 0 h 300"/>
                <a:gd name="T2" fmla="*/ 0 w 955"/>
                <a:gd name="T3" fmla="*/ 50 h 300"/>
                <a:gd name="T4" fmla="*/ 0 w 955"/>
                <a:gd name="T5" fmla="*/ 251 h 300"/>
                <a:gd name="T6" fmla="*/ 13 w 955"/>
                <a:gd name="T7" fmla="*/ 284 h 300"/>
                <a:gd name="T8" fmla="*/ 55 w 955"/>
                <a:gd name="T9" fmla="*/ 300 h 300"/>
                <a:gd name="T10" fmla="*/ 955 w 955"/>
                <a:gd name="T11" fmla="*/ 300 h 300"/>
                <a:gd name="T12" fmla="*/ 789 w 955"/>
                <a:gd name="T13" fmla="*/ 0 h 300"/>
                <a:gd name="T14" fmla="*/ 60 w 955"/>
                <a:gd name="T15" fmla="*/ 0 h 300"/>
                <a:gd name="T16" fmla="*/ 53 w 955"/>
                <a:gd name="T1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300">
                  <a:moveTo>
                    <a:pt x="53" y="0"/>
                  </a:moveTo>
                  <a:cubicBezTo>
                    <a:pt x="23" y="1"/>
                    <a:pt x="0" y="22"/>
                    <a:pt x="0" y="50"/>
                  </a:cubicBezTo>
                  <a:cubicBezTo>
                    <a:pt x="0" y="117"/>
                    <a:pt x="0" y="184"/>
                    <a:pt x="0" y="251"/>
                  </a:cubicBezTo>
                  <a:cubicBezTo>
                    <a:pt x="0" y="264"/>
                    <a:pt x="5" y="275"/>
                    <a:pt x="13" y="284"/>
                  </a:cubicBezTo>
                  <a:cubicBezTo>
                    <a:pt x="24" y="296"/>
                    <a:pt x="39" y="300"/>
                    <a:pt x="55" y="300"/>
                  </a:cubicBezTo>
                  <a:cubicBezTo>
                    <a:pt x="355" y="300"/>
                    <a:pt x="655" y="300"/>
                    <a:pt x="955" y="300"/>
                  </a:cubicBezTo>
                  <a:cubicBezTo>
                    <a:pt x="924" y="187"/>
                    <a:pt x="866" y="84"/>
                    <a:pt x="789" y="0"/>
                  </a:cubicBezTo>
                  <a:cubicBezTo>
                    <a:pt x="546" y="0"/>
                    <a:pt x="303" y="0"/>
                    <a:pt x="60" y="0"/>
                  </a:cubicBezTo>
                  <a:cubicBezTo>
                    <a:pt x="57" y="0"/>
                    <a:pt x="55" y="0"/>
                    <a:pt x="53" y="0"/>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8" name="Freeform 55">
              <a:extLst>
                <a:ext uri="{FF2B5EF4-FFF2-40B4-BE49-F238E27FC236}">
                  <a16:creationId xmlns:a16="http://schemas.microsoft.com/office/drawing/2014/main" id="{9A2D250B-86A0-4A69-85A2-F34F59FE8DB8}"/>
                </a:ext>
              </a:extLst>
            </p:cNvPr>
            <p:cNvSpPr>
              <a:spLocks/>
            </p:cNvSpPr>
            <p:nvPr/>
          </p:nvSpPr>
          <p:spPr bwMode="auto">
            <a:xfrm>
              <a:off x="2421" y="2547"/>
              <a:ext cx="1326" cy="346"/>
            </a:xfrm>
            <a:custGeom>
              <a:avLst/>
              <a:gdLst>
                <a:gd name="T0" fmla="*/ 751 w 751"/>
                <a:gd name="T1" fmla="*/ 3 h 196"/>
                <a:gd name="T2" fmla="*/ 50 w 751"/>
                <a:gd name="T3" fmla="*/ 0 h 196"/>
                <a:gd name="T4" fmla="*/ 0 w 751"/>
                <a:gd name="T5" fmla="*/ 50 h 196"/>
                <a:gd name="T6" fmla="*/ 0 w 751"/>
                <a:gd name="T7" fmla="*/ 148 h 196"/>
                <a:gd name="T8" fmla="*/ 260 w 751"/>
                <a:gd name="T9" fmla="*/ 196 h 196"/>
                <a:gd name="T10" fmla="*/ 751 w 751"/>
                <a:gd name="T11" fmla="*/ 3 h 196"/>
              </a:gdLst>
              <a:ahLst/>
              <a:cxnLst>
                <a:cxn ang="0">
                  <a:pos x="T0" y="T1"/>
                </a:cxn>
                <a:cxn ang="0">
                  <a:pos x="T2" y="T3"/>
                </a:cxn>
                <a:cxn ang="0">
                  <a:pos x="T4" y="T5"/>
                </a:cxn>
                <a:cxn ang="0">
                  <a:pos x="T6" y="T7"/>
                </a:cxn>
                <a:cxn ang="0">
                  <a:pos x="T8" y="T9"/>
                </a:cxn>
                <a:cxn ang="0">
                  <a:pos x="T10" y="T11"/>
                </a:cxn>
              </a:cxnLst>
              <a:rect l="0" t="0" r="r" b="b"/>
              <a:pathLst>
                <a:path w="751" h="196">
                  <a:moveTo>
                    <a:pt x="751" y="3"/>
                  </a:moveTo>
                  <a:cubicBezTo>
                    <a:pt x="517" y="3"/>
                    <a:pt x="284" y="0"/>
                    <a:pt x="50" y="0"/>
                  </a:cubicBezTo>
                  <a:cubicBezTo>
                    <a:pt x="23" y="0"/>
                    <a:pt x="1" y="22"/>
                    <a:pt x="0" y="50"/>
                  </a:cubicBezTo>
                  <a:cubicBezTo>
                    <a:pt x="0" y="82"/>
                    <a:pt x="0" y="116"/>
                    <a:pt x="0" y="148"/>
                  </a:cubicBezTo>
                  <a:cubicBezTo>
                    <a:pt x="81" y="179"/>
                    <a:pt x="168" y="196"/>
                    <a:pt x="260" y="196"/>
                  </a:cubicBezTo>
                  <a:cubicBezTo>
                    <a:pt x="450" y="196"/>
                    <a:pt x="622" y="123"/>
                    <a:pt x="751" y="3"/>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9" name="Freeform 56">
              <a:extLst>
                <a:ext uri="{FF2B5EF4-FFF2-40B4-BE49-F238E27FC236}">
                  <a16:creationId xmlns:a16="http://schemas.microsoft.com/office/drawing/2014/main" id="{292E6349-56B7-42F0-A957-4E3361A49584}"/>
                </a:ext>
              </a:extLst>
            </p:cNvPr>
            <p:cNvSpPr>
              <a:spLocks/>
            </p:cNvSpPr>
            <p:nvPr/>
          </p:nvSpPr>
          <p:spPr bwMode="auto">
            <a:xfrm>
              <a:off x="2421" y="347"/>
              <a:ext cx="1326" cy="341"/>
            </a:xfrm>
            <a:custGeom>
              <a:avLst/>
              <a:gdLst>
                <a:gd name="T0" fmla="*/ 13 w 751"/>
                <a:gd name="T1" fmla="*/ 177 h 193"/>
                <a:gd name="T2" fmla="*/ 55 w 751"/>
                <a:gd name="T3" fmla="*/ 193 h 193"/>
                <a:gd name="T4" fmla="*/ 751 w 751"/>
                <a:gd name="T5" fmla="*/ 193 h 193"/>
                <a:gd name="T6" fmla="*/ 260 w 751"/>
                <a:gd name="T7" fmla="*/ 0 h 193"/>
                <a:gd name="T8" fmla="*/ 0 w 751"/>
                <a:gd name="T9" fmla="*/ 49 h 193"/>
                <a:gd name="T10" fmla="*/ 0 w 751"/>
                <a:gd name="T11" fmla="*/ 145 h 193"/>
                <a:gd name="T12" fmla="*/ 13 w 751"/>
                <a:gd name="T13" fmla="*/ 177 h 193"/>
              </a:gdLst>
              <a:ahLst/>
              <a:cxnLst>
                <a:cxn ang="0">
                  <a:pos x="T0" y="T1"/>
                </a:cxn>
                <a:cxn ang="0">
                  <a:pos x="T2" y="T3"/>
                </a:cxn>
                <a:cxn ang="0">
                  <a:pos x="T4" y="T5"/>
                </a:cxn>
                <a:cxn ang="0">
                  <a:pos x="T6" y="T7"/>
                </a:cxn>
                <a:cxn ang="0">
                  <a:pos x="T8" y="T9"/>
                </a:cxn>
                <a:cxn ang="0">
                  <a:pos x="T10" y="T11"/>
                </a:cxn>
                <a:cxn ang="0">
                  <a:pos x="T12" y="T13"/>
                </a:cxn>
              </a:cxnLst>
              <a:rect l="0" t="0" r="r" b="b"/>
              <a:pathLst>
                <a:path w="751" h="193">
                  <a:moveTo>
                    <a:pt x="13" y="177"/>
                  </a:moveTo>
                  <a:cubicBezTo>
                    <a:pt x="24" y="190"/>
                    <a:pt x="39" y="193"/>
                    <a:pt x="55" y="193"/>
                  </a:cubicBezTo>
                  <a:cubicBezTo>
                    <a:pt x="287" y="193"/>
                    <a:pt x="519" y="193"/>
                    <a:pt x="751" y="193"/>
                  </a:cubicBezTo>
                  <a:cubicBezTo>
                    <a:pt x="622" y="74"/>
                    <a:pt x="450" y="0"/>
                    <a:pt x="260" y="0"/>
                  </a:cubicBezTo>
                  <a:cubicBezTo>
                    <a:pt x="168" y="0"/>
                    <a:pt x="81" y="17"/>
                    <a:pt x="0" y="49"/>
                  </a:cubicBezTo>
                  <a:cubicBezTo>
                    <a:pt x="0" y="81"/>
                    <a:pt x="0" y="113"/>
                    <a:pt x="0" y="145"/>
                  </a:cubicBezTo>
                  <a:cubicBezTo>
                    <a:pt x="0" y="157"/>
                    <a:pt x="5" y="168"/>
                    <a:pt x="13" y="177"/>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0" name="Freeform 57">
              <a:extLst>
                <a:ext uri="{FF2B5EF4-FFF2-40B4-BE49-F238E27FC236}">
                  <a16:creationId xmlns:a16="http://schemas.microsoft.com/office/drawing/2014/main" id="{1B4384EA-5D0A-46F4-9ED4-32D52EE18F33}"/>
                </a:ext>
              </a:extLst>
            </p:cNvPr>
            <p:cNvSpPr>
              <a:spLocks/>
            </p:cNvSpPr>
            <p:nvPr/>
          </p:nvSpPr>
          <p:spPr bwMode="auto">
            <a:xfrm>
              <a:off x="2534"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1" name="Freeform 58">
              <a:extLst>
                <a:ext uri="{FF2B5EF4-FFF2-40B4-BE49-F238E27FC236}">
                  <a16:creationId xmlns:a16="http://schemas.microsoft.com/office/drawing/2014/main" id="{B52B0EBD-9EF6-4E00-808E-877B6D111476}"/>
                </a:ext>
              </a:extLst>
            </p:cNvPr>
            <p:cNvSpPr>
              <a:spLocks/>
            </p:cNvSpPr>
            <p:nvPr/>
          </p:nvSpPr>
          <p:spPr bwMode="auto">
            <a:xfrm>
              <a:off x="2693"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2" name="Freeform 59">
              <a:extLst>
                <a:ext uri="{FF2B5EF4-FFF2-40B4-BE49-F238E27FC236}">
                  <a16:creationId xmlns:a16="http://schemas.microsoft.com/office/drawing/2014/main" id="{477D3C28-464A-497B-9159-FA9542DD1A58}"/>
                </a:ext>
              </a:extLst>
            </p:cNvPr>
            <p:cNvSpPr>
              <a:spLocks/>
            </p:cNvSpPr>
            <p:nvPr/>
          </p:nvSpPr>
          <p:spPr bwMode="auto">
            <a:xfrm>
              <a:off x="2852"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3" name="Freeform 60">
              <a:extLst>
                <a:ext uri="{FF2B5EF4-FFF2-40B4-BE49-F238E27FC236}">
                  <a16:creationId xmlns:a16="http://schemas.microsoft.com/office/drawing/2014/main" id="{62B0BF58-A65E-4A8A-9453-6D6CB7048F0E}"/>
                </a:ext>
              </a:extLst>
            </p:cNvPr>
            <p:cNvSpPr>
              <a:spLocks/>
            </p:cNvSpPr>
            <p:nvPr/>
          </p:nvSpPr>
          <p:spPr bwMode="auto">
            <a:xfrm>
              <a:off x="3011"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4" name="Freeform 61">
              <a:extLst>
                <a:ext uri="{FF2B5EF4-FFF2-40B4-BE49-F238E27FC236}">
                  <a16:creationId xmlns:a16="http://schemas.microsoft.com/office/drawing/2014/main" id="{3D8314C4-C672-4DFA-903F-96D2B16125B6}"/>
                </a:ext>
              </a:extLst>
            </p:cNvPr>
            <p:cNvSpPr>
              <a:spLocks/>
            </p:cNvSpPr>
            <p:nvPr/>
          </p:nvSpPr>
          <p:spPr bwMode="auto">
            <a:xfrm>
              <a:off x="3170"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5" name="Freeform 62">
              <a:extLst>
                <a:ext uri="{FF2B5EF4-FFF2-40B4-BE49-F238E27FC236}">
                  <a16:creationId xmlns:a16="http://schemas.microsoft.com/office/drawing/2014/main" id="{46A0181A-6960-4800-937F-F7FCC8D328FE}"/>
                </a:ext>
              </a:extLst>
            </p:cNvPr>
            <p:cNvSpPr>
              <a:spLocks/>
            </p:cNvSpPr>
            <p:nvPr/>
          </p:nvSpPr>
          <p:spPr bwMode="auto">
            <a:xfrm>
              <a:off x="2534"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6" name="Freeform 63">
              <a:extLst>
                <a:ext uri="{FF2B5EF4-FFF2-40B4-BE49-F238E27FC236}">
                  <a16:creationId xmlns:a16="http://schemas.microsoft.com/office/drawing/2014/main" id="{2B040613-D4E0-4756-920E-90517A9BFE36}"/>
                </a:ext>
              </a:extLst>
            </p:cNvPr>
            <p:cNvSpPr>
              <a:spLocks/>
            </p:cNvSpPr>
            <p:nvPr/>
          </p:nvSpPr>
          <p:spPr bwMode="auto">
            <a:xfrm>
              <a:off x="2693"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7" name="Freeform 64">
              <a:extLst>
                <a:ext uri="{FF2B5EF4-FFF2-40B4-BE49-F238E27FC236}">
                  <a16:creationId xmlns:a16="http://schemas.microsoft.com/office/drawing/2014/main" id="{86CADDDB-4A3D-4F6B-B324-FFB98899C673}"/>
                </a:ext>
              </a:extLst>
            </p:cNvPr>
            <p:cNvSpPr>
              <a:spLocks/>
            </p:cNvSpPr>
            <p:nvPr/>
          </p:nvSpPr>
          <p:spPr bwMode="auto">
            <a:xfrm>
              <a:off x="2852"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8" name="Freeform 65">
              <a:extLst>
                <a:ext uri="{FF2B5EF4-FFF2-40B4-BE49-F238E27FC236}">
                  <a16:creationId xmlns:a16="http://schemas.microsoft.com/office/drawing/2014/main" id="{F1B8C5CF-A6CC-42C7-BFEC-113F20C34B57}"/>
                </a:ext>
              </a:extLst>
            </p:cNvPr>
            <p:cNvSpPr>
              <a:spLocks/>
            </p:cNvSpPr>
            <p:nvPr/>
          </p:nvSpPr>
          <p:spPr bwMode="auto">
            <a:xfrm>
              <a:off x="3011"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9" name="Freeform 66">
              <a:extLst>
                <a:ext uri="{FF2B5EF4-FFF2-40B4-BE49-F238E27FC236}">
                  <a16:creationId xmlns:a16="http://schemas.microsoft.com/office/drawing/2014/main" id="{2343B861-0C86-4264-9721-0FBD267E4ADC}"/>
                </a:ext>
              </a:extLst>
            </p:cNvPr>
            <p:cNvSpPr>
              <a:spLocks/>
            </p:cNvSpPr>
            <p:nvPr/>
          </p:nvSpPr>
          <p:spPr bwMode="auto">
            <a:xfrm>
              <a:off x="3170"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0" name="Freeform 67">
              <a:extLst>
                <a:ext uri="{FF2B5EF4-FFF2-40B4-BE49-F238E27FC236}">
                  <a16:creationId xmlns:a16="http://schemas.microsoft.com/office/drawing/2014/main" id="{7698035A-43D8-47DD-B6BC-66D5A8D01A46}"/>
                </a:ext>
              </a:extLst>
            </p:cNvPr>
            <p:cNvSpPr>
              <a:spLocks/>
            </p:cNvSpPr>
            <p:nvPr/>
          </p:nvSpPr>
          <p:spPr bwMode="auto">
            <a:xfrm>
              <a:off x="2534"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1" name="Freeform 68">
              <a:extLst>
                <a:ext uri="{FF2B5EF4-FFF2-40B4-BE49-F238E27FC236}">
                  <a16:creationId xmlns:a16="http://schemas.microsoft.com/office/drawing/2014/main" id="{4F82BD50-BB26-4E0B-8D0C-C564B8ADCA23}"/>
                </a:ext>
              </a:extLst>
            </p:cNvPr>
            <p:cNvSpPr>
              <a:spLocks/>
            </p:cNvSpPr>
            <p:nvPr/>
          </p:nvSpPr>
          <p:spPr bwMode="auto">
            <a:xfrm>
              <a:off x="2693"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2" name="Freeform 69">
              <a:extLst>
                <a:ext uri="{FF2B5EF4-FFF2-40B4-BE49-F238E27FC236}">
                  <a16:creationId xmlns:a16="http://schemas.microsoft.com/office/drawing/2014/main" id="{9807D81D-372A-4D62-BF31-EF94DDE07AB0}"/>
                </a:ext>
              </a:extLst>
            </p:cNvPr>
            <p:cNvSpPr>
              <a:spLocks/>
            </p:cNvSpPr>
            <p:nvPr/>
          </p:nvSpPr>
          <p:spPr bwMode="auto">
            <a:xfrm>
              <a:off x="2852"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3" name="Freeform 70">
              <a:extLst>
                <a:ext uri="{FF2B5EF4-FFF2-40B4-BE49-F238E27FC236}">
                  <a16:creationId xmlns:a16="http://schemas.microsoft.com/office/drawing/2014/main" id="{1BBF76F4-663A-4A93-A018-B662813F7CA3}"/>
                </a:ext>
              </a:extLst>
            </p:cNvPr>
            <p:cNvSpPr>
              <a:spLocks/>
            </p:cNvSpPr>
            <p:nvPr/>
          </p:nvSpPr>
          <p:spPr bwMode="auto">
            <a:xfrm>
              <a:off x="3011"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4" name="Freeform 71">
              <a:extLst>
                <a:ext uri="{FF2B5EF4-FFF2-40B4-BE49-F238E27FC236}">
                  <a16:creationId xmlns:a16="http://schemas.microsoft.com/office/drawing/2014/main" id="{20AF6C4F-2C06-4FF7-BD5D-73836BAAA445}"/>
                </a:ext>
              </a:extLst>
            </p:cNvPr>
            <p:cNvSpPr>
              <a:spLocks/>
            </p:cNvSpPr>
            <p:nvPr/>
          </p:nvSpPr>
          <p:spPr bwMode="auto">
            <a:xfrm>
              <a:off x="3170"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5" name="Freeform 72">
              <a:extLst>
                <a:ext uri="{FF2B5EF4-FFF2-40B4-BE49-F238E27FC236}">
                  <a16:creationId xmlns:a16="http://schemas.microsoft.com/office/drawing/2014/main" id="{7EBB4A21-E3CA-446E-9891-6FA31403A11E}"/>
                </a:ext>
              </a:extLst>
            </p:cNvPr>
            <p:cNvSpPr>
              <a:spLocks/>
            </p:cNvSpPr>
            <p:nvPr/>
          </p:nvSpPr>
          <p:spPr bwMode="auto">
            <a:xfrm>
              <a:off x="2534" y="381"/>
              <a:ext cx="56" cy="201"/>
            </a:xfrm>
            <a:custGeom>
              <a:avLst/>
              <a:gdLst>
                <a:gd name="T0" fmla="*/ 16 w 32"/>
                <a:gd name="T1" fmla="*/ 114 h 114"/>
                <a:gd name="T2" fmla="*/ 32 w 32"/>
                <a:gd name="T3" fmla="*/ 98 h 114"/>
                <a:gd name="T4" fmla="*/ 32 w 32"/>
                <a:gd name="T5" fmla="*/ 0 h 114"/>
                <a:gd name="T6" fmla="*/ 0 w 32"/>
                <a:gd name="T7" fmla="*/ 8 h 114"/>
                <a:gd name="T8" fmla="*/ 0 w 32"/>
                <a:gd name="T9" fmla="*/ 98 h 114"/>
                <a:gd name="T10" fmla="*/ 16 w 32"/>
                <a:gd name="T11" fmla="*/ 114 h 114"/>
              </a:gdLst>
              <a:ahLst/>
              <a:cxnLst>
                <a:cxn ang="0">
                  <a:pos x="T0" y="T1"/>
                </a:cxn>
                <a:cxn ang="0">
                  <a:pos x="T2" y="T3"/>
                </a:cxn>
                <a:cxn ang="0">
                  <a:pos x="T4" y="T5"/>
                </a:cxn>
                <a:cxn ang="0">
                  <a:pos x="T6" y="T7"/>
                </a:cxn>
                <a:cxn ang="0">
                  <a:pos x="T8" y="T9"/>
                </a:cxn>
                <a:cxn ang="0">
                  <a:pos x="T10" y="T11"/>
                </a:cxn>
              </a:cxnLst>
              <a:rect l="0" t="0" r="r" b="b"/>
              <a:pathLst>
                <a:path w="32" h="114">
                  <a:moveTo>
                    <a:pt x="16" y="114"/>
                  </a:moveTo>
                  <a:cubicBezTo>
                    <a:pt x="25" y="114"/>
                    <a:pt x="32" y="107"/>
                    <a:pt x="32" y="98"/>
                  </a:cubicBezTo>
                  <a:cubicBezTo>
                    <a:pt x="32" y="0"/>
                    <a:pt x="32" y="0"/>
                    <a:pt x="32" y="0"/>
                  </a:cubicBezTo>
                  <a:cubicBezTo>
                    <a:pt x="21" y="2"/>
                    <a:pt x="11" y="5"/>
                    <a:pt x="0" y="8"/>
                  </a:cubicBezTo>
                  <a:cubicBezTo>
                    <a:pt x="0" y="98"/>
                    <a:pt x="0" y="98"/>
                    <a:pt x="0" y="98"/>
                  </a:cubicBezTo>
                  <a:cubicBezTo>
                    <a:pt x="0" y="107"/>
                    <a:pt x="7" y="114"/>
                    <a:pt x="16"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6" name="Freeform 73">
              <a:extLst>
                <a:ext uri="{FF2B5EF4-FFF2-40B4-BE49-F238E27FC236}">
                  <a16:creationId xmlns:a16="http://schemas.microsoft.com/office/drawing/2014/main" id="{D14EB3A4-B983-40FD-AA69-EF727EA0D9F6}"/>
                </a:ext>
              </a:extLst>
            </p:cNvPr>
            <p:cNvSpPr>
              <a:spLocks/>
            </p:cNvSpPr>
            <p:nvPr/>
          </p:nvSpPr>
          <p:spPr bwMode="auto">
            <a:xfrm>
              <a:off x="2693" y="354"/>
              <a:ext cx="56" cy="228"/>
            </a:xfrm>
            <a:custGeom>
              <a:avLst/>
              <a:gdLst>
                <a:gd name="T0" fmla="*/ 16 w 32"/>
                <a:gd name="T1" fmla="*/ 129 h 129"/>
                <a:gd name="T2" fmla="*/ 32 w 32"/>
                <a:gd name="T3" fmla="*/ 113 h 129"/>
                <a:gd name="T4" fmla="*/ 32 w 32"/>
                <a:gd name="T5" fmla="*/ 0 h 129"/>
                <a:gd name="T6" fmla="*/ 0 w 32"/>
                <a:gd name="T7" fmla="*/ 4 h 129"/>
                <a:gd name="T8" fmla="*/ 0 w 32"/>
                <a:gd name="T9" fmla="*/ 113 h 129"/>
                <a:gd name="T10" fmla="*/ 16 w 32"/>
                <a:gd name="T11" fmla="*/ 129 h 129"/>
              </a:gdLst>
              <a:ahLst/>
              <a:cxnLst>
                <a:cxn ang="0">
                  <a:pos x="T0" y="T1"/>
                </a:cxn>
                <a:cxn ang="0">
                  <a:pos x="T2" y="T3"/>
                </a:cxn>
                <a:cxn ang="0">
                  <a:pos x="T4" y="T5"/>
                </a:cxn>
                <a:cxn ang="0">
                  <a:pos x="T6" y="T7"/>
                </a:cxn>
                <a:cxn ang="0">
                  <a:pos x="T8" y="T9"/>
                </a:cxn>
                <a:cxn ang="0">
                  <a:pos x="T10" y="T11"/>
                </a:cxn>
              </a:cxnLst>
              <a:rect l="0" t="0" r="r" b="b"/>
              <a:pathLst>
                <a:path w="32" h="129">
                  <a:moveTo>
                    <a:pt x="16" y="129"/>
                  </a:moveTo>
                  <a:cubicBezTo>
                    <a:pt x="25" y="129"/>
                    <a:pt x="32" y="122"/>
                    <a:pt x="32" y="113"/>
                  </a:cubicBezTo>
                  <a:cubicBezTo>
                    <a:pt x="32" y="0"/>
                    <a:pt x="32" y="0"/>
                    <a:pt x="32" y="0"/>
                  </a:cubicBezTo>
                  <a:cubicBezTo>
                    <a:pt x="21" y="1"/>
                    <a:pt x="11" y="2"/>
                    <a:pt x="0" y="4"/>
                  </a:cubicBezTo>
                  <a:cubicBezTo>
                    <a:pt x="0" y="113"/>
                    <a:pt x="0" y="113"/>
                    <a:pt x="0" y="113"/>
                  </a:cubicBezTo>
                  <a:cubicBezTo>
                    <a:pt x="0" y="122"/>
                    <a:pt x="7" y="129"/>
                    <a:pt x="16"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7" name="Freeform 74">
              <a:extLst>
                <a:ext uri="{FF2B5EF4-FFF2-40B4-BE49-F238E27FC236}">
                  <a16:creationId xmlns:a16="http://schemas.microsoft.com/office/drawing/2014/main" id="{A8261FD2-0577-404A-A0DF-0D0517A74FD1}"/>
                </a:ext>
              </a:extLst>
            </p:cNvPr>
            <p:cNvSpPr>
              <a:spLocks/>
            </p:cNvSpPr>
            <p:nvPr/>
          </p:nvSpPr>
          <p:spPr bwMode="auto">
            <a:xfrm>
              <a:off x="2852" y="347"/>
              <a:ext cx="56" cy="235"/>
            </a:xfrm>
            <a:custGeom>
              <a:avLst/>
              <a:gdLst>
                <a:gd name="T0" fmla="*/ 16 w 32"/>
                <a:gd name="T1" fmla="*/ 133 h 133"/>
                <a:gd name="T2" fmla="*/ 32 w 32"/>
                <a:gd name="T3" fmla="*/ 117 h 133"/>
                <a:gd name="T4" fmla="*/ 32 w 32"/>
                <a:gd name="T5" fmla="*/ 0 h 133"/>
                <a:gd name="T6" fmla="*/ 16 w 32"/>
                <a:gd name="T7" fmla="*/ 0 h 133"/>
                <a:gd name="T8" fmla="*/ 0 w 32"/>
                <a:gd name="T9" fmla="*/ 0 h 133"/>
                <a:gd name="T10" fmla="*/ 0 w 32"/>
                <a:gd name="T11" fmla="*/ 117 h 133"/>
                <a:gd name="T12" fmla="*/ 16 w 32"/>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32" h="133">
                  <a:moveTo>
                    <a:pt x="16" y="133"/>
                  </a:moveTo>
                  <a:cubicBezTo>
                    <a:pt x="25" y="133"/>
                    <a:pt x="32" y="126"/>
                    <a:pt x="32" y="117"/>
                  </a:cubicBezTo>
                  <a:cubicBezTo>
                    <a:pt x="32" y="0"/>
                    <a:pt x="32" y="0"/>
                    <a:pt x="32" y="0"/>
                  </a:cubicBezTo>
                  <a:cubicBezTo>
                    <a:pt x="27" y="0"/>
                    <a:pt x="21" y="0"/>
                    <a:pt x="16" y="0"/>
                  </a:cubicBezTo>
                  <a:cubicBezTo>
                    <a:pt x="11" y="0"/>
                    <a:pt x="5" y="0"/>
                    <a:pt x="0" y="0"/>
                  </a:cubicBezTo>
                  <a:cubicBezTo>
                    <a:pt x="0" y="117"/>
                    <a:pt x="0" y="117"/>
                    <a:pt x="0" y="117"/>
                  </a:cubicBezTo>
                  <a:cubicBezTo>
                    <a:pt x="0" y="126"/>
                    <a:pt x="7" y="133"/>
                    <a:pt x="16"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8" name="Freeform 75">
              <a:extLst>
                <a:ext uri="{FF2B5EF4-FFF2-40B4-BE49-F238E27FC236}">
                  <a16:creationId xmlns:a16="http://schemas.microsoft.com/office/drawing/2014/main" id="{AF9D205E-2F5F-412B-9CC5-879DC7AFD279}"/>
                </a:ext>
              </a:extLst>
            </p:cNvPr>
            <p:cNvSpPr>
              <a:spLocks/>
            </p:cNvSpPr>
            <p:nvPr/>
          </p:nvSpPr>
          <p:spPr bwMode="auto">
            <a:xfrm>
              <a:off x="3011" y="354"/>
              <a:ext cx="56" cy="228"/>
            </a:xfrm>
            <a:custGeom>
              <a:avLst/>
              <a:gdLst>
                <a:gd name="T0" fmla="*/ 16 w 32"/>
                <a:gd name="T1" fmla="*/ 129 h 129"/>
                <a:gd name="T2" fmla="*/ 32 w 32"/>
                <a:gd name="T3" fmla="*/ 113 h 129"/>
                <a:gd name="T4" fmla="*/ 32 w 32"/>
                <a:gd name="T5" fmla="*/ 4 h 129"/>
                <a:gd name="T6" fmla="*/ 0 w 32"/>
                <a:gd name="T7" fmla="*/ 0 h 129"/>
                <a:gd name="T8" fmla="*/ 0 w 32"/>
                <a:gd name="T9" fmla="*/ 113 h 129"/>
                <a:gd name="T10" fmla="*/ 16 w 32"/>
                <a:gd name="T11" fmla="*/ 129 h 129"/>
              </a:gdLst>
              <a:ahLst/>
              <a:cxnLst>
                <a:cxn ang="0">
                  <a:pos x="T0" y="T1"/>
                </a:cxn>
                <a:cxn ang="0">
                  <a:pos x="T2" y="T3"/>
                </a:cxn>
                <a:cxn ang="0">
                  <a:pos x="T4" y="T5"/>
                </a:cxn>
                <a:cxn ang="0">
                  <a:pos x="T6" y="T7"/>
                </a:cxn>
                <a:cxn ang="0">
                  <a:pos x="T8" y="T9"/>
                </a:cxn>
                <a:cxn ang="0">
                  <a:pos x="T10" y="T11"/>
                </a:cxn>
              </a:cxnLst>
              <a:rect l="0" t="0" r="r" b="b"/>
              <a:pathLst>
                <a:path w="32" h="129">
                  <a:moveTo>
                    <a:pt x="16" y="129"/>
                  </a:moveTo>
                  <a:cubicBezTo>
                    <a:pt x="25" y="129"/>
                    <a:pt x="32" y="122"/>
                    <a:pt x="32" y="113"/>
                  </a:cubicBezTo>
                  <a:cubicBezTo>
                    <a:pt x="32" y="4"/>
                    <a:pt x="32" y="4"/>
                    <a:pt x="32" y="4"/>
                  </a:cubicBezTo>
                  <a:cubicBezTo>
                    <a:pt x="21" y="2"/>
                    <a:pt x="11" y="1"/>
                    <a:pt x="0" y="0"/>
                  </a:cubicBezTo>
                  <a:cubicBezTo>
                    <a:pt x="0" y="113"/>
                    <a:pt x="0" y="113"/>
                    <a:pt x="0" y="113"/>
                  </a:cubicBezTo>
                  <a:cubicBezTo>
                    <a:pt x="0" y="122"/>
                    <a:pt x="7" y="129"/>
                    <a:pt x="16"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49" name="Freeform 76">
              <a:extLst>
                <a:ext uri="{FF2B5EF4-FFF2-40B4-BE49-F238E27FC236}">
                  <a16:creationId xmlns:a16="http://schemas.microsoft.com/office/drawing/2014/main" id="{18F6531E-91D3-40AE-B903-27C7478D81FC}"/>
                </a:ext>
              </a:extLst>
            </p:cNvPr>
            <p:cNvSpPr>
              <a:spLocks/>
            </p:cNvSpPr>
            <p:nvPr/>
          </p:nvSpPr>
          <p:spPr bwMode="auto">
            <a:xfrm>
              <a:off x="3170" y="381"/>
              <a:ext cx="56" cy="201"/>
            </a:xfrm>
            <a:custGeom>
              <a:avLst/>
              <a:gdLst>
                <a:gd name="T0" fmla="*/ 16 w 32"/>
                <a:gd name="T1" fmla="*/ 114 h 114"/>
                <a:gd name="T2" fmla="*/ 32 w 32"/>
                <a:gd name="T3" fmla="*/ 98 h 114"/>
                <a:gd name="T4" fmla="*/ 32 w 32"/>
                <a:gd name="T5" fmla="*/ 8 h 114"/>
                <a:gd name="T6" fmla="*/ 0 w 32"/>
                <a:gd name="T7" fmla="*/ 0 h 114"/>
                <a:gd name="T8" fmla="*/ 0 w 32"/>
                <a:gd name="T9" fmla="*/ 98 h 114"/>
                <a:gd name="T10" fmla="*/ 16 w 32"/>
                <a:gd name="T11" fmla="*/ 114 h 114"/>
              </a:gdLst>
              <a:ahLst/>
              <a:cxnLst>
                <a:cxn ang="0">
                  <a:pos x="T0" y="T1"/>
                </a:cxn>
                <a:cxn ang="0">
                  <a:pos x="T2" y="T3"/>
                </a:cxn>
                <a:cxn ang="0">
                  <a:pos x="T4" y="T5"/>
                </a:cxn>
                <a:cxn ang="0">
                  <a:pos x="T6" y="T7"/>
                </a:cxn>
                <a:cxn ang="0">
                  <a:pos x="T8" y="T9"/>
                </a:cxn>
                <a:cxn ang="0">
                  <a:pos x="T10" y="T11"/>
                </a:cxn>
              </a:cxnLst>
              <a:rect l="0" t="0" r="r" b="b"/>
              <a:pathLst>
                <a:path w="32" h="114">
                  <a:moveTo>
                    <a:pt x="16" y="114"/>
                  </a:moveTo>
                  <a:cubicBezTo>
                    <a:pt x="25" y="114"/>
                    <a:pt x="32" y="107"/>
                    <a:pt x="32" y="98"/>
                  </a:cubicBezTo>
                  <a:cubicBezTo>
                    <a:pt x="32" y="8"/>
                    <a:pt x="32" y="8"/>
                    <a:pt x="32" y="8"/>
                  </a:cubicBezTo>
                  <a:cubicBezTo>
                    <a:pt x="21" y="5"/>
                    <a:pt x="11" y="2"/>
                    <a:pt x="0" y="0"/>
                  </a:cubicBezTo>
                  <a:cubicBezTo>
                    <a:pt x="0" y="98"/>
                    <a:pt x="0" y="98"/>
                    <a:pt x="0" y="98"/>
                  </a:cubicBezTo>
                  <a:cubicBezTo>
                    <a:pt x="0" y="107"/>
                    <a:pt x="7" y="114"/>
                    <a:pt x="16"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50" name="Freeform 77">
              <a:extLst>
                <a:ext uri="{FF2B5EF4-FFF2-40B4-BE49-F238E27FC236}">
                  <a16:creationId xmlns:a16="http://schemas.microsoft.com/office/drawing/2014/main" id="{E3404266-BDD6-4609-B188-DA8AC781C841}"/>
                </a:ext>
              </a:extLst>
            </p:cNvPr>
            <p:cNvSpPr>
              <a:spLocks/>
            </p:cNvSpPr>
            <p:nvPr/>
          </p:nvSpPr>
          <p:spPr bwMode="auto">
            <a:xfrm>
              <a:off x="2534" y="2665"/>
              <a:ext cx="56" cy="194"/>
            </a:xfrm>
            <a:custGeom>
              <a:avLst/>
              <a:gdLst>
                <a:gd name="T0" fmla="*/ 16 w 32"/>
                <a:gd name="T1" fmla="*/ 0 h 110"/>
                <a:gd name="T2" fmla="*/ 0 w 32"/>
                <a:gd name="T3" fmla="*/ 16 h 110"/>
                <a:gd name="T4" fmla="*/ 0 w 32"/>
                <a:gd name="T5" fmla="*/ 102 h 110"/>
                <a:gd name="T6" fmla="*/ 32 w 32"/>
                <a:gd name="T7" fmla="*/ 110 h 110"/>
                <a:gd name="T8" fmla="*/ 32 w 32"/>
                <a:gd name="T9" fmla="*/ 16 h 110"/>
                <a:gd name="T10" fmla="*/ 16 w 32"/>
                <a:gd name="T11" fmla="*/ 0 h 110"/>
              </a:gdLst>
              <a:ahLst/>
              <a:cxnLst>
                <a:cxn ang="0">
                  <a:pos x="T0" y="T1"/>
                </a:cxn>
                <a:cxn ang="0">
                  <a:pos x="T2" y="T3"/>
                </a:cxn>
                <a:cxn ang="0">
                  <a:pos x="T4" y="T5"/>
                </a:cxn>
                <a:cxn ang="0">
                  <a:pos x="T6" y="T7"/>
                </a:cxn>
                <a:cxn ang="0">
                  <a:pos x="T8" y="T9"/>
                </a:cxn>
                <a:cxn ang="0">
                  <a:pos x="T10" y="T11"/>
                </a:cxn>
              </a:cxnLst>
              <a:rect l="0" t="0" r="r" b="b"/>
              <a:pathLst>
                <a:path w="32" h="110">
                  <a:moveTo>
                    <a:pt x="16" y="0"/>
                  </a:moveTo>
                  <a:cubicBezTo>
                    <a:pt x="7" y="0"/>
                    <a:pt x="0" y="8"/>
                    <a:pt x="0" y="16"/>
                  </a:cubicBezTo>
                  <a:cubicBezTo>
                    <a:pt x="0" y="102"/>
                    <a:pt x="0" y="102"/>
                    <a:pt x="0" y="102"/>
                  </a:cubicBezTo>
                  <a:cubicBezTo>
                    <a:pt x="11" y="105"/>
                    <a:pt x="21" y="108"/>
                    <a:pt x="32" y="110"/>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51" name="Freeform 78">
              <a:extLst>
                <a:ext uri="{FF2B5EF4-FFF2-40B4-BE49-F238E27FC236}">
                  <a16:creationId xmlns:a16="http://schemas.microsoft.com/office/drawing/2014/main" id="{FB5EDE4D-8907-479D-8539-BA09F3DDD0D6}"/>
                </a:ext>
              </a:extLst>
            </p:cNvPr>
            <p:cNvSpPr>
              <a:spLocks/>
            </p:cNvSpPr>
            <p:nvPr/>
          </p:nvSpPr>
          <p:spPr bwMode="auto">
            <a:xfrm>
              <a:off x="2693" y="2665"/>
              <a:ext cx="56" cy="221"/>
            </a:xfrm>
            <a:custGeom>
              <a:avLst/>
              <a:gdLst>
                <a:gd name="T0" fmla="*/ 16 w 32"/>
                <a:gd name="T1" fmla="*/ 0 h 125"/>
                <a:gd name="T2" fmla="*/ 0 w 32"/>
                <a:gd name="T3" fmla="*/ 16 h 125"/>
                <a:gd name="T4" fmla="*/ 0 w 32"/>
                <a:gd name="T5" fmla="*/ 121 h 125"/>
                <a:gd name="T6" fmla="*/ 32 w 32"/>
                <a:gd name="T7" fmla="*/ 125 h 125"/>
                <a:gd name="T8" fmla="*/ 32 w 32"/>
                <a:gd name="T9" fmla="*/ 16 h 125"/>
                <a:gd name="T10" fmla="*/ 16 w 32"/>
                <a:gd name="T11" fmla="*/ 0 h 125"/>
              </a:gdLst>
              <a:ahLst/>
              <a:cxnLst>
                <a:cxn ang="0">
                  <a:pos x="T0" y="T1"/>
                </a:cxn>
                <a:cxn ang="0">
                  <a:pos x="T2" y="T3"/>
                </a:cxn>
                <a:cxn ang="0">
                  <a:pos x="T4" y="T5"/>
                </a:cxn>
                <a:cxn ang="0">
                  <a:pos x="T6" y="T7"/>
                </a:cxn>
                <a:cxn ang="0">
                  <a:pos x="T8" y="T9"/>
                </a:cxn>
                <a:cxn ang="0">
                  <a:pos x="T10" y="T11"/>
                </a:cxn>
              </a:cxnLst>
              <a:rect l="0" t="0" r="r" b="b"/>
              <a:pathLst>
                <a:path w="32" h="125">
                  <a:moveTo>
                    <a:pt x="16" y="0"/>
                  </a:moveTo>
                  <a:cubicBezTo>
                    <a:pt x="7" y="0"/>
                    <a:pt x="0" y="8"/>
                    <a:pt x="0" y="16"/>
                  </a:cubicBezTo>
                  <a:cubicBezTo>
                    <a:pt x="0" y="121"/>
                    <a:pt x="0" y="121"/>
                    <a:pt x="0" y="121"/>
                  </a:cubicBezTo>
                  <a:cubicBezTo>
                    <a:pt x="11" y="123"/>
                    <a:pt x="21" y="124"/>
                    <a:pt x="32" y="125"/>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52" name="Freeform 79">
              <a:extLst>
                <a:ext uri="{FF2B5EF4-FFF2-40B4-BE49-F238E27FC236}">
                  <a16:creationId xmlns:a16="http://schemas.microsoft.com/office/drawing/2014/main" id="{60CD5300-7582-4088-BF6C-FA6BD2A69DB5}"/>
                </a:ext>
              </a:extLst>
            </p:cNvPr>
            <p:cNvSpPr>
              <a:spLocks/>
            </p:cNvSpPr>
            <p:nvPr/>
          </p:nvSpPr>
          <p:spPr bwMode="auto">
            <a:xfrm>
              <a:off x="2852" y="2665"/>
              <a:ext cx="56" cy="228"/>
            </a:xfrm>
            <a:custGeom>
              <a:avLst/>
              <a:gdLst>
                <a:gd name="T0" fmla="*/ 16 w 32"/>
                <a:gd name="T1" fmla="*/ 0 h 129"/>
                <a:gd name="T2" fmla="*/ 0 w 32"/>
                <a:gd name="T3" fmla="*/ 16 h 129"/>
                <a:gd name="T4" fmla="*/ 0 w 32"/>
                <a:gd name="T5" fmla="*/ 129 h 129"/>
                <a:gd name="T6" fmla="*/ 16 w 32"/>
                <a:gd name="T7" fmla="*/ 129 h 129"/>
                <a:gd name="T8" fmla="*/ 32 w 32"/>
                <a:gd name="T9" fmla="*/ 129 h 129"/>
                <a:gd name="T10" fmla="*/ 32 w 32"/>
                <a:gd name="T11" fmla="*/ 16 h 129"/>
                <a:gd name="T12" fmla="*/ 16 w 32"/>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32" h="129">
                  <a:moveTo>
                    <a:pt x="16" y="0"/>
                  </a:moveTo>
                  <a:cubicBezTo>
                    <a:pt x="7" y="0"/>
                    <a:pt x="0" y="8"/>
                    <a:pt x="0" y="16"/>
                  </a:cubicBezTo>
                  <a:cubicBezTo>
                    <a:pt x="0" y="129"/>
                    <a:pt x="0" y="129"/>
                    <a:pt x="0" y="129"/>
                  </a:cubicBezTo>
                  <a:cubicBezTo>
                    <a:pt x="5" y="129"/>
                    <a:pt x="11" y="129"/>
                    <a:pt x="16" y="129"/>
                  </a:cubicBezTo>
                  <a:cubicBezTo>
                    <a:pt x="21" y="129"/>
                    <a:pt x="27" y="129"/>
                    <a:pt x="32" y="129"/>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53" name="Freeform 80">
              <a:extLst>
                <a:ext uri="{FF2B5EF4-FFF2-40B4-BE49-F238E27FC236}">
                  <a16:creationId xmlns:a16="http://schemas.microsoft.com/office/drawing/2014/main" id="{F893D2C8-F69A-453A-8DB9-54E02D6FB601}"/>
                </a:ext>
              </a:extLst>
            </p:cNvPr>
            <p:cNvSpPr>
              <a:spLocks/>
            </p:cNvSpPr>
            <p:nvPr/>
          </p:nvSpPr>
          <p:spPr bwMode="auto">
            <a:xfrm>
              <a:off x="3011" y="2665"/>
              <a:ext cx="56" cy="221"/>
            </a:xfrm>
            <a:custGeom>
              <a:avLst/>
              <a:gdLst>
                <a:gd name="T0" fmla="*/ 16 w 32"/>
                <a:gd name="T1" fmla="*/ 0 h 125"/>
                <a:gd name="T2" fmla="*/ 0 w 32"/>
                <a:gd name="T3" fmla="*/ 16 h 125"/>
                <a:gd name="T4" fmla="*/ 0 w 32"/>
                <a:gd name="T5" fmla="*/ 125 h 125"/>
                <a:gd name="T6" fmla="*/ 32 w 32"/>
                <a:gd name="T7" fmla="*/ 121 h 125"/>
                <a:gd name="T8" fmla="*/ 32 w 32"/>
                <a:gd name="T9" fmla="*/ 16 h 125"/>
                <a:gd name="T10" fmla="*/ 16 w 32"/>
                <a:gd name="T11" fmla="*/ 0 h 125"/>
              </a:gdLst>
              <a:ahLst/>
              <a:cxnLst>
                <a:cxn ang="0">
                  <a:pos x="T0" y="T1"/>
                </a:cxn>
                <a:cxn ang="0">
                  <a:pos x="T2" y="T3"/>
                </a:cxn>
                <a:cxn ang="0">
                  <a:pos x="T4" y="T5"/>
                </a:cxn>
                <a:cxn ang="0">
                  <a:pos x="T6" y="T7"/>
                </a:cxn>
                <a:cxn ang="0">
                  <a:pos x="T8" y="T9"/>
                </a:cxn>
                <a:cxn ang="0">
                  <a:pos x="T10" y="T11"/>
                </a:cxn>
              </a:cxnLst>
              <a:rect l="0" t="0" r="r" b="b"/>
              <a:pathLst>
                <a:path w="32" h="125">
                  <a:moveTo>
                    <a:pt x="16" y="0"/>
                  </a:moveTo>
                  <a:cubicBezTo>
                    <a:pt x="7" y="0"/>
                    <a:pt x="0" y="8"/>
                    <a:pt x="0" y="16"/>
                  </a:cubicBezTo>
                  <a:cubicBezTo>
                    <a:pt x="0" y="125"/>
                    <a:pt x="0" y="125"/>
                    <a:pt x="0" y="125"/>
                  </a:cubicBezTo>
                  <a:cubicBezTo>
                    <a:pt x="11" y="124"/>
                    <a:pt x="21" y="123"/>
                    <a:pt x="32" y="121"/>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54" name="Freeform 81">
              <a:extLst>
                <a:ext uri="{FF2B5EF4-FFF2-40B4-BE49-F238E27FC236}">
                  <a16:creationId xmlns:a16="http://schemas.microsoft.com/office/drawing/2014/main" id="{51960FC3-AE1F-4051-AAE5-678C3B0B045C}"/>
                </a:ext>
              </a:extLst>
            </p:cNvPr>
            <p:cNvSpPr>
              <a:spLocks/>
            </p:cNvSpPr>
            <p:nvPr/>
          </p:nvSpPr>
          <p:spPr bwMode="auto">
            <a:xfrm>
              <a:off x="3170" y="2665"/>
              <a:ext cx="56" cy="194"/>
            </a:xfrm>
            <a:custGeom>
              <a:avLst/>
              <a:gdLst>
                <a:gd name="T0" fmla="*/ 16 w 32"/>
                <a:gd name="T1" fmla="*/ 0 h 110"/>
                <a:gd name="T2" fmla="*/ 0 w 32"/>
                <a:gd name="T3" fmla="*/ 16 h 110"/>
                <a:gd name="T4" fmla="*/ 0 w 32"/>
                <a:gd name="T5" fmla="*/ 110 h 110"/>
                <a:gd name="T6" fmla="*/ 32 w 32"/>
                <a:gd name="T7" fmla="*/ 102 h 110"/>
                <a:gd name="T8" fmla="*/ 32 w 32"/>
                <a:gd name="T9" fmla="*/ 16 h 110"/>
                <a:gd name="T10" fmla="*/ 16 w 32"/>
                <a:gd name="T11" fmla="*/ 0 h 110"/>
              </a:gdLst>
              <a:ahLst/>
              <a:cxnLst>
                <a:cxn ang="0">
                  <a:pos x="T0" y="T1"/>
                </a:cxn>
                <a:cxn ang="0">
                  <a:pos x="T2" y="T3"/>
                </a:cxn>
                <a:cxn ang="0">
                  <a:pos x="T4" y="T5"/>
                </a:cxn>
                <a:cxn ang="0">
                  <a:pos x="T6" y="T7"/>
                </a:cxn>
                <a:cxn ang="0">
                  <a:pos x="T8" y="T9"/>
                </a:cxn>
                <a:cxn ang="0">
                  <a:pos x="T10" y="T11"/>
                </a:cxn>
              </a:cxnLst>
              <a:rect l="0" t="0" r="r" b="b"/>
              <a:pathLst>
                <a:path w="32" h="110">
                  <a:moveTo>
                    <a:pt x="16" y="0"/>
                  </a:moveTo>
                  <a:cubicBezTo>
                    <a:pt x="7" y="0"/>
                    <a:pt x="0" y="8"/>
                    <a:pt x="0" y="16"/>
                  </a:cubicBezTo>
                  <a:cubicBezTo>
                    <a:pt x="0" y="110"/>
                    <a:pt x="0" y="110"/>
                    <a:pt x="0" y="110"/>
                  </a:cubicBezTo>
                  <a:cubicBezTo>
                    <a:pt x="11" y="108"/>
                    <a:pt x="21" y="105"/>
                    <a:pt x="32" y="102"/>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255" name="Group 14">
            <a:extLst>
              <a:ext uri="{FF2B5EF4-FFF2-40B4-BE49-F238E27FC236}">
                <a16:creationId xmlns:a16="http://schemas.microsoft.com/office/drawing/2014/main" id="{07A08D5B-D463-4FB8-9E38-45F66B587D8B}"/>
              </a:ext>
            </a:extLst>
          </p:cNvPr>
          <p:cNvGrpSpPr>
            <a:grpSpLocks noChangeAspect="1"/>
          </p:cNvGrpSpPr>
          <p:nvPr/>
        </p:nvGrpSpPr>
        <p:grpSpPr bwMode="auto">
          <a:xfrm>
            <a:off x="4897846" y="1499257"/>
            <a:ext cx="392884" cy="393192"/>
            <a:chOff x="1608" y="347"/>
            <a:chExt cx="2544" cy="2546"/>
          </a:xfrm>
          <a:solidFill>
            <a:schemeClr val="accent2">
              <a:lumMod val="50000"/>
            </a:schemeClr>
          </a:solidFill>
        </p:grpSpPr>
        <p:sp>
          <p:nvSpPr>
            <p:cNvPr id="256" name="Oval 15">
              <a:extLst>
                <a:ext uri="{FF2B5EF4-FFF2-40B4-BE49-F238E27FC236}">
                  <a16:creationId xmlns:a16="http://schemas.microsoft.com/office/drawing/2014/main" id="{FF027EB8-C079-46EC-8E89-23D2D1CE3466}"/>
                </a:ext>
              </a:extLst>
            </p:cNvPr>
            <p:cNvSpPr>
              <a:spLocks noChangeArrowheads="1"/>
            </p:cNvSpPr>
            <p:nvPr/>
          </p:nvSpPr>
          <p:spPr bwMode="auto">
            <a:xfrm>
              <a:off x="1608" y="347"/>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57" name="Freeform 16">
              <a:extLst>
                <a:ext uri="{FF2B5EF4-FFF2-40B4-BE49-F238E27FC236}">
                  <a16:creationId xmlns:a16="http://schemas.microsoft.com/office/drawing/2014/main" id="{AEC6BC61-CF0F-4A61-BF9E-18EAA0B497A3}"/>
                </a:ext>
              </a:extLst>
            </p:cNvPr>
            <p:cNvSpPr>
              <a:spLocks/>
            </p:cNvSpPr>
            <p:nvPr/>
          </p:nvSpPr>
          <p:spPr bwMode="auto">
            <a:xfrm>
              <a:off x="1825" y="992"/>
              <a:ext cx="2325" cy="1901"/>
            </a:xfrm>
            <a:custGeom>
              <a:avLst/>
              <a:gdLst>
                <a:gd name="T0" fmla="*/ 982 w 1316"/>
                <a:gd name="T1" fmla="*/ 49 h 1075"/>
                <a:gd name="T2" fmla="*/ 887 w 1316"/>
                <a:gd name="T3" fmla="*/ 1 h 1075"/>
                <a:gd name="T4" fmla="*/ 887 w 1316"/>
                <a:gd name="T5" fmla="*/ 0 h 1075"/>
                <a:gd name="T6" fmla="*/ 735 w 1316"/>
                <a:gd name="T7" fmla="*/ 0 h 1075"/>
                <a:gd name="T8" fmla="*/ 735 w 1316"/>
                <a:gd name="T9" fmla="*/ 0 h 1075"/>
                <a:gd name="T10" fmla="*/ 733 w 1316"/>
                <a:gd name="T11" fmla="*/ 0 h 1075"/>
                <a:gd name="T12" fmla="*/ 605 w 1316"/>
                <a:gd name="T13" fmla="*/ 128 h 1075"/>
                <a:gd name="T14" fmla="*/ 612 w 1316"/>
                <a:gd name="T15" fmla="*/ 169 h 1075"/>
                <a:gd name="T16" fmla="*/ 401 w 1316"/>
                <a:gd name="T17" fmla="*/ 169 h 1075"/>
                <a:gd name="T18" fmla="*/ 276 w 1316"/>
                <a:gd name="T19" fmla="*/ 256 h 1075"/>
                <a:gd name="T20" fmla="*/ 276 w 1316"/>
                <a:gd name="T21" fmla="*/ 337 h 1075"/>
                <a:gd name="T22" fmla="*/ 137 w 1316"/>
                <a:gd name="T23" fmla="*/ 337 h 1075"/>
                <a:gd name="T24" fmla="*/ 6 w 1316"/>
                <a:gd name="T25" fmla="*/ 446 h 1075"/>
                <a:gd name="T26" fmla="*/ 40 w 1316"/>
                <a:gd name="T27" fmla="*/ 553 h 1075"/>
                <a:gd name="T28" fmla="*/ 40 w 1316"/>
                <a:gd name="T29" fmla="*/ 553 h 1075"/>
                <a:gd name="T30" fmla="*/ 561 w 1316"/>
                <a:gd name="T31" fmla="*/ 1074 h 1075"/>
                <a:gd name="T32" fmla="*/ 597 w 1316"/>
                <a:gd name="T33" fmla="*/ 1075 h 1075"/>
                <a:gd name="T34" fmla="*/ 1316 w 1316"/>
                <a:gd name="T35" fmla="*/ 384 h 1075"/>
                <a:gd name="T36" fmla="*/ 982 w 1316"/>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6" h="1075">
                  <a:moveTo>
                    <a:pt x="982" y="49"/>
                  </a:moveTo>
                  <a:cubicBezTo>
                    <a:pt x="959" y="21"/>
                    <a:pt x="925" y="2"/>
                    <a:pt x="887" y="1"/>
                  </a:cubicBezTo>
                  <a:cubicBezTo>
                    <a:pt x="887" y="0"/>
                    <a:pt x="887" y="0"/>
                    <a:pt x="887" y="0"/>
                  </a:cubicBezTo>
                  <a:cubicBezTo>
                    <a:pt x="735" y="0"/>
                    <a:pt x="735" y="0"/>
                    <a:pt x="735" y="0"/>
                  </a:cubicBezTo>
                  <a:cubicBezTo>
                    <a:pt x="735" y="0"/>
                    <a:pt x="735" y="0"/>
                    <a:pt x="735" y="0"/>
                  </a:cubicBezTo>
                  <a:cubicBezTo>
                    <a:pt x="734" y="0"/>
                    <a:pt x="733" y="0"/>
                    <a:pt x="733" y="0"/>
                  </a:cubicBezTo>
                  <a:cubicBezTo>
                    <a:pt x="662" y="0"/>
                    <a:pt x="605" y="57"/>
                    <a:pt x="605" y="128"/>
                  </a:cubicBezTo>
                  <a:cubicBezTo>
                    <a:pt x="605" y="142"/>
                    <a:pt x="607" y="156"/>
                    <a:pt x="612" y="169"/>
                  </a:cubicBezTo>
                  <a:cubicBezTo>
                    <a:pt x="401" y="169"/>
                    <a:pt x="401" y="169"/>
                    <a:pt x="401" y="169"/>
                  </a:cubicBezTo>
                  <a:cubicBezTo>
                    <a:pt x="345" y="169"/>
                    <a:pt x="293" y="203"/>
                    <a:pt x="276" y="256"/>
                  </a:cubicBezTo>
                  <a:cubicBezTo>
                    <a:pt x="267" y="285"/>
                    <a:pt x="268" y="313"/>
                    <a:pt x="276" y="337"/>
                  </a:cubicBezTo>
                  <a:cubicBezTo>
                    <a:pt x="137" y="337"/>
                    <a:pt x="137" y="337"/>
                    <a:pt x="137" y="337"/>
                  </a:cubicBezTo>
                  <a:cubicBezTo>
                    <a:pt x="73" y="337"/>
                    <a:pt x="15" y="383"/>
                    <a:pt x="6" y="446"/>
                  </a:cubicBezTo>
                  <a:cubicBezTo>
                    <a:pt x="0" y="488"/>
                    <a:pt x="14" y="526"/>
                    <a:pt x="40" y="553"/>
                  </a:cubicBezTo>
                  <a:cubicBezTo>
                    <a:pt x="40" y="553"/>
                    <a:pt x="40" y="553"/>
                    <a:pt x="40" y="553"/>
                  </a:cubicBezTo>
                  <a:cubicBezTo>
                    <a:pt x="561" y="1074"/>
                    <a:pt x="561" y="1074"/>
                    <a:pt x="561" y="1074"/>
                  </a:cubicBezTo>
                  <a:cubicBezTo>
                    <a:pt x="573" y="1075"/>
                    <a:pt x="585" y="1075"/>
                    <a:pt x="597" y="1075"/>
                  </a:cubicBezTo>
                  <a:cubicBezTo>
                    <a:pt x="985" y="1075"/>
                    <a:pt x="1301" y="768"/>
                    <a:pt x="1316" y="384"/>
                  </a:cubicBezTo>
                  <a:lnTo>
                    <a:pt x="982" y="49"/>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258" name="Freeform 17">
              <a:extLst>
                <a:ext uri="{FF2B5EF4-FFF2-40B4-BE49-F238E27FC236}">
                  <a16:creationId xmlns:a16="http://schemas.microsoft.com/office/drawing/2014/main" id="{64E3DEF1-574F-42E0-8801-22F2AB507C46}"/>
                </a:ext>
              </a:extLst>
            </p:cNvPr>
            <p:cNvSpPr>
              <a:spLocks/>
            </p:cNvSpPr>
            <p:nvPr/>
          </p:nvSpPr>
          <p:spPr bwMode="auto">
            <a:xfrm>
              <a:off x="1816" y="992"/>
              <a:ext cx="2151" cy="1049"/>
            </a:xfrm>
            <a:custGeom>
              <a:avLst/>
              <a:gdLst>
                <a:gd name="T0" fmla="*/ 1115 w 1217"/>
                <a:gd name="T1" fmla="*/ 342 h 593"/>
                <a:gd name="T2" fmla="*/ 1124 w 1217"/>
                <a:gd name="T3" fmla="*/ 297 h 593"/>
                <a:gd name="T4" fmla="*/ 1007 w 1217"/>
                <a:gd name="T5" fmla="*/ 170 h 593"/>
                <a:gd name="T6" fmla="*/ 1014 w 1217"/>
                <a:gd name="T7" fmla="*/ 128 h 593"/>
                <a:gd name="T8" fmla="*/ 892 w 1217"/>
                <a:gd name="T9" fmla="*/ 1 h 593"/>
                <a:gd name="T10" fmla="*/ 892 w 1217"/>
                <a:gd name="T11" fmla="*/ 0 h 593"/>
                <a:gd name="T12" fmla="*/ 740 w 1217"/>
                <a:gd name="T13" fmla="*/ 0 h 593"/>
                <a:gd name="T14" fmla="*/ 740 w 1217"/>
                <a:gd name="T15" fmla="*/ 0 h 593"/>
                <a:gd name="T16" fmla="*/ 738 w 1217"/>
                <a:gd name="T17" fmla="*/ 0 h 593"/>
                <a:gd name="T18" fmla="*/ 610 w 1217"/>
                <a:gd name="T19" fmla="*/ 128 h 593"/>
                <a:gd name="T20" fmla="*/ 617 w 1217"/>
                <a:gd name="T21" fmla="*/ 169 h 593"/>
                <a:gd name="T22" fmla="*/ 406 w 1217"/>
                <a:gd name="T23" fmla="*/ 169 h 593"/>
                <a:gd name="T24" fmla="*/ 281 w 1217"/>
                <a:gd name="T25" fmla="*/ 256 h 593"/>
                <a:gd name="T26" fmla="*/ 281 w 1217"/>
                <a:gd name="T27" fmla="*/ 337 h 593"/>
                <a:gd name="T28" fmla="*/ 142 w 1217"/>
                <a:gd name="T29" fmla="*/ 337 h 593"/>
                <a:gd name="T30" fmla="*/ 11 w 1217"/>
                <a:gd name="T31" fmla="*/ 446 h 593"/>
                <a:gd name="T32" fmla="*/ 138 w 1217"/>
                <a:gd name="T33" fmla="*/ 593 h 593"/>
                <a:gd name="T34" fmla="*/ 1078 w 1217"/>
                <a:gd name="T35" fmla="*/ 593 h 593"/>
                <a:gd name="T36" fmla="*/ 1209 w 1217"/>
                <a:gd name="T37" fmla="*/ 481 h 593"/>
                <a:gd name="T38" fmla="*/ 1115 w 1217"/>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 h="593">
                  <a:moveTo>
                    <a:pt x="1115" y="342"/>
                  </a:moveTo>
                  <a:cubicBezTo>
                    <a:pt x="1121" y="328"/>
                    <a:pt x="1124" y="313"/>
                    <a:pt x="1124" y="297"/>
                  </a:cubicBezTo>
                  <a:cubicBezTo>
                    <a:pt x="1124" y="230"/>
                    <a:pt x="1072" y="175"/>
                    <a:pt x="1007" y="170"/>
                  </a:cubicBezTo>
                  <a:cubicBezTo>
                    <a:pt x="1012" y="157"/>
                    <a:pt x="1014" y="143"/>
                    <a:pt x="1014" y="128"/>
                  </a:cubicBezTo>
                  <a:cubicBezTo>
                    <a:pt x="1014" y="59"/>
                    <a:pt x="960" y="3"/>
                    <a:pt x="892" y="1"/>
                  </a:cubicBezTo>
                  <a:cubicBezTo>
                    <a:pt x="892" y="0"/>
                    <a:pt x="892" y="0"/>
                    <a:pt x="892" y="0"/>
                  </a:cubicBezTo>
                  <a:cubicBezTo>
                    <a:pt x="740" y="0"/>
                    <a:pt x="740" y="0"/>
                    <a:pt x="740" y="0"/>
                  </a:cubicBezTo>
                  <a:cubicBezTo>
                    <a:pt x="740" y="0"/>
                    <a:pt x="740" y="0"/>
                    <a:pt x="740" y="0"/>
                  </a:cubicBezTo>
                  <a:cubicBezTo>
                    <a:pt x="739" y="0"/>
                    <a:pt x="738" y="0"/>
                    <a:pt x="738" y="0"/>
                  </a:cubicBezTo>
                  <a:cubicBezTo>
                    <a:pt x="667" y="0"/>
                    <a:pt x="610" y="57"/>
                    <a:pt x="610" y="128"/>
                  </a:cubicBezTo>
                  <a:cubicBezTo>
                    <a:pt x="610" y="142"/>
                    <a:pt x="612" y="156"/>
                    <a:pt x="617" y="169"/>
                  </a:cubicBezTo>
                  <a:cubicBezTo>
                    <a:pt x="406" y="169"/>
                    <a:pt x="406" y="169"/>
                    <a:pt x="406" y="169"/>
                  </a:cubicBezTo>
                  <a:cubicBezTo>
                    <a:pt x="350" y="169"/>
                    <a:pt x="298" y="203"/>
                    <a:pt x="281" y="256"/>
                  </a:cubicBezTo>
                  <a:cubicBezTo>
                    <a:pt x="272" y="285"/>
                    <a:pt x="273" y="313"/>
                    <a:pt x="281" y="337"/>
                  </a:cubicBezTo>
                  <a:cubicBezTo>
                    <a:pt x="142" y="337"/>
                    <a:pt x="142" y="337"/>
                    <a:pt x="142" y="337"/>
                  </a:cubicBezTo>
                  <a:cubicBezTo>
                    <a:pt x="78" y="337"/>
                    <a:pt x="20" y="383"/>
                    <a:pt x="11" y="446"/>
                  </a:cubicBezTo>
                  <a:cubicBezTo>
                    <a:pt x="0" y="525"/>
                    <a:pt x="61" y="593"/>
                    <a:pt x="138" y="593"/>
                  </a:cubicBezTo>
                  <a:cubicBezTo>
                    <a:pt x="1078" y="593"/>
                    <a:pt x="1078" y="593"/>
                    <a:pt x="1078" y="593"/>
                  </a:cubicBezTo>
                  <a:cubicBezTo>
                    <a:pt x="1143" y="593"/>
                    <a:pt x="1201" y="546"/>
                    <a:pt x="1209" y="481"/>
                  </a:cubicBezTo>
                  <a:cubicBezTo>
                    <a:pt x="1217" y="415"/>
                    <a:pt x="1175" y="358"/>
                    <a:pt x="1115" y="34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59" name="Freeform 18">
              <a:extLst>
                <a:ext uri="{FF2B5EF4-FFF2-40B4-BE49-F238E27FC236}">
                  <a16:creationId xmlns:a16="http://schemas.microsoft.com/office/drawing/2014/main" id="{F228A8A3-10AA-45A4-BC05-2D26BB314E01}"/>
                </a:ext>
              </a:extLst>
            </p:cNvPr>
            <p:cNvSpPr>
              <a:spLocks noEditPoints="1"/>
            </p:cNvSpPr>
            <p:nvPr/>
          </p:nvSpPr>
          <p:spPr bwMode="auto">
            <a:xfrm>
              <a:off x="2016" y="1657"/>
              <a:ext cx="1728" cy="331"/>
            </a:xfrm>
            <a:custGeom>
              <a:avLst/>
              <a:gdLst>
                <a:gd name="T0" fmla="*/ 0 w 978"/>
                <a:gd name="T1" fmla="*/ 21 h 187"/>
                <a:gd name="T2" fmla="*/ 37 w 978"/>
                <a:gd name="T3" fmla="*/ 166 h 187"/>
                <a:gd name="T4" fmla="*/ 113 w 978"/>
                <a:gd name="T5" fmla="*/ 60 h 187"/>
                <a:gd name="T6" fmla="*/ 37 w 978"/>
                <a:gd name="T7" fmla="*/ 80 h 187"/>
                <a:gd name="T8" fmla="*/ 76 w 978"/>
                <a:gd name="T9" fmla="*/ 60 h 187"/>
                <a:gd name="T10" fmla="*/ 907 w 978"/>
                <a:gd name="T11" fmla="*/ 147 h 187"/>
                <a:gd name="T12" fmla="*/ 978 w 978"/>
                <a:gd name="T13" fmla="*/ 165 h 187"/>
                <a:gd name="T14" fmla="*/ 888 w 978"/>
                <a:gd name="T15" fmla="*/ 184 h 187"/>
                <a:gd name="T16" fmla="*/ 870 w 978"/>
                <a:gd name="T17" fmla="*/ 165 h 187"/>
                <a:gd name="T18" fmla="*/ 870 w 978"/>
                <a:gd name="T19" fmla="*/ 22 h 187"/>
                <a:gd name="T20" fmla="*/ 978 w 978"/>
                <a:gd name="T21" fmla="*/ 22 h 187"/>
                <a:gd name="T22" fmla="*/ 907 w 978"/>
                <a:gd name="T23" fmla="*/ 75 h 187"/>
                <a:gd name="T24" fmla="*/ 960 w 978"/>
                <a:gd name="T25" fmla="*/ 112 h 187"/>
                <a:gd name="T26" fmla="*/ 380 w 978"/>
                <a:gd name="T27" fmla="*/ 184 h 187"/>
                <a:gd name="T28" fmla="*/ 289 w 978"/>
                <a:gd name="T29" fmla="*/ 147 h 187"/>
                <a:gd name="T30" fmla="*/ 289 w 978"/>
                <a:gd name="T31" fmla="*/ 40 h 187"/>
                <a:gd name="T32" fmla="*/ 380 w 978"/>
                <a:gd name="T33" fmla="*/ 3 h 187"/>
                <a:gd name="T34" fmla="*/ 353 w 978"/>
                <a:gd name="T35" fmla="*/ 40 h 187"/>
                <a:gd name="T36" fmla="*/ 399 w 978"/>
                <a:gd name="T37" fmla="*/ 166 h 187"/>
                <a:gd name="T38" fmla="*/ 789 w 978"/>
                <a:gd name="T39" fmla="*/ 39 h 187"/>
                <a:gd name="T40" fmla="*/ 752 w 978"/>
                <a:gd name="T41" fmla="*/ 166 h 187"/>
                <a:gd name="T42" fmla="*/ 690 w 978"/>
                <a:gd name="T43" fmla="*/ 21 h 187"/>
                <a:gd name="T44" fmla="*/ 851 w 978"/>
                <a:gd name="T45" fmla="*/ 21 h 187"/>
                <a:gd name="T46" fmla="*/ 199 w 978"/>
                <a:gd name="T47" fmla="*/ 3 h 187"/>
                <a:gd name="T48" fmla="*/ 131 w 978"/>
                <a:gd name="T49" fmla="*/ 166 h 187"/>
                <a:gd name="T50" fmla="*/ 168 w 978"/>
                <a:gd name="T51" fmla="*/ 117 h 187"/>
                <a:gd name="T52" fmla="*/ 234 w 978"/>
                <a:gd name="T53" fmla="*/ 185 h 187"/>
                <a:gd name="T54" fmla="*/ 217 w 978"/>
                <a:gd name="T55" fmla="*/ 113 h 187"/>
                <a:gd name="T56" fmla="*/ 168 w 978"/>
                <a:gd name="T57" fmla="*/ 80 h 187"/>
                <a:gd name="T58" fmla="*/ 216 w 978"/>
                <a:gd name="T59" fmla="*/ 60 h 187"/>
                <a:gd name="T60" fmla="*/ 506 w 978"/>
                <a:gd name="T61" fmla="*/ 172 h 187"/>
                <a:gd name="T62" fmla="*/ 504 w 978"/>
                <a:gd name="T63" fmla="*/ 176 h 187"/>
                <a:gd name="T64" fmla="*/ 499 w 978"/>
                <a:gd name="T65" fmla="*/ 181 h 187"/>
                <a:gd name="T66" fmla="*/ 495 w 978"/>
                <a:gd name="T67" fmla="*/ 183 h 187"/>
                <a:gd name="T68" fmla="*/ 492 w 978"/>
                <a:gd name="T69" fmla="*/ 184 h 187"/>
                <a:gd name="T70" fmla="*/ 489 w 978"/>
                <a:gd name="T71" fmla="*/ 184 h 187"/>
                <a:gd name="T72" fmla="*/ 486 w 978"/>
                <a:gd name="T73" fmla="*/ 184 h 187"/>
                <a:gd name="T74" fmla="*/ 482 w 978"/>
                <a:gd name="T75" fmla="*/ 183 h 187"/>
                <a:gd name="T76" fmla="*/ 479 w 978"/>
                <a:gd name="T77" fmla="*/ 181 h 187"/>
                <a:gd name="T78" fmla="*/ 474 w 978"/>
                <a:gd name="T79" fmla="*/ 176 h 187"/>
                <a:gd name="T80" fmla="*/ 472 w 978"/>
                <a:gd name="T81" fmla="*/ 172 h 187"/>
                <a:gd name="T82" fmla="*/ 429 w 978"/>
                <a:gd name="T83" fmla="*/ 4 h 187"/>
                <a:gd name="T84" fmla="*/ 525 w 978"/>
                <a:gd name="T85" fmla="*/ 15 h 187"/>
                <a:gd name="T86" fmla="*/ 713 w 978"/>
                <a:gd name="T87" fmla="*/ 161 h 187"/>
                <a:gd name="T88" fmla="*/ 643 w 978"/>
                <a:gd name="T89" fmla="*/ 2 h 187"/>
                <a:gd name="T90" fmla="*/ 640 w 978"/>
                <a:gd name="T91" fmla="*/ 1 h 187"/>
                <a:gd name="T92" fmla="*/ 635 w 978"/>
                <a:gd name="T93" fmla="*/ 0 h 187"/>
                <a:gd name="T94" fmla="*/ 630 w 978"/>
                <a:gd name="T95" fmla="*/ 1 h 187"/>
                <a:gd name="T96" fmla="*/ 627 w 978"/>
                <a:gd name="T97" fmla="*/ 2 h 187"/>
                <a:gd name="T98" fmla="*/ 557 w 978"/>
                <a:gd name="T99" fmla="*/ 161 h 187"/>
                <a:gd name="T100" fmla="*/ 591 w 978"/>
                <a:gd name="T101" fmla="*/ 175 h 187"/>
                <a:gd name="T102" fmla="*/ 679 w 978"/>
                <a:gd name="T103" fmla="*/ 175 h 187"/>
                <a:gd name="T104" fmla="*/ 713 w 978"/>
                <a:gd name="T105" fmla="*/ 161 h 187"/>
                <a:gd name="T106" fmla="*/ 651 w 978"/>
                <a:gd name="T107" fmla="*/ 10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8" h="187">
                  <a:moveTo>
                    <a:pt x="59" y="3"/>
                  </a:moveTo>
                  <a:cubicBezTo>
                    <a:pt x="18" y="3"/>
                    <a:pt x="18" y="3"/>
                    <a:pt x="18" y="3"/>
                  </a:cubicBezTo>
                  <a:cubicBezTo>
                    <a:pt x="8" y="3"/>
                    <a:pt x="0" y="11"/>
                    <a:pt x="0" y="21"/>
                  </a:cubicBezTo>
                  <a:cubicBezTo>
                    <a:pt x="0" y="166"/>
                    <a:pt x="0" y="166"/>
                    <a:pt x="0" y="166"/>
                  </a:cubicBezTo>
                  <a:cubicBezTo>
                    <a:pt x="0" y="177"/>
                    <a:pt x="8" y="185"/>
                    <a:pt x="18" y="185"/>
                  </a:cubicBezTo>
                  <a:cubicBezTo>
                    <a:pt x="28" y="185"/>
                    <a:pt x="37" y="177"/>
                    <a:pt x="37" y="166"/>
                  </a:cubicBezTo>
                  <a:cubicBezTo>
                    <a:pt x="37" y="116"/>
                    <a:pt x="37" y="116"/>
                    <a:pt x="37" y="116"/>
                  </a:cubicBezTo>
                  <a:cubicBezTo>
                    <a:pt x="59" y="116"/>
                    <a:pt x="59" y="116"/>
                    <a:pt x="59" y="116"/>
                  </a:cubicBezTo>
                  <a:cubicBezTo>
                    <a:pt x="86" y="116"/>
                    <a:pt x="113" y="95"/>
                    <a:pt x="113" y="60"/>
                  </a:cubicBezTo>
                  <a:cubicBezTo>
                    <a:pt x="113" y="24"/>
                    <a:pt x="86" y="3"/>
                    <a:pt x="59" y="3"/>
                  </a:cubicBezTo>
                  <a:close/>
                  <a:moveTo>
                    <a:pt x="59" y="79"/>
                  </a:moveTo>
                  <a:cubicBezTo>
                    <a:pt x="37" y="80"/>
                    <a:pt x="37" y="80"/>
                    <a:pt x="37" y="80"/>
                  </a:cubicBezTo>
                  <a:cubicBezTo>
                    <a:pt x="37" y="40"/>
                    <a:pt x="37" y="40"/>
                    <a:pt x="37" y="40"/>
                  </a:cubicBezTo>
                  <a:cubicBezTo>
                    <a:pt x="59" y="40"/>
                    <a:pt x="59" y="40"/>
                    <a:pt x="59" y="40"/>
                  </a:cubicBezTo>
                  <a:cubicBezTo>
                    <a:pt x="64" y="40"/>
                    <a:pt x="76" y="43"/>
                    <a:pt x="76" y="60"/>
                  </a:cubicBezTo>
                  <a:cubicBezTo>
                    <a:pt x="76" y="76"/>
                    <a:pt x="64" y="79"/>
                    <a:pt x="59" y="79"/>
                  </a:cubicBezTo>
                  <a:close/>
                  <a:moveTo>
                    <a:pt x="907" y="112"/>
                  </a:moveTo>
                  <a:cubicBezTo>
                    <a:pt x="907" y="147"/>
                    <a:pt x="907" y="147"/>
                    <a:pt x="907" y="147"/>
                  </a:cubicBezTo>
                  <a:cubicBezTo>
                    <a:pt x="960" y="147"/>
                    <a:pt x="960" y="147"/>
                    <a:pt x="960" y="147"/>
                  </a:cubicBezTo>
                  <a:cubicBezTo>
                    <a:pt x="960" y="147"/>
                    <a:pt x="960" y="147"/>
                    <a:pt x="960" y="147"/>
                  </a:cubicBezTo>
                  <a:cubicBezTo>
                    <a:pt x="970" y="147"/>
                    <a:pt x="978" y="155"/>
                    <a:pt x="978" y="165"/>
                  </a:cubicBezTo>
                  <a:cubicBezTo>
                    <a:pt x="978" y="175"/>
                    <a:pt x="970" y="184"/>
                    <a:pt x="960" y="184"/>
                  </a:cubicBezTo>
                  <a:cubicBezTo>
                    <a:pt x="888" y="184"/>
                    <a:pt x="888" y="184"/>
                    <a:pt x="888" y="184"/>
                  </a:cubicBezTo>
                  <a:cubicBezTo>
                    <a:pt x="888" y="184"/>
                    <a:pt x="888" y="184"/>
                    <a:pt x="888" y="184"/>
                  </a:cubicBezTo>
                  <a:cubicBezTo>
                    <a:pt x="878" y="184"/>
                    <a:pt x="870" y="176"/>
                    <a:pt x="870" y="165"/>
                  </a:cubicBezTo>
                  <a:cubicBezTo>
                    <a:pt x="870" y="165"/>
                    <a:pt x="870" y="165"/>
                    <a:pt x="870" y="165"/>
                  </a:cubicBezTo>
                  <a:cubicBezTo>
                    <a:pt x="870" y="165"/>
                    <a:pt x="870" y="165"/>
                    <a:pt x="870" y="165"/>
                  </a:cubicBezTo>
                  <a:cubicBezTo>
                    <a:pt x="870" y="23"/>
                    <a:pt x="870" y="23"/>
                    <a:pt x="870" y="23"/>
                  </a:cubicBezTo>
                  <a:cubicBezTo>
                    <a:pt x="870" y="23"/>
                    <a:pt x="870" y="22"/>
                    <a:pt x="870" y="22"/>
                  </a:cubicBezTo>
                  <a:cubicBezTo>
                    <a:pt x="870" y="22"/>
                    <a:pt x="870" y="22"/>
                    <a:pt x="870" y="22"/>
                  </a:cubicBezTo>
                  <a:cubicBezTo>
                    <a:pt x="870" y="12"/>
                    <a:pt x="878" y="3"/>
                    <a:pt x="888" y="3"/>
                  </a:cubicBezTo>
                  <a:cubicBezTo>
                    <a:pt x="960" y="3"/>
                    <a:pt x="960" y="3"/>
                    <a:pt x="960" y="3"/>
                  </a:cubicBezTo>
                  <a:cubicBezTo>
                    <a:pt x="970" y="3"/>
                    <a:pt x="978" y="12"/>
                    <a:pt x="978" y="22"/>
                  </a:cubicBezTo>
                  <a:cubicBezTo>
                    <a:pt x="978" y="32"/>
                    <a:pt x="970" y="40"/>
                    <a:pt x="960" y="40"/>
                  </a:cubicBezTo>
                  <a:cubicBezTo>
                    <a:pt x="907" y="40"/>
                    <a:pt x="907" y="40"/>
                    <a:pt x="907" y="40"/>
                  </a:cubicBezTo>
                  <a:cubicBezTo>
                    <a:pt x="907" y="75"/>
                    <a:pt x="907" y="75"/>
                    <a:pt x="907" y="75"/>
                  </a:cubicBezTo>
                  <a:cubicBezTo>
                    <a:pt x="960" y="75"/>
                    <a:pt x="960" y="75"/>
                    <a:pt x="960" y="75"/>
                  </a:cubicBezTo>
                  <a:cubicBezTo>
                    <a:pt x="970" y="75"/>
                    <a:pt x="978" y="84"/>
                    <a:pt x="978" y="94"/>
                  </a:cubicBezTo>
                  <a:cubicBezTo>
                    <a:pt x="978" y="104"/>
                    <a:pt x="970" y="112"/>
                    <a:pt x="960" y="112"/>
                  </a:cubicBezTo>
                  <a:lnTo>
                    <a:pt x="907" y="112"/>
                  </a:lnTo>
                  <a:close/>
                  <a:moveTo>
                    <a:pt x="399" y="166"/>
                  </a:moveTo>
                  <a:cubicBezTo>
                    <a:pt x="399" y="176"/>
                    <a:pt x="391" y="184"/>
                    <a:pt x="380" y="184"/>
                  </a:cubicBezTo>
                  <a:cubicBezTo>
                    <a:pt x="289" y="184"/>
                    <a:pt x="289" y="184"/>
                    <a:pt x="289" y="184"/>
                  </a:cubicBezTo>
                  <a:cubicBezTo>
                    <a:pt x="279" y="184"/>
                    <a:pt x="271" y="176"/>
                    <a:pt x="271" y="166"/>
                  </a:cubicBezTo>
                  <a:cubicBezTo>
                    <a:pt x="271" y="156"/>
                    <a:pt x="279" y="147"/>
                    <a:pt x="289" y="147"/>
                  </a:cubicBezTo>
                  <a:cubicBezTo>
                    <a:pt x="316" y="147"/>
                    <a:pt x="316" y="147"/>
                    <a:pt x="316" y="147"/>
                  </a:cubicBezTo>
                  <a:cubicBezTo>
                    <a:pt x="316" y="40"/>
                    <a:pt x="316" y="40"/>
                    <a:pt x="316" y="40"/>
                  </a:cubicBezTo>
                  <a:cubicBezTo>
                    <a:pt x="289" y="40"/>
                    <a:pt x="289" y="40"/>
                    <a:pt x="289" y="40"/>
                  </a:cubicBezTo>
                  <a:cubicBezTo>
                    <a:pt x="279" y="40"/>
                    <a:pt x="271" y="31"/>
                    <a:pt x="271" y="21"/>
                  </a:cubicBezTo>
                  <a:cubicBezTo>
                    <a:pt x="271" y="11"/>
                    <a:pt x="279" y="3"/>
                    <a:pt x="289" y="3"/>
                  </a:cubicBezTo>
                  <a:cubicBezTo>
                    <a:pt x="380" y="3"/>
                    <a:pt x="380" y="3"/>
                    <a:pt x="380" y="3"/>
                  </a:cubicBezTo>
                  <a:cubicBezTo>
                    <a:pt x="391" y="3"/>
                    <a:pt x="399" y="11"/>
                    <a:pt x="399" y="21"/>
                  </a:cubicBezTo>
                  <a:cubicBezTo>
                    <a:pt x="399" y="31"/>
                    <a:pt x="391" y="40"/>
                    <a:pt x="380" y="40"/>
                  </a:cubicBezTo>
                  <a:cubicBezTo>
                    <a:pt x="353" y="40"/>
                    <a:pt x="353" y="40"/>
                    <a:pt x="353" y="40"/>
                  </a:cubicBezTo>
                  <a:cubicBezTo>
                    <a:pt x="353" y="147"/>
                    <a:pt x="353" y="147"/>
                    <a:pt x="353" y="147"/>
                  </a:cubicBezTo>
                  <a:cubicBezTo>
                    <a:pt x="380" y="147"/>
                    <a:pt x="380" y="147"/>
                    <a:pt x="380" y="147"/>
                  </a:cubicBezTo>
                  <a:cubicBezTo>
                    <a:pt x="391" y="147"/>
                    <a:pt x="399" y="156"/>
                    <a:pt x="399" y="166"/>
                  </a:cubicBezTo>
                  <a:close/>
                  <a:moveTo>
                    <a:pt x="851" y="21"/>
                  </a:moveTo>
                  <a:cubicBezTo>
                    <a:pt x="851" y="31"/>
                    <a:pt x="842" y="39"/>
                    <a:pt x="832" y="39"/>
                  </a:cubicBezTo>
                  <a:cubicBezTo>
                    <a:pt x="789" y="39"/>
                    <a:pt x="789" y="39"/>
                    <a:pt x="789" y="39"/>
                  </a:cubicBezTo>
                  <a:cubicBezTo>
                    <a:pt x="789" y="166"/>
                    <a:pt x="789" y="166"/>
                    <a:pt x="789" y="166"/>
                  </a:cubicBezTo>
                  <a:cubicBezTo>
                    <a:pt x="789" y="177"/>
                    <a:pt x="781" y="185"/>
                    <a:pt x="770" y="185"/>
                  </a:cubicBezTo>
                  <a:cubicBezTo>
                    <a:pt x="760" y="185"/>
                    <a:pt x="752" y="177"/>
                    <a:pt x="752" y="166"/>
                  </a:cubicBezTo>
                  <a:cubicBezTo>
                    <a:pt x="752" y="39"/>
                    <a:pt x="752" y="39"/>
                    <a:pt x="752" y="39"/>
                  </a:cubicBezTo>
                  <a:cubicBezTo>
                    <a:pt x="709" y="39"/>
                    <a:pt x="709" y="39"/>
                    <a:pt x="709" y="39"/>
                  </a:cubicBezTo>
                  <a:cubicBezTo>
                    <a:pt x="698" y="39"/>
                    <a:pt x="690" y="31"/>
                    <a:pt x="690" y="21"/>
                  </a:cubicBezTo>
                  <a:cubicBezTo>
                    <a:pt x="690" y="11"/>
                    <a:pt x="698" y="2"/>
                    <a:pt x="709" y="2"/>
                  </a:cubicBezTo>
                  <a:cubicBezTo>
                    <a:pt x="832" y="2"/>
                    <a:pt x="832" y="2"/>
                    <a:pt x="832" y="2"/>
                  </a:cubicBezTo>
                  <a:cubicBezTo>
                    <a:pt x="842" y="2"/>
                    <a:pt x="851" y="11"/>
                    <a:pt x="851" y="21"/>
                  </a:cubicBezTo>
                  <a:close/>
                  <a:moveTo>
                    <a:pt x="217" y="113"/>
                  </a:moveTo>
                  <a:cubicBezTo>
                    <a:pt x="237" y="106"/>
                    <a:pt x="253" y="87"/>
                    <a:pt x="253" y="60"/>
                  </a:cubicBezTo>
                  <a:cubicBezTo>
                    <a:pt x="253" y="24"/>
                    <a:pt x="226" y="3"/>
                    <a:pt x="199" y="3"/>
                  </a:cubicBezTo>
                  <a:cubicBezTo>
                    <a:pt x="149" y="3"/>
                    <a:pt x="149" y="3"/>
                    <a:pt x="149" y="3"/>
                  </a:cubicBezTo>
                  <a:cubicBezTo>
                    <a:pt x="139" y="3"/>
                    <a:pt x="131" y="11"/>
                    <a:pt x="131" y="21"/>
                  </a:cubicBezTo>
                  <a:cubicBezTo>
                    <a:pt x="131" y="166"/>
                    <a:pt x="131" y="166"/>
                    <a:pt x="131" y="166"/>
                  </a:cubicBezTo>
                  <a:cubicBezTo>
                    <a:pt x="131" y="177"/>
                    <a:pt x="139" y="185"/>
                    <a:pt x="149" y="185"/>
                  </a:cubicBezTo>
                  <a:cubicBezTo>
                    <a:pt x="159" y="185"/>
                    <a:pt x="168" y="177"/>
                    <a:pt x="168" y="166"/>
                  </a:cubicBezTo>
                  <a:cubicBezTo>
                    <a:pt x="168" y="117"/>
                    <a:pt x="168" y="117"/>
                    <a:pt x="168" y="117"/>
                  </a:cubicBezTo>
                  <a:cubicBezTo>
                    <a:pt x="173" y="116"/>
                    <a:pt x="173" y="116"/>
                    <a:pt x="173" y="116"/>
                  </a:cubicBezTo>
                  <a:cubicBezTo>
                    <a:pt x="219" y="177"/>
                    <a:pt x="219" y="177"/>
                    <a:pt x="219" y="177"/>
                  </a:cubicBezTo>
                  <a:cubicBezTo>
                    <a:pt x="222" y="182"/>
                    <a:pt x="228" y="185"/>
                    <a:pt x="234" y="185"/>
                  </a:cubicBezTo>
                  <a:cubicBezTo>
                    <a:pt x="237" y="185"/>
                    <a:pt x="241" y="184"/>
                    <a:pt x="245" y="181"/>
                  </a:cubicBezTo>
                  <a:cubicBezTo>
                    <a:pt x="253" y="175"/>
                    <a:pt x="254" y="163"/>
                    <a:pt x="248" y="155"/>
                  </a:cubicBezTo>
                  <a:lnTo>
                    <a:pt x="217" y="113"/>
                  </a:lnTo>
                  <a:close/>
                  <a:moveTo>
                    <a:pt x="216" y="60"/>
                  </a:moveTo>
                  <a:cubicBezTo>
                    <a:pt x="216" y="76"/>
                    <a:pt x="204" y="79"/>
                    <a:pt x="199" y="79"/>
                  </a:cubicBezTo>
                  <a:cubicBezTo>
                    <a:pt x="168" y="80"/>
                    <a:pt x="168" y="80"/>
                    <a:pt x="168" y="80"/>
                  </a:cubicBezTo>
                  <a:cubicBezTo>
                    <a:pt x="168" y="40"/>
                    <a:pt x="168" y="40"/>
                    <a:pt x="168" y="40"/>
                  </a:cubicBezTo>
                  <a:cubicBezTo>
                    <a:pt x="199" y="40"/>
                    <a:pt x="199" y="40"/>
                    <a:pt x="199" y="40"/>
                  </a:cubicBezTo>
                  <a:cubicBezTo>
                    <a:pt x="204" y="40"/>
                    <a:pt x="216" y="43"/>
                    <a:pt x="216" y="60"/>
                  </a:cubicBezTo>
                  <a:close/>
                  <a:moveTo>
                    <a:pt x="560" y="28"/>
                  </a:moveTo>
                  <a:cubicBezTo>
                    <a:pt x="506" y="172"/>
                    <a:pt x="506" y="172"/>
                    <a:pt x="506" y="172"/>
                  </a:cubicBezTo>
                  <a:cubicBezTo>
                    <a:pt x="506" y="172"/>
                    <a:pt x="506" y="172"/>
                    <a:pt x="506" y="172"/>
                  </a:cubicBezTo>
                  <a:cubicBezTo>
                    <a:pt x="506" y="173"/>
                    <a:pt x="506" y="173"/>
                    <a:pt x="505" y="174"/>
                  </a:cubicBezTo>
                  <a:cubicBezTo>
                    <a:pt x="505" y="174"/>
                    <a:pt x="505" y="175"/>
                    <a:pt x="504" y="175"/>
                  </a:cubicBezTo>
                  <a:cubicBezTo>
                    <a:pt x="504" y="176"/>
                    <a:pt x="504" y="176"/>
                    <a:pt x="504" y="176"/>
                  </a:cubicBezTo>
                  <a:cubicBezTo>
                    <a:pt x="503" y="177"/>
                    <a:pt x="503" y="178"/>
                    <a:pt x="502" y="178"/>
                  </a:cubicBezTo>
                  <a:cubicBezTo>
                    <a:pt x="502" y="179"/>
                    <a:pt x="502" y="179"/>
                    <a:pt x="502" y="179"/>
                  </a:cubicBezTo>
                  <a:cubicBezTo>
                    <a:pt x="501" y="180"/>
                    <a:pt x="500" y="180"/>
                    <a:pt x="499" y="181"/>
                  </a:cubicBezTo>
                  <a:cubicBezTo>
                    <a:pt x="499" y="181"/>
                    <a:pt x="498" y="181"/>
                    <a:pt x="498" y="181"/>
                  </a:cubicBezTo>
                  <a:cubicBezTo>
                    <a:pt x="497" y="182"/>
                    <a:pt x="497" y="182"/>
                    <a:pt x="496" y="182"/>
                  </a:cubicBezTo>
                  <a:cubicBezTo>
                    <a:pt x="496" y="182"/>
                    <a:pt x="496" y="183"/>
                    <a:pt x="495" y="183"/>
                  </a:cubicBezTo>
                  <a:cubicBezTo>
                    <a:pt x="495" y="183"/>
                    <a:pt x="495" y="183"/>
                    <a:pt x="495" y="183"/>
                  </a:cubicBezTo>
                  <a:cubicBezTo>
                    <a:pt x="494" y="183"/>
                    <a:pt x="494" y="183"/>
                    <a:pt x="493" y="183"/>
                  </a:cubicBezTo>
                  <a:cubicBezTo>
                    <a:pt x="493" y="183"/>
                    <a:pt x="492" y="184"/>
                    <a:pt x="492" y="184"/>
                  </a:cubicBezTo>
                  <a:cubicBezTo>
                    <a:pt x="491" y="184"/>
                    <a:pt x="490" y="184"/>
                    <a:pt x="489" y="184"/>
                  </a:cubicBezTo>
                  <a:cubicBezTo>
                    <a:pt x="489" y="184"/>
                    <a:pt x="489" y="184"/>
                    <a:pt x="489" y="184"/>
                  </a:cubicBezTo>
                  <a:cubicBezTo>
                    <a:pt x="489" y="184"/>
                    <a:pt x="489" y="184"/>
                    <a:pt x="489" y="184"/>
                  </a:cubicBezTo>
                  <a:cubicBezTo>
                    <a:pt x="489" y="184"/>
                    <a:pt x="489" y="184"/>
                    <a:pt x="489" y="184"/>
                  </a:cubicBezTo>
                  <a:cubicBezTo>
                    <a:pt x="489" y="184"/>
                    <a:pt x="489" y="184"/>
                    <a:pt x="489" y="184"/>
                  </a:cubicBezTo>
                  <a:cubicBezTo>
                    <a:pt x="488" y="184"/>
                    <a:pt x="487" y="184"/>
                    <a:pt x="486" y="184"/>
                  </a:cubicBezTo>
                  <a:cubicBezTo>
                    <a:pt x="486" y="184"/>
                    <a:pt x="485" y="183"/>
                    <a:pt x="485" y="183"/>
                  </a:cubicBezTo>
                  <a:cubicBezTo>
                    <a:pt x="484" y="183"/>
                    <a:pt x="484" y="183"/>
                    <a:pt x="483" y="183"/>
                  </a:cubicBezTo>
                  <a:cubicBezTo>
                    <a:pt x="483" y="183"/>
                    <a:pt x="483" y="183"/>
                    <a:pt x="482" y="183"/>
                  </a:cubicBezTo>
                  <a:cubicBezTo>
                    <a:pt x="482" y="183"/>
                    <a:pt x="482" y="182"/>
                    <a:pt x="482" y="182"/>
                  </a:cubicBezTo>
                  <a:cubicBezTo>
                    <a:pt x="481" y="182"/>
                    <a:pt x="480" y="182"/>
                    <a:pt x="480" y="181"/>
                  </a:cubicBezTo>
                  <a:cubicBezTo>
                    <a:pt x="479" y="181"/>
                    <a:pt x="479" y="181"/>
                    <a:pt x="479" y="181"/>
                  </a:cubicBezTo>
                  <a:cubicBezTo>
                    <a:pt x="478" y="180"/>
                    <a:pt x="477" y="180"/>
                    <a:pt x="476" y="179"/>
                  </a:cubicBezTo>
                  <a:cubicBezTo>
                    <a:pt x="476" y="179"/>
                    <a:pt x="476" y="179"/>
                    <a:pt x="476" y="178"/>
                  </a:cubicBezTo>
                  <a:cubicBezTo>
                    <a:pt x="475" y="178"/>
                    <a:pt x="475" y="177"/>
                    <a:pt x="474" y="176"/>
                  </a:cubicBezTo>
                  <a:cubicBezTo>
                    <a:pt x="474" y="176"/>
                    <a:pt x="474" y="176"/>
                    <a:pt x="473" y="175"/>
                  </a:cubicBezTo>
                  <a:cubicBezTo>
                    <a:pt x="473" y="175"/>
                    <a:pt x="473" y="174"/>
                    <a:pt x="472" y="174"/>
                  </a:cubicBezTo>
                  <a:cubicBezTo>
                    <a:pt x="472" y="173"/>
                    <a:pt x="472" y="173"/>
                    <a:pt x="472" y="172"/>
                  </a:cubicBezTo>
                  <a:cubicBezTo>
                    <a:pt x="472" y="172"/>
                    <a:pt x="472" y="172"/>
                    <a:pt x="472" y="172"/>
                  </a:cubicBezTo>
                  <a:cubicBezTo>
                    <a:pt x="418" y="28"/>
                    <a:pt x="418" y="28"/>
                    <a:pt x="418" y="28"/>
                  </a:cubicBezTo>
                  <a:cubicBezTo>
                    <a:pt x="414" y="19"/>
                    <a:pt x="419" y="8"/>
                    <a:pt x="429" y="4"/>
                  </a:cubicBezTo>
                  <a:cubicBezTo>
                    <a:pt x="438" y="1"/>
                    <a:pt x="449" y="6"/>
                    <a:pt x="452" y="15"/>
                  </a:cubicBezTo>
                  <a:cubicBezTo>
                    <a:pt x="489" y="113"/>
                    <a:pt x="489" y="113"/>
                    <a:pt x="489" y="113"/>
                  </a:cubicBezTo>
                  <a:cubicBezTo>
                    <a:pt x="525" y="15"/>
                    <a:pt x="525" y="15"/>
                    <a:pt x="525" y="15"/>
                  </a:cubicBezTo>
                  <a:cubicBezTo>
                    <a:pt x="529" y="6"/>
                    <a:pt x="540" y="1"/>
                    <a:pt x="549" y="4"/>
                  </a:cubicBezTo>
                  <a:cubicBezTo>
                    <a:pt x="559" y="8"/>
                    <a:pt x="564" y="19"/>
                    <a:pt x="560" y="28"/>
                  </a:cubicBezTo>
                  <a:close/>
                  <a:moveTo>
                    <a:pt x="713" y="161"/>
                  </a:moveTo>
                  <a:cubicBezTo>
                    <a:pt x="652" y="12"/>
                    <a:pt x="652" y="12"/>
                    <a:pt x="652" y="12"/>
                  </a:cubicBezTo>
                  <a:cubicBezTo>
                    <a:pt x="652" y="12"/>
                    <a:pt x="652" y="12"/>
                    <a:pt x="652" y="12"/>
                  </a:cubicBezTo>
                  <a:cubicBezTo>
                    <a:pt x="650" y="8"/>
                    <a:pt x="647" y="4"/>
                    <a:pt x="643" y="2"/>
                  </a:cubicBezTo>
                  <a:cubicBezTo>
                    <a:pt x="643" y="2"/>
                    <a:pt x="643" y="2"/>
                    <a:pt x="642" y="2"/>
                  </a:cubicBezTo>
                  <a:cubicBezTo>
                    <a:pt x="642" y="2"/>
                    <a:pt x="642" y="2"/>
                    <a:pt x="642" y="2"/>
                  </a:cubicBezTo>
                  <a:cubicBezTo>
                    <a:pt x="641" y="1"/>
                    <a:pt x="641" y="1"/>
                    <a:pt x="640" y="1"/>
                  </a:cubicBezTo>
                  <a:cubicBezTo>
                    <a:pt x="640" y="1"/>
                    <a:pt x="639" y="1"/>
                    <a:pt x="639" y="1"/>
                  </a:cubicBezTo>
                  <a:cubicBezTo>
                    <a:pt x="638" y="0"/>
                    <a:pt x="637" y="0"/>
                    <a:pt x="637" y="0"/>
                  </a:cubicBezTo>
                  <a:cubicBezTo>
                    <a:pt x="636" y="0"/>
                    <a:pt x="636" y="0"/>
                    <a:pt x="635" y="0"/>
                  </a:cubicBezTo>
                  <a:cubicBezTo>
                    <a:pt x="634" y="0"/>
                    <a:pt x="634" y="0"/>
                    <a:pt x="633" y="0"/>
                  </a:cubicBezTo>
                  <a:cubicBezTo>
                    <a:pt x="633" y="0"/>
                    <a:pt x="632" y="0"/>
                    <a:pt x="631" y="1"/>
                  </a:cubicBezTo>
                  <a:cubicBezTo>
                    <a:pt x="631" y="1"/>
                    <a:pt x="630" y="1"/>
                    <a:pt x="630" y="1"/>
                  </a:cubicBezTo>
                  <a:cubicBezTo>
                    <a:pt x="629" y="1"/>
                    <a:pt x="629" y="1"/>
                    <a:pt x="628" y="2"/>
                  </a:cubicBezTo>
                  <a:cubicBezTo>
                    <a:pt x="628" y="2"/>
                    <a:pt x="628" y="2"/>
                    <a:pt x="628" y="2"/>
                  </a:cubicBezTo>
                  <a:cubicBezTo>
                    <a:pt x="627" y="2"/>
                    <a:pt x="627" y="2"/>
                    <a:pt x="627" y="2"/>
                  </a:cubicBezTo>
                  <a:cubicBezTo>
                    <a:pt x="623" y="4"/>
                    <a:pt x="619" y="8"/>
                    <a:pt x="618" y="12"/>
                  </a:cubicBezTo>
                  <a:cubicBezTo>
                    <a:pt x="618" y="12"/>
                    <a:pt x="618" y="12"/>
                    <a:pt x="618" y="12"/>
                  </a:cubicBezTo>
                  <a:cubicBezTo>
                    <a:pt x="557" y="161"/>
                    <a:pt x="557" y="161"/>
                    <a:pt x="557" y="161"/>
                  </a:cubicBezTo>
                  <a:cubicBezTo>
                    <a:pt x="553" y="171"/>
                    <a:pt x="558" y="182"/>
                    <a:pt x="567" y="186"/>
                  </a:cubicBezTo>
                  <a:cubicBezTo>
                    <a:pt x="569" y="186"/>
                    <a:pt x="572" y="187"/>
                    <a:pt x="574" y="187"/>
                  </a:cubicBezTo>
                  <a:cubicBezTo>
                    <a:pt x="581" y="187"/>
                    <a:pt x="588" y="183"/>
                    <a:pt x="591" y="175"/>
                  </a:cubicBezTo>
                  <a:cubicBezTo>
                    <a:pt x="604" y="145"/>
                    <a:pt x="604" y="145"/>
                    <a:pt x="604" y="145"/>
                  </a:cubicBezTo>
                  <a:cubicBezTo>
                    <a:pt x="666" y="145"/>
                    <a:pt x="666" y="145"/>
                    <a:pt x="666" y="145"/>
                  </a:cubicBezTo>
                  <a:cubicBezTo>
                    <a:pt x="679" y="175"/>
                    <a:pt x="679" y="175"/>
                    <a:pt x="679" y="175"/>
                  </a:cubicBezTo>
                  <a:cubicBezTo>
                    <a:pt x="682" y="183"/>
                    <a:pt x="689" y="187"/>
                    <a:pt x="696" y="187"/>
                  </a:cubicBezTo>
                  <a:cubicBezTo>
                    <a:pt x="698" y="187"/>
                    <a:pt x="701" y="186"/>
                    <a:pt x="703" y="186"/>
                  </a:cubicBezTo>
                  <a:cubicBezTo>
                    <a:pt x="712" y="182"/>
                    <a:pt x="717" y="171"/>
                    <a:pt x="713" y="161"/>
                  </a:cubicBezTo>
                  <a:close/>
                  <a:moveTo>
                    <a:pt x="619" y="108"/>
                  </a:moveTo>
                  <a:cubicBezTo>
                    <a:pt x="635" y="68"/>
                    <a:pt x="635" y="68"/>
                    <a:pt x="635" y="68"/>
                  </a:cubicBezTo>
                  <a:cubicBezTo>
                    <a:pt x="651" y="108"/>
                    <a:pt x="651" y="108"/>
                    <a:pt x="651" y="108"/>
                  </a:cubicBezTo>
                  <a:lnTo>
                    <a:pt x="619" y="108"/>
                  </a:ln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260" name="Group 371">
            <a:extLst>
              <a:ext uri="{FF2B5EF4-FFF2-40B4-BE49-F238E27FC236}">
                <a16:creationId xmlns:a16="http://schemas.microsoft.com/office/drawing/2014/main" id="{08628B5D-6E60-430E-A456-1BAFD3934A37}"/>
              </a:ext>
            </a:extLst>
          </p:cNvPr>
          <p:cNvGrpSpPr>
            <a:grpSpLocks noChangeAspect="1"/>
          </p:cNvGrpSpPr>
          <p:nvPr/>
        </p:nvGrpSpPr>
        <p:grpSpPr bwMode="auto">
          <a:xfrm>
            <a:off x="4576045" y="2074851"/>
            <a:ext cx="393192" cy="393500"/>
            <a:chOff x="1802" y="539"/>
            <a:chExt cx="2544" cy="2546"/>
          </a:xfrm>
        </p:grpSpPr>
        <p:sp>
          <p:nvSpPr>
            <p:cNvPr id="261" name="Oval 372">
              <a:extLst>
                <a:ext uri="{FF2B5EF4-FFF2-40B4-BE49-F238E27FC236}">
                  <a16:creationId xmlns:a16="http://schemas.microsoft.com/office/drawing/2014/main" id="{B3CB33EE-4219-4025-A2BA-A3F114D61F98}"/>
                </a:ext>
              </a:extLst>
            </p:cNvPr>
            <p:cNvSpPr>
              <a:spLocks noChangeArrowheads="1"/>
            </p:cNvSpPr>
            <p:nvPr/>
          </p:nvSpPr>
          <p:spPr bwMode="auto">
            <a:xfrm>
              <a:off x="1802" y="539"/>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62" name="Freeform 373">
              <a:extLst>
                <a:ext uri="{FF2B5EF4-FFF2-40B4-BE49-F238E27FC236}">
                  <a16:creationId xmlns:a16="http://schemas.microsoft.com/office/drawing/2014/main" id="{277E58D9-2D90-4393-8D20-3926B244E7E3}"/>
                </a:ext>
              </a:extLst>
            </p:cNvPr>
            <p:cNvSpPr>
              <a:spLocks/>
            </p:cNvSpPr>
            <p:nvPr/>
          </p:nvSpPr>
          <p:spPr bwMode="auto">
            <a:xfrm>
              <a:off x="2159" y="1386"/>
              <a:ext cx="2157" cy="1664"/>
            </a:xfrm>
            <a:custGeom>
              <a:avLst/>
              <a:gdLst>
                <a:gd name="T0" fmla="*/ 842 w 1221"/>
                <a:gd name="T1" fmla="*/ 17 h 941"/>
                <a:gd name="T2" fmla="*/ 807 w 1221"/>
                <a:gd name="T3" fmla="*/ 0 h 941"/>
                <a:gd name="T4" fmla="*/ 760 w 1221"/>
                <a:gd name="T5" fmla="*/ 30 h 941"/>
                <a:gd name="T6" fmla="*/ 770 w 1221"/>
                <a:gd name="T7" fmla="*/ 84 h 941"/>
                <a:gd name="T8" fmla="*/ 866 w 1221"/>
                <a:gd name="T9" fmla="*/ 181 h 941"/>
                <a:gd name="T10" fmla="*/ 871 w 1221"/>
                <a:gd name="T11" fmla="*/ 187 h 941"/>
                <a:gd name="T12" fmla="*/ 863 w 1221"/>
                <a:gd name="T13" fmla="*/ 187 h 941"/>
                <a:gd name="T14" fmla="*/ 45 w 1221"/>
                <a:gd name="T15" fmla="*/ 188 h 941"/>
                <a:gd name="T16" fmla="*/ 2 w 1221"/>
                <a:gd name="T17" fmla="*/ 230 h 941"/>
                <a:gd name="T18" fmla="*/ 17 w 1221"/>
                <a:gd name="T19" fmla="*/ 273 h 941"/>
                <a:gd name="T20" fmla="*/ 16 w 1221"/>
                <a:gd name="T21" fmla="*/ 273 h 941"/>
                <a:gd name="T22" fmla="*/ 685 w 1221"/>
                <a:gd name="T23" fmla="*/ 941 h 941"/>
                <a:gd name="T24" fmla="*/ 1221 w 1221"/>
                <a:gd name="T25" fmla="*/ 396 h 941"/>
                <a:gd name="T26" fmla="*/ 842 w 1221"/>
                <a:gd name="T27" fmla="*/ 1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1" h="941">
                  <a:moveTo>
                    <a:pt x="842" y="17"/>
                  </a:moveTo>
                  <a:cubicBezTo>
                    <a:pt x="833" y="7"/>
                    <a:pt x="821" y="1"/>
                    <a:pt x="807" y="0"/>
                  </a:cubicBezTo>
                  <a:cubicBezTo>
                    <a:pt x="787" y="0"/>
                    <a:pt x="768" y="11"/>
                    <a:pt x="760" y="30"/>
                  </a:cubicBezTo>
                  <a:cubicBezTo>
                    <a:pt x="752" y="48"/>
                    <a:pt x="756" y="70"/>
                    <a:pt x="770" y="84"/>
                  </a:cubicBezTo>
                  <a:cubicBezTo>
                    <a:pt x="802" y="117"/>
                    <a:pt x="834" y="149"/>
                    <a:pt x="866" y="181"/>
                  </a:cubicBezTo>
                  <a:cubicBezTo>
                    <a:pt x="868" y="183"/>
                    <a:pt x="871" y="184"/>
                    <a:pt x="871" y="187"/>
                  </a:cubicBezTo>
                  <a:cubicBezTo>
                    <a:pt x="863" y="187"/>
                    <a:pt x="863" y="187"/>
                    <a:pt x="863" y="187"/>
                  </a:cubicBezTo>
                  <a:cubicBezTo>
                    <a:pt x="595" y="187"/>
                    <a:pt x="50" y="187"/>
                    <a:pt x="45" y="188"/>
                  </a:cubicBezTo>
                  <a:cubicBezTo>
                    <a:pt x="22" y="190"/>
                    <a:pt x="4" y="208"/>
                    <a:pt x="2" y="230"/>
                  </a:cubicBezTo>
                  <a:cubicBezTo>
                    <a:pt x="0" y="247"/>
                    <a:pt x="6" y="262"/>
                    <a:pt x="17" y="273"/>
                  </a:cubicBezTo>
                  <a:cubicBezTo>
                    <a:pt x="16" y="273"/>
                    <a:pt x="16" y="273"/>
                    <a:pt x="16" y="273"/>
                  </a:cubicBezTo>
                  <a:cubicBezTo>
                    <a:pt x="685" y="941"/>
                    <a:pt x="685" y="941"/>
                    <a:pt x="685" y="941"/>
                  </a:cubicBezTo>
                  <a:cubicBezTo>
                    <a:pt x="952" y="878"/>
                    <a:pt x="1162" y="665"/>
                    <a:pt x="1221" y="396"/>
                  </a:cubicBezTo>
                  <a:cubicBezTo>
                    <a:pt x="1221" y="396"/>
                    <a:pt x="893" y="68"/>
                    <a:pt x="842" y="17"/>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63" name="Freeform 374">
              <a:extLst>
                <a:ext uri="{FF2B5EF4-FFF2-40B4-BE49-F238E27FC236}">
                  <a16:creationId xmlns:a16="http://schemas.microsoft.com/office/drawing/2014/main" id="{5A35AF33-3A27-4B22-BC95-9FC34668329D}"/>
                </a:ext>
              </a:extLst>
            </p:cNvPr>
            <p:cNvSpPr>
              <a:spLocks/>
            </p:cNvSpPr>
            <p:nvPr/>
          </p:nvSpPr>
          <p:spPr bwMode="auto">
            <a:xfrm>
              <a:off x="1947" y="1050"/>
              <a:ext cx="989" cy="175"/>
            </a:xfrm>
            <a:custGeom>
              <a:avLst/>
              <a:gdLst>
                <a:gd name="T0" fmla="*/ 509 w 560"/>
                <a:gd name="T1" fmla="*/ 99 h 99"/>
                <a:gd name="T2" fmla="*/ 554 w 560"/>
                <a:gd name="T3" fmla="*/ 41 h 99"/>
                <a:gd name="T4" fmla="*/ 501 w 560"/>
                <a:gd name="T5" fmla="*/ 0 h 99"/>
                <a:gd name="T6" fmla="*/ 62 w 560"/>
                <a:gd name="T7" fmla="*/ 0 h 99"/>
                <a:gd name="T8" fmla="*/ 0 w 560"/>
                <a:gd name="T9" fmla="*/ 99 h 99"/>
                <a:gd name="T10" fmla="*/ 509 w 560"/>
                <a:gd name="T11" fmla="*/ 99 h 99"/>
              </a:gdLst>
              <a:ahLst/>
              <a:cxnLst>
                <a:cxn ang="0">
                  <a:pos x="T0" y="T1"/>
                </a:cxn>
                <a:cxn ang="0">
                  <a:pos x="T2" y="T3"/>
                </a:cxn>
                <a:cxn ang="0">
                  <a:pos x="T4" y="T5"/>
                </a:cxn>
                <a:cxn ang="0">
                  <a:pos x="T6" y="T7"/>
                </a:cxn>
                <a:cxn ang="0">
                  <a:pos x="T8" y="T9"/>
                </a:cxn>
                <a:cxn ang="0">
                  <a:pos x="T10" y="T11"/>
                </a:cxn>
              </a:cxnLst>
              <a:rect l="0" t="0" r="r" b="b"/>
              <a:pathLst>
                <a:path w="560" h="99">
                  <a:moveTo>
                    <a:pt x="509" y="99"/>
                  </a:moveTo>
                  <a:cubicBezTo>
                    <a:pt x="537" y="98"/>
                    <a:pt x="560" y="69"/>
                    <a:pt x="554" y="41"/>
                  </a:cubicBezTo>
                  <a:cubicBezTo>
                    <a:pt x="549" y="15"/>
                    <a:pt x="529" y="0"/>
                    <a:pt x="501" y="0"/>
                  </a:cubicBezTo>
                  <a:cubicBezTo>
                    <a:pt x="396" y="0"/>
                    <a:pt x="152" y="0"/>
                    <a:pt x="62" y="0"/>
                  </a:cubicBezTo>
                  <a:cubicBezTo>
                    <a:pt x="38" y="31"/>
                    <a:pt x="18" y="64"/>
                    <a:pt x="0" y="99"/>
                  </a:cubicBezTo>
                  <a:cubicBezTo>
                    <a:pt x="119" y="99"/>
                    <a:pt x="507" y="99"/>
                    <a:pt x="509" y="99"/>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64" name="Freeform 375">
              <a:extLst>
                <a:ext uri="{FF2B5EF4-FFF2-40B4-BE49-F238E27FC236}">
                  <a16:creationId xmlns:a16="http://schemas.microsoft.com/office/drawing/2014/main" id="{D4D05BB0-8712-461F-A4F7-1BE79AF33DF5}"/>
                </a:ext>
              </a:extLst>
            </p:cNvPr>
            <p:cNvSpPr>
              <a:spLocks/>
            </p:cNvSpPr>
            <p:nvPr/>
          </p:nvSpPr>
          <p:spPr bwMode="auto">
            <a:xfrm>
              <a:off x="2918" y="2441"/>
              <a:ext cx="689" cy="176"/>
            </a:xfrm>
            <a:custGeom>
              <a:avLst/>
              <a:gdLst>
                <a:gd name="T0" fmla="*/ 196 w 390"/>
                <a:gd name="T1" fmla="*/ 99 h 99"/>
                <a:gd name="T2" fmla="*/ 53 w 390"/>
                <a:gd name="T3" fmla="*/ 99 h 99"/>
                <a:gd name="T4" fmla="*/ 8 w 390"/>
                <a:gd name="T5" fmla="*/ 68 h 99"/>
                <a:gd name="T6" fmla="*/ 20 w 390"/>
                <a:gd name="T7" fmla="*/ 13 h 99"/>
                <a:gd name="T8" fmla="*/ 54 w 390"/>
                <a:gd name="T9" fmla="*/ 0 h 99"/>
                <a:gd name="T10" fmla="*/ 338 w 390"/>
                <a:gd name="T11" fmla="*/ 0 h 99"/>
                <a:gd name="T12" fmla="*/ 387 w 390"/>
                <a:gd name="T13" fmla="*/ 43 h 99"/>
                <a:gd name="T14" fmla="*/ 348 w 390"/>
                <a:gd name="T15" fmla="*/ 98 h 99"/>
                <a:gd name="T16" fmla="*/ 336 w 390"/>
                <a:gd name="T17" fmla="*/ 99 h 99"/>
                <a:gd name="T18" fmla="*/ 196 w 390"/>
                <a:gd name="T1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99">
                  <a:moveTo>
                    <a:pt x="196" y="99"/>
                  </a:moveTo>
                  <a:cubicBezTo>
                    <a:pt x="148" y="99"/>
                    <a:pt x="100" y="99"/>
                    <a:pt x="53" y="99"/>
                  </a:cubicBezTo>
                  <a:cubicBezTo>
                    <a:pt x="32" y="99"/>
                    <a:pt x="14" y="86"/>
                    <a:pt x="8" y="68"/>
                  </a:cubicBezTo>
                  <a:cubicBezTo>
                    <a:pt x="0" y="49"/>
                    <a:pt x="6" y="27"/>
                    <a:pt x="20" y="13"/>
                  </a:cubicBezTo>
                  <a:cubicBezTo>
                    <a:pt x="30" y="5"/>
                    <a:pt x="41" y="0"/>
                    <a:pt x="54" y="0"/>
                  </a:cubicBezTo>
                  <a:cubicBezTo>
                    <a:pt x="149" y="0"/>
                    <a:pt x="243" y="0"/>
                    <a:pt x="338" y="0"/>
                  </a:cubicBezTo>
                  <a:cubicBezTo>
                    <a:pt x="363" y="0"/>
                    <a:pt x="385" y="20"/>
                    <a:pt x="387" y="43"/>
                  </a:cubicBezTo>
                  <a:cubicBezTo>
                    <a:pt x="390" y="70"/>
                    <a:pt x="374" y="93"/>
                    <a:pt x="348" y="98"/>
                  </a:cubicBezTo>
                  <a:cubicBezTo>
                    <a:pt x="344" y="99"/>
                    <a:pt x="340" y="99"/>
                    <a:pt x="336" y="99"/>
                  </a:cubicBezTo>
                  <a:cubicBezTo>
                    <a:pt x="289" y="99"/>
                    <a:pt x="242" y="99"/>
                    <a:pt x="196" y="99"/>
                  </a:cubicBezTo>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65" name="Freeform 376">
              <a:extLst>
                <a:ext uri="{FF2B5EF4-FFF2-40B4-BE49-F238E27FC236}">
                  <a16:creationId xmlns:a16="http://schemas.microsoft.com/office/drawing/2014/main" id="{7E2D5EB2-BD12-47BF-99C8-6970F52DF69F}"/>
                </a:ext>
              </a:extLst>
            </p:cNvPr>
            <p:cNvSpPr>
              <a:spLocks/>
            </p:cNvSpPr>
            <p:nvPr/>
          </p:nvSpPr>
          <p:spPr bwMode="auto">
            <a:xfrm>
              <a:off x="2157" y="1386"/>
              <a:ext cx="1851" cy="843"/>
            </a:xfrm>
            <a:custGeom>
              <a:avLst/>
              <a:gdLst>
                <a:gd name="T0" fmla="*/ 874 w 1048"/>
                <a:gd name="T1" fmla="*/ 288 h 477"/>
                <a:gd name="T2" fmla="*/ 863 w 1048"/>
                <a:gd name="T3" fmla="*/ 286 h 477"/>
                <a:gd name="T4" fmla="*/ 58 w 1048"/>
                <a:gd name="T5" fmla="*/ 286 h 477"/>
                <a:gd name="T6" fmla="*/ 36 w 1048"/>
                <a:gd name="T7" fmla="*/ 284 h 477"/>
                <a:gd name="T8" fmla="*/ 3 w 1048"/>
                <a:gd name="T9" fmla="*/ 230 h 477"/>
                <a:gd name="T10" fmla="*/ 46 w 1048"/>
                <a:gd name="T11" fmla="*/ 188 h 477"/>
                <a:gd name="T12" fmla="*/ 59 w 1048"/>
                <a:gd name="T13" fmla="*/ 187 h 477"/>
                <a:gd name="T14" fmla="*/ 864 w 1048"/>
                <a:gd name="T15" fmla="*/ 187 h 477"/>
                <a:gd name="T16" fmla="*/ 872 w 1048"/>
                <a:gd name="T17" fmla="*/ 187 h 477"/>
                <a:gd name="T18" fmla="*/ 867 w 1048"/>
                <a:gd name="T19" fmla="*/ 181 h 477"/>
                <a:gd name="T20" fmla="*/ 771 w 1048"/>
                <a:gd name="T21" fmla="*/ 84 h 477"/>
                <a:gd name="T22" fmla="*/ 761 w 1048"/>
                <a:gd name="T23" fmla="*/ 30 h 477"/>
                <a:gd name="T24" fmla="*/ 808 w 1048"/>
                <a:gd name="T25" fmla="*/ 0 h 477"/>
                <a:gd name="T26" fmla="*/ 843 w 1048"/>
                <a:gd name="T27" fmla="*/ 17 h 477"/>
                <a:gd name="T28" fmla="*/ 997 w 1048"/>
                <a:gd name="T29" fmla="*/ 170 h 477"/>
                <a:gd name="T30" fmla="*/ 1027 w 1048"/>
                <a:gd name="T31" fmla="*/ 201 h 477"/>
                <a:gd name="T32" fmla="*/ 1028 w 1048"/>
                <a:gd name="T33" fmla="*/ 273 h 477"/>
                <a:gd name="T34" fmla="*/ 891 w 1048"/>
                <a:gd name="T35" fmla="*/ 410 h 477"/>
                <a:gd name="T36" fmla="*/ 841 w 1048"/>
                <a:gd name="T37" fmla="*/ 459 h 477"/>
                <a:gd name="T38" fmla="*/ 791 w 1048"/>
                <a:gd name="T39" fmla="*/ 471 h 477"/>
                <a:gd name="T40" fmla="*/ 758 w 1048"/>
                <a:gd name="T41" fmla="*/ 433 h 477"/>
                <a:gd name="T42" fmla="*/ 772 w 1048"/>
                <a:gd name="T43" fmla="*/ 388 h 477"/>
                <a:gd name="T44" fmla="*/ 868 w 1048"/>
                <a:gd name="T45" fmla="*/ 292 h 477"/>
                <a:gd name="T46" fmla="*/ 874 w 1048"/>
                <a:gd name="T47" fmla="*/ 28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8" h="477">
                  <a:moveTo>
                    <a:pt x="874" y="288"/>
                  </a:moveTo>
                  <a:cubicBezTo>
                    <a:pt x="869" y="286"/>
                    <a:pt x="866" y="286"/>
                    <a:pt x="863" y="286"/>
                  </a:cubicBezTo>
                  <a:cubicBezTo>
                    <a:pt x="595" y="286"/>
                    <a:pt x="327" y="286"/>
                    <a:pt x="58" y="286"/>
                  </a:cubicBezTo>
                  <a:cubicBezTo>
                    <a:pt x="51" y="286"/>
                    <a:pt x="43" y="286"/>
                    <a:pt x="36" y="284"/>
                  </a:cubicBezTo>
                  <a:cubicBezTo>
                    <a:pt x="13" y="276"/>
                    <a:pt x="0" y="255"/>
                    <a:pt x="3" y="230"/>
                  </a:cubicBezTo>
                  <a:cubicBezTo>
                    <a:pt x="5" y="208"/>
                    <a:pt x="23" y="190"/>
                    <a:pt x="46" y="188"/>
                  </a:cubicBezTo>
                  <a:cubicBezTo>
                    <a:pt x="51" y="187"/>
                    <a:pt x="55" y="187"/>
                    <a:pt x="59" y="187"/>
                  </a:cubicBezTo>
                  <a:cubicBezTo>
                    <a:pt x="327" y="187"/>
                    <a:pt x="596" y="187"/>
                    <a:pt x="864" y="187"/>
                  </a:cubicBezTo>
                  <a:cubicBezTo>
                    <a:pt x="872" y="187"/>
                    <a:pt x="872" y="187"/>
                    <a:pt x="872" y="187"/>
                  </a:cubicBezTo>
                  <a:cubicBezTo>
                    <a:pt x="872" y="184"/>
                    <a:pt x="869" y="183"/>
                    <a:pt x="867" y="181"/>
                  </a:cubicBezTo>
                  <a:cubicBezTo>
                    <a:pt x="835" y="149"/>
                    <a:pt x="803" y="117"/>
                    <a:pt x="771" y="84"/>
                  </a:cubicBezTo>
                  <a:cubicBezTo>
                    <a:pt x="757" y="70"/>
                    <a:pt x="753" y="48"/>
                    <a:pt x="761" y="30"/>
                  </a:cubicBezTo>
                  <a:cubicBezTo>
                    <a:pt x="769" y="11"/>
                    <a:pt x="788" y="0"/>
                    <a:pt x="808" y="0"/>
                  </a:cubicBezTo>
                  <a:cubicBezTo>
                    <a:pt x="822" y="1"/>
                    <a:pt x="834" y="7"/>
                    <a:pt x="843" y="17"/>
                  </a:cubicBezTo>
                  <a:cubicBezTo>
                    <a:pt x="894" y="68"/>
                    <a:pt x="946" y="119"/>
                    <a:pt x="997" y="170"/>
                  </a:cubicBezTo>
                  <a:cubicBezTo>
                    <a:pt x="1007" y="180"/>
                    <a:pt x="1017" y="190"/>
                    <a:pt x="1027" y="201"/>
                  </a:cubicBezTo>
                  <a:cubicBezTo>
                    <a:pt x="1048" y="221"/>
                    <a:pt x="1048" y="253"/>
                    <a:pt x="1028" y="273"/>
                  </a:cubicBezTo>
                  <a:cubicBezTo>
                    <a:pt x="982" y="318"/>
                    <a:pt x="936" y="364"/>
                    <a:pt x="891" y="410"/>
                  </a:cubicBezTo>
                  <a:cubicBezTo>
                    <a:pt x="874" y="426"/>
                    <a:pt x="858" y="443"/>
                    <a:pt x="841" y="459"/>
                  </a:cubicBezTo>
                  <a:cubicBezTo>
                    <a:pt x="827" y="473"/>
                    <a:pt x="810" y="477"/>
                    <a:pt x="791" y="471"/>
                  </a:cubicBezTo>
                  <a:cubicBezTo>
                    <a:pt x="773" y="465"/>
                    <a:pt x="762" y="452"/>
                    <a:pt x="758" y="433"/>
                  </a:cubicBezTo>
                  <a:cubicBezTo>
                    <a:pt x="754" y="416"/>
                    <a:pt x="760" y="401"/>
                    <a:pt x="772" y="388"/>
                  </a:cubicBezTo>
                  <a:cubicBezTo>
                    <a:pt x="804" y="356"/>
                    <a:pt x="836" y="324"/>
                    <a:pt x="868" y="292"/>
                  </a:cubicBezTo>
                  <a:cubicBezTo>
                    <a:pt x="870" y="291"/>
                    <a:pt x="871" y="290"/>
                    <a:pt x="874" y="28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sp>
        <p:nvSpPr>
          <p:cNvPr id="608" name="Rectangle 607">
            <a:extLst>
              <a:ext uri="{FF2B5EF4-FFF2-40B4-BE49-F238E27FC236}">
                <a16:creationId xmlns:a16="http://schemas.microsoft.com/office/drawing/2014/main" id="{7C79FF15-B7E3-4921-BA9F-724AFA8FE18B}"/>
              </a:ext>
            </a:extLst>
          </p:cNvPr>
          <p:cNvSpPr/>
          <p:nvPr/>
        </p:nvSpPr>
        <p:spPr>
          <a:xfrm>
            <a:off x="-1" y="0"/>
            <a:ext cx="3016357" cy="5143499"/>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3" name="Title Placeholder 5">
            <a:extLst>
              <a:ext uri="{FF2B5EF4-FFF2-40B4-BE49-F238E27FC236}">
                <a16:creationId xmlns:a16="http://schemas.microsoft.com/office/drawing/2014/main" id="{831553B8-E335-422C-8A3B-AD44980175CE}"/>
              </a:ext>
            </a:extLst>
          </p:cNvPr>
          <p:cNvSpPr txBox="1">
            <a:spLocks/>
          </p:cNvSpPr>
          <p:nvPr/>
        </p:nvSpPr>
        <p:spPr bwMode="auto">
          <a:xfrm>
            <a:off x="437766" y="341313"/>
            <a:ext cx="231811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defTabSz="684213" eaLnBrk="1" hangingPunct="1">
              <a:lnSpc>
                <a:spcPct val="80000"/>
              </a:lnSpc>
              <a:defRPr lang="en-US" sz="3200" b="0" i="0" u="none">
                <a:solidFill>
                  <a:schemeClr val="bg1">
                    <a:lumMod val="75000"/>
                  </a:schemeClr>
                </a:solidFill>
                <a:latin typeface="+mj-lt"/>
                <a:ea typeface="CiscoSansTT Thin" charset="0"/>
                <a:cs typeface="CiscoSansTT Thin" charset="0"/>
              </a:defRPr>
            </a:lvl1pPr>
            <a:lvl2pPr defTabSz="684213" eaLnBrk="1" hangingPunct="1">
              <a:lnSpc>
                <a:spcPct val="80000"/>
              </a:lnSpc>
              <a:defRPr sz="3200">
                <a:solidFill>
                  <a:srgbClr val="676767"/>
                </a:solidFill>
              </a:defRPr>
            </a:lvl2pPr>
            <a:lvl3pPr defTabSz="684213" eaLnBrk="1" hangingPunct="1">
              <a:lnSpc>
                <a:spcPct val="80000"/>
              </a:lnSpc>
              <a:defRPr sz="3200">
                <a:solidFill>
                  <a:srgbClr val="676767"/>
                </a:solidFill>
              </a:defRPr>
            </a:lvl3pPr>
            <a:lvl4pPr defTabSz="684213" eaLnBrk="1" hangingPunct="1">
              <a:lnSpc>
                <a:spcPct val="80000"/>
              </a:lnSpc>
              <a:defRPr sz="3200">
                <a:solidFill>
                  <a:srgbClr val="676767"/>
                </a:solidFill>
              </a:defRPr>
            </a:lvl4pPr>
            <a:lvl5pPr defTabSz="684213" eaLnBrk="1" hangingPunct="1">
              <a:lnSpc>
                <a:spcPct val="80000"/>
              </a:lnSpc>
              <a:defRPr sz="3200">
                <a:solidFill>
                  <a:srgbClr val="676767"/>
                </a:solidFill>
              </a:defRPr>
            </a:lvl5pPr>
            <a:lvl6pPr marL="457200" defTabSz="684213" fontAlgn="base">
              <a:lnSpc>
                <a:spcPct val="80000"/>
              </a:lnSpc>
              <a:spcBef>
                <a:spcPct val="0"/>
              </a:spcBef>
              <a:spcAft>
                <a:spcPct val="0"/>
              </a:spcAft>
              <a:defRPr sz="3200">
                <a:solidFill>
                  <a:srgbClr val="676767"/>
                </a:solidFill>
              </a:defRPr>
            </a:lvl6pPr>
            <a:lvl7pPr marL="914400" defTabSz="684213" fontAlgn="base">
              <a:lnSpc>
                <a:spcPct val="80000"/>
              </a:lnSpc>
              <a:spcBef>
                <a:spcPct val="0"/>
              </a:spcBef>
              <a:spcAft>
                <a:spcPct val="0"/>
              </a:spcAft>
              <a:defRPr sz="3200">
                <a:solidFill>
                  <a:srgbClr val="676767"/>
                </a:solidFill>
              </a:defRPr>
            </a:lvl7pPr>
            <a:lvl8pPr marL="1371600" defTabSz="684213" fontAlgn="base">
              <a:lnSpc>
                <a:spcPct val="80000"/>
              </a:lnSpc>
              <a:spcBef>
                <a:spcPct val="0"/>
              </a:spcBef>
              <a:spcAft>
                <a:spcPct val="0"/>
              </a:spcAft>
              <a:defRPr sz="3200">
                <a:solidFill>
                  <a:srgbClr val="676767"/>
                </a:solidFill>
              </a:defRPr>
            </a:lvl8pPr>
            <a:lvl9pPr marL="1828800" defTabSz="684213" fontAlgn="base">
              <a:lnSpc>
                <a:spcPct val="80000"/>
              </a:lnSpc>
              <a:spcBef>
                <a:spcPct val="0"/>
              </a:spcBef>
              <a:spcAft>
                <a:spcPct val="0"/>
              </a:spcAft>
              <a:defRPr sz="3200">
                <a:solidFill>
                  <a:srgbClr val="676767"/>
                </a:solidFill>
              </a:defRPr>
            </a:lvl9pPr>
          </a:lstStyle>
          <a:p>
            <a:pPr marL="0" marR="0" lvl="0" indent="0" algn="l" defTabSz="684213" rtl="0" eaLnBrk="1" fontAlgn="base" latinLnBrk="0" hangingPunct="1">
              <a:lnSpc>
                <a:spcPct val="8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5073">
                    <a:lumMod val="75000"/>
                  </a:srgbClr>
                </a:solidFill>
                <a:effectLst/>
                <a:uLnTx/>
                <a:uFillTx/>
                <a:latin typeface="CiscoSansTT ExtraLight"/>
                <a:cs typeface="CiscoSansTT Thin" charset="0"/>
              </a:rPr>
              <a:t>What does the future </a:t>
            </a:r>
            <a:br>
              <a:rPr kumimoji="0" lang="en-US" sz="2800" b="0" i="0" u="none" strike="noStrike" kern="1200" cap="none" spc="0" normalizeH="0" baseline="0" noProof="0" dirty="0">
                <a:ln>
                  <a:noFill/>
                </a:ln>
                <a:solidFill>
                  <a:srgbClr val="005073">
                    <a:lumMod val="75000"/>
                  </a:srgbClr>
                </a:solidFill>
                <a:effectLst/>
                <a:uLnTx/>
                <a:uFillTx/>
                <a:latin typeface="CiscoSansTT ExtraLight"/>
                <a:cs typeface="CiscoSansTT Thin" charset="0"/>
              </a:rPr>
            </a:br>
            <a:r>
              <a:rPr kumimoji="0" lang="en-US" sz="2800" b="0" i="0" u="none" strike="noStrike" kern="1200" cap="none" spc="0" normalizeH="0" baseline="0" noProof="0" dirty="0">
                <a:ln>
                  <a:noFill/>
                </a:ln>
                <a:solidFill>
                  <a:srgbClr val="005073">
                    <a:lumMod val="75000"/>
                  </a:srgbClr>
                </a:solidFill>
                <a:effectLst/>
                <a:uLnTx/>
                <a:uFillTx/>
                <a:latin typeface="CiscoSansTT ExtraLight"/>
                <a:cs typeface="CiscoSansTT Thin" charset="0"/>
              </a:rPr>
              <a:t>look like?</a:t>
            </a:r>
          </a:p>
        </p:txBody>
      </p:sp>
      <p:cxnSp>
        <p:nvCxnSpPr>
          <p:cNvPr id="50" name="Straight Connector 49">
            <a:extLst>
              <a:ext uri="{FF2B5EF4-FFF2-40B4-BE49-F238E27FC236}">
                <a16:creationId xmlns:a16="http://schemas.microsoft.com/office/drawing/2014/main" id="{7F410A5B-6E34-4548-B3D1-9131A475EAF5}"/>
              </a:ext>
            </a:extLst>
          </p:cNvPr>
          <p:cNvCxnSpPr>
            <a:cxnSpLocks/>
            <a:stCxn id="112" idx="0"/>
            <a:endCxn id="51" idx="2"/>
          </p:cNvCxnSpPr>
          <p:nvPr/>
        </p:nvCxnSpPr>
        <p:spPr>
          <a:xfrm flipH="1" flipV="1">
            <a:off x="6120996" y="1139517"/>
            <a:ext cx="4288" cy="747299"/>
          </a:xfrm>
          <a:prstGeom prst="line">
            <a:avLst/>
          </a:prstGeom>
          <a:ln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D2FE7F10-07CC-42AE-ABA5-4CB9D48DA7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24400" y="746325"/>
            <a:ext cx="393192" cy="393192"/>
          </a:xfrm>
          <a:prstGeom prst="rect">
            <a:avLst/>
          </a:prstGeom>
        </p:spPr>
      </p:pic>
      <p:sp>
        <p:nvSpPr>
          <p:cNvPr id="52" name="Arc 51">
            <a:extLst>
              <a:ext uri="{FF2B5EF4-FFF2-40B4-BE49-F238E27FC236}">
                <a16:creationId xmlns:a16="http://schemas.microsoft.com/office/drawing/2014/main" id="{49570A31-1F60-4A30-A37D-7A3FE7DD973F}"/>
              </a:ext>
            </a:extLst>
          </p:cNvPr>
          <p:cNvSpPr/>
          <p:nvPr/>
        </p:nvSpPr>
        <p:spPr>
          <a:xfrm>
            <a:off x="4750658" y="1310599"/>
            <a:ext cx="2740676" cy="2740676"/>
          </a:xfrm>
          <a:prstGeom prst="arc">
            <a:avLst>
              <a:gd name="adj1" fmla="val 16460910"/>
              <a:gd name="adj2" fmla="val 1482361"/>
            </a:avLst>
          </a:prstGeom>
          <a:noFill/>
          <a:ln w="19050" cap="rnd">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nvGrpSpPr>
          <p:cNvPr id="102" name="Group 101">
            <a:extLst>
              <a:ext uri="{FF2B5EF4-FFF2-40B4-BE49-F238E27FC236}">
                <a16:creationId xmlns:a16="http://schemas.microsoft.com/office/drawing/2014/main" id="{7F8CB01B-CEF1-4821-B031-365C9A81F9F8}"/>
              </a:ext>
            </a:extLst>
          </p:cNvPr>
          <p:cNvGrpSpPr/>
          <p:nvPr/>
        </p:nvGrpSpPr>
        <p:grpSpPr>
          <a:xfrm>
            <a:off x="5050943" y="1716777"/>
            <a:ext cx="2148682" cy="1284288"/>
            <a:chOff x="5048800" y="1774826"/>
            <a:chExt cx="2148682" cy="1284288"/>
          </a:xfrm>
        </p:grpSpPr>
        <p:sp>
          <p:nvSpPr>
            <p:cNvPr id="103" name="Freeform 7">
              <a:extLst>
                <a:ext uri="{FF2B5EF4-FFF2-40B4-BE49-F238E27FC236}">
                  <a16:creationId xmlns:a16="http://schemas.microsoft.com/office/drawing/2014/main" id="{F4AFA85C-B964-4B45-9F01-0FAD936C5597}"/>
                </a:ext>
              </a:extLst>
            </p:cNvPr>
            <p:cNvSpPr>
              <a:spLocks/>
            </p:cNvSpPr>
            <p:nvPr/>
          </p:nvSpPr>
          <p:spPr bwMode="auto">
            <a:xfrm>
              <a:off x="6124576" y="2555876"/>
              <a:ext cx="627063" cy="503238"/>
            </a:xfrm>
            <a:custGeom>
              <a:avLst/>
              <a:gdLst>
                <a:gd name="T0" fmla="*/ 187 w 606"/>
                <a:gd name="T1" fmla="*/ 0 h 487"/>
                <a:gd name="T2" fmla="*/ 119 w 606"/>
                <a:gd name="T3" fmla="*/ 177 h 487"/>
                <a:gd name="T4" fmla="*/ 0 w 606"/>
                <a:gd name="T5" fmla="*/ 325 h 487"/>
                <a:gd name="T6" fmla="*/ 419 w 606"/>
                <a:gd name="T7" fmla="*/ 487 h 487"/>
                <a:gd name="T8" fmla="*/ 606 w 606"/>
                <a:gd name="T9" fmla="*/ 459 h 487"/>
                <a:gd name="T10" fmla="*/ 187 w 606"/>
                <a:gd name="T11" fmla="*/ 0 h 487"/>
              </a:gdLst>
              <a:ahLst/>
              <a:cxnLst>
                <a:cxn ang="0">
                  <a:pos x="T0" y="T1"/>
                </a:cxn>
                <a:cxn ang="0">
                  <a:pos x="T2" y="T3"/>
                </a:cxn>
                <a:cxn ang="0">
                  <a:pos x="T4" y="T5"/>
                </a:cxn>
                <a:cxn ang="0">
                  <a:pos x="T6" y="T7"/>
                </a:cxn>
                <a:cxn ang="0">
                  <a:pos x="T8" y="T9"/>
                </a:cxn>
                <a:cxn ang="0">
                  <a:pos x="T10" y="T11"/>
                </a:cxn>
              </a:cxnLst>
              <a:rect l="0" t="0" r="r" b="b"/>
              <a:pathLst>
                <a:path w="606" h="487">
                  <a:moveTo>
                    <a:pt x="187" y="0"/>
                  </a:moveTo>
                  <a:cubicBezTo>
                    <a:pt x="174" y="61"/>
                    <a:pt x="151" y="120"/>
                    <a:pt x="119" y="177"/>
                  </a:cubicBezTo>
                  <a:cubicBezTo>
                    <a:pt x="86" y="234"/>
                    <a:pt x="46" y="283"/>
                    <a:pt x="0" y="325"/>
                  </a:cubicBezTo>
                  <a:cubicBezTo>
                    <a:pt x="115" y="430"/>
                    <a:pt x="266" y="487"/>
                    <a:pt x="419" y="487"/>
                  </a:cubicBezTo>
                  <a:cubicBezTo>
                    <a:pt x="482" y="487"/>
                    <a:pt x="545" y="478"/>
                    <a:pt x="606" y="459"/>
                  </a:cubicBezTo>
                  <a:cubicBezTo>
                    <a:pt x="559" y="241"/>
                    <a:pt x="397" y="67"/>
                    <a:pt x="187" y="0"/>
                  </a:cubicBezTo>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05" name="green">
              <a:extLst>
                <a:ext uri="{FF2B5EF4-FFF2-40B4-BE49-F238E27FC236}">
                  <a16:creationId xmlns:a16="http://schemas.microsoft.com/office/drawing/2014/main" id="{1BF323F3-948B-483B-95CA-E6DB017362E4}"/>
                </a:ext>
              </a:extLst>
            </p:cNvPr>
            <p:cNvSpPr/>
            <p:nvPr/>
          </p:nvSpPr>
          <p:spPr>
            <a:xfrm>
              <a:off x="5048800" y="1774826"/>
              <a:ext cx="1284288" cy="1284288"/>
            </a:xfrm>
            <a:prstGeom prst="ellipse">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6" name="Core">
              <a:extLst>
                <a:ext uri="{FF2B5EF4-FFF2-40B4-BE49-F238E27FC236}">
                  <a16:creationId xmlns:a16="http://schemas.microsoft.com/office/drawing/2014/main" id="{37C9E466-01DC-4CA1-ABF9-8BF645B0F7F3}"/>
                </a:ext>
              </a:extLst>
            </p:cNvPr>
            <p:cNvSpPr txBox="1"/>
            <p:nvPr/>
          </p:nvSpPr>
          <p:spPr>
            <a:xfrm>
              <a:off x="5276935" y="2244710"/>
              <a:ext cx="339837"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Core</a:t>
              </a:r>
            </a:p>
          </p:txBody>
        </p:sp>
        <p:sp>
          <p:nvSpPr>
            <p:cNvPr id="107" name="blue">
              <a:extLst>
                <a:ext uri="{FF2B5EF4-FFF2-40B4-BE49-F238E27FC236}">
                  <a16:creationId xmlns:a16="http://schemas.microsoft.com/office/drawing/2014/main" id="{2458E64C-F5C4-43B3-9EC9-554575579A54}"/>
                </a:ext>
              </a:extLst>
            </p:cNvPr>
            <p:cNvSpPr/>
            <p:nvPr/>
          </p:nvSpPr>
          <p:spPr>
            <a:xfrm>
              <a:off x="5913194" y="1774826"/>
              <a:ext cx="1284288" cy="128428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8" name="Multicloud">
              <a:extLst>
                <a:ext uri="{FF2B5EF4-FFF2-40B4-BE49-F238E27FC236}">
                  <a16:creationId xmlns:a16="http://schemas.microsoft.com/office/drawing/2014/main" id="{7A271010-6E55-4282-AD04-BFE2C520B4F4}"/>
                </a:ext>
              </a:extLst>
            </p:cNvPr>
            <p:cNvSpPr txBox="1"/>
            <p:nvPr/>
          </p:nvSpPr>
          <p:spPr>
            <a:xfrm>
              <a:off x="6563664" y="2247359"/>
              <a:ext cx="405560"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iscoSansTT ExtraLight"/>
                  <a:ea typeface="ＭＳ Ｐゴシック" charset="0"/>
                </a:rPr>
                <a:t>Cloud</a:t>
              </a:r>
            </a:p>
          </p:txBody>
        </p:sp>
        <p:sp>
          <p:nvSpPr>
            <p:cNvPr id="112" name="Freeform: Shape 111">
              <a:extLst>
                <a:ext uri="{FF2B5EF4-FFF2-40B4-BE49-F238E27FC236}">
                  <a16:creationId xmlns:a16="http://schemas.microsoft.com/office/drawing/2014/main" id="{AEA6D8AF-60CE-42AC-B2FD-1031520B0F5F}"/>
                </a:ext>
              </a:extLst>
            </p:cNvPr>
            <p:cNvSpPr/>
            <p:nvPr/>
          </p:nvSpPr>
          <p:spPr>
            <a:xfrm>
              <a:off x="5913194" y="1944865"/>
              <a:ext cx="419894" cy="944213"/>
            </a:xfrm>
            <a:custGeom>
              <a:avLst/>
              <a:gdLst>
                <a:gd name="connsiteX0" fmla="*/ 209947 w 419894"/>
                <a:gd name="connsiteY0" fmla="*/ 0 h 944213"/>
                <a:gd name="connsiteX1" fmla="*/ 231815 w 419894"/>
                <a:gd name="connsiteY1" fmla="*/ 18042 h 944213"/>
                <a:gd name="connsiteX2" fmla="*/ 419894 w 419894"/>
                <a:gd name="connsiteY2" fmla="*/ 472106 h 944213"/>
                <a:gd name="connsiteX3" fmla="*/ 231815 w 419894"/>
                <a:gd name="connsiteY3" fmla="*/ 926170 h 944213"/>
                <a:gd name="connsiteX4" fmla="*/ 209947 w 419894"/>
                <a:gd name="connsiteY4" fmla="*/ 944213 h 944213"/>
                <a:gd name="connsiteX5" fmla="*/ 188080 w 419894"/>
                <a:gd name="connsiteY5" fmla="*/ 926170 h 944213"/>
                <a:gd name="connsiteX6" fmla="*/ 0 w 419894"/>
                <a:gd name="connsiteY6" fmla="*/ 472106 h 944213"/>
                <a:gd name="connsiteX7" fmla="*/ 188080 w 419894"/>
                <a:gd name="connsiteY7" fmla="*/ 18042 h 9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94" h="944213">
                  <a:moveTo>
                    <a:pt x="209947" y="0"/>
                  </a:moveTo>
                  <a:lnTo>
                    <a:pt x="231815" y="18042"/>
                  </a:lnTo>
                  <a:cubicBezTo>
                    <a:pt x="348020" y="134247"/>
                    <a:pt x="419894" y="294783"/>
                    <a:pt x="419894" y="472106"/>
                  </a:cubicBezTo>
                  <a:cubicBezTo>
                    <a:pt x="419894" y="649429"/>
                    <a:pt x="348020" y="809965"/>
                    <a:pt x="231815" y="926170"/>
                  </a:cubicBezTo>
                  <a:lnTo>
                    <a:pt x="209947" y="944213"/>
                  </a:lnTo>
                  <a:lnTo>
                    <a:pt x="188080" y="926170"/>
                  </a:lnTo>
                  <a:cubicBezTo>
                    <a:pt x="71875" y="809965"/>
                    <a:pt x="0" y="649429"/>
                    <a:pt x="0" y="472106"/>
                  </a:cubicBezTo>
                  <a:cubicBezTo>
                    <a:pt x="0" y="294783"/>
                    <a:pt x="71875" y="134247"/>
                    <a:pt x="188080" y="1804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sp>
        <p:nvSpPr>
          <p:cNvPr id="159" name="TextBox 158">
            <a:extLst>
              <a:ext uri="{FF2B5EF4-FFF2-40B4-BE49-F238E27FC236}">
                <a16:creationId xmlns:a16="http://schemas.microsoft.com/office/drawing/2014/main" id="{B23E7770-CFF6-4946-9424-3870397C1CA2}"/>
              </a:ext>
            </a:extLst>
          </p:cNvPr>
          <p:cNvSpPr txBox="1"/>
          <p:nvPr/>
        </p:nvSpPr>
        <p:spPr>
          <a:xfrm>
            <a:off x="6893065" y="1248428"/>
            <a:ext cx="1131079" cy="169277"/>
          </a:xfrm>
          <a:prstGeom prst="rect">
            <a:avLst/>
          </a:prstGeom>
          <a:noFill/>
        </p:spPr>
        <p:txBody>
          <a:bodyPr wrap="none" lIns="45720" tIns="0" rIns="45720" bIns="0" rtlCol="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BCEB"/>
                </a:solidFill>
                <a:effectLst/>
                <a:uLnTx/>
                <a:uFillTx/>
                <a:latin typeface="CiscoSansTT ExtraLight"/>
                <a:ea typeface="ＭＳ Ｐゴシック" charset="0"/>
              </a:rPr>
              <a:t>IaaS/PaaS/SaaS</a:t>
            </a:r>
          </a:p>
        </p:txBody>
      </p:sp>
      <p:sp>
        <p:nvSpPr>
          <p:cNvPr id="160" name="TextBox 159">
            <a:extLst>
              <a:ext uri="{FF2B5EF4-FFF2-40B4-BE49-F238E27FC236}">
                <a16:creationId xmlns:a16="http://schemas.microsoft.com/office/drawing/2014/main" id="{7D7F325A-5A72-4174-8F24-4BF97A1B0DFA}"/>
              </a:ext>
            </a:extLst>
          </p:cNvPr>
          <p:cNvSpPr txBox="1"/>
          <p:nvPr/>
        </p:nvSpPr>
        <p:spPr>
          <a:xfrm>
            <a:off x="7436124" y="1611215"/>
            <a:ext cx="1270109" cy="169277"/>
          </a:xfrm>
          <a:prstGeom prst="rect">
            <a:avLst/>
          </a:prstGeom>
          <a:noFill/>
        </p:spPr>
        <p:txBody>
          <a:bodyPr wrap="square" lIns="45720" tIns="0" rIns="45720" bIns="0" rtlCol="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BCEB"/>
                </a:solidFill>
                <a:effectLst/>
                <a:uLnTx/>
                <a:uFillTx/>
                <a:latin typeface="CiscoSansTT ExtraLight"/>
                <a:ea typeface="ＭＳ Ｐゴシック" charset="0"/>
              </a:rPr>
              <a:t>Public Cloud 1</a:t>
            </a:r>
          </a:p>
        </p:txBody>
      </p:sp>
      <p:sp>
        <p:nvSpPr>
          <p:cNvPr id="161" name="TextBox 160">
            <a:extLst>
              <a:ext uri="{FF2B5EF4-FFF2-40B4-BE49-F238E27FC236}">
                <a16:creationId xmlns:a16="http://schemas.microsoft.com/office/drawing/2014/main" id="{F739269D-81FF-47BD-B7FB-12787B0EC51A}"/>
              </a:ext>
            </a:extLst>
          </p:cNvPr>
          <p:cNvSpPr txBox="1"/>
          <p:nvPr/>
        </p:nvSpPr>
        <p:spPr>
          <a:xfrm>
            <a:off x="7761076" y="2187117"/>
            <a:ext cx="1010854" cy="169277"/>
          </a:xfrm>
          <a:prstGeom prst="rect">
            <a:avLst/>
          </a:prstGeom>
          <a:noFill/>
        </p:spPr>
        <p:txBody>
          <a:bodyPr wrap="square" lIns="45720" tIns="0" rIns="45720" bIns="0" rtlCol="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BCEB"/>
                </a:solidFill>
                <a:effectLst/>
                <a:uLnTx/>
                <a:uFillTx/>
                <a:latin typeface="CiscoSansTT ExtraLight"/>
                <a:ea typeface="ＭＳ Ｐゴシック" charset="0"/>
              </a:rPr>
              <a:t>Public Cloud 2</a:t>
            </a:r>
          </a:p>
        </p:txBody>
      </p:sp>
      <p:sp>
        <p:nvSpPr>
          <p:cNvPr id="162" name="TextBox 161">
            <a:extLst>
              <a:ext uri="{FF2B5EF4-FFF2-40B4-BE49-F238E27FC236}">
                <a16:creationId xmlns:a16="http://schemas.microsoft.com/office/drawing/2014/main" id="{C4812577-9E88-47D8-AAF0-EF15681F4041}"/>
              </a:ext>
            </a:extLst>
          </p:cNvPr>
          <p:cNvSpPr txBox="1"/>
          <p:nvPr/>
        </p:nvSpPr>
        <p:spPr>
          <a:xfrm>
            <a:off x="7761076" y="2827255"/>
            <a:ext cx="1010854" cy="169277"/>
          </a:xfrm>
          <a:prstGeom prst="rect">
            <a:avLst/>
          </a:prstGeom>
          <a:noFill/>
        </p:spPr>
        <p:txBody>
          <a:bodyPr wrap="square" lIns="45720" tIns="0" rIns="45720" bIns="0" rtlCol="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BCEB"/>
                </a:solidFill>
                <a:effectLst/>
                <a:uLnTx/>
                <a:uFillTx/>
                <a:latin typeface="CiscoSansTT ExtraLight"/>
                <a:ea typeface="ＭＳ Ｐゴシック" charset="0"/>
              </a:rPr>
              <a:t>Public Cloud 3</a:t>
            </a:r>
          </a:p>
        </p:txBody>
      </p:sp>
      <p:grpSp>
        <p:nvGrpSpPr>
          <p:cNvPr id="163" name="Group 71">
            <a:extLst>
              <a:ext uri="{FF2B5EF4-FFF2-40B4-BE49-F238E27FC236}">
                <a16:creationId xmlns:a16="http://schemas.microsoft.com/office/drawing/2014/main" id="{2EEDDAB1-30CC-4820-9230-637ED0F2B965}"/>
              </a:ext>
            </a:extLst>
          </p:cNvPr>
          <p:cNvGrpSpPr>
            <a:grpSpLocks noChangeAspect="1"/>
          </p:cNvGrpSpPr>
          <p:nvPr/>
        </p:nvGrpSpPr>
        <p:grpSpPr bwMode="auto">
          <a:xfrm>
            <a:off x="6415088" y="1137158"/>
            <a:ext cx="392884" cy="393192"/>
            <a:chOff x="1704" y="443"/>
            <a:chExt cx="2544" cy="2546"/>
          </a:xfrm>
        </p:grpSpPr>
        <p:sp>
          <p:nvSpPr>
            <p:cNvPr id="164" name="Oval 72">
              <a:extLst>
                <a:ext uri="{FF2B5EF4-FFF2-40B4-BE49-F238E27FC236}">
                  <a16:creationId xmlns:a16="http://schemas.microsoft.com/office/drawing/2014/main" id="{D8C0D8A3-3B72-4F6F-A4C9-D61153F1D9FB}"/>
                </a:ext>
              </a:extLst>
            </p:cNvPr>
            <p:cNvSpPr>
              <a:spLocks noChangeArrowheads="1"/>
            </p:cNvSpPr>
            <p:nvPr/>
          </p:nvSpPr>
          <p:spPr bwMode="auto">
            <a:xfrm>
              <a:off x="1704" y="443"/>
              <a:ext cx="2544" cy="254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65" name="Freeform 73">
              <a:extLst>
                <a:ext uri="{FF2B5EF4-FFF2-40B4-BE49-F238E27FC236}">
                  <a16:creationId xmlns:a16="http://schemas.microsoft.com/office/drawing/2014/main" id="{21E73A53-0815-4FFF-B377-60FFFAEFE669}"/>
                </a:ext>
              </a:extLst>
            </p:cNvPr>
            <p:cNvSpPr>
              <a:spLocks/>
            </p:cNvSpPr>
            <p:nvPr/>
          </p:nvSpPr>
          <p:spPr bwMode="auto">
            <a:xfrm>
              <a:off x="1962" y="761"/>
              <a:ext cx="2282" cy="2228"/>
            </a:xfrm>
            <a:custGeom>
              <a:avLst/>
              <a:gdLst>
                <a:gd name="T0" fmla="*/ 574 w 1292"/>
                <a:gd name="T1" fmla="*/ 1260 h 1260"/>
                <a:gd name="T2" fmla="*/ 1292 w 1292"/>
                <a:gd name="T3" fmla="*/ 593 h 1260"/>
                <a:gd name="T4" fmla="*/ 726 w 1292"/>
                <a:gd name="T5" fmla="*/ 28 h 1260"/>
                <a:gd name="T6" fmla="*/ 662 w 1292"/>
                <a:gd name="T7" fmla="*/ 0 h 1260"/>
                <a:gd name="T8" fmla="*/ 557 w 1292"/>
                <a:gd name="T9" fmla="*/ 0 h 1260"/>
                <a:gd name="T10" fmla="*/ 471 w 1292"/>
                <a:gd name="T11" fmla="*/ 109 h 1260"/>
                <a:gd name="T12" fmla="*/ 465 w 1292"/>
                <a:gd name="T13" fmla="*/ 116 h 1260"/>
                <a:gd name="T14" fmla="*/ 323 w 1292"/>
                <a:gd name="T15" fmla="*/ 116 h 1260"/>
                <a:gd name="T16" fmla="*/ 233 w 1292"/>
                <a:gd name="T17" fmla="*/ 207 h 1260"/>
                <a:gd name="T18" fmla="*/ 237 w 1292"/>
                <a:gd name="T19" fmla="*/ 232 h 1260"/>
                <a:gd name="T20" fmla="*/ 237 w 1292"/>
                <a:gd name="T21" fmla="*/ 232 h 1260"/>
                <a:gd name="T22" fmla="*/ 139 w 1292"/>
                <a:gd name="T23" fmla="*/ 232 h 1260"/>
                <a:gd name="T24" fmla="*/ 49 w 1292"/>
                <a:gd name="T25" fmla="*/ 322 h 1260"/>
                <a:gd name="T26" fmla="*/ 74 w 1292"/>
                <a:gd name="T27" fmla="*/ 381 h 1260"/>
                <a:gd name="T28" fmla="*/ 74 w 1292"/>
                <a:gd name="T29" fmla="*/ 381 h 1260"/>
                <a:gd name="T30" fmla="*/ 195 w 1292"/>
                <a:gd name="T31" fmla="*/ 502 h 1260"/>
                <a:gd name="T32" fmla="*/ 159 w 1292"/>
                <a:gd name="T33" fmla="*/ 495 h 1260"/>
                <a:gd name="T34" fmla="*/ 60 w 1292"/>
                <a:gd name="T35" fmla="*/ 594 h 1260"/>
                <a:gd name="T36" fmla="*/ 90 w 1292"/>
                <a:gd name="T37" fmla="*/ 667 h 1260"/>
                <a:gd name="T38" fmla="*/ 191 w 1292"/>
                <a:gd name="T39" fmla="*/ 767 h 1260"/>
                <a:gd name="T40" fmla="*/ 83 w 1292"/>
                <a:gd name="T41" fmla="*/ 767 h 1260"/>
                <a:gd name="T42" fmla="*/ 2 w 1292"/>
                <a:gd name="T43" fmla="*/ 834 h 1260"/>
                <a:gd name="T44" fmla="*/ 0 w 1292"/>
                <a:gd name="T45" fmla="*/ 974 h 1260"/>
                <a:gd name="T46" fmla="*/ 574 w 1292"/>
                <a:gd name="T47"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2" h="1260">
                  <a:moveTo>
                    <a:pt x="574" y="1260"/>
                  </a:moveTo>
                  <a:cubicBezTo>
                    <a:pt x="954" y="1260"/>
                    <a:pt x="1265" y="966"/>
                    <a:pt x="1292" y="593"/>
                  </a:cubicBezTo>
                  <a:cubicBezTo>
                    <a:pt x="726" y="28"/>
                    <a:pt x="726" y="28"/>
                    <a:pt x="726" y="28"/>
                  </a:cubicBezTo>
                  <a:cubicBezTo>
                    <a:pt x="710" y="11"/>
                    <a:pt x="688" y="1"/>
                    <a:pt x="662" y="0"/>
                  </a:cubicBezTo>
                  <a:cubicBezTo>
                    <a:pt x="627" y="0"/>
                    <a:pt x="592" y="0"/>
                    <a:pt x="557" y="0"/>
                  </a:cubicBezTo>
                  <a:cubicBezTo>
                    <a:pt x="500" y="1"/>
                    <a:pt x="458" y="54"/>
                    <a:pt x="471" y="109"/>
                  </a:cubicBezTo>
                  <a:cubicBezTo>
                    <a:pt x="473" y="116"/>
                    <a:pt x="471" y="116"/>
                    <a:pt x="465" y="116"/>
                  </a:cubicBezTo>
                  <a:cubicBezTo>
                    <a:pt x="417" y="116"/>
                    <a:pt x="370" y="116"/>
                    <a:pt x="323" y="116"/>
                  </a:cubicBezTo>
                  <a:cubicBezTo>
                    <a:pt x="272" y="116"/>
                    <a:pt x="232" y="157"/>
                    <a:pt x="233" y="207"/>
                  </a:cubicBezTo>
                  <a:cubicBezTo>
                    <a:pt x="233" y="215"/>
                    <a:pt x="235" y="223"/>
                    <a:pt x="237" y="232"/>
                  </a:cubicBezTo>
                  <a:cubicBezTo>
                    <a:pt x="237" y="232"/>
                    <a:pt x="237" y="232"/>
                    <a:pt x="237" y="232"/>
                  </a:cubicBezTo>
                  <a:cubicBezTo>
                    <a:pt x="237" y="232"/>
                    <a:pt x="169" y="231"/>
                    <a:pt x="139" y="232"/>
                  </a:cubicBezTo>
                  <a:cubicBezTo>
                    <a:pt x="88" y="232"/>
                    <a:pt x="48" y="273"/>
                    <a:pt x="49" y="322"/>
                  </a:cubicBezTo>
                  <a:cubicBezTo>
                    <a:pt x="50" y="345"/>
                    <a:pt x="59" y="365"/>
                    <a:pt x="74" y="381"/>
                  </a:cubicBezTo>
                  <a:cubicBezTo>
                    <a:pt x="74" y="381"/>
                    <a:pt x="74" y="381"/>
                    <a:pt x="74" y="381"/>
                  </a:cubicBezTo>
                  <a:cubicBezTo>
                    <a:pt x="195" y="502"/>
                    <a:pt x="195" y="502"/>
                    <a:pt x="195" y="502"/>
                  </a:cubicBezTo>
                  <a:cubicBezTo>
                    <a:pt x="184" y="497"/>
                    <a:pt x="172" y="495"/>
                    <a:pt x="159" y="495"/>
                  </a:cubicBezTo>
                  <a:cubicBezTo>
                    <a:pt x="104" y="495"/>
                    <a:pt x="60" y="539"/>
                    <a:pt x="60" y="594"/>
                  </a:cubicBezTo>
                  <a:cubicBezTo>
                    <a:pt x="59" y="623"/>
                    <a:pt x="71" y="648"/>
                    <a:pt x="90" y="667"/>
                  </a:cubicBezTo>
                  <a:cubicBezTo>
                    <a:pt x="191" y="767"/>
                    <a:pt x="191" y="767"/>
                    <a:pt x="191" y="767"/>
                  </a:cubicBezTo>
                  <a:cubicBezTo>
                    <a:pt x="155" y="767"/>
                    <a:pt x="119" y="767"/>
                    <a:pt x="83" y="767"/>
                  </a:cubicBezTo>
                  <a:cubicBezTo>
                    <a:pt x="44" y="767"/>
                    <a:pt x="11" y="795"/>
                    <a:pt x="2" y="834"/>
                  </a:cubicBezTo>
                  <a:cubicBezTo>
                    <a:pt x="0" y="841"/>
                    <a:pt x="0" y="907"/>
                    <a:pt x="0" y="974"/>
                  </a:cubicBezTo>
                  <a:cubicBezTo>
                    <a:pt x="131" y="1148"/>
                    <a:pt x="340" y="1260"/>
                    <a:pt x="574" y="126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66" name="Freeform 74">
              <a:extLst>
                <a:ext uri="{FF2B5EF4-FFF2-40B4-BE49-F238E27FC236}">
                  <a16:creationId xmlns:a16="http://schemas.microsoft.com/office/drawing/2014/main" id="{17EA9F47-8A61-4832-9B3C-83061A726DB2}"/>
                </a:ext>
              </a:extLst>
            </p:cNvPr>
            <p:cNvSpPr>
              <a:spLocks/>
            </p:cNvSpPr>
            <p:nvPr/>
          </p:nvSpPr>
          <p:spPr bwMode="auto">
            <a:xfrm>
              <a:off x="1962" y="1712"/>
              <a:ext cx="1000" cy="1203"/>
            </a:xfrm>
            <a:custGeom>
              <a:avLst/>
              <a:gdLst>
                <a:gd name="T0" fmla="*/ 331 w 566"/>
                <a:gd name="T1" fmla="*/ 329 h 680"/>
                <a:gd name="T2" fmla="*/ 336 w 566"/>
                <a:gd name="T3" fmla="*/ 318 h 680"/>
                <a:gd name="T4" fmla="*/ 442 w 566"/>
                <a:gd name="T5" fmla="*/ 209 h 680"/>
                <a:gd name="T6" fmla="*/ 453 w 566"/>
                <a:gd name="T7" fmla="*/ 140 h 680"/>
                <a:gd name="T8" fmla="*/ 455 w 566"/>
                <a:gd name="T9" fmla="*/ 130 h 680"/>
                <a:gd name="T10" fmla="*/ 556 w 566"/>
                <a:gd name="T11" fmla="*/ 26 h 680"/>
                <a:gd name="T12" fmla="*/ 560 w 566"/>
                <a:gd name="T13" fmla="*/ 5 h 680"/>
                <a:gd name="T14" fmla="*/ 540 w 566"/>
                <a:gd name="T15" fmla="*/ 10 h 680"/>
                <a:gd name="T16" fmla="*/ 439 w 566"/>
                <a:gd name="T17" fmla="*/ 113 h 680"/>
                <a:gd name="T18" fmla="*/ 430 w 566"/>
                <a:gd name="T19" fmla="*/ 116 h 680"/>
                <a:gd name="T20" fmla="*/ 360 w 566"/>
                <a:gd name="T21" fmla="*/ 127 h 680"/>
                <a:gd name="T22" fmla="*/ 270 w 566"/>
                <a:gd name="T23" fmla="*/ 220 h 680"/>
                <a:gd name="T24" fmla="*/ 248 w 566"/>
                <a:gd name="T25" fmla="*/ 229 h 680"/>
                <a:gd name="T26" fmla="*/ 83 w 566"/>
                <a:gd name="T27" fmla="*/ 229 h 680"/>
                <a:gd name="T28" fmla="*/ 2 w 566"/>
                <a:gd name="T29" fmla="*/ 296 h 680"/>
                <a:gd name="T30" fmla="*/ 0 w 566"/>
                <a:gd name="T31" fmla="*/ 436 h 680"/>
                <a:gd name="T32" fmla="*/ 331 w 566"/>
                <a:gd name="T33" fmla="*/ 680 h 680"/>
                <a:gd name="T34" fmla="*/ 331 w 566"/>
                <a:gd name="T35" fmla="*/ 3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6" h="680">
                  <a:moveTo>
                    <a:pt x="331" y="329"/>
                  </a:moveTo>
                  <a:cubicBezTo>
                    <a:pt x="331" y="325"/>
                    <a:pt x="333" y="321"/>
                    <a:pt x="336" y="318"/>
                  </a:cubicBezTo>
                  <a:cubicBezTo>
                    <a:pt x="372" y="281"/>
                    <a:pt x="407" y="245"/>
                    <a:pt x="442" y="209"/>
                  </a:cubicBezTo>
                  <a:cubicBezTo>
                    <a:pt x="461" y="190"/>
                    <a:pt x="465" y="163"/>
                    <a:pt x="453" y="140"/>
                  </a:cubicBezTo>
                  <a:cubicBezTo>
                    <a:pt x="451" y="135"/>
                    <a:pt x="452" y="133"/>
                    <a:pt x="455" y="130"/>
                  </a:cubicBezTo>
                  <a:cubicBezTo>
                    <a:pt x="489" y="95"/>
                    <a:pt x="522" y="61"/>
                    <a:pt x="556" y="26"/>
                  </a:cubicBezTo>
                  <a:cubicBezTo>
                    <a:pt x="565" y="17"/>
                    <a:pt x="566" y="11"/>
                    <a:pt x="560" y="5"/>
                  </a:cubicBezTo>
                  <a:cubicBezTo>
                    <a:pt x="555" y="0"/>
                    <a:pt x="548" y="1"/>
                    <a:pt x="540" y="10"/>
                  </a:cubicBezTo>
                  <a:cubicBezTo>
                    <a:pt x="506" y="44"/>
                    <a:pt x="473" y="79"/>
                    <a:pt x="439" y="113"/>
                  </a:cubicBezTo>
                  <a:cubicBezTo>
                    <a:pt x="437" y="115"/>
                    <a:pt x="435" y="118"/>
                    <a:pt x="430" y="116"/>
                  </a:cubicBezTo>
                  <a:cubicBezTo>
                    <a:pt x="405" y="103"/>
                    <a:pt x="380" y="107"/>
                    <a:pt x="360" y="127"/>
                  </a:cubicBezTo>
                  <a:cubicBezTo>
                    <a:pt x="330" y="158"/>
                    <a:pt x="300" y="189"/>
                    <a:pt x="270" y="220"/>
                  </a:cubicBezTo>
                  <a:cubicBezTo>
                    <a:pt x="264" y="227"/>
                    <a:pt x="258" y="229"/>
                    <a:pt x="248" y="229"/>
                  </a:cubicBezTo>
                  <a:cubicBezTo>
                    <a:pt x="193" y="229"/>
                    <a:pt x="138" y="229"/>
                    <a:pt x="83" y="229"/>
                  </a:cubicBezTo>
                  <a:cubicBezTo>
                    <a:pt x="44" y="229"/>
                    <a:pt x="11" y="257"/>
                    <a:pt x="2" y="296"/>
                  </a:cubicBezTo>
                  <a:cubicBezTo>
                    <a:pt x="0" y="303"/>
                    <a:pt x="0" y="369"/>
                    <a:pt x="0" y="436"/>
                  </a:cubicBezTo>
                  <a:cubicBezTo>
                    <a:pt x="84" y="547"/>
                    <a:pt x="198" y="632"/>
                    <a:pt x="331" y="680"/>
                  </a:cubicBezTo>
                  <a:cubicBezTo>
                    <a:pt x="331" y="571"/>
                    <a:pt x="331" y="420"/>
                    <a:pt x="331" y="329"/>
                  </a:cubicBezTo>
                  <a:close/>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67" name="Freeform 75">
              <a:extLst>
                <a:ext uri="{FF2B5EF4-FFF2-40B4-BE49-F238E27FC236}">
                  <a16:creationId xmlns:a16="http://schemas.microsoft.com/office/drawing/2014/main" id="{061EC5A0-1C09-4D1D-8011-7B47B70A71D7}"/>
                </a:ext>
              </a:extLst>
            </p:cNvPr>
            <p:cNvSpPr>
              <a:spLocks/>
            </p:cNvSpPr>
            <p:nvPr/>
          </p:nvSpPr>
          <p:spPr bwMode="auto">
            <a:xfrm>
              <a:off x="2047" y="761"/>
              <a:ext cx="1494" cy="722"/>
            </a:xfrm>
            <a:custGeom>
              <a:avLst/>
              <a:gdLst>
                <a:gd name="T0" fmla="*/ 189 w 846"/>
                <a:gd name="T1" fmla="*/ 232 h 408"/>
                <a:gd name="T2" fmla="*/ 185 w 846"/>
                <a:gd name="T3" fmla="*/ 207 h 408"/>
                <a:gd name="T4" fmla="*/ 275 w 846"/>
                <a:gd name="T5" fmla="*/ 116 h 408"/>
                <a:gd name="T6" fmla="*/ 417 w 846"/>
                <a:gd name="T7" fmla="*/ 116 h 408"/>
                <a:gd name="T8" fmla="*/ 423 w 846"/>
                <a:gd name="T9" fmla="*/ 109 h 408"/>
                <a:gd name="T10" fmla="*/ 509 w 846"/>
                <a:gd name="T11" fmla="*/ 0 h 408"/>
                <a:gd name="T12" fmla="*/ 614 w 846"/>
                <a:gd name="T13" fmla="*/ 0 h 408"/>
                <a:gd name="T14" fmla="*/ 700 w 846"/>
                <a:gd name="T15" fmla="*/ 111 h 408"/>
                <a:gd name="T16" fmla="*/ 705 w 846"/>
                <a:gd name="T17" fmla="*/ 117 h 408"/>
                <a:gd name="T18" fmla="*/ 777 w 846"/>
                <a:gd name="T19" fmla="*/ 227 h 408"/>
                <a:gd name="T20" fmla="*/ 782 w 846"/>
                <a:gd name="T21" fmla="*/ 238 h 408"/>
                <a:gd name="T22" fmla="*/ 838 w 846"/>
                <a:gd name="T23" fmla="*/ 337 h 408"/>
                <a:gd name="T24" fmla="*/ 750 w 846"/>
                <a:gd name="T25" fmla="*/ 408 h 408"/>
                <a:gd name="T26" fmla="*/ 348 w 846"/>
                <a:gd name="T27" fmla="*/ 408 h 408"/>
                <a:gd name="T28" fmla="*/ 92 w 846"/>
                <a:gd name="T29" fmla="*/ 408 h 408"/>
                <a:gd name="T30" fmla="*/ 1 w 846"/>
                <a:gd name="T31" fmla="*/ 322 h 408"/>
                <a:gd name="T32" fmla="*/ 91 w 846"/>
                <a:gd name="T33" fmla="*/ 232 h 408"/>
                <a:gd name="T34" fmla="*/ 181 w 846"/>
                <a:gd name="T35" fmla="*/ 232 h 408"/>
                <a:gd name="T36" fmla="*/ 189 w 846"/>
                <a:gd name="T37" fmla="*/ 232 h 408"/>
                <a:gd name="T38" fmla="*/ 189 w 846"/>
                <a:gd name="T39" fmla="*/ 2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6" h="408">
                  <a:moveTo>
                    <a:pt x="189" y="232"/>
                  </a:moveTo>
                  <a:cubicBezTo>
                    <a:pt x="187" y="223"/>
                    <a:pt x="185" y="215"/>
                    <a:pt x="185" y="207"/>
                  </a:cubicBezTo>
                  <a:cubicBezTo>
                    <a:pt x="184" y="157"/>
                    <a:pt x="224" y="116"/>
                    <a:pt x="275" y="116"/>
                  </a:cubicBezTo>
                  <a:cubicBezTo>
                    <a:pt x="322" y="116"/>
                    <a:pt x="369" y="116"/>
                    <a:pt x="417" y="116"/>
                  </a:cubicBezTo>
                  <a:cubicBezTo>
                    <a:pt x="423" y="116"/>
                    <a:pt x="425" y="116"/>
                    <a:pt x="423" y="109"/>
                  </a:cubicBezTo>
                  <a:cubicBezTo>
                    <a:pt x="410" y="54"/>
                    <a:pt x="452" y="1"/>
                    <a:pt x="509" y="0"/>
                  </a:cubicBezTo>
                  <a:cubicBezTo>
                    <a:pt x="544" y="0"/>
                    <a:pt x="579" y="0"/>
                    <a:pt x="614" y="0"/>
                  </a:cubicBezTo>
                  <a:cubicBezTo>
                    <a:pt x="672" y="1"/>
                    <a:pt x="714" y="55"/>
                    <a:pt x="700" y="111"/>
                  </a:cubicBezTo>
                  <a:cubicBezTo>
                    <a:pt x="699" y="116"/>
                    <a:pt x="700" y="117"/>
                    <a:pt x="705" y="117"/>
                  </a:cubicBezTo>
                  <a:cubicBezTo>
                    <a:pt x="757" y="125"/>
                    <a:pt x="791" y="178"/>
                    <a:pt x="777" y="227"/>
                  </a:cubicBezTo>
                  <a:cubicBezTo>
                    <a:pt x="775" y="234"/>
                    <a:pt x="776" y="236"/>
                    <a:pt x="782" y="238"/>
                  </a:cubicBezTo>
                  <a:cubicBezTo>
                    <a:pt x="823" y="253"/>
                    <a:pt x="846" y="295"/>
                    <a:pt x="838" y="337"/>
                  </a:cubicBezTo>
                  <a:cubicBezTo>
                    <a:pt x="830" y="378"/>
                    <a:pt x="793" y="408"/>
                    <a:pt x="750" y="408"/>
                  </a:cubicBezTo>
                  <a:cubicBezTo>
                    <a:pt x="616" y="408"/>
                    <a:pt x="482" y="408"/>
                    <a:pt x="348" y="408"/>
                  </a:cubicBezTo>
                  <a:cubicBezTo>
                    <a:pt x="263" y="408"/>
                    <a:pt x="177" y="408"/>
                    <a:pt x="92" y="408"/>
                  </a:cubicBezTo>
                  <a:cubicBezTo>
                    <a:pt x="43" y="408"/>
                    <a:pt x="3" y="370"/>
                    <a:pt x="1" y="322"/>
                  </a:cubicBezTo>
                  <a:cubicBezTo>
                    <a:pt x="0" y="273"/>
                    <a:pt x="40" y="232"/>
                    <a:pt x="91" y="232"/>
                  </a:cubicBezTo>
                  <a:cubicBezTo>
                    <a:pt x="121" y="231"/>
                    <a:pt x="151" y="232"/>
                    <a:pt x="181" y="232"/>
                  </a:cubicBezTo>
                  <a:cubicBezTo>
                    <a:pt x="189" y="232"/>
                    <a:pt x="189" y="232"/>
                    <a:pt x="189" y="232"/>
                  </a:cubicBezTo>
                  <a:cubicBezTo>
                    <a:pt x="189" y="232"/>
                    <a:pt x="189" y="232"/>
                    <a:pt x="189"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68" name="Freeform 76">
              <a:extLst>
                <a:ext uri="{FF2B5EF4-FFF2-40B4-BE49-F238E27FC236}">
                  <a16:creationId xmlns:a16="http://schemas.microsoft.com/office/drawing/2014/main" id="{A1F868CE-782A-4D88-AE6E-9F3DD84D0CEB}"/>
                </a:ext>
              </a:extLst>
            </p:cNvPr>
            <p:cNvSpPr>
              <a:spLocks/>
            </p:cNvSpPr>
            <p:nvPr/>
          </p:nvSpPr>
          <p:spPr bwMode="auto">
            <a:xfrm>
              <a:off x="3156" y="1557"/>
              <a:ext cx="919" cy="449"/>
            </a:xfrm>
            <a:custGeom>
              <a:avLst/>
              <a:gdLst>
                <a:gd name="T0" fmla="*/ 118 w 520"/>
                <a:gd name="T1" fmla="*/ 144 h 254"/>
                <a:gd name="T2" fmla="*/ 116 w 520"/>
                <a:gd name="T3" fmla="*/ 118 h 254"/>
                <a:gd name="T4" fmla="*/ 171 w 520"/>
                <a:gd name="T5" fmla="*/ 72 h 254"/>
                <a:gd name="T6" fmla="*/ 254 w 520"/>
                <a:gd name="T7" fmla="*/ 72 h 254"/>
                <a:gd name="T8" fmla="*/ 262 w 520"/>
                <a:gd name="T9" fmla="*/ 72 h 254"/>
                <a:gd name="T10" fmla="*/ 260 w 520"/>
                <a:gd name="T11" fmla="*/ 45 h 254"/>
                <a:gd name="T12" fmla="*/ 314 w 520"/>
                <a:gd name="T13" fmla="*/ 0 h 254"/>
                <a:gd name="T14" fmla="*/ 375 w 520"/>
                <a:gd name="T15" fmla="*/ 0 h 254"/>
                <a:gd name="T16" fmla="*/ 430 w 520"/>
                <a:gd name="T17" fmla="*/ 68 h 254"/>
                <a:gd name="T18" fmla="*/ 430 w 520"/>
                <a:gd name="T19" fmla="*/ 72 h 254"/>
                <a:gd name="T20" fmla="*/ 475 w 520"/>
                <a:gd name="T21" fmla="*/ 107 h 254"/>
                <a:gd name="T22" fmla="*/ 477 w 520"/>
                <a:gd name="T23" fmla="*/ 141 h 254"/>
                <a:gd name="T24" fmla="*/ 480 w 520"/>
                <a:gd name="T25" fmla="*/ 148 h 254"/>
                <a:gd name="T26" fmla="*/ 514 w 520"/>
                <a:gd name="T27" fmla="*/ 211 h 254"/>
                <a:gd name="T28" fmla="*/ 459 w 520"/>
                <a:gd name="T29" fmla="*/ 254 h 254"/>
                <a:gd name="T30" fmla="*/ 59 w 520"/>
                <a:gd name="T31" fmla="*/ 254 h 254"/>
                <a:gd name="T32" fmla="*/ 4 w 520"/>
                <a:gd name="T33" fmla="*/ 204 h 254"/>
                <a:gd name="T34" fmla="*/ 44 w 520"/>
                <a:gd name="T35" fmla="*/ 146 h 254"/>
                <a:gd name="T36" fmla="*/ 62 w 520"/>
                <a:gd name="T37" fmla="*/ 144 h 254"/>
                <a:gd name="T38" fmla="*/ 118 w 520"/>
                <a:gd name="T39" fmla="*/ 14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0" h="254">
                  <a:moveTo>
                    <a:pt x="118" y="144"/>
                  </a:moveTo>
                  <a:cubicBezTo>
                    <a:pt x="116" y="135"/>
                    <a:pt x="115" y="126"/>
                    <a:pt x="116" y="118"/>
                  </a:cubicBezTo>
                  <a:cubicBezTo>
                    <a:pt x="121" y="90"/>
                    <a:pt x="143" y="72"/>
                    <a:pt x="171" y="72"/>
                  </a:cubicBezTo>
                  <a:cubicBezTo>
                    <a:pt x="199" y="72"/>
                    <a:pt x="226" y="72"/>
                    <a:pt x="254" y="72"/>
                  </a:cubicBezTo>
                  <a:cubicBezTo>
                    <a:pt x="262" y="72"/>
                    <a:pt x="262" y="72"/>
                    <a:pt x="262" y="72"/>
                  </a:cubicBezTo>
                  <a:cubicBezTo>
                    <a:pt x="260" y="63"/>
                    <a:pt x="259" y="54"/>
                    <a:pt x="260" y="45"/>
                  </a:cubicBezTo>
                  <a:cubicBezTo>
                    <a:pt x="266" y="19"/>
                    <a:pt x="288" y="0"/>
                    <a:pt x="314" y="0"/>
                  </a:cubicBezTo>
                  <a:cubicBezTo>
                    <a:pt x="335" y="0"/>
                    <a:pt x="355" y="0"/>
                    <a:pt x="375" y="0"/>
                  </a:cubicBezTo>
                  <a:cubicBezTo>
                    <a:pt x="413" y="0"/>
                    <a:pt x="438" y="32"/>
                    <a:pt x="430" y="68"/>
                  </a:cubicBezTo>
                  <a:cubicBezTo>
                    <a:pt x="430" y="70"/>
                    <a:pt x="430" y="71"/>
                    <a:pt x="430" y="72"/>
                  </a:cubicBezTo>
                  <a:cubicBezTo>
                    <a:pt x="451" y="75"/>
                    <a:pt x="467" y="86"/>
                    <a:pt x="475" y="107"/>
                  </a:cubicBezTo>
                  <a:cubicBezTo>
                    <a:pt x="480" y="118"/>
                    <a:pt x="480" y="129"/>
                    <a:pt x="477" y="141"/>
                  </a:cubicBezTo>
                  <a:cubicBezTo>
                    <a:pt x="476" y="144"/>
                    <a:pt x="476" y="146"/>
                    <a:pt x="480" y="148"/>
                  </a:cubicBezTo>
                  <a:cubicBezTo>
                    <a:pt x="507" y="159"/>
                    <a:pt x="520" y="184"/>
                    <a:pt x="514" y="211"/>
                  </a:cubicBezTo>
                  <a:cubicBezTo>
                    <a:pt x="509" y="236"/>
                    <a:pt x="486" y="254"/>
                    <a:pt x="459" y="254"/>
                  </a:cubicBezTo>
                  <a:cubicBezTo>
                    <a:pt x="325" y="254"/>
                    <a:pt x="192" y="254"/>
                    <a:pt x="59" y="254"/>
                  </a:cubicBezTo>
                  <a:cubicBezTo>
                    <a:pt x="30" y="254"/>
                    <a:pt x="7" y="234"/>
                    <a:pt x="4" y="204"/>
                  </a:cubicBezTo>
                  <a:cubicBezTo>
                    <a:pt x="0" y="179"/>
                    <a:pt x="18" y="153"/>
                    <a:pt x="44" y="146"/>
                  </a:cubicBezTo>
                  <a:cubicBezTo>
                    <a:pt x="50" y="144"/>
                    <a:pt x="56" y="144"/>
                    <a:pt x="62" y="144"/>
                  </a:cubicBezTo>
                  <a:cubicBezTo>
                    <a:pt x="80" y="144"/>
                    <a:pt x="99" y="144"/>
                    <a:pt x="118" y="1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69" name="Freeform 77">
              <a:extLst>
                <a:ext uri="{FF2B5EF4-FFF2-40B4-BE49-F238E27FC236}">
                  <a16:creationId xmlns:a16="http://schemas.microsoft.com/office/drawing/2014/main" id="{4B7C3100-F419-41B6-BC65-4437FD08E571}"/>
                </a:ext>
              </a:extLst>
            </p:cNvPr>
            <p:cNvSpPr>
              <a:spLocks/>
            </p:cNvSpPr>
            <p:nvPr/>
          </p:nvSpPr>
          <p:spPr bwMode="auto">
            <a:xfrm>
              <a:off x="2598" y="2193"/>
              <a:ext cx="952" cy="449"/>
            </a:xfrm>
            <a:custGeom>
              <a:avLst/>
              <a:gdLst>
                <a:gd name="T0" fmla="*/ 267 w 539"/>
                <a:gd name="T1" fmla="*/ 254 h 254"/>
                <a:gd name="T2" fmla="*/ 64 w 539"/>
                <a:gd name="T3" fmla="*/ 254 h 254"/>
                <a:gd name="T4" fmla="*/ 5 w 539"/>
                <a:gd name="T5" fmla="*/ 210 h 254"/>
                <a:gd name="T6" fmla="*/ 41 w 539"/>
                <a:gd name="T7" fmla="*/ 148 h 254"/>
                <a:gd name="T8" fmla="*/ 44 w 539"/>
                <a:gd name="T9" fmla="*/ 142 h 254"/>
                <a:gd name="T10" fmla="*/ 88 w 539"/>
                <a:gd name="T11" fmla="*/ 73 h 254"/>
                <a:gd name="T12" fmla="*/ 92 w 539"/>
                <a:gd name="T13" fmla="*/ 67 h 254"/>
                <a:gd name="T14" fmla="*/ 148 w 539"/>
                <a:gd name="T15" fmla="*/ 0 h 254"/>
                <a:gd name="T16" fmla="*/ 211 w 539"/>
                <a:gd name="T17" fmla="*/ 0 h 254"/>
                <a:gd name="T18" fmla="*/ 267 w 539"/>
                <a:gd name="T19" fmla="*/ 67 h 254"/>
                <a:gd name="T20" fmla="*/ 271 w 539"/>
                <a:gd name="T21" fmla="*/ 72 h 254"/>
                <a:gd name="T22" fmla="*/ 357 w 539"/>
                <a:gd name="T23" fmla="*/ 72 h 254"/>
                <a:gd name="T24" fmla="*/ 415 w 539"/>
                <a:gd name="T25" fmla="*/ 139 h 254"/>
                <a:gd name="T26" fmla="*/ 419 w 539"/>
                <a:gd name="T27" fmla="*/ 144 h 254"/>
                <a:gd name="T28" fmla="*/ 474 w 539"/>
                <a:gd name="T29" fmla="*/ 144 h 254"/>
                <a:gd name="T30" fmla="*/ 530 w 539"/>
                <a:gd name="T31" fmla="*/ 186 h 254"/>
                <a:gd name="T32" fmla="*/ 476 w 539"/>
                <a:gd name="T33" fmla="*/ 254 h 254"/>
                <a:gd name="T34" fmla="*/ 378 w 539"/>
                <a:gd name="T35" fmla="*/ 254 h 254"/>
                <a:gd name="T36" fmla="*/ 267 w 539"/>
                <a:gd name="T37" fmla="*/ 254 h 254"/>
                <a:gd name="T38" fmla="*/ 267 w 539"/>
                <a:gd name="T3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9" h="254">
                  <a:moveTo>
                    <a:pt x="267" y="254"/>
                  </a:moveTo>
                  <a:cubicBezTo>
                    <a:pt x="200" y="254"/>
                    <a:pt x="132" y="253"/>
                    <a:pt x="64" y="254"/>
                  </a:cubicBezTo>
                  <a:cubicBezTo>
                    <a:pt x="35" y="254"/>
                    <a:pt x="11" y="236"/>
                    <a:pt x="5" y="210"/>
                  </a:cubicBezTo>
                  <a:cubicBezTo>
                    <a:pt x="0" y="184"/>
                    <a:pt x="14" y="159"/>
                    <a:pt x="41" y="148"/>
                  </a:cubicBezTo>
                  <a:cubicBezTo>
                    <a:pt x="44" y="146"/>
                    <a:pt x="45" y="145"/>
                    <a:pt x="44" y="142"/>
                  </a:cubicBezTo>
                  <a:cubicBezTo>
                    <a:pt x="36" y="109"/>
                    <a:pt x="54" y="81"/>
                    <a:pt x="88" y="73"/>
                  </a:cubicBezTo>
                  <a:cubicBezTo>
                    <a:pt x="92" y="72"/>
                    <a:pt x="93" y="71"/>
                    <a:pt x="92" y="67"/>
                  </a:cubicBezTo>
                  <a:cubicBezTo>
                    <a:pt x="84" y="32"/>
                    <a:pt x="110" y="0"/>
                    <a:pt x="148" y="0"/>
                  </a:cubicBezTo>
                  <a:cubicBezTo>
                    <a:pt x="169" y="0"/>
                    <a:pt x="190" y="0"/>
                    <a:pt x="211" y="0"/>
                  </a:cubicBezTo>
                  <a:cubicBezTo>
                    <a:pt x="248" y="0"/>
                    <a:pt x="274" y="32"/>
                    <a:pt x="267" y="67"/>
                  </a:cubicBezTo>
                  <a:cubicBezTo>
                    <a:pt x="266" y="72"/>
                    <a:pt x="267" y="72"/>
                    <a:pt x="271" y="72"/>
                  </a:cubicBezTo>
                  <a:cubicBezTo>
                    <a:pt x="300" y="72"/>
                    <a:pt x="328" y="72"/>
                    <a:pt x="357" y="72"/>
                  </a:cubicBezTo>
                  <a:cubicBezTo>
                    <a:pt x="396" y="72"/>
                    <a:pt x="422" y="102"/>
                    <a:pt x="415" y="139"/>
                  </a:cubicBezTo>
                  <a:cubicBezTo>
                    <a:pt x="414" y="144"/>
                    <a:pt x="415" y="144"/>
                    <a:pt x="419" y="144"/>
                  </a:cubicBezTo>
                  <a:cubicBezTo>
                    <a:pt x="437" y="144"/>
                    <a:pt x="455" y="144"/>
                    <a:pt x="474" y="144"/>
                  </a:cubicBezTo>
                  <a:cubicBezTo>
                    <a:pt x="502" y="145"/>
                    <a:pt x="524" y="161"/>
                    <a:pt x="530" y="186"/>
                  </a:cubicBezTo>
                  <a:cubicBezTo>
                    <a:pt x="539" y="220"/>
                    <a:pt x="513" y="253"/>
                    <a:pt x="476" y="254"/>
                  </a:cubicBezTo>
                  <a:cubicBezTo>
                    <a:pt x="443" y="254"/>
                    <a:pt x="411" y="254"/>
                    <a:pt x="378" y="254"/>
                  </a:cubicBezTo>
                  <a:cubicBezTo>
                    <a:pt x="267" y="254"/>
                    <a:pt x="267" y="254"/>
                    <a:pt x="267" y="254"/>
                  </a:cubicBezTo>
                  <a:cubicBezTo>
                    <a:pt x="267" y="254"/>
                    <a:pt x="267" y="254"/>
                    <a:pt x="267"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70" name="Freeform 78">
              <a:extLst>
                <a:ext uri="{FF2B5EF4-FFF2-40B4-BE49-F238E27FC236}">
                  <a16:creationId xmlns:a16="http://schemas.microsoft.com/office/drawing/2014/main" id="{D99B7B38-3767-40B8-AE89-1C71A86A8E13}"/>
                </a:ext>
              </a:extLst>
            </p:cNvPr>
            <p:cNvSpPr>
              <a:spLocks/>
            </p:cNvSpPr>
            <p:nvPr/>
          </p:nvSpPr>
          <p:spPr bwMode="auto">
            <a:xfrm>
              <a:off x="2066" y="1636"/>
              <a:ext cx="354" cy="352"/>
            </a:xfrm>
            <a:custGeom>
              <a:avLst/>
              <a:gdLst>
                <a:gd name="T0" fmla="*/ 1 w 200"/>
                <a:gd name="T1" fmla="*/ 99 h 199"/>
                <a:gd name="T2" fmla="*/ 100 w 200"/>
                <a:gd name="T3" fmla="*/ 0 h 199"/>
                <a:gd name="T4" fmla="*/ 200 w 200"/>
                <a:gd name="T5" fmla="*/ 100 h 199"/>
                <a:gd name="T6" fmla="*/ 100 w 200"/>
                <a:gd name="T7" fmla="*/ 199 h 199"/>
                <a:gd name="T8" fmla="*/ 1 w 200"/>
                <a:gd name="T9" fmla="*/ 99 h 199"/>
              </a:gdLst>
              <a:ahLst/>
              <a:cxnLst>
                <a:cxn ang="0">
                  <a:pos x="T0" y="T1"/>
                </a:cxn>
                <a:cxn ang="0">
                  <a:pos x="T2" y="T3"/>
                </a:cxn>
                <a:cxn ang="0">
                  <a:pos x="T4" y="T5"/>
                </a:cxn>
                <a:cxn ang="0">
                  <a:pos x="T6" y="T7"/>
                </a:cxn>
                <a:cxn ang="0">
                  <a:pos x="T8" y="T9"/>
                </a:cxn>
              </a:cxnLst>
              <a:rect l="0" t="0" r="r" b="b"/>
              <a:pathLst>
                <a:path w="200" h="199">
                  <a:moveTo>
                    <a:pt x="1" y="99"/>
                  </a:moveTo>
                  <a:cubicBezTo>
                    <a:pt x="1" y="44"/>
                    <a:pt x="45" y="0"/>
                    <a:pt x="100" y="0"/>
                  </a:cubicBezTo>
                  <a:cubicBezTo>
                    <a:pt x="155" y="0"/>
                    <a:pt x="200" y="45"/>
                    <a:pt x="200" y="100"/>
                  </a:cubicBezTo>
                  <a:cubicBezTo>
                    <a:pt x="200" y="155"/>
                    <a:pt x="155" y="199"/>
                    <a:pt x="100" y="199"/>
                  </a:cubicBezTo>
                  <a:cubicBezTo>
                    <a:pt x="45" y="199"/>
                    <a:pt x="0" y="155"/>
                    <a:pt x="1" y="99"/>
                  </a:cubicBezTo>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71" name="Freeform 79">
              <a:extLst>
                <a:ext uri="{FF2B5EF4-FFF2-40B4-BE49-F238E27FC236}">
                  <a16:creationId xmlns:a16="http://schemas.microsoft.com/office/drawing/2014/main" id="{84175907-A1D6-42E5-9A80-C92D49CB76E1}"/>
                </a:ext>
              </a:extLst>
            </p:cNvPr>
            <p:cNvSpPr>
              <a:spLocks noEditPoints="1"/>
            </p:cNvSpPr>
            <p:nvPr/>
          </p:nvSpPr>
          <p:spPr bwMode="auto">
            <a:xfrm>
              <a:off x="2868" y="973"/>
              <a:ext cx="456" cy="453"/>
            </a:xfrm>
            <a:custGeom>
              <a:avLst/>
              <a:gdLst>
                <a:gd name="T0" fmla="*/ 105 w 258"/>
                <a:gd name="T1" fmla="*/ 36 h 256"/>
                <a:gd name="T2" fmla="*/ 105 w 258"/>
                <a:gd name="T3" fmla="*/ 22 h 256"/>
                <a:gd name="T4" fmla="*/ 129 w 258"/>
                <a:gd name="T5" fmla="*/ 0 h 256"/>
                <a:gd name="T6" fmla="*/ 153 w 258"/>
                <a:gd name="T7" fmla="*/ 23 h 256"/>
                <a:gd name="T8" fmla="*/ 153 w 258"/>
                <a:gd name="T9" fmla="*/ 50 h 256"/>
                <a:gd name="T10" fmla="*/ 160 w 258"/>
                <a:gd name="T11" fmla="*/ 56 h 256"/>
                <a:gd name="T12" fmla="*/ 168 w 258"/>
                <a:gd name="T13" fmla="*/ 56 h 256"/>
                <a:gd name="T14" fmla="*/ 185 w 258"/>
                <a:gd name="T15" fmla="*/ 38 h 256"/>
                <a:gd name="T16" fmla="*/ 219 w 258"/>
                <a:gd name="T17" fmla="*/ 38 h 256"/>
                <a:gd name="T18" fmla="*/ 219 w 258"/>
                <a:gd name="T19" fmla="*/ 73 h 256"/>
                <a:gd name="T20" fmla="*/ 201 w 258"/>
                <a:gd name="T21" fmla="*/ 90 h 256"/>
                <a:gd name="T22" fmla="*/ 201 w 258"/>
                <a:gd name="T23" fmla="*/ 97 h 256"/>
                <a:gd name="T24" fmla="*/ 207 w 258"/>
                <a:gd name="T25" fmla="*/ 104 h 256"/>
                <a:gd name="T26" fmla="*/ 233 w 258"/>
                <a:gd name="T27" fmla="*/ 104 h 256"/>
                <a:gd name="T28" fmla="*/ 257 w 258"/>
                <a:gd name="T29" fmla="*/ 127 h 256"/>
                <a:gd name="T30" fmla="*/ 235 w 258"/>
                <a:gd name="T31" fmla="*/ 152 h 256"/>
                <a:gd name="T32" fmla="*/ 209 w 258"/>
                <a:gd name="T33" fmla="*/ 152 h 256"/>
                <a:gd name="T34" fmla="*/ 201 w 258"/>
                <a:gd name="T35" fmla="*/ 159 h 256"/>
                <a:gd name="T36" fmla="*/ 202 w 258"/>
                <a:gd name="T37" fmla="*/ 168 h 256"/>
                <a:gd name="T38" fmla="*/ 219 w 258"/>
                <a:gd name="T39" fmla="*/ 184 h 256"/>
                <a:gd name="T40" fmla="*/ 219 w 258"/>
                <a:gd name="T41" fmla="*/ 219 h 256"/>
                <a:gd name="T42" fmla="*/ 184 w 258"/>
                <a:gd name="T43" fmla="*/ 217 h 256"/>
                <a:gd name="T44" fmla="*/ 171 w 258"/>
                <a:gd name="T45" fmla="*/ 204 h 256"/>
                <a:gd name="T46" fmla="*/ 157 w 258"/>
                <a:gd name="T47" fmla="*/ 201 h 256"/>
                <a:gd name="T48" fmla="*/ 153 w 258"/>
                <a:gd name="T49" fmla="*/ 207 h 256"/>
                <a:gd name="T50" fmla="*/ 153 w 258"/>
                <a:gd name="T51" fmla="*/ 233 h 256"/>
                <a:gd name="T52" fmla="*/ 130 w 258"/>
                <a:gd name="T53" fmla="*/ 256 h 256"/>
                <a:gd name="T54" fmla="*/ 105 w 258"/>
                <a:gd name="T55" fmla="*/ 233 h 256"/>
                <a:gd name="T56" fmla="*/ 105 w 258"/>
                <a:gd name="T57" fmla="*/ 208 h 256"/>
                <a:gd name="T58" fmla="*/ 98 w 258"/>
                <a:gd name="T59" fmla="*/ 200 h 256"/>
                <a:gd name="T60" fmla="*/ 90 w 258"/>
                <a:gd name="T61" fmla="*/ 201 h 256"/>
                <a:gd name="T62" fmla="*/ 73 w 258"/>
                <a:gd name="T63" fmla="*/ 218 h 256"/>
                <a:gd name="T64" fmla="*/ 39 w 258"/>
                <a:gd name="T65" fmla="*/ 219 h 256"/>
                <a:gd name="T66" fmla="*/ 39 w 258"/>
                <a:gd name="T67" fmla="*/ 184 h 256"/>
                <a:gd name="T68" fmla="*/ 56 w 258"/>
                <a:gd name="T69" fmla="*/ 167 h 256"/>
                <a:gd name="T70" fmla="*/ 58 w 258"/>
                <a:gd name="T71" fmla="*/ 159 h 256"/>
                <a:gd name="T72" fmla="*/ 50 w 258"/>
                <a:gd name="T73" fmla="*/ 152 h 256"/>
                <a:gd name="T74" fmla="*/ 21 w 258"/>
                <a:gd name="T75" fmla="*/ 152 h 256"/>
                <a:gd name="T76" fmla="*/ 1 w 258"/>
                <a:gd name="T77" fmla="*/ 127 h 256"/>
                <a:gd name="T78" fmla="*/ 24 w 258"/>
                <a:gd name="T79" fmla="*/ 104 h 256"/>
                <a:gd name="T80" fmla="*/ 49 w 258"/>
                <a:gd name="T81" fmla="*/ 104 h 256"/>
                <a:gd name="T82" fmla="*/ 58 w 258"/>
                <a:gd name="T83" fmla="*/ 97 h 256"/>
                <a:gd name="T84" fmla="*/ 55 w 258"/>
                <a:gd name="T85" fmla="*/ 88 h 256"/>
                <a:gd name="T86" fmla="*/ 39 w 258"/>
                <a:gd name="T87" fmla="*/ 72 h 256"/>
                <a:gd name="T88" fmla="*/ 39 w 258"/>
                <a:gd name="T89" fmla="*/ 38 h 256"/>
                <a:gd name="T90" fmla="*/ 72 w 258"/>
                <a:gd name="T91" fmla="*/ 37 h 256"/>
                <a:gd name="T92" fmla="*/ 90 w 258"/>
                <a:gd name="T93" fmla="*/ 56 h 256"/>
                <a:gd name="T94" fmla="*/ 98 w 258"/>
                <a:gd name="T95" fmla="*/ 57 h 256"/>
                <a:gd name="T96" fmla="*/ 105 w 258"/>
                <a:gd name="T97" fmla="*/ 50 h 256"/>
                <a:gd name="T98" fmla="*/ 105 w 258"/>
                <a:gd name="T99" fmla="*/ 36 h 256"/>
                <a:gd name="T100" fmla="*/ 105 w 258"/>
                <a:gd name="T101" fmla="*/ 36 h 256"/>
                <a:gd name="T102" fmla="*/ 105 w 258"/>
                <a:gd name="T103" fmla="*/ 36 h 256"/>
                <a:gd name="T104" fmla="*/ 129 w 258"/>
                <a:gd name="T105" fmla="*/ 168 h 256"/>
                <a:gd name="T106" fmla="*/ 170 w 258"/>
                <a:gd name="T107" fmla="*/ 128 h 256"/>
                <a:gd name="T108" fmla="*/ 129 w 258"/>
                <a:gd name="T109" fmla="*/ 88 h 256"/>
                <a:gd name="T110" fmla="*/ 89 w 258"/>
                <a:gd name="T111" fmla="*/ 128 h 256"/>
                <a:gd name="T112" fmla="*/ 129 w 258"/>
                <a:gd name="T113" fmla="*/ 16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6">
                  <a:moveTo>
                    <a:pt x="105" y="36"/>
                  </a:moveTo>
                  <a:cubicBezTo>
                    <a:pt x="105" y="31"/>
                    <a:pt x="105" y="27"/>
                    <a:pt x="105" y="22"/>
                  </a:cubicBezTo>
                  <a:cubicBezTo>
                    <a:pt x="106" y="10"/>
                    <a:pt x="117" y="0"/>
                    <a:pt x="129" y="0"/>
                  </a:cubicBezTo>
                  <a:cubicBezTo>
                    <a:pt x="142" y="1"/>
                    <a:pt x="153" y="10"/>
                    <a:pt x="153" y="23"/>
                  </a:cubicBezTo>
                  <a:cubicBezTo>
                    <a:pt x="153" y="32"/>
                    <a:pt x="153" y="41"/>
                    <a:pt x="153" y="50"/>
                  </a:cubicBezTo>
                  <a:cubicBezTo>
                    <a:pt x="153" y="55"/>
                    <a:pt x="157" y="55"/>
                    <a:pt x="160" y="56"/>
                  </a:cubicBezTo>
                  <a:cubicBezTo>
                    <a:pt x="163" y="58"/>
                    <a:pt x="165" y="59"/>
                    <a:pt x="168" y="56"/>
                  </a:cubicBezTo>
                  <a:cubicBezTo>
                    <a:pt x="173" y="50"/>
                    <a:pt x="179" y="44"/>
                    <a:pt x="185" y="38"/>
                  </a:cubicBezTo>
                  <a:cubicBezTo>
                    <a:pt x="195" y="29"/>
                    <a:pt x="210" y="28"/>
                    <a:pt x="219" y="38"/>
                  </a:cubicBezTo>
                  <a:cubicBezTo>
                    <a:pt x="229" y="47"/>
                    <a:pt x="229" y="62"/>
                    <a:pt x="219" y="73"/>
                  </a:cubicBezTo>
                  <a:cubicBezTo>
                    <a:pt x="213" y="78"/>
                    <a:pt x="207" y="84"/>
                    <a:pt x="201" y="90"/>
                  </a:cubicBezTo>
                  <a:cubicBezTo>
                    <a:pt x="198" y="92"/>
                    <a:pt x="199" y="95"/>
                    <a:pt x="201" y="97"/>
                  </a:cubicBezTo>
                  <a:cubicBezTo>
                    <a:pt x="202" y="100"/>
                    <a:pt x="202" y="105"/>
                    <a:pt x="207" y="104"/>
                  </a:cubicBezTo>
                  <a:cubicBezTo>
                    <a:pt x="216" y="104"/>
                    <a:pt x="224" y="104"/>
                    <a:pt x="233" y="104"/>
                  </a:cubicBezTo>
                  <a:cubicBezTo>
                    <a:pt x="246" y="104"/>
                    <a:pt x="256" y="114"/>
                    <a:pt x="257" y="127"/>
                  </a:cubicBezTo>
                  <a:cubicBezTo>
                    <a:pt x="258" y="140"/>
                    <a:pt x="248" y="151"/>
                    <a:pt x="235" y="152"/>
                  </a:cubicBezTo>
                  <a:cubicBezTo>
                    <a:pt x="227" y="153"/>
                    <a:pt x="218" y="153"/>
                    <a:pt x="209" y="152"/>
                  </a:cubicBezTo>
                  <a:cubicBezTo>
                    <a:pt x="203" y="152"/>
                    <a:pt x="203" y="156"/>
                    <a:pt x="201" y="159"/>
                  </a:cubicBezTo>
                  <a:cubicBezTo>
                    <a:pt x="199" y="163"/>
                    <a:pt x="200" y="165"/>
                    <a:pt x="202" y="168"/>
                  </a:cubicBezTo>
                  <a:cubicBezTo>
                    <a:pt x="208" y="173"/>
                    <a:pt x="213" y="178"/>
                    <a:pt x="219" y="184"/>
                  </a:cubicBezTo>
                  <a:cubicBezTo>
                    <a:pt x="229" y="195"/>
                    <a:pt x="229" y="209"/>
                    <a:pt x="219" y="219"/>
                  </a:cubicBezTo>
                  <a:cubicBezTo>
                    <a:pt x="209" y="228"/>
                    <a:pt x="195" y="228"/>
                    <a:pt x="184" y="217"/>
                  </a:cubicBezTo>
                  <a:cubicBezTo>
                    <a:pt x="180" y="213"/>
                    <a:pt x="175" y="209"/>
                    <a:pt x="171" y="204"/>
                  </a:cubicBezTo>
                  <a:cubicBezTo>
                    <a:pt x="166" y="198"/>
                    <a:pt x="162" y="198"/>
                    <a:pt x="157" y="201"/>
                  </a:cubicBezTo>
                  <a:cubicBezTo>
                    <a:pt x="154" y="203"/>
                    <a:pt x="153" y="204"/>
                    <a:pt x="153" y="207"/>
                  </a:cubicBezTo>
                  <a:cubicBezTo>
                    <a:pt x="153" y="215"/>
                    <a:pt x="153" y="224"/>
                    <a:pt x="153" y="233"/>
                  </a:cubicBezTo>
                  <a:cubicBezTo>
                    <a:pt x="153" y="246"/>
                    <a:pt x="143" y="256"/>
                    <a:pt x="130" y="256"/>
                  </a:cubicBezTo>
                  <a:cubicBezTo>
                    <a:pt x="116" y="256"/>
                    <a:pt x="106" y="247"/>
                    <a:pt x="105" y="233"/>
                  </a:cubicBezTo>
                  <a:cubicBezTo>
                    <a:pt x="105" y="225"/>
                    <a:pt x="105" y="216"/>
                    <a:pt x="105" y="208"/>
                  </a:cubicBezTo>
                  <a:cubicBezTo>
                    <a:pt x="106" y="202"/>
                    <a:pt x="102" y="202"/>
                    <a:pt x="98" y="200"/>
                  </a:cubicBezTo>
                  <a:cubicBezTo>
                    <a:pt x="95" y="198"/>
                    <a:pt x="93" y="198"/>
                    <a:pt x="90" y="201"/>
                  </a:cubicBezTo>
                  <a:cubicBezTo>
                    <a:pt x="85" y="207"/>
                    <a:pt x="79" y="212"/>
                    <a:pt x="73" y="218"/>
                  </a:cubicBezTo>
                  <a:cubicBezTo>
                    <a:pt x="63" y="228"/>
                    <a:pt x="49" y="228"/>
                    <a:pt x="39" y="219"/>
                  </a:cubicBezTo>
                  <a:cubicBezTo>
                    <a:pt x="29" y="209"/>
                    <a:pt x="29" y="195"/>
                    <a:pt x="39" y="184"/>
                  </a:cubicBezTo>
                  <a:cubicBezTo>
                    <a:pt x="45" y="178"/>
                    <a:pt x="50" y="173"/>
                    <a:pt x="56" y="167"/>
                  </a:cubicBezTo>
                  <a:cubicBezTo>
                    <a:pt x="59" y="165"/>
                    <a:pt x="59" y="162"/>
                    <a:pt x="58" y="159"/>
                  </a:cubicBezTo>
                  <a:cubicBezTo>
                    <a:pt x="56" y="156"/>
                    <a:pt x="56" y="152"/>
                    <a:pt x="50" y="152"/>
                  </a:cubicBezTo>
                  <a:cubicBezTo>
                    <a:pt x="40" y="153"/>
                    <a:pt x="31" y="153"/>
                    <a:pt x="21" y="152"/>
                  </a:cubicBezTo>
                  <a:cubicBezTo>
                    <a:pt x="9" y="150"/>
                    <a:pt x="0" y="139"/>
                    <a:pt x="1" y="127"/>
                  </a:cubicBezTo>
                  <a:cubicBezTo>
                    <a:pt x="2" y="114"/>
                    <a:pt x="12" y="105"/>
                    <a:pt x="24" y="104"/>
                  </a:cubicBezTo>
                  <a:cubicBezTo>
                    <a:pt x="33" y="104"/>
                    <a:pt x="41" y="104"/>
                    <a:pt x="49" y="104"/>
                  </a:cubicBezTo>
                  <a:cubicBezTo>
                    <a:pt x="55" y="105"/>
                    <a:pt x="55" y="101"/>
                    <a:pt x="58" y="97"/>
                  </a:cubicBezTo>
                  <a:cubicBezTo>
                    <a:pt x="60" y="93"/>
                    <a:pt x="58" y="91"/>
                    <a:pt x="55" y="88"/>
                  </a:cubicBezTo>
                  <a:cubicBezTo>
                    <a:pt x="50" y="83"/>
                    <a:pt x="44" y="77"/>
                    <a:pt x="39" y="72"/>
                  </a:cubicBezTo>
                  <a:cubicBezTo>
                    <a:pt x="29" y="62"/>
                    <a:pt x="29" y="47"/>
                    <a:pt x="39" y="38"/>
                  </a:cubicBezTo>
                  <a:cubicBezTo>
                    <a:pt x="48" y="29"/>
                    <a:pt x="62" y="28"/>
                    <a:pt x="72" y="37"/>
                  </a:cubicBezTo>
                  <a:cubicBezTo>
                    <a:pt x="78" y="43"/>
                    <a:pt x="85" y="49"/>
                    <a:pt x="90" y="56"/>
                  </a:cubicBezTo>
                  <a:cubicBezTo>
                    <a:pt x="93" y="59"/>
                    <a:pt x="95" y="58"/>
                    <a:pt x="98" y="57"/>
                  </a:cubicBezTo>
                  <a:cubicBezTo>
                    <a:pt x="101" y="55"/>
                    <a:pt x="106" y="55"/>
                    <a:pt x="105" y="50"/>
                  </a:cubicBezTo>
                  <a:cubicBezTo>
                    <a:pt x="105" y="45"/>
                    <a:pt x="105" y="40"/>
                    <a:pt x="105" y="36"/>
                  </a:cubicBezTo>
                  <a:cubicBezTo>
                    <a:pt x="105" y="36"/>
                    <a:pt x="105" y="36"/>
                    <a:pt x="105" y="36"/>
                  </a:cubicBezTo>
                  <a:cubicBezTo>
                    <a:pt x="105" y="36"/>
                    <a:pt x="105" y="36"/>
                    <a:pt x="105" y="36"/>
                  </a:cubicBezTo>
                  <a:close/>
                  <a:moveTo>
                    <a:pt x="129" y="168"/>
                  </a:moveTo>
                  <a:cubicBezTo>
                    <a:pt x="151" y="168"/>
                    <a:pt x="170" y="151"/>
                    <a:pt x="170" y="128"/>
                  </a:cubicBezTo>
                  <a:cubicBezTo>
                    <a:pt x="170" y="106"/>
                    <a:pt x="151" y="88"/>
                    <a:pt x="129" y="88"/>
                  </a:cubicBezTo>
                  <a:cubicBezTo>
                    <a:pt x="108" y="87"/>
                    <a:pt x="89" y="106"/>
                    <a:pt x="89" y="128"/>
                  </a:cubicBezTo>
                  <a:cubicBezTo>
                    <a:pt x="89" y="150"/>
                    <a:pt x="106" y="168"/>
                    <a:pt x="129" y="168"/>
                  </a:cubicBezTo>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72" name="Freeform 80">
              <a:extLst>
                <a:ext uri="{FF2B5EF4-FFF2-40B4-BE49-F238E27FC236}">
                  <a16:creationId xmlns:a16="http://schemas.microsoft.com/office/drawing/2014/main" id="{DBABA50A-69D4-44DA-B6B3-5BFFC50177F6}"/>
                </a:ext>
              </a:extLst>
            </p:cNvPr>
            <p:cNvSpPr>
              <a:spLocks noEditPoints="1"/>
            </p:cNvSpPr>
            <p:nvPr/>
          </p:nvSpPr>
          <p:spPr bwMode="auto">
            <a:xfrm>
              <a:off x="2499" y="1053"/>
              <a:ext cx="290" cy="290"/>
            </a:xfrm>
            <a:custGeom>
              <a:avLst/>
              <a:gdLst>
                <a:gd name="T0" fmla="*/ 20 w 164"/>
                <a:gd name="T1" fmla="*/ 129 h 164"/>
                <a:gd name="T2" fmla="*/ 25 w 164"/>
                <a:gd name="T3" fmla="*/ 118 h 164"/>
                <a:gd name="T4" fmla="*/ 35 w 164"/>
                <a:gd name="T5" fmla="*/ 108 h 164"/>
                <a:gd name="T6" fmla="*/ 36 w 164"/>
                <a:gd name="T7" fmla="*/ 101 h 164"/>
                <a:gd name="T8" fmla="*/ 30 w 164"/>
                <a:gd name="T9" fmla="*/ 97 h 164"/>
                <a:gd name="T10" fmla="*/ 16 w 164"/>
                <a:gd name="T11" fmla="*/ 97 h 164"/>
                <a:gd name="T12" fmla="*/ 0 w 164"/>
                <a:gd name="T13" fmla="*/ 82 h 164"/>
                <a:gd name="T14" fmla="*/ 16 w 164"/>
                <a:gd name="T15" fmla="*/ 67 h 164"/>
                <a:gd name="T16" fmla="*/ 30 w 164"/>
                <a:gd name="T17" fmla="*/ 67 h 164"/>
                <a:gd name="T18" fmla="*/ 36 w 164"/>
                <a:gd name="T19" fmla="*/ 63 h 164"/>
                <a:gd name="T20" fmla="*/ 35 w 164"/>
                <a:gd name="T21" fmla="*/ 56 h 164"/>
                <a:gd name="T22" fmla="*/ 24 w 164"/>
                <a:gd name="T23" fmla="*/ 46 h 164"/>
                <a:gd name="T24" fmla="*/ 24 w 164"/>
                <a:gd name="T25" fmla="*/ 25 h 164"/>
                <a:gd name="T26" fmla="*/ 45 w 164"/>
                <a:gd name="T27" fmla="*/ 24 h 164"/>
                <a:gd name="T28" fmla="*/ 57 w 164"/>
                <a:gd name="T29" fmla="*/ 35 h 164"/>
                <a:gd name="T30" fmla="*/ 63 w 164"/>
                <a:gd name="T31" fmla="*/ 36 h 164"/>
                <a:gd name="T32" fmla="*/ 67 w 164"/>
                <a:gd name="T33" fmla="*/ 31 h 164"/>
                <a:gd name="T34" fmla="*/ 67 w 164"/>
                <a:gd name="T35" fmla="*/ 15 h 164"/>
                <a:gd name="T36" fmla="*/ 82 w 164"/>
                <a:gd name="T37" fmla="*/ 0 h 164"/>
                <a:gd name="T38" fmla="*/ 97 w 164"/>
                <a:gd name="T39" fmla="*/ 15 h 164"/>
                <a:gd name="T40" fmla="*/ 97 w 164"/>
                <a:gd name="T41" fmla="*/ 31 h 164"/>
                <a:gd name="T42" fmla="*/ 101 w 164"/>
                <a:gd name="T43" fmla="*/ 36 h 164"/>
                <a:gd name="T44" fmla="*/ 108 w 164"/>
                <a:gd name="T45" fmla="*/ 35 h 164"/>
                <a:gd name="T46" fmla="*/ 118 w 164"/>
                <a:gd name="T47" fmla="*/ 25 h 164"/>
                <a:gd name="T48" fmla="*/ 140 w 164"/>
                <a:gd name="T49" fmla="*/ 25 h 164"/>
                <a:gd name="T50" fmla="*/ 140 w 164"/>
                <a:gd name="T51" fmla="*/ 46 h 164"/>
                <a:gd name="T52" fmla="*/ 130 w 164"/>
                <a:gd name="T53" fmla="*/ 56 h 164"/>
                <a:gd name="T54" fmla="*/ 128 w 164"/>
                <a:gd name="T55" fmla="*/ 63 h 164"/>
                <a:gd name="T56" fmla="*/ 134 w 164"/>
                <a:gd name="T57" fmla="*/ 67 h 164"/>
                <a:gd name="T58" fmla="*/ 148 w 164"/>
                <a:gd name="T59" fmla="*/ 67 h 164"/>
                <a:gd name="T60" fmla="*/ 164 w 164"/>
                <a:gd name="T61" fmla="*/ 82 h 164"/>
                <a:gd name="T62" fmla="*/ 148 w 164"/>
                <a:gd name="T63" fmla="*/ 97 h 164"/>
                <a:gd name="T64" fmla="*/ 134 w 164"/>
                <a:gd name="T65" fmla="*/ 97 h 164"/>
                <a:gd name="T66" fmla="*/ 128 w 164"/>
                <a:gd name="T67" fmla="*/ 101 h 164"/>
                <a:gd name="T68" fmla="*/ 130 w 164"/>
                <a:gd name="T69" fmla="*/ 108 h 164"/>
                <a:gd name="T70" fmla="*/ 140 w 164"/>
                <a:gd name="T71" fmla="*/ 118 h 164"/>
                <a:gd name="T72" fmla="*/ 140 w 164"/>
                <a:gd name="T73" fmla="*/ 140 h 164"/>
                <a:gd name="T74" fmla="*/ 118 w 164"/>
                <a:gd name="T75" fmla="*/ 140 h 164"/>
                <a:gd name="T76" fmla="*/ 108 w 164"/>
                <a:gd name="T77" fmla="*/ 130 h 164"/>
                <a:gd name="T78" fmla="*/ 101 w 164"/>
                <a:gd name="T79" fmla="*/ 129 h 164"/>
                <a:gd name="T80" fmla="*/ 97 w 164"/>
                <a:gd name="T81" fmla="*/ 135 h 164"/>
                <a:gd name="T82" fmla="*/ 97 w 164"/>
                <a:gd name="T83" fmla="*/ 149 h 164"/>
                <a:gd name="T84" fmla="*/ 82 w 164"/>
                <a:gd name="T85" fmla="*/ 164 h 164"/>
                <a:gd name="T86" fmla="*/ 67 w 164"/>
                <a:gd name="T87" fmla="*/ 149 h 164"/>
                <a:gd name="T88" fmla="*/ 67 w 164"/>
                <a:gd name="T89" fmla="*/ 135 h 164"/>
                <a:gd name="T90" fmla="*/ 63 w 164"/>
                <a:gd name="T91" fmla="*/ 128 h 164"/>
                <a:gd name="T92" fmla="*/ 56 w 164"/>
                <a:gd name="T93" fmla="*/ 130 h 164"/>
                <a:gd name="T94" fmla="*/ 45 w 164"/>
                <a:gd name="T95" fmla="*/ 141 h 164"/>
                <a:gd name="T96" fmla="*/ 29 w 164"/>
                <a:gd name="T97" fmla="*/ 143 h 164"/>
                <a:gd name="T98" fmla="*/ 20 w 164"/>
                <a:gd name="T99" fmla="*/ 129 h 164"/>
                <a:gd name="T100" fmla="*/ 108 w 164"/>
                <a:gd name="T101" fmla="*/ 83 h 164"/>
                <a:gd name="T102" fmla="*/ 82 w 164"/>
                <a:gd name="T103" fmla="*/ 57 h 164"/>
                <a:gd name="T104" fmla="*/ 57 w 164"/>
                <a:gd name="T105" fmla="*/ 82 h 164"/>
                <a:gd name="T106" fmla="*/ 82 w 164"/>
                <a:gd name="T107" fmla="*/ 108 h 164"/>
                <a:gd name="T108" fmla="*/ 108 w 164"/>
                <a:gd name="T109"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64">
                  <a:moveTo>
                    <a:pt x="20" y="129"/>
                  </a:moveTo>
                  <a:cubicBezTo>
                    <a:pt x="20" y="125"/>
                    <a:pt x="21" y="121"/>
                    <a:pt x="25" y="118"/>
                  </a:cubicBezTo>
                  <a:cubicBezTo>
                    <a:pt x="28" y="115"/>
                    <a:pt x="31" y="111"/>
                    <a:pt x="35" y="108"/>
                  </a:cubicBezTo>
                  <a:cubicBezTo>
                    <a:pt x="37" y="105"/>
                    <a:pt x="37" y="103"/>
                    <a:pt x="36" y="101"/>
                  </a:cubicBezTo>
                  <a:cubicBezTo>
                    <a:pt x="35" y="98"/>
                    <a:pt x="33" y="97"/>
                    <a:pt x="30" y="97"/>
                  </a:cubicBezTo>
                  <a:cubicBezTo>
                    <a:pt x="26" y="98"/>
                    <a:pt x="21" y="98"/>
                    <a:pt x="16" y="97"/>
                  </a:cubicBezTo>
                  <a:cubicBezTo>
                    <a:pt x="7" y="97"/>
                    <a:pt x="0" y="91"/>
                    <a:pt x="0" y="82"/>
                  </a:cubicBezTo>
                  <a:cubicBezTo>
                    <a:pt x="0" y="74"/>
                    <a:pt x="7" y="67"/>
                    <a:pt x="16" y="67"/>
                  </a:cubicBezTo>
                  <a:cubicBezTo>
                    <a:pt x="21" y="67"/>
                    <a:pt x="25" y="67"/>
                    <a:pt x="30" y="67"/>
                  </a:cubicBezTo>
                  <a:cubicBezTo>
                    <a:pt x="33" y="67"/>
                    <a:pt x="35" y="66"/>
                    <a:pt x="36" y="63"/>
                  </a:cubicBezTo>
                  <a:cubicBezTo>
                    <a:pt x="37" y="60"/>
                    <a:pt x="37" y="58"/>
                    <a:pt x="35" y="56"/>
                  </a:cubicBezTo>
                  <a:cubicBezTo>
                    <a:pt x="31" y="53"/>
                    <a:pt x="27" y="49"/>
                    <a:pt x="24" y="46"/>
                  </a:cubicBezTo>
                  <a:cubicBezTo>
                    <a:pt x="18" y="39"/>
                    <a:pt x="18" y="31"/>
                    <a:pt x="24" y="25"/>
                  </a:cubicBezTo>
                  <a:cubicBezTo>
                    <a:pt x="30" y="19"/>
                    <a:pt x="39" y="18"/>
                    <a:pt x="45" y="24"/>
                  </a:cubicBezTo>
                  <a:cubicBezTo>
                    <a:pt x="49" y="27"/>
                    <a:pt x="53" y="31"/>
                    <a:pt x="57" y="35"/>
                  </a:cubicBezTo>
                  <a:cubicBezTo>
                    <a:pt x="59" y="37"/>
                    <a:pt x="60" y="37"/>
                    <a:pt x="63" y="36"/>
                  </a:cubicBezTo>
                  <a:cubicBezTo>
                    <a:pt x="65" y="35"/>
                    <a:pt x="67" y="34"/>
                    <a:pt x="67" y="31"/>
                  </a:cubicBezTo>
                  <a:cubicBezTo>
                    <a:pt x="67" y="26"/>
                    <a:pt x="67" y="21"/>
                    <a:pt x="67" y="15"/>
                  </a:cubicBezTo>
                  <a:cubicBezTo>
                    <a:pt x="67" y="7"/>
                    <a:pt x="74" y="1"/>
                    <a:pt x="82" y="0"/>
                  </a:cubicBezTo>
                  <a:cubicBezTo>
                    <a:pt x="90" y="0"/>
                    <a:pt x="97" y="7"/>
                    <a:pt x="97" y="15"/>
                  </a:cubicBezTo>
                  <a:cubicBezTo>
                    <a:pt x="98" y="20"/>
                    <a:pt x="98" y="25"/>
                    <a:pt x="97" y="31"/>
                  </a:cubicBezTo>
                  <a:cubicBezTo>
                    <a:pt x="97" y="34"/>
                    <a:pt x="98" y="35"/>
                    <a:pt x="101" y="36"/>
                  </a:cubicBezTo>
                  <a:cubicBezTo>
                    <a:pt x="104" y="37"/>
                    <a:pt x="106" y="37"/>
                    <a:pt x="108" y="35"/>
                  </a:cubicBezTo>
                  <a:cubicBezTo>
                    <a:pt x="111" y="31"/>
                    <a:pt x="114" y="28"/>
                    <a:pt x="118" y="25"/>
                  </a:cubicBezTo>
                  <a:cubicBezTo>
                    <a:pt x="125" y="18"/>
                    <a:pt x="134" y="18"/>
                    <a:pt x="140" y="25"/>
                  </a:cubicBezTo>
                  <a:cubicBezTo>
                    <a:pt x="146" y="31"/>
                    <a:pt x="146" y="40"/>
                    <a:pt x="140" y="46"/>
                  </a:cubicBezTo>
                  <a:cubicBezTo>
                    <a:pt x="136" y="50"/>
                    <a:pt x="133" y="53"/>
                    <a:pt x="130" y="56"/>
                  </a:cubicBezTo>
                  <a:cubicBezTo>
                    <a:pt x="128" y="58"/>
                    <a:pt x="127" y="60"/>
                    <a:pt x="128" y="63"/>
                  </a:cubicBezTo>
                  <a:cubicBezTo>
                    <a:pt x="129" y="66"/>
                    <a:pt x="131" y="67"/>
                    <a:pt x="134" y="67"/>
                  </a:cubicBezTo>
                  <a:cubicBezTo>
                    <a:pt x="138" y="67"/>
                    <a:pt x="143" y="67"/>
                    <a:pt x="148" y="67"/>
                  </a:cubicBezTo>
                  <a:cubicBezTo>
                    <a:pt x="157" y="67"/>
                    <a:pt x="164" y="74"/>
                    <a:pt x="164" y="82"/>
                  </a:cubicBezTo>
                  <a:cubicBezTo>
                    <a:pt x="164" y="91"/>
                    <a:pt x="157" y="97"/>
                    <a:pt x="148" y="97"/>
                  </a:cubicBezTo>
                  <a:cubicBezTo>
                    <a:pt x="143" y="98"/>
                    <a:pt x="139" y="98"/>
                    <a:pt x="134" y="97"/>
                  </a:cubicBezTo>
                  <a:cubicBezTo>
                    <a:pt x="131" y="97"/>
                    <a:pt x="130" y="98"/>
                    <a:pt x="128" y="101"/>
                  </a:cubicBezTo>
                  <a:cubicBezTo>
                    <a:pt x="126" y="105"/>
                    <a:pt x="128" y="106"/>
                    <a:pt x="130" y="108"/>
                  </a:cubicBezTo>
                  <a:cubicBezTo>
                    <a:pt x="133" y="112"/>
                    <a:pt x="137" y="115"/>
                    <a:pt x="140" y="118"/>
                  </a:cubicBezTo>
                  <a:cubicBezTo>
                    <a:pt x="146" y="125"/>
                    <a:pt x="146" y="134"/>
                    <a:pt x="140" y="140"/>
                  </a:cubicBezTo>
                  <a:cubicBezTo>
                    <a:pt x="134" y="146"/>
                    <a:pt x="125" y="146"/>
                    <a:pt x="118" y="140"/>
                  </a:cubicBezTo>
                  <a:cubicBezTo>
                    <a:pt x="115" y="137"/>
                    <a:pt x="111" y="133"/>
                    <a:pt x="108" y="130"/>
                  </a:cubicBezTo>
                  <a:cubicBezTo>
                    <a:pt x="106" y="127"/>
                    <a:pt x="104" y="128"/>
                    <a:pt x="101" y="129"/>
                  </a:cubicBezTo>
                  <a:cubicBezTo>
                    <a:pt x="97" y="130"/>
                    <a:pt x="97" y="132"/>
                    <a:pt x="97" y="135"/>
                  </a:cubicBezTo>
                  <a:cubicBezTo>
                    <a:pt x="98" y="139"/>
                    <a:pt x="98" y="144"/>
                    <a:pt x="97" y="149"/>
                  </a:cubicBezTo>
                  <a:cubicBezTo>
                    <a:pt x="97" y="158"/>
                    <a:pt x="90" y="164"/>
                    <a:pt x="82" y="164"/>
                  </a:cubicBezTo>
                  <a:cubicBezTo>
                    <a:pt x="74" y="164"/>
                    <a:pt x="67" y="158"/>
                    <a:pt x="67" y="149"/>
                  </a:cubicBezTo>
                  <a:cubicBezTo>
                    <a:pt x="67" y="144"/>
                    <a:pt x="67" y="139"/>
                    <a:pt x="67" y="135"/>
                  </a:cubicBezTo>
                  <a:cubicBezTo>
                    <a:pt x="67" y="132"/>
                    <a:pt x="66" y="130"/>
                    <a:pt x="63" y="128"/>
                  </a:cubicBezTo>
                  <a:cubicBezTo>
                    <a:pt x="60" y="127"/>
                    <a:pt x="58" y="128"/>
                    <a:pt x="56" y="130"/>
                  </a:cubicBezTo>
                  <a:cubicBezTo>
                    <a:pt x="52" y="134"/>
                    <a:pt x="49" y="138"/>
                    <a:pt x="45" y="141"/>
                  </a:cubicBezTo>
                  <a:cubicBezTo>
                    <a:pt x="40" y="145"/>
                    <a:pt x="34" y="146"/>
                    <a:pt x="29" y="143"/>
                  </a:cubicBezTo>
                  <a:cubicBezTo>
                    <a:pt x="23" y="141"/>
                    <a:pt x="20" y="135"/>
                    <a:pt x="20" y="129"/>
                  </a:cubicBezTo>
                  <a:moveTo>
                    <a:pt x="108" y="83"/>
                  </a:moveTo>
                  <a:cubicBezTo>
                    <a:pt x="108" y="68"/>
                    <a:pt x="97" y="57"/>
                    <a:pt x="82" y="57"/>
                  </a:cubicBezTo>
                  <a:cubicBezTo>
                    <a:pt x="68" y="57"/>
                    <a:pt x="57" y="67"/>
                    <a:pt x="57" y="82"/>
                  </a:cubicBezTo>
                  <a:cubicBezTo>
                    <a:pt x="56" y="96"/>
                    <a:pt x="68" y="108"/>
                    <a:pt x="82" y="108"/>
                  </a:cubicBezTo>
                  <a:cubicBezTo>
                    <a:pt x="96" y="108"/>
                    <a:pt x="107" y="97"/>
                    <a:pt x="108" y="83"/>
                  </a:cubicBezTo>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73" name="Freeform 81">
              <a:extLst>
                <a:ext uri="{FF2B5EF4-FFF2-40B4-BE49-F238E27FC236}">
                  <a16:creationId xmlns:a16="http://schemas.microsoft.com/office/drawing/2014/main" id="{9E632104-DA8B-4710-B7FA-53F3FF532E57}"/>
                </a:ext>
              </a:extLst>
            </p:cNvPr>
            <p:cNvSpPr>
              <a:spLocks noEditPoints="1"/>
            </p:cNvSpPr>
            <p:nvPr/>
          </p:nvSpPr>
          <p:spPr bwMode="auto">
            <a:xfrm>
              <a:off x="3639" y="1689"/>
              <a:ext cx="268" cy="271"/>
            </a:xfrm>
            <a:custGeom>
              <a:avLst/>
              <a:gdLst>
                <a:gd name="T0" fmla="*/ 134 w 152"/>
                <a:gd name="T1" fmla="*/ 33 h 153"/>
                <a:gd name="T2" fmla="*/ 128 w 152"/>
                <a:gd name="T3" fmla="*/ 45 h 153"/>
                <a:gd name="T4" fmla="*/ 119 w 152"/>
                <a:gd name="T5" fmla="*/ 58 h 153"/>
                <a:gd name="T6" fmla="*/ 135 w 152"/>
                <a:gd name="T7" fmla="*/ 61 h 153"/>
                <a:gd name="T8" fmla="*/ 140 w 152"/>
                <a:gd name="T9" fmla="*/ 62 h 153"/>
                <a:gd name="T10" fmla="*/ 152 w 152"/>
                <a:gd name="T11" fmla="*/ 77 h 153"/>
                <a:gd name="T12" fmla="*/ 139 w 152"/>
                <a:gd name="T13" fmla="*/ 90 h 153"/>
                <a:gd name="T14" fmla="*/ 125 w 152"/>
                <a:gd name="T15" fmla="*/ 91 h 153"/>
                <a:gd name="T16" fmla="*/ 119 w 152"/>
                <a:gd name="T17" fmla="*/ 94 h 153"/>
                <a:gd name="T18" fmla="*/ 121 w 152"/>
                <a:gd name="T19" fmla="*/ 101 h 153"/>
                <a:gd name="T20" fmla="*/ 130 w 152"/>
                <a:gd name="T21" fmla="*/ 110 h 153"/>
                <a:gd name="T22" fmla="*/ 131 w 152"/>
                <a:gd name="T23" fmla="*/ 129 h 153"/>
                <a:gd name="T24" fmla="*/ 110 w 152"/>
                <a:gd name="T25" fmla="*/ 130 h 153"/>
                <a:gd name="T26" fmla="*/ 102 w 152"/>
                <a:gd name="T27" fmla="*/ 122 h 153"/>
                <a:gd name="T28" fmla="*/ 94 w 152"/>
                <a:gd name="T29" fmla="*/ 119 h 153"/>
                <a:gd name="T30" fmla="*/ 91 w 152"/>
                <a:gd name="T31" fmla="*/ 126 h 153"/>
                <a:gd name="T32" fmla="*/ 91 w 152"/>
                <a:gd name="T33" fmla="*/ 138 h 153"/>
                <a:gd name="T34" fmla="*/ 78 w 152"/>
                <a:gd name="T35" fmla="*/ 152 h 153"/>
                <a:gd name="T36" fmla="*/ 62 w 152"/>
                <a:gd name="T37" fmla="*/ 141 h 153"/>
                <a:gd name="T38" fmla="*/ 62 w 152"/>
                <a:gd name="T39" fmla="*/ 124 h 153"/>
                <a:gd name="T40" fmla="*/ 58 w 152"/>
                <a:gd name="T41" fmla="*/ 119 h 153"/>
                <a:gd name="T42" fmla="*/ 52 w 152"/>
                <a:gd name="T43" fmla="*/ 120 h 153"/>
                <a:gd name="T44" fmla="*/ 42 w 152"/>
                <a:gd name="T45" fmla="*/ 130 h 153"/>
                <a:gd name="T46" fmla="*/ 22 w 152"/>
                <a:gd name="T47" fmla="*/ 130 h 153"/>
                <a:gd name="T48" fmla="*/ 22 w 152"/>
                <a:gd name="T49" fmla="*/ 110 h 153"/>
                <a:gd name="T50" fmla="*/ 32 w 152"/>
                <a:gd name="T51" fmla="*/ 100 h 153"/>
                <a:gd name="T52" fmla="*/ 33 w 152"/>
                <a:gd name="T53" fmla="*/ 93 h 153"/>
                <a:gd name="T54" fmla="*/ 28 w 152"/>
                <a:gd name="T55" fmla="*/ 91 h 153"/>
                <a:gd name="T56" fmla="*/ 15 w 152"/>
                <a:gd name="T57" fmla="*/ 90 h 153"/>
                <a:gd name="T58" fmla="*/ 0 w 152"/>
                <a:gd name="T59" fmla="*/ 76 h 153"/>
                <a:gd name="T60" fmla="*/ 15 w 152"/>
                <a:gd name="T61" fmla="*/ 61 h 153"/>
                <a:gd name="T62" fmla="*/ 28 w 152"/>
                <a:gd name="T63" fmla="*/ 61 h 153"/>
                <a:gd name="T64" fmla="*/ 33 w 152"/>
                <a:gd name="T65" fmla="*/ 58 h 153"/>
                <a:gd name="T66" fmla="*/ 32 w 152"/>
                <a:gd name="T67" fmla="*/ 52 h 153"/>
                <a:gd name="T68" fmla="*/ 23 w 152"/>
                <a:gd name="T69" fmla="*/ 42 h 153"/>
                <a:gd name="T70" fmla="*/ 23 w 152"/>
                <a:gd name="T71" fmla="*/ 22 h 153"/>
                <a:gd name="T72" fmla="*/ 43 w 152"/>
                <a:gd name="T73" fmla="*/ 22 h 153"/>
                <a:gd name="T74" fmla="*/ 52 w 152"/>
                <a:gd name="T75" fmla="*/ 32 h 153"/>
                <a:gd name="T76" fmla="*/ 58 w 152"/>
                <a:gd name="T77" fmla="*/ 33 h 153"/>
                <a:gd name="T78" fmla="*/ 62 w 152"/>
                <a:gd name="T79" fmla="*/ 28 h 153"/>
                <a:gd name="T80" fmla="*/ 62 w 152"/>
                <a:gd name="T81" fmla="*/ 15 h 153"/>
                <a:gd name="T82" fmla="*/ 77 w 152"/>
                <a:gd name="T83" fmla="*/ 0 h 153"/>
                <a:gd name="T84" fmla="*/ 91 w 152"/>
                <a:gd name="T85" fmla="*/ 15 h 153"/>
                <a:gd name="T86" fmla="*/ 91 w 152"/>
                <a:gd name="T87" fmla="*/ 27 h 153"/>
                <a:gd name="T88" fmla="*/ 94 w 152"/>
                <a:gd name="T89" fmla="*/ 33 h 153"/>
                <a:gd name="T90" fmla="*/ 101 w 152"/>
                <a:gd name="T91" fmla="*/ 31 h 153"/>
                <a:gd name="T92" fmla="*/ 111 w 152"/>
                <a:gd name="T93" fmla="*/ 21 h 153"/>
                <a:gd name="T94" fmla="*/ 126 w 152"/>
                <a:gd name="T95" fmla="*/ 19 h 153"/>
                <a:gd name="T96" fmla="*/ 134 w 152"/>
                <a:gd name="T97" fmla="*/ 33 h 153"/>
                <a:gd name="T98" fmla="*/ 100 w 152"/>
                <a:gd name="T99" fmla="*/ 76 h 153"/>
                <a:gd name="T100" fmla="*/ 77 w 152"/>
                <a:gd name="T101" fmla="*/ 52 h 153"/>
                <a:gd name="T102" fmla="*/ 53 w 152"/>
                <a:gd name="T103" fmla="*/ 76 h 153"/>
                <a:gd name="T104" fmla="*/ 76 w 152"/>
                <a:gd name="T105" fmla="*/ 100 h 153"/>
                <a:gd name="T106" fmla="*/ 100 w 152"/>
                <a:gd name="T10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53">
                  <a:moveTo>
                    <a:pt x="134" y="33"/>
                  </a:moveTo>
                  <a:cubicBezTo>
                    <a:pt x="134" y="38"/>
                    <a:pt x="131" y="41"/>
                    <a:pt x="128" y="45"/>
                  </a:cubicBezTo>
                  <a:cubicBezTo>
                    <a:pt x="125" y="49"/>
                    <a:pt x="116" y="51"/>
                    <a:pt x="119" y="58"/>
                  </a:cubicBezTo>
                  <a:cubicBezTo>
                    <a:pt x="123" y="65"/>
                    <a:pt x="130" y="60"/>
                    <a:pt x="135" y="61"/>
                  </a:cubicBezTo>
                  <a:cubicBezTo>
                    <a:pt x="137" y="62"/>
                    <a:pt x="139" y="61"/>
                    <a:pt x="140" y="62"/>
                  </a:cubicBezTo>
                  <a:cubicBezTo>
                    <a:pt x="148" y="63"/>
                    <a:pt x="152" y="69"/>
                    <a:pt x="152" y="77"/>
                  </a:cubicBezTo>
                  <a:cubicBezTo>
                    <a:pt x="152" y="84"/>
                    <a:pt x="147" y="90"/>
                    <a:pt x="139" y="90"/>
                  </a:cubicBezTo>
                  <a:cubicBezTo>
                    <a:pt x="135" y="91"/>
                    <a:pt x="130" y="91"/>
                    <a:pt x="125" y="91"/>
                  </a:cubicBezTo>
                  <a:cubicBezTo>
                    <a:pt x="123" y="90"/>
                    <a:pt x="120" y="90"/>
                    <a:pt x="119" y="94"/>
                  </a:cubicBezTo>
                  <a:cubicBezTo>
                    <a:pt x="118" y="97"/>
                    <a:pt x="119" y="99"/>
                    <a:pt x="121" y="101"/>
                  </a:cubicBezTo>
                  <a:cubicBezTo>
                    <a:pt x="124" y="104"/>
                    <a:pt x="127" y="107"/>
                    <a:pt x="130" y="110"/>
                  </a:cubicBezTo>
                  <a:cubicBezTo>
                    <a:pt x="135" y="116"/>
                    <a:pt x="135" y="124"/>
                    <a:pt x="131" y="129"/>
                  </a:cubicBezTo>
                  <a:cubicBezTo>
                    <a:pt x="125" y="135"/>
                    <a:pt x="117" y="136"/>
                    <a:pt x="110" y="130"/>
                  </a:cubicBezTo>
                  <a:cubicBezTo>
                    <a:pt x="107" y="128"/>
                    <a:pt x="105" y="125"/>
                    <a:pt x="102" y="122"/>
                  </a:cubicBezTo>
                  <a:cubicBezTo>
                    <a:pt x="100" y="120"/>
                    <a:pt x="98" y="117"/>
                    <a:pt x="94" y="119"/>
                  </a:cubicBezTo>
                  <a:cubicBezTo>
                    <a:pt x="90" y="121"/>
                    <a:pt x="91" y="124"/>
                    <a:pt x="91" y="126"/>
                  </a:cubicBezTo>
                  <a:cubicBezTo>
                    <a:pt x="91" y="130"/>
                    <a:pt x="91" y="134"/>
                    <a:pt x="91" y="138"/>
                  </a:cubicBezTo>
                  <a:cubicBezTo>
                    <a:pt x="90" y="146"/>
                    <a:pt x="85" y="151"/>
                    <a:pt x="78" y="152"/>
                  </a:cubicBezTo>
                  <a:cubicBezTo>
                    <a:pt x="70" y="153"/>
                    <a:pt x="64" y="149"/>
                    <a:pt x="62" y="141"/>
                  </a:cubicBezTo>
                  <a:cubicBezTo>
                    <a:pt x="61" y="135"/>
                    <a:pt x="62" y="130"/>
                    <a:pt x="62" y="124"/>
                  </a:cubicBezTo>
                  <a:cubicBezTo>
                    <a:pt x="62" y="122"/>
                    <a:pt x="61" y="120"/>
                    <a:pt x="58" y="119"/>
                  </a:cubicBezTo>
                  <a:cubicBezTo>
                    <a:pt x="56" y="118"/>
                    <a:pt x="54" y="118"/>
                    <a:pt x="52" y="120"/>
                  </a:cubicBezTo>
                  <a:cubicBezTo>
                    <a:pt x="49" y="124"/>
                    <a:pt x="46" y="127"/>
                    <a:pt x="42" y="130"/>
                  </a:cubicBezTo>
                  <a:cubicBezTo>
                    <a:pt x="36" y="136"/>
                    <a:pt x="28" y="135"/>
                    <a:pt x="22" y="130"/>
                  </a:cubicBezTo>
                  <a:cubicBezTo>
                    <a:pt x="17" y="124"/>
                    <a:pt x="17" y="116"/>
                    <a:pt x="22" y="110"/>
                  </a:cubicBezTo>
                  <a:cubicBezTo>
                    <a:pt x="25" y="107"/>
                    <a:pt x="28" y="103"/>
                    <a:pt x="32" y="100"/>
                  </a:cubicBezTo>
                  <a:cubicBezTo>
                    <a:pt x="34" y="98"/>
                    <a:pt x="34" y="96"/>
                    <a:pt x="33" y="93"/>
                  </a:cubicBezTo>
                  <a:cubicBezTo>
                    <a:pt x="32" y="91"/>
                    <a:pt x="30" y="90"/>
                    <a:pt x="28" y="91"/>
                  </a:cubicBezTo>
                  <a:cubicBezTo>
                    <a:pt x="23" y="91"/>
                    <a:pt x="19" y="91"/>
                    <a:pt x="15" y="90"/>
                  </a:cubicBezTo>
                  <a:cubicBezTo>
                    <a:pt x="6" y="90"/>
                    <a:pt x="0" y="84"/>
                    <a:pt x="0" y="76"/>
                  </a:cubicBezTo>
                  <a:cubicBezTo>
                    <a:pt x="0" y="68"/>
                    <a:pt x="6" y="62"/>
                    <a:pt x="15" y="61"/>
                  </a:cubicBezTo>
                  <a:cubicBezTo>
                    <a:pt x="19" y="61"/>
                    <a:pt x="23" y="61"/>
                    <a:pt x="28" y="61"/>
                  </a:cubicBezTo>
                  <a:cubicBezTo>
                    <a:pt x="30" y="62"/>
                    <a:pt x="32" y="61"/>
                    <a:pt x="33" y="58"/>
                  </a:cubicBezTo>
                  <a:cubicBezTo>
                    <a:pt x="35" y="55"/>
                    <a:pt x="34" y="54"/>
                    <a:pt x="32" y="52"/>
                  </a:cubicBezTo>
                  <a:cubicBezTo>
                    <a:pt x="29" y="49"/>
                    <a:pt x="25" y="46"/>
                    <a:pt x="23" y="42"/>
                  </a:cubicBezTo>
                  <a:cubicBezTo>
                    <a:pt x="17" y="36"/>
                    <a:pt x="17" y="27"/>
                    <a:pt x="23" y="22"/>
                  </a:cubicBezTo>
                  <a:cubicBezTo>
                    <a:pt x="28" y="17"/>
                    <a:pt x="37" y="17"/>
                    <a:pt x="43" y="22"/>
                  </a:cubicBezTo>
                  <a:cubicBezTo>
                    <a:pt x="46" y="25"/>
                    <a:pt x="49" y="29"/>
                    <a:pt x="52" y="32"/>
                  </a:cubicBezTo>
                  <a:cubicBezTo>
                    <a:pt x="54" y="34"/>
                    <a:pt x="56" y="34"/>
                    <a:pt x="58" y="33"/>
                  </a:cubicBezTo>
                  <a:cubicBezTo>
                    <a:pt x="61" y="32"/>
                    <a:pt x="62" y="30"/>
                    <a:pt x="62" y="28"/>
                  </a:cubicBezTo>
                  <a:cubicBezTo>
                    <a:pt x="62" y="23"/>
                    <a:pt x="61" y="19"/>
                    <a:pt x="62" y="15"/>
                  </a:cubicBezTo>
                  <a:cubicBezTo>
                    <a:pt x="62" y="5"/>
                    <a:pt x="68" y="0"/>
                    <a:pt x="77" y="0"/>
                  </a:cubicBezTo>
                  <a:cubicBezTo>
                    <a:pt x="85" y="0"/>
                    <a:pt x="91" y="6"/>
                    <a:pt x="91" y="15"/>
                  </a:cubicBezTo>
                  <a:cubicBezTo>
                    <a:pt x="91" y="19"/>
                    <a:pt x="91" y="23"/>
                    <a:pt x="91" y="27"/>
                  </a:cubicBezTo>
                  <a:cubicBezTo>
                    <a:pt x="91" y="30"/>
                    <a:pt x="91" y="32"/>
                    <a:pt x="94" y="33"/>
                  </a:cubicBezTo>
                  <a:cubicBezTo>
                    <a:pt x="97" y="34"/>
                    <a:pt x="99" y="33"/>
                    <a:pt x="101" y="31"/>
                  </a:cubicBezTo>
                  <a:cubicBezTo>
                    <a:pt x="104" y="28"/>
                    <a:pt x="107" y="24"/>
                    <a:pt x="111" y="21"/>
                  </a:cubicBezTo>
                  <a:cubicBezTo>
                    <a:pt x="115" y="18"/>
                    <a:pt x="121" y="17"/>
                    <a:pt x="126" y="19"/>
                  </a:cubicBezTo>
                  <a:cubicBezTo>
                    <a:pt x="131" y="22"/>
                    <a:pt x="134" y="26"/>
                    <a:pt x="134" y="33"/>
                  </a:cubicBezTo>
                  <a:moveTo>
                    <a:pt x="100" y="76"/>
                  </a:moveTo>
                  <a:cubicBezTo>
                    <a:pt x="100" y="63"/>
                    <a:pt x="89" y="52"/>
                    <a:pt x="77" y="52"/>
                  </a:cubicBezTo>
                  <a:cubicBezTo>
                    <a:pt x="64" y="52"/>
                    <a:pt x="53" y="62"/>
                    <a:pt x="53" y="76"/>
                  </a:cubicBezTo>
                  <a:cubicBezTo>
                    <a:pt x="52" y="89"/>
                    <a:pt x="63" y="100"/>
                    <a:pt x="76" y="100"/>
                  </a:cubicBezTo>
                  <a:cubicBezTo>
                    <a:pt x="89" y="100"/>
                    <a:pt x="100" y="89"/>
                    <a:pt x="100" y="76"/>
                  </a:cubicBezTo>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74" name="Freeform 82">
              <a:extLst>
                <a:ext uri="{FF2B5EF4-FFF2-40B4-BE49-F238E27FC236}">
                  <a16:creationId xmlns:a16="http://schemas.microsoft.com/office/drawing/2014/main" id="{F0141603-6889-42A5-B2B2-A0AAC46DC27C}"/>
                </a:ext>
              </a:extLst>
            </p:cNvPr>
            <p:cNvSpPr>
              <a:spLocks noEditPoints="1"/>
            </p:cNvSpPr>
            <p:nvPr/>
          </p:nvSpPr>
          <p:spPr bwMode="auto">
            <a:xfrm>
              <a:off x="2789" y="2314"/>
              <a:ext cx="268" cy="270"/>
            </a:xfrm>
            <a:custGeom>
              <a:avLst/>
              <a:gdLst>
                <a:gd name="T0" fmla="*/ 134 w 152"/>
                <a:gd name="T1" fmla="*/ 34 h 153"/>
                <a:gd name="T2" fmla="*/ 128 w 152"/>
                <a:gd name="T3" fmla="*/ 45 h 153"/>
                <a:gd name="T4" fmla="*/ 119 w 152"/>
                <a:gd name="T5" fmla="*/ 58 h 153"/>
                <a:gd name="T6" fmla="*/ 135 w 152"/>
                <a:gd name="T7" fmla="*/ 62 h 153"/>
                <a:gd name="T8" fmla="*/ 140 w 152"/>
                <a:gd name="T9" fmla="*/ 62 h 153"/>
                <a:gd name="T10" fmla="*/ 152 w 152"/>
                <a:gd name="T11" fmla="*/ 77 h 153"/>
                <a:gd name="T12" fmla="*/ 139 w 152"/>
                <a:gd name="T13" fmla="*/ 91 h 153"/>
                <a:gd name="T14" fmla="*/ 125 w 152"/>
                <a:gd name="T15" fmla="*/ 91 h 153"/>
                <a:gd name="T16" fmla="*/ 119 w 152"/>
                <a:gd name="T17" fmla="*/ 94 h 153"/>
                <a:gd name="T18" fmla="*/ 121 w 152"/>
                <a:gd name="T19" fmla="*/ 101 h 153"/>
                <a:gd name="T20" fmla="*/ 130 w 152"/>
                <a:gd name="T21" fmla="*/ 110 h 153"/>
                <a:gd name="T22" fmla="*/ 130 w 152"/>
                <a:gd name="T23" fmla="*/ 130 h 153"/>
                <a:gd name="T24" fmla="*/ 110 w 152"/>
                <a:gd name="T25" fmla="*/ 131 h 153"/>
                <a:gd name="T26" fmla="*/ 102 w 152"/>
                <a:gd name="T27" fmla="*/ 122 h 153"/>
                <a:gd name="T28" fmla="*/ 94 w 152"/>
                <a:gd name="T29" fmla="*/ 119 h 153"/>
                <a:gd name="T30" fmla="*/ 91 w 152"/>
                <a:gd name="T31" fmla="*/ 127 h 153"/>
                <a:gd name="T32" fmla="*/ 91 w 152"/>
                <a:gd name="T33" fmla="*/ 139 h 153"/>
                <a:gd name="T34" fmla="*/ 78 w 152"/>
                <a:gd name="T35" fmla="*/ 152 h 153"/>
                <a:gd name="T36" fmla="*/ 62 w 152"/>
                <a:gd name="T37" fmla="*/ 141 h 153"/>
                <a:gd name="T38" fmla="*/ 62 w 152"/>
                <a:gd name="T39" fmla="*/ 125 h 153"/>
                <a:gd name="T40" fmla="*/ 58 w 152"/>
                <a:gd name="T41" fmla="*/ 119 h 153"/>
                <a:gd name="T42" fmla="*/ 52 w 152"/>
                <a:gd name="T43" fmla="*/ 120 h 153"/>
                <a:gd name="T44" fmla="*/ 42 w 152"/>
                <a:gd name="T45" fmla="*/ 130 h 153"/>
                <a:gd name="T46" fmla="*/ 22 w 152"/>
                <a:gd name="T47" fmla="*/ 130 h 153"/>
                <a:gd name="T48" fmla="*/ 22 w 152"/>
                <a:gd name="T49" fmla="*/ 110 h 153"/>
                <a:gd name="T50" fmla="*/ 32 w 152"/>
                <a:gd name="T51" fmla="*/ 100 h 153"/>
                <a:gd name="T52" fmla="*/ 33 w 152"/>
                <a:gd name="T53" fmla="*/ 94 h 153"/>
                <a:gd name="T54" fmla="*/ 28 w 152"/>
                <a:gd name="T55" fmla="*/ 91 h 153"/>
                <a:gd name="T56" fmla="*/ 15 w 152"/>
                <a:gd name="T57" fmla="*/ 91 h 153"/>
                <a:gd name="T58" fmla="*/ 0 w 152"/>
                <a:gd name="T59" fmla="*/ 76 h 153"/>
                <a:gd name="T60" fmla="*/ 15 w 152"/>
                <a:gd name="T61" fmla="*/ 62 h 153"/>
                <a:gd name="T62" fmla="*/ 28 w 152"/>
                <a:gd name="T63" fmla="*/ 62 h 153"/>
                <a:gd name="T64" fmla="*/ 33 w 152"/>
                <a:gd name="T65" fmla="*/ 58 h 153"/>
                <a:gd name="T66" fmla="*/ 32 w 152"/>
                <a:gd name="T67" fmla="*/ 52 h 153"/>
                <a:gd name="T68" fmla="*/ 23 w 152"/>
                <a:gd name="T69" fmla="*/ 43 h 153"/>
                <a:gd name="T70" fmla="*/ 23 w 152"/>
                <a:gd name="T71" fmla="*/ 22 h 153"/>
                <a:gd name="T72" fmla="*/ 43 w 152"/>
                <a:gd name="T73" fmla="*/ 23 h 153"/>
                <a:gd name="T74" fmla="*/ 52 w 152"/>
                <a:gd name="T75" fmla="*/ 32 h 153"/>
                <a:gd name="T76" fmla="*/ 58 w 152"/>
                <a:gd name="T77" fmla="*/ 33 h 153"/>
                <a:gd name="T78" fmla="*/ 62 w 152"/>
                <a:gd name="T79" fmla="*/ 28 h 153"/>
                <a:gd name="T80" fmla="*/ 62 w 152"/>
                <a:gd name="T81" fmla="*/ 15 h 153"/>
                <a:gd name="T82" fmla="*/ 77 w 152"/>
                <a:gd name="T83" fmla="*/ 0 h 153"/>
                <a:gd name="T84" fmla="*/ 91 w 152"/>
                <a:gd name="T85" fmla="*/ 15 h 153"/>
                <a:gd name="T86" fmla="*/ 91 w 152"/>
                <a:gd name="T87" fmla="*/ 27 h 153"/>
                <a:gd name="T88" fmla="*/ 94 w 152"/>
                <a:gd name="T89" fmla="*/ 33 h 153"/>
                <a:gd name="T90" fmla="*/ 101 w 152"/>
                <a:gd name="T91" fmla="*/ 31 h 153"/>
                <a:gd name="T92" fmla="*/ 111 w 152"/>
                <a:gd name="T93" fmla="*/ 22 h 153"/>
                <a:gd name="T94" fmla="*/ 126 w 152"/>
                <a:gd name="T95" fmla="*/ 20 h 153"/>
                <a:gd name="T96" fmla="*/ 134 w 152"/>
                <a:gd name="T97" fmla="*/ 34 h 153"/>
                <a:gd name="T98" fmla="*/ 100 w 152"/>
                <a:gd name="T99" fmla="*/ 76 h 153"/>
                <a:gd name="T100" fmla="*/ 77 w 152"/>
                <a:gd name="T101" fmla="*/ 52 h 153"/>
                <a:gd name="T102" fmla="*/ 53 w 152"/>
                <a:gd name="T103" fmla="*/ 76 h 153"/>
                <a:gd name="T104" fmla="*/ 76 w 152"/>
                <a:gd name="T105" fmla="*/ 100 h 153"/>
                <a:gd name="T106" fmla="*/ 100 w 152"/>
                <a:gd name="T10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53">
                  <a:moveTo>
                    <a:pt x="134" y="34"/>
                  </a:moveTo>
                  <a:cubicBezTo>
                    <a:pt x="134" y="38"/>
                    <a:pt x="131" y="41"/>
                    <a:pt x="128" y="45"/>
                  </a:cubicBezTo>
                  <a:cubicBezTo>
                    <a:pt x="125" y="49"/>
                    <a:pt x="116" y="51"/>
                    <a:pt x="119" y="58"/>
                  </a:cubicBezTo>
                  <a:cubicBezTo>
                    <a:pt x="122" y="65"/>
                    <a:pt x="130" y="60"/>
                    <a:pt x="135" y="62"/>
                  </a:cubicBezTo>
                  <a:cubicBezTo>
                    <a:pt x="137" y="62"/>
                    <a:pt x="139" y="62"/>
                    <a:pt x="140" y="62"/>
                  </a:cubicBezTo>
                  <a:cubicBezTo>
                    <a:pt x="148" y="63"/>
                    <a:pt x="152" y="69"/>
                    <a:pt x="152" y="77"/>
                  </a:cubicBezTo>
                  <a:cubicBezTo>
                    <a:pt x="152" y="84"/>
                    <a:pt x="147" y="90"/>
                    <a:pt x="139" y="91"/>
                  </a:cubicBezTo>
                  <a:cubicBezTo>
                    <a:pt x="135" y="91"/>
                    <a:pt x="130" y="91"/>
                    <a:pt x="125" y="91"/>
                  </a:cubicBezTo>
                  <a:cubicBezTo>
                    <a:pt x="123" y="91"/>
                    <a:pt x="120" y="91"/>
                    <a:pt x="119" y="94"/>
                  </a:cubicBezTo>
                  <a:cubicBezTo>
                    <a:pt x="118" y="97"/>
                    <a:pt x="119" y="99"/>
                    <a:pt x="121" y="101"/>
                  </a:cubicBezTo>
                  <a:cubicBezTo>
                    <a:pt x="124" y="104"/>
                    <a:pt x="127" y="107"/>
                    <a:pt x="130" y="110"/>
                  </a:cubicBezTo>
                  <a:cubicBezTo>
                    <a:pt x="135" y="116"/>
                    <a:pt x="135" y="124"/>
                    <a:pt x="130" y="130"/>
                  </a:cubicBezTo>
                  <a:cubicBezTo>
                    <a:pt x="125" y="135"/>
                    <a:pt x="117" y="136"/>
                    <a:pt x="110" y="131"/>
                  </a:cubicBezTo>
                  <a:cubicBezTo>
                    <a:pt x="107" y="128"/>
                    <a:pt x="105" y="125"/>
                    <a:pt x="102" y="122"/>
                  </a:cubicBezTo>
                  <a:cubicBezTo>
                    <a:pt x="100" y="120"/>
                    <a:pt x="98" y="117"/>
                    <a:pt x="94" y="119"/>
                  </a:cubicBezTo>
                  <a:cubicBezTo>
                    <a:pt x="90" y="121"/>
                    <a:pt x="91" y="124"/>
                    <a:pt x="91" y="127"/>
                  </a:cubicBezTo>
                  <a:cubicBezTo>
                    <a:pt x="91" y="131"/>
                    <a:pt x="91" y="135"/>
                    <a:pt x="91" y="139"/>
                  </a:cubicBezTo>
                  <a:cubicBezTo>
                    <a:pt x="90" y="146"/>
                    <a:pt x="85" y="152"/>
                    <a:pt x="78" y="152"/>
                  </a:cubicBezTo>
                  <a:cubicBezTo>
                    <a:pt x="70" y="153"/>
                    <a:pt x="64" y="149"/>
                    <a:pt x="62" y="141"/>
                  </a:cubicBezTo>
                  <a:cubicBezTo>
                    <a:pt x="61" y="136"/>
                    <a:pt x="62" y="130"/>
                    <a:pt x="62" y="125"/>
                  </a:cubicBezTo>
                  <a:cubicBezTo>
                    <a:pt x="62" y="122"/>
                    <a:pt x="61" y="120"/>
                    <a:pt x="58" y="119"/>
                  </a:cubicBezTo>
                  <a:cubicBezTo>
                    <a:pt x="56" y="118"/>
                    <a:pt x="54" y="119"/>
                    <a:pt x="52" y="120"/>
                  </a:cubicBezTo>
                  <a:cubicBezTo>
                    <a:pt x="49" y="124"/>
                    <a:pt x="46" y="127"/>
                    <a:pt x="42" y="130"/>
                  </a:cubicBezTo>
                  <a:cubicBezTo>
                    <a:pt x="36" y="136"/>
                    <a:pt x="28" y="136"/>
                    <a:pt x="22" y="130"/>
                  </a:cubicBezTo>
                  <a:cubicBezTo>
                    <a:pt x="17" y="124"/>
                    <a:pt x="17" y="116"/>
                    <a:pt x="22" y="110"/>
                  </a:cubicBezTo>
                  <a:cubicBezTo>
                    <a:pt x="25" y="107"/>
                    <a:pt x="28" y="104"/>
                    <a:pt x="32" y="100"/>
                  </a:cubicBezTo>
                  <a:cubicBezTo>
                    <a:pt x="34" y="98"/>
                    <a:pt x="34" y="96"/>
                    <a:pt x="33" y="94"/>
                  </a:cubicBezTo>
                  <a:cubicBezTo>
                    <a:pt x="32" y="91"/>
                    <a:pt x="30" y="91"/>
                    <a:pt x="28" y="91"/>
                  </a:cubicBezTo>
                  <a:cubicBezTo>
                    <a:pt x="23" y="91"/>
                    <a:pt x="19" y="91"/>
                    <a:pt x="15" y="91"/>
                  </a:cubicBezTo>
                  <a:cubicBezTo>
                    <a:pt x="6" y="90"/>
                    <a:pt x="0" y="84"/>
                    <a:pt x="0" y="76"/>
                  </a:cubicBezTo>
                  <a:cubicBezTo>
                    <a:pt x="0" y="68"/>
                    <a:pt x="6" y="62"/>
                    <a:pt x="15" y="62"/>
                  </a:cubicBezTo>
                  <a:cubicBezTo>
                    <a:pt x="19" y="62"/>
                    <a:pt x="23" y="62"/>
                    <a:pt x="28" y="62"/>
                  </a:cubicBezTo>
                  <a:cubicBezTo>
                    <a:pt x="30" y="62"/>
                    <a:pt x="32" y="61"/>
                    <a:pt x="33" y="58"/>
                  </a:cubicBezTo>
                  <a:cubicBezTo>
                    <a:pt x="34" y="56"/>
                    <a:pt x="34" y="54"/>
                    <a:pt x="32" y="52"/>
                  </a:cubicBezTo>
                  <a:cubicBezTo>
                    <a:pt x="29" y="49"/>
                    <a:pt x="25" y="46"/>
                    <a:pt x="23" y="43"/>
                  </a:cubicBezTo>
                  <a:cubicBezTo>
                    <a:pt x="17" y="36"/>
                    <a:pt x="17" y="28"/>
                    <a:pt x="23" y="22"/>
                  </a:cubicBezTo>
                  <a:cubicBezTo>
                    <a:pt x="28" y="17"/>
                    <a:pt x="37" y="17"/>
                    <a:pt x="43" y="23"/>
                  </a:cubicBezTo>
                  <a:cubicBezTo>
                    <a:pt x="46" y="26"/>
                    <a:pt x="49" y="29"/>
                    <a:pt x="52" y="32"/>
                  </a:cubicBezTo>
                  <a:cubicBezTo>
                    <a:pt x="54" y="34"/>
                    <a:pt x="56" y="34"/>
                    <a:pt x="58" y="33"/>
                  </a:cubicBezTo>
                  <a:cubicBezTo>
                    <a:pt x="61" y="32"/>
                    <a:pt x="62" y="31"/>
                    <a:pt x="62" y="28"/>
                  </a:cubicBezTo>
                  <a:cubicBezTo>
                    <a:pt x="61" y="24"/>
                    <a:pt x="61" y="19"/>
                    <a:pt x="62" y="15"/>
                  </a:cubicBezTo>
                  <a:cubicBezTo>
                    <a:pt x="62" y="6"/>
                    <a:pt x="68" y="0"/>
                    <a:pt x="77" y="0"/>
                  </a:cubicBezTo>
                  <a:cubicBezTo>
                    <a:pt x="85" y="1"/>
                    <a:pt x="90" y="6"/>
                    <a:pt x="91" y="15"/>
                  </a:cubicBezTo>
                  <a:cubicBezTo>
                    <a:pt x="91" y="19"/>
                    <a:pt x="91" y="23"/>
                    <a:pt x="91" y="27"/>
                  </a:cubicBezTo>
                  <a:cubicBezTo>
                    <a:pt x="91" y="30"/>
                    <a:pt x="91" y="32"/>
                    <a:pt x="94" y="33"/>
                  </a:cubicBezTo>
                  <a:cubicBezTo>
                    <a:pt x="97" y="35"/>
                    <a:pt x="99" y="33"/>
                    <a:pt x="101" y="31"/>
                  </a:cubicBezTo>
                  <a:cubicBezTo>
                    <a:pt x="104" y="28"/>
                    <a:pt x="107" y="25"/>
                    <a:pt x="111" y="22"/>
                  </a:cubicBezTo>
                  <a:cubicBezTo>
                    <a:pt x="115" y="18"/>
                    <a:pt x="121" y="17"/>
                    <a:pt x="126" y="20"/>
                  </a:cubicBezTo>
                  <a:cubicBezTo>
                    <a:pt x="131" y="22"/>
                    <a:pt x="134" y="27"/>
                    <a:pt x="134" y="34"/>
                  </a:cubicBezTo>
                  <a:moveTo>
                    <a:pt x="100" y="76"/>
                  </a:moveTo>
                  <a:cubicBezTo>
                    <a:pt x="100" y="64"/>
                    <a:pt x="89" y="53"/>
                    <a:pt x="77" y="52"/>
                  </a:cubicBezTo>
                  <a:cubicBezTo>
                    <a:pt x="64" y="52"/>
                    <a:pt x="53" y="63"/>
                    <a:pt x="53" y="76"/>
                  </a:cubicBezTo>
                  <a:cubicBezTo>
                    <a:pt x="52" y="90"/>
                    <a:pt x="63" y="100"/>
                    <a:pt x="76" y="100"/>
                  </a:cubicBezTo>
                  <a:cubicBezTo>
                    <a:pt x="89" y="100"/>
                    <a:pt x="100" y="89"/>
                    <a:pt x="100" y="76"/>
                  </a:cubicBezTo>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175" name="Group 23">
            <a:extLst>
              <a:ext uri="{FF2B5EF4-FFF2-40B4-BE49-F238E27FC236}">
                <a16:creationId xmlns:a16="http://schemas.microsoft.com/office/drawing/2014/main" id="{AC926974-BCC1-4086-9B79-AAB629B4909A}"/>
              </a:ext>
            </a:extLst>
          </p:cNvPr>
          <p:cNvGrpSpPr>
            <a:grpSpLocks noChangeAspect="1"/>
          </p:cNvGrpSpPr>
          <p:nvPr/>
        </p:nvGrpSpPr>
        <p:grpSpPr bwMode="auto">
          <a:xfrm>
            <a:off x="7281331" y="2075159"/>
            <a:ext cx="392884" cy="393192"/>
            <a:chOff x="1608" y="347"/>
            <a:chExt cx="2544" cy="2546"/>
          </a:xfrm>
        </p:grpSpPr>
        <p:sp>
          <p:nvSpPr>
            <p:cNvPr id="176" name="Oval 24">
              <a:extLst>
                <a:ext uri="{FF2B5EF4-FFF2-40B4-BE49-F238E27FC236}">
                  <a16:creationId xmlns:a16="http://schemas.microsoft.com/office/drawing/2014/main" id="{19B56E37-CC1B-42F8-945A-62F6D8D25A88}"/>
                </a:ext>
              </a:extLst>
            </p:cNvPr>
            <p:cNvSpPr>
              <a:spLocks noChangeArrowheads="1"/>
            </p:cNvSpPr>
            <p:nvPr/>
          </p:nvSpPr>
          <p:spPr bwMode="auto">
            <a:xfrm>
              <a:off x="1608" y="347"/>
              <a:ext cx="2544" cy="2546"/>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77" name="Freeform 25">
              <a:extLst>
                <a:ext uri="{FF2B5EF4-FFF2-40B4-BE49-F238E27FC236}">
                  <a16:creationId xmlns:a16="http://schemas.microsoft.com/office/drawing/2014/main" id="{7B9A313C-3907-494E-8550-886A3D3AA1E7}"/>
                </a:ext>
              </a:extLst>
            </p:cNvPr>
            <p:cNvSpPr>
              <a:spLocks/>
            </p:cNvSpPr>
            <p:nvPr/>
          </p:nvSpPr>
          <p:spPr bwMode="auto">
            <a:xfrm>
              <a:off x="1825" y="992"/>
              <a:ext cx="2325" cy="1901"/>
            </a:xfrm>
            <a:custGeom>
              <a:avLst/>
              <a:gdLst>
                <a:gd name="T0" fmla="*/ 982 w 1316"/>
                <a:gd name="T1" fmla="*/ 49 h 1075"/>
                <a:gd name="T2" fmla="*/ 887 w 1316"/>
                <a:gd name="T3" fmla="*/ 1 h 1075"/>
                <a:gd name="T4" fmla="*/ 887 w 1316"/>
                <a:gd name="T5" fmla="*/ 0 h 1075"/>
                <a:gd name="T6" fmla="*/ 735 w 1316"/>
                <a:gd name="T7" fmla="*/ 0 h 1075"/>
                <a:gd name="T8" fmla="*/ 735 w 1316"/>
                <a:gd name="T9" fmla="*/ 0 h 1075"/>
                <a:gd name="T10" fmla="*/ 733 w 1316"/>
                <a:gd name="T11" fmla="*/ 0 h 1075"/>
                <a:gd name="T12" fmla="*/ 605 w 1316"/>
                <a:gd name="T13" fmla="*/ 128 h 1075"/>
                <a:gd name="T14" fmla="*/ 612 w 1316"/>
                <a:gd name="T15" fmla="*/ 169 h 1075"/>
                <a:gd name="T16" fmla="*/ 401 w 1316"/>
                <a:gd name="T17" fmla="*/ 169 h 1075"/>
                <a:gd name="T18" fmla="*/ 276 w 1316"/>
                <a:gd name="T19" fmla="*/ 256 h 1075"/>
                <a:gd name="T20" fmla="*/ 276 w 1316"/>
                <a:gd name="T21" fmla="*/ 337 h 1075"/>
                <a:gd name="T22" fmla="*/ 137 w 1316"/>
                <a:gd name="T23" fmla="*/ 337 h 1075"/>
                <a:gd name="T24" fmla="*/ 6 w 1316"/>
                <a:gd name="T25" fmla="*/ 446 h 1075"/>
                <a:gd name="T26" fmla="*/ 40 w 1316"/>
                <a:gd name="T27" fmla="*/ 553 h 1075"/>
                <a:gd name="T28" fmla="*/ 40 w 1316"/>
                <a:gd name="T29" fmla="*/ 553 h 1075"/>
                <a:gd name="T30" fmla="*/ 561 w 1316"/>
                <a:gd name="T31" fmla="*/ 1074 h 1075"/>
                <a:gd name="T32" fmla="*/ 597 w 1316"/>
                <a:gd name="T33" fmla="*/ 1075 h 1075"/>
                <a:gd name="T34" fmla="*/ 1316 w 1316"/>
                <a:gd name="T35" fmla="*/ 384 h 1075"/>
                <a:gd name="T36" fmla="*/ 982 w 1316"/>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6" h="1075">
                  <a:moveTo>
                    <a:pt x="982" y="49"/>
                  </a:moveTo>
                  <a:cubicBezTo>
                    <a:pt x="959" y="21"/>
                    <a:pt x="925" y="2"/>
                    <a:pt x="887" y="1"/>
                  </a:cubicBezTo>
                  <a:cubicBezTo>
                    <a:pt x="887" y="0"/>
                    <a:pt x="887" y="0"/>
                    <a:pt x="887" y="0"/>
                  </a:cubicBezTo>
                  <a:cubicBezTo>
                    <a:pt x="735" y="0"/>
                    <a:pt x="735" y="0"/>
                    <a:pt x="735" y="0"/>
                  </a:cubicBezTo>
                  <a:cubicBezTo>
                    <a:pt x="735" y="0"/>
                    <a:pt x="735" y="0"/>
                    <a:pt x="735" y="0"/>
                  </a:cubicBezTo>
                  <a:cubicBezTo>
                    <a:pt x="734" y="0"/>
                    <a:pt x="734" y="0"/>
                    <a:pt x="733" y="0"/>
                  </a:cubicBezTo>
                  <a:cubicBezTo>
                    <a:pt x="662" y="0"/>
                    <a:pt x="605" y="57"/>
                    <a:pt x="605" y="128"/>
                  </a:cubicBezTo>
                  <a:cubicBezTo>
                    <a:pt x="605" y="142"/>
                    <a:pt x="607" y="156"/>
                    <a:pt x="612" y="169"/>
                  </a:cubicBezTo>
                  <a:cubicBezTo>
                    <a:pt x="401" y="169"/>
                    <a:pt x="401" y="169"/>
                    <a:pt x="401" y="169"/>
                  </a:cubicBezTo>
                  <a:cubicBezTo>
                    <a:pt x="345" y="169"/>
                    <a:pt x="294" y="203"/>
                    <a:pt x="276" y="256"/>
                  </a:cubicBezTo>
                  <a:cubicBezTo>
                    <a:pt x="267" y="285"/>
                    <a:pt x="268" y="313"/>
                    <a:pt x="276" y="337"/>
                  </a:cubicBezTo>
                  <a:cubicBezTo>
                    <a:pt x="137" y="337"/>
                    <a:pt x="137" y="337"/>
                    <a:pt x="137" y="337"/>
                  </a:cubicBezTo>
                  <a:cubicBezTo>
                    <a:pt x="73" y="337"/>
                    <a:pt x="15" y="383"/>
                    <a:pt x="6" y="446"/>
                  </a:cubicBezTo>
                  <a:cubicBezTo>
                    <a:pt x="0" y="488"/>
                    <a:pt x="15" y="526"/>
                    <a:pt x="40" y="553"/>
                  </a:cubicBezTo>
                  <a:cubicBezTo>
                    <a:pt x="40" y="553"/>
                    <a:pt x="40" y="553"/>
                    <a:pt x="40" y="553"/>
                  </a:cubicBezTo>
                  <a:cubicBezTo>
                    <a:pt x="561" y="1074"/>
                    <a:pt x="561" y="1074"/>
                    <a:pt x="561" y="1074"/>
                  </a:cubicBezTo>
                  <a:cubicBezTo>
                    <a:pt x="573" y="1075"/>
                    <a:pt x="585" y="1075"/>
                    <a:pt x="597" y="1075"/>
                  </a:cubicBezTo>
                  <a:cubicBezTo>
                    <a:pt x="985" y="1075"/>
                    <a:pt x="1301" y="768"/>
                    <a:pt x="1316" y="384"/>
                  </a:cubicBezTo>
                  <a:lnTo>
                    <a:pt x="982" y="49"/>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78" name="Freeform 26">
              <a:extLst>
                <a:ext uri="{FF2B5EF4-FFF2-40B4-BE49-F238E27FC236}">
                  <a16:creationId xmlns:a16="http://schemas.microsoft.com/office/drawing/2014/main" id="{A2F70B7A-3F10-4CE6-BCFC-AC2066C9F622}"/>
                </a:ext>
              </a:extLst>
            </p:cNvPr>
            <p:cNvSpPr>
              <a:spLocks/>
            </p:cNvSpPr>
            <p:nvPr/>
          </p:nvSpPr>
          <p:spPr bwMode="auto">
            <a:xfrm>
              <a:off x="1816" y="992"/>
              <a:ext cx="2151" cy="1049"/>
            </a:xfrm>
            <a:custGeom>
              <a:avLst/>
              <a:gdLst>
                <a:gd name="T0" fmla="*/ 1115 w 1217"/>
                <a:gd name="T1" fmla="*/ 342 h 593"/>
                <a:gd name="T2" fmla="*/ 1124 w 1217"/>
                <a:gd name="T3" fmla="*/ 297 h 593"/>
                <a:gd name="T4" fmla="*/ 1007 w 1217"/>
                <a:gd name="T5" fmla="*/ 170 h 593"/>
                <a:gd name="T6" fmla="*/ 1014 w 1217"/>
                <a:gd name="T7" fmla="*/ 128 h 593"/>
                <a:gd name="T8" fmla="*/ 892 w 1217"/>
                <a:gd name="T9" fmla="*/ 1 h 593"/>
                <a:gd name="T10" fmla="*/ 892 w 1217"/>
                <a:gd name="T11" fmla="*/ 0 h 593"/>
                <a:gd name="T12" fmla="*/ 740 w 1217"/>
                <a:gd name="T13" fmla="*/ 0 h 593"/>
                <a:gd name="T14" fmla="*/ 740 w 1217"/>
                <a:gd name="T15" fmla="*/ 0 h 593"/>
                <a:gd name="T16" fmla="*/ 738 w 1217"/>
                <a:gd name="T17" fmla="*/ 0 h 593"/>
                <a:gd name="T18" fmla="*/ 610 w 1217"/>
                <a:gd name="T19" fmla="*/ 128 h 593"/>
                <a:gd name="T20" fmla="*/ 617 w 1217"/>
                <a:gd name="T21" fmla="*/ 169 h 593"/>
                <a:gd name="T22" fmla="*/ 406 w 1217"/>
                <a:gd name="T23" fmla="*/ 169 h 593"/>
                <a:gd name="T24" fmla="*/ 281 w 1217"/>
                <a:gd name="T25" fmla="*/ 256 h 593"/>
                <a:gd name="T26" fmla="*/ 281 w 1217"/>
                <a:gd name="T27" fmla="*/ 337 h 593"/>
                <a:gd name="T28" fmla="*/ 142 w 1217"/>
                <a:gd name="T29" fmla="*/ 337 h 593"/>
                <a:gd name="T30" fmla="*/ 11 w 1217"/>
                <a:gd name="T31" fmla="*/ 446 h 593"/>
                <a:gd name="T32" fmla="*/ 138 w 1217"/>
                <a:gd name="T33" fmla="*/ 593 h 593"/>
                <a:gd name="T34" fmla="*/ 1078 w 1217"/>
                <a:gd name="T35" fmla="*/ 593 h 593"/>
                <a:gd name="T36" fmla="*/ 1209 w 1217"/>
                <a:gd name="T37" fmla="*/ 481 h 593"/>
                <a:gd name="T38" fmla="*/ 1115 w 1217"/>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 h="593">
                  <a:moveTo>
                    <a:pt x="1115" y="342"/>
                  </a:moveTo>
                  <a:cubicBezTo>
                    <a:pt x="1121" y="328"/>
                    <a:pt x="1124" y="313"/>
                    <a:pt x="1124" y="297"/>
                  </a:cubicBezTo>
                  <a:cubicBezTo>
                    <a:pt x="1124" y="230"/>
                    <a:pt x="1072" y="175"/>
                    <a:pt x="1007" y="170"/>
                  </a:cubicBezTo>
                  <a:cubicBezTo>
                    <a:pt x="1012" y="157"/>
                    <a:pt x="1014" y="143"/>
                    <a:pt x="1014" y="128"/>
                  </a:cubicBezTo>
                  <a:cubicBezTo>
                    <a:pt x="1014" y="59"/>
                    <a:pt x="960" y="3"/>
                    <a:pt x="892" y="1"/>
                  </a:cubicBezTo>
                  <a:cubicBezTo>
                    <a:pt x="892" y="0"/>
                    <a:pt x="892" y="0"/>
                    <a:pt x="892" y="0"/>
                  </a:cubicBezTo>
                  <a:cubicBezTo>
                    <a:pt x="740" y="0"/>
                    <a:pt x="740" y="0"/>
                    <a:pt x="740" y="0"/>
                  </a:cubicBezTo>
                  <a:cubicBezTo>
                    <a:pt x="740" y="0"/>
                    <a:pt x="740" y="0"/>
                    <a:pt x="740" y="0"/>
                  </a:cubicBezTo>
                  <a:cubicBezTo>
                    <a:pt x="739" y="0"/>
                    <a:pt x="739" y="0"/>
                    <a:pt x="738" y="0"/>
                  </a:cubicBezTo>
                  <a:cubicBezTo>
                    <a:pt x="667" y="0"/>
                    <a:pt x="610" y="57"/>
                    <a:pt x="610" y="128"/>
                  </a:cubicBezTo>
                  <a:cubicBezTo>
                    <a:pt x="610" y="142"/>
                    <a:pt x="612" y="156"/>
                    <a:pt x="617" y="169"/>
                  </a:cubicBezTo>
                  <a:cubicBezTo>
                    <a:pt x="406" y="169"/>
                    <a:pt x="406" y="169"/>
                    <a:pt x="406" y="169"/>
                  </a:cubicBezTo>
                  <a:cubicBezTo>
                    <a:pt x="350" y="169"/>
                    <a:pt x="299" y="203"/>
                    <a:pt x="281" y="256"/>
                  </a:cubicBezTo>
                  <a:cubicBezTo>
                    <a:pt x="272" y="285"/>
                    <a:pt x="273" y="313"/>
                    <a:pt x="281" y="337"/>
                  </a:cubicBezTo>
                  <a:cubicBezTo>
                    <a:pt x="142" y="337"/>
                    <a:pt x="142" y="337"/>
                    <a:pt x="142" y="337"/>
                  </a:cubicBezTo>
                  <a:cubicBezTo>
                    <a:pt x="78" y="337"/>
                    <a:pt x="20" y="383"/>
                    <a:pt x="11" y="446"/>
                  </a:cubicBezTo>
                  <a:cubicBezTo>
                    <a:pt x="0" y="525"/>
                    <a:pt x="61" y="593"/>
                    <a:pt x="138" y="593"/>
                  </a:cubicBezTo>
                  <a:cubicBezTo>
                    <a:pt x="1078" y="593"/>
                    <a:pt x="1078" y="593"/>
                    <a:pt x="1078" y="593"/>
                  </a:cubicBezTo>
                  <a:cubicBezTo>
                    <a:pt x="1143" y="593"/>
                    <a:pt x="1201" y="546"/>
                    <a:pt x="1209" y="481"/>
                  </a:cubicBezTo>
                  <a:cubicBezTo>
                    <a:pt x="1217" y="415"/>
                    <a:pt x="1175" y="358"/>
                    <a:pt x="1115"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79" name="Freeform 27">
              <a:extLst>
                <a:ext uri="{FF2B5EF4-FFF2-40B4-BE49-F238E27FC236}">
                  <a16:creationId xmlns:a16="http://schemas.microsoft.com/office/drawing/2014/main" id="{16F5C9A1-5D5B-4C87-AF09-19C4728A1FB6}"/>
                </a:ext>
              </a:extLst>
            </p:cNvPr>
            <p:cNvSpPr>
              <a:spLocks noEditPoints="1"/>
            </p:cNvSpPr>
            <p:nvPr/>
          </p:nvSpPr>
          <p:spPr bwMode="auto">
            <a:xfrm>
              <a:off x="2104" y="1650"/>
              <a:ext cx="1557" cy="338"/>
            </a:xfrm>
            <a:custGeom>
              <a:avLst/>
              <a:gdLst>
                <a:gd name="T0" fmla="*/ 724 w 881"/>
                <a:gd name="T1" fmla="*/ 98 h 191"/>
                <a:gd name="T2" fmla="*/ 873 w 881"/>
                <a:gd name="T3" fmla="*/ 32 h 191"/>
                <a:gd name="T4" fmla="*/ 845 w 881"/>
                <a:gd name="T5" fmla="*/ 58 h 191"/>
                <a:gd name="T6" fmla="*/ 763 w 881"/>
                <a:gd name="T7" fmla="*/ 98 h 191"/>
                <a:gd name="T8" fmla="*/ 845 w 881"/>
                <a:gd name="T9" fmla="*/ 137 h 191"/>
                <a:gd name="T10" fmla="*/ 874 w 881"/>
                <a:gd name="T11" fmla="*/ 162 h 191"/>
                <a:gd name="T12" fmla="*/ 548 w 881"/>
                <a:gd name="T13" fmla="*/ 153 h 191"/>
                <a:gd name="T14" fmla="*/ 487 w 881"/>
                <a:gd name="T15" fmla="*/ 21 h 191"/>
                <a:gd name="T16" fmla="*/ 449 w 881"/>
                <a:gd name="T17" fmla="*/ 21 h 191"/>
                <a:gd name="T18" fmla="*/ 449 w 881"/>
                <a:gd name="T19" fmla="*/ 172 h 191"/>
                <a:gd name="T20" fmla="*/ 468 w 881"/>
                <a:gd name="T21" fmla="*/ 191 h 191"/>
                <a:gd name="T22" fmla="*/ 567 w 881"/>
                <a:gd name="T23" fmla="*/ 172 h 191"/>
                <a:gd name="T24" fmla="*/ 117 w 881"/>
                <a:gd name="T25" fmla="*/ 62 h 191"/>
                <a:gd name="T26" fmla="*/ 38 w 881"/>
                <a:gd name="T27" fmla="*/ 120 h 191"/>
                <a:gd name="T28" fmla="*/ 19 w 881"/>
                <a:gd name="T29" fmla="*/ 191 h 191"/>
                <a:gd name="T30" fmla="*/ 0 w 881"/>
                <a:gd name="T31" fmla="*/ 22 h 191"/>
                <a:gd name="T32" fmla="*/ 61 w 881"/>
                <a:gd name="T33" fmla="*/ 3 h 191"/>
                <a:gd name="T34" fmla="*/ 79 w 881"/>
                <a:gd name="T35" fmla="*/ 62 h 191"/>
                <a:gd name="T36" fmla="*/ 38 w 881"/>
                <a:gd name="T37" fmla="*/ 41 h 191"/>
                <a:gd name="T38" fmla="*/ 61 w 881"/>
                <a:gd name="T39" fmla="*/ 82 h 191"/>
                <a:gd name="T40" fmla="*/ 430 w 881"/>
                <a:gd name="T41" fmla="*/ 131 h 191"/>
                <a:gd name="T42" fmla="*/ 320 w 881"/>
                <a:gd name="T43" fmla="*/ 191 h 191"/>
                <a:gd name="T44" fmla="*/ 309 w 881"/>
                <a:gd name="T45" fmla="*/ 188 h 191"/>
                <a:gd name="T46" fmla="*/ 306 w 881"/>
                <a:gd name="T47" fmla="*/ 185 h 191"/>
                <a:gd name="T48" fmla="*/ 304 w 881"/>
                <a:gd name="T49" fmla="*/ 183 h 191"/>
                <a:gd name="T50" fmla="*/ 302 w 881"/>
                <a:gd name="T51" fmla="*/ 179 h 191"/>
                <a:gd name="T52" fmla="*/ 301 w 881"/>
                <a:gd name="T53" fmla="*/ 176 h 191"/>
                <a:gd name="T54" fmla="*/ 301 w 881"/>
                <a:gd name="T55" fmla="*/ 172 h 191"/>
                <a:gd name="T56" fmla="*/ 301 w 881"/>
                <a:gd name="T57" fmla="*/ 172 h 191"/>
                <a:gd name="T58" fmla="*/ 320 w 881"/>
                <a:gd name="T59" fmla="*/ 2 h 191"/>
                <a:gd name="T60" fmla="*/ 418 w 881"/>
                <a:gd name="T61" fmla="*/ 56 h 191"/>
                <a:gd name="T62" fmla="*/ 430 w 881"/>
                <a:gd name="T63" fmla="*/ 131 h 191"/>
                <a:gd name="T64" fmla="*/ 339 w 881"/>
                <a:gd name="T65" fmla="*/ 40 h 191"/>
                <a:gd name="T66" fmla="*/ 362 w 881"/>
                <a:gd name="T67" fmla="*/ 71 h 191"/>
                <a:gd name="T68" fmla="*/ 362 w 881"/>
                <a:gd name="T69" fmla="*/ 40 h 191"/>
                <a:gd name="T70" fmla="*/ 368 w 881"/>
                <a:gd name="T71" fmla="*/ 109 h 191"/>
                <a:gd name="T72" fmla="*/ 339 w 881"/>
                <a:gd name="T73" fmla="*/ 153 h 191"/>
                <a:gd name="T74" fmla="*/ 392 w 881"/>
                <a:gd name="T75" fmla="*/ 131 h 191"/>
                <a:gd name="T76" fmla="*/ 669 w 881"/>
                <a:gd name="T77" fmla="*/ 153 h 191"/>
                <a:gd name="T78" fmla="*/ 696 w 881"/>
                <a:gd name="T79" fmla="*/ 42 h 191"/>
                <a:gd name="T80" fmla="*/ 696 w 881"/>
                <a:gd name="T81" fmla="*/ 3 h 191"/>
                <a:gd name="T82" fmla="*/ 583 w 881"/>
                <a:gd name="T83" fmla="*/ 23 h 191"/>
                <a:gd name="T84" fmla="*/ 630 w 881"/>
                <a:gd name="T85" fmla="*/ 42 h 191"/>
                <a:gd name="T86" fmla="*/ 603 w 881"/>
                <a:gd name="T87" fmla="*/ 153 h 191"/>
                <a:gd name="T88" fmla="*/ 603 w 881"/>
                <a:gd name="T89" fmla="*/ 191 h 191"/>
                <a:gd name="T90" fmla="*/ 716 w 881"/>
                <a:gd name="T91" fmla="*/ 172 h 191"/>
                <a:gd name="T92" fmla="*/ 281 w 881"/>
                <a:gd name="T93" fmla="*/ 114 h 191"/>
                <a:gd name="T94" fmla="*/ 262 w 881"/>
                <a:gd name="T95" fmla="*/ 0 h 191"/>
                <a:gd name="T96" fmla="*/ 243 w 881"/>
                <a:gd name="T97" fmla="*/ 114 h 191"/>
                <a:gd name="T98" fmla="*/ 175 w 881"/>
                <a:gd name="T99" fmla="*/ 114 h 191"/>
                <a:gd name="T100" fmla="*/ 156 w 881"/>
                <a:gd name="T101" fmla="*/ 0 h 191"/>
                <a:gd name="T102" fmla="*/ 137 w 881"/>
                <a:gd name="T103" fmla="*/ 114 h 191"/>
                <a:gd name="T104" fmla="*/ 281 w 881"/>
                <a:gd name="T105" fmla="*/ 11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1" h="191">
                  <a:moveTo>
                    <a:pt x="811" y="191"/>
                  </a:moveTo>
                  <a:cubicBezTo>
                    <a:pt x="763" y="191"/>
                    <a:pt x="724" y="149"/>
                    <a:pt x="724" y="98"/>
                  </a:cubicBezTo>
                  <a:cubicBezTo>
                    <a:pt x="724" y="46"/>
                    <a:pt x="763" y="4"/>
                    <a:pt x="811" y="4"/>
                  </a:cubicBezTo>
                  <a:cubicBezTo>
                    <a:pt x="835" y="4"/>
                    <a:pt x="857" y="14"/>
                    <a:pt x="873" y="32"/>
                  </a:cubicBezTo>
                  <a:cubicBezTo>
                    <a:pt x="880" y="40"/>
                    <a:pt x="880" y="52"/>
                    <a:pt x="872" y="59"/>
                  </a:cubicBezTo>
                  <a:cubicBezTo>
                    <a:pt x="864" y="66"/>
                    <a:pt x="852" y="66"/>
                    <a:pt x="845" y="58"/>
                  </a:cubicBezTo>
                  <a:cubicBezTo>
                    <a:pt x="836" y="48"/>
                    <a:pt x="824" y="42"/>
                    <a:pt x="811" y="42"/>
                  </a:cubicBezTo>
                  <a:cubicBezTo>
                    <a:pt x="784" y="42"/>
                    <a:pt x="763" y="67"/>
                    <a:pt x="763" y="98"/>
                  </a:cubicBezTo>
                  <a:cubicBezTo>
                    <a:pt x="763" y="128"/>
                    <a:pt x="784" y="153"/>
                    <a:pt x="811" y="153"/>
                  </a:cubicBezTo>
                  <a:cubicBezTo>
                    <a:pt x="824" y="153"/>
                    <a:pt x="836" y="147"/>
                    <a:pt x="845" y="137"/>
                  </a:cubicBezTo>
                  <a:cubicBezTo>
                    <a:pt x="852" y="129"/>
                    <a:pt x="864" y="128"/>
                    <a:pt x="872" y="135"/>
                  </a:cubicBezTo>
                  <a:cubicBezTo>
                    <a:pt x="880" y="142"/>
                    <a:pt x="881" y="155"/>
                    <a:pt x="874" y="162"/>
                  </a:cubicBezTo>
                  <a:cubicBezTo>
                    <a:pt x="857" y="181"/>
                    <a:pt x="835" y="191"/>
                    <a:pt x="811" y="191"/>
                  </a:cubicBezTo>
                  <a:close/>
                  <a:moveTo>
                    <a:pt x="548" y="153"/>
                  </a:moveTo>
                  <a:cubicBezTo>
                    <a:pt x="487" y="153"/>
                    <a:pt x="487" y="153"/>
                    <a:pt x="487" y="153"/>
                  </a:cubicBezTo>
                  <a:cubicBezTo>
                    <a:pt x="487" y="21"/>
                    <a:pt x="487" y="21"/>
                    <a:pt x="487" y="21"/>
                  </a:cubicBezTo>
                  <a:cubicBezTo>
                    <a:pt x="487" y="10"/>
                    <a:pt x="479" y="2"/>
                    <a:pt x="468" y="2"/>
                  </a:cubicBezTo>
                  <a:cubicBezTo>
                    <a:pt x="457" y="2"/>
                    <a:pt x="449" y="10"/>
                    <a:pt x="449" y="21"/>
                  </a:cubicBezTo>
                  <a:cubicBezTo>
                    <a:pt x="449" y="171"/>
                    <a:pt x="449" y="171"/>
                    <a:pt x="449" y="171"/>
                  </a:cubicBezTo>
                  <a:cubicBezTo>
                    <a:pt x="449" y="172"/>
                    <a:pt x="449" y="172"/>
                    <a:pt x="449" y="172"/>
                  </a:cubicBezTo>
                  <a:cubicBezTo>
                    <a:pt x="449" y="172"/>
                    <a:pt x="449" y="172"/>
                    <a:pt x="449" y="172"/>
                  </a:cubicBezTo>
                  <a:cubicBezTo>
                    <a:pt x="449" y="182"/>
                    <a:pt x="457" y="191"/>
                    <a:pt x="468" y="191"/>
                  </a:cubicBezTo>
                  <a:cubicBezTo>
                    <a:pt x="548" y="191"/>
                    <a:pt x="548" y="191"/>
                    <a:pt x="548" y="191"/>
                  </a:cubicBezTo>
                  <a:cubicBezTo>
                    <a:pt x="558" y="191"/>
                    <a:pt x="567" y="182"/>
                    <a:pt x="567" y="172"/>
                  </a:cubicBezTo>
                  <a:cubicBezTo>
                    <a:pt x="567" y="161"/>
                    <a:pt x="558" y="153"/>
                    <a:pt x="548" y="153"/>
                  </a:cubicBezTo>
                  <a:close/>
                  <a:moveTo>
                    <a:pt x="117" y="62"/>
                  </a:moveTo>
                  <a:cubicBezTo>
                    <a:pt x="117" y="98"/>
                    <a:pt x="89" y="120"/>
                    <a:pt x="61" y="120"/>
                  </a:cubicBezTo>
                  <a:cubicBezTo>
                    <a:pt x="38" y="120"/>
                    <a:pt x="38" y="120"/>
                    <a:pt x="38" y="120"/>
                  </a:cubicBezTo>
                  <a:cubicBezTo>
                    <a:pt x="38" y="172"/>
                    <a:pt x="38" y="172"/>
                    <a:pt x="38" y="172"/>
                  </a:cubicBezTo>
                  <a:cubicBezTo>
                    <a:pt x="38" y="182"/>
                    <a:pt x="29" y="191"/>
                    <a:pt x="19" y="191"/>
                  </a:cubicBezTo>
                  <a:cubicBezTo>
                    <a:pt x="8" y="191"/>
                    <a:pt x="0" y="182"/>
                    <a:pt x="0" y="172"/>
                  </a:cubicBezTo>
                  <a:cubicBezTo>
                    <a:pt x="0" y="22"/>
                    <a:pt x="0" y="22"/>
                    <a:pt x="0" y="22"/>
                  </a:cubicBezTo>
                  <a:cubicBezTo>
                    <a:pt x="0" y="11"/>
                    <a:pt x="8" y="3"/>
                    <a:pt x="19" y="3"/>
                  </a:cubicBezTo>
                  <a:cubicBezTo>
                    <a:pt x="61" y="3"/>
                    <a:pt x="61" y="3"/>
                    <a:pt x="61" y="3"/>
                  </a:cubicBezTo>
                  <a:cubicBezTo>
                    <a:pt x="89" y="3"/>
                    <a:pt x="117" y="25"/>
                    <a:pt x="117" y="62"/>
                  </a:cubicBezTo>
                  <a:close/>
                  <a:moveTo>
                    <a:pt x="79" y="62"/>
                  </a:moveTo>
                  <a:cubicBezTo>
                    <a:pt x="79" y="45"/>
                    <a:pt x="66" y="41"/>
                    <a:pt x="61" y="41"/>
                  </a:cubicBezTo>
                  <a:cubicBezTo>
                    <a:pt x="38" y="41"/>
                    <a:pt x="38" y="41"/>
                    <a:pt x="38" y="41"/>
                  </a:cubicBezTo>
                  <a:cubicBezTo>
                    <a:pt x="38" y="82"/>
                    <a:pt x="38" y="82"/>
                    <a:pt x="38" y="82"/>
                  </a:cubicBezTo>
                  <a:cubicBezTo>
                    <a:pt x="61" y="82"/>
                    <a:pt x="61" y="82"/>
                    <a:pt x="61" y="82"/>
                  </a:cubicBezTo>
                  <a:cubicBezTo>
                    <a:pt x="66" y="82"/>
                    <a:pt x="79" y="78"/>
                    <a:pt x="79" y="62"/>
                  </a:cubicBezTo>
                  <a:close/>
                  <a:moveTo>
                    <a:pt x="430" y="131"/>
                  </a:moveTo>
                  <a:cubicBezTo>
                    <a:pt x="430" y="168"/>
                    <a:pt x="398" y="191"/>
                    <a:pt x="368" y="191"/>
                  </a:cubicBezTo>
                  <a:cubicBezTo>
                    <a:pt x="320" y="191"/>
                    <a:pt x="320" y="191"/>
                    <a:pt x="320" y="191"/>
                  </a:cubicBezTo>
                  <a:cubicBezTo>
                    <a:pt x="320" y="191"/>
                    <a:pt x="320" y="191"/>
                    <a:pt x="320" y="191"/>
                  </a:cubicBezTo>
                  <a:cubicBezTo>
                    <a:pt x="316" y="191"/>
                    <a:pt x="312" y="190"/>
                    <a:pt x="309" y="188"/>
                  </a:cubicBezTo>
                  <a:cubicBezTo>
                    <a:pt x="309" y="187"/>
                    <a:pt x="308" y="187"/>
                    <a:pt x="308" y="187"/>
                  </a:cubicBezTo>
                  <a:cubicBezTo>
                    <a:pt x="308" y="186"/>
                    <a:pt x="307" y="186"/>
                    <a:pt x="306" y="185"/>
                  </a:cubicBezTo>
                  <a:cubicBezTo>
                    <a:pt x="306" y="185"/>
                    <a:pt x="306" y="184"/>
                    <a:pt x="305" y="184"/>
                  </a:cubicBezTo>
                  <a:cubicBezTo>
                    <a:pt x="305" y="183"/>
                    <a:pt x="304" y="183"/>
                    <a:pt x="304" y="183"/>
                  </a:cubicBezTo>
                  <a:cubicBezTo>
                    <a:pt x="304" y="182"/>
                    <a:pt x="303" y="181"/>
                    <a:pt x="303" y="181"/>
                  </a:cubicBezTo>
                  <a:cubicBezTo>
                    <a:pt x="303" y="180"/>
                    <a:pt x="303" y="180"/>
                    <a:pt x="302" y="179"/>
                  </a:cubicBezTo>
                  <a:cubicBezTo>
                    <a:pt x="302" y="179"/>
                    <a:pt x="302" y="178"/>
                    <a:pt x="302" y="177"/>
                  </a:cubicBezTo>
                  <a:cubicBezTo>
                    <a:pt x="302" y="177"/>
                    <a:pt x="301" y="176"/>
                    <a:pt x="301" y="176"/>
                  </a:cubicBezTo>
                  <a:cubicBezTo>
                    <a:pt x="301" y="175"/>
                    <a:pt x="301" y="174"/>
                    <a:pt x="301" y="174"/>
                  </a:cubicBezTo>
                  <a:cubicBezTo>
                    <a:pt x="301" y="173"/>
                    <a:pt x="301" y="173"/>
                    <a:pt x="301" y="172"/>
                  </a:cubicBezTo>
                  <a:cubicBezTo>
                    <a:pt x="301" y="172"/>
                    <a:pt x="301" y="172"/>
                    <a:pt x="301" y="172"/>
                  </a:cubicBezTo>
                  <a:cubicBezTo>
                    <a:pt x="301" y="172"/>
                    <a:pt x="301" y="172"/>
                    <a:pt x="301" y="172"/>
                  </a:cubicBezTo>
                  <a:cubicBezTo>
                    <a:pt x="301" y="21"/>
                    <a:pt x="301" y="21"/>
                    <a:pt x="301" y="21"/>
                  </a:cubicBezTo>
                  <a:cubicBezTo>
                    <a:pt x="301" y="11"/>
                    <a:pt x="309" y="2"/>
                    <a:pt x="320" y="2"/>
                  </a:cubicBezTo>
                  <a:cubicBezTo>
                    <a:pt x="362" y="2"/>
                    <a:pt x="362" y="2"/>
                    <a:pt x="362" y="2"/>
                  </a:cubicBezTo>
                  <a:cubicBezTo>
                    <a:pt x="390" y="2"/>
                    <a:pt x="418" y="22"/>
                    <a:pt x="418" y="56"/>
                  </a:cubicBezTo>
                  <a:cubicBezTo>
                    <a:pt x="418" y="67"/>
                    <a:pt x="414" y="77"/>
                    <a:pt x="409" y="86"/>
                  </a:cubicBezTo>
                  <a:cubicBezTo>
                    <a:pt x="421" y="96"/>
                    <a:pt x="430" y="111"/>
                    <a:pt x="430" y="131"/>
                  </a:cubicBezTo>
                  <a:close/>
                  <a:moveTo>
                    <a:pt x="362" y="40"/>
                  </a:moveTo>
                  <a:cubicBezTo>
                    <a:pt x="339" y="40"/>
                    <a:pt x="339" y="40"/>
                    <a:pt x="339" y="40"/>
                  </a:cubicBezTo>
                  <a:cubicBezTo>
                    <a:pt x="339" y="71"/>
                    <a:pt x="339" y="71"/>
                    <a:pt x="339" y="71"/>
                  </a:cubicBezTo>
                  <a:cubicBezTo>
                    <a:pt x="362" y="71"/>
                    <a:pt x="362" y="71"/>
                    <a:pt x="362" y="71"/>
                  </a:cubicBezTo>
                  <a:cubicBezTo>
                    <a:pt x="363" y="71"/>
                    <a:pt x="380" y="71"/>
                    <a:pt x="380" y="56"/>
                  </a:cubicBezTo>
                  <a:cubicBezTo>
                    <a:pt x="380" y="41"/>
                    <a:pt x="363" y="40"/>
                    <a:pt x="362" y="40"/>
                  </a:cubicBezTo>
                  <a:close/>
                  <a:moveTo>
                    <a:pt x="392" y="131"/>
                  </a:moveTo>
                  <a:cubicBezTo>
                    <a:pt x="392" y="110"/>
                    <a:pt x="368" y="109"/>
                    <a:pt x="368" y="109"/>
                  </a:cubicBezTo>
                  <a:cubicBezTo>
                    <a:pt x="339" y="109"/>
                    <a:pt x="339" y="109"/>
                    <a:pt x="339" y="109"/>
                  </a:cubicBezTo>
                  <a:cubicBezTo>
                    <a:pt x="339" y="153"/>
                    <a:pt x="339" y="153"/>
                    <a:pt x="339" y="153"/>
                  </a:cubicBezTo>
                  <a:cubicBezTo>
                    <a:pt x="368" y="153"/>
                    <a:pt x="368" y="153"/>
                    <a:pt x="368" y="153"/>
                  </a:cubicBezTo>
                  <a:cubicBezTo>
                    <a:pt x="368" y="153"/>
                    <a:pt x="392" y="152"/>
                    <a:pt x="392" y="131"/>
                  </a:cubicBezTo>
                  <a:close/>
                  <a:moveTo>
                    <a:pt x="696" y="153"/>
                  </a:moveTo>
                  <a:cubicBezTo>
                    <a:pt x="669" y="153"/>
                    <a:pt x="669" y="153"/>
                    <a:pt x="669" y="153"/>
                  </a:cubicBezTo>
                  <a:cubicBezTo>
                    <a:pt x="669" y="42"/>
                    <a:pt x="669" y="42"/>
                    <a:pt x="669" y="42"/>
                  </a:cubicBezTo>
                  <a:cubicBezTo>
                    <a:pt x="696" y="42"/>
                    <a:pt x="696" y="42"/>
                    <a:pt x="696" y="42"/>
                  </a:cubicBezTo>
                  <a:cubicBezTo>
                    <a:pt x="707" y="42"/>
                    <a:pt x="716" y="33"/>
                    <a:pt x="716" y="23"/>
                  </a:cubicBezTo>
                  <a:cubicBezTo>
                    <a:pt x="716" y="12"/>
                    <a:pt x="707" y="3"/>
                    <a:pt x="696" y="3"/>
                  </a:cubicBezTo>
                  <a:cubicBezTo>
                    <a:pt x="603" y="3"/>
                    <a:pt x="603" y="3"/>
                    <a:pt x="603" y="3"/>
                  </a:cubicBezTo>
                  <a:cubicBezTo>
                    <a:pt x="592" y="3"/>
                    <a:pt x="583" y="12"/>
                    <a:pt x="583" y="23"/>
                  </a:cubicBezTo>
                  <a:cubicBezTo>
                    <a:pt x="583" y="33"/>
                    <a:pt x="592" y="42"/>
                    <a:pt x="603" y="42"/>
                  </a:cubicBezTo>
                  <a:cubicBezTo>
                    <a:pt x="630" y="42"/>
                    <a:pt x="630" y="42"/>
                    <a:pt x="630" y="42"/>
                  </a:cubicBezTo>
                  <a:cubicBezTo>
                    <a:pt x="630" y="153"/>
                    <a:pt x="630" y="153"/>
                    <a:pt x="630" y="153"/>
                  </a:cubicBezTo>
                  <a:cubicBezTo>
                    <a:pt x="603" y="153"/>
                    <a:pt x="603" y="153"/>
                    <a:pt x="603" y="153"/>
                  </a:cubicBezTo>
                  <a:cubicBezTo>
                    <a:pt x="592" y="153"/>
                    <a:pt x="583" y="161"/>
                    <a:pt x="583" y="172"/>
                  </a:cubicBezTo>
                  <a:cubicBezTo>
                    <a:pt x="583" y="182"/>
                    <a:pt x="592" y="191"/>
                    <a:pt x="603" y="191"/>
                  </a:cubicBezTo>
                  <a:cubicBezTo>
                    <a:pt x="696" y="191"/>
                    <a:pt x="696" y="191"/>
                    <a:pt x="696" y="191"/>
                  </a:cubicBezTo>
                  <a:cubicBezTo>
                    <a:pt x="707" y="191"/>
                    <a:pt x="716" y="182"/>
                    <a:pt x="716" y="172"/>
                  </a:cubicBezTo>
                  <a:cubicBezTo>
                    <a:pt x="716" y="161"/>
                    <a:pt x="707" y="153"/>
                    <a:pt x="696" y="153"/>
                  </a:cubicBezTo>
                  <a:close/>
                  <a:moveTo>
                    <a:pt x="281" y="114"/>
                  </a:moveTo>
                  <a:cubicBezTo>
                    <a:pt x="281" y="19"/>
                    <a:pt x="281" y="19"/>
                    <a:pt x="281" y="19"/>
                  </a:cubicBezTo>
                  <a:cubicBezTo>
                    <a:pt x="281" y="8"/>
                    <a:pt x="272" y="0"/>
                    <a:pt x="262" y="0"/>
                  </a:cubicBezTo>
                  <a:cubicBezTo>
                    <a:pt x="251" y="0"/>
                    <a:pt x="243" y="8"/>
                    <a:pt x="243" y="19"/>
                  </a:cubicBezTo>
                  <a:cubicBezTo>
                    <a:pt x="243" y="114"/>
                    <a:pt x="243" y="114"/>
                    <a:pt x="243" y="114"/>
                  </a:cubicBezTo>
                  <a:cubicBezTo>
                    <a:pt x="243" y="153"/>
                    <a:pt x="217" y="153"/>
                    <a:pt x="209" y="153"/>
                  </a:cubicBezTo>
                  <a:cubicBezTo>
                    <a:pt x="201" y="153"/>
                    <a:pt x="175" y="153"/>
                    <a:pt x="175" y="114"/>
                  </a:cubicBezTo>
                  <a:cubicBezTo>
                    <a:pt x="175" y="19"/>
                    <a:pt x="175" y="19"/>
                    <a:pt x="175" y="19"/>
                  </a:cubicBezTo>
                  <a:cubicBezTo>
                    <a:pt x="175" y="8"/>
                    <a:pt x="167" y="0"/>
                    <a:pt x="156" y="0"/>
                  </a:cubicBezTo>
                  <a:cubicBezTo>
                    <a:pt x="146" y="0"/>
                    <a:pt x="137" y="8"/>
                    <a:pt x="137" y="19"/>
                  </a:cubicBezTo>
                  <a:cubicBezTo>
                    <a:pt x="137" y="114"/>
                    <a:pt x="137" y="114"/>
                    <a:pt x="137" y="114"/>
                  </a:cubicBezTo>
                  <a:cubicBezTo>
                    <a:pt x="137" y="161"/>
                    <a:pt x="165" y="191"/>
                    <a:pt x="209" y="191"/>
                  </a:cubicBezTo>
                  <a:cubicBezTo>
                    <a:pt x="253" y="191"/>
                    <a:pt x="281" y="161"/>
                    <a:pt x="281" y="114"/>
                  </a:cubicBezTo>
                  <a:close/>
                </a:path>
              </a:pathLst>
            </a:custGeom>
            <a:solidFill>
              <a:srgbClr val="005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180" name="Group 23">
            <a:extLst>
              <a:ext uri="{FF2B5EF4-FFF2-40B4-BE49-F238E27FC236}">
                <a16:creationId xmlns:a16="http://schemas.microsoft.com/office/drawing/2014/main" id="{7E33BE12-D256-4840-A97F-55C6A5EB427C}"/>
              </a:ext>
            </a:extLst>
          </p:cNvPr>
          <p:cNvGrpSpPr>
            <a:grpSpLocks noChangeAspect="1"/>
          </p:cNvGrpSpPr>
          <p:nvPr/>
        </p:nvGrpSpPr>
        <p:grpSpPr bwMode="auto">
          <a:xfrm>
            <a:off x="6959838" y="1499257"/>
            <a:ext cx="392884" cy="393192"/>
            <a:chOff x="1608" y="347"/>
            <a:chExt cx="2544" cy="2546"/>
          </a:xfrm>
        </p:grpSpPr>
        <p:sp>
          <p:nvSpPr>
            <p:cNvPr id="181" name="Oval 24">
              <a:extLst>
                <a:ext uri="{FF2B5EF4-FFF2-40B4-BE49-F238E27FC236}">
                  <a16:creationId xmlns:a16="http://schemas.microsoft.com/office/drawing/2014/main" id="{BAEF9AE2-06EF-49B1-A637-AADF45A8FC4D}"/>
                </a:ext>
              </a:extLst>
            </p:cNvPr>
            <p:cNvSpPr>
              <a:spLocks noChangeArrowheads="1"/>
            </p:cNvSpPr>
            <p:nvPr/>
          </p:nvSpPr>
          <p:spPr bwMode="auto">
            <a:xfrm>
              <a:off x="1608" y="347"/>
              <a:ext cx="2544" cy="2546"/>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82" name="Freeform 25">
              <a:extLst>
                <a:ext uri="{FF2B5EF4-FFF2-40B4-BE49-F238E27FC236}">
                  <a16:creationId xmlns:a16="http://schemas.microsoft.com/office/drawing/2014/main" id="{54117487-D8C2-45FE-B746-5E6960D877FB}"/>
                </a:ext>
              </a:extLst>
            </p:cNvPr>
            <p:cNvSpPr>
              <a:spLocks/>
            </p:cNvSpPr>
            <p:nvPr/>
          </p:nvSpPr>
          <p:spPr bwMode="auto">
            <a:xfrm>
              <a:off x="1825" y="992"/>
              <a:ext cx="2325" cy="1901"/>
            </a:xfrm>
            <a:custGeom>
              <a:avLst/>
              <a:gdLst>
                <a:gd name="T0" fmla="*/ 982 w 1316"/>
                <a:gd name="T1" fmla="*/ 49 h 1075"/>
                <a:gd name="T2" fmla="*/ 887 w 1316"/>
                <a:gd name="T3" fmla="*/ 1 h 1075"/>
                <a:gd name="T4" fmla="*/ 887 w 1316"/>
                <a:gd name="T5" fmla="*/ 0 h 1075"/>
                <a:gd name="T6" fmla="*/ 735 w 1316"/>
                <a:gd name="T7" fmla="*/ 0 h 1075"/>
                <a:gd name="T8" fmla="*/ 735 w 1316"/>
                <a:gd name="T9" fmla="*/ 0 h 1075"/>
                <a:gd name="T10" fmla="*/ 733 w 1316"/>
                <a:gd name="T11" fmla="*/ 0 h 1075"/>
                <a:gd name="T12" fmla="*/ 605 w 1316"/>
                <a:gd name="T13" fmla="*/ 128 h 1075"/>
                <a:gd name="T14" fmla="*/ 612 w 1316"/>
                <a:gd name="T15" fmla="*/ 169 h 1075"/>
                <a:gd name="T16" fmla="*/ 401 w 1316"/>
                <a:gd name="T17" fmla="*/ 169 h 1075"/>
                <a:gd name="T18" fmla="*/ 276 w 1316"/>
                <a:gd name="T19" fmla="*/ 256 h 1075"/>
                <a:gd name="T20" fmla="*/ 276 w 1316"/>
                <a:gd name="T21" fmla="*/ 337 h 1075"/>
                <a:gd name="T22" fmla="*/ 137 w 1316"/>
                <a:gd name="T23" fmla="*/ 337 h 1075"/>
                <a:gd name="T24" fmla="*/ 6 w 1316"/>
                <a:gd name="T25" fmla="*/ 446 h 1075"/>
                <a:gd name="T26" fmla="*/ 40 w 1316"/>
                <a:gd name="T27" fmla="*/ 553 h 1075"/>
                <a:gd name="T28" fmla="*/ 40 w 1316"/>
                <a:gd name="T29" fmla="*/ 553 h 1075"/>
                <a:gd name="T30" fmla="*/ 561 w 1316"/>
                <a:gd name="T31" fmla="*/ 1074 h 1075"/>
                <a:gd name="T32" fmla="*/ 597 w 1316"/>
                <a:gd name="T33" fmla="*/ 1075 h 1075"/>
                <a:gd name="T34" fmla="*/ 1316 w 1316"/>
                <a:gd name="T35" fmla="*/ 384 h 1075"/>
                <a:gd name="T36" fmla="*/ 982 w 1316"/>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6" h="1075">
                  <a:moveTo>
                    <a:pt x="982" y="49"/>
                  </a:moveTo>
                  <a:cubicBezTo>
                    <a:pt x="959" y="21"/>
                    <a:pt x="925" y="2"/>
                    <a:pt x="887" y="1"/>
                  </a:cubicBezTo>
                  <a:cubicBezTo>
                    <a:pt x="887" y="0"/>
                    <a:pt x="887" y="0"/>
                    <a:pt x="887" y="0"/>
                  </a:cubicBezTo>
                  <a:cubicBezTo>
                    <a:pt x="735" y="0"/>
                    <a:pt x="735" y="0"/>
                    <a:pt x="735" y="0"/>
                  </a:cubicBezTo>
                  <a:cubicBezTo>
                    <a:pt x="735" y="0"/>
                    <a:pt x="735" y="0"/>
                    <a:pt x="735" y="0"/>
                  </a:cubicBezTo>
                  <a:cubicBezTo>
                    <a:pt x="734" y="0"/>
                    <a:pt x="734" y="0"/>
                    <a:pt x="733" y="0"/>
                  </a:cubicBezTo>
                  <a:cubicBezTo>
                    <a:pt x="662" y="0"/>
                    <a:pt x="605" y="57"/>
                    <a:pt x="605" y="128"/>
                  </a:cubicBezTo>
                  <a:cubicBezTo>
                    <a:pt x="605" y="142"/>
                    <a:pt x="607" y="156"/>
                    <a:pt x="612" y="169"/>
                  </a:cubicBezTo>
                  <a:cubicBezTo>
                    <a:pt x="401" y="169"/>
                    <a:pt x="401" y="169"/>
                    <a:pt x="401" y="169"/>
                  </a:cubicBezTo>
                  <a:cubicBezTo>
                    <a:pt x="345" y="169"/>
                    <a:pt x="294" y="203"/>
                    <a:pt x="276" y="256"/>
                  </a:cubicBezTo>
                  <a:cubicBezTo>
                    <a:pt x="267" y="285"/>
                    <a:pt x="268" y="313"/>
                    <a:pt x="276" y="337"/>
                  </a:cubicBezTo>
                  <a:cubicBezTo>
                    <a:pt x="137" y="337"/>
                    <a:pt x="137" y="337"/>
                    <a:pt x="137" y="337"/>
                  </a:cubicBezTo>
                  <a:cubicBezTo>
                    <a:pt x="73" y="337"/>
                    <a:pt x="15" y="383"/>
                    <a:pt x="6" y="446"/>
                  </a:cubicBezTo>
                  <a:cubicBezTo>
                    <a:pt x="0" y="488"/>
                    <a:pt x="15" y="526"/>
                    <a:pt x="40" y="553"/>
                  </a:cubicBezTo>
                  <a:cubicBezTo>
                    <a:pt x="40" y="553"/>
                    <a:pt x="40" y="553"/>
                    <a:pt x="40" y="553"/>
                  </a:cubicBezTo>
                  <a:cubicBezTo>
                    <a:pt x="561" y="1074"/>
                    <a:pt x="561" y="1074"/>
                    <a:pt x="561" y="1074"/>
                  </a:cubicBezTo>
                  <a:cubicBezTo>
                    <a:pt x="573" y="1075"/>
                    <a:pt x="585" y="1075"/>
                    <a:pt x="597" y="1075"/>
                  </a:cubicBezTo>
                  <a:cubicBezTo>
                    <a:pt x="985" y="1075"/>
                    <a:pt x="1301" y="768"/>
                    <a:pt x="1316" y="384"/>
                  </a:cubicBezTo>
                  <a:lnTo>
                    <a:pt x="982" y="49"/>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83" name="Freeform 26">
              <a:extLst>
                <a:ext uri="{FF2B5EF4-FFF2-40B4-BE49-F238E27FC236}">
                  <a16:creationId xmlns:a16="http://schemas.microsoft.com/office/drawing/2014/main" id="{81EFD708-4636-40C4-AA5A-5ED4DC045A2E}"/>
                </a:ext>
              </a:extLst>
            </p:cNvPr>
            <p:cNvSpPr>
              <a:spLocks/>
            </p:cNvSpPr>
            <p:nvPr/>
          </p:nvSpPr>
          <p:spPr bwMode="auto">
            <a:xfrm>
              <a:off x="1816" y="992"/>
              <a:ext cx="2151" cy="1049"/>
            </a:xfrm>
            <a:custGeom>
              <a:avLst/>
              <a:gdLst>
                <a:gd name="T0" fmla="*/ 1115 w 1217"/>
                <a:gd name="T1" fmla="*/ 342 h 593"/>
                <a:gd name="T2" fmla="*/ 1124 w 1217"/>
                <a:gd name="T3" fmla="*/ 297 h 593"/>
                <a:gd name="T4" fmla="*/ 1007 w 1217"/>
                <a:gd name="T5" fmla="*/ 170 h 593"/>
                <a:gd name="T6" fmla="*/ 1014 w 1217"/>
                <a:gd name="T7" fmla="*/ 128 h 593"/>
                <a:gd name="T8" fmla="*/ 892 w 1217"/>
                <a:gd name="T9" fmla="*/ 1 h 593"/>
                <a:gd name="T10" fmla="*/ 892 w 1217"/>
                <a:gd name="T11" fmla="*/ 0 h 593"/>
                <a:gd name="T12" fmla="*/ 740 w 1217"/>
                <a:gd name="T13" fmla="*/ 0 h 593"/>
                <a:gd name="T14" fmla="*/ 740 w 1217"/>
                <a:gd name="T15" fmla="*/ 0 h 593"/>
                <a:gd name="T16" fmla="*/ 738 w 1217"/>
                <a:gd name="T17" fmla="*/ 0 h 593"/>
                <a:gd name="T18" fmla="*/ 610 w 1217"/>
                <a:gd name="T19" fmla="*/ 128 h 593"/>
                <a:gd name="T20" fmla="*/ 617 w 1217"/>
                <a:gd name="T21" fmla="*/ 169 h 593"/>
                <a:gd name="T22" fmla="*/ 406 w 1217"/>
                <a:gd name="T23" fmla="*/ 169 h 593"/>
                <a:gd name="T24" fmla="*/ 281 w 1217"/>
                <a:gd name="T25" fmla="*/ 256 h 593"/>
                <a:gd name="T26" fmla="*/ 281 w 1217"/>
                <a:gd name="T27" fmla="*/ 337 h 593"/>
                <a:gd name="T28" fmla="*/ 142 w 1217"/>
                <a:gd name="T29" fmla="*/ 337 h 593"/>
                <a:gd name="T30" fmla="*/ 11 w 1217"/>
                <a:gd name="T31" fmla="*/ 446 h 593"/>
                <a:gd name="T32" fmla="*/ 138 w 1217"/>
                <a:gd name="T33" fmla="*/ 593 h 593"/>
                <a:gd name="T34" fmla="*/ 1078 w 1217"/>
                <a:gd name="T35" fmla="*/ 593 h 593"/>
                <a:gd name="T36" fmla="*/ 1209 w 1217"/>
                <a:gd name="T37" fmla="*/ 481 h 593"/>
                <a:gd name="T38" fmla="*/ 1115 w 1217"/>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 h="593">
                  <a:moveTo>
                    <a:pt x="1115" y="342"/>
                  </a:moveTo>
                  <a:cubicBezTo>
                    <a:pt x="1121" y="328"/>
                    <a:pt x="1124" y="313"/>
                    <a:pt x="1124" y="297"/>
                  </a:cubicBezTo>
                  <a:cubicBezTo>
                    <a:pt x="1124" y="230"/>
                    <a:pt x="1072" y="175"/>
                    <a:pt x="1007" y="170"/>
                  </a:cubicBezTo>
                  <a:cubicBezTo>
                    <a:pt x="1012" y="157"/>
                    <a:pt x="1014" y="143"/>
                    <a:pt x="1014" y="128"/>
                  </a:cubicBezTo>
                  <a:cubicBezTo>
                    <a:pt x="1014" y="59"/>
                    <a:pt x="960" y="3"/>
                    <a:pt x="892" y="1"/>
                  </a:cubicBezTo>
                  <a:cubicBezTo>
                    <a:pt x="892" y="0"/>
                    <a:pt x="892" y="0"/>
                    <a:pt x="892" y="0"/>
                  </a:cubicBezTo>
                  <a:cubicBezTo>
                    <a:pt x="740" y="0"/>
                    <a:pt x="740" y="0"/>
                    <a:pt x="740" y="0"/>
                  </a:cubicBezTo>
                  <a:cubicBezTo>
                    <a:pt x="740" y="0"/>
                    <a:pt x="740" y="0"/>
                    <a:pt x="740" y="0"/>
                  </a:cubicBezTo>
                  <a:cubicBezTo>
                    <a:pt x="739" y="0"/>
                    <a:pt x="739" y="0"/>
                    <a:pt x="738" y="0"/>
                  </a:cubicBezTo>
                  <a:cubicBezTo>
                    <a:pt x="667" y="0"/>
                    <a:pt x="610" y="57"/>
                    <a:pt x="610" y="128"/>
                  </a:cubicBezTo>
                  <a:cubicBezTo>
                    <a:pt x="610" y="142"/>
                    <a:pt x="612" y="156"/>
                    <a:pt x="617" y="169"/>
                  </a:cubicBezTo>
                  <a:cubicBezTo>
                    <a:pt x="406" y="169"/>
                    <a:pt x="406" y="169"/>
                    <a:pt x="406" y="169"/>
                  </a:cubicBezTo>
                  <a:cubicBezTo>
                    <a:pt x="350" y="169"/>
                    <a:pt x="299" y="203"/>
                    <a:pt x="281" y="256"/>
                  </a:cubicBezTo>
                  <a:cubicBezTo>
                    <a:pt x="272" y="285"/>
                    <a:pt x="273" y="313"/>
                    <a:pt x="281" y="337"/>
                  </a:cubicBezTo>
                  <a:cubicBezTo>
                    <a:pt x="142" y="337"/>
                    <a:pt x="142" y="337"/>
                    <a:pt x="142" y="337"/>
                  </a:cubicBezTo>
                  <a:cubicBezTo>
                    <a:pt x="78" y="337"/>
                    <a:pt x="20" y="383"/>
                    <a:pt x="11" y="446"/>
                  </a:cubicBezTo>
                  <a:cubicBezTo>
                    <a:pt x="0" y="525"/>
                    <a:pt x="61" y="593"/>
                    <a:pt x="138" y="593"/>
                  </a:cubicBezTo>
                  <a:cubicBezTo>
                    <a:pt x="1078" y="593"/>
                    <a:pt x="1078" y="593"/>
                    <a:pt x="1078" y="593"/>
                  </a:cubicBezTo>
                  <a:cubicBezTo>
                    <a:pt x="1143" y="593"/>
                    <a:pt x="1201" y="546"/>
                    <a:pt x="1209" y="481"/>
                  </a:cubicBezTo>
                  <a:cubicBezTo>
                    <a:pt x="1217" y="415"/>
                    <a:pt x="1175" y="358"/>
                    <a:pt x="1115"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84" name="Freeform 27">
              <a:extLst>
                <a:ext uri="{FF2B5EF4-FFF2-40B4-BE49-F238E27FC236}">
                  <a16:creationId xmlns:a16="http://schemas.microsoft.com/office/drawing/2014/main" id="{EAFF6FA3-50D9-44A6-BD44-DED0570F666D}"/>
                </a:ext>
              </a:extLst>
            </p:cNvPr>
            <p:cNvSpPr>
              <a:spLocks noEditPoints="1"/>
            </p:cNvSpPr>
            <p:nvPr/>
          </p:nvSpPr>
          <p:spPr bwMode="auto">
            <a:xfrm>
              <a:off x="2104" y="1650"/>
              <a:ext cx="1557" cy="338"/>
            </a:xfrm>
            <a:custGeom>
              <a:avLst/>
              <a:gdLst>
                <a:gd name="T0" fmla="*/ 724 w 881"/>
                <a:gd name="T1" fmla="*/ 98 h 191"/>
                <a:gd name="T2" fmla="*/ 873 w 881"/>
                <a:gd name="T3" fmla="*/ 32 h 191"/>
                <a:gd name="T4" fmla="*/ 845 w 881"/>
                <a:gd name="T5" fmla="*/ 58 h 191"/>
                <a:gd name="T6" fmla="*/ 763 w 881"/>
                <a:gd name="T7" fmla="*/ 98 h 191"/>
                <a:gd name="T8" fmla="*/ 845 w 881"/>
                <a:gd name="T9" fmla="*/ 137 h 191"/>
                <a:gd name="T10" fmla="*/ 874 w 881"/>
                <a:gd name="T11" fmla="*/ 162 h 191"/>
                <a:gd name="T12" fmla="*/ 548 w 881"/>
                <a:gd name="T13" fmla="*/ 153 h 191"/>
                <a:gd name="T14" fmla="*/ 487 w 881"/>
                <a:gd name="T15" fmla="*/ 21 h 191"/>
                <a:gd name="T16" fmla="*/ 449 w 881"/>
                <a:gd name="T17" fmla="*/ 21 h 191"/>
                <a:gd name="T18" fmla="*/ 449 w 881"/>
                <a:gd name="T19" fmla="*/ 172 h 191"/>
                <a:gd name="T20" fmla="*/ 468 w 881"/>
                <a:gd name="T21" fmla="*/ 191 h 191"/>
                <a:gd name="T22" fmla="*/ 567 w 881"/>
                <a:gd name="T23" fmla="*/ 172 h 191"/>
                <a:gd name="T24" fmla="*/ 117 w 881"/>
                <a:gd name="T25" fmla="*/ 62 h 191"/>
                <a:gd name="T26" fmla="*/ 38 w 881"/>
                <a:gd name="T27" fmla="*/ 120 h 191"/>
                <a:gd name="T28" fmla="*/ 19 w 881"/>
                <a:gd name="T29" fmla="*/ 191 h 191"/>
                <a:gd name="T30" fmla="*/ 0 w 881"/>
                <a:gd name="T31" fmla="*/ 22 h 191"/>
                <a:gd name="T32" fmla="*/ 61 w 881"/>
                <a:gd name="T33" fmla="*/ 3 h 191"/>
                <a:gd name="T34" fmla="*/ 79 w 881"/>
                <a:gd name="T35" fmla="*/ 62 h 191"/>
                <a:gd name="T36" fmla="*/ 38 w 881"/>
                <a:gd name="T37" fmla="*/ 41 h 191"/>
                <a:gd name="T38" fmla="*/ 61 w 881"/>
                <a:gd name="T39" fmla="*/ 82 h 191"/>
                <a:gd name="T40" fmla="*/ 430 w 881"/>
                <a:gd name="T41" fmla="*/ 131 h 191"/>
                <a:gd name="T42" fmla="*/ 320 w 881"/>
                <a:gd name="T43" fmla="*/ 191 h 191"/>
                <a:gd name="T44" fmla="*/ 309 w 881"/>
                <a:gd name="T45" fmla="*/ 188 h 191"/>
                <a:gd name="T46" fmla="*/ 306 w 881"/>
                <a:gd name="T47" fmla="*/ 185 h 191"/>
                <a:gd name="T48" fmla="*/ 304 w 881"/>
                <a:gd name="T49" fmla="*/ 183 h 191"/>
                <a:gd name="T50" fmla="*/ 302 w 881"/>
                <a:gd name="T51" fmla="*/ 179 h 191"/>
                <a:gd name="T52" fmla="*/ 301 w 881"/>
                <a:gd name="T53" fmla="*/ 176 h 191"/>
                <a:gd name="T54" fmla="*/ 301 w 881"/>
                <a:gd name="T55" fmla="*/ 172 h 191"/>
                <a:gd name="T56" fmla="*/ 301 w 881"/>
                <a:gd name="T57" fmla="*/ 172 h 191"/>
                <a:gd name="T58" fmla="*/ 320 w 881"/>
                <a:gd name="T59" fmla="*/ 2 h 191"/>
                <a:gd name="T60" fmla="*/ 418 w 881"/>
                <a:gd name="T61" fmla="*/ 56 h 191"/>
                <a:gd name="T62" fmla="*/ 430 w 881"/>
                <a:gd name="T63" fmla="*/ 131 h 191"/>
                <a:gd name="T64" fmla="*/ 339 w 881"/>
                <a:gd name="T65" fmla="*/ 40 h 191"/>
                <a:gd name="T66" fmla="*/ 362 w 881"/>
                <a:gd name="T67" fmla="*/ 71 h 191"/>
                <a:gd name="T68" fmla="*/ 362 w 881"/>
                <a:gd name="T69" fmla="*/ 40 h 191"/>
                <a:gd name="T70" fmla="*/ 368 w 881"/>
                <a:gd name="T71" fmla="*/ 109 h 191"/>
                <a:gd name="T72" fmla="*/ 339 w 881"/>
                <a:gd name="T73" fmla="*/ 153 h 191"/>
                <a:gd name="T74" fmla="*/ 392 w 881"/>
                <a:gd name="T75" fmla="*/ 131 h 191"/>
                <a:gd name="T76" fmla="*/ 669 w 881"/>
                <a:gd name="T77" fmla="*/ 153 h 191"/>
                <a:gd name="T78" fmla="*/ 696 w 881"/>
                <a:gd name="T79" fmla="*/ 42 h 191"/>
                <a:gd name="T80" fmla="*/ 696 w 881"/>
                <a:gd name="T81" fmla="*/ 3 h 191"/>
                <a:gd name="T82" fmla="*/ 583 w 881"/>
                <a:gd name="T83" fmla="*/ 23 h 191"/>
                <a:gd name="T84" fmla="*/ 630 w 881"/>
                <a:gd name="T85" fmla="*/ 42 h 191"/>
                <a:gd name="T86" fmla="*/ 603 w 881"/>
                <a:gd name="T87" fmla="*/ 153 h 191"/>
                <a:gd name="T88" fmla="*/ 603 w 881"/>
                <a:gd name="T89" fmla="*/ 191 h 191"/>
                <a:gd name="T90" fmla="*/ 716 w 881"/>
                <a:gd name="T91" fmla="*/ 172 h 191"/>
                <a:gd name="T92" fmla="*/ 281 w 881"/>
                <a:gd name="T93" fmla="*/ 114 h 191"/>
                <a:gd name="T94" fmla="*/ 262 w 881"/>
                <a:gd name="T95" fmla="*/ 0 h 191"/>
                <a:gd name="T96" fmla="*/ 243 w 881"/>
                <a:gd name="T97" fmla="*/ 114 h 191"/>
                <a:gd name="T98" fmla="*/ 175 w 881"/>
                <a:gd name="T99" fmla="*/ 114 h 191"/>
                <a:gd name="T100" fmla="*/ 156 w 881"/>
                <a:gd name="T101" fmla="*/ 0 h 191"/>
                <a:gd name="T102" fmla="*/ 137 w 881"/>
                <a:gd name="T103" fmla="*/ 114 h 191"/>
                <a:gd name="T104" fmla="*/ 281 w 881"/>
                <a:gd name="T105" fmla="*/ 11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1" h="191">
                  <a:moveTo>
                    <a:pt x="811" y="191"/>
                  </a:moveTo>
                  <a:cubicBezTo>
                    <a:pt x="763" y="191"/>
                    <a:pt x="724" y="149"/>
                    <a:pt x="724" y="98"/>
                  </a:cubicBezTo>
                  <a:cubicBezTo>
                    <a:pt x="724" y="46"/>
                    <a:pt x="763" y="4"/>
                    <a:pt x="811" y="4"/>
                  </a:cubicBezTo>
                  <a:cubicBezTo>
                    <a:pt x="835" y="4"/>
                    <a:pt x="857" y="14"/>
                    <a:pt x="873" y="32"/>
                  </a:cubicBezTo>
                  <a:cubicBezTo>
                    <a:pt x="880" y="40"/>
                    <a:pt x="880" y="52"/>
                    <a:pt x="872" y="59"/>
                  </a:cubicBezTo>
                  <a:cubicBezTo>
                    <a:pt x="864" y="66"/>
                    <a:pt x="852" y="66"/>
                    <a:pt x="845" y="58"/>
                  </a:cubicBezTo>
                  <a:cubicBezTo>
                    <a:pt x="836" y="48"/>
                    <a:pt x="824" y="42"/>
                    <a:pt x="811" y="42"/>
                  </a:cubicBezTo>
                  <a:cubicBezTo>
                    <a:pt x="784" y="42"/>
                    <a:pt x="763" y="67"/>
                    <a:pt x="763" y="98"/>
                  </a:cubicBezTo>
                  <a:cubicBezTo>
                    <a:pt x="763" y="128"/>
                    <a:pt x="784" y="153"/>
                    <a:pt x="811" y="153"/>
                  </a:cubicBezTo>
                  <a:cubicBezTo>
                    <a:pt x="824" y="153"/>
                    <a:pt x="836" y="147"/>
                    <a:pt x="845" y="137"/>
                  </a:cubicBezTo>
                  <a:cubicBezTo>
                    <a:pt x="852" y="129"/>
                    <a:pt x="864" y="128"/>
                    <a:pt x="872" y="135"/>
                  </a:cubicBezTo>
                  <a:cubicBezTo>
                    <a:pt x="880" y="142"/>
                    <a:pt x="881" y="155"/>
                    <a:pt x="874" y="162"/>
                  </a:cubicBezTo>
                  <a:cubicBezTo>
                    <a:pt x="857" y="181"/>
                    <a:pt x="835" y="191"/>
                    <a:pt x="811" y="191"/>
                  </a:cubicBezTo>
                  <a:close/>
                  <a:moveTo>
                    <a:pt x="548" y="153"/>
                  </a:moveTo>
                  <a:cubicBezTo>
                    <a:pt x="487" y="153"/>
                    <a:pt x="487" y="153"/>
                    <a:pt x="487" y="153"/>
                  </a:cubicBezTo>
                  <a:cubicBezTo>
                    <a:pt x="487" y="21"/>
                    <a:pt x="487" y="21"/>
                    <a:pt x="487" y="21"/>
                  </a:cubicBezTo>
                  <a:cubicBezTo>
                    <a:pt x="487" y="10"/>
                    <a:pt x="479" y="2"/>
                    <a:pt x="468" y="2"/>
                  </a:cubicBezTo>
                  <a:cubicBezTo>
                    <a:pt x="457" y="2"/>
                    <a:pt x="449" y="10"/>
                    <a:pt x="449" y="21"/>
                  </a:cubicBezTo>
                  <a:cubicBezTo>
                    <a:pt x="449" y="171"/>
                    <a:pt x="449" y="171"/>
                    <a:pt x="449" y="171"/>
                  </a:cubicBezTo>
                  <a:cubicBezTo>
                    <a:pt x="449" y="172"/>
                    <a:pt x="449" y="172"/>
                    <a:pt x="449" y="172"/>
                  </a:cubicBezTo>
                  <a:cubicBezTo>
                    <a:pt x="449" y="172"/>
                    <a:pt x="449" y="172"/>
                    <a:pt x="449" y="172"/>
                  </a:cubicBezTo>
                  <a:cubicBezTo>
                    <a:pt x="449" y="182"/>
                    <a:pt x="457" y="191"/>
                    <a:pt x="468" y="191"/>
                  </a:cubicBezTo>
                  <a:cubicBezTo>
                    <a:pt x="548" y="191"/>
                    <a:pt x="548" y="191"/>
                    <a:pt x="548" y="191"/>
                  </a:cubicBezTo>
                  <a:cubicBezTo>
                    <a:pt x="558" y="191"/>
                    <a:pt x="567" y="182"/>
                    <a:pt x="567" y="172"/>
                  </a:cubicBezTo>
                  <a:cubicBezTo>
                    <a:pt x="567" y="161"/>
                    <a:pt x="558" y="153"/>
                    <a:pt x="548" y="153"/>
                  </a:cubicBezTo>
                  <a:close/>
                  <a:moveTo>
                    <a:pt x="117" y="62"/>
                  </a:moveTo>
                  <a:cubicBezTo>
                    <a:pt x="117" y="98"/>
                    <a:pt x="89" y="120"/>
                    <a:pt x="61" y="120"/>
                  </a:cubicBezTo>
                  <a:cubicBezTo>
                    <a:pt x="38" y="120"/>
                    <a:pt x="38" y="120"/>
                    <a:pt x="38" y="120"/>
                  </a:cubicBezTo>
                  <a:cubicBezTo>
                    <a:pt x="38" y="172"/>
                    <a:pt x="38" y="172"/>
                    <a:pt x="38" y="172"/>
                  </a:cubicBezTo>
                  <a:cubicBezTo>
                    <a:pt x="38" y="182"/>
                    <a:pt x="29" y="191"/>
                    <a:pt x="19" y="191"/>
                  </a:cubicBezTo>
                  <a:cubicBezTo>
                    <a:pt x="8" y="191"/>
                    <a:pt x="0" y="182"/>
                    <a:pt x="0" y="172"/>
                  </a:cubicBezTo>
                  <a:cubicBezTo>
                    <a:pt x="0" y="22"/>
                    <a:pt x="0" y="22"/>
                    <a:pt x="0" y="22"/>
                  </a:cubicBezTo>
                  <a:cubicBezTo>
                    <a:pt x="0" y="11"/>
                    <a:pt x="8" y="3"/>
                    <a:pt x="19" y="3"/>
                  </a:cubicBezTo>
                  <a:cubicBezTo>
                    <a:pt x="61" y="3"/>
                    <a:pt x="61" y="3"/>
                    <a:pt x="61" y="3"/>
                  </a:cubicBezTo>
                  <a:cubicBezTo>
                    <a:pt x="89" y="3"/>
                    <a:pt x="117" y="25"/>
                    <a:pt x="117" y="62"/>
                  </a:cubicBezTo>
                  <a:close/>
                  <a:moveTo>
                    <a:pt x="79" y="62"/>
                  </a:moveTo>
                  <a:cubicBezTo>
                    <a:pt x="79" y="45"/>
                    <a:pt x="66" y="41"/>
                    <a:pt x="61" y="41"/>
                  </a:cubicBezTo>
                  <a:cubicBezTo>
                    <a:pt x="38" y="41"/>
                    <a:pt x="38" y="41"/>
                    <a:pt x="38" y="41"/>
                  </a:cubicBezTo>
                  <a:cubicBezTo>
                    <a:pt x="38" y="82"/>
                    <a:pt x="38" y="82"/>
                    <a:pt x="38" y="82"/>
                  </a:cubicBezTo>
                  <a:cubicBezTo>
                    <a:pt x="61" y="82"/>
                    <a:pt x="61" y="82"/>
                    <a:pt x="61" y="82"/>
                  </a:cubicBezTo>
                  <a:cubicBezTo>
                    <a:pt x="66" y="82"/>
                    <a:pt x="79" y="78"/>
                    <a:pt x="79" y="62"/>
                  </a:cubicBezTo>
                  <a:close/>
                  <a:moveTo>
                    <a:pt x="430" y="131"/>
                  </a:moveTo>
                  <a:cubicBezTo>
                    <a:pt x="430" y="168"/>
                    <a:pt x="398" y="191"/>
                    <a:pt x="368" y="191"/>
                  </a:cubicBezTo>
                  <a:cubicBezTo>
                    <a:pt x="320" y="191"/>
                    <a:pt x="320" y="191"/>
                    <a:pt x="320" y="191"/>
                  </a:cubicBezTo>
                  <a:cubicBezTo>
                    <a:pt x="320" y="191"/>
                    <a:pt x="320" y="191"/>
                    <a:pt x="320" y="191"/>
                  </a:cubicBezTo>
                  <a:cubicBezTo>
                    <a:pt x="316" y="191"/>
                    <a:pt x="312" y="190"/>
                    <a:pt x="309" y="188"/>
                  </a:cubicBezTo>
                  <a:cubicBezTo>
                    <a:pt x="309" y="187"/>
                    <a:pt x="308" y="187"/>
                    <a:pt x="308" y="187"/>
                  </a:cubicBezTo>
                  <a:cubicBezTo>
                    <a:pt x="308" y="186"/>
                    <a:pt x="307" y="186"/>
                    <a:pt x="306" y="185"/>
                  </a:cubicBezTo>
                  <a:cubicBezTo>
                    <a:pt x="306" y="185"/>
                    <a:pt x="306" y="184"/>
                    <a:pt x="305" y="184"/>
                  </a:cubicBezTo>
                  <a:cubicBezTo>
                    <a:pt x="305" y="183"/>
                    <a:pt x="304" y="183"/>
                    <a:pt x="304" y="183"/>
                  </a:cubicBezTo>
                  <a:cubicBezTo>
                    <a:pt x="304" y="182"/>
                    <a:pt x="303" y="181"/>
                    <a:pt x="303" y="181"/>
                  </a:cubicBezTo>
                  <a:cubicBezTo>
                    <a:pt x="303" y="180"/>
                    <a:pt x="303" y="180"/>
                    <a:pt x="302" y="179"/>
                  </a:cubicBezTo>
                  <a:cubicBezTo>
                    <a:pt x="302" y="179"/>
                    <a:pt x="302" y="178"/>
                    <a:pt x="302" y="177"/>
                  </a:cubicBezTo>
                  <a:cubicBezTo>
                    <a:pt x="302" y="177"/>
                    <a:pt x="301" y="176"/>
                    <a:pt x="301" y="176"/>
                  </a:cubicBezTo>
                  <a:cubicBezTo>
                    <a:pt x="301" y="175"/>
                    <a:pt x="301" y="174"/>
                    <a:pt x="301" y="174"/>
                  </a:cubicBezTo>
                  <a:cubicBezTo>
                    <a:pt x="301" y="173"/>
                    <a:pt x="301" y="173"/>
                    <a:pt x="301" y="172"/>
                  </a:cubicBezTo>
                  <a:cubicBezTo>
                    <a:pt x="301" y="172"/>
                    <a:pt x="301" y="172"/>
                    <a:pt x="301" y="172"/>
                  </a:cubicBezTo>
                  <a:cubicBezTo>
                    <a:pt x="301" y="172"/>
                    <a:pt x="301" y="172"/>
                    <a:pt x="301" y="172"/>
                  </a:cubicBezTo>
                  <a:cubicBezTo>
                    <a:pt x="301" y="21"/>
                    <a:pt x="301" y="21"/>
                    <a:pt x="301" y="21"/>
                  </a:cubicBezTo>
                  <a:cubicBezTo>
                    <a:pt x="301" y="11"/>
                    <a:pt x="309" y="2"/>
                    <a:pt x="320" y="2"/>
                  </a:cubicBezTo>
                  <a:cubicBezTo>
                    <a:pt x="362" y="2"/>
                    <a:pt x="362" y="2"/>
                    <a:pt x="362" y="2"/>
                  </a:cubicBezTo>
                  <a:cubicBezTo>
                    <a:pt x="390" y="2"/>
                    <a:pt x="418" y="22"/>
                    <a:pt x="418" y="56"/>
                  </a:cubicBezTo>
                  <a:cubicBezTo>
                    <a:pt x="418" y="67"/>
                    <a:pt x="414" y="77"/>
                    <a:pt x="409" y="86"/>
                  </a:cubicBezTo>
                  <a:cubicBezTo>
                    <a:pt x="421" y="96"/>
                    <a:pt x="430" y="111"/>
                    <a:pt x="430" y="131"/>
                  </a:cubicBezTo>
                  <a:close/>
                  <a:moveTo>
                    <a:pt x="362" y="40"/>
                  </a:moveTo>
                  <a:cubicBezTo>
                    <a:pt x="339" y="40"/>
                    <a:pt x="339" y="40"/>
                    <a:pt x="339" y="40"/>
                  </a:cubicBezTo>
                  <a:cubicBezTo>
                    <a:pt x="339" y="71"/>
                    <a:pt x="339" y="71"/>
                    <a:pt x="339" y="71"/>
                  </a:cubicBezTo>
                  <a:cubicBezTo>
                    <a:pt x="362" y="71"/>
                    <a:pt x="362" y="71"/>
                    <a:pt x="362" y="71"/>
                  </a:cubicBezTo>
                  <a:cubicBezTo>
                    <a:pt x="363" y="71"/>
                    <a:pt x="380" y="71"/>
                    <a:pt x="380" y="56"/>
                  </a:cubicBezTo>
                  <a:cubicBezTo>
                    <a:pt x="380" y="41"/>
                    <a:pt x="363" y="40"/>
                    <a:pt x="362" y="40"/>
                  </a:cubicBezTo>
                  <a:close/>
                  <a:moveTo>
                    <a:pt x="392" y="131"/>
                  </a:moveTo>
                  <a:cubicBezTo>
                    <a:pt x="392" y="110"/>
                    <a:pt x="368" y="109"/>
                    <a:pt x="368" y="109"/>
                  </a:cubicBezTo>
                  <a:cubicBezTo>
                    <a:pt x="339" y="109"/>
                    <a:pt x="339" y="109"/>
                    <a:pt x="339" y="109"/>
                  </a:cubicBezTo>
                  <a:cubicBezTo>
                    <a:pt x="339" y="153"/>
                    <a:pt x="339" y="153"/>
                    <a:pt x="339" y="153"/>
                  </a:cubicBezTo>
                  <a:cubicBezTo>
                    <a:pt x="368" y="153"/>
                    <a:pt x="368" y="153"/>
                    <a:pt x="368" y="153"/>
                  </a:cubicBezTo>
                  <a:cubicBezTo>
                    <a:pt x="368" y="153"/>
                    <a:pt x="392" y="152"/>
                    <a:pt x="392" y="131"/>
                  </a:cubicBezTo>
                  <a:close/>
                  <a:moveTo>
                    <a:pt x="696" y="153"/>
                  </a:moveTo>
                  <a:cubicBezTo>
                    <a:pt x="669" y="153"/>
                    <a:pt x="669" y="153"/>
                    <a:pt x="669" y="153"/>
                  </a:cubicBezTo>
                  <a:cubicBezTo>
                    <a:pt x="669" y="42"/>
                    <a:pt x="669" y="42"/>
                    <a:pt x="669" y="42"/>
                  </a:cubicBezTo>
                  <a:cubicBezTo>
                    <a:pt x="696" y="42"/>
                    <a:pt x="696" y="42"/>
                    <a:pt x="696" y="42"/>
                  </a:cubicBezTo>
                  <a:cubicBezTo>
                    <a:pt x="707" y="42"/>
                    <a:pt x="716" y="33"/>
                    <a:pt x="716" y="23"/>
                  </a:cubicBezTo>
                  <a:cubicBezTo>
                    <a:pt x="716" y="12"/>
                    <a:pt x="707" y="3"/>
                    <a:pt x="696" y="3"/>
                  </a:cubicBezTo>
                  <a:cubicBezTo>
                    <a:pt x="603" y="3"/>
                    <a:pt x="603" y="3"/>
                    <a:pt x="603" y="3"/>
                  </a:cubicBezTo>
                  <a:cubicBezTo>
                    <a:pt x="592" y="3"/>
                    <a:pt x="583" y="12"/>
                    <a:pt x="583" y="23"/>
                  </a:cubicBezTo>
                  <a:cubicBezTo>
                    <a:pt x="583" y="33"/>
                    <a:pt x="592" y="42"/>
                    <a:pt x="603" y="42"/>
                  </a:cubicBezTo>
                  <a:cubicBezTo>
                    <a:pt x="630" y="42"/>
                    <a:pt x="630" y="42"/>
                    <a:pt x="630" y="42"/>
                  </a:cubicBezTo>
                  <a:cubicBezTo>
                    <a:pt x="630" y="153"/>
                    <a:pt x="630" y="153"/>
                    <a:pt x="630" y="153"/>
                  </a:cubicBezTo>
                  <a:cubicBezTo>
                    <a:pt x="603" y="153"/>
                    <a:pt x="603" y="153"/>
                    <a:pt x="603" y="153"/>
                  </a:cubicBezTo>
                  <a:cubicBezTo>
                    <a:pt x="592" y="153"/>
                    <a:pt x="583" y="161"/>
                    <a:pt x="583" y="172"/>
                  </a:cubicBezTo>
                  <a:cubicBezTo>
                    <a:pt x="583" y="182"/>
                    <a:pt x="592" y="191"/>
                    <a:pt x="603" y="191"/>
                  </a:cubicBezTo>
                  <a:cubicBezTo>
                    <a:pt x="696" y="191"/>
                    <a:pt x="696" y="191"/>
                    <a:pt x="696" y="191"/>
                  </a:cubicBezTo>
                  <a:cubicBezTo>
                    <a:pt x="707" y="191"/>
                    <a:pt x="716" y="182"/>
                    <a:pt x="716" y="172"/>
                  </a:cubicBezTo>
                  <a:cubicBezTo>
                    <a:pt x="716" y="161"/>
                    <a:pt x="707" y="153"/>
                    <a:pt x="696" y="153"/>
                  </a:cubicBezTo>
                  <a:close/>
                  <a:moveTo>
                    <a:pt x="281" y="114"/>
                  </a:moveTo>
                  <a:cubicBezTo>
                    <a:pt x="281" y="19"/>
                    <a:pt x="281" y="19"/>
                    <a:pt x="281" y="19"/>
                  </a:cubicBezTo>
                  <a:cubicBezTo>
                    <a:pt x="281" y="8"/>
                    <a:pt x="272" y="0"/>
                    <a:pt x="262" y="0"/>
                  </a:cubicBezTo>
                  <a:cubicBezTo>
                    <a:pt x="251" y="0"/>
                    <a:pt x="243" y="8"/>
                    <a:pt x="243" y="19"/>
                  </a:cubicBezTo>
                  <a:cubicBezTo>
                    <a:pt x="243" y="114"/>
                    <a:pt x="243" y="114"/>
                    <a:pt x="243" y="114"/>
                  </a:cubicBezTo>
                  <a:cubicBezTo>
                    <a:pt x="243" y="153"/>
                    <a:pt x="217" y="153"/>
                    <a:pt x="209" y="153"/>
                  </a:cubicBezTo>
                  <a:cubicBezTo>
                    <a:pt x="201" y="153"/>
                    <a:pt x="175" y="153"/>
                    <a:pt x="175" y="114"/>
                  </a:cubicBezTo>
                  <a:cubicBezTo>
                    <a:pt x="175" y="19"/>
                    <a:pt x="175" y="19"/>
                    <a:pt x="175" y="19"/>
                  </a:cubicBezTo>
                  <a:cubicBezTo>
                    <a:pt x="175" y="8"/>
                    <a:pt x="167" y="0"/>
                    <a:pt x="156" y="0"/>
                  </a:cubicBezTo>
                  <a:cubicBezTo>
                    <a:pt x="146" y="0"/>
                    <a:pt x="137" y="8"/>
                    <a:pt x="137" y="19"/>
                  </a:cubicBezTo>
                  <a:cubicBezTo>
                    <a:pt x="137" y="114"/>
                    <a:pt x="137" y="114"/>
                    <a:pt x="137" y="114"/>
                  </a:cubicBezTo>
                  <a:cubicBezTo>
                    <a:pt x="137" y="161"/>
                    <a:pt x="165" y="191"/>
                    <a:pt x="209" y="191"/>
                  </a:cubicBezTo>
                  <a:cubicBezTo>
                    <a:pt x="253" y="191"/>
                    <a:pt x="281" y="161"/>
                    <a:pt x="281" y="114"/>
                  </a:cubicBezTo>
                  <a:close/>
                </a:path>
              </a:pathLst>
            </a:custGeom>
            <a:solidFill>
              <a:srgbClr val="005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185" name="Group 23">
            <a:extLst>
              <a:ext uri="{FF2B5EF4-FFF2-40B4-BE49-F238E27FC236}">
                <a16:creationId xmlns:a16="http://schemas.microsoft.com/office/drawing/2014/main" id="{B38E22E9-F6EE-416D-BAF7-9E11E4FB35B9}"/>
              </a:ext>
            </a:extLst>
          </p:cNvPr>
          <p:cNvGrpSpPr>
            <a:grpSpLocks noChangeAspect="1"/>
          </p:cNvGrpSpPr>
          <p:nvPr/>
        </p:nvGrpSpPr>
        <p:grpSpPr bwMode="auto">
          <a:xfrm>
            <a:off x="7280572" y="2715297"/>
            <a:ext cx="392884" cy="393192"/>
            <a:chOff x="1608" y="347"/>
            <a:chExt cx="2544" cy="2546"/>
          </a:xfrm>
        </p:grpSpPr>
        <p:sp>
          <p:nvSpPr>
            <p:cNvPr id="186" name="Oval 24">
              <a:extLst>
                <a:ext uri="{FF2B5EF4-FFF2-40B4-BE49-F238E27FC236}">
                  <a16:creationId xmlns:a16="http://schemas.microsoft.com/office/drawing/2014/main" id="{7E3928E1-E223-4B6C-B205-7EE507C37C8D}"/>
                </a:ext>
              </a:extLst>
            </p:cNvPr>
            <p:cNvSpPr>
              <a:spLocks noChangeArrowheads="1"/>
            </p:cNvSpPr>
            <p:nvPr/>
          </p:nvSpPr>
          <p:spPr bwMode="auto">
            <a:xfrm>
              <a:off x="1608" y="347"/>
              <a:ext cx="2544" cy="2546"/>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87" name="Freeform 25">
              <a:extLst>
                <a:ext uri="{FF2B5EF4-FFF2-40B4-BE49-F238E27FC236}">
                  <a16:creationId xmlns:a16="http://schemas.microsoft.com/office/drawing/2014/main" id="{DF67EE47-159A-4825-AE83-CBF34161E20C}"/>
                </a:ext>
              </a:extLst>
            </p:cNvPr>
            <p:cNvSpPr>
              <a:spLocks/>
            </p:cNvSpPr>
            <p:nvPr/>
          </p:nvSpPr>
          <p:spPr bwMode="auto">
            <a:xfrm>
              <a:off x="1825" y="992"/>
              <a:ext cx="2325" cy="1901"/>
            </a:xfrm>
            <a:custGeom>
              <a:avLst/>
              <a:gdLst>
                <a:gd name="T0" fmla="*/ 982 w 1316"/>
                <a:gd name="T1" fmla="*/ 49 h 1075"/>
                <a:gd name="T2" fmla="*/ 887 w 1316"/>
                <a:gd name="T3" fmla="*/ 1 h 1075"/>
                <a:gd name="T4" fmla="*/ 887 w 1316"/>
                <a:gd name="T5" fmla="*/ 0 h 1075"/>
                <a:gd name="T6" fmla="*/ 735 w 1316"/>
                <a:gd name="T7" fmla="*/ 0 h 1075"/>
                <a:gd name="T8" fmla="*/ 735 w 1316"/>
                <a:gd name="T9" fmla="*/ 0 h 1075"/>
                <a:gd name="T10" fmla="*/ 733 w 1316"/>
                <a:gd name="T11" fmla="*/ 0 h 1075"/>
                <a:gd name="T12" fmla="*/ 605 w 1316"/>
                <a:gd name="T13" fmla="*/ 128 h 1075"/>
                <a:gd name="T14" fmla="*/ 612 w 1316"/>
                <a:gd name="T15" fmla="*/ 169 h 1075"/>
                <a:gd name="T16" fmla="*/ 401 w 1316"/>
                <a:gd name="T17" fmla="*/ 169 h 1075"/>
                <a:gd name="T18" fmla="*/ 276 w 1316"/>
                <a:gd name="T19" fmla="*/ 256 h 1075"/>
                <a:gd name="T20" fmla="*/ 276 w 1316"/>
                <a:gd name="T21" fmla="*/ 337 h 1075"/>
                <a:gd name="T22" fmla="*/ 137 w 1316"/>
                <a:gd name="T23" fmla="*/ 337 h 1075"/>
                <a:gd name="T24" fmla="*/ 6 w 1316"/>
                <a:gd name="T25" fmla="*/ 446 h 1075"/>
                <a:gd name="T26" fmla="*/ 40 w 1316"/>
                <a:gd name="T27" fmla="*/ 553 h 1075"/>
                <a:gd name="T28" fmla="*/ 40 w 1316"/>
                <a:gd name="T29" fmla="*/ 553 h 1075"/>
                <a:gd name="T30" fmla="*/ 561 w 1316"/>
                <a:gd name="T31" fmla="*/ 1074 h 1075"/>
                <a:gd name="T32" fmla="*/ 597 w 1316"/>
                <a:gd name="T33" fmla="*/ 1075 h 1075"/>
                <a:gd name="T34" fmla="*/ 1316 w 1316"/>
                <a:gd name="T35" fmla="*/ 384 h 1075"/>
                <a:gd name="T36" fmla="*/ 982 w 1316"/>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6" h="1075">
                  <a:moveTo>
                    <a:pt x="982" y="49"/>
                  </a:moveTo>
                  <a:cubicBezTo>
                    <a:pt x="959" y="21"/>
                    <a:pt x="925" y="2"/>
                    <a:pt x="887" y="1"/>
                  </a:cubicBezTo>
                  <a:cubicBezTo>
                    <a:pt x="887" y="0"/>
                    <a:pt x="887" y="0"/>
                    <a:pt x="887" y="0"/>
                  </a:cubicBezTo>
                  <a:cubicBezTo>
                    <a:pt x="735" y="0"/>
                    <a:pt x="735" y="0"/>
                    <a:pt x="735" y="0"/>
                  </a:cubicBezTo>
                  <a:cubicBezTo>
                    <a:pt x="735" y="0"/>
                    <a:pt x="735" y="0"/>
                    <a:pt x="735" y="0"/>
                  </a:cubicBezTo>
                  <a:cubicBezTo>
                    <a:pt x="734" y="0"/>
                    <a:pt x="734" y="0"/>
                    <a:pt x="733" y="0"/>
                  </a:cubicBezTo>
                  <a:cubicBezTo>
                    <a:pt x="662" y="0"/>
                    <a:pt x="605" y="57"/>
                    <a:pt x="605" y="128"/>
                  </a:cubicBezTo>
                  <a:cubicBezTo>
                    <a:pt x="605" y="142"/>
                    <a:pt x="607" y="156"/>
                    <a:pt x="612" y="169"/>
                  </a:cubicBezTo>
                  <a:cubicBezTo>
                    <a:pt x="401" y="169"/>
                    <a:pt x="401" y="169"/>
                    <a:pt x="401" y="169"/>
                  </a:cubicBezTo>
                  <a:cubicBezTo>
                    <a:pt x="345" y="169"/>
                    <a:pt x="294" y="203"/>
                    <a:pt x="276" y="256"/>
                  </a:cubicBezTo>
                  <a:cubicBezTo>
                    <a:pt x="267" y="285"/>
                    <a:pt x="268" y="313"/>
                    <a:pt x="276" y="337"/>
                  </a:cubicBezTo>
                  <a:cubicBezTo>
                    <a:pt x="137" y="337"/>
                    <a:pt x="137" y="337"/>
                    <a:pt x="137" y="337"/>
                  </a:cubicBezTo>
                  <a:cubicBezTo>
                    <a:pt x="73" y="337"/>
                    <a:pt x="15" y="383"/>
                    <a:pt x="6" y="446"/>
                  </a:cubicBezTo>
                  <a:cubicBezTo>
                    <a:pt x="0" y="488"/>
                    <a:pt x="15" y="526"/>
                    <a:pt x="40" y="553"/>
                  </a:cubicBezTo>
                  <a:cubicBezTo>
                    <a:pt x="40" y="553"/>
                    <a:pt x="40" y="553"/>
                    <a:pt x="40" y="553"/>
                  </a:cubicBezTo>
                  <a:cubicBezTo>
                    <a:pt x="561" y="1074"/>
                    <a:pt x="561" y="1074"/>
                    <a:pt x="561" y="1074"/>
                  </a:cubicBezTo>
                  <a:cubicBezTo>
                    <a:pt x="573" y="1075"/>
                    <a:pt x="585" y="1075"/>
                    <a:pt x="597" y="1075"/>
                  </a:cubicBezTo>
                  <a:cubicBezTo>
                    <a:pt x="985" y="1075"/>
                    <a:pt x="1301" y="768"/>
                    <a:pt x="1316" y="384"/>
                  </a:cubicBezTo>
                  <a:lnTo>
                    <a:pt x="982" y="49"/>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88" name="Freeform 26">
              <a:extLst>
                <a:ext uri="{FF2B5EF4-FFF2-40B4-BE49-F238E27FC236}">
                  <a16:creationId xmlns:a16="http://schemas.microsoft.com/office/drawing/2014/main" id="{65FFC75E-C52A-44F6-B99B-7063F4ED46D3}"/>
                </a:ext>
              </a:extLst>
            </p:cNvPr>
            <p:cNvSpPr>
              <a:spLocks/>
            </p:cNvSpPr>
            <p:nvPr/>
          </p:nvSpPr>
          <p:spPr bwMode="auto">
            <a:xfrm>
              <a:off x="1816" y="992"/>
              <a:ext cx="2151" cy="1049"/>
            </a:xfrm>
            <a:custGeom>
              <a:avLst/>
              <a:gdLst>
                <a:gd name="T0" fmla="*/ 1115 w 1217"/>
                <a:gd name="T1" fmla="*/ 342 h 593"/>
                <a:gd name="T2" fmla="*/ 1124 w 1217"/>
                <a:gd name="T3" fmla="*/ 297 h 593"/>
                <a:gd name="T4" fmla="*/ 1007 w 1217"/>
                <a:gd name="T5" fmla="*/ 170 h 593"/>
                <a:gd name="T6" fmla="*/ 1014 w 1217"/>
                <a:gd name="T7" fmla="*/ 128 h 593"/>
                <a:gd name="T8" fmla="*/ 892 w 1217"/>
                <a:gd name="T9" fmla="*/ 1 h 593"/>
                <a:gd name="T10" fmla="*/ 892 w 1217"/>
                <a:gd name="T11" fmla="*/ 0 h 593"/>
                <a:gd name="T12" fmla="*/ 740 w 1217"/>
                <a:gd name="T13" fmla="*/ 0 h 593"/>
                <a:gd name="T14" fmla="*/ 740 w 1217"/>
                <a:gd name="T15" fmla="*/ 0 h 593"/>
                <a:gd name="T16" fmla="*/ 738 w 1217"/>
                <a:gd name="T17" fmla="*/ 0 h 593"/>
                <a:gd name="T18" fmla="*/ 610 w 1217"/>
                <a:gd name="T19" fmla="*/ 128 h 593"/>
                <a:gd name="T20" fmla="*/ 617 w 1217"/>
                <a:gd name="T21" fmla="*/ 169 h 593"/>
                <a:gd name="T22" fmla="*/ 406 w 1217"/>
                <a:gd name="T23" fmla="*/ 169 h 593"/>
                <a:gd name="T24" fmla="*/ 281 w 1217"/>
                <a:gd name="T25" fmla="*/ 256 h 593"/>
                <a:gd name="T26" fmla="*/ 281 w 1217"/>
                <a:gd name="T27" fmla="*/ 337 h 593"/>
                <a:gd name="T28" fmla="*/ 142 w 1217"/>
                <a:gd name="T29" fmla="*/ 337 h 593"/>
                <a:gd name="T30" fmla="*/ 11 w 1217"/>
                <a:gd name="T31" fmla="*/ 446 h 593"/>
                <a:gd name="T32" fmla="*/ 138 w 1217"/>
                <a:gd name="T33" fmla="*/ 593 h 593"/>
                <a:gd name="T34" fmla="*/ 1078 w 1217"/>
                <a:gd name="T35" fmla="*/ 593 h 593"/>
                <a:gd name="T36" fmla="*/ 1209 w 1217"/>
                <a:gd name="T37" fmla="*/ 481 h 593"/>
                <a:gd name="T38" fmla="*/ 1115 w 1217"/>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 h="593">
                  <a:moveTo>
                    <a:pt x="1115" y="342"/>
                  </a:moveTo>
                  <a:cubicBezTo>
                    <a:pt x="1121" y="328"/>
                    <a:pt x="1124" y="313"/>
                    <a:pt x="1124" y="297"/>
                  </a:cubicBezTo>
                  <a:cubicBezTo>
                    <a:pt x="1124" y="230"/>
                    <a:pt x="1072" y="175"/>
                    <a:pt x="1007" y="170"/>
                  </a:cubicBezTo>
                  <a:cubicBezTo>
                    <a:pt x="1012" y="157"/>
                    <a:pt x="1014" y="143"/>
                    <a:pt x="1014" y="128"/>
                  </a:cubicBezTo>
                  <a:cubicBezTo>
                    <a:pt x="1014" y="59"/>
                    <a:pt x="960" y="3"/>
                    <a:pt x="892" y="1"/>
                  </a:cubicBezTo>
                  <a:cubicBezTo>
                    <a:pt x="892" y="0"/>
                    <a:pt x="892" y="0"/>
                    <a:pt x="892" y="0"/>
                  </a:cubicBezTo>
                  <a:cubicBezTo>
                    <a:pt x="740" y="0"/>
                    <a:pt x="740" y="0"/>
                    <a:pt x="740" y="0"/>
                  </a:cubicBezTo>
                  <a:cubicBezTo>
                    <a:pt x="740" y="0"/>
                    <a:pt x="740" y="0"/>
                    <a:pt x="740" y="0"/>
                  </a:cubicBezTo>
                  <a:cubicBezTo>
                    <a:pt x="739" y="0"/>
                    <a:pt x="739" y="0"/>
                    <a:pt x="738" y="0"/>
                  </a:cubicBezTo>
                  <a:cubicBezTo>
                    <a:pt x="667" y="0"/>
                    <a:pt x="610" y="57"/>
                    <a:pt x="610" y="128"/>
                  </a:cubicBezTo>
                  <a:cubicBezTo>
                    <a:pt x="610" y="142"/>
                    <a:pt x="612" y="156"/>
                    <a:pt x="617" y="169"/>
                  </a:cubicBezTo>
                  <a:cubicBezTo>
                    <a:pt x="406" y="169"/>
                    <a:pt x="406" y="169"/>
                    <a:pt x="406" y="169"/>
                  </a:cubicBezTo>
                  <a:cubicBezTo>
                    <a:pt x="350" y="169"/>
                    <a:pt x="299" y="203"/>
                    <a:pt x="281" y="256"/>
                  </a:cubicBezTo>
                  <a:cubicBezTo>
                    <a:pt x="272" y="285"/>
                    <a:pt x="273" y="313"/>
                    <a:pt x="281" y="337"/>
                  </a:cubicBezTo>
                  <a:cubicBezTo>
                    <a:pt x="142" y="337"/>
                    <a:pt x="142" y="337"/>
                    <a:pt x="142" y="337"/>
                  </a:cubicBezTo>
                  <a:cubicBezTo>
                    <a:pt x="78" y="337"/>
                    <a:pt x="20" y="383"/>
                    <a:pt x="11" y="446"/>
                  </a:cubicBezTo>
                  <a:cubicBezTo>
                    <a:pt x="0" y="525"/>
                    <a:pt x="61" y="593"/>
                    <a:pt x="138" y="593"/>
                  </a:cubicBezTo>
                  <a:cubicBezTo>
                    <a:pt x="1078" y="593"/>
                    <a:pt x="1078" y="593"/>
                    <a:pt x="1078" y="593"/>
                  </a:cubicBezTo>
                  <a:cubicBezTo>
                    <a:pt x="1143" y="593"/>
                    <a:pt x="1201" y="546"/>
                    <a:pt x="1209" y="481"/>
                  </a:cubicBezTo>
                  <a:cubicBezTo>
                    <a:pt x="1217" y="415"/>
                    <a:pt x="1175" y="358"/>
                    <a:pt x="1115"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89" name="Freeform 27">
              <a:extLst>
                <a:ext uri="{FF2B5EF4-FFF2-40B4-BE49-F238E27FC236}">
                  <a16:creationId xmlns:a16="http://schemas.microsoft.com/office/drawing/2014/main" id="{D5940205-9FB8-4737-A027-276E97CB5EA9}"/>
                </a:ext>
              </a:extLst>
            </p:cNvPr>
            <p:cNvSpPr>
              <a:spLocks noEditPoints="1"/>
            </p:cNvSpPr>
            <p:nvPr/>
          </p:nvSpPr>
          <p:spPr bwMode="auto">
            <a:xfrm>
              <a:off x="2104" y="1650"/>
              <a:ext cx="1557" cy="338"/>
            </a:xfrm>
            <a:custGeom>
              <a:avLst/>
              <a:gdLst>
                <a:gd name="T0" fmla="*/ 724 w 881"/>
                <a:gd name="T1" fmla="*/ 98 h 191"/>
                <a:gd name="T2" fmla="*/ 873 w 881"/>
                <a:gd name="T3" fmla="*/ 32 h 191"/>
                <a:gd name="T4" fmla="*/ 845 w 881"/>
                <a:gd name="T5" fmla="*/ 58 h 191"/>
                <a:gd name="T6" fmla="*/ 763 w 881"/>
                <a:gd name="T7" fmla="*/ 98 h 191"/>
                <a:gd name="T8" fmla="*/ 845 w 881"/>
                <a:gd name="T9" fmla="*/ 137 h 191"/>
                <a:gd name="T10" fmla="*/ 874 w 881"/>
                <a:gd name="T11" fmla="*/ 162 h 191"/>
                <a:gd name="T12" fmla="*/ 548 w 881"/>
                <a:gd name="T13" fmla="*/ 153 h 191"/>
                <a:gd name="T14" fmla="*/ 487 w 881"/>
                <a:gd name="T15" fmla="*/ 21 h 191"/>
                <a:gd name="T16" fmla="*/ 449 w 881"/>
                <a:gd name="T17" fmla="*/ 21 h 191"/>
                <a:gd name="T18" fmla="*/ 449 w 881"/>
                <a:gd name="T19" fmla="*/ 172 h 191"/>
                <a:gd name="T20" fmla="*/ 468 w 881"/>
                <a:gd name="T21" fmla="*/ 191 h 191"/>
                <a:gd name="T22" fmla="*/ 567 w 881"/>
                <a:gd name="T23" fmla="*/ 172 h 191"/>
                <a:gd name="T24" fmla="*/ 117 w 881"/>
                <a:gd name="T25" fmla="*/ 62 h 191"/>
                <a:gd name="T26" fmla="*/ 38 w 881"/>
                <a:gd name="T27" fmla="*/ 120 h 191"/>
                <a:gd name="T28" fmla="*/ 19 w 881"/>
                <a:gd name="T29" fmla="*/ 191 h 191"/>
                <a:gd name="T30" fmla="*/ 0 w 881"/>
                <a:gd name="T31" fmla="*/ 22 h 191"/>
                <a:gd name="T32" fmla="*/ 61 w 881"/>
                <a:gd name="T33" fmla="*/ 3 h 191"/>
                <a:gd name="T34" fmla="*/ 79 w 881"/>
                <a:gd name="T35" fmla="*/ 62 h 191"/>
                <a:gd name="T36" fmla="*/ 38 w 881"/>
                <a:gd name="T37" fmla="*/ 41 h 191"/>
                <a:gd name="T38" fmla="*/ 61 w 881"/>
                <a:gd name="T39" fmla="*/ 82 h 191"/>
                <a:gd name="T40" fmla="*/ 430 w 881"/>
                <a:gd name="T41" fmla="*/ 131 h 191"/>
                <a:gd name="T42" fmla="*/ 320 w 881"/>
                <a:gd name="T43" fmla="*/ 191 h 191"/>
                <a:gd name="T44" fmla="*/ 309 w 881"/>
                <a:gd name="T45" fmla="*/ 188 h 191"/>
                <a:gd name="T46" fmla="*/ 306 w 881"/>
                <a:gd name="T47" fmla="*/ 185 h 191"/>
                <a:gd name="T48" fmla="*/ 304 w 881"/>
                <a:gd name="T49" fmla="*/ 183 h 191"/>
                <a:gd name="T50" fmla="*/ 302 w 881"/>
                <a:gd name="T51" fmla="*/ 179 h 191"/>
                <a:gd name="T52" fmla="*/ 301 w 881"/>
                <a:gd name="T53" fmla="*/ 176 h 191"/>
                <a:gd name="T54" fmla="*/ 301 w 881"/>
                <a:gd name="T55" fmla="*/ 172 h 191"/>
                <a:gd name="T56" fmla="*/ 301 w 881"/>
                <a:gd name="T57" fmla="*/ 172 h 191"/>
                <a:gd name="T58" fmla="*/ 320 w 881"/>
                <a:gd name="T59" fmla="*/ 2 h 191"/>
                <a:gd name="T60" fmla="*/ 418 w 881"/>
                <a:gd name="T61" fmla="*/ 56 h 191"/>
                <a:gd name="T62" fmla="*/ 430 w 881"/>
                <a:gd name="T63" fmla="*/ 131 h 191"/>
                <a:gd name="T64" fmla="*/ 339 w 881"/>
                <a:gd name="T65" fmla="*/ 40 h 191"/>
                <a:gd name="T66" fmla="*/ 362 w 881"/>
                <a:gd name="T67" fmla="*/ 71 h 191"/>
                <a:gd name="T68" fmla="*/ 362 w 881"/>
                <a:gd name="T69" fmla="*/ 40 h 191"/>
                <a:gd name="T70" fmla="*/ 368 w 881"/>
                <a:gd name="T71" fmla="*/ 109 h 191"/>
                <a:gd name="T72" fmla="*/ 339 w 881"/>
                <a:gd name="T73" fmla="*/ 153 h 191"/>
                <a:gd name="T74" fmla="*/ 392 w 881"/>
                <a:gd name="T75" fmla="*/ 131 h 191"/>
                <a:gd name="T76" fmla="*/ 669 w 881"/>
                <a:gd name="T77" fmla="*/ 153 h 191"/>
                <a:gd name="T78" fmla="*/ 696 w 881"/>
                <a:gd name="T79" fmla="*/ 42 h 191"/>
                <a:gd name="T80" fmla="*/ 696 w 881"/>
                <a:gd name="T81" fmla="*/ 3 h 191"/>
                <a:gd name="T82" fmla="*/ 583 w 881"/>
                <a:gd name="T83" fmla="*/ 23 h 191"/>
                <a:gd name="T84" fmla="*/ 630 w 881"/>
                <a:gd name="T85" fmla="*/ 42 h 191"/>
                <a:gd name="T86" fmla="*/ 603 w 881"/>
                <a:gd name="T87" fmla="*/ 153 h 191"/>
                <a:gd name="T88" fmla="*/ 603 w 881"/>
                <a:gd name="T89" fmla="*/ 191 h 191"/>
                <a:gd name="T90" fmla="*/ 716 w 881"/>
                <a:gd name="T91" fmla="*/ 172 h 191"/>
                <a:gd name="T92" fmla="*/ 281 w 881"/>
                <a:gd name="T93" fmla="*/ 114 h 191"/>
                <a:gd name="T94" fmla="*/ 262 w 881"/>
                <a:gd name="T95" fmla="*/ 0 h 191"/>
                <a:gd name="T96" fmla="*/ 243 w 881"/>
                <a:gd name="T97" fmla="*/ 114 h 191"/>
                <a:gd name="T98" fmla="*/ 175 w 881"/>
                <a:gd name="T99" fmla="*/ 114 h 191"/>
                <a:gd name="T100" fmla="*/ 156 w 881"/>
                <a:gd name="T101" fmla="*/ 0 h 191"/>
                <a:gd name="T102" fmla="*/ 137 w 881"/>
                <a:gd name="T103" fmla="*/ 114 h 191"/>
                <a:gd name="T104" fmla="*/ 281 w 881"/>
                <a:gd name="T105" fmla="*/ 11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1" h="191">
                  <a:moveTo>
                    <a:pt x="811" y="191"/>
                  </a:moveTo>
                  <a:cubicBezTo>
                    <a:pt x="763" y="191"/>
                    <a:pt x="724" y="149"/>
                    <a:pt x="724" y="98"/>
                  </a:cubicBezTo>
                  <a:cubicBezTo>
                    <a:pt x="724" y="46"/>
                    <a:pt x="763" y="4"/>
                    <a:pt x="811" y="4"/>
                  </a:cubicBezTo>
                  <a:cubicBezTo>
                    <a:pt x="835" y="4"/>
                    <a:pt x="857" y="14"/>
                    <a:pt x="873" y="32"/>
                  </a:cubicBezTo>
                  <a:cubicBezTo>
                    <a:pt x="880" y="40"/>
                    <a:pt x="880" y="52"/>
                    <a:pt x="872" y="59"/>
                  </a:cubicBezTo>
                  <a:cubicBezTo>
                    <a:pt x="864" y="66"/>
                    <a:pt x="852" y="66"/>
                    <a:pt x="845" y="58"/>
                  </a:cubicBezTo>
                  <a:cubicBezTo>
                    <a:pt x="836" y="48"/>
                    <a:pt x="824" y="42"/>
                    <a:pt x="811" y="42"/>
                  </a:cubicBezTo>
                  <a:cubicBezTo>
                    <a:pt x="784" y="42"/>
                    <a:pt x="763" y="67"/>
                    <a:pt x="763" y="98"/>
                  </a:cubicBezTo>
                  <a:cubicBezTo>
                    <a:pt x="763" y="128"/>
                    <a:pt x="784" y="153"/>
                    <a:pt x="811" y="153"/>
                  </a:cubicBezTo>
                  <a:cubicBezTo>
                    <a:pt x="824" y="153"/>
                    <a:pt x="836" y="147"/>
                    <a:pt x="845" y="137"/>
                  </a:cubicBezTo>
                  <a:cubicBezTo>
                    <a:pt x="852" y="129"/>
                    <a:pt x="864" y="128"/>
                    <a:pt x="872" y="135"/>
                  </a:cubicBezTo>
                  <a:cubicBezTo>
                    <a:pt x="880" y="142"/>
                    <a:pt x="881" y="155"/>
                    <a:pt x="874" y="162"/>
                  </a:cubicBezTo>
                  <a:cubicBezTo>
                    <a:pt x="857" y="181"/>
                    <a:pt x="835" y="191"/>
                    <a:pt x="811" y="191"/>
                  </a:cubicBezTo>
                  <a:close/>
                  <a:moveTo>
                    <a:pt x="548" y="153"/>
                  </a:moveTo>
                  <a:cubicBezTo>
                    <a:pt x="487" y="153"/>
                    <a:pt x="487" y="153"/>
                    <a:pt x="487" y="153"/>
                  </a:cubicBezTo>
                  <a:cubicBezTo>
                    <a:pt x="487" y="21"/>
                    <a:pt x="487" y="21"/>
                    <a:pt x="487" y="21"/>
                  </a:cubicBezTo>
                  <a:cubicBezTo>
                    <a:pt x="487" y="10"/>
                    <a:pt x="479" y="2"/>
                    <a:pt x="468" y="2"/>
                  </a:cubicBezTo>
                  <a:cubicBezTo>
                    <a:pt x="457" y="2"/>
                    <a:pt x="449" y="10"/>
                    <a:pt x="449" y="21"/>
                  </a:cubicBezTo>
                  <a:cubicBezTo>
                    <a:pt x="449" y="171"/>
                    <a:pt x="449" y="171"/>
                    <a:pt x="449" y="171"/>
                  </a:cubicBezTo>
                  <a:cubicBezTo>
                    <a:pt x="449" y="172"/>
                    <a:pt x="449" y="172"/>
                    <a:pt x="449" y="172"/>
                  </a:cubicBezTo>
                  <a:cubicBezTo>
                    <a:pt x="449" y="172"/>
                    <a:pt x="449" y="172"/>
                    <a:pt x="449" y="172"/>
                  </a:cubicBezTo>
                  <a:cubicBezTo>
                    <a:pt x="449" y="182"/>
                    <a:pt x="457" y="191"/>
                    <a:pt x="468" y="191"/>
                  </a:cubicBezTo>
                  <a:cubicBezTo>
                    <a:pt x="548" y="191"/>
                    <a:pt x="548" y="191"/>
                    <a:pt x="548" y="191"/>
                  </a:cubicBezTo>
                  <a:cubicBezTo>
                    <a:pt x="558" y="191"/>
                    <a:pt x="567" y="182"/>
                    <a:pt x="567" y="172"/>
                  </a:cubicBezTo>
                  <a:cubicBezTo>
                    <a:pt x="567" y="161"/>
                    <a:pt x="558" y="153"/>
                    <a:pt x="548" y="153"/>
                  </a:cubicBezTo>
                  <a:close/>
                  <a:moveTo>
                    <a:pt x="117" y="62"/>
                  </a:moveTo>
                  <a:cubicBezTo>
                    <a:pt x="117" y="98"/>
                    <a:pt x="89" y="120"/>
                    <a:pt x="61" y="120"/>
                  </a:cubicBezTo>
                  <a:cubicBezTo>
                    <a:pt x="38" y="120"/>
                    <a:pt x="38" y="120"/>
                    <a:pt x="38" y="120"/>
                  </a:cubicBezTo>
                  <a:cubicBezTo>
                    <a:pt x="38" y="172"/>
                    <a:pt x="38" y="172"/>
                    <a:pt x="38" y="172"/>
                  </a:cubicBezTo>
                  <a:cubicBezTo>
                    <a:pt x="38" y="182"/>
                    <a:pt x="29" y="191"/>
                    <a:pt x="19" y="191"/>
                  </a:cubicBezTo>
                  <a:cubicBezTo>
                    <a:pt x="8" y="191"/>
                    <a:pt x="0" y="182"/>
                    <a:pt x="0" y="172"/>
                  </a:cubicBezTo>
                  <a:cubicBezTo>
                    <a:pt x="0" y="22"/>
                    <a:pt x="0" y="22"/>
                    <a:pt x="0" y="22"/>
                  </a:cubicBezTo>
                  <a:cubicBezTo>
                    <a:pt x="0" y="11"/>
                    <a:pt x="8" y="3"/>
                    <a:pt x="19" y="3"/>
                  </a:cubicBezTo>
                  <a:cubicBezTo>
                    <a:pt x="61" y="3"/>
                    <a:pt x="61" y="3"/>
                    <a:pt x="61" y="3"/>
                  </a:cubicBezTo>
                  <a:cubicBezTo>
                    <a:pt x="89" y="3"/>
                    <a:pt x="117" y="25"/>
                    <a:pt x="117" y="62"/>
                  </a:cubicBezTo>
                  <a:close/>
                  <a:moveTo>
                    <a:pt x="79" y="62"/>
                  </a:moveTo>
                  <a:cubicBezTo>
                    <a:pt x="79" y="45"/>
                    <a:pt x="66" y="41"/>
                    <a:pt x="61" y="41"/>
                  </a:cubicBezTo>
                  <a:cubicBezTo>
                    <a:pt x="38" y="41"/>
                    <a:pt x="38" y="41"/>
                    <a:pt x="38" y="41"/>
                  </a:cubicBezTo>
                  <a:cubicBezTo>
                    <a:pt x="38" y="82"/>
                    <a:pt x="38" y="82"/>
                    <a:pt x="38" y="82"/>
                  </a:cubicBezTo>
                  <a:cubicBezTo>
                    <a:pt x="61" y="82"/>
                    <a:pt x="61" y="82"/>
                    <a:pt x="61" y="82"/>
                  </a:cubicBezTo>
                  <a:cubicBezTo>
                    <a:pt x="66" y="82"/>
                    <a:pt x="79" y="78"/>
                    <a:pt x="79" y="62"/>
                  </a:cubicBezTo>
                  <a:close/>
                  <a:moveTo>
                    <a:pt x="430" y="131"/>
                  </a:moveTo>
                  <a:cubicBezTo>
                    <a:pt x="430" y="168"/>
                    <a:pt x="398" y="191"/>
                    <a:pt x="368" y="191"/>
                  </a:cubicBezTo>
                  <a:cubicBezTo>
                    <a:pt x="320" y="191"/>
                    <a:pt x="320" y="191"/>
                    <a:pt x="320" y="191"/>
                  </a:cubicBezTo>
                  <a:cubicBezTo>
                    <a:pt x="320" y="191"/>
                    <a:pt x="320" y="191"/>
                    <a:pt x="320" y="191"/>
                  </a:cubicBezTo>
                  <a:cubicBezTo>
                    <a:pt x="316" y="191"/>
                    <a:pt x="312" y="190"/>
                    <a:pt x="309" y="188"/>
                  </a:cubicBezTo>
                  <a:cubicBezTo>
                    <a:pt x="309" y="187"/>
                    <a:pt x="308" y="187"/>
                    <a:pt x="308" y="187"/>
                  </a:cubicBezTo>
                  <a:cubicBezTo>
                    <a:pt x="308" y="186"/>
                    <a:pt x="307" y="186"/>
                    <a:pt x="306" y="185"/>
                  </a:cubicBezTo>
                  <a:cubicBezTo>
                    <a:pt x="306" y="185"/>
                    <a:pt x="306" y="184"/>
                    <a:pt x="305" y="184"/>
                  </a:cubicBezTo>
                  <a:cubicBezTo>
                    <a:pt x="305" y="183"/>
                    <a:pt x="304" y="183"/>
                    <a:pt x="304" y="183"/>
                  </a:cubicBezTo>
                  <a:cubicBezTo>
                    <a:pt x="304" y="182"/>
                    <a:pt x="303" y="181"/>
                    <a:pt x="303" y="181"/>
                  </a:cubicBezTo>
                  <a:cubicBezTo>
                    <a:pt x="303" y="180"/>
                    <a:pt x="303" y="180"/>
                    <a:pt x="302" y="179"/>
                  </a:cubicBezTo>
                  <a:cubicBezTo>
                    <a:pt x="302" y="179"/>
                    <a:pt x="302" y="178"/>
                    <a:pt x="302" y="177"/>
                  </a:cubicBezTo>
                  <a:cubicBezTo>
                    <a:pt x="302" y="177"/>
                    <a:pt x="301" y="176"/>
                    <a:pt x="301" y="176"/>
                  </a:cubicBezTo>
                  <a:cubicBezTo>
                    <a:pt x="301" y="175"/>
                    <a:pt x="301" y="174"/>
                    <a:pt x="301" y="174"/>
                  </a:cubicBezTo>
                  <a:cubicBezTo>
                    <a:pt x="301" y="173"/>
                    <a:pt x="301" y="173"/>
                    <a:pt x="301" y="172"/>
                  </a:cubicBezTo>
                  <a:cubicBezTo>
                    <a:pt x="301" y="172"/>
                    <a:pt x="301" y="172"/>
                    <a:pt x="301" y="172"/>
                  </a:cubicBezTo>
                  <a:cubicBezTo>
                    <a:pt x="301" y="172"/>
                    <a:pt x="301" y="172"/>
                    <a:pt x="301" y="172"/>
                  </a:cubicBezTo>
                  <a:cubicBezTo>
                    <a:pt x="301" y="21"/>
                    <a:pt x="301" y="21"/>
                    <a:pt x="301" y="21"/>
                  </a:cubicBezTo>
                  <a:cubicBezTo>
                    <a:pt x="301" y="11"/>
                    <a:pt x="309" y="2"/>
                    <a:pt x="320" y="2"/>
                  </a:cubicBezTo>
                  <a:cubicBezTo>
                    <a:pt x="362" y="2"/>
                    <a:pt x="362" y="2"/>
                    <a:pt x="362" y="2"/>
                  </a:cubicBezTo>
                  <a:cubicBezTo>
                    <a:pt x="390" y="2"/>
                    <a:pt x="418" y="22"/>
                    <a:pt x="418" y="56"/>
                  </a:cubicBezTo>
                  <a:cubicBezTo>
                    <a:pt x="418" y="67"/>
                    <a:pt x="414" y="77"/>
                    <a:pt x="409" y="86"/>
                  </a:cubicBezTo>
                  <a:cubicBezTo>
                    <a:pt x="421" y="96"/>
                    <a:pt x="430" y="111"/>
                    <a:pt x="430" y="131"/>
                  </a:cubicBezTo>
                  <a:close/>
                  <a:moveTo>
                    <a:pt x="362" y="40"/>
                  </a:moveTo>
                  <a:cubicBezTo>
                    <a:pt x="339" y="40"/>
                    <a:pt x="339" y="40"/>
                    <a:pt x="339" y="40"/>
                  </a:cubicBezTo>
                  <a:cubicBezTo>
                    <a:pt x="339" y="71"/>
                    <a:pt x="339" y="71"/>
                    <a:pt x="339" y="71"/>
                  </a:cubicBezTo>
                  <a:cubicBezTo>
                    <a:pt x="362" y="71"/>
                    <a:pt x="362" y="71"/>
                    <a:pt x="362" y="71"/>
                  </a:cubicBezTo>
                  <a:cubicBezTo>
                    <a:pt x="363" y="71"/>
                    <a:pt x="380" y="71"/>
                    <a:pt x="380" y="56"/>
                  </a:cubicBezTo>
                  <a:cubicBezTo>
                    <a:pt x="380" y="41"/>
                    <a:pt x="363" y="40"/>
                    <a:pt x="362" y="40"/>
                  </a:cubicBezTo>
                  <a:close/>
                  <a:moveTo>
                    <a:pt x="392" y="131"/>
                  </a:moveTo>
                  <a:cubicBezTo>
                    <a:pt x="392" y="110"/>
                    <a:pt x="368" y="109"/>
                    <a:pt x="368" y="109"/>
                  </a:cubicBezTo>
                  <a:cubicBezTo>
                    <a:pt x="339" y="109"/>
                    <a:pt x="339" y="109"/>
                    <a:pt x="339" y="109"/>
                  </a:cubicBezTo>
                  <a:cubicBezTo>
                    <a:pt x="339" y="153"/>
                    <a:pt x="339" y="153"/>
                    <a:pt x="339" y="153"/>
                  </a:cubicBezTo>
                  <a:cubicBezTo>
                    <a:pt x="368" y="153"/>
                    <a:pt x="368" y="153"/>
                    <a:pt x="368" y="153"/>
                  </a:cubicBezTo>
                  <a:cubicBezTo>
                    <a:pt x="368" y="153"/>
                    <a:pt x="392" y="152"/>
                    <a:pt x="392" y="131"/>
                  </a:cubicBezTo>
                  <a:close/>
                  <a:moveTo>
                    <a:pt x="696" y="153"/>
                  </a:moveTo>
                  <a:cubicBezTo>
                    <a:pt x="669" y="153"/>
                    <a:pt x="669" y="153"/>
                    <a:pt x="669" y="153"/>
                  </a:cubicBezTo>
                  <a:cubicBezTo>
                    <a:pt x="669" y="42"/>
                    <a:pt x="669" y="42"/>
                    <a:pt x="669" y="42"/>
                  </a:cubicBezTo>
                  <a:cubicBezTo>
                    <a:pt x="696" y="42"/>
                    <a:pt x="696" y="42"/>
                    <a:pt x="696" y="42"/>
                  </a:cubicBezTo>
                  <a:cubicBezTo>
                    <a:pt x="707" y="42"/>
                    <a:pt x="716" y="33"/>
                    <a:pt x="716" y="23"/>
                  </a:cubicBezTo>
                  <a:cubicBezTo>
                    <a:pt x="716" y="12"/>
                    <a:pt x="707" y="3"/>
                    <a:pt x="696" y="3"/>
                  </a:cubicBezTo>
                  <a:cubicBezTo>
                    <a:pt x="603" y="3"/>
                    <a:pt x="603" y="3"/>
                    <a:pt x="603" y="3"/>
                  </a:cubicBezTo>
                  <a:cubicBezTo>
                    <a:pt x="592" y="3"/>
                    <a:pt x="583" y="12"/>
                    <a:pt x="583" y="23"/>
                  </a:cubicBezTo>
                  <a:cubicBezTo>
                    <a:pt x="583" y="33"/>
                    <a:pt x="592" y="42"/>
                    <a:pt x="603" y="42"/>
                  </a:cubicBezTo>
                  <a:cubicBezTo>
                    <a:pt x="630" y="42"/>
                    <a:pt x="630" y="42"/>
                    <a:pt x="630" y="42"/>
                  </a:cubicBezTo>
                  <a:cubicBezTo>
                    <a:pt x="630" y="153"/>
                    <a:pt x="630" y="153"/>
                    <a:pt x="630" y="153"/>
                  </a:cubicBezTo>
                  <a:cubicBezTo>
                    <a:pt x="603" y="153"/>
                    <a:pt x="603" y="153"/>
                    <a:pt x="603" y="153"/>
                  </a:cubicBezTo>
                  <a:cubicBezTo>
                    <a:pt x="592" y="153"/>
                    <a:pt x="583" y="161"/>
                    <a:pt x="583" y="172"/>
                  </a:cubicBezTo>
                  <a:cubicBezTo>
                    <a:pt x="583" y="182"/>
                    <a:pt x="592" y="191"/>
                    <a:pt x="603" y="191"/>
                  </a:cubicBezTo>
                  <a:cubicBezTo>
                    <a:pt x="696" y="191"/>
                    <a:pt x="696" y="191"/>
                    <a:pt x="696" y="191"/>
                  </a:cubicBezTo>
                  <a:cubicBezTo>
                    <a:pt x="707" y="191"/>
                    <a:pt x="716" y="182"/>
                    <a:pt x="716" y="172"/>
                  </a:cubicBezTo>
                  <a:cubicBezTo>
                    <a:pt x="716" y="161"/>
                    <a:pt x="707" y="153"/>
                    <a:pt x="696" y="153"/>
                  </a:cubicBezTo>
                  <a:close/>
                  <a:moveTo>
                    <a:pt x="281" y="114"/>
                  </a:moveTo>
                  <a:cubicBezTo>
                    <a:pt x="281" y="19"/>
                    <a:pt x="281" y="19"/>
                    <a:pt x="281" y="19"/>
                  </a:cubicBezTo>
                  <a:cubicBezTo>
                    <a:pt x="281" y="8"/>
                    <a:pt x="272" y="0"/>
                    <a:pt x="262" y="0"/>
                  </a:cubicBezTo>
                  <a:cubicBezTo>
                    <a:pt x="251" y="0"/>
                    <a:pt x="243" y="8"/>
                    <a:pt x="243" y="19"/>
                  </a:cubicBezTo>
                  <a:cubicBezTo>
                    <a:pt x="243" y="114"/>
                    <a:pt x="243" y="114"/>
                    <a:pt x="243" y="114"/>
                  </a:cubicBezTo>
                  <a:cubicBezTo>
                    <a:pt x="243" y="153"/>
                    <a:pt x="217" y="153"/>
                    <a:pt x="209" y="153"/>
                  </a:cubicBezTo>
                  <a:cubicBezTo>
                    <a:pt x="201" y="153"/>
                    <a:pt x="175" y="153"/>
                    <a:pt x="175" y="114"/>
                  </a:cubicBezTo>
                  <a:cubicBezTo>
                    <a:pt x="175" y="19"/>
                    <a:pt x="175" y="19"/>
                    <a:pt x="175" y="19"/>
                  </a:cubicBezTo>
                  <a:cubicBezTo>
                    <a:pt x="175" y="8"/>
                    <a:pt x="167" y="0"/>
                    <a:pt x="156" y="0"/>
                  </a:cubicBezTo>
                  <a:cubicBezTo>
                    <a:pt x="146" y="0"/>
                    <a:pt x="137" y="8"/>
                    <a:pt x="137" y="19"/>
                  </a:cubicBezTo>
                  <a:cubicBezTo>
                    <a:pt x="137" y="114"/>
                    <a:pt x="137" y="114"/>
                    <a:pt x="137" y="114"/>
                  </a:cubicBezTo>
                  <a:cubicBezTo>
                    <a:pt x="137" y="161"/>
                    <a:pt x="165" y="191"/>
                    <a:pt x="209" y="191"/>
                  </a:cubicBezTo>
                  <a:cubicBezTo>
                    <a:pt x="253" y="191"/>
                    <a:pt x="281" y="161"/>
                    <a:pt x="281" y="114"/>
                  </a:cubicBezTo>
                  <a:close/>
                </a:path>
              </a:pathLst>
            </a:custGeom>
            <a:solidFill>
              <a:srgbClr val="005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cxnSp>
        <p:nvCxnSpPr>
          <p:cNvPr id="110" name="Straight Connector 109">
            <a:extLst>
              <a:ext uri="{FF2B5EF4-FFF2-40B4-BE49-F238E27FC236}">
                <a16:creationId xmlns:a16="http://schemas.microsoft.com/office/drawing/2014/main" id="{42167796-F536-40FF-B450-56E9AA020CAB}"/>
              </a:ext>
            </a:extLst>
          </p:cNvPr>
          <p:cNvCxnSpPr>
            <a:cxnSpLocks/>
          </p:cNvCxnSpPr>
          <p:nvPr/>
        </p:nvCxnSpPr>
        <p:spPr>
          <a:xfrm flipH="1">
            <a:off x="544447" y="1566478"/>
            <a:ext cx="2145413" cy="0"/>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5B4C1BBB-6278-43F8-98B9-E52760E9E771}"/>
              </a:ext>
            </a:extLst>
          </p:cNvPr>
          <p:cNvSpPr txBox="1"/>
          <p:nvPr/>
        </p:nvSpPr>
        <p:spPr>
          <a:xfrm flipH="1">
            <a:off x="5535241" y="165237"/>
            <a:ext cx="1185141" cy="553998"/>
          </a:xfrm>
          <a:prstGeom prst="rect">
            <a:avLst/>
          </a:prstGeom>
          <a:noFill/>
        </p:spPr>
        <p:txBody>
          <a:bodyPr wrap="square" lIns="45720" tIns="0" rIns="45720" bIns="0" rtlCol="0" anchor="ctr">
            <a:spAutoFit/>
          </a:bodyPr>
          <a:lstStyle>
            <a:defPPr>
              <a:defRPr lang="en-US"/>
            </a:defPPr>
            <a:lvl1pPr algn="r">
              <a:defRPr sz="1100">
                <a:solidFill>
                  <a:schemeClr val="accent2"/>
                </a:solidFill>
                <a:latin typeface="+mn-lt"/>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t>Core-Cloud Apps and </a:t>
            </a:r>
            <a:b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t>Data Flows</a:t>
            </a:r>
          </a:p>
        </p:txBody>
      </p:sp>
      <p:sp>
        <p:nvSpPr>
          <p:cNvPr id="116" name="Rectangle 115">
            <a:extLst>
              <a:ext uri="{FF2B5EF4-FFF2-40B4-BE49-F238E27FC236}">
                <a16:creationId xmlns:a16="http://schemas.microsoft.com/office/drawing/2014/main" id="{C30BF0E9-9F43-42DD-8567-5C834A005A75}"/>
              </a:ext>
            </a:extLst>
          </p:cNvPr>
          <p:cNvSpPr/>
          <p:nvPr/>
        </p:nvSpPr>
        <p:spPr>
          <a:xfrm>
            <a:off x="431928" y="1658911"/>
            <a:ext cx="2440895" cy="1016881"/>
          </a:xfrm>
          <a:prstGeom prst="rect">
            <a:avLst/>
          </a:prstGeom>
        </p:spPr>
        <p:txBody>
          <a:bodyPr wrap="square">
            <a:spAutoFit/>
          </a:bodyPr>
          <a:lstStyle/>
          <a:p>
            <a:pPr>
              <a:lnSpc>
                <a:spcPct val="110000"/>
              </a:lnSpc>
              <a:spcBef>
                <a:spcPts val="1200"/>
              </a:spcBef>
            </a:pPr>
            <a:r>
              <a:rPr lang="en-US" sz="1400" dirty="0">
                <a:solidFill>
                  <a:schemeClr val="accent1">
                    <a:lumMod val="75000"/>
                  </a:schemeClr>
                </a:solidFill>
                <a:latin typeface="+mn-lt"/>
              </a:rPr>
              <a:t>By 2020, Over </a:t>
            </a:r>
            <a:r>
              <a:rPr lang="en-US" sz="1400" b="1" dirty="0">
                <a:solidFill>
                  <a:schemeClr val="accent1">
                    <a:lumMod val="75000"/>
                  </a:schemeClr>
                </a:solidFill>
                <a:latin typeface="+mn-lt"/>
              </a:rPr>
              <a:t>90%</a:t>
            </a:r>
            <a:r>
              <a:rPr lang="en-US" sz="1400" dirty="0">
                <a:solidFill>
                  <a:schemeClr val="accent1">
                    <a:lumMod val="75000"/>
                  </a:schemeClr>
                </a:solidFill>
                <a:latin typeface="+mn-lt"/>
              </a:rPr>
              <a:t> of Enterprises Will Use Multiple Cloud Services and Platforms</a:t>
            </a:r>
            <a:endParaRPr lang="en-US" sz="700" dirty="0">
              <a:solidFill>
                <a:schemeClr val="accent1">
                  <a:lumMod val="75000"/>
                </a:schemeClr>
              </a:solidFill>
              <a:latin typeface="+mn-lt"/>
              <a:cs typeface="CiscoSansTT Light" panose="020B0503020201020303" pitchFamily="34" charset="0"/>
            </a:endParaRPr>
          </a:p>
        </p:txBody>
      </p:sp>
      <p:sp>
        <p:nvSpPr>
          <p:cNvPr id="117" name="Rectangle 116">
            <a:extLst>
              <a:ext uri="{FF2B5EF4-FFF2-40B4-BE49-F238E27FC236}">
                <a16:creationId xmlns:a16="http://schemas.microsoft.com/office/drawing/2014/main" id="{3E5CDA88-2EDA-47F0-8EC7-07D34257A6DE}"/>
              </a:ext>
            </a:extLst>
          </p:cNvPr>
          <p:cNvSpPr/>
          <p:nvPr/>
        </p:nvSpPr>
        <p:spPr>
          <a:xfrm>
            <a:off x="437766" y="2768224"/>
            <a:ext cx="2318110" cy="519116"/>
          </a:xfrm>
          <a:prstGeom prst="rect">
            <a:avLst/>
          </a:prstGeom>
        </p:spPr>
        <p:txBody>
          <a:bodyPr wrap="square" anchor="b">
            <a:spAutoFit/>
          </a:bodyPr>
          <a:lstStyle/>
          <a:p>
            <a:pPr>
              <a:lnSpc>
                <a:spcPct val="110000"/>
              </a:lnSpc>
              <a:spcBef>
                <a:spcPts val="1200"/>
              </a:spcBef>
            </a:pPr>
            <a:r>
              <a:rPr lang="en-US" sz="1000" dirty="0">
                <a:solidFill>
                  <a:schemeClr val="accent1">
                    <a:lumMod val="75000"/>
                  </a:schemeClr>
                </a:solidFill>
                <a:latin typeface="+mn-lt"/>
                <a:cs typeface="CiscoSansTT Heavy" panose="020B0903020201020303" pitchFamily="34" charset="0"/>
              </a:rPr>
              <a:t>2018 IDC, </a:t>
            </a:r>
            <a:br>
              <a:rPr lang="en-US" sz="1000" b="1" dirty="0">
                <a:solidFill>
                  <a:schemeClr val="accent1">
                    <a:lumMod val="75000"/>
                  </a:schemeClr>
                </a:solidFill>
                <a:latin typeface="+mn-lt"/>
                <a:cs typeface="CiscoSansTT Heavy" panose="020B0903020201020303" pitchFamily="34" charset="0"/>
              </a:rPr>
            </a:br>
            <a:r>
              <a:rPr lang="en-US" sz="800" dirty="0">
                <a:solidFill>
                  <a:schemeClr val="accent1">
                    <a:lumMod val="75000"/>
                  </a:schemeClr>
                </a:solidFill>
                <a:latin typeface="+mn-lt"/>
                <a:cs typeface="CiscoSansTT Light" panose="020B0503020201020303" pitchFamily="34" charset="0"/>
              </a:rPr>
              <a:t>IDC FutureScape: </a:t>
            </a:r>
            <a:br>
              <a:rPr lang="en-US" sz="800" dirty="0">
                <a:solidFill>
                  <a:schemeClr val="accent1">
                    <a:lumMod val="75000"/>
                  </a:schemeClr>
                </a:solidFill>
                <a:latin typeface="+mn-lt"/>
                <a:cs typeface="CiscoSansTT Light" panose="020B0503020201020303" pitchFamily="34" charset="0"/>
              </a:rPr>
            </a:br>
            <a:r>
              <a:rPr lang="en-US" sz="800" dirty="0">
                <a:solidFill>
                  <a:schemeClr val="accent1">
                    <a:lumMod val="75000"/>
                  </a:schemeClr>
                </a:solidFill>
                <a:latin typeface="+mn-lt"/>
                <a:cs typeface="CiscoSansTT Light" panose="020B0503020201020303" pitchFamily="34" charset="0"/>
              </a:rPr>
              <a:t>Worldwide IT Industry 2018 Predictions</a:t>
            </a:r>
          </a:p>
        </p:txBody>
      </p:sp>
    </p:spTree>
    <p:extLst>
      <p:ext uri="{BB962C8B-B14F-4D97-AF65-F5344CB8AC3E}">
        <p14:creationId xmlns:p14="http://schemas.microsoft.com/office/powerpoint/2010/main" val="35051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2785514" y="4153138"/>
            <a:ext cx="914400" cy="9144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608" name="Rectangle 607">
            <a:extLst>
              <a:ext uri="{FF2B5EF4-FFF2-40B4-BE49-F238E27FC236}">
                <a16:creationId xmlns:a16="http://schemas.microsoft.com/office/drawing/2014/main" id="{7C79FF15-B7E3-4921-BA9F-724AFA8FE18B}"/>
              </a:ext>
            </a:extLst>
          </p:cNvPr>
          <p:cNvSpPr/>
          <p:nvPr/>
        </p:nvSpPr>
        <p:spPr>
          <a:xfrm>
            <a:off x="0" y="0"/>
            <a:ext cx="3016357" cy="5143499"/>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609" name="Title Placeholder 5">
            <a:extLst>
              <a:ext uri="{FF2B5EF4-FFF2-40B4-BE49-F238E27FC236}">
                <a16:creationId xmlns:a16="http://schemas.microsoft.com/office/drawing/2014/main" id="{C9EC05A3-9971-40BB-A4BF-B67A0FA0E50B}"/>
              </a:ext>
            </a:extLst>
          </p:cNvPr>
          <p:cNvSpPr txBox="1">
            <a:spLocks/>
          </p:cNvSpPr>
          <p:nvPr/>
        </p:nvSpPr>
        <p:spPr bwMode="auto">
          <a:xfrm>
            <a:off x="437766" y="341313"/>
            <a:ext cx="231811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defTabSz="684213" eaLnBrk="1" hangingPunct="1">
              <a:lnSpc>
                <a:spcPct val="80000"/>
              </a:lnSpc>
              <a:defRPr lang="en-US" sz="3200" b="0" i="0" u="none">
                <a:solidFill>
                  <a:schemeClr val="bg1">
                    <a:lumMod val="75000"/>
                  </a:schemeClr>
                </a:solidFill>
                <a:latin typeface="+mj-lt"/>
                <a:ea typeface="CiscoSansTT Thin" charset="0"/>
                <a:cs typeface="CiscoSansTT Thin" charset="0"/>
              </a:defRPr>
            </a:lvl1pPr>
            <a:lvl2pPr defTabSz="684213" eaLnBrk="1" hangingPunct="1">
              <a:lnSpc>
                <a:spcPct val="80000"/>
              </a:lnSpc>
              <a:defRPr sz="3200">
                <a:solidFill>
                  <a:srgbClr val="676767"/>
                </a:solidFill>
              </a:defRPr>
            </a:lvl2pPr>
            <a:lvl3pPr defTabSz="684213" eaLnBrk="1" hangingPunct="1">
              <a:lnSpc>
                <a:spcPct val="80000"/>
              </a:lnSpc>
              <a:defRPr sz="3200">
                <a:solidFill>
                  <a:srgbClr val="676767"/>
                </a:solidFill>
              </a:defRPr>
            </a:lvl3pPr>
            <a:lvl4pPr defTabSz="684213" eaLnBrk="1" hangingPunct="1">
              <a:lnSpc>
                <a:spcPct val="80000"/>
              </a:lnSpc>
              <a:defRPr sz="3200">
                <a:solidFill>
                  <a:srgbClr val="676767"/>
                </a:solidFill>
              </a:defRPr>
            </a:lvl4pPr>
            <a:lvl5pPr defTabSz="684213" eaLnBrk="1" hangingPunct="1">
              <a:lnSpc>
                <a:spcPct val="80000"/>
              </a:lnSpc>
              <a:defRPr sz="3200">
                <a:solidFill>
                  <a:srgbClr val="676767"/>
                </a:solidFill>
              </a:defRPr>
            </a:lvl5pPr>
            <a:lvl6pPr marL="457200" defTabSz="684213" fontAlgn="base">
              <a:lnSpc>
                <a:spcPct val="80000"/>
              </a:lnSpc>
              <a:spcBef>
                <a:spcPct val="0"/>
              </a:spcBef>
              <a:spcAft>
                <a:spcPct val="0"/>
              </a:spcAft>
              <a:defRPr sz="3200">
                <a:solidFill>
                  <a:srgbClr val="676767"/>
                </a:solidFill>
              </a:defRPr>
            </a:lvl6pPr>
            <a:lvl7pPr marL="914400" defTabSz="684213" fontAlgn="base">
              <a:lnSpc>
                <a:spcPct val="80000"/>
              </a:lnSpc>
              <a:spcBef>
                <a:spcPct val="0"/>
              </a:spcBef>
              <a:spcAft>
                <a:spcPct val="0"/>
              </a:spcAft>
              <a:defRPr sz="3200">
                <a:solidFill>
                  <a:srgbClr val="676767"/>
                </a:solidFill>
              </a:defRPr>
            </a:lvl7pPr>
            <a:lvl8pPr marL="1371600" defTabSz="684213" fontAlgn="base">
              <a:lnSpc>
                <a:spcPct val="80000"/>
              </a:lnSpc>
              <a:spcBef>
                <a:spcPct val="0"/>
              </a:spcBef>
              <a:spcAft>
                <a:spcPct val="0"/>
              </a:spcAft>
              <a:defRPr sz="3200">
                <a:solidFill>
                  <a:srgbClr val="676767"/>
                </a:solidFill>
              </a:defRPr>
            </a:lvl8pPr>
            <a:lvl9pPr marL="1828800" defTabSz="684213" fontAlgn="base">
              <a:lnSpc>
                <a:spcPct val="80000"/>
              </a:lnSpc>
              <a:spcBef>
                <a:spcPct val="0"/>
              </a:spcBef>
              <a:spcAft>
                <a:spcPct val="0"/>
              </a:spcAft>
              <a:defRPr sz="3200">
                <a:solidFill>
                  <a:srgbClr val="676767"/>
                </a:solidFill>
              </a:defRPr>
            </a:lvl9pPr>
          </a:lstStyle>
          <a:p>
            <a:pPr marL="0" marR="0" lvl="0" indent="0" algn="l" defTabSz="684213" rtl="0" eaLnBrk="1" fontAlgn="base" latinLnBrk="0" hangingPunct="1">
              <a:lnSpc>
                <a:spcPct val="8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5073">
                    <a:lumMod val="75000"/>
                  </a:srgbClr>
                </a:solidFill>
                <a:effectLst/>
                <a:uLnTx/>
                <a:uFillTx/>
                <a:latin typeface="CiscoSansTT ExtraLight"/>
                <a:cs typeface="CiscoSansTT Thin" charset="0"/>
              </a:rPr>
              <a:t>What does the future </a:t>
            </a:r>
            <a:br>
              <a:rPr kumimoji="0" lang="en-US" sz="2800" b="0" i="0" u="none" strike="noStrike" kern="1200" cap="none" spc="0" normalizeH="0" baseline="0" noProof="0" dirty="0">
                <a:ln>
                  <a:noFill/>
                </a:ln>
                <a:solidFill>
                  <a:srgbClr val="005073">
                    <a:lumMod val="75000"/>
                  </a:srgbClr>
                </a:solidFill>
                <a:effectLst/>
                <a:uLnTx/>
                <a:uFillTx/>
                <a:latin typeface="CiscoSansTT ExtraLight"/>
                <a:cs typeface="CiscoSansTT Thin" charset="0"/>
              </a:rPr>
            </a:br>
            <a:r>
              <a:rPr kumimoji="0" lang="en-US" sz="2800" b="0" i="0" u="none" strike="noStrike" kern="1200" cap="none" spc="0" normalizeH="0" baseline="0" noProof="0" dirty="0">
                <a:ln>
                  <a:noFill/>
                </a:ln>
                <a:solidFill>
                  <a:srgbClr val="005073">
                    <a:lumMod val="75000"/>
                  </a:srgbClr>
                </a:solidFill>
                <a:effectLst/>
                <a:uLnTx/>
                <a:uFillTx/>
                <a:latin typeface="CiscoSansTT ExtraLight"/>
                <a:cs typeface="CiscoSansTT Thin" charset="0"/>
              </a:rPr>
              <a:t>look like?</a:t>
            </a:r>
          </a:p>
        </p:txBody>
      </p:sp>
      <p:sp>
        <p:nvSpPr>
          <p:cNvPr id="676" name="Arc 675">
            <a:extLst>
              <a:ext uri="{FF2B5EF4-FFF2-40B4-BE49-F238E27FC236}">
                <a16:creationId xmlns:a16="http://schemas.microsoft.com/office/drawing/2014/main" id="{0AE58CF8-CF57-4D8F-8521-4E73B4059374}"/>
              </a:ext>
            </a:extLst>
          </p:cNvPr>
          <p:cNvSpPr/>
          <p:nvPr/>
        </p:nvSpPr>
        <p:spPr>
          <a:xfrm>
            <a:off x="4753200" y="1310599"/>
            <a:ext cx="2740676" cy="2740676"/>
          </a:xfrm>
          <a:prstGeom prst="arc">
            <a:avLst>
              <a:gd name="adj1" fmla="val 9342355"/>
              <a:gd name="adj2" fmla="val 15971717"/>
            </a:avLst>
          </a:prstGeom>
          <a:noFill/>
          <a:ln w="19050" cap="rnd">
            <a:solidFill>
              <a:schemeClr val="tx1">
                <a:lumMod val="10000"/>
                <a:lumOff val="90000"/>
              </a:schemeClr>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cxnSp>
        <p:nvCxnSpPr>
          <p:cNvPr id="24" name="Straight Connector 23">
            <a:extLst>
              <a:ext uri="{FF2B5EF4-FFF2-40B4-BE49-F238E27FC236}">
                <a16:creationId xmlns:a16="http://schemas.microsoft.com/office/drawing/2014/main" id="{41F22EEE-8977-4A0C-BB7C-8F673222AB5F}"/>
              </a:ext>
            </a:extLst>
          </p:cNvPr>
          <p:cNvCxnSpPr>
            <a:cxnSpLocks/>
            <a:endCxn id="25" idx="2"/>
          </p:cNvCxnSpPr>
          <p:nvPr/>
        </p:nvCxnSpPr>
        <p:spPr>
          <a:xfrm flipH="1" flipV="1">
            <a:off x="6120996" y="1139517"/>
            <a:ext cx="4288" cy="747299"/>
          </a:xfrm>
          <a:prstGeom prst="line">
            <a:avLst/>
          </a:prstGeom>
          <a:ln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52FE16D5-FE79-40DA-ABB1-A7377A79B1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24400" y="746325"/>
            <a:ext cx="393192" cy="393192"/>
          </a:xfrm>
          <a:prstGeom prst="rect">
            <a:avLst/>
          </a:prstGeom>
        </p:spPr>
      </p:pic>
      <p:sp>
        <p:nvSpPr>
          <p:cNvPr id="27" name="Arc 26">
            <a:extLst>
              <a:ext uri="{FF2B5EF4-FFF2-40B4-BE49-F238E27FC236}">
                <a16:creationId xmlns:a16="http://schemas.microsoft.com/office/drawing/2014/main" id="{5D477C41-B188-4ED8-BE83-6EB09C4797D6}"/>
              </a:ext>
            </a:extLst>
          </p:cNvPr>
          <p:cNvSpPr/>
          <p:nvPr/>
        </p:nvSpPr>
        <p:spPr>
          <a:xfrm>
            <a:off x="4750658" y="1310599"/>
            <a:ext cx="2740676" cy="2740676"/>
          </a:xfrm>
          <a:prstGeom prst="arc">
            <a:avLst>
              <a:gd name="adj1" fmla="val 16460910"/>
              <a:gd name="adj2" fmla="val 1482361"/>
            </a:avLst>
          </a:prstGeom>
          <a:noFill/>
          <a:ln w="19050" cap="rnd">
            <a:solidFill>
              <a:schemeClr val="tx1">
                <a:lumMod val="10000"/>
                <a:lumOff val="90000"/>
              </a:schemeClr>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cxnSp>
        <p:nvCxnSpPr>
          <p:cNvPr id="47" name="Straight Connector 46">
            <a:extLst>
              <a:ext uri="{FF2B5EF4-FFF2-40B4-BE49-F238E27FC236}">
                <a16:creationId xmlns:a16="http://schemas.microsoft.com/office/drawing/2014/main" id="{B42B1880-6BD8-467B-B766-28B48EFD6262}"/>
              </a:ext>
            </a:extLst>
          </p:cNvPr>
          <p:cNvCxnSpPr>
            <a:cxnSpLocks/>
          </p:cNvCxnSpPr>
          <p:nvPr/>
        </p:nvCxnSpPr>
        <p:spPr>
          <a:xfrm flipH="1">
            <a:off x="4632527" y="2970097"/>
            <a:ext cx="873411" cy="549380"/>
          </a:xfrm>
          <a:prstGeom prst="line">
            <a:avLst/>
          </a:prstGeom>
          <a:ln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FEDBBB0A-075E-45BA-931C-81922884AC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2231" y="3335400"/>
            <a:ext cx="393192" cy="393192"/>
          </a:xfrm>
          <a:prstGeom prst="rect">
            <a:avLst/>
          </a:prstGeom>
        </p:spPr>
      </p:pic>
      <p:sp>
        <p:nvSpPr>
          <p:cNvPr id="49" name="TextBox 48">
            <a:extLst>
              <a:ext uri="{FF2B5EF4-FFF2-40B4-BE49-F238E27FC236}">
                <a16:creationId xmlns:a16="http://schemas.microsoft.com/office/drawing/2014/main" id="{5B4C1BBB-6278-43F8-98B9-E52760E9E771}"/>
              </a:ext>
            </a:extLst>
          </p:cNvPr>
          <p:cNvSpPr txBox="1"/>
          <p:nvPr/>
        </p:nvSpPr>
        <p:spPr>
          <a:xfrm flipH="1">
            <a:off x="3242711" y="3254998"/>
            <a:ext cx="1094785" cy="553998"/>
          </a:xfrm>
          <a:prstGeom prst="rect">
            <a:avLst/>
          </a:prstGeom>
          <a:noFill/>
        </p:spPr>
        <p:txBody>
          <a:bodyPr wrap="square" lIns="45720" tIns="0" rIns="45720" bIns="0" rtlCol="0" anchor="ctr">
            <a:spAutoFit/>
          </a:bodyPr>
          <a:lstStyle>
            <a:defPPr>
              <a:defRPr lang="en-US"/>
            </a:defPPr>
            <a:lvl1pPr algn="r">
              <a:defRPr sz="1100">
                <a:solidFill>
                  <a:schemeClr val="accent2"/>
                </a:solidFill>
                <a:latin typeface="+mn-lt"/>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t>Edge-Core Apps and </a:t>
            </a:r>
            <a:b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t>Data Flows</a:t>
            </a:r>
          </a:p>
        </p:txBody>
      </p:sp>
      <p:cxnSp>
        <p:nvCxnSpPr>
          <p:cNvPr id="66" name="Straight Connector 65">
            <a:extLst>
              <a:ext uri="{FF2B5EF4-FFF2-40B4-BE49-F238E27FC236}">
                <a16:creationId xmlns:a16="http://schemas.microsoft.com/office/drawing/2014/main" id="{269E0DD6-E1CF-45B9-8550-1834F16C2A5A}"/>
              </a:ext>
            </a:extLst>
          </p:cNvPr>
          <p:cNvCxnSpPr>
            <a:cxnSpLocks/>
          </p:cNvCxnSpPr>
          <p:nvPr/>
        </p:nvCxnSpPr>
        <p:spPr>
          <a:xfrm>
            <a:off x="6745802" y="2969734"/>
            <a:ext cx="899843" cy="547269"/>
          </a:xfrm>
          <a:prstGeom prst="line">
            <a:avLst/>
          </a:prstGeom>
          <a:ln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810D12AB-3064-4C62-8C83-AD97673F5C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9049" y="3335400"/>
            <a:ext cx="393192" cy="393192"/>
          </a:xfrm>
          <a:prstGeom prst="rect">
            <a:avLst/>
          </a:prstGeom>
        </p:spPr>
      </p:pic>
      <p:sp>
        <p:nvSpPr>
          <p:cNvPr id="53" name="Arc 52">
            <a:extLst>
              <a:ext uri="{FF2B5EF4-FFF2-40B4-BE49-F238E27FC236}">
                <a16:creationId xmlns:a16="http://schemas.microsoft.com/office/drawing/2014/main" id="{AF92B045-3506-4BB8-89A4-FE5FE099149D}"/>
              </a:ext>
            </a:extLst>
          </p:cNvPr>
          <p:cNvSpPr/>
          <p:nvPr/>
        </p:nvSpPr>
        <p:spPr>
          <a:xfrm>
            <a:off x="4754946" y="1310599"/>
            <a:ext cx="2740676" cy="2740676"/>
          </a:xfrm>
          <a:prstGeom prst="arc">
            <a:avLst>
              <a:gd name="adj1" fmla="val 2009518"/>
              <a:gd name="adj2" fmla="val 8785777"/>
            </a:avLst>
          </a:prstGeom>
          <a:noFill/>
          <a:ln w="19050" cap="rnd">
            <a:solidFill>
              <a:schemeClr val="accent5"/>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4" name="TextBox 53">
            <a:extLst>
              <a:ext uri="{FF2B5EF4-FFF2-40B4-BE49-F238E27FC236}">
                <a16:creationId xmlns:a16="http://schemas.microsoft.com/office/drawing/2014/main" id="{509B837B-205F-4E90-B838-AEB5354D669C}"/>
              </a:ext>
            </a:extLst>
          </p:cNvPr>
          <p:cNvSpPr txBox="1"/>
          <p:nvPr/>
        </p:nvSpPr>
        <p:spPr>
          <a:xfrm flipH="1">
            <a:off x="5634548" y="4294355"/>
            <a:ext cx="981472" cy="507831"/>
          </a:xfrm>
          <a:prstGeom prst="rect">
            <a:avLst/>
          </a:prstGeom>
          <a:noFill/>
        </p:spPr>
        <p:txBody>
          <a:bodyPr wrap="square" lIns="45720" tIns="0" rIns="45720" bIns="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BAB18">
                    <a:lumMod val="50000"/>
                  </a:srgbClr>
                </a:solidFill>
                <a:effectLst/>
                <a:uLnTx/>
                <a:uFillTx/>
                <a:latin typeface="CiscoSansTT ExtraLight"/>
                <a:ea typeface="ＭＳ Ｐゴシック" charset="0"/>
              </a:rPr>
              <a:t>Real Time Analytics and Inference</a:t>
            </a:r>
          </a:p>
        </p:txBody>
      </p:sp>
      <p:sp>
        <p:nvSpPr>
          <p:cNvPr id="55" name="TextBox 54">
            <a:extLst>
              <a:ext uri="{FF2B5EF4-FFF2-40B4-BE49-F238E27FC236}">
                <a16:creationId xmlns:a16="http://schemas.microsoft.com/office/drawing/2014/main" id="{C339E01B-727F-491A-9829-33884A75B7BB}"/>
              </a:ext>
            </a:extLst>
          </p:cNvPr>
          <p:cNvSpPr txBox="1"/>
          <p:nvPr/>
        </p:nvSpPr>
        <p:spPr>
          <a:xfrm flipH="1">
            <a:off x="5065048" y="4025776"/>
            <a:ext cx="450804" cy="169277"/>
          </a:xfrm>
          <a:prstGeom prst="rect">
            <a:avLst/>
          </a:prstGeom>
          <a:noFill/>
        </p:spPr>
        <p:txBody>
          <a:bodyPr wrap="square" lIns="45720" tIns="0" rIns="45720" bIns="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BAB18">
                    <a:lumMod val="50000"/>
                  </a:srgbClr>
                </a:solidFill>
                <a:effectLst/>
                <a:uLnTx/>
                <a:uFillTx/>
                <a:latin typeface="CiscoSansTT ExtraLight"/>
                <a:ea typeface="ＭＳ Ｐゴシック" charset="0"/>
              </a:rPr>
              <a:t>IoT</a:t>
            </a:r>
          </a:p>
        </p:txBody>
      </p:sp>
      <p:sp>
        <p:nvSpPr>
          <p:cNvPr id="56" name="TextBox 55">
            <a:extLst>
              <a:ext uri="{FF2B5EF4-FFF2-40B4-BE49-F238E27FC236}">
                <a16:creationId xmlns:a16="http://schemas.microsoft.com/office/drawing/2014/main" id="{61DCC905-E44A-4770-9314-0CDEA7A08F5E}"/>
              </a:ext>
            </a:extLst>
          </p:cNvPr>
          <p:cNvSpPr txBox="1"/>
          <p:nvPr/>
        </p:nvSpPr>
        <p:spPr>
          <a:xfrm flipH="1">
            <a:off x="6589690" y="4025776"/>
            <a:ext cx="743596" cy="338554"/>
          </a:xfrm>
          <a:prstGeom prst="rect">
            <a:avLst/>
          </a:prstGeom>
          <a:noFill/>
        </p:spPr>
        <p:txBody>
          <a:bodyPr wrap="square" lIns="45720" tIns="0" rIns="45720" bIns="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BAB18">
                    <a:lumMod val="50000"/>
                  </a:srgbClr>
                </a:solidFill>
                <a:effectLst/>
                <a:uLnTx/>
                <a:uFillTx/>
                <a:latin typeface="CiscoSansTT ExtraLight"/>
                <a:ea typeface="ＭＳ Ｐゴシック" charset="0"/>
              </a:rPr>
              <a:t>Branch/</a:t>
            </a:r>
            <a:br>
              <a:rPr kumimoji="0" lang="en-US" sz="1100" b="1" i="0" u="none" strike="noStrike" kern="1200" cap="none" spc="0" normalizeH="0" baseline="0" noProof="0" dirty="0">
                <a:ln>
                  <a:noFill/>
                </a:ln>
                <a:solidFill>
                  <a:srgbClr val="FBAB18">
                    <a:lumMod val="50000"/>
                  </a:srgbClr>
                </a:solidFill>
                <a:effectLst/>
                <a:uLnTx/>
                <a:uFillTx/>
                <a:latin typeface="CiscoSansTT ExtraLight"/>
                <a:ea typeface="ＭＳ Ｐゴシック" charset="0"/>
              </a:rPr>
            </a:br>
            <a:r>
              <a:rPr kumimoji="0" lang="en-US" sz="1100" b="1" i="0" u="none" strike="noStrike" kern="1200" cap="none" spc="0" normalizeH="0" baseline="0" noProof="0" dirty="0">
                <a:ln>
                  <a:noFill/>
                </a:ln>
                <a:solidFill>
                  <a:srgbClr val="FBAB18">
                    <a:lumMod val="50000"/>
                  </a:srgbClr>
                </a:solidFill>
                <a:effectLst/>
                <a:uLnTx/>
                <a:uFillTx/>
                <a:latin typeface="CiscoSansTT ExtraLight"/>
                <a:ea typeface="ＭＳ Ｐゴシック" charset="0"/>
              </a:rPr>
              <a:t>Remote</a:t>
            </a:r>
          </a:p>
        </p:txBody>
      </p:sp>
      <p:grpSp>
        <p:nvGrpSpPr>
          <p:cNvPr id="12" name="Group 11">
            <a:extLst>
              <a:ext uri="{FF2B5EF4-FFF2-40B4-BE49-F238E27FC236}">
                <a16:creationId xmlns:a16="http://schemas.microsoft.com/office/drawing/2014/main" id="{057CD47F-CBEF-4991-9366-D37572CB8B39}"/>
              </a:ext>
            </a:extLst>
          </p:cNvPr>
          <p:cNvGrpSpPr/>
          <p:nvPr/>
        </p:nvGrpSpPr>
        <p:grpSpPr>
          <a:xfrm>
            <a:off x="5928688" y="3833568"/>
            <a:ext cx="393192" cy="393192"/>
            <a:chOff x="5924400" y="3871603"/>
            <a:chExt cx="393192" cy="393192"/>
          </a:xfrm>
        </p:grpSpPr>
        <p:sp>
          <p:nvSpPr>
            <p:cNvPr id="60" name="Freeform 5">
              <a:extLst>
                <a:ext uri="{FF2B5EF4-FFF2-40B4-BE49-F238E27FC236}">
                  <a16:creationId xmlns:a16="http://schemas.microsoft.com/office/drawing/2014/main" id="{B486F569-99F1-4E92-97CE-B0DB7D2094C3}"/>
                </a:ext>
              </a:extLst>
            </p:cNvPr>
            <p:cNvSpPr>
              <a:spLocks/>
            </p:cNvSpPr>
            <p:nvPr/>
          </p:nvSpPr>
          <p:spPr bwMode="auto">
            <a:xfrm>
              <a:off x="5924400" y="3871603"/>
              <a:ext cx="393192" cy="393192"/>
            </a:xfrm>
            <a:custGeom>
              <a:avLst/>
              <a:gdLst>
                <a:gd name="T0" fmla="*/ 384 w 384"/>
                <a:gd name="T1" fmla="*/ 193 h 384"/>
                <a:gd name="T2" fmla="*/ 191 w 384"/>
                <a:gd name="T3" fmla="*/ 384 h 384"/>
                <a:gd name="T4" fmla="*/ 0 w 384"/>
                <a:gd name="T5" fmla="*/ 193 h 384"/>
                <a:gd name="T6" fmla="*/ 191 w 384"/>
                <a:gd name="T7" fmla="*/ 0 h 384"/>
                <a:gd name="T8" fmla="*/ 384 w 384"/>
                <a:gd name="T9" fmla="*/ 193 h 384"/>
              </a:gdLst>
              <a:ahLst/>
              <a:cxnLst>
                <a:cxn ang="0">
                  <a:pos x="T0" y="T1"/>
                </a:cxn>
                <a:cxn ang="0">
                  <a:pos x="T2" y="T3"/>
                </a:cxn>
                <a:cxn ang="0">
                  <a:pos x="T4" y="T5"/>
                </a:cxn>
                <a:cxn ang="0">
                  <a:pos x="T6" y="T7"/>
                </a:cxn>
                <a:cxn ang="0">
                  <a:pos x="T8" y="T9"/>
                </a:cxn>
              </a:cxnLst>
              <a:rect l="0" t="0" r="r" b="b"/>
              <a:pathLst>
                <a:path w="384" h="384">
                  <a:moveTo>
                    <a:pt x="384" y="193"/>
                  </a:moveTo>
                  <a:cubicBezTo>
                    <a:pt x="384" y="298"/>
                    <a:pt x="298" y="384"/>
                    <a:pt x="191" y="384"/>
                  </a:cubicBezTo>
                  <a:cubicBezTo>
                    <a:pt x="86" y="384"/>
                    <a:pt x="0" y="298"/>
                    <a:pt x="0" y="193"/>
                  </a:cubicBezTo>
                  <a:cubicBezTo>
                    <a:pt x="0" y="86"/>
                    <a:pt x="86" y="0"/>
                    <a:pt x="191" y="0"/>
                  </a:cubicBezTo>
                  <a:cubicBezTo>
                    <a:pt x="298" y="0"/>
                    <a:pt x="384" y="86"/>
                    <a:pt x="384" y="193"/>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61" name="Freeform 6">
              <a:extLst>
                <a:ext uri="{FF2B5EF4-FFF2-40B4-BE49-F238E27FC236}">
                  <a16:creationId xmlns:a16="http://schemas.microsoft.com/office/drawing/2014/main" id="{6CC15CC5-CDC2-45A7-82B1-37BEDEB46DDB}"/>
                </a:ext>
              </a:extLst>
            </p:cNvPr>
            <p:cNvSpPr>
              <a:spLocks noEditPoints="1"/>
            </p:cNvSpPr>
            <p:nvPr/>
          </p:nvSpPr>
          <p:spPr bwMode="auto">
            <a:xfrm>
              <a:off x="5991940" y="3932260"/>
              <a:ext cx="126045" cy="274460"/>
            </a:xfrm>
            <a:custGeom>
              <a:avLst/>
              <a:gdLst>
                <a:gd name="T0" fmla="*/ 90 w 123"/>
                <a:gd name="T1" fmla="*/ 0 h 268"/>
                <a:gd name="T2" fmla="*/ 62 w 123"/>
                <a:gd name="T3" fmla="*/ 14 h 268"/>
                <a:gd name="T4" fmla="*/ 29 w 123"/>
                <a:gd name="T5" fmla="*/ 49 h 268"/>
                <a:gd name="T6" fmla="*/ 13 w 123"/>
                <a:gd name="T7" fmla="*/ 87 h 268"/>
                <a:gd name="T8" fmla="*/ 0 w 123"/>
                <a:gd name="T9" fmla="*/ 117 h 268"/>
                <a:gd name="T10" fmla="*/ 0 w 123"/>
                <a:gd name="T11" fmla="*/ 119 h 268"/>
                <a:gd name="T12" fmla="*/ 3 w 123"/>
                <a:gd name="T13" fmla="*/ 129 h 268"/>
                <a:gd name="T14" fmla="*/ 5 w 123"/>
                <a:gd name="T15" fmla="*/ 137 h 268"/>
                <a:gd name="T16" fmla="*/ 9 w 123"/>
                <a:gd name="T17" fmla="*/ 179 h 268"/>
                <a:gd name="T18" fmla="*/ 28 w 123"/>
                <a:gd name="T19" fmla="*/ 223 h 268"/>
                <a:gd name="T20" fmla="*/ 30 w 123"/>
                <a:gd name="T21" fmla="*/ 234 h 268"/>
                <a:gd name="T22" fmla="*/ 69 w 123"/>
                <a:gd name="T23" fmla="*/ 253 h 268"/>
                <a:gd name="T24" fmla="*/ 115 w 123"/>
                <a:gd name="T25" fmla="*/ 260 h 268"/>
                <a:gd name="T26" fmla="*/ 123 w 123"/>
                <a:gd name="T27" fmla="*/ 35 h 268"/>
                <a:gd name="T28" fmla="*/ 92 w 123"/>
                <a:gd name="T29" fmla="*/ 62 h 268"/>
                <a:gd name="T30" fmla="*/ 113 w 123"/>
                <a:gd name="T31" fmla="*/ 69 h 268"/>
                <a:gd name="T32" fmla="*/ 62 w 123"/>
                <a:gd name="T33" fmla="*/ 134 h 268"/>
                <a:gd name="T34" fmla="*/ 38 w 123"/>
                <a:gd name="T35" fmla="*/ 110 h 268"/>
                <a:gd name="T36" fmla="*/ 60 w 123"/>
                <a:gd name="T37" fmla="*/ 146 h 268"/>
                <a:gd name="T38" fmla="*/ 113 w 123"/>
                <a:gd name="T39" fmla="*/ 179 h 268"/>
                <a:gd name="T40" fmla="*/ 51 w 123"/>
                <a:gd name="T41" fmla="*/ 209 h 268"/>
                <a:gd name="T42" fmla="*/ 63 w 123"/>
                <a:gd name="T43" fmla="*/ 209 h 268"/>
                <a:gd name="T44" fmla="*/ 113 w 123"/>
                <a:gd name="T45" fmla="*/ 191 h 268"/>
                <a:gd name="T46" fmla="*/ 97 w 123"/>
                <a:gd name="T47" fmla="*/ 257 h 268"/>
                <a:gd name="T48" fmla="*/ 94 w 123"/>
                <a:gd name="T49" fmla="*/ 221 h 268"/>
                <a:gd name="T50" fmla="*/ 84 w 123"/>
                <a:gd name="T51" fmla="*/ 205 h 268"/>
                <a:gd name="T52" fmla="*/ 81 w 123"/>
                <a:gd name="T53" fmla="*/ 212 h 268"/>
                <a:gd name="T54" fmla="*/ 71 w 123"/>
                <a:gd name="T55" fmla="*/ 240 h 268"/>
                <a:gd name="T56" fmla="*/ 60 w 123"/>
                <a:gd name="T57" fmla="*/ 242 h 268"/>
                <a:gd name="T58" fmla="*/ 39 w 123"/>
                <a:gd name="T59" fmla="*/ 219 h 268"/>
                <a:gd name="T60" fmla="*/ 17 w 123"/>
                <a:gd name="T61" fmla="*/ 192 h 268"/>
                <a:gd name="T62" fmla="*/ 20 w 123"/>
                <a:gd name="T63" fmla="*/ 172 h 268"/>
                <a:gd name="T64" fmla="*/ 17 w 123"/>
                <a:gd name="T65" fmla="*/ 141 h 268"/>
                <a:gd name="T66" fmla="*/ 11 w 123"/>
                <a:gd name="T67" fmla="*/ 116 h 268"/>
                <a:gd name="T68" fmla="*/ 63 w 123"/>
                <a:gd name="T69" fmla="*/ 115 h 268"/>
                <a:gd name="T70" fmla="*/ 73 w 123"/>
                <a:gd name="T71" fmla="*/ 119 h 268"/>
                <a:gd name="T72" fmla="*/ 37 w 123"/>
                <a:gd name="T73" fmla="*/ 79 h 268"/>
                <a:gd name="T74" fmla="*/ 22 w 123"/>
                <a:gd name="T75" fmla="*/ 77 h 268"/>
                <a:gd name="T76" fmla="*/ 41 w 123"/>
                <a:gd name="T77" fmla="*/ 52 h 268"/>
                <a:gd name="T78" fmla="*/ 41 w 123"/>
                <a:gd name="T79" fmla="*/ 44 h 268"/>
                <a:gd name="T80" fmla="*/ 62 w 123"/>
                <a:gd name="T81" fmla="*/ 26 h 268"/>
                <a:gd name="T82" fmla="*/ 89 w 123"/>
                <a:gd name="T83" fmla="*/ 40 h 268"/>
                <a:gd name="T84" fmla="*/ 75 w 123"/>
                <a:gd name="T85" fmla="*/ 17 h 268"/>
                <a:gd name="T86" fmla="*/ 113 w 123"/>
                <a:gd name="T87" fmla="*/ 35 h 268"/>
                <a:gd name="T88" fmla="*/ 98 w 123"/>
                <a:gd name="T89" fmla="*/ 57 h 268"/>
                <a:gd name="T90" fmla="*/ 83 w 123"/>
                <a:gd name="T91" fmla="*/ 82 h 268"/>
                <a:gd name="T92" fmla="*/ 109 w 123"/>
                <a:gd name="T93" fmla="*/ 96 h 268"/>
                <a:gd name="T94" fmla="*/ 83 w 123"/>
                <a:gd name="T95" fmla="*/ 111 h 268"/>
                <a:gd name="T96" fmla="*/ 97 w 123"/>
                <a:gd name="T97" fmla="*/ 96 h 268"/>
                <a:gd name="T98" fmla="*/ 83 w 123"/>
                <a:gd name="T99" fmla="*/ 82 h 268"/>
                <a:gd name="T100" fmla="*/ 79 w 123"/>
                <a:gd name="T101" fmla="*/ 66 h 268"/>
                <a:gd name="T102" fmla="*/ 63 w 123"/>
                <a:gd name="T103" fmla="*/ 39 h 268"/>
                <a:gd name="T104" fmla="*/ 79 w 123"/>
                <a:gd name="T105" fmla="*/ 55 h 268"/>
                <a:gd name="T106" fmla="*/ 38 w 123"/>
                <a:gd name="T107" fmla="*/ 184 h 268"/>
                <a:gd name="T108" fmla="*/ 54 w 123"/>
                <a:gd name="T109" fmla="*/ 157 h 268"/>
                <a:gd name="T110" fmla="*/ 54 w 123"/>
                <a:gd name="T111" fmla="*/ 168 h 268"/>
                <a:gd name="T112" fmla="*/ 38 w 123"/>
                <a:gd name="T113" fmla="*/ 184 h 268"/>
                <a:gd name="T114" fmla="*/ 66 w 123"/>
                <a:gd name="T115" fmla="*/ 163 h 268"/>
                <a:gd name="T116" fmla="*/ 103 w 123"/>
                <a:gd name="T117" fmla="*/ 157 h 268"/>
                <a:gd name="T118" fmla="*/ 103 w 123"/>
                <a:gd name="T119" fmla="*/ 16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268">
                  <a:moveTo>
                    <a:pt x="114" y="9"/>
                  </a:moveTo>
                  <a:cubicBezTo>
                    <a:pt x="107" y="2"/>
                    <a:pt x="99" y="0"/>
                    <a:pt x="90" y="0"/>
                  </a:cubicBezTo>
                  <a:cubicBezTo>
                    <a:pt x="79" y="0"/>
                    <a:pt x="68" y="5"/>
                    <a:pt x="62" y="14"/>
                  </a:cubicBezTo>
                  <a:cubicBezTo>
                    <a:pt x="62" y="14"/>
                    <a:pt x="62" y="14"/>
                    <a:pt x="62" y="14"/>
                  </a:cubicBezTo>
                  <a:cubicBezTo>
                    <a:pt x="43" y="14"/>
                    <a:pt x="29" y="28"/>
                    <a:pt x="29" y="47"/>
                  </a:cubicBezTo>
                  <a:cubicBezTo>
                    <a:pt x="29" y="48"/>
                    <a:pt x="29" y="48"/>
                    <a:pt x="29" y="49"/>
                  </a:cubicBezTo>
                  <a:cubicBezTo>
                    <a:pt x="19" y="53"/>
                    <a:pt x="11" y="65"/>
                    <a:pt x="11" y="77"/>
                  </a:cubicBezTo>
                  <a:cubicBezTo>
                    <a:pt x="11" y="81"/>
                    <a:pt x="12" y="83"/>
                    <a:pt x="13" y="87"/>
                  </a:cubicBezTo>
                  <a:cubicBezTo>
                    <a:pt x="4" y="95"/>
                    <a:pt x="0" y="106"/>
                    <a:pt x="0" y="116"/>
                  </a:cubicBezTo>
                  <a:cubicBezTo>
                    <a:pt x="0" y="117"/>
                    <a:pt x="0" y="117"/>
                    <a:pt x="0" y="117"/>
                  </a:cubicBezTo>
                  <a:cubicBezTo>
                    <a:pt x="0" y="117"/>
                    <a:pt x="0" y="117"/>
                    <a:pt x="0" y="117"/>
                  </a:cubicBezTo>
                  <a:cubicBezTo>
                    <a:pt x="0" y="119"/>
                    <a:pt x="0" y="119"/>
                    <a:pt x="0" y="119"/>
                  </a:cubicBezTo>
                  <a:cubicBezTo>
                    <a:pt x="0" y="119"/>
                    <a:pt x="0" y="119"/>
                    <a:pt x="0" y="119"/>
                  </a:cubicBezTo>
                  <a:cubicBezTo>
                    <a:pt x="0" y="123"/>
                    <a:pt x="2" y="127"/>
                    <a:pt x="3" y="129"/>
                  </a:cubicBezTo>
                  <a:cubicBezTo>
                    <a:pt x="3" y="130"/>
                    <a:pt x="3" y="130"/>
                    <a:pt x="3" y="130"/>
                  </a:cubicBezTo>
                  <a:cubicBezTo>
                    <a:pt x="4" y="133"/>
                    <a:pt x="4" y="134"/>
                    <a:pt x="5" y="137"/>
                  </a:cubicBezTo>
                  <a:cubicBezTo>
                    <a:pt x="2" y="142"/>
                    <a:pt x="0" y="149"/>
                    <a:pt x="0" y="157"/>
                  </a:cubicBezTo>
                  <a:cubicBezTo>
                    <a:pt x="0" y="164"/>
                    <a:pt x="3" y="172"/>
                    <a:pt x="9" y="179"/>
                  </a:cubicBezTo>
                  <a:cubicBezTo>
                    <a:pt x="7" y="183"/>
                    <a:pt x="7" y="187"/>
                    <a:pt x="7" y="192"/>
                  </a:cubicBezTo>
                  <a:cubicBezTo>
                    <a:pt x="7" y="205"/>
                    <a:pt x="15" y="218"/>
                    <a:pt x="28" y="223"/>
                  </a:cubicBezTo>
                  <a:cubicBezTo>
                    <a:pt x="28" y="227"/>
                    <a:pt x="29" y="230"/>
                    <a:pt x="30" y="232"/>
                  </a:cubicBezTo>
                  <a:cubicBezTo>
                    <a:pt x="30" y="234"/>
                    <a:pt x="30" y="234"/>
                    <a:pt x="30" y="234"/>
                  </a:cubicBezTo>
                  <a:cubicBezTo>
                    <a:pt x="35" y="246"/>
                    <a:pt x="47" y="253"/>
                    <a:pt x="60" y="253"/>
                  </a:cubicBezTo>
                  <a:cubicBezTo>
                    <a:pt x="63" y="253"/>
                    <a:pt x="67" y="253"/>
                    <a:pt x="69" y="253"/>
                  </a:cubicBezTo>
                  <a:cubicBezTo>
                    <a:pt x="76" y="263"/>
                    <a:pt x="85" y="268"/>
                    <a:pt x="97" y="268"/>
                  </a:cubicBezTo>
                  <a:cubicBezTo>
                    <a:pt x="105" y="268"/>
                    <a:pt x="110" y="265"/>
                    <a:pt x="115" y="260"/>
                  </a:cubicBezTo>
                  <a:cubicBezTo>
                    <a:pt x="122" y="255"/>
                    <a:pt x="123" y="247"/>
                    <a:pt x="123" y="239"/>
                  </a:cubicBezTo>
                  <a:cubicBezTo>
                    <a:pt x="123" y="35"/>
                    <a:pt x="123" y="35"/>
                    <a:pt x="123" y="35"/>
                  </a:cubicBezTo>
                  <a:cubicBezTo>
                    <a:pt x="123" y="24"/>
                    <a:pt x="120" y="15"/>
                    <a:pt x="114" y="9"/>
                  </a:cubicBezTo>
                  <a:close/>
                  <a:moveTo>
                    <a:pt x="92" y="62"/>
                  </a:moveTo>
                  <a:cubicBezTo>
                    <a:pt x="92" y="66"/>
                    <a:pt x="94" y="69"/>
                    <a:pt x="98" y="69"/>
                  </a:cubicBezTo>
                  <a:cubicBezTo>
                    <a:pt x="113" y="69"/>
                    <a:pt x="113" y="69"/>
                    <a:pt x="113" y="69"/>
                  </a:cubicBezTo>
                  <a:cubicBezTo>
                    <a:pt x="113" y="134"/>
                    <a:pt x="113" y="134"/>
                    <a:pt x="113" y="134"/>
                  </a:cubicBezTo>
                  <a:cubicBezTo>
                    <a:pt x="113" y="134"/>
                    <a:pt x="72" y="134"/>
                    <a:pt x="62" y="134"/>
                  </a:cubicBezTo>
                  <a:cubicBezTo>
                    <a:pt x="52" y="134"/>
                    <a:pt x="43" y="127"/>
                    <a:pt x="43" y="116"/>
                  </a:cubicBezTo>
                  <a:cubicBezTo>
                    <a:pt x="43" y="112"/>
                    <a:pt x="41" y="110"/>
                    <a:pt x="38" y="110"/>
                  </a:cubicBezTo>
                  <a:cubicBezTo>
                    <a:pt x="34" y="110"/>
                    <a:pt x="33" y="112"/>
                    <a:pt x="33" y="116"/>
                  </a:cubicBezTo>
                  <a:cubicBezTo>
                    <a:pt x="33" y="132"/>
                    <a:pt x="46" y="146"/>
                    <a:pt x="60" y="146"/>
                  </a:cubicBezTo>
                  <a:cubicBezTo>
                    <a:pt x="76" y="146"/>
                    <a:pt x="113" y="147"/>
                    <a:pt x="113" y="147"/>
                  </a:cubicBezTo>
                  <a:cubicBezTo>
                    <a:pt x="113" y="179"/>
                    <a:pt x="113" y="179"/>
                    <a:pt x="113" y="179"/>
                  </a:cubicBezTo>
                  <a:cubicBezTo>
                    <a:pt x="113" y="179"/>
                    <a:pt x="98" y="179"/>
                    <a:pt x="81" y="179"/>
                  </a:cubicBezTo>
                  <a:cubicBezTo>
                    <a:pt x="64" y="179"/>
                    <a:pt x="51" y="192"/>
                    <a:pt x="51" y="209"/>
                  </a:cubicBezTo>
                  <a:cubicBezTo>
                    <a:pt x="51" y="212"/>
                    <a:pt x="54" y="214"/>
                    <a:pt x="58" y="214"/>
                  </a:cubicBezTo>
                  <a:cubicBezTo>
                    <a:pt x="60" y="214"/>
                    <a:pt x="63" y="212"/>
                    <a:pt x="63" y="209"/>
                  </a:cubicBezTo>
                  <a:cubicBezTo>
                    <a:pt x="63" y="198"/>
                    <a:pt x="71" y="191"/>
                    <a:pt x="81" y="191"/>
                  </a:cubicBezTo>
                  <a:cubicBezTo>
                    <a:pt x="92" y="191"/>
                    <a:pt x="113" y="191"/>
                    <a:pt x="113" y="191"/>
                  </a:cubicBezTo>
                  <a:cubicBezTo>
                    <a:pt x="113" y="239"/>
                    <a:pt x="113" y="239"/>
                    <a:pt x="113" y="239"/>
                  </a:cubicBezTo>
                  <a:cubicBezTo>
                    <a:pt x="113" y="249"/>
                    <a:pt x="105" y="257"/>
                    <a:pt x="97" y="257"/>
                  </a:cubicBezTo>
                  <a:cubicBezTo>
                    <a:pt x="89" y="257"/>
                    <a:pt x="84" y="253"/>
                    <a:pt x="79" y="248"/>
                  </a:cubicBezTo>
                  <a:cubicBezTo>
                    <a:pt x="88" y="242"/>
                    <a:pt x="94" y="231"/>
                    <a:pt x="94" y="221"/>
                  </a:cubicBezTo>
                  <a:cubicBezTo>
                    <a:pt x="94" y="215"/>
                    <a:pt x="93" y="212"/>
                    <a:pt x="92" y="208"/>
                  </a:cubicBezTo>
                  <a:cubicBezTo>
                    <a:pt x="90" y="205"/>
                    <a:pt x="86" y="204"/>
                    <a:pt x="84" y="205"/>
                  </a:cubicBezTo>
                  <a:cubicBezTo>
                    <a:pt x="83" y="205"/>
                    <a:pt x="81" y="206"/>
                    <a:pt x="81" y="208"/>
                  </a:cubicBezTo>
                  <a:cubicBezTo>
                    <a:pt x="80" y="209"/>
                    <a:pt x="80" y="210"/>
                    <a:pt x="81" y="212"/>
                  </a:cubicBezTo>
                  <a:cubicBezTo>
                    <a:pt x="83" y="214"/>
                    <a:pt x="83" y="218"/>
                    <a:pt x="83" y="221"/>
                  </a:cubicBezTo>
                  <a:cubicBezTo>
                    <a:pt x="83" y="229"/>
                    <a:pt x="77" y="236"/>
                    <a:pt x="71" y="240"/>
                  </a:cubicBezTo>
                  <a:cubicBezTo>
                    <a:pt x="69" y="240"/>
                    <a:pt x="69" y="240"/>
                    <a:pt x="69" y="240"/>
                  </a:cubicBezTo>
                  <a:cubicBezTo>
                    <a:pt x="67" y="242"/>
                    <a:pt x="64" y="242"/>
                    <a:pt x="60" y="242"/>
                  </a:cubicBezTo>
                  <a:cubicBezTo>
                    <a:pt x="49" y="242"/>
                    <a:pt x="39" y="232"/>
                    <a:pt x="39" y="221"/>
                  </a:cubicBezTo>
                  <a:cubicBezTo>
                    <a:pt x="39" y="219"/>
                    <a:pt x="39" y="219"/>
                    <a:pt x="39" y="219"/>
                  </a:cubicBezTo>
                  <a:cubicBezTo>
                    <a:pt x="39" y="217"/>
                    <a:pt x="37" y="214"/>
                    <a:pt x="34" y="214"/>
                  </a:cubicBezTo>
                  <a:cubicBezTo>
                    <a:pt x="25" y="212"/>
                    <a:pt x="17" y="201"/>
                    <a:pt x="17" y="192"/>
                  </a:cubicBezTo>
                  <a:cubicBezTo>
                    <a:pt x="17" y="188"/>
                    <a:pt x="19" y="184"/>
                    <a:pt x="21" y="180"/>
                  </a:cubicBezTo>
                  <a:cubicBezTo>
                    <a:pt x="22" y="178"/>
                    <a:pt x="21" y="175"/>
                    <a:pt x="20" y="172"/>
                  </a:cubicBezTo>
                  <a:cubicBezTo>
                    <a:pt x="15" y="168"/>
                    <a:pt x="11" y="163"/>
                    <a:pt x="11" y="157"/>
                  </a:cubicBezTo>
                  <a:cubicBezTo>
                    <a:pt x="11" y="150"/>
                    <a:pt x="13" y="145"/>
                    <a:pt x="17" y="141"/>
                  </a:cubicBezTo>
                  <a:cubicBezTo>
                    <a:pt x="20" y="138"/>
                    <a:pt x="20" y="136"/>
                    <a:pt x="17" y="133"/>
                  </a:cubicBezTo>
                  <a:cubicBezTo>
                    <a:pt x="13" y="129"/>
                    <a:pt x="11" y="123"/>
                    <a:pt x="11" y="116"/>
                  </a:cubicBezTo>
                  <a:cubicBezTo>
                    <a:pt x="11" y="102"/>
                    <a:pt x="22" y="90"/>
                    <a:pt x="37" y="90"/>
                  </a:cubicBezTo>
                  <a:cubicBezTo>
                    <a:pt x="51" y="90"/>
                    <a:pt x="63" y="102"/>
                    <a:pt x="63" y="115"/>
                  </a:cubicBezTo>
                  <a:cubicBezTo>
                    <a:pt x="64" y="119"/>
                    <a:pt x="67" y="120"/>
                    <a:pt x="69" y="120"/>
                  </a:cubicBezTo>
                  <a:cubicBezTo>
                    <a:pt x="71" y="120"/>
                    <a:pt x="72" y="120"/>
                    <a:pt x="73" y="119"/>
                  </a:cubicBezTo>
                  <a:cubicBezTo>
                    <a:pt x="75" y="117"/>
                    <a:pt x="75" y="116"/>
                    <a:pt x="75" y="115"/>
                  </a:cubicBezTo>
                  <a:cubicBezTo>
                    <a:pt x="73" y="94"/>
                    <a:pt x="58" y="79"/>
                    <a:pt x="37" y="79"/>
                  </a:cubicBezTo>
                  <a:cubicBezTo>
                    <a:pt x="33" y="79"/>
                    <a:pt x="28" y="79"/>
                    <a:pt x="24" y="82"/>
                  </a:cubicBezTo>
                  <a:cubicBezTo>
                    <a:pt x="22" y="79"/>
                    <a:pt x="22" y="78"/>
                    <a:pt x="22" y="77"/>
                  </a:cubicBezTo>
                  <a:cubicBezTo>
                    <a:pt x="22" y="68"/>
                    <a:pt x="28" y="61"/>
                    <a:pt x="37" y="58"/>
                  </a:cubicBezTo>
                  <a:cubicBezTo>
                    <a:pt x="39" y="57"/>
                    <a:pt x="41" y="55"/>
                    <a:pt x="41" y="52"/>
                  </a:cubicBezTo>
                  <a:cubicBezTo>
                    <a:pt x="41" y="51"/>
                    <a:pt x="39" y="49"/>
                    <a:pt x="39" y="47"/>
                  </a:cubicBezTo>
                  <a:cubicBezTo>
                    <a:pt x="39" y="47"/>
                    <a:pt x="41" y="45"/>
                    <a:pt x="41" y="44"/>
                  </a:cubicBezTo>
                  <a:cubicBezTo>
                    <a:pt x="41" y="44"/>
                    <a:pt x="41" y="44"/>
                    <a:pt x="41" y="44"/>
                  </a:cubicBezTo>
                  <a:cubicBezTo>
                    <a:pt x="42" y="34"/>
                    <a:pt x="51" y="26"/>
                    <a:pt x="62" y="26"/>
                  </a:cubicBezTo>
                  <a:cubicBezTo>
                    <a:pt x="69" y="26"/>
                    <a:pt x="77" y="30"/>
                    <a:pt x="81" y="38"/>
                  </a:cubicBezTo>
                  <a:cubicBezTo>
                    <a:pt x="83" y="40"/>
                    <a:pt x="86" y="41"/>
                    <a:pt x="89" y="40"/>
                  </a:cubicBezTo>
                  <a:cubicBezTo>
                    <a:pt x="92" y="39"/>
                    <a:pt x="93" y="35"/>
                    <a:pt x="92" y="32"/>
                  </a:cubicBezTo>
                  <a:cubicBezTo>
                    <a:pt x="88" y="26"/>
                    <a:pt x="81" y="19"/>
                    <a:pt x="75" y="17"/>
                  </a:cubicBezTo>
                  <a:cubicBezTo>
                    <a:pt x="79" y="13"/>
                    <a:pt x="84" y="10"/>
                    <a:pt x="90" y="10"/>
                  </a:cubicBezTo>
                  <a:cubicBezTo>
                    <a:pt x="103" y="10"/>
                    <a:pt x="113" y="21"/>
                    <a:pt x="113" y="35"/>
                  </a:cubicBezTo>
                  <a:cubicBezTo>
                    <a:pt x="113" y="57"/>
                    <a:pt x="113" y="57"/>
                    <a:pt x="113" y="57"/>
                  </a:cubicBezTo>
                  <a:cubicBezTo>
                    <a:pt x="98" y="57"/>
                    <a:pt x="98" y="57"/>
                    <a:pt x="98" y="57"/>
                  </a:cubicBezTo>
                  <a:cubicBezTo>
                    <a:pt x="94" y="57"/>
                    <a:pt x="92" y="60"/>
                    <a:pt x="92" y="62"/>
                  </a:cubicBezTo>
                  <a:close/>
                  <a:moveTo>
                    <a:pt x="83" y="82"/>
                  </a:moveTo>
                  <a:cubicBezTo>
                    <a:pt x="83" y="78"/>
                    <a:pt x="85" y="75"/>
                    <a:pt x="88" y="75"/>
                  </a:cubicBezTo>
                  <a:cubicBezTo>
                    <a:pt x="100" y="75"/>
                    <a:pt x="109" y="85"/>
                    <a:pt x="109" y="96"/>
                  </a:cubicBezTo>
                  <a:cubicBezTo>
                    <a:pt x="109" y="107"/>
                    <a:pt x="100" y="116"/>
                    <a:pt x="88" y="116"/>
                  </a:cubicBezTo>
                  <a:cubicBezTo>
                    <a:pt x="85" y="116"/>
                    <a:pt x="83" y="113"/>
                    <a:pt x="83" y="111"/>
                  </a:cubicBezTo>
                  <a:cubicBezTo>
                    <a:pt x="83" y="107"/>
                    <a:pt x="85" y="104"/>
                    <a:pt x="88" y="104"/>
                  </a:cubicBezTo>
                  <a:cubicBezTo>
                    <a:pt x="93" y="104"/>
                    <a:pt x="97" y="100"/>
                    <a:pt x="97" y="96"/>
                  </a:cubicBezTo>
                  <a:cubicBezTo>
                    <a:pt x="97" y="91"/>
                    <a:pt x="93" y="87"/>
                    <a:pt x="88" y="87"/>
                  </a:cubicBezTo>
                  <a:cubicBezTo>
                    <a:pt x="85" y="87"/>
                    <a:pt x="83" y="85"/>
                    <a:pt x="83" y="82"/>
                  </a:cubicBezTo>
                  <a:close/>
                  <a:moveTo>
                    <a:pt x="84" y="61"/>
                  </a:moveTo>
                  <a:cubicBezTo>
                    <a:pt x="84" y="64"/>
                    <a:pt x="81" y="66"/>
                    <a:pt x="79" y="66"/>
                  </a:cubicBezTo>
                  <a:cubicBezTo>
                    <a:pt x="67" y="66"/>
                    <a:pt x="58" y="57"/>
                    <a:pt x="58" y="45"/>
                  </a:cubicBezTo>
                  <a:cubicBezTo>
                    <a:pt x="58" y="42"/>
                    <a:pt x="60" y="39"/>
                    <a:pt x="63" y="39"/>
                  </a:cubicBezTo>
                  <a:cubicBezTo>
                    <a:pt x="66" y="39"/>
                    <a:pt x="68" y="42"/>
                    <a:pt x="68" y="45"/>
                  </a:cubicBezTo>
                  <a:cubicBezTo>
                    <a:pt x="68" y="51"/>
                    <a:pt x="73" y="55"/>
                    <a:pt x="79" y="55"/>
                  </a:cubicBezTo>
                  <a:cubicBezTo>
                    <a:pt x="81" y="55"/>
                    <a:pt x="84" y="57"/>
                    <a:pt x="84" y="61"/>
                  </a:cubicBezTo>
                  <a:close/>
                  <a:moveTo>
                    <a:pt x="38" y="184"/>
                  </a:moveTo>
                  <a:cubicBezTo>
                    <a:pt x="34" y="184"/>
                    <a:pt x="33" y="181"/>
                    <a:pt x="33" y="177"/>
                  </a:cubicBezTo>
                  <a:cubicBezTo>
                    <a:pt x="33" y="166"/>
                    <a:pt x="42" y="157"/>
                    <a:pt x="54" y="157"/>
                  </a:cubicBezTo>
                  <a:cubicBezTo>
                    <a:pt x="56" y="157"/>
                    <a:pt x="59" y="159"/>
                    <a:pt x="59" y="162"/>
                  </a:cubicBezTo>
                  <a:cubicBezTo>
                    <a:pt x="59" y="166"/>
                    <a:pt x="56" y="168"/>
                    <a:pt x="54" y="168"/>
                  </a:cubicBezTo>
                  <a:cubicBezTo>
                    <a:pt x="48" y="168"/>
                    <a:pt x="43" y="172"/>
                    <a:pt x="43" y="177"/>
                  </a:cubicBezTo>
                  <a:cubicBezTo>
                    <a:pt x="43" y="181"/>
                    <a:pt x="41" y="184"/>
                    <a:pt x="38" y="184"/>
                  </a:cubicBezTo>
                  <a:close/>
                  <a:moveTo>
                    <a:pt x="72" y="169"/>
                  </a:moveTo>
                  <a:cubicBezTo>
                    <a:pt x="69" y="169"/>
                    <a:pt x="66" y="166"/>
                    <a:pt x="66" y="163"/>
                  </a:cubicBezTo>
                  <a:cubicBezTo>
                    <a:pt x="66" y="159"/>
                    <a:pt x="69" y="157"/>
                    <a:pt x="72" y="157"/>
                  </a:cubicBezTo>
                  <a:cubicBezTo>
                    <a:pt x="72" y="157"/>
                    <a:pt x="72" y="157"/>
                    <a:pt x="103" y="157"/>
                  </a:cubicBezTo>
                  <a:cubicBezTo>
                    <a:pt x="106" y="157"/>
                    <a:pt x="109" y="159"/>
                    <a:pt x="109" y="163"/>
                  </a:cubicBezTo>
                  <a:cubicBezTo>
                    <a:pt x="109" y="166"/>
                    <a:pt x="106" y="169"/>
                    <a:pt x="103" y="169"/>
                  </a:cubicBezTo>
                  <a:cubicBezTo>
                    <a:pt x="103" y="169"/>
                    <a:pt x="103" y="169"/>
                    <a:pt x="72"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62" name="Freeform 7">
              <a:extLst>
                <a:ext uri="{FF2B5EF4-FFF2-40B4-BE49-F238E27FC236}">
                  <a16:creationId xmlns:a16="http://schemas.microsoft.com/office/drawing/2014/main" id="{3498E082-E76C-401F-BE7D-FEBF022789B6}"/>
                </a:ext>
              </a:extLst>
            </p:cNvPr>
            <p:cNvSpPr>
              <a:spLocks/>
            </p:cNvSpPr>
            <p:nvPr/>
          </p:nvSpPr>
          <p:spPr bwMode="auto">
            <a:xfrm>
              <a:off x="6132181" y="3937422"/>
              <a:ext cx="185411" cy="304143"/>
            </a:xfrm>
            <a:custGeom>
              <a:avLst/>
              <a:gdLst>
                <a:gd name="T0" fmla="*/ 124 w 181"/>
                <a:gd name="T1" fmla="*/ 83 h 297"/>
                <a:gd name="T2" fmla="*/ 124 w 181"/>
                <a:gd name="T3" fmla="*/ 83 h 297"/>
                <a:gd name="T4" fmla="*/ 122 w 181"/>
                <a:gd name="T5" fmla="*/ 75 h 297"/>
                <a:gd name="T6" fmla="*/ 106 w 181"/>
                <a:gd name="T7" fmla="*/ 61 h 297"/>
                <a:gd name="T8" fmla="*/ 61 w 181"/>
                <a:gd name="T9" fmla="*/ 15 h 297"/>
                <a:gd name="T10" fmla="*/ 61 w 181"/>
                <a:gd name="T11" fmla="*/ 15 h 297"/>
                <a:gd name="T12" fmla="*/ 49 w 181"/>
                <a:gd name="T13" fmla="*/ 5 h 297"/>
                <a:gd name="T14" fmla="*/ 17 w 181"/>
                <a:gd name="T15" fmla="*/ 19 h 297"/>
                <a:gd name="T16" fmla="*/ 6 w 181"/>
                <a:gd name="T17" fmla="*/ 48 h 297"/>
                <a:gd name="T18" fmla="*/ 0 w 181"/>
                <a:gd name="T19" fmla="*/ 48 h 297"/>
                <a:gd name="T20" fmla="*/ 0 w 181"/>
                <a:gd name="T21" fmla="*/ 87 h 297"/>
                <a:gd name="T22" fmla="*/ 10 w 181"/>
                <a:gd name="T23" fmla="*/ 88 h 297"/>
                <a:gd name="T24" fmla="*/ 0 w 181"/>
                <a:gd name="T25" fmla="*/ 87 h 297"/>
                <a:gd name="T26" fmla="*/ 44 w 181"/>
                <a:gd name="T27" fmla="*/ 132 h 297"/>
                <a:gd name="T28" fmla="*/ 41 w 181"/>
                <a:gd name="T29" fmla="*/ 145 h 297"/>
                <a:gd name="T30" fmla="*/ 0 w 181"/>
                <a:gd name="T31" fmla="*/ 172 h 297"/>
                <a:gd name="T32" fmla="*/ 0 w 181"/>
                <a:gd name="T33" fmla="*/ 210 h 297"/>
                <a:gd name="T34" fmla="*/ 20 w 181"/>
                <a:gd name="T35" fmla="*/ 230 h 297"/>
                <a:gd name="T36" fmla="*/ 23 w 181"/>
                <a:gd name="T37" fmla="*/ 238 h 297"/>
                <a:gd name="T38" fmla="*/ 31 w 181"/>
                <a:gd name="T39" fmla="*/ 247 h 297"/>
                <a:gd name="T40" fmla="*/ 79 w 181"/>
                <a:gd name="T41" fmla="*/ 297 h 297"/>
                <a:gd name="T42" fmla="*/ 181 w 181"/>
                <a:gd name="T43" fmla="*/ 140 h 297"/>
                <a:gd name="T44" fmla="*/ 124 w 181"/>
                <a:gd name="T45" fmla="*/ 8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297">
                  <a:moveTo>
                    <a:pt x="124" y="83"/>
                  </a:moveTo>
                  <a:cubicBezTo>
                    <a:pt x="124" y="83"/>
                    <a:pt x="124" y="83"/>
                    <a:pt x="124" y="83"/>
                  </a:cubicBezTo>
                  <a:cubicBezTo>
                    <a:pt x="124" y="80"/>
                    <a:pt x="123" y="78"/>
                    <a:pt x="122" y="75"/>
                  </a:cubicBezTo>
                  <a:cubicBezTo>
                    <a:pt x="119" y="68"/>
                    <a:pt x="113" y="63"/>
                    <a:pt x="106" y="61"/>
                  </a:cubicBezTo>
                  <a:cubicBezTo>
                    <a:pt x="61" y="15"/>
                    <a:pt x="61" y="15"/>
                    <a:pt x="61" y="15"/>
                  </a:cubicBezTo>
                  <a:cubicBezTo>
                    <a:pt x="61" y="15"/>
                    <a:pt x="61" y="15"/>
                    <a:pt x="61" y="15"/>
                  </a:cubicBezTo>
                  <a:cubicBezTo>
                    <a:pt x="58" y="11"/>
                    <a:pt x="54" y="7"/>
                    <a:pt x="49" y="5"/>
                  </a:cubicBezTo>
                  <a:cubicBezTo>
                    <a:pt x="36" y="0"/>
                    <a:pt x="21" y="7"/>
                    <a:pt x="17" y="19"/>
                  </a:cubicBezTo>
                  <a:cubicBezTo>
                    <a:pt x="17" y="19"/>
                    <a:pt x="17" y="19"/>
                    <a:pt x="6" y="48"/>
                  </a:cubicBezTo>
                  <a:cubicBezTo>
                    <a:pt x="4" y="48"/>
                    <a:pt x="2" y="48"/>
                    <a:pt x="0" y="48"/>
                  </a:cubicBezTo>
                  <a:cubicBezTo>
                    <a:pt x="0" y="87"/>
                    <a:pt x="0" y="87"/>
                    <a:pt x="0" y="87"/>
                  </a:cubicBezTo>
                  <a:cubicBezTo>
                    <a:pt x="3" y="87"/>
                    <a:pt x="7" y="88"/>
                    <a:pt x="10" y="88"/>
                  </a:cubicBezTo>
                  <a:cubicBezTo>
                    <a:pt x="0" y="87"/>
                    <a:pt x="0" y="87"/>
                    <a:pt x="0" y="87"/>
                  </a:cubicBezTo>
                  <a:cubicBezTo>
                    <a:pt x="44" y="132"/>
                    <a:pt x="44" y="132"/>
                    <a:pt x="44" y="132"/>
                  </a:cubicBezTo>
                  <a:cubicBezTo>
                    <a:pt x="43" y="136"/>
                    <a:pt x="43" y="140"/>
                    <a:pt x="41" y="145"/>
                  </a:cubicBezTo>
                  <a:cubicBezTo>
                    <a:pt x="34" y="162"/>
                    <a:pt x="18" y="172"/>
                    <a:pt x="0" y="172"/>
                  </a:cubicBezTo>
                  <a:cubicBezTo>
                    <a:pt x="0" y="210"/>
                    <a:pt x="0" y="210"/>
                    <a:pt x="0" y="210"/>
                  </a:cubicBezTo>
                  <a:cubicBezTo>
                    <a:pt x="20" y="230"/>
                    <a:pt x="20" y="230"/>
                    <a:pt x="20" y="230"/>
                  </a:cubicBezTo>
                  <a:cubicBezTo>
                    <a:pt x="21" y="233"/>
                    <a:pt x="22" y="235"/>
                    <a:pt x="23" y="238"/>
                  </a:cubicBezTo>
                  <a:cubicBezTo>
                    <a:pt x="25" y="242"/>
                    <a:pt x="27" y="245"/>
                    <a:pt x="31" y="247"/>
                  </a:cubicBezTo>
                  <a:cubicBezTo>
                    <a:pt x="79" y="297"/>
                    <a:pt x="79" y="297"/>
                    <a:pt x="79" y="297"/>
                  </a:cubicBezTo>
                  <a:cubicBezTo>
                    <a:pt x="137" y="267"/>
                    <a:pt x="177" y="208"/>
                    <a:pt x="181" y="140"/>
                  </a:cubicBezTo>
                  <a:lnTo>
                    <a:pt x="124" y="83"/>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63" name="Freeform 8">
              <a:extLst>
                <a:ext uri="{FF2B5EF4-FFF2-40B4-BE49-F238E27FC236}">
                  <a16:creationId xmlns:a16="http://schemas.microsoft.com/office/drawing/2014/main" id="{54FFC02C-A39B-4DAB-9C5A-04096A484003}"/>
                </a:ext>
              </a:extLst>
            </p:cNvPr>
            <p:cNvSpPr>
              <a:spLocks/>
            </p:cNvSpPr>
            <p:nvPr/>
          </p:nvSpPr>
          <p:spPr bwMode="auto">
            <a:xfrm>
              <a:off x="6132181" y="3937422"/>
              <a:ext cx="134219" cy="261985"/>
            </a:xfrm>
            <a:custGeom>
              <a:avLst/>
              <a:gdLst>
                <a:gd name="T0" fmla="*/ 111 w 131"/>
                <a:gd name="T1" fmla="*/ 144 h 256"/>
                <a:gd name="T2" fmla="*/ 83 w 131"/>
                <a:gd name="T3" fmla="*/ 133 h 256"/>
                <a:gd name="T4" fmla="*/ 82 w 131"/>
                <a:gd name="T5" fmla="*/ 120 h 256"/>
                <a:gd name="T6" fmla="*/ 109 w 131"/>
                <a:gd name="T7" fmla="*/ 108 h 256"/>
                <a:gd name="T8" fmla="*/ 122 w 131"/>
                <a:gd name="T9" fmla="*/ 75 h 256"/>
                <a:gd name="T10" fmla="*/ 90 w 131"/>
                <a:gd name="T11" fmla="*/ 63 h 256"/>
                <a:gd name="T12" fmla="*/ 62 w 131"/>
                <a:gd name="T13" fmla="*/ 75 h 256"/>
                <a:gd name="T14" fmla="*/ 53 w 131"/>
                <a:gd name="T15" fmla="*/ 66 h 256"/>
                <a:gd name="T16" fmla="*/ 63 w 131"/>
                <a:gd name="T17" fmla="*/ 37 h 256"/>
                <a:gd name="T18" fmla="*/ 49 w 131"/>
                <a:gd name="T19" fmla="*/ 5 h 256"/>
                <a:gd name="T20" fmla="*/ 17 w 131"/>
                <a:gd name="T21" fmla="*/ 19 h 256"/>
                <a:gd name="T22" fmla="*/ 6 w 131"/>
                <a:gd name="T23" fmla="*/ 48 h 256"/>
                <a:gd name="T24" fmla="*/ 0 w 131"/>
                <a:gd name="T25" fmla="*/ 48 h 256"/>
                <a:gd name="T26" fmla="*/ 0 w 131"/>
                <a:gd name="T27" fmla="*/ 87 h 256"/>
                <a:gd name="T28" fmla="*/ 17 w 131"/>
                <a:gd name="T29" fmla="*/ 90 h 256"/>
                <a:gd name="T30" fmla="*/ 41 w 131"/>
                <a:gd name="T31" fmla="*/ 145 h 256"/>
                <a:gd name="T32" fmla="*/ 0 w 131"/>
                <a:gd name="T33" fmla="*/ 172 h 256"/>
                <a:gd name="T34" fmla="*/ 0 w 131"/>
                <a:gd name="T35" fmla="*/ 210 h 256"/>
                <a:gd name="T36" fmla="*/ 10 w 131"/>
                <a:gd name="T37" fmla="*/ 210 h 256"/>
                <a:gd name="T38" fmla="*/ 23 w 131"/>
                <a:gd name="T39" fmla="*/ 238 h 256"/>
                <a:gd name="T40" fmla="*/ 55 w 131"/>
                <a:gd name="T41" fmla="*/ 250 h 256"/>
                <a:gd name="T42" fmla="*/ 67 w 131"/>
                <a:gd name="T43" fmla="*/ 218 h 256"/>
                <a:gd name="T44" fmla="*/ 55 w 131"/>
                <a:gd name="T45" fmla="*/ 190 h 256"/>
                <a:gd name="T46" fmla="*/ 65 w 131"/>
                <a:gd name="T47" fmla="*/ 180 h 256"/>
                <a:gd name="T48" fmla="*/ 93 w 131"/>
                <a:gd name="T49" fmla="*/ 191 h 256"/>
                <a:gd name="T50" fmla="*/ 126 w 131"/>
                <a:gd name="T51" fmla="*/ 177 h 256"/>
                <a:gd name="T52" fmla="*/ 111 w 131"/>
                <a:gd name="T53" fmla="*/ 1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256">
                  <a:moveTo>
                    <a:pt x="111" y="144"/>
                  </a:moveTo>
                  <a:cubicBezTo>
                    <a:pt x="111" y="144"/>
                    <a:pt x="111" y="144"/>
                    <a:pt x="83" y="133"/>
                  </a:cubicBezTo>
                  <a:cubicBezTo>
                    <a:pt x="83" y="129"/>
                    <a:pt x="83" y="124"/>
                    <a:pt x="82" y="120"/>
                  </a:cubicBezTo>
                  <a:cubicBezTo>
                    <a:pt x="91" y="116"/>
                    <a:pt x="100" y="112"/>
                    <a:pt x="109" y="108"/>
                  </a:cubicBezTo>
                  <a:cubicBezTo>
                    <a:pt x="122" y="102"/>
                    <a:pt x="128" y="88"/>
                    <a:pt x="122" y="75"/>
                  </a:cubicBezTo>
                  <a:cubicBezTo>
                    <a:pt x="117" y="63"/>
                    <a:pt x="102" y="57"/>
                    <a:pt x="90" y="63"/>
                  </a:cubicBezTo>
                  <a:cubicBezTo>
                    <a:pt x="90" y="63"/>
                    <a:pt x="90" y="63"/>
                    <a:pt x="62" y="75"/>
                  </a:cubicBezTo>
                  <a:cubicBezTo>
                    <a:pt x="59" y="72"/>
                    <a:pt x="56" y="68"/>
                    <a:pt x="53" y="66"/>
                  </a:cubicBezTo>
                  <a:cubicBezTo>
                    <a:pt x="56" y="56"/>
                    <a:pt x="60" y="47"/>
                    <a:pt x="63" y="37"/>
                  </a:cubicBezTo>
                  <a:cubicBezTo>
                    <a:pt x="68" y="25"/>
                    <a:pt x="62" y="10"/>
                    <a:pt x="49" y="5"/>
                  </a:cubicBezTo>
                  <a:cubicBezTo>
                    <a:pt x="36" y="0"/>
                    <a:pt x="21" y="7"/>
                    <a:pt x="17" y="19"/>
                  </a:cubicBezTo>
                  <a:cubicBezTo>
                    <a:pt x="17" y="19"/>
                    <a:pt x="17" y="19"/>
                    <a:pt x="6" y="48"/>
                  </a:cubicBezTo>
                  <a:cubicBezTo>
                    <a:pt x="4" y="48"/>
                    <a:pt x="2" y="48"/>
                    <a:pt x="0" y="48"/>
                  </a:cubicBezTo>
                  <a:cubicBezTo>
                    <a:pt x="0" y="87"/>
                    <a:pt x="0" y="87"/>
                    <a:pt x="0" y="87"/>
                  </a:cubicBezTo>
                  <a:cubicBezTo>
                    <a:pt x="6" y="87"/>
                    <a:pt x="11" y="88"/>
                    <a:pt x="17" y="90"/>
                  </a:cubicBezTo>
                  <a:cubicBezTo>
                    <a:pt x="38" y="99"/>
                    <a:pt x="49" y="123"/>
                    <a:pt x="41" y="145"/>
                  </a:cubicBezTo>
                  <a:cubicBezTo>
                    <a:pt x="34" y="162"/>
                    <a:pt x="18" y="172"/>
                    <a:pt x="0" y="172"/>
                  </a:cubicBezTo>
                  <a:cubicBezTo>
                    <a:pt x="0" y="210"/>
                    <a:pt x="0" y="210"/>
                    <a:pt x="0" y="210"/>
                  </a:cubicBezTo>
                  <a:cubicBezTo>
                    <a:pt x="4" y="210"/>
                    <a:pt x="7" y="210"/>
                    <a:pt x="10" y="210"/>
                  </a:cubicBezTo>
                  <a:cubicBezTo>
                    <a:pt x="14" y="219"/>
                    <a:pt x="19" y="228"/>
                    <a:pt x="23" y="238"/>
                  </a:cubicBezTo>
                  <a:cubicBezTo>
                    <a:pt x="28" y="250"/>
                    <a:pt x="43" y="256"/>
                    <a:pt x="55" y="250"/>
                  </a:cubicBezTo>
                  <a:cubicBezTo>
                    <a:pt x="68" y="245"/>
                    <a:pt x="74" y="230"/>
                    <a:pt x="67" y="218"/>
                  </a:cubicBezTo>
                  <a:cubicBezTo>
                    <a:pt x="67" y="218"/>
                    <a:pt x="67" y="218"/>
                    <a:pt x="55" y="190"/>
                  </a:cubicBezTo>
                  <a:cubicBezTo>
                    <a:pt x="59" y="187"/>
                    <a:pt x="62" y="184"/>
                    <a:pt x="65" y="180"/>
                  </a:cubicBezTo>
                  <a:cubicBezTo>
                    <a:pt x="74" y="183"/>
                    <a:pt x="83" y="187"/>
                    <a:pt x="93" y="191"/>
                  </a:cubicBezTo>
                  <a:cubicBezTo>
                    <a:pt x="106" y="196"/>
                    <a:pt x="121" y="190"/>
                    <a:pt x="126" y="177"/>
                  </a:cubicBezTo>
                  <a:cubicBezTo>
                    <a:pt x="131" y="164"/>
                    <a:pt x="124" y="149"/>
                    <a:pt x="111" y="14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685511"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grpSp>
      <p:grpSp>
        <p:nvGrpSpPr>
          <p:cNvPr id="17" name="Group 16">
            <a:extLst>
              <a:ext uri="{FF2B5EF4-FFF2-40B4-BE49-F238E27FC236}">
                <a16:creationId xmlns:a16="http://schemas.microsoft.com/office/drawing/2014/main" id="{CF52FD04-E18A-4F3A-ADEA-59B1F2F058AB}"/>
              </a:ext>
            </a:extLst>
          </p:cNvPr>
          <p:cNvGrpSpPr>
            <a:grpSpLocks noChangeAspect="1"/>
          </p:cNvGrpSpPr>
          <p:nvPr/>
        </p:nvGrpSpPr>
        <p:grpSpPr>
          <a:xfrm>
            <a:off x="6765171" y="3561753"/>
            <a:ext cx="393192" cy="393192"/>
            <a:chOff x="5262181" y="1873589"/>
            <a:chExt cx="1078992" cy="1078992"/>
          </a:xfrm>
        </p:grpSpPr>
        <p:sp>
          <p:nvSpPr>
            <p:cNvPr id="77" name="Oval 5">
              <a:extLst>
                <a:ext uri="{FF2B5EF4-FFF2-40B4-BE49-F238E27FC236}">
                  <a16:creationId xmlns:a16="http://schemas.microsoft.com/office/drawing/2014/main" id="{5703D1AE-9A70-418B-AC7D-74C26C11AF0E}"/>
                </a:ext>
              </a:extLst>
            </p:cNvPr>
            <p:cNvSpPr>
              <a:spLocks noChangeArrowheads="1"/>
            </p:cNvSpPr>
            <p:nvPr/>
          </p:nvSpPr>
          <p:spPr bwMode="auto">
            <a:xfrm>
              <a:off x="5262181" y="1873589"/>
              <a:ext cx="1078992" cy="1078992"/>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nvGrpSpPr>
            <p:cNvPr id="80" name="Group 79">
              <a:extLst>
                <a:ext uri="{FF2B5EF4-FFF2-40B4-BE49-F238E27FC236}">
                  <a16:creationId xmlns:a16="http://schemas.microsoft.com/office/drawing/2014/main" id="{98ADABC5-5B1D-489E-8D15-163FD46A1945}"/>
                </a:ext>
              </a:extLst>
            </p:cNvPr>
            <p:cNvGrpSpPr/>
            <p:nvPr/>
          </p:nvGrpSpPr>
          <p:grpSpPr>
            <a:xfrm>
              <a:off x="5579125" y="2090153"/>
              <a:ext cx="445103" cy="646631"/>
              <a:chOff x="6374432" y="2044809"/>
              <a:chExt cx="328433" cy="478494"/>
            </a:xfrm>
          </p:grpSpPr>
          <p:sp>
            <p:nvSpPr>
              <p:cNvPr id="98" name="Freeform 6">
                <a:extLst>
                  <a:ext uri="{FF2B5EF4-FFF2-40B4-BE49-F238E27FC236}">
                    <a16:creationId xmlns:a16="http://schemas.microsoft.com/office/drawing/2014/main" id="{2E1E1B44-52B5-4C44-9763-2769D3A42AD1}"/>
                  </a:ext>
                </a:extLst>
              </p:cNvPr>
              <p:cNvSpPr>
                <a:spLocks/>
              </p:cNvSpPr>
              <p:nvPr/>
            </p:nvSpPr>
            <p:spPr bwMode="auto">
              <a:xfrm>
                <a:off x="6421998" y="2044809"/>
                <a:ext cx="232168" cy="478494"/>
              </a:xfrm>
              <a:custGeom>
                <a:avLst/>
                <a:gdLst>
                  <a:gd name="T0" fmla="*/ 156 w 173"/>
                  <a:gd name="T1" fmla="*/ 7 h 356"/>
                  <a:gd name="T2" fmla="*/ 148 w 173"/>
                  <a:gd name="T3" fmla="*/ 7 h 356"/>
                  <a:gd name="T4" fmla="*/ 135 w 173"/>
                  <a:gd name="T5" fmla="*/ 0 h 356"/>
                  <a:gd name="T6" fmla="*/ 94 w 173"/>
                  <a:gd name="T7" fmla="*/ 0 h 356"/>
                  <a:gd name="T8" fmla="*/ 81 w 173"/>
                  <a:gd name="T9" fmla="*/ 7 h 356"/>
                  <a:gd name="T10" fmla="*/ 18 w 173"/>
                  <a:gd name="T11" fmla="*/ 7 h 356"/>
                  <a:gd name="T12" fmla="*/ 0 w 173"/>
                  <a:gd name="T13" fmla="*/ 25 h 356"/>
                  <a:gd name="T14" fmla="*/ 0 w 173"/>
                  <a:gd name="T15" fmla="*/ 339 h 356"/>
                  <a:gd name="T16" fmla="*/ 18 w 173"/>
                  <a:gd name="T17" fmla="*/ 356 h 356"/>
                  <a:gd name="T18" fmla="*/ 156 w 173"/>
                  <a:gd name="T19" fmla="*/ 356 h 356"/>
                  <a:gd name="T20" fmla="*/ 173 w 173"/>
                  <a:gd name="T21" fmla="*/ 339 h 356"/>
                  <a:gd name="T22" fmla="*/ 173 w 173"/>
                  <a:gd name="T23" fmla="*/ 25 h 356"/>
                  <a:gd name="T24" fmla="*/ 156 w 173"/>
                  <a:gd name="T25"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356">
                    <a:moveTo>
                      <a:pt x="156" y="7"/>
                    </a:moveTo>
                    <a:cubicBezTo>
                      <a:pt x="148" y="7"/>
                      <a:pt x="148" y="7"/>
                      <a:pt x="148" y="7"/>
                    </a:cubicBezTo>
                    <a:cubicBezTo>
                      <a:pt x="145" y="3"/>
                      <a:pt x="141" y="0"/>
                      <a:pt x="135" y="0"/>
                    </a:cubicBezTo>
                    <a:cubicBezTo>
                      <a:pt x="94" y="0"/>
                      <a:pt x="94" y="0"/>
                      <a:pt x="94" y="0"/>
                    </a:cubicBezTo>
                    <a:cubicBezTo>
                      <a:pt x="88" y="0"/>
                      <a:pt x="83" y="3"/>
                      <a:pt x="81" y="7"/>
                    </a:cubicBezTo>
                    <a:cubicBezTo>
                      <a:pt x="18" y="7"/>
                      <a:pt x="18" y="7"/>
                      <a:pt x="18" y="7"/>
                    </a:cubicBezTo>
                    <a:cubicBezTo>
                      <a:pt x="8" y="7"/>
                      <a:pt x="0" y="15"/>
                      <a:pt x="0" y="25"/>
                    </a:cubicBezTo>
                    <a:cubicBezTo>
                      <a:pt x="0" y="339"/>
                      <a:pt x="0" y="339"/>
                      <a:pt x="0" y="339"/>
                    </a:cubicBezTo>
                    <a:cubicBezTo>
                      <a:pt x="0" y="349"/>
                      <a:pt x="8" y="356"/>
                      <a:pt x="18" y="356"/>
                    </a:cubicBezTo>
                    <a:cubicBezTo>
                      <a:pt x="156" y="356"/>
                      <a:pt x="156" y="356"/>
                      <a:pt x="156" y="356"/>
                    </a:cubicBezTo>
                    <a:cubicBezTo>
                      <a:pt x="166" y="356"/>
                      <a:pt x="173" y="349"/>
                      <a:pt x="173" y="339"/>
                    </a:cubicBezTo>
                    <a:cubicBezTo>
                      <a:pt x="173" y="25"/>
                      <a:pt x="173" y="25"/>
                      <a:pt x="173" y="25"/>
                    </a:cubicBezTo>
                    <a:cubicBezTo>
                      <a:pt x="173" y="15"/>
                      <a:pt x="166" y="7"/>
                      <a:pt x="156" y="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9" name="Freeform 8">
                <a:extLst>
                  <a:ext uri="{FF2B5EF4-FFF2-40B4-BE49-F238E27FC236}">
                    <a16:creationId xmlns:a16="http://schemas.microsoft.com/office/drawing/2014/main" id="{CDE0B5D8-0169-41B3-B9B1-E515B7F5CD34}"/>
                  </a:ext>
                </a:extLst>
              </p:cNvPr>
              <p:cNvSpPr>
                <a:spLocks/>
              </p:cNvSpPr>
              <p:nvPr/>
            </p:nvSpPr>
            <p:spPr bwMode="auto">
              <a:xfrm>
                <a:off x="6631516" y="2243568"/>
                <a:ext cx="71349" cy="279735"/>
              </a:xfrm>
              <a:custGeom>
                <a:avLst/>
                <a:gdLst>
                  <a:gd name="T0" fmla="*/ 43 w 53"/>
                  <a:gd name="T1" fmla="*/ 0 h 208"/>
                  <a:gd name="T2" fmla="*/ 17 w 53"/>
                  <a:gd name="T3" fmla="*/ 0 h 208"/>
                  <a:gd name="T4" fmla="*/ 17 w 53"/>
                  <a:gd name="T5" fmla="*/ 191 h 208"/>
                  <a:gd name="T6" fmla="*/ 0 w 53"/>
                  <a:gd name="T7" fmla="*/ 208 h 208"/>
                  <a:gd name="T8" fmla="*/ 43 w 53"/>
                  <a:gd name="T9" fmla="*/ 208 h 208"/>
                  <a:gd name="T10" fmla="*/ 53 w 53"/>
                  <a:gd name="T11" fmla="*/ 198 h 208"/>
                  <a:gd name="T12" fmla="*/ 53 w 53"/>
                  <a:gd name="T13" fmla="*/ 10 h 208"/>
                  <a:gd name="T14" fmla="*/ 43 w 53"/>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8">
                    <a:moveTo>
                      <a:pt x="43" y="0"/>
                    </a:moveTo>
                    <a:cubicBezTo>
                      <a:pt x="17" y="0"/>
                      <a:pt x="17" y="0"/>
                      <a:pt x="17" y="0"/>
                    </a:cubicBezTo>
                    <a:cubicBezTo>
                      <a:pt x="17" y="191"/>
                      <a:pt x="17" y="191"/>
                      <a:pt x="17" y="191"/>
                    </a:cubicBezTo>
                    <a:cubicBezTo>
                      <a:pt x="17" y="201"/>
                      <a:pt x="10" y="208"/>
                      <a:pt x="0" y="208"/>
                    </a:cubicBezTo>
                    <a:cubicBezTo>
                      <a:pt x="43" y="208"/>
                      <a:pt x="43" y="208"/>
                      <a:pt x="43" y="208"/>
                    </a:cubicBezTo>
                    <a:cubicBezTo>
                      <a:pt x="49" y="208"/>
                      <a:pt x="53" y="204"/>
                      <a:pt x="53" y="198"/>
                    </a:cubicBezTo>
                    <a:cubicBezTo>
                      <a:pt x="53" y="10"/>
                      <a:pt x="53" y="10"/>
                      <a:pt x="53" y="10"/>
                    </a:cubicBezTo>
                    <a:cubicBezTo>
                      <a:pt x="53" y="5"/>
                      <a:pt x="49" y="0"/>
                      <a:pt x="43"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00" name="Freeform 9">
                <a:extLst>
                  <a:ext uri="{FF2B5EF4-FFF2-40B4-BE49-F238E27FC236}">
                    <a16:creationId xmlns:a16="http://schemas.microsoft.com/office/drawing/2014/main" id="{965FB964-ABDF-4E8F-B0E4-6C4D94F345D2}"/>
                  </a:ext>
                </a:extLst>
              </p:cNvPr>
              <p:cNvSpPr>
                <a:spLocks/>
              </p:cNvSpPr>
              <p:nvPr/>
            </p:nvSpPr>
            <p:spPr bwMode="auto">
              <a:xfrm>
                <a:off x="6374432" y="2243568"/>
                <a:ext cx="71349" cy="279735"/>
              </a:xfrm>
              <a:custGeom>
                <a:avLst/>
                <a:gdLst>
                  <a:gd name="T0" fmla="*/ 35 w 53"/>
                  <a:gd name="T1" fmla="*/ 191 h 208"/>
                  <a:gd name="T2" fmla="*/ 35 w 53"/>
                  <a:gd name="T3" fmla="*/ 0 h 208"/>
                  <a:gd name="T4" fmla="*/ 10 w 53"/>
                  <a:gd name="T5" fmla="*/ 0 h 208"/>
                  <a:gd name="T6" fmla="*/ 0 w 53"/>
                  <a:gd name="T7" fmla="*/ 10 h 208"/>
                  <a:gd name="T8" fmla="*/ 0 w 53"/>
                  <a:gd name="T9" fmla="*/ 198 h 208"/>
                  <a:gd name="T10" fmla="*/ 10 w 53"/>
                  <a:gd name="T11" fmla="*/ 208 h 208"/>
                  <a:gd name="T12" fmla="*/ 53 w 53"/>
                  <a:gd name="T13" fmla="*/ 208 h 208"/>
                  <a:gd name="T14" fmla="*/ 35 w 53"/>
                  <a:gd name="T15" fmla="*/ 191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8">
                    <a:moveTo>
                      <a:pt x="35" y="191"/>
                    </a:moveTo>
                    <a:cubicBezTo>
                      <a:pt x="35" y="0"/>
                      <a:pt x="35" y="0"/>
                      <a:pt x="35" y="0"/>
                    </a:cubicBezTo>
                    <a:cubicBezTo>
                      <a:pt x="10" y="0"/>
                      <a:pt x="10" y="0"/>
                      <a:pt x="10" y="0"/>
                    </a:cubicBezTo>
                    <a:cubicBezTo>
                      <a:pt x="4" y="0"/>
                      <a:pt x="0" y="5"/>
                      <a:pt x="0" y="10"/>
                    </a:cubicBezTo>
                    <a:cubicBezTo>
                      <a:pt x="0" y="198"/>
                      <a:pt x="0" y="198"/>
                      <a:pt x="0" y="198"/>
                    </a:cubicBezTo>
                    <a:cubicBezTo>
                      <a:pt x="0" y="204"/>
                      <a:pt x="4" y="208"/>
                      <a:pt x="10" y="208"/>
                    </a:cubicBezTo>
                    <a:cubicBezTo>
                      <a:pt x="53" y="208"/>
                      <a:pt x="53" y="208"/>
                      <a:pt x="53" y="208"/>
                    </a:cubicBezTo>
                    <a:cubicBezTo>
                      <a:pt x="43" y="208"/>
                      <a:pt x="35" y="201"/>
                      <a:pt x="35" y="19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81" name="Group 80">
              <a:extLst>
                <a:ext uri="{FF2B5EF4-FFF2-40B4-BE49-F238E27FC236}">
                  <a16:creationId xmlns:a16="http://schemas.microsoft.com/office/drawing/2014/main" id="{201EF28F-601B-46F1-A963-AB3BD66B5280}"/>
                </a:ext>
              </a:extLst>
            </p:cNvPr>
            <p:cNvGrpSpPr/>
            <p:nvPr/>
          </p:nvGrpSpPr>
          <p:grpSpPr>
            <a:xfrm>
              <a:off x="5681192" y="2149842"/>
              <a:ext cx="240970" cy="586942"/>
              <a:chOff x="-1203322" y="527050"/>
              <a:chExt cx="498475" cy="1217613"/>
            </a:xfrm>
            <a:solidFill>
              <a:schemeClr val="accent5">
                <a:lumMod val="75000"/>
              </a:schemeClr>
            </a:solidFill>
          </p:grpSpPr>
          <p:sp>
            <p:nvSpPr>
              <p:cNvPr id="82" name="Freeform 7">
                <a:extLst>
                  <a:ext uri="{FF2B5EF4-FFF2-40B4-BE49-F238E27FC236}">
                    <a16:creationId xmlns:a16="http://schemas.microsoft.com/office/drawing/2014/main" id="{5F03AEE6-E266-4C7A-BF69-CE18DB4D6AE7}"/>
                  </a:ext>
                </a:extLst>
              </p:cNvPr>
              <p:cNvSpPr>
                <a:spLocks/>
              </p:cNvSpPr>
              <p:nvPr/>
            </p:nvSpPr>
            <p:spPr bwMode="auto">
              <a:xfrm>
                <a:off x="-1025522" y="1555750"/>
                <a:ext cx="142875" cy="188913"/>
              </a:xfrm>
              <a:custGeom>
                <a:avLst/>
                <a:gdLst>
                  <a:gd name="T0" fmla="*/ 33 w 38"/>
                  <a:gd name="T1" fmla="*/ 0 h 50"/>
                  <a:gd name="T2" fmla="*/ 5 w 38"/>
                  <a:gd name="T3" fmla="*/ 0 h 50"/>
                  <a:gd name="T4" fmla="*/ 0 w 38"/>
                  <a:gd name="T5" fmla="*/ 5 h 50"/>
                  <a:gd name="T6" fmla="*/ 0 w 38"/>
                  <a:gd name="T7" fmla="*/ 50 h 50"/>
                  <a:gd name="T8" fmla="*/ 38 w 38"/>
                  <a:gd name="T9" fmla="*/ 50 h 50"/>
                  <a:gd name="T10" fmla="*/ 38 w 38"/>
                  <a:gd name="T11" fmla="*/ 5 h 50"/>
                  <a:gd name="T12" fmla="*/ 33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33" y="0"/>
                    </a:moveTo>
                    <a:cubicBezTo>
                      <a:pt x="5" y="0"/>
                      <a:pt x="5" y="0"/>
                      <a:pt x="5" y="0"/>
                    </a:cubicBezTo>
                    <a:cubicBezTo>
                      <a:pt x="3" y="0"/>
                      <a:pt x="0" y="2"/>
                      <a:pt x="0" y="5"/>
                    </a:cubicBezTo>
                    <a:cubicBezTo>
                      <a:pt x="0" y="50"/>
                      <a:pt x="0" y="50"/>
                      <a:pt x="0" y="50"/>
                    </a:cubicBezTo>
                    <a:cubicBezTo>
                      <a:pt x="38" y="50"/>
                      <a:pt x="38" y="50"/>
                      <a:pt x="38" y="50"/>
                    </a:cubicBezTo>
                    <a:cubicBezTo>
                      <a:pt x="38" y="5"/>
                      <a:pt x="38" y="5"/>
                      <a:pt x="38" y="5"/>
                    </a:cubicBezTo>
                    <a:cubicBezTo>
                      <a:pt x="38" y="2"/>
                      <a:pt x="36" y="0"/>
                      <a:pt x="3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3" name="Freeform 10">
                <a:extLst>
                  <a:ext uri="{FF2B5EF4-FFF2-40B4-BE49-F238E27FC236}">
                    <a16:creationId xmlns:a16="http://schemas.microsoft.com/office/drawing/2014/main" id="{1D02B089-8945-4F0E-8DF0-33BFE9904AB8}"/>
                  </a:ext>
                </a:extLst>
              </p:cNvPr>
              <p:cNvSpPr>
                <a:spLocks/>
              </p:cNvSpPr>
              <p:nvPr/>
            </p:nvSpPr>
            <p:spPr bwMode="auto">
              <a:xfrm>
                <a:off x="-844547" y="527050"/>
                <a:ext cx="139700" cy="139700"/>
              </a:xfrm>
              <a:custGeom>
                <a:avLst/>
                <a:gdLst>
                  <a:gd name="T0" fmla="*/ 37 w 37"/>
                  <a:gd name="T1" fmla="*/ 37 h 37"/>
                  <a:gd name="T2" fmla="*/ 0 w 37"/>
                  <a:gd name="T3" fmla="*/ 37 h 37"/>
                  <a:gd name="T4" fmla="*/ 0 w 37"/>
                  <a:gd name="T5" fmla="*/ 37 h 37"/>
                  <a:gd name="T6" fmla="*/ 0 w 37"/>
                  <a:gd name="T7" fmla="*/ 0 h 37"/>
                  <a:gd name="T8" fmla="*/ 0 w 37"/>
                  <a:gd name="T9" fmla="*/ 0 h 37"/>
                  <a:gd name="T10" fmla="*/ 37 w 37"/>
                  <a:gd name="T11" fmla="*/ 0 h 37"/>
                  <a:gd name="T12" fmla="*/ 37 w 37"/>
                  <a:gd name="T13" fmla="*/ 0 h 37"/>
                  <a:gd name="T14" fmla="*/ 37 w 37"/>
                  <a:gd name="T15" fmla="*/ 37 h 37"/>
                  <a:gd name="T16" fmla="*/ 37 w 3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7" y="37"/>
                    </a:moveTo>
                    <a:cubicBezTo>
                      <a:pt x="0" y="37"/>
                      <a:pt x="0" y="37"/>
                      <a:pt x="0" y="37"/>
                    </a:cubicBezTo>
                    <a:cubicBezTo>
                      <a:pt x="0" y="37"/>
                      <a:pt x="0" y="37"/>
                      <a:pt x="0" y="37"/>
                    </a:cubicBezTo>
                    <a:cubicBezTo>
                      <a:pt x="0" y="0"/>
                      <a:pt x="0" y="0"/>
                      <a:pt x="0" y="0"/>
                    </a:cubicBezTo>
                    <a:cubicBezTo>
                      <a:pt x="0" y="0"/>
                      <a:pt x="0" y="0"/>
                      <a:pt x="0" y="0"/>
                    </a:cubicBezTo>
                    <a:cubicBezTo>
                      <a:pt x="37" y="0"/>
                      <a:pt x="37" y="0"/>
                      <a:pt x="37" y="0"/>
                    </a:cubicBezTo>
                    <a:cubicBezTo>
                      <a:pt x="37" y="0"/>
                      <a:pt x="37" y="0"/>
                      <a:pt x="37" y="0"/>
                    </a:cubicBezTo>
                    <a:cubicBezTo>
                      <a:pt x="37" y="37"/>
                      <a:pt x="37" y="37"/>
                      <a:pt x="37" y="37"/>
                    </a:cubicBezTo>
                    <a:cubicBezTo>
                      <a:pt x="37" y="37"/>
                      <a:pt x="37" y="37"/>
                      <a:pt x="37"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4" name="Freeform 11">
                <a:extLst>
                  <a:ext uri="{FF2B5EF4-FFF2-40B4-BE49-F238E27FC236}">
                    <a16:creationId xmlns:a16="http://schemas.microsoft.com/office/drawing/2014/main" id="{5E3AE43C-C8DA-4FE2-BE38-0A493FE5F8DC}"/>
                  </a:ext>
                </a:extLst>
              </p:cNvPr>
              <p:cNvSpPr>
                <a:spLocks/>
              </p:cNvSpPr>
              <p:nvPr/>
            </p:nvSpPr>
            <p:spPr bwMode="auto">
              <a:xfrm>
                <a:off x="-1203322" y="527050"/>
                <a:ext cx="144463" cy="139700"/>
              </a:xfrm>
              <a:custGeom>
                <a:avLst/>
                <a:gdLst>
                  <a:gd name="T0" fmla="*/ 38 w 38"/>
                  <a:gd name="T1" fmla="*/ 37 h 37"/>
                  <a:gd name="T2" fmla="*/ 1 w 38"/>
                  <a:gd name="T3" fmla="*/ 37 h 37"/>
                  <a:gd name="T4" fmla="*/ 0 w 38"/>
                  <a:gd name="T5" fmla="*/ 37 h 37"/>
                  <a:gd name="T6" fmla="*/ 0 w 38"/>
                  <a:gd name="T7" fmla="*/ 0 h 37"/>
                  <a:gd name="T8" fmla="*/ 1 w 38"/>
                  <a:gd name="T9" fmla="*/ 0 h 37"/>
                  <a:gd name="T10" fmla="*/ 38 w 38"/>
                  <a:gd name="T11" fmla="*/ 0 h 37"/>
                  <a:gd name="T12" fmla="*/ 38 w 38"/>
                  <a:gd name="T13" fmla="*/ 0 h 37"/>
                  <a:gd name="T14" fmla="*/ 38 w 38"/>
                  <a:gd name="T15" fmla="*/ 37 h 37"/>
                  <a:gd name="T16" fmla="*/ 38 w 3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38" y="37"/>
                    </a:moveTo>
                    <a:cubicBezTo>
                      <a:pt x="1" y="37"/>
                      <a:pt x="1" y="37"/>
                      <a:pt x="1" y="37"/>
                    </a:cubicBezTo>
                    <a:cubicBezTo>
                      <a:pt x="0" y="37"/>
                      <a:pt x="0" y="37"/>
                      <a:pt x="0" y="37"/>
                    </a:cubicBezTo>
                    <a:cubicBezTo>
                      <a:pt x="0" y="0"/>
                      <a:pt x="0" y="0"/>
                      <a:pt x="0" y="0"/>
                    </a:cubicBezTo>
                    <a:cubicBezTo>
                      <a:pt x="0" y="0"/>
                      <a:pt x="0" y="0"/>
                      <a:pt x="1" y="0"/>
                    </a:cubicBezTo>
                    <a:cubicBezTo>
                      <a:pt x="38" y="0"/>
                      <a:pt x="38" y="0"/>
                      <a:pt x="38" y="0"/>
                    </a:cubicBezTo>
                    <a:cubicBezTo>
                      <a:pt x="38" y="0"/>
                      <a:pt x="38" y="0"/>
                      <a:pt x="38" y="0"/>
                    </a:cubicBezTo>
                    <a:cubicBezTo>
                      <a:pt x="38" y="37"/>
                      <a:pt x="38" y="37"/>
                      <a:pt x="38" y="37"/>
                    </a:cubicBezTo>
                    <a:cubicBezTo>
                      <a:pt x="38" y="37"/>
                      <a:pt x="38" y="37"/>
                      <a:pt x="3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5" name="Freeform 12">
                <a:extLst>
                  <a:ext uri="{FF2B5EF4-FFF2-40B4-BE49-F238E27FC236}">
                    <a16:creationId xmlns:a16="http://schemas.microsoft.com/office/drawing/2014/main" id="{7A5F1C5A-4FFC-434E-A4DF-D70A1CC48F12}"/>
                  </a:ext>
                </a:extLst>
              </p:cNvPr>
              <p:cNvSpPr>
                <a:spLocks/>
              </p:cNvSpPr>
              <p:nvPr/>
            </p:nvSpPr>
            <p:spPr bwMode="auto">
              <a:xfrm>
                <a:off x="-1025522" y="527050"/>
                <a:ext cx="142875" cy="139700"/>
              </a:xfrm>
              <a:custGeom>
                <a:avLst/>
                <a:gdLst>
                  <a:gd name="T0" fmla="*/ 38 w 38"/>
                  <a:gd name="T1" fmla="*/ 37 h 37"/>
                  <a:gd name="T2" fmla="*/ 1 w 38"/>
                  <a:gd name="T3" fmla="*/ 37 h 37"/>
                  <a:gd name="T4" fmla="*/ 0 w 38"/>
                  <a:gd name="T5" fmla="*/ 37 h 37"/>
                  <a:gd name="T6" fmla="*/ 0 w 38"/>
                  <a:gd name="T7" fmla="*/ 0 h 37"/>
                  <a:gd name="T8" fmla="*/ 1 w 38"/>
                  <a:gd name="T9" fmla="*/ 0 h 37"/>
                  <a:gd name="T10" fmla="*/ 38 w 38"/>
                  <a:gd name="T11" fmla="*/ 0 h 37"/>
                  <a:gd name="T12" fmla="*/ 38 w 38"/>
                  <a:gd name="T13" fmla="*/ 0 h 37"/>
                  <a:gd name="T14" fmla="*/ 38 w 38"/>
                  <a:gd name="T15" fmla="*/ 37 h 37"/>
                  <a:gd name="T16" fmla="*/ 38 w 3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38" y="37"/>
                    </a:moveTo>
                    <a:cubicBezTo>
                      <a:pt x="1" y="37"/>
                      <a:pt x="1" y="37"/>
                      <a:pt x="1" y="37"/>
                    </a:cubicBezTo>
                    <a:cubicBezTo>
                      <a:pt x="1" y="37"/>
                      <a:pt x="0" y="37"/>
                      <a:pt x="0" y="37"/>
                    </a:cubicBezTo>
                    <a:cubicBezTo>
                      <a:pt x="0" y="0"/>
                      <a:pt x="0" y="0"/>
                      <a:pt x="0" y="0"/>
                    </a:cubicBezTo>
                    <a:cubicBezTo>
                      <a:pt x="0" y="0"/>
                      <a:pt x="1" y="0"/>
                      <a:pt x="1" y="0"/>
                    </a:cubicBezTo>
                    <a:cubicBezTo>
                      <a:pt x="38" y="0"/>
                      <a:pt x="38" y="0"/>
                      <a:pt x="38" y="0"/>
                    </a:cubicBezTo>
                    <a:cubicBezTo>
                      <a:pt x="38" y="0"/>
                      <a:pt x="38" y="0"/>
                      <a:pt x="38" y="0"/>
                    </a:cubicBezTo>
                    <a:cubicBezTo>
                      <a:pt x="38" y="37"/>
                      <a:pt x="38" y="37"/>
                      <a:pt x="38" y="37"/>
                    </a:cubicBezTo>
                    <a:cubicBezTo>
                      <a:pt x="38" y="37"/>
                      <a:pt x="38" y="37"/>
                      <a:pt x="3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6" name="Freeform 13">
                <a:extLst>
                  <a:ext uri="{FF2B5EF4-FFF2-40B4-BE49-F238E27FC236}">
                    <a16:creationId xmlns:a16="http://schemas.microsoft.com/office/drawing/2014/main" id="{D4BE028B-48A5-49FD-BDA0-CA349C78CA88}"/>
                  </a:ext>
                </a:extLst>
              </p:cNvPr>
              <p:cNvSpPr>
                <a:spLocks/>
              </p:cNvSpPr>
              <p:nvPr/>
            </p:nvSpPr>
            <p:spPr bwMode="auto">
              <a:xfrm>
                <a:off x="-844547" y="730250"/>
                <a:ext cx="139700" cy="139700"/>
              </a:xfrm>
              <a:custGeom>
                <a:avLst/>
                <a:gdLst>
                  <a:gd name="T0" fmla="*/ 37 w 37"/>
                  <a:gd name="T1" fmla="*/ 37 h 37"/>
                  <a:gd name="T2" fmla="*/ 0 w 37"/>
                  <a:gd name="T3" fmla="*/ 37 h 37"/>
                  <a:gd name="T4" fmla="*/ 0 w 37"/>
                  <a:gd name="T5" fmla="*/ 37 h 37"/>
                  <a:gd name="T6" fmla="*/ 0 w 37"/>
                  <a:gd name="T7" fmla="*/ 0 h 37"/>
                  <a:gd name="T8" fmla="*/ 0 w 37"/>
                  <a:gd name="T9" fmla="*/ 0 h 37"/>
                  <a:gd name="T10" fmla="*/ 37 w 37"/>
                  <a:gd name="T11" fmla="*/ 0 h 37"/>
                  <a:gd name="T12" fmla="*/ 37 w 37"/>
                  <a:gd name="T13" fmla="*/ 0 h 37"/>
                  <a:gd name="T14" fmla="*/ 37 w 37"/>
                  <a:gd name="T15" fmla="*/ 37 h 37"/>
                  <a:gd name="T16" fmla="*/ 37 w 3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7" y="37"/>
                    </a:moveTo>
                    <a:cubicBezTo>
                      <a:pt x="0" y="37"/>
                      <a:pt x="0" y="37"/>
                      <a:pt x="0" y="37"/>
                    </a:cubicBezTo>
                    <a:cubicBezTo>
                      <a:pt x="0" y="37"/>
                      <a:pt x="0" y="37"/>
                      <a:pt x="0" y="37"/>
                    </a:cubicBezTo>
                    <a:cubicBezTo>
                      <a:pt x="0" y="0"/>
                      <a:pt x="0" y="0"/>
                      <a:pt x="0" y="0"/>
                    </a:cubicBezTo>
                    <a:cubicBezTo>
                      <a:pt x="0" y="0"/>
                      <a:pt x="0" y="0"/>
                      <a:pt x="0" y="0"/>
                    </a:cubicBezTo>
                    <a:cubicBezTo>
                      <a:pt x="37" y="0"/>
                      <a:pt x="37" y="0"/>
                      <a:pt x="37" y="0"/>
                    </a:cubicBezTo>
                    <a:cubicBezTo>
                      <a:pt x="37" y="0"/>
                      <a:pt x="37" y="0"/>
                      <a:pt x="37" y="0"/>
                    </a:cubicBezTo>
                    <a:cubicBezTo>
                      <a:pt x="37" y="37"/>
                      <a:pt x="37" y="37"/>
                      <a:pt x="37" y="37"/>
                    </a:cubicBezTo>
                    <a:cubicBezTo>
                      <a:pt x="37" y="37"/>
                      <a:pt x="37" y="37"/>
                      <a:pt x="37"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7" name="Freeform 14">
                <a:extLst>
                  <a:ext uri="{FF2B5EF4-FFF2-40B4-BE49-F238E27FC236}">
                    <a16:creationId xmlns:a16="http://schemas.microsoft.com/office/drawing/2014/main" id="{43B755F7-96EA-4AA2-95B1-490ECC12DF7C}"/>
                  </a:ext>
                </a:extLst>
              </p:cNvPr>
              <p:cNvSpPr>
                <a:spLocks/>
              </p:cNvSpPr>
              <p:nvPr/>
            </p:nvSpPr>
            <p:spPr bwMode="auto">
              <a:xfrm>
                <a:off x="-1203322" y="730250"/>
                <a:ext cx="144463" cy="139700"/>
              </a:xfrm>
              <a:custGeom>
                <a:avLst/>
                <a:gdLst>
                  <a:gd name="T0" fmla="*/ 38 w 38"/>
                  <a:gd name="T1" fmla="*/ 37 h 37"/>
                  <a:gd name="T2" fmla="*/ 1 w 38"/>
                  <a:gd name="T3" fmla="*/ 37 h 37"/>
                  <a:gd name="T4" fmla="*/ 0 w 38"/>
                  <a:gd name="T5" fmla="*/ 37 h 37"/>
                  <a:gd name="T6" fmla="*/ 0 w 38"/>
                  <a:gd name="T7" fmla="*/ 0 h 37"/>
                  <a:gd name="T8" fmla="*/ 1 w 38"/>
                  <a:gd name="T9" fmla="*/ 0 h 37"/>
                  <a:gd name="T10" fmla="*/ 38 w 38"/>
                  <a:gd name="T11" fmla="*/ 0 h 37"/>
                  <a:gd name="T12" fmla="*/ 38 w 38"/>
                  <a:gd name="T13" fmla="*/ 0 h 37"/>
                  <a:gd name="T14" fmla="*/ 38 w 38"/>
                  <a:gd name="T15" fmla="*/ 37 h 37"/>
                  <a:gd name="T16" fmla="*/ 38 w 3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38" y="37"/>
                    </a:moveTo>
                    <a:cubicBezTo>
                      <a:pt x="1" y="37"/>
                      <a:pt x="1" y="37"/>
                      <a:pt x="1" y="37"/>
                    </a:cubicBezTo>
                    <a:cubicBezTo>
                      <a:pt x="0" y="37"/>
                      <a:pt x="0" y="37"/>
                      <a:pt x="0" y="37"/>
                    </a:cubicBezTo>
                    <a:cubicBezTo>
                      <a:pt x="0" y="0"/>
                      <a:pt x="0" y="0"/>
                      <a:pt x="0" y="0"/>
                    </a:cubicBezTo>
                    <a:cubicBezTo>
                      <a:pt x="0" y="0"/>
                      <a:pt x="0" y="0"/>
                      <a:pt x="1" y="0"/>
                    </a:cubicBezTo>
                    <a:cubicBezTo>
                      <a:pt x="38" y="0"/>
                      <a:pt x="38" y="0"/>
                      <a:pt x="38" y="0"/>
                    </a:cubicBezTo>
                    <a:cubicBezTo>
                      <a:pt x="38" y="0"/>
                      <a:pt x="38" y="0"/>
                      <a:pt x="38" y="0"/>
                    </a:cubicBezTo>
                    <a:cubicBezTo>
                      <a:pt x="38" y="37"/>
                      <a:pt x="38" y="37"/>
                      <a:pt x="38" y="37"/>
                    </a:cubicBezTo>
                    <a:cubicBezTo>
                      <a:pt x="38" y="37"/>
                      <a:pt x="38" y="37"/>
                      <a:pt x="3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8" name="Freeform 15">
                <a:extLst>
                  <a:ext uri="{FF2B5EF4-FFF2-40B4-BE49-F238E27FC236}">
                    <a16:creationId xmlns:a16="http://schemas.microsoft.com/office/drawing/2014/main" id="{2D190EF6-4E3A-4E28-A0B9-581FD596A90D}"/>
                  </a:ext>
                </a:extLst>
              </p:cNvPr>
              <p:cNvSpPr>
                <a:spLocks/>
              </p:cNvSpPr>
              <p:nvPr/>
            </p:nvSpPr>
            <p:spPr bwMode="auto">
              <a:xfrm>
                <a:off x="-1025522" y="730250"/>
                <a:ext cx="142875" cy="139700"/>
              </a:xfrm>
              <a:custGeom>
                <a:avLst/>
                <a:gdLst>
                  <a:gd name="T0" fmla="*/ 38 w 38"/>
                  <a:gd name="T1" fmla="*/ 37 h 37"/>
                  <a:gd name="T2" fmla="*/ 1 w 38"/>
                  <a:gd name="T3" fmla="*/ 37 h 37"/>
                  <a:gd name="T4" fmla="*/ 0 w 38"/>
                  <a:gd name="T5" fmla="*/ 37 h 37"/>
                  <a:gd name="T6" fmla="*/ 0 w 38"/>
                  <a:gd name="T7" fmla="*/ 0 h 37"/>
                  <a:gd name="T8" fmla="*/ 1 w 38"/>
                  <a:gd name="T9" fmla="*/ 0 h 37"/>
                  <a:gd name="T10" fmla="*/ 38 w 38"/>
                  <a:gd name="T11" fmla="*/ 0 h 37"/>
                  <a:gd name="T12" fmla="*/ 38 w 38"/>
                  <a:gd name="T13" fmla="*/ 0 h 37"/>
                  <a:gd name="T14" fmla="*/ 38 w 38"/>
                  <a:gd name="T15" fmla="*/ 37 h 37"/>
                  <a:gd name="T16" fmla="*/ 38 w 3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38" y="37"/>
                    </a:moveTo>
                    <a:cubicBezTo>
                      <a:pt x="1" y="37"/>
                      <a:pt x="1" y="37"/>
                      <a:pt x="1" y="37"/>
                    </a:cubicBezTo>
                    <a:cubicBezTo>
                      <a:pt x="1" y="37"/>
                      <a:pt x="0" y="37"/>
                      <a:pt x="0" y="37"/>
                    </a:cubicBezTo>
                    <a:cubicBezTo>
                      <a:pt x="0" y="0"/>
                      <a:pt x="0" y="0"/>
                      <a:pt x="0" y="0"/>
                    </a:cubicBezTo>
                    <a:cubicBezTo>
                      <a:pt x="0" y="0"/>
                      <a:pt x="1" y="0"/>
                      <a:pt x="1" y="0"/>
                    </a:cubicBezTo>
                    <a:cubicBezTo>
                      <a:pt x="38" y="0"/>
                      <a:pt x="38" y="0"/>
                      <a:pt x="38" y="0"/>
                    </a:cubicBezTo>
                    <a:cubicBezTo>
                      <a:pt x="38" y="0"/>
                      <a:pt x="38" y="0"/>
                      <a:pt x="38" y="0"/>
                    </a:cubicBezTo>
                    <a:cubicBezTo>
                      <a:pt x="38" y="37"/>
                      <a:pt x="38" y="37"/>
                      <a:pt x="38" y="37"/>
                    </a:cubicBezTo>
                    <a:cubicBezTo>
                      <a:pt x="38" y="37"/>
                      <a:pt x="38" y="37"/>
                      <a:pt x="3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89" name="Freeform 16">
                <a:extLst>
                  <a:ext uri="{FF2B5EF4-FFF2-40B4-BE49-F238E27FC236}">
                    <a16:creationId xmlns:a16="http://schemas.microsoft.com/office/drawing/2014/main" id="{B1F5406D-6078-47F8-984E-287815FB3309}"/>
                  </a:ext>
                </a:extLst>
              </p:cNvPr>
              <p:cNvSpPr>
                <a:spLocks/>
              </p:cNvSpPr>
              <p:nvPr/>
            </p:nvSpPr>
            <p:spPr bwMode="auto">
              <a:xfrm>
                <a:off x="-844547" y="930275"/>
                <a:ext cx="139700" cy="142875"/>
              </a:xfrm>
              <a:custGeom>
                <a:avLst/>
                <a:gdLst>
                  <a:gd name="T0" fmla="*/ 37 w 37"/>
                  <a:gd name="T1" fmla="*/ 38 h 38"/>
                  <a:gd name="T2" fmla="*/ 0 w 37"/>
                  <a:gd name="T3" fmla="*/ 38 h 38"/>
                  <a:gd name="T4" fmla="*/ 0 w 37"/>
                  <a:gd name="T5" fmla="*/ 38 h 38"/>
                  <a:gd name="T6" fmla="*/ 0 w 37"/>
                  <a:gd name="T7" fmla="*/ 1 h 38"/>
                  <a:gd name="T8" fmla="*/ 0 w 37"/>
                  <a:gd name="T9" fmla="*/ 0 h 38"/>
                  <a:gd name="T10" fmla="*/ 37 w 37"/>
                  <a:gd name="T11" fmla="*/ 0 h 38"/>
                  <a:gd name="T12" fmla="*/ 37 w 37"/>
                  <a:gd name="T13" fmla="*/ 1 h 38"/>
                  <a:gd name="T14" fmla="*/ 37 w 37"/>
                  <a:gd name="T15" fmla="*/ 38 h 38"/>
                  <a:gd name="T16" fmla="*/ 37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7" y="38"/>
                    </a:moveTo>
                    <a:cubicBezTo>
                      <a:pt x="0" y="38"/>
                      <a:pt x="0" y="38"/>
                      <a:pt x="0" y="38"/>
                    </a:cubicBezTo>
                    <a:cubicBezTo>
                      <a:pt x="0" y="38"/>
                      <a:pt x="0" y="38"/>
                      <a:pt x="0" y="38"/>
                    </a:cubicBezTo>
                    <a:cubicBezTo>
                      <a:pt x="0" y="1"/>
                      <a:pt x="0" y="1"/>
                      <a:pt x="0" y="1"/>
                    </a:cubicBezTo>
                    <a:cubicBezTo>
                      <a:pt x="0" y="1"/>
                      <a:pt x="0" y="0"/>
                      <a:pt x="0" y="0"/>
                    </a:cubicBezTo>
                    <a:cubicBezTo>
                      <a:pt x="37" y="0"/>
                      <a:pt x="37" y="0"/>
                      <a:pt x="37" y="0"/>
                    </a:cubicBezTo>
                    <a:cubicBezTo>
                      <a:pt x="37" y="0"/>
                      <a:pt x="37" y="1"/>
                      <a:pt x="37" y="1"/>
                    </a:cubicBezTo>
                    <a:cubicBezTo>
                      <a:pt x="37" y="38"/>
                      <a:pt x="37" y="38"/>
                      <a:pt x="37" y="38"/>
                    </a:cubicBezTo>
                    <a:cubicBezTo>
                      <a:pt x="37" y="38"/>
                      <a:pt x="37" y="38"/>
                      <a:pt x="37"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0" name="Freeform 17">
                <a:extLst>
                  <a:ext uri="{FF2B5EF4-FFF2-40B4-BE49-F238E27FC236}">
                    <a16:creationId xmlns:a16="http://schemas.microsoft.com/office/drawing/2014/main" id="{2C8DDC70-AEDB-4F88-B8A7-29519F9B33CE}"/>
                  </a:ext>
                </a:extLst>
              </p:cNvPr>
              <p:cNvSpPr>
                <a:spLocks/>
              </p:cNvSpPr>
              <p:nvPr/>
            </p:nvSpPr>
            <p:spPr bwMode="auto">
              <a:xfrm>
                <a:off x="-1203322" y="930275"/>
                <a:ext cx="144463" cy="142875"/>
              </a:xfrm>
              <a:custGeom>
                <a:avLst/>
                <a:gdLst>
                  <a:gd name="T0" fmla="*/ 38 w 38"/>
                  <a:gd name="T1" fmla="*/ 38 h 38"/>
                  <a:gd name="T2" fmla="*/ 1 w 38"/>
                  <a:gd name="T3" fmla="*/ 38 h 38"/>
                  <a:gd name="T4" fmla="*/ 0 w 38"/>
                  <a:gd name="T5" fmla="*/ 38 h 38"/>
                  <a:gd name="T6" fmla="*/ 0 w 38"/>
                  <a:gd name="T7" fmla="*/ 1 h 38"/>
                  <a:gd name="T8" fmla="*/ 1 w 38"/>
                  <a:gd name="T9" fmla="*/ 0 h 38"/>
                  <a:gd name="T10" fmla="*/ 38 w 38"/>
                  <a:gd name="T11" fmla="*/ 0 h 38"/>
                  <a:gd name="T12" fmla="*/ 38 w 38"/>
                  <a:gd name="T13" fmla="*/ 1 h 38"/>
                  <a:gd name="T14" fmla="*/ 38 w 38"/>
                  <a:gd name="T15" fmla="*/ 38 h 38"/>
                  <a:gd name="T16" fmla="*/ 3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8" y="38"/>
                    </a:moveTo>
                    <a:cubicBezTo>
                      <a:pt x="1" y="38"/>
                      <a:pt x="1" y="38"/>
                      <a:pt x="1" y="38"/>
                    </a:cubicBezTo>
                    <a:cubicBezTo>
                      <a:pt x="0" y="38"/>
                      <a:pt x="0" y="38"/>
                      <a:pt x="0" y="38"/>
                    </a:cubicBezTo>
                    <a:cubicBezTo>
                      <a:pt x="0" y="1"/>
                      <a:pt x="0" y="1"/>
                      <a:pt x="0" y="1"/>
                    </a:cubicBezTo>
                    <a:cubicBezTo>
                      <a:pt x="0" y="1"/>
                      <a:pt x="0" y="0"/>
                      <a:pt x="1" y="0"/>
                    </a:cubicBezTo>
                    <a:cubicBezTo>
                      <a:pt x="38" y="0"/>
                      <a:pt x="38" y="0"/>
                      <a:pt x="38" y="0"/>
                    </a:cubicBezTo>
                    <a:cubicBezTo>
                      <a:pt x="38" y="0"/>
                      <a:pt x="38" y="1"/>
                      <a:pt x="38" y="1"/>
                    </a:cubicBezTo>
                    <a:cubicBezTo>
                      <a:pt x="38" y="38"/>
                      <a:pt x="38" y="38"/>
                      <a:pt x="38" y="38"/>
                    </a:cubicBezTo>
                    <a:cubicBezTo>
                      <a:pt x="38" y="38"/>
                      <a:pt x="38" y="38"/>
                      <a:pt x="38"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1" name="Freeform 18">
                <a:extLst>
                  <a:ext uri="{FF2B5EF4-FFF2-40B4-BE49-F238E27FC236}">
                    <a16:creationId xmlns:a16="http://schemas.microsoft.com/office/drawing/2014/main" id="{FCE5B851-4914-49C5-A367-47866B6D7D9A}"/>
                  </a:ext>
                </a:extLst>
              </p:cNvPr>
              <p:cNvSpPr>
                <a:spLocks/>
              </p:cNvSpPr>
              <p:nvPr/>
            </p:nvSpPr>
            <p:spPr bwMode="auto">
              <a:xfrm>
                <a:off x="-1025522" y="930275"/>
                <a:ext cx="142875" cy="142875"/>
              </a:xfrm>
              <a:custGeom>
                <a:avLst/>
                <a:gdLst>
                  <a:gd name="T0" fmla="*/ 38 w 38"/>
                  <a:gd name="T1" fmla="*/ 38 h 38"/>
                  <a:gd name="T2" fmla="*/ 1 w 38"/>
                  <a:gd name="T3" fmla="*/ 38 h 38"/>
                  <a:gd name="T4" fmla="*/ 0 w 38"/>
                  <a:gd name="T5" fmla="*/ 38 h 38"/>
                  <a:gd name="T6" fmla="*/ 0 w 38"/>
                  <a:gd name="T7" fmla="*/ 1 h 38"/>
                  <a:gd name="T8" fmla="*/ 1 w 38"/>
                  <a:gd name="T9" fmla="*/ 0 h 38"/>
                  <a:gd name="T10" fmla="*/ 38 w 38"/>
                  <a:gd name="T11" fmla="*/ 0 h 38"/>
                  <a:gd name="T12" fmla="*/ 38 w 38"/>
                  <a:gd name="T13" fmla="*/ 1 h 38"/>
                  <a:gd name="T14" fmla="*/ 38 w 38"/>
                  <a:gd name="T15" fmla="*/ 38 h 38"/>
                  <a:gd name="T16" fmla="*/ 3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8" y="38"/>
                    </a:moveTo>
                    <a:cubicBezTo>
                      <a:pt x="1" y="38"/>
                      <a:pt x="1" y="38"/>
                      <a:pt x="1" y="38"/>
                    </a:cubicBezTo>
                    <a:cubicBezTo>
                      <a:pt x="1" y="38"/>
                      <a:pt x="0" y="38"/>
                      <a:pt x="0" y="38"/>
                    </a:cubicBezTo>
                    <a:cubicBezTo>
                      <a:pt x="0" y="1"/>
                      <a:pt x="0" y="1"/>
                      <a:pt x="0" y="1"/>
                    </a:cubicBezTo>
                    <a:cubicBezTo>
                      <a:pt x="0" y="1"/>
                      <a:pt x="1" y="0"/>
                      <a:pt x="1" y="0"/>
                    </a:cubicBezTo>
                    <a:cubicBezTo>
                      <a:pt x="38" y="0"/>
                      <a:pt x="38" y="0"/>
                      <a:pt x="38" y="0"/>
                    </a:cubicBezTo>
                    <a:cubicBezTo>
                      <a:pt x="38" y="0"/>
                      <a:pt x="38" y="1"/>
                      <a:pt x="38" y="1"/>
                    </a:cubicBezTo>
                    <a:cubicBezTo>
                      <a:pt x="38" y="38"/>
                      <a:pt x="38" y="38"/>
                      <a:pt x="38" y="38"/>
                    </a:cubicBezTo>
                    <a:cubicBezTo>
                      <a:pt x="38" y="38"/>
                      <a:pt x="38" y="38"/>
                      <a:pt x="38"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2" name="Freeform 19">
                <a:extLst>
                  <a:ext uri="{FF2B5EF4-FFF2-40B4-BE49-F238E27FC236}">
                    <a16:creationId xmlns:a16="http://schemas.microsoft.com/office/drawing/2014/main" id="{77B1D6C1-4B90-4352-A7A1-1A1CD3EE3F0F}"/>
                  </a:ext>
                </a:extLst>
              </p:cNvPr>
              <p:cNvSpPr>
                <a:spLocks/>
              </p:cNvSpPr>
              <p:nvPr/>
            </p:nvSpPr>
            <p:spPr bwMode="auto">
              <a:xfrm>
                <a:off x="-844547" y="1133475"/>
                <a:ext cx="139700" cy="142875"/>
              </a:xfrm>
              <a:custGeom>
                <a:avLst/>
                <a:gdLst>
                  <a:gd name="T0" fmla="*/ 37 w 37"/>
                  <a:gd name="T1" fmla="*/ 38 h 38"/>
                  <a:gd name="T2" fmla="*/ 0 w 37"/>
                  <a:gd name="T3" fmla="*/ 38 h 38"/>
                  <a:gd name="T4" fmla="*/ 0 w 37"/>
                  <a:gd name="T5" fmla="*/ 38 h 38"/>
                  <a:gd name="T6" fmla="*/ 0 w 37"/>
                  <a:gd name="T7" fmla="*/ 1 h 38"/>
                  <a:gd name="T8" fmla="*/ 0 w 37"/>
                  <a:gd name="T9" fmla="*/ 0 h 38"/>
                  <a:gd name="T10" fmla="*/ 37 w 37"/>
                  <a:gd name="T11" fmla="*/ 0 h 38"/>
                  <a:gd name="T12" fmla="*/ 37 w 37"/>
                  <a:gd name="T13" fmla="*/ 1 h 38"/>
                  <a:gd name="T14" fmla="*/ 37 w 37"/>
                  <a:gd name="T15" fmla="*/ 38 h 38"/>
                  <a:gd name="T16" fmla="*/ 37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7" y="38"/>
                    </a:moveTo>
                    <a:cubicBezTo>
                      <a:pt x="0" y="38"/>
                      <a:pt x="0" y="38"/>
                      <a:pt x="0" y="38"/>
                    </a:cubicBezTo>
                    <a:cubicBezTo>
                      <a:pt x="0" y="38"/>
                      <a:pt x="0" y="38"/>
                      <a:pt x="0" y="38"/>
                    </a:cubicBezTo>
                    <a:cubicBezTo>
                      <a:pt x="0" y="1"/>
                      <a:pt x="0" y="1"/>
                      <a:pt x="0" y="1"/>
                    </a:cubicBezTo>
                    <a:cubicBezTo>
                      <a:pt x="0" y="0"/>
                      <a:pt x="0" y="0"/>
                      <a:pt x="0" y="0"/>
                    </a:cubicBezTo>
                    <a:cubicBezTo>
                      <a:pt x="37" y="0"/>
                      <a:pt x="37" y="0"/>
                      <a:pt x="37" y="0"/>
                    </a:cubicBezTo>
                    <a:cubicBezTo>
                      <a:pt x="37" y="0"/>
                      <a:pt x="37" y="0"/>
                      <a:pt x="37" y="1"/>
                    </a:cubicBezTo>
                    <a:cubicBezTo>
                      <a:pt x="37" y="38"/>
                      <a:pt x="37" y="38"/>
                      <a:pt x="37" y="38"/>
                    </a:cubicBezTo>
                    <a:cubicBezTo>
                      <a:pt x="37" y="38"/>
                      <a:pt x="37" y="38"/>
                      <a:pt x="37"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3" name="Freeform 20">
                <a:extLst>
                  <a:ext uri="{FF2B5EF4-FFF2-40B4-BE49-F238E27FC236}">
                    <a16:creationId xmlns:a16="http://schemas.microsoft.com/office/drawing/2014/main" id="{2571208D-DEAC-4AC3-B225-874F1F9F0CB1}"/>
                  </a:ext>
                </a:extLst>
              </p:cNvPr>
              <p:cNvSpPr>
                <a:spLocks/>
              </p:cNvSpPr>
              <p:nvPr/>
            </p:nvSpPr>
            <p:spPr bwMode="auto">
              <a:xfrm>
                <a:off x="-1203322" y="1133475"/>
                <a:ext cx="144463" cy="142875"/>
              </a:xfrm>
              <a:custGeom>
                <a:avLst/>
                <a:gdLst>
                  <a:gd name="T0" fmla="*/ 38 w 38"/>
                  <a:gd name="T1" fmla="*/ 38 h 38"/>
                  <a:gd name="T2" fmla="*/ 1 w 38"/>
                  <a:gd name="T3" fmla="*/ 38 h 38"/>
                  <a:gd name="T4" fmla="*/ 0 w 38"/>
                  <a:gd name="T5" fmla="*/ 38 h 38"/>
                  <a:gd name="T6" fmla="*/ 0 w 38"/>
                  <a:gd name="T7" fmla="*/ 1 h 38"/>
                  <a:gd name="T8" fmla="*/ 1 w 38"/>
                  <a:gd name="T9" fmla="*/ 0 h 38"/>
                  <a:gd name="T10" fmla="*/ 38 w 38"/>
                  <a:gd name="T11" fmla="*/ 0 h 38"/>
                  <a:gd name="T12" fmla="*/ 38 w 38"/>
                  <a:gd name="T13" fmla="*/ 1 h 38"/>
                  <a:gd name="T14" fmla="*/ 38 w 38"/>
                  <a:gd name="T15" fmla="*/ 38 h 38"/>
                  <a:gd name="T16" fmla="*/ 3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8" y="38"/>
                    </a:moveTo>
                    <a:cubicBezTo>
                      <a:pt x="1" y="38"/>
                      <a:pt x="1" y="38"/>
                      <a:pt x="1" y="38"/>
                    </a:cubicBezTo>
                    <a:cubicBezTo>
                      <a:pt x="0" y="38"/>
                      <a:pt x="0" y="38"/>
                      <a:pt x="0" y="38"/>
                    </a:cubicBezTo>
                    <a:cubicBezTo>
                      <a:pt x="0" y="1"/>
                      <a:pt x="0" y="1"/>
                      <a:pt x="0" y="1"/>
                    </a:cubicBezTo>
                    <a:cubicBezTo>
                      <a:pt x="0" y="0"/>
                      <a:pt x="0" y="0"/>
                      <a:pt x="1" y="0"/>
                    </a:cubicBezTo>
                    <a:cubicBezTo>
                      <a:pt x="38" y="0"/>
                      <a:pt x="38" y="0"/>
                      <a:pt x="38" y="0"/>
                    </a:cubicBezTo>
                    <a:cubicBezTo>
                      <a:pt x="38" y="0"/>
                      <a:pt x="38" y="0"/>
                      <a:pt x="38" y="1"/>
                    </a:cubicBezTo>
                    <a:cubicBezTo>
                      <a:pt x="38" y="38"/>
                      <a:pt x="38" y="38"/>
                      <a:pt x="38" y="38"/>
                    </a:cubicBezTo>
                    <a:cubicBezTo>
                      <a:pt x="38" y="38"/>
                      <a:pt x="38" y="38"/>
                      <a:pt x="38"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4" name="Freeform 21">
                <a:extLst>
                  <a:ext uri="{FF2B5EF4-FFF2-40B4-BE49-F238E27FC236}">
                    <a16:creationId xmlns:a16="http://schemas.microsoft.com/office/drawing/2014/main" id="{5456CF4A-2542-49EE-AF47-CFE3105FC9BE}"/>
                  </a:ext>
                </a:extLst>
              </p:cNvPr>
              <p:cNvSpPr>
                <a:spLocks/>
              </p:cNvSpPr>
              <p:nvPr/>
            </p:nvSpPr>
            <p:spPr bwMode="auto">
              <a:xfrm>
                <a:off x="-1025522" y="1133475"/>
                <a:ext cx="142875" cy="142875"/>
              </a:xfrm>
              <a:custGeom>
                <a:avLst/>
                <a:gdLst>
                  <a:gd name="T0" fmla="*/ 38 w 38"/>
                  <a:gd name="T1" fmla="*/ 38 h 38"/>
                  <a:gd name="T2" fmla="*/ 1 w 38"/>
                  <a:gd name="T3" fmla="*/ 38 h 38"/>
                  <a:gd name="T4" fmla="*/ 0 w 38"/>
                  <a:gd name="T5" fmla="*/ 38 h 38"/>
                  <a:gd name="T6" fmla="*/ 0 w 38"/>
                  <a:gd name="T7" fmla="*/ 1 h 38"/>
                  <a:gd name="T8" fmla="*/ 1 w 38"/>
                  <a:gd name="T9" fmla="*/ 0 h 38"/>
                  <a:gd name="T10" fmla="*/ 38 w 38"/>
                  <a:gd name="T11" fmla="*/ 0 h 38"/>
                  <a:gd name="T12" fmla="*/ 38 w 38"/>
                  <a:gd name="T13" fmla="*/ 1 h 38"/>
                  <a:gd name="T14" fmla="*/ 38 w 38"/>
                  <a:gd name="T15" fmla="*/ 38 h 38"/>
                  <a:gd name="T16" fmla="*/ 3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8" y="38"/>
                    </a:moveTo>
                    <a:cubicBezTo>
                      <a:pt x="1" y="38"/>
                      <a:pt x="1" y="38"/>
                      <a:pt x="1" y="38"/>
                    </a:cubicBezTo>
                    <a:cubicBezTo>
                      <a:pt x="1" y="38"/>
                      <a:pt x="0" y="38"/>
                      <a:pt x="0" y="38"/>
                    </a:cubicBezTo>
                    <a:cubicBezTo>
                      <a:pt x="0" y="1"/>
                      <a:pt x="0" y="1"/>
                      <a:pt x="0" y="1"/>
                    </a:cubicBezTo>
                    <a:cubicBezTo>
                      <a:pt x="0" y="0"/>
                      <a:pt x="1" y="0"/>
                      <a:pt x="1" y="0"/>
                    </a:cubicBezTo>
                    <a:cubicBezTo>
                      <a:pt x="38" y="0"/>
                      <a:pt x="38" y="0"/>
                      <a:pt x="38" y="0"/>
                    </a:cubicBezTo>
                    <a:cubicBezTo>
                      <a:pt x="38" y="0"/>
                      <a:pt x="38" y="0"/>
                      <a:pt x="38" y="1"/>
                    </a:cubicBezTo>
                    <a:cubicBezTo>
                      <a:pt x="38" y="38"/>
                      <a:pt x="38" y="38"/>
                      <a:pt x="38" y="38"/>
                    </a:cubicBezTo>
                    <a:cubicBezTo>
                      <a:pt x="38" y="38"/>
                      <a:pt x="38" y="38"/>
                      <a:pt x="38"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5" name="Freeform 22">
                <a:extLst>
                  <a:ext uri="{FF2B5EF4-FFF2-40B4-BE49-F238E27FC236}">
                    <a16:creationId xmlns:a16="http://schemas.microsoft.com/office/drawing/2014/main" id="{E9DF5DC6-DA4B-4D60-BC0B-E3906A48E56F}"/>
                  </a:ext>
                </a:extLst>
              </p:cNvPr>
              <p:cNvSpPr>
                <a:spLocks/>
              </p:cNvSpPr>
              <p:nvPr/>
            </p:nvSpPr>
            <p:spPr bwMode="auto">
              <a:xfrm>
                <a:off x="-844547" y="1336675"/>
                <a:ext cx="139700" cy="142875"/>
              </a:xfrm>
              <a:custGeom>
                <a:avLst/>
                <a:gdLst>
                  <a:gd name="T0" fmla="*/ 37 w 37"/>
                  <a:gd name="T1" fmla="*/ 38 h 38"/>
                  <a:gd name="T2" fmla="*/ 0 w 37"/>
                  <a:gd name="T3" fmla="*/ 38 h 38"/>
                  <a:gd name="T4" fmla="*/ 0 w 37"/>
                  <a:gd name="T5" fmla="*/ 37 h 38"/>
                  <a:gd name="T6" fmla="*/ 0 w 37"/>
                  <a:gd name="T7" fmla="*/ 0 h 38"/>
                  <a:gd name="T8" fmla="*/ 0 w 37"/>
                  <a:gd name="T9" fmla="*/ 0 h 38"/>
                  <a:gd name="T10" fmla="*/ 37 w 37"/>
                  <a:gd name="T11" fmla="*/ 0 h 38"/>
                  <a:gd name="T12" fmla="*/ 37 w 37"/>
                  <a:gd name="T13" fmla="*/ 0 h 38"/>
                  <a:gd name="T14" fmla="*/ 37 w 37"/>
                  <a:gd name="T15" fmla="*/ 37 h 38"/>
                  <a:gd name="T16" fmla="*/ 37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7" y="38"/>
                    </a:moveTo>
                    <a:cubicBezTo>
                      <a:pt x="0" y="38"/>
                      <a:pt x="0" y="38"/>
                      <a:pt x="0" y="38"/>
                    </a:cubicBezTo>
                    <a:cubicBezTo>
                      <a:pt x="0" y="38"/>
                      <a:pt x="0" y="38"/>
                      <a:pt x="0" y="37"/>
                    </a:cubicBezTo>
                    <a:cubicBezTo>
                      <a:pt x="0" y="0"/>
                      <a:pt x="0" y="0"/>
                      <a:pt x="0" y="0"/>
                    </a:cubicBezTo>
                    <a:cubicBezTo>
                      <a:pt x="0" y="0"/>
                      <a:pt x="0" y="0"/>
                      <a:pt x="0" y="0"/>
                    </a:cubicBezTo>
                    <a:cubicBezTo>
                      <a:pt x="37" y="0"/>
                      <a:pt x="37" y="0"/>
                      <a:pt x="37" y="0"/>
                    </a:cubicBezTo>
                    <a:cubicBezTo>
                      <a:pt x="37" y="0"/>
                      <a:pt x="37" y="0"/>
                      <a:pt x="37" y="0"/>
                    </a:cubicBezTo>
                    <a:cubicBezTo>
                      <a:pt x="37" y="37"/>
                      <a:pt x="37" y="37"/>
                      <a:pt x="37" y="37"/>
                    </a:cubicBezTo>
                    <a:cubicBezTo>
                      <a:pt x="37" y="38"/>
                      <a:pt x="37" y="38"/>
                      <a:pt x="37"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6" name="Freeform 23">
                <a:extLst>
                  <a:ext uri="{FF2B5EF4-FFF2-40B4-BE49-F238E27FC236}">
                    <a16:creationId xmlns:a16="http://schemas.microsoft.com/office/drawing/2014/main" id="{8B0A6F28-53FE-459C-AFD1-56C3D212B434}"/>
                  </a:ext>
                </a:extLst>
              </p:cNvPr>
              <p:cNvSpPr>
                <a:spLocks/>
              </p:cNvSpPr>
              <p:nvPr/>
            </p:nvSpPr>
            <p:spPr bwMode="auto">
              <a:xfrm>
                <a:off x="-1203322" y="1336675"/>
                <a:ext cx="144463" cy="142875"/>
              </a:xfrm>
              <a:custGeom>
                <a:avLst/>
                <a:gdLst>
                  <a:gd name="T0" fmla="*/ 38 w 38"/>
                  <a:gd name="T1" fmla="*/ 38 h 38"/>
                  <a:gd name="T2" fmla="*/ 1 w 38"/>
                  <a:gd name="T3" fmla="*/ 38 h 38"/>
                  <a:gd name="T4" fmla="*/ 0 w 38"/>
                  <a:gd name="T5" fmla="*/ 37 h 38"/>
                  <a:gd name="T6" fmla="*/ 0 w 38"/>
                  <a:gd name="T7" fmla="*/ 0 h 38"/>
                  <a:gd name="T8" fmla="*/ 1 w 38"/>
                  <a:gd name="T9" fmla="*/ 0 h 38"/>
                  <a:gd name="T10" fmla="*/ 38 w 38"/>
                  <a:gd name="T11" fmla="*/ 0 h 38"/>
                  <a:gd name="T12" fmla="*/ 38 w 38"/>
                  <a:gd name="T13" fmla="*/ 0 h 38"/>
                  <a:gd name="T14" fmla="*/ 38 w 38"/>
                  <a:gd name="T15" fmla="*/ 37 h 38"/>
                  <a:gd name="T16" fmla="*/ 3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8" y="38"/>
                    </a:moveTo>
                    <a:cubicBezTo>
                      <a:pt x="1" y="38"/>
                      <a:pt x="1" y="38"/>
                      <a:pt x="1" y="38"/>
                    </a:cubicBezTo>
                    <a:cubicBezTo>
                      <a:pt x="0" y="38"/>
                      <a:pt x="0" y="38"/>
                      <a:pt x="0" y="37"/>
                    </a:cubicBezTo>
                    <a:cubicBezTo>
                      <a:pt x="0" y="0"/>
                      <a:pt x="0" y="0"/>
                      <a:pt x="0" y="0"/>
                    </a:cubicBezTo>
                    <a:cubicBezTo>
                      <a:pt x="0" y="0"/>
                      <a:pt x="0" y="0"/>
                      <a:pt x="1" y="0"/>
                    </a:cubicBezTo>
                    <a:cubicBezTo>
                      <a:pt x="38" y="0"/>
                      <a:pt x="38" y="0"/>
                      <a:pt x="38" y="0"/>
                    </a:cubicBezTo>
                    <a:cubicBezTo>
                      <a:pt x="38" y="0"/>
                      <a:pt x="38" y="0"/>
                      <a:pt x="38" y="0"/>
                    </a:cubicBezTo>
                    <a:cubicBezTo>
                      <a:pt x="38" y="37"/>
                      <a:pt x="38" y="37"/>
                      <a:pt x="38" y="37"/>
                    </a:cubicBezTo>
                    <a:cubicBezTo>
                      <a:pt x="38" y="38"/>
                      <a:pt x="38" y="38"/>
                      <a:pt x="38"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7" name="Freeform 24">
                <a:extLst>
                  <a:ext uri="{FF2B5EF4-FFF2-40B4-BE49-F238E27FC236}">
                    <a16:creationId xmlns:a16="http://schemas.microsoft.com/office/drawing/2014/main" id="{1AB56600-7CF7-4710-AF01-EE449CCC6A7E}"/>
                  </a:ext>
                </a:extLst>
              </p:cNvPr>
              <p:cNvSpPr>
                <a:spLocks/>
              </p:cNvSpPr>
              <p:nvPr/>
            </p:nvSpPr>
            <p:spPr bwMode="auto">
              <a:xfrm>
                <a:off x="-1025522" y="1336675"/>
                <a:ext cx="142875" cy="142875"/>
              </a:xfrm>
              <a:custGeom>
                <a:avLst/>
                <a:gdLst>
                  <a:gd name="T0" fmla="*/ 38 w 38"/>
                  <a:gd name="T1" fmla="*/ 38 h 38"/>
                  <a:gd name="T2" fmla="*/ 1 w 38"/>
                  <a:gd name="T3" fmla="*/ 38 h 38"/>
                  <a:gd name="T4" fmla="*/ 0 w 38"/>
                  <a:gd name="T5" fmla="*/ 37 h 38"/>
                  <a:gd name="T6" fmla="*/ 0 w 38"/>
                  <a:gd name="T7" fmla="*/ 0 h 38"/>
                  <a:gd name="T8" fmla="*/ 1 w 38"/>
                  <a:gd name="T9" fmla="*/ 0 h 38"/>
                  <a:gd name="T10" fmla="*/ 38 w 38"/>
                  <a:gd name="T11" fmla="*/ 0 h 38"/>
                  <a:gd name="T12" fmla="*/ 38 w 38"/>
                  <a:gd name="T13" fmla="*/ 0 h 38"/>
                  <a:gd name="T14" fmla="*/ 38 w 38"/>
                  <a:gd name="T15" fmla="*/ 37 h 38"/>
                  <a:gd name="T16" fmla="*/ 3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8" y="38"/>
                    </a:moveTo>
                    <a:cubicBezTo>
                      <a:pt x="1" y="38"/>
                      <a:pt x="1" y="38"/>
                      <a:pt x="1" y="38"/>
                    </a:cubicBezTo>
                    <a:cubicBezTo>
                      <a:pt x="1" y="38"/>
                      <a:pt x="0" y="38"/>
                      <a:pt x="0" y="37"/>
                    </a:cubicBezTo>
                    <a:cubicBezTo>
                      <a:pt x="0" y="0"/>
                      <a:pt x="0" y="0"/>
                      <a:pt x="0" y="0"/>
                    </a:cubicBezTo>
                    <a:cubicBezTo>
                      <a:pt x="0" y="0"/>
                      <a:pt x="1" y="0"/>
                      <a:pt x="1" y="0"/>
                    </a:cubicBezTo>
                    <a:cubicBezTo>
                      <a:pt x="38" y="0"/>
                      <a:pt x="38" y="0"/>
                      <a:pt x="38" y="0"/>
                    </a:cubicBezTo>
                    <a:cubicBezTo>
                      <a:pt x="38" y="0"/>
                      <a:pt x="38" y="0"/>
                      <a:pt x="38" y="0"/>
                    </a:cubicBezTo>
                    <a:cubicBezTo>
                      <a:pt x="38" y="37"/>
                      <a:pt x="38" y="37"/>
                      <a:pt x="38" y="37"/>
                    </a:cubicBezTo>
                    <a:cubicBezTo>
                      <a:pt x="38" y="38"/>
                      <a:pt x="38" y="38"/>
                      <a:pt x="38"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sp>
          <p:nvSpPr>
            <p:cNvPr id="79" name="Freeform 25">
              <a:extLst>
                <a:ext uri="{FF2B5EF4-FFF2-40B4-BE49-F238E27FC236}">
                  <a16:creationId xmlns:a16="http://schemas.microsoft.com/office/drawing/2014/main" id="{8AFE7C38-E533-4D12-BF53-87A37F333C80}"/>
                </a:ext>
              </a:extLst>
            </p:cNvPr>
            <p:cNvSpPr>
              <a:spLocks/>
            </p:cNvSpPr>
            <p:nvPr/>
          </p:nvSpPr>
          <p:spPr bwMode="auto">
            <a:xfrm>
              <a:off x="5593706" y="2129946"/>
              <a:ext cx="739792" cy="822635"/>
            </a:xfrm>
            <a:custGeom>
              <a:avLst/>
              <a:gdLst>
                <a:gd name="T0" fmla="*/ 200 w 406"/>
                <a:gd name="T1" fmla="*/ 0 h 453"/>
                <a:gd name="T2" fmla="*/ 200 w 406"/>
                <a:gd name="T3" fmla="*/ 3 h 453"/>
                <a:gd name="T4" fmla="*/ 200 w 406"/>
                <a:gd name="T5" fmla="*/ 126 h 453"/>
                <a:gd name="T6" fmla="*/ 226 w 406"/>
                <a:gd name="T7" fmla="*/ 126 h 453"/>
                <a:gd name="T8" fmla="*/ 236 w 406"/>
                <a:gd name="T9" fmla="*/ 136 h 453"/>
                <a:gd name="T10" fmla="*/ 236 w 406"/>
                <a:gd name="T11" fmla="*/ 324 h 453"/>
                <a:gd name="T12" fmla="*/ 226 w 406"/>
                <a:gd name="T13" fmla="*/ 334 h 453"/>
                <a:gd name="T14" fmla="*/ 183 w 406"/>
                <a:gd name="T15" fmla="*/ 334 h 453"/>
                <a:gd name="T16" fmla="*/ 133 w 406"/>
                <a:gd name="T17" fmla="*/ 334 h 453"/>
                <a:gd name="T18" fmla="*/ 95 w 406"/>
                <a:gd name="T19" fmla="*/ 334 h 453"/>
                <a:gd name="T20" fmla="*/ 45 w 406"/>
                <a:gd name="T21" fmla="*/ 334 h 453"/>
                <a:gd name="T22" fmla="*/ 2 w 406"/>
                <a:gd name="T23" fmla="*/ 334 h 453"/>
                <a:gd name="T24" fmla="*/ 0 w 406"/>
                <a:gd name="T25" fmla="*/ 334 h 453"/>
                <a:gd name="T26" fmla="*/ 118 w 406"/>
                <a:gd name="T27" fmla="*/ 453 h 453"/>
                <a:gd name="T28" fmla="*/ 406 w 406"/>
                <a:gd name="T29" fmla="*/ 206 h 453"/>
                <a:gd name="T30" fmla="*/ 200 w 406"/>
                <a:gd name="T3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453">
                  <a:moveTo>
                    <a:pt x="200" y="0"/>
                  </a:moveTo>
                  <a:cubicBezTo>
                    <a:pt x="200" y="1"/>
                    <a:pt x="200" y="2"/>
                    <a:pt x="200" y="3"/>
                  </a:cubicBezTo>
                  <a:cubicBezTo>
                    <a:pt x="200" y="126"/>
                    <a:pt x="200" y="126"/>
                    <a:pt x="200" y="126"/>
                  </a:cubicBezTo>
                  <a:cubicBezTo>
                    <a:pt x="226" y="126"/>
                    <a:pt x="226" y="126"/>
                    <a:pt x="226" y="126"/>
                  </a:cubicBezTo>
                  <a:cubicBezTo>
                    <a:pt x="232" y="126"/>
                    <a:pt x="236" y="131"/>
                    <a:pt x="236" y="136"/>
                  </a:cubicBezTo>
                  <a:cubicBezTo>
                    <a:pt x="236" y="324"/>
                    <a:pt x="236" y="324"/>
                    <a:pt x="236" y="324"/>
                  </a:cubicBezTo>
                  <a:cubicBezTo>
                    <a:pt x="236" y="330"/>
                    <a:pt x="232" y="334"/>
                    <a:pt x="226" y="334"/>
                  </a:cubicBezTo>
                  <a:cubicBezTo>
                    <a:pt x="183" y="334"/>
                    <a:pt x="183" y="334"/>
                    <a:pt x="183" y="334"/>
                  </a:cubicBezTo>
                  <a:cubicBezTo>
                    <a:pt x="133" y="334"/>
                    <a:pt x="133" y="334"/>
                    <a:pt x="133" y="334"/>
                  </a:cubicBezTo>
                  <a:cubicBezTo>
                    <a:pt x="95" y="334"/>
                    <a:pt x="95" y="334"/>
                    <a:pt x="95" y="334"/>
                  </a:cubicBezTo>
                  <a:cubicBezTo>
                    <a:pt x="45" y="334"/>
                    <a:pt x="45" y="334"/>
                    <a:pt x="45" y="334"/>
                  </a:cubicBezTo>
                  <a:cubicBezTo>
                    <a:pt x="2" y="334"/>
                    <a:pt x="2" y="334"/>
                    <a:pt x="2" y="334"/>
                  </a:cubicBezTo>
                  <a:cubicBezTo>
                    <a:pt x="1" y="334"/>
                    <a:pt x="0" y="334"/>
                    <a:pt x="0" y="334"/>
                  </a:cubicBezTo>
                  <a:cubicBezTo>
                    <a:pt x="118" y="453"/>
                    <a:pt x="118" y="453"/>
                    <a:pt x="118" y="453"/>
                  </a:cubicBezTo>
                  <a:cubicBezTo>
                    <a:pt x="263" y="450"/>
                    <a:pt x="382" y="344"/>
                    <a:pt x="406" y="206"/>
                  </a:cubicBezTo>
                  <a:lnTo>
                    <a:pt x="20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18" name="Group 4">
            <a:extLst>
              <a:ext uri="{FF2B5EF4-FFF2-40B4-BE49-F238E27FC236}">
                <a16:creationId xmlns:a16="http://schemas.microsoft.com/office/drawing/2014/main" id="{6D2EAE94-841F-416C-8D75-A5824AD40422}"/>
              </a:ext>
            </a:extLst>
          </p:cNvPr>
          <p:cNvGrpSpPr>
            <a:grpSpLocks noChangeAspect="1"/>
          </p:cNvGrpSpPr>
          <p:nvPr/>
        </p:nvGrpSpPr>
        <p:grpSpPr bwMode="auto">
          <a:xfrm>
            <a:off x="5092226" y="3562350"/>
            <a:ext cx="393700" cy="392113"/>
            <a:chOff x="3205" y="2244"/>
            <a:chExt cx="248" cy="247"/>
          </a:xfrm>
          <a:solidFill>
            <a:schemeClr val="bg2"/>
          </a:solidFill>
        </p:grpSpPr>
        <p:sp>
          <p:nvSpPr>
            <p:cNvPr id="20" name="Freeform 5">
              <a:extLst>
                <a:ext uri="{FF2B5EF4-FFF2-40B4-BE49-F238E27FC236}">
                  <a16:creationId xmlns:a16="http://schemas.microsoft.com/office/drawing/2014/main" id="{06127929-385A-4E36-8574-89F4A74A6C77}"/>
                </a:ext>
              </a:extLst>
            </p:cNvPr>
            <p:cNvSpPr>
              <a:spLocks/>
            </p:cNvSpPr>
            <p:nvPr/>
          </p:nvSpPr>
          <p:spPr bwMode="auto">
            <a:xfrm>
              <a:off x="3205" y="2244"/>
              <a:ext cx="248" cy="247"/>
            </a:xfrm>
            <a:custGeom>
              <a:avLst/>
              <a:gdLst>
                <a:gd name="T0" fmla="*/ 1239 w 1240"/>
                <a:gd name="T1" fmla="*/ 649 h 1235"/>
                <a:gd name="T2" fmla="*/ 1228 w 1240"/>
                <a:gd name="T3" fmla="*/ 741 h 1235"/>
                <a:gd name="T4" fmla="*/ 1202 w 1240"/>
                <a:gd name="T5" fmla="*/ 830 h 1235"/>
                <a:gd name="T6" fmla="*/ 1166 w 1240"/>
                <a:gd name="T7" fmla="*/ 912 h 1235"/>
                <a:gd name="T8" fmla="*/ 1117 w 1240"/>
                <a:gd name="T9" fmla="*/ 987 h 1235"/>
                <a:gd name="T10" fmla="*/ 1058 w 1240"/>
                <a:gd name="T11" fmla="*/ 1054 h 1235"/>
                <a:gd name="T12" fmla="*/ 991 w 1240"/>
                <a:gd name="T13" fmla="*/ 1112 h 1235"/>
                <a:gd name="T14" fmla="*/ 915 w 1240"/>
                <a:gd name="T15" fmla="*/ 1161 h 1235"/>
                <a:gd name="T16" fmla="*/ 834 w 1240"/>
                <a:gd name="T17" fmla="*/ 1197 h 1235"/>
                <a:gd name="T18" fmla="*/ 744 w 1240"/>
                <a:gd name="T19" fmla="*/ 1223 h 1235"/>
                <a:gd name="T20" fmla="*/ 652 w 1240"/>
                <a:gd name="T21" fmla="*/ 1234 h 1235"/>
                <a:gd name="T22" fmla="*/ 588 w 1240"/>
                <a:gd name="T23" fmla="*/ 1234 h 1235"/>
                <a:gd name="T24" fmla="*/ 496 w 1240"/>
                <a:gd name="T25" fmla="*/ 1223 h 1235"/>
                <a:gd name="T26" fmla="*/ 406 w 1240"/>
                <a:gd name="T27" fmla="*/ 1197 h 1235"/>
                <a:gd name="T28" fmla="*/ 325 w 1240"/>
                <a:gd name="T29" fmla="*/ 1161 h 1235"/>
                <a:gd name="T30" fmla="*/ 249 w 1240"/>
                <a:gd name="T31" fmla="*/ 1112 h 1235"/>
                <a:gd name="T32" fmla="*/ 182 w 1240"/>
                <a:gd name="T33" fmla="*/ 1054 h 1235"/>
                <a:gd name="T34" fmla="*/ 123 w 1240"/>
                <a:gd name="T35" fmla="*/ 987 h 1235"/>
                <a:gd name="T36" fmla="*/ 74 w 1240"/>
                <a:gd name="T37" fmla="*/ 912 h 1235"/>
                <a:gd name="T38" fmla="*/ 38 w 1240"/>
                <a:gd name="T39" fmla="*/ 830 h 1235"/>
                <a:gd name="T40" fmla="*/ 12 w 1240"/>
                <a:gd name="T41" fmla="*/ 741 h 1235"/>
                <a:gd name="T42" fmla="*/ 1 w 1240"/>
                <a:gd name="T43" fmla="*/ 649 h 1235"/>
                <a:gd name="T44" fmla="*/ 1 w 1240"/>
                <a:gd name="T45" fmla="*/ 586 h 1235"/>
                <a:gd name="T46" fmla="*/ 12 w 1240"/>
                <a:gd name="T47" fmla="*/ 494 h 1235"/>
                <a:gd name="T48" fmla="*/ 38 w 1240"/>
                <a:gd name="T49" fmla="*/ 405 h 1235"/>
                <a:gd name="T50" fmla="*/ 74 w 1240"/>
                <a:gd name="T51" fmla="*/ 323 h 1235"/>
                <a:gd name="T52" fmla="*/ 123 w 1240"/>
                <a:gd name="T53" fmla="*/ 248 h 1235"/>
                <a:gd name="T54" fmla="*/ 182 w 1240"/>
                <a:gd name="T55" fmla="*/ 181 h 1235"/>
                <a:gd name="T56" fmla="*/ 249 w 1240"/>
                <a:gd name="T57" fmla="*/ 123 h 1235"/>
                <a:gd name="T58" fmla="*/ 325 w 1240"/>
                <a:gd name="T59" fmla="*/ 74 h 1235"/>
                <a:gd name="T60" fmla="*/ 406 w 1240"/>
                <a:gd name="T61" fmla="*/ 38 h 1235"/>
                <a:gd name="T62" fmla="*/ 496 w 1240"/>
                <a:gd name="T63" fmla="*/ 12 h 1235"/>
                <a:gd name="T64" fmla="*/ 588 w 1240"/>
                <a:gd name="T65" fmla="*/ 1 h 1235"/>
                <a:gd name="T66" fmla="*/ 652 w 1240"/>
                <a:gd name="T67" fmla="*/ 1 h 1235"/>
                <a:gd name="T68" fmla="*/ 744 w 1240"/>
                <a:gd name="T69" fmla="*/ 12 h 1235"/>
                <a:gd name="T70" fmla="*/ 834 w 1240"/>
                <a:gd name="T71" fmla="*/ 38 h 1235"/>
                <a:gd name="T72" fmla="*/ 915 w 1240"/>
                <a:gd name="T73" fmla="*/ 74 h 1235"/>
                <a:gd name="T74" fmla="*/ 991 w 1240"/>
                <a:gd name="T75" fmla="*/ 123 h 1235"/>
                <a:gd name="T76" fmla="*/ 1058 w 1240"/>
                <a:gd name="T77" fmla="*/ 181 h 1235"/>
                <a:gd name="T78" fmla="*/ 1117 w 1240"/>
                <a:gd name="T79" fmla="*/ 248 h 1235"/>
                <a:gd name="T80" fmla="*/ 1166 w 1240"/>
                <a:gd name="T81" fmla="*/ 323 h 1235"/>
                <a:gd name="T82" fmla="*/ 1202 w 1240"/>
                <a:gd name="T83" fmla="*/ 405 h 1235"/>
                <a:gd name="T84" fmla="*/ 1228 w 1240"/>
                <a:gd name="T85" fmla="*/ 494 h 1235"/>
                <a:gd name="T86" fmla="*/ 1239 w 1240"/>
                <a:gd name="T87" fmla="*/ 58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0" h="1235">
                  <a:moveTo>
                    <a:pt x="1240" y="618"/>
                  </a:moveTo>
                  <a:lnTo>
                    <a:pt x="1240" y="618"/>
                  </a:lnTo>
                  <a:lnTo>
                    <a:pt x="1239" y="649"/>
                  </a:lnTo>
                  <a:lnTo>
                    <a:pt x="1236" y="681"/>
                  </a:lnTo>
                  <a:lnTo>
                    <a:pt x="1233" y="711"/>
                  </a:lnTo>
                  <a:lnTo>
                    <a:pt x="1228" y="741"/>
                  </a:lnTo>
                  <a:lnTo>
                    <a:pt x="1220" y="772"/>
                  </a:lnTo>
                  <a:lnTo>
                    <a:pt x="1212" y="801"/>
                  </a:lnTo>
                  <a:lnTo>
                    <a:pt x="1202" y="830"/>
                  </a:lnTo>
                  <a:lnTo>
                    <a:pt x="1191" y="858"/>
                  </a:lnTo>
                  <a:lnTo>
                    <a:pt x="1179" y="885"/>
                  </a:lnTo>
                  <a:lnTo>
                    <a:pt x="1166" y="912"/>
                  </a:lnTo>
                  <a:lnTo>
                    <a:pt x="1151" y="937"/>
                  </a:lnTo>
                  <a:lnTo>
                    <a:pt x="1134" y="963"/>
                  </a:lnTo>
                  <a:lnTo>
                    <a:pt x="1117" y="987"/>
                  </a:lnTo>
                  <a:lnTo>
                    <a:pt x="1098" y="1010"/>
                  </a:lnTo>
                  <a:lnTo>
                    <a:pt x="1079" y="1033"/>
                  </a:lnTo>
                  <a:lnTo>
                    <a:pt x="1058" y="1054"/>
                  </a:lnTo>
                  <a:lnTo>
                    <a:pt x="1037" y="1075"/>
                  </a:lnTo>
                  <a:lnTo>
                    <a:pt x="1014" y="1094"/>
                  </a:lnTo>
                  <a:lnTo>
                    <a:pt x="991" y="1112"/>
                  </a:lnTo>
                  <a:lnTo>
                    <a:pt x="967" y="1129"/>
                  </a:lnTo>
                  <a:lnTo>
                    <a:pt x="942" y="1145"/>
                  </a:lnTo>
                  <a:lnTo>
                    <a:pt x="915" y="1161"/>
                  </a:lnTo>
                  <a:lnTo>
                    <a:pt x="889" y="1174"/>
                  </a:lnTo>
                  <a:lnTo>
                    <a:pt x="862" y="1186"/>
                  </a:lnTo>
                  <a:lnTo>
                    <a:pt x="834" y="1197"/>
                  </a:lnTo>
                  <a:lnTo>
                    <a:pt x="804" y="1207"/>
                  </a:lnTo>
                  <a:lnTo>
                    <a:pt x="775" y="1216"/>
                  </a:lnTo>
                  <a:lnTo>
                    <a:pt x="744" y="1223"/>
                  </a:lnTo>
                  <a:lnTo>
                    <a:pt x="714" y="1228"/>
                  </a:lnTo>
                  <a:lnTo>
                    <a:pt x="683" y="1231"/>
                  </a:lnTo>
                  <a:lnTo>
                    <a:pt x="652" y="1234"/>
                  </a:lnTo>
                  <a:lnTo>
                    <a:pt x="620" y="1235"/>
                  </a:lnTo>
                  <a:lnTo>
                    <a:pt x="620" y="1235"/>
                  </a:lnTo>
                  <a:lnTo>
                    <a:pt x="588" y="1234"/>
                  </a:lnTo>
                  <a:lnTo>
                    <a:pt x="557" y="1231"/>
                  </a:lnTo>
                  <a:lnTo>
                    <a:pt x="526" y="1228"/>
                  </a:lnTo>
                  <a:lnTo>
                    <a:pt x="496" y="1223"/>
                  </a:lnTo>
                  <a:lnTo>
                    <a:pt x="465" y="1216"/>
                  </a:lnTo>
                  <a:lnTo>
                    <a:pt x="436" y="1207"/>
                  </a:lnTo>
                  <a:lnTo>
                    <a:pt x="406" y="1197"/>
                  </a:lnTo>
                  <a:lnTo>
                    <a:pt x="378" y="1186"/>
                  </a:lnTo>
                  <a:lnTo>
                    <a:pt x="351" y="1174"/>
                  </a:lnTo>
                  <a:lnTo>
                    <a:pt x="325" y="1161"/>
                  </a:lnTo>
                  <a:lnTo>
                    <a:pt x="299" y="1145"/>
                  </a:lnTo>
                  <a:lnTo>
                    <a:pt x="273" y="1129"/>
                  </a:lnTo>
                  <a:lnTo>
                    <a:pt x="249" y="1112"/>
                  </a:lnTo>
                  <a:lnTo>
                    <a:pt x="226" y="1094"/>
                  </a:lnTo>
                  <a:lnTo>
                    <a:pt x="204" y="1075"/>
                  </a:lnTo>
                  <a:lnTo>
                    <a:pt x="182" y="1054"/>
                  </a:lnTo>
                  <a:lnTo>
                    <a:pt x="161" y="1033"/>
                  </a:lnTo>
                  <a:lnTo>
                    <a:pt x="142" y="1010"/>
                  </a:lnTo>
                  <a:lnTo>
                    <a:pt x="123" y="987"/>
                  </a:lnTo>
                  <a:lnTo>
                    <a:pt x="106" y="963"/>
                  </a:lnTo>
                  <a:lnTo>
                    <a:pt x="90" y="937"/>
                  </a:lnTo>
                  <a:lnTo>
                    <a:pt x="74" y="912"/>
                  </a:lnTo>
                  <a:lnTo>
                    <a:pt x="61" y="885"/>
                  </a:lnTo>
                  <a:lnTo>
                    <a:pt x="49" y="858"/>
                  </a:lnTo>
                  <a:lnTo>
                    <a:pt x="38" y="830"/>
                  </a:lnTo>
                  <a:lnTo>
                    <a:pt x="28" y="801"/>
                  </a:lnTo>
                  <a:lnTo>
                    <a:pt x="20" y="772"/>
                  </a:lnTo>
                  <a:lnTo>
                    <a:pt x="12" y="741"/>
                  </a:lnTo>
                  <a:lnTo>
                    <a:pt x="7" y="711"/>
                  </a:lnTo>
                  <a:lnTo>
                    <a:pt x="4" y="681"/>
                  </a:lnTo>
                  <a:lnTo>
                    <a:pt x="1" y="649"/>
                  </a:lnTo>
                  <a:lnTo>
                    <a:pt x="0" y="618"/>
                  </a:lnTo>
                  <a:lnTo>
                    <a:pt x="0" y="618"/>
                  </a:lnTo>
                  <a:lnTo>
                    <a:pt x="1" y="586"/>
                  </a:lnTo>
                  <a:lnTo>
                    <a:pt x="4" y="554"/>
                  </a:lnTo>
                  <a:lnTo>
                    <a:pt x="7" y="524"/>
                  </a:lnTo>
                  <a:lnTo>
                    <a:pt x="12" y="494"/>
                  </a:lnTo>
                  <a:lnTo>
                    <a:pt x="20" y="463"/>
                  </a:lnTo>
                  <a:lnTo>
                    <a:pt x="28" y="434"/>
                  </a:lnTo>
                  <a:lnTo>
                    <a:pt x="38" y="405"/>
                  </a:lnTo>
                  <a:lnTo>
                    <a:pt x="49" y="377"/>
                  </a:lnTo>
                  <a:lnTo>
                    <a:pt x="61" y="350"/>
                  </a:lnTo>
                  <a:lnTo>
                    <a:pt x="74" y="323"/>
                  </a:lnTo>
                  <a:lnTo>
                    <a:pt x="90" y="298"/>
                  </a:lnTo>
                  <a:lnTo>
                    <a:pt x="106" y="272"/>
                  </a:lnTo>
                  <a:lnTo>
                    <a:pt x="123" y="248"/>
                  </a:lnTo>
                  <a:lnTo>
                    <a:pt x="142" y="225"/>
                  </a:lnTo>
                  <a:lnTo>
                    <a:pt x="161" y="202"/>
                  </a:lnTo>
                  <a:lnTo>
                    <a:pt x="182" y="181"/>
                  </a:lnTo>
                  <a:lnTo>
                    <a:pt x="204" y="160"/>
                  </a:lnTo>
                  <a:lnTo>
                    <a:pt x="226" y="141"/>
                  </a:lnTo>
                  <a:lnTo>
                    <a:pt x="249" y="123"/>
                  </a:lnTo>
                  <a:lnTo>
                    <a:pt x="273" y="106"/>
                  </a:lnTo>
                  <a:lnTo>
                    <a:pt x="299" y="90"/>
                  </a:lnTo>
                  <a:lnTo>
                    <a:pt x="325" y="74"/>
                  </a:lnTo>
                  <a:lnTo>
                    <a:pt x="351" y="61"/>
                  </a:lnTo>
                  <a:lnTo>
                    <a:pt x="378" y="49"/>
                  </a:lnTo>
                  <a:lnTo>
                    <a:pt x="406" y="38"/>
                  </a:lnTo>
                  <a:lnTo>
                    <a:pt x="436" y="28"/>
                  </a:lnTo>
                  <a:lnTo>
                    <a:pt x="465" y="19"/>
                  </a:lnTo>
                  <a:lnTo>
                    <a:pt x="496" y="12"/>
                  </a:lnTo>
                  <a:lnTo>
                    <a:pt x="526" y="7"/>
                  </a:lnTo>
                  <a:lnTo>
                    <a:pt x="557" y="4"/>
                  </a:lnTo>
                  <a:lnTo>
                    <a:pt x="588" y="1"/>
                  </a:lnTo>
                  <a:lnTo>
                    <a:pt x="620" y="0"/>
                  </a:lnTo>
                  <a:lnTo>
                    <a:pt x="620" y="0"/>
                  </a:lnTo>
                  <a:lnTo>
                    <a:pt x="652" y="1"/>
                  </a:lnTo>
                  <a:lnTo>
                    <a:pt x="683" y="4"/>
                  </a:lnTo>
                  <a:lnTo>
                    <a:pt x="714" y="7"/>
                  </a:lnTo>
                  <a:lnTo>
                    <a:pt x="744" y="12"/>
                  </a:lnTo>
                  <a:lnTo>
                    <a:pt x="775" y="19"/>
                  </a:lnTo>
                  <a:lnTo>
                    <a:pt x="804" y="28"/>
                  </a:lnTo>
                  <a:lnTo>
                    <a:pt x="834" y="38"/>
                  </a:lnTo>
                  <a:lnTo>
                    <a:pt x="862" y="49"/>
                  </a:lnTo>
                  <a:lnTo>
                    <a:pt x="889" y="61"/>
                  </a:lnTo>
                  <a:lnTo>
                    <a:pt x="915" y="74"/>
                  </a:lnTo>
                  <a:lnTo>
                    <a:pt x="942" y="90"/>
                  </a:lnTo>
                  <a:lnTo>
                    <a:pt x="967" y="106"/>
                  </a:lnTo>
                  <a:lnTo>
                    <a:pt x="991" y="123"/>
                  </a:lnTo>
                  <a:lnTo>
                    <a:pt x="1014" y="141"/>
                  </a:lnTo>
                  <a:lnTo>
                    <a:pt x="1037" y="160"/>
                  </a:lnTo>
                  <a:lnTo>
                    <a:pt x="1058" y="181"/>
                  </a:lnTo>
                  <a:lnTo>
                    <a:pt x="1079" y="202"/>
                  </a:lnTo>
                  <a:lnTo>
                    <a:pt x="1098" y="225"/>
                  </a:lnTo>
                  <a:lnTo>
                    <a:pt x="1117" y="248"/>
                  </a:lnTo>
                  <a:lnTo>
                    <a:pt x="1134" y="272"/>
                  </a:lnTo>
                  <a:lnTo>
                    <a:pt x="1151" y="298"/>
                  </a:lnTo>
                  <a:lnTo>
                    <a:pt x="1166" y="323"/>
                  </a:lnTo>
                  <a:lnTo>
                    <a:pt x="1179" y="350"/>
                  </a:lnTo>
                  <a:lnTo>
                    <a:pt x="1191" y="377"/>
                  </a:lnTo>
                  <a:lnTo>
                    <a:pt x="1202" y="405"/>
                  </a:lnTo>
                  <a:lnTo>
                    <a:pt x="1212" y="434"/>
                  </a:lnTo>
                  <a:lnTo>
                    <a:pt x="1220" y="463"/>
                  </a:lnTo>
                  <a:lnTo>
                    <a:pt x="1228" y="494"/>
                  </a:lnTo>
                  <a:lnTo>
                    <a:pt x="1233" y="524"/>
                  </a:lnTo>
                  <a:lnTo>
                    <a:pt x="1236" y="554"/>
                  </a:lnTo>
                  <a:lnTo>
                    <a:pt x="1239" y="586"/>
                  </a:lnTo>
                  <a:lnTo>
                    <a:pt x="1240" y="618"/>
                  </a:lnTo>
                  <a:lnTo>
                    <a:pt x="1240" y="61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1" name="Freeform 6">
              <a:extLst>
                <a:ext uri="{FF2B5EF4-FFF2-40B4-BE49-F238E27FC236}">
                  <a16:creationId xmlns:a16="http://schemas.microsoft.com/office/drawing/2014/main" id="{1523ED38-BF65-45B7-90BF-46BA71E31F68}"/>
                </a:ext>
              </a:extLst>
            </p:cNvPr>
            <p:cNvSpPr>
              <a:spLocks noEditPoints="1"/>
            </p:cNvSpPr>
            <p:nvPr/>
          </p:nvSpPr>
          <p:spPr bwMode="auto">
            <a:xfrm>
              <a:off x="3286" y="2400"/>
              <a:ext cx="86" cy="70"/>
            </a:xfrm>
            <a:custGeom>
              <a:avLst/>
              <a:gdLst>
                <a:gd name="T0" fmla="*/ 362 w 432"/>
                <a:gd name="T1" fmla="*/ 34 h 350"/>
                <a:gd name="T2" fmla="*/ 350 w 432"/>
                <a:gd name="T3" fmla="*/ 15 h 350"/>
                <a:gd name="T4" fmla="*/ 332 w 432"/>
                <a:gd name="T5" fmla="*/ 2 h 350"/>
                <a:gd name="T6" fmla="*/ 115 w 432"/>
                <a:gd name="T7" fmla="*/ 0 h 350"/>
                <a:gd name="T8" fmla="*/ 100 w 432"/>
                <a:gd name="T9" fmla="*/ 2 h 350"/>
                <a:gd name="T10" fmla="*/ 82 w 432"/>
                <a:gd name="T11" fmla="*/ 15 h 350"/>
                <a:gd name="T12" fmla="*/ 70 w 432"/>
                <a:gd name="T13" fmla="*/ 34 h 350"/>
                <a:gd name="T14" fmla="*/ 30 w 432"/>
                <a:gd name="T15" fmla="*/ 132 h 350"/>
                <a:gd name="T16" fmla="*/ 11 w 432"/>
                <a:gd name="T17" fmla="*/ 145 h 350"/>
                <a:gd name="T18" fmla="*/ 1 w 432"/>
                <a:gd name="T19" fmla="*/ 163 h 350"/>
                <a:gd name="T20" fmla="*/ 50 w 432"/>
                <a:gd name="T21" fmla="*/ 290 h 350"/>
                <a:gd name="T22" fmla="*/ 51 w 432"/>
                <a:gd name="T23" fmla="*/ 326 h 350"/>
                <a:gd name="T24" fmla="*/ 60 w 432"/>
                <a:gd name="T25" fmla="*/ 342 h 350"/>
                <a:gd name="T26" fmla="*/ 76 w 432"/>
                <a:gd name="T27" fmla="*/ 350 h 350"/>
                <a:gd name="T28" fmla="*/ 88 w 432"/>
                <a:gd name="T29" fmla="*/ 350 h 350"/>
                <a:gd name="T30" fmla="*/ 102 w 432"/>
                <a:gd name="T31" fmla="*/ 342 h 350"/>
                <a:gd name="T32" fmla="*/ 111 w 432"/>
                <a:gd name="T33" fmla="*/ 326 h 350"/>
                <a:gd name="T34" fmla="*/ 320 w 432"/>
                <a:gd name="T35" fmla="*/ 290 h 350"/>
                <a:gd name="T36" fmla="*/ 321 w 432"/>
                <a:gd name="T37" fmla="*/ 326 h 350"/>
                <a:gd name="T38" fmla="*/ 330 w 432"/>
                <a:gd name="T39" fmla="*/ 342 h 350"/>
                <a:gd name="T40" fmla="*/ 345 w 432"/>
                <a:gd name="T41" fmla="*/ 350 h 350"/>
                <a:gd name="T42" fmla="*/ 358 w 432"/>
                <a:gd name="T43" fmla="*/ 350 h 350"/>
                <a:gd name="T44" fmla="*/ 372 w 432"/>
                <a:gd name="T45" fmla="*/ 342 h 350"/>
                <a:gd name="T46" fmla="*/ 381 w 432"/>
                <a:gd name="T47" fmla="*/ 326 h 350"/>
                <a:gd name="T48" fmla="*/ 432 w 432"/>
                <a:gd name="T49" fmla="*/ 290 h 350"/>
                <a:gd name="T50" fmla="*/ 431 w 432"/>
                <a:gd name="T51" fmla="*/ 163 h 350"/>
                <a:gd name="T52" fmla="*/ 421 w 432"/>
                <a:gd name="T53" fmla="*/ 145 h 350"/>
                <a:gd name="T54" fmla="*/ 403 w 432"/>
                <a:gd name="T55" fmla="*/ 132 h 350"/>
                <a:gd name="T56" fmla="*/ 111 w 432"/>
                <a:gd name="T57" fmla="*/ 52 h 350"/>
                <a:gd name="T58" fmla="*/ 116 w 432"/>
                <a:gd name="T59" fmla="*/ 45 h 350"/>
                <a:gd name="T60" fmla="*/ 308 w 432"/>
                <a:gd name="T61" fmla="*/ 42 h 350"/>
                <a:gd name="T62" fmla="*/ 314 w 432"/>
                <a:gd name="T63" fmla="*/ 45 h 350"/>
                <a:gd name="T64" fmla="*/ 345 w 432"/>
                <a:gd name="T65" fmla="*/ 131 h 350"/>
                <a:gd name="T66" fmla="*/ 112 w 432"/>
                <a:gd name="T67" fmla="*/ 249 h 350"/>
                <a:gd name="T68" fmla="*/ 99 w 432"/>
                <a:gd name="T69" fmla="*/ 245 h 350"/>
                <a:gd name="T70" fmla="*/ 83 w 432"/>
                <a:gd name="T71" fmla="*/ 233 h 350"/>
                <a:gd name="T72" fmla="*/ 76 w 432"/>
                <a:gd name="T73" fmla="*/ 213 h 350"/>
                <a:gd name="T74" fmla="*/ 79 w 432"/>
                <a:gd name="T75" fmla="*/ 198 h 350"/>
                <a:gd name="T76" fmla="*/ 93 w 432"/>
                <a:gd name="T77" fmla="*/ 182 h 350"/>
                <a:gd name="T78" fmla="*/ 112 w 432"/>
                <a:gd name="T79" fmla="*/ 176 h 350"/>
                <a:gd name="T80" fmla="*/ 127 w 432"/>
                <a:gd name="T81" fmla="*/ 180 h 350"/>
                <a:gd name="T82" fmla="*/ 143 w 432"/>
                <a:gd name="T83" fmla="*/ 192 h 350"/>
                <a:gd name="T84" fmla="*/ 149 w 432"/>
                <a:gd name="T85" fmla="*/ 213 h 350"/>
                <a:gd name="T86" fmla="*/ 146 w 432"/>
                <a:gd name="T87" fmla="*/ 227 h 350"/>
                <a:gd name="T88" fmla="*/ 133 w 432"/>
                <a:gd name="T89" fmla="*/ 243 h 350"/>
                <a:gd name="T90" fmla="*/ 112 w 432"/>
                <a:gd name="T91" fmla="*/ 249 h 350"/>
                <a:gd name="T92" fmla="*/ 320 w 432"/>
                <a:gd name="T93" fmla="*/ 249 h 350"/>
                <a:gd name="T94" fmla="*/ 299 w 432"/>
                <a:gd name="T95" fmla="*/ 243 h 350"/>
                <a:gd name="T96" fmla="*/ 287 w 432"/>
                <a:gd name="T97" fmla="*/ 227 h 350"/>
                <a:gd name="T98" fmla="*/ 283 w 432"/>
                <a:gd name="T99" fmla="*/ 213 h 350"/>
                <a:gd name="T100" fmla="*/ 289 w 432"/>
                <a:gd name="T101" fmla="*/ 192 h 350"/>
                <a:gd name="T102" fmla="*/ 305 w 432"/>
                <a:gd name="T103" fmla="*/ 180 h 350"/>
                <a:gd name="T104" fmla="*/ 320 w 432"/>
                <a:gd name="T105" fmla="*/ 176 h 350"/>
                <a:gd name="T106" fmla="*/ 340 w 432"/>
                <a:gd name="T107" fmla="*/ 182 h 350"/>
                <a:gd name="T108" fmla="*/ 353 w 432"/>
                <a:gd name="T109" fmla="*/ 198 h 350"/>
                <a:gd name="T110" fmla="*/ 356 w 432"/>
                <a:gd name="T111" fmla="*/ 213 h 350"/>
                <a:gd name="T112" fmla="*/ 350 w 432"/>
                <a:gd name="T113" fmla="*/ 233 h 350"/>
                <a:gd name="T114" fmla="*/ 334 w 432"/>
                <a:gd name="T115" fmla="*/ 245 h 350"/>
                <a:gd name="T116" fmla="*/ 320 w 432"/>
                <a:gd name="T117" fmla="*/ 2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2" h="350">
                  <a:moveTo>
                    <a:pt x="395" y="131"/>
                  </a:moveTo>
                  <a:lnTo>
                    <a:pt x="362" y="34"/>
                  </a:lnTo>
                  <a:lnTo>
                    <a:pt x="362" y="34"/>
                  </a:lnTo>
                  <a:lnTo>
                    <a:pt x="360" y="27"/>
                  </a:lnTo>
                  <a:lnTo>
                    <a:pt x="355" y="21"/>
                  </a:lnTo>
                  <a:lnTo>
                    <a:pt x="350" y="15"/>
                  </a:lnTo>
                  <a:lnTo>
                    <a:pt x="345" y="10"/>
                  </a:lnTo>
                  <a:lnTo>
                    <a:pt x="339" y="6"/>
                  </a:lnTo>
                  <a:lnTo>
                    <a:pt x="332" y="2"/>
                  </a:lnTo>
                  <a:lnTo>
                    <a:pt x="325" y="0"/>
                  </a:lnTo>
                  <a:lnTo>
                    <a:pt x="317" y="0"/>
                  </a:lnTo>
                  <a:lnTo>
                    <a:pt x="115" y="0"/>
                  </a:lnTo>
                  <a:lnTo>
                    <a:pt x="115" y="0"/>
                  </a:lnTo>
                  <a:lnTo>
                    <a:pt x="107" y="0"/>
                  </a:lnTo>
                  <a:lnTo>
                    <a:pt x="100" y="2"/>
                  </a:lnTo>
                  <a:lnTo>
                    <a:pt x="94" y="6"/>
                  </a:lnTo>
                  <a:lnTo>
                    <a:pt x="87" y="10"/>
                  </a:lnTo>
                  <a:lnTo>
                    <a:pt x="82" y="15"/>
                  </a:lnTo>
                  <a:lnTo>
                    <a:pt x="77" y="21"/>
                  </a:lnTo>
                  <a:lnTo>
                    <a:pt x="72" y="27"/>
                  </a:lnTo>
                  <a:lnTo>
                    <a:pt x="70" y="34"/>
                  </a:lnTo>
                  <a:lnTo>
                    <a:pt x="38" y="131"/>
                  </a:lnTo>
                  <a:lnTo>
                    <a:pt x="38" y="131"/>
                  </a:lnTo>
                  <a:lnTo>
                    <a:pt x="30" y="132"/>
                  </a:lnTo>
                  <a:lnTo>
                    <a:pt x="23" y="135"/>
                  </a:lnTo>
                  <a:lnTo>
                    <a:pt x="17" y="140"/>
                  </a:lnTo>
                  <a:lnTo>
                    <a:pt x="11" y="145"/>
                  </a:lnTo>
                  <a:lnTo>
                    <a:pt x="7" y="149"/>
                  </a:lnTo>
                  <a:lnTo>
                    <a:pt x="4" y="157"/>
                  </a:lnTo>
                  <a:lnTo>
                    <a:pt x="1" y="163"/>
                  </a:lnTo>
                  <a:lnTo>
                    <a:pt x="0" y="171"/>
                  </a:lnTo>
                  <a:lnTo>
                    <a:pt x="0" y="290"/>
                  </a:lnTo>
                  <a:lnTo>
                    <a:pt x="50" y="290"/>
                  </a:lnTo>
                  <a:lnTo>
                    <a:pt x="50" y="320"/>
                  </a:lnTo>
                  <a:lnTo>
                    <a:pt x="50" y="320"/>
                  </a:lnTo>
                  <a:lnTo>
                    <a:pt x="51" y="326"/>
                  </a:lnTo>
                  <a:lnTo>
                    <a:pt x="52" y="332"/>
                  </a:lnTo>
                  <a:lnTo>
                    <a:pt x="56" y="337"/>
                  </a:lnTo>
                  <a:lnTo>
                    <a:pt x="60" y="342"/>
                  </a:lnTo>
                  <a:lnTo>
                    <a:pt x="63" y="345"/>
                  </a:lnTo>
                  <a:lnTo>
                    <a:pt x="70" y="348"/>
                  </a:lnTo>
                  <a:lnTo>
                    <a:pt x="76" y="350"/>
                  </a:lnTo>
                  <a:lnTo>
                    <a:pt x="82" y="350"/>
                  </a:lnTo>
                  <a:lnTo>
                    <a:pt x="82" y="350"/>
                  </a:lnTo>
                  <a:lnTo>
                    <a:pt x="88" y="350"/>
                  </a:lnTo>
                  <a:lnTo>
                    <a:pt x="93" y="348"/>
                  </a:lnTo>
                  <a:lnTo>
                    <a:pt x="99" y="345"/>
                  </a:lnTo>
                  <a:lnTo>
                    <a:pt x="102" y="342"/>
                  </a:lnTo>
                  <a:lnTo>
                    <a:pt x="106" y="337"/>
                  </a:lnTo>
                  <a:lnTo>
                    <a:pt x="110" y="332"/>
                  </a:lnTo>
                  <a:lnTo>
                    <a:pt x="111" y="326"/>
                  </a:lnTo>
                  <a:lnTo>
                    <a:pt x="112" y="320"/>
                  </a:lnTo>
                  <a:lnTo>
                    <a:pt x="112" y="290"/>
                  </a:lnTo>
                  <a:lnTo>
                    <a:pt x="320" y="290"/>
                  </a:lnTo>
                  <a:lnTo>
                    <a:pt x="320" y="320"/>
                  </a:lnTo>
                  <a:lnTo>
                    <a:pt x="320" y="320"/>
                  </a:lnTo>
                  <a:lnTo>
                    <a:pt x="321" y="326"/>
                  </a:lnTo>
                  <a:lnTo>
                    <a:pt x="322" y="332"/>
                  </a:lnTo>
                  <a:lnTo>
                    <a:pt x="326" y="337"/>
                  </a:lnTo>
                  <a:lnTo>
                    <a:pt x="330" y="342"/>
                  </a:lnTo>
                  <a:lnTo>
                    <a:pt x="334" y="345"/>
                  </a:lnTo>
                  <a:lnTo>
                    <a:pt x="339" y="348"/>
                  </a:lnTo>
                  <a:lnTo>
                    <a:pt x="345" y="350"/>
                  </a:lnTo>
                  <a:lnTo>
                    <a:pt x="351" y="350"/>
                  </a:lnTo>
                  <a:lnTo>
                    <a:pt x="351" y="350"/>
                  </a:lnTo>
                  <a:lnTo>
                    <a:pt x="358" y="350"/>
                  </a:lnTo>
                  <a:lnTo>
                    <a:pt x="362" y="348"/>
                  </a:lnTo>
                  <a:lnTo>
                    <a:pt x="369" y="345"/>
                  </a:lnTo>
                  <a:lnTo>
                    <a:pt x="372" y="342"/>
                  </a:lnTo>
                  <a:lnTo>
                    <a:pt x="377" y="337"/>
                  </a:lnTo>
                  <a:lnTo>
                    <a:pt x="380" y="332"/>
                  </a:lnTo>
                  <a:lnTo>
                    <a:pt x="381" y="326"/>
                  </a:lnTo>
                  <a:lnTo>
                    <a:pt x="382" y="320"/>
                  </a:lnTo>
                  <a:lnTo>
                    <a:pt x="382" y="290"/>
                  </a:lnTo>
                  <a:lnTo>
                    <a:pt x="432" y="290"/>
                  </a:lnTo>
                  <a:lnTo>
                    <a:pt x="432" y="171"/>
                  </a:lnTo>
                  <a:lnTo>
                    <a:pt x="432" y="171"/>
                  </a:lnTo>
                  <a:lnTo>
                    <a:pt x="431" y="163"/>
                  </a:lnTo>
                  <a:lnTo>
                    <a:pt x="428" y="157"/>
                  </a:lnTo>
                  <a:lnTo>
                    <a:pt x="426" y="149"/>
                  </a:lnTo>
                  <a:lnTo>
                    <a:pt x="421" y="145"/>
                  </a:lnTo>
                  <a:lnTo>
                    <a:pt x="415" y="140"/>
                  </a:lnTo>
                  <a:lnTo>
                    <a:pt x="409" y="135"/>
                  </a:lnTo>
                  <a:lnTo>
                    <a:pt x="403" y="132"/>
                  </a:lnTo>
                  <a:lnTo>
                    <a:pt x="395" y="131"/>
                  </a:lnTo>
                  <a:lnTo>
                    <a:pt x="395" y="131"/>
                  </a:lnTo>
                  <a:close/>
                  <a:moveTo>
                    <a:pt x="111" y="52"/>
                  </a:moveTo>
                  <a:lnTo>
                    <a:pt x="111" y="52"/>
                  </a:lnTo>
                  <a:lnTo>
                    <a:pt x="113" y="49"/>
                  </a:lnTo>
                  <a:lnTo>
                    <a:pt x="116" y="45"/>
                  </a:lnTo>
                  <a:lnTo>
                    <a:pt x="120" y="44"/>
                  </a:lnTo>
                  <a:lnTo>
                    <a:pt x="123" y="42"/>
                  </a:lnTo>
                  <a:lnTo>
                    <a:pt x="308" y="42"/>
                  </a:lnTo>
                  <a:lnTo>
                    <a:pt x="308" y="42"/>
                  </a:lnTo>
                  <a:lnTo>
                    <a:pt x="311" y="44"/>
                  </a:lnTo>
                  <a:lnTo>
                    <a:pt x="314" y="45"/>
                  </a:lnTo>
                  <a:lnTo>
                    <a:pt x="317" y="49"/>
                  </a:lnTo>
                  <a:lnTo>
                    <a:pt x="320" y="52"/>
                  </a:lnTo>
                  <a:lnTo>
                    <a:pt x="345" y="131"/>
                  </a:lnTo>
                  <a:lnTo>
                    <a:pt x="85" y="131"/>
                  </a:lnTo>
                  <a:lnTo>
                    <a:pt x="111" y="52"/>
                  </a:lnTo>
                  <a:close/>
                  <a:moveTo>
                    <a:pt x="112" y="249"/>
                  </a:moveTo>
                  <a:lnTo>
                    <a:pt x="112" y="249"/>
                  </a:lnTo>
                  <a:lnTo>
                    <a:pt x="105" y="248"/>
                  </a:lnTo>
                  <a:lnTo>
                    <a:pt x="99" y="245"/>
                  </a:lnTo>
                  <a:lnTo>
                    <a:pt x="93" y="243"/>
                  </a:lnTo>
                  <a:lnTo>
                    <a:pt x="87" y="238"/>
                  </a:lnTo>
                  <a:lnTo>
                    <a:pt x="83" y="233"/>
                  </a:lnTo>
                  <a:lnTo>
                    <a:pt x="79" y="227"/>
                  </a:lnTo>
                  <a:lnTo>
                    <a:pt x="77" y="220"/>
                  </a:lnTo>
                  <a:lnTo>
                    <a:pt x="76" y="213"/>
                  </a:lnTo>
                  <a:lnTo>
                    <a:pt x="76" y="213"/>
                  </a:lnTo>
                  <a:lnTo>
                    <a:pt x="77" y="205"/>
                  </a:lnTo>
                  <a:lnTo>
                    <a:pt x="79" y="198"/>
                  </a:lnTo>
                  <a:lnTo>
                    <a:pt x="83" y="192"/>
                  </a:lnTo>
                  <a:lnTo>
                    <a:pt x="87" y="187"/>
                  </a:lnTo>
                  <a:lnTo>
                    <a:pt x="93" y="182"/>
                  </a:lnTo>
                  <a:lnTo>
                    <a:pt x="99" y="180"/>
                  </a:lnTo>
                  <a:lnTo>
                    <a:pt x="105" y="177"/>
                  </a:lnTo>
                  <a:lnTo>
                    <a:pt x="112" y="176"/>
                  </a:lnTo>
                  <a:lnTo>
                    <a:pt x="112" y="176"/>
                  </a:lnTo>
                  <a:lnTo>
                    <a:pt x="120" y="177"/>
                  </a:lnTo>
                  <a:lnTo>
                    <a:pt x="127" y="180"/>
                  </a:lnTo>
                  <a:lnTo>
                    <a:pt x="133" y="182"/>
                  </a:lnTo>
                  <a:lnTo>
                    <a:pt x="138" y="187"/>
                  </a:lnTo>
                  <a:lnTo>
                    <a:pt x="143" y="192"/>
                  </a:lnTo>
                  <a:lnTo>
                    <a:pt x="146" y="198"/>
                  </a:lnTo>
                  <a:lnTo>
                    <a:pt x="148" y="205"/>
                  </a:lnTo>
                  <a:lnTo>
                    <a:pt x="149" y="213"/>
                  </a:lnTo>
                  <a:lnTo>
                    <a:pt x="149" y="213"/>
                  </a:lnTo>
                  <a:lnTo>
                    <a:pt x="148" y="220"/>
                  </a:lnTo>
                  <a:lnTo>
                    <a:pt x="146" y="227"/>
                  </a:lnTo>
                  <a:lnTo>
                    <a:pt x="143" y="233"/>
                  </a:lnTo>
                  <a:lnTo>
                    <a:pt x="138" y="238"/>
                  </a:lnTo>
                  <a:lnTo>
                    <a:pt x="133" y="243"/>
                  </a:lnTo>
                  <a:lnTo>
                    <a:pt x="127" y="245"/>
                  </a:lnTo>
                  <a:lnTo>
                    <a:pt x="120" y="248"/>
                  </a:lnTo>
                  <a:lnTo>
                    <a:pt x="112" y="249"/>
                  </a:lnTo>
                  <a:lnTo>
                    <a:pt x="112" y="249"/>
                  </a:lnTo>
                  <a:close/>
                  <a:moveTo>
                    <a:pt x="320" y="249"/>
                  </a:moveTo>
                  <a:lnTo>
                    <a:pt x="320" y="249"/>
                  </a:lnTo>
                  <a:lnTo>
                    <a:pt x="312" y="248"/>
                  </a:lnTo>
                  <a:lnTo>
                    <a:pt x="305" y="245"/>
                  </a:lnTo>
                  <a:lnTo>
                    <a:pt x="299" y="243"/>
                  </a:lnTo>
                  <a:lnTo>
                    <a:pt x="294" y="238"/>
                  </a:lnTo>
                  <a:lnTo>
                    <a:pt x="289" y="233"/>
                  </a:lnTo>
                  <a:lnTo>
                    <a:pt x="287" y="227"/>
                  </a:lnTo>
                  <a:lnTo>
                    <a:pt x="284" y="220"/>
                  </a:lnTo>
                  <a:lnTo>
                    <a:pt x="283" y="213"/>
                  </a:lnTo>
                  <a:lnTo>
                    <a:pt x="283" y="213"/>
                  </a:lnTo>
                  <a:lnTo>
                    <a:pt x="284" y="205"/>
                  </a:lnTo>
                  <a:lnTo>
                    <a:pt x="287" y="198"/>
                  </a:lnTo>
                  <a:lnTo>
                    <a:pt x="289" y="192"/>
                  </a:lnTo>
                  <a:lnTo>
                    <a:pt x="294" y="187"/>
                  </a:lnTo>
                  <a:lnTo>
                    <a:pt x="299" y="182"/>
                  </a:lnTo>
                  <a:lnTo>
                    <a:pt x="305" y="180"/>
                  </a:lnTo>
                  <a:lnTo>
                    <a:pt x="312" y="177"/>
                  </a:lnTo>
                  <a:lnTo>
                    <a:pt x="320" y="176"/>
                  </a:lnTo>
                  <a:lnTo>
                    <a:pt x="320" y="176"/>
                  </a:lnTo>
                  <a:lnTo>
                    <a:pt x="327" y="177"/>
                  </a:lnTo>
                  <a:lnTo>
                    <a:pt x="334" y="180"/>
                  </a:lnTo>
                  <a:lnTo>
                    <a:pt x="340" y="182"/>
                  </a:lnTo>
                  <a:lnTo>
                    <a:pt x="345" y="187"/>
                  </a:lnTo>
                  <a:lnTo>
                    <a:pt x="350" y="192"/>
                  </a:lnTo>
                  <a:lnTo>
                    <a:pt x="353" y="198"/>
                  </a:lnTo>
                  <a:lnTo>
                    <a:pt x="355" y="205"/>
                  </a:lnTo>
                  <a:lnTo>
                    <a:pt x="356" y="213"/>
                  </a:lnTo>
                  <a:lnTo>
                    <a:pt x="356" y="213"/>
                  </a:lnTo>
                  <a:lnTo>
                    <a:pt x="355" y="220"/>
                  </a:lnTo>
                  <a:lnTo>
                    <a:pt x="353" y="227"/>
                  </a:lnTo>
                  <a:lnTo>
                    <a:pt x="350" y="233"/>
                  </a:lnTo>
                  <a:lnTo>
                    <a:pt x="345" y="238"/>
                  </a:lnTo>
                  <a:lnTo>
                    <a:pt x="340" y="243"/>
                  </a:lnTo>
                  <a:lnTo>
                    <a:pt x="334" y="245"/>
                  </a:lnTo>
                  <a:lnTo>
                    <a:pt x="327" y="248"/>
                  </a:lnTo>
                  <a:lnTo>
                    <a:pt x="320" y="249"/>
                  </a:lnTo>
                  <a:lnTo>
                    <a:pt x="32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2" name="Line 7">
              <a:extLst>
                <a:ext uri="{FF2B5EF4-FFF2-40B4-BE49-F238E27FC236}">
                  <a16:creationId xmlns:a16="http://schemas.microsoft.com/office/drawing/2014/main" id="{F9EF2416-BBCE-4520-AFAE-3983BC56E51A}"/>
                </a:ext>
              </a:extLst>
            </p:cNvPr>
            <p:cNvSpPr>
              <a:spLocks noChangeShapeType="1"/>
            </p:cNvSpPr>
            <p:nvPr/>
          </p:nvSpPr>
          <p:spPr bwMode="auto">
            <a:xfrm>
              <a:off x="3270" y="2324"/>
              <a:ext cx="0" cy="0"/>
            </a:xfrm>
            <a:prstGeom prst="line">
              <a:avLst/>
            </a:prstGeom>
            <a:grpFill/>
            <a:ln w="1111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23" name="Freeform 8">
              <a:extLst>
                <a:ext uri="{FF2B5EF4-FFF2-40B4-BE49-F238E27FC236}">
                  <a16:creationId xmlns:a16="http://schemas.microsoft.com/office/drawing/2014/main" id="{DA10B4C7-A519-40A1-8DC9-5FE0FAA13193}"/>
                </a:ext>
              </a:extLst>
            </p:cNvPr>
            <p:cNvSpPr>
              <a:spLocks/>
            </p:cNvSpPr>
            <p:nvPr/>
          </p:nvSpPr>
          <p:spPr bwMode="auto">
            <a:xfrm>
              <a:off x="3219" y="2310"/>
              <a:ext cx="107" cy="73"/>
            </a:xfrm>
            <a:custGeom>
              <a:avLst/>
              <a:gdLst>
                <a:gd name="T0" fmla="*/ 279 w 532"/>
                <a:gd name="T1" fmla="*/ 3 h 361"/>
                <a:gd name="T2" fmla="*/ 278 w 532"/>
                <a:gd name="T3" fmla="*/ 2 h 361"/>
                <a:gd name="T4" fmla="*/ 276 w 532"/>
                <a:gd name="T5" fmla="*/ 2 h 361"/>
                <a:gd name="T6" fmla="*/ 274 w 532"/>
                <a:gd name="T7" fmla="*/ 1 h 361"/>
                <a:gd name="T8" fmla="*/ 272 w 532"/>
                <a:gd name="T9" fmla="*/ 0 h 361"/>
                <a:gd name="T10" fmla="*/ 271 w 532"/>
                <a:gd name="T11" fmla="*/ 0 h 361"/>
                <a:gd name="T12" fmla="*/ 268 w 532"/>
                <a:gd name="T13" fmla="*/ 0 h 361"/>
                <a:gd name="T14" fmla="*/ 266 w 532"/>
                <a:gd name="T15" fmla="*/ 0 h 361"/>
                <a:gd name="T16" fmla="*/ 265 w 532"/>
                <a:gd name="T17" fmla="*/ 0 h 361"/>
                <a:gd name="T18" fmla="*/ 262 w 532"/>
                <a:gd name="T19" fmla="*/ 0 h 361"/>
                <a:gd name="T20" fmla="*/ 260 w 532"/>
                <a:gd name="T21" fmla="*/ 0 h 361"/>
                <a:gd name="T22" fmla="*/ 259 w 532"/>
                <a:gd name="T23" fmla="*/ 1 h 361"/>
                <a:gd name="T24" fmla="*/ 256 w 532"/>
                <a:gd name="T25" fmla="*/ 2 h 361"/>
                <a:gd name="T26" fmla="*/ 255 w 532"/>
                <a:gd name="T27" fmla="*/ 2 h 361"/>
                <a:gd name="T28" fmla="*/ 254 w 532"/>
                <a:gd name="T29" fmla="*/ 3 h 361"/>
                <a:gd name="T30" fmla="*/ 8 w 532"/>
                <a:gd name="T31" fmla="*/ 186 h 361"/>
                <a:gd name="T32" fmla="*/ 2 w 532"/>
                <a:gd name="T33" fmla="*/ 192 h 361"/>
                <a:gd name="T34" fmla="*/ 0 w 532"/>
                <a:gd name="T35" fmla="*/ 199 h 361"/>
                <a:gd name="T36" fmla="*/ 1 w 532"/>
                <a:gd name="T37" fmla="*/ 208 h 361"/>
                <a:gd name="T38" fmla="*/ 5 w 532"/>
                <a:gd name="T39" fmla="*/ 215 h 361"/>
                <a:gd name="T40" fmla="*/ 7 w 532"/>
                <a:gd name="T41" fmla="*/ 219 h 361"/>
                <a:gd name="T42" fmla="*/ 17 w 532"/>
                <a:gd name="T43" fmla="*/ 222 h 361"/>
                <a:gd name="T44" fmla="*/ 21 w 532"/>
                <a:gd name="T45" fmla="*/ 222 h 361"/>
                <a:gd name="T46" fmla="*/ 34 w 532"/>
                <a:gd name="T47" fmla="*/ 219 h 361"/>
                <a:gd name="T48" fmla="*/ 107 w 532"/>
                <a:gd name="T49" fmla="*/ 361 h 361"/>
                <a:gd name="T50" fmla="*/ 222 w 532"/>
                <a:gd name="T51" fmla="*/ 265 h 361"/>
                <a:gd name="T52" fmla="*/ 223 w 532"/>
                <a:gd name="T53" fmla="*/ 255 h 361"/>
                <a:gd name="T54" fmla="*/ 230 w 532"/>
                <a:gd name="T55" fmla="*/ 241 h 361"/>
                <a:gd name="T56" fmla="*/ 241 w 532"/>
                <a:gd name="T57" fmla="*/ 228 h 361"/>
                <a:gd name="T58" fmla="*/ 257 w 532"/>
                <a:gd name="T59" fmla="*/ 221 h 361"/>
                <a:gd name="T60" fmla="*/ 266 w 532"/>
                <a:gd name="T61" fmla="*/ 221 h 361"/>
                <a:gd name="T62" fmla="*/ 274 w 532"/>
                <a:gd name="T63" fmla="*/ 221 h 361"/>
                <a:gd name="T64" fmla="*/ 290 w 532"/>
                <a:gd name="T65" fmla="*/ 228 h 361"/>
                <a:gd name="T66" fmla="*/ 302 w 532"/>
                <a:gd name="T67" fmla="*/ 241 h 361"/>
                <a:gd name="T68" fmla="*/ 309 w 532"/>
                <a:gd name="T69" fmla="*/ 255 h 361"/>
                <a:gd name="T70" fmla="*/ 310 w 532"/>
                <a:gd name="T71" fmla="*/ 361 h 361"/>
                <a:gd name="T72" fmla="*/ 426 w 532"/>
                <a:gd name="T73" fmla="*/ 164 h 361"/>
                <a:gd name="T74" fmla="*/ 499 w 532"/>
                <a:gd name="T75" fmla="*/ 219 h 361"/>
                <a:gd name="T76" fmla="*/ 511 w 532"/>
                <a:gd name="T77" fmla="*/ 222 h 361"/>
                <a:gd name="T78" fmla="*/ 516 w 532"/>
                <a:gd name="T79" fmla="*/ 222 h 361"/>
                <a:gd name="T80" fmla="*/ 525 w 532"/>
                <a:gd name="T81" fmla="*/ 219 h 361"/>
                <a:gd name="T82" fmla="*/ 528 w 532"/>
                <a:gd name="T83" fmla="*/ 215 h 361"/>
                <a:gd name="T84" fmla="*/ 532 w 532"/>
                <a:gd name="T85" fmla="*/ 208 h 361"/>
                <a:gd name="T86" fmla="*/ 532 w 532"/>
                <a:gd name="T87" fmla="*/ 199 h 361"/>
                <a:gd name="T88" fmla="*/ 529 w 532"/>
                <a:gd name="T89" fmla="*/ 192 h 361"/>
                <a:gd name="T90" fmla="*/ 525 w 532"/>
                <a:gd name="T91" fmla="*/ 18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2" h="361">
                  <a:moveTo>
                    <a:pt x="525" y="186"/>
                  </a:moveTo>
                  <a:lnTo>
                    <a:pt x="279" y="3"/>
                  </a:lnTo>
                  <a:lnTo>
                    <a:pt x="279" y="3"/>
                  </a:lnTo>
                  <a:lnTo>
                    <a:pt x="278" y="2"/>
                  </a:lnTo>
                  <a:lnTo>
                    <a:pt x="278" y="2"/>
                  </a:lnTo>
                  <a:lnTo>
                    <a:pt x="276" y="2"/>
                  </a:lnTo>
                  <a:lnTo>
                    <a:pt x="276" y="2"/>
                  </a:lnTo>
                  <a:lnTo>
                    <a:pt x="274" y="1"/>
                  </a:lnTo>
                  <a:lnTo>
                    <a:pt x="274" y="1"/>
                  </a:lnTo>
                  <a:lnTo>
                    <a:pt x="272" y="0"/>
                  </a:lnTo>
                  <a:lnTo>
                    <a:pt x="272" y="0"/>
                  </a:lnTo>
                  <a:lnTo>
                    <a:pt x="271" y="0"/>
                  </a:lnTo>
                  <a:lnTo>
                    <a:pt x="271" y="0"/>
                  </a:lnTo>
                  <a:lnTo>
                    <a:pt x="268" y="0"/>
                  </a:lnTo>
                  <a:lnTo>
                    <a:pt x="268" y="0"/>
                  </a:lnTo>
                  <a:lnTo>
                    <a:pt x="266" y="0"/>
                  </a:lnTo>
                  <a:lnTo>
                    <a:pt x="266" y="0"/>
                  </a:lnTo>
                  <a:lnTo>
                    <a:pt x="265" y="0"/>
                  </a:lnTo>
                  <a:lnTo>
                    <a:pt x="265" y="0"/>
                  </a:lnTo>
                  <a:lnTo>
                    <a:pt x="262" y="0"/>
                  </a:lnTo>
                  <a:lnTo>
                    <a:pt x="262" y="0"/>
                  </a:lnTo>
                  <a:lnTo>
                    <a:pt x="260" y="0"/>
                  </a:lnTo>
                  <a:lnTo>
                    <a:pt x="260" y="0"/>
                  </a:lnTo>
                  <a:lnTo>
                    <a:pt x="259" y="1"/>
                  </a:lnTo>
                  <a:lnTo>
                    <a:pt x="259" y="1"/>
                  </a:lnTo>
                  <a:lnTo>
                    <a:pt x="256" y="2"/>
                  </a:lnTo>
                  <a:lnTo>
                    <a:pt x="256" y="2"/>
                  </a:lnTo>
                  <a:lnTo>
                    <a:pt x="255" y="2"/>
                  </a:lnTo>
                  <a:lnTo>
                    <a:pt x="255" y="2"/>
                  </a:lnTo>
                  <a:lnTo>
                    <a:pt x="254" y="3"/>
                  </a:lnTo>
                  <a:lnTo>
                    <a:pt x="8" y="186"/>
                  </a:lnTo>
                  <a:lnTo>
                    <a:pt x="8" y="186"/>
                  </a:lnTo>
                  <a:lnTo>
                    <a:pt x="5" y="188"/>
                  </a:lnTo>
                  <a:lnTo>
                    <a:pt x="2" y="192"/>
                  </a:lnTo>
                  <a:lnTo>
                    <a:pt x="1" y="196"/>
                  </a:lnTo>
                  <a:lnTo>
                    <a:pt x="0" y="199"/>
                  </a:lnTo>
                  <a:lnTo>
                    <a:pt x="0" y="203"/>
                  </a:lnTo>
                  <a:lnTo>
                    <a:pt x="1" y="208"/>
                  </a:lnTo>
                  <a:lnTo>
                    <a:pt x="2" y="211"/>
                  </a:lnTo>
                  <a:lnTo>
                    <a:pt x="5" y="215"/>
                  </a:lnTo>
                  <a:lnTo>
                    <a:pt x="5" y="215"/>
                  </a:lnTo>
                  <a:lnTo>
                    <a:pt x="7" y="219"/>
                  </a:lnTo>
                  <a:lnTo>
                    <a:pt x="12" y="221"/>
                  </a:lnTo>
                  <a:lnTo>
                    <a:pt x="17" y="222"/>
                  </a:lnTo>
                  <a:lnTo>
                    <a:pt x="21" y="222"/>
                  </a:lnTo>
                  <a:lnTo>
                    <a:pt x="21" y="222"/>
                  </a:lnTo>
                  <a:lnTo>
                    <a:pt x="28" y="222"/>
                  </a:lnTo>
                  <a:lnTo>
                    <a:pt x="34" y="219"/>
                  </a:lnTo>
                  <a:lnTo>
                    <a:pt x="107" y="164"/>
                  </a:lnTo>
                  <a:lnTo>
                    <a:pt x="107" y="361"/>
                  </a:lnTo>
                  <a:lnTo>
                    <a:pt x="222" y="361"/>
                  </a:lnTo>
                  <a:lnTo>
                    <a:pt x="222" y="265"/>
                  </a:lnTo>
                  <a:lnTo>
                    <a:pt x="222" y="265"/>
                  </a:lnTo>
                  <a:lnTo>
                    <a:pt x="223" y="255"/>
                  </a:lnTo>
                  <a:lnTo>
                    <a:pt x="226" y="248"/>
                  </a:lnTo>
                  <a:lnTo>
                    <a:pt x="230" y="241"/>
                  </a:lnTo>
                  <a:lnTo>
                    <a:pt x="235" y="233"/>
                  </a:lnTo>
                  <a:lnTo>
                    <a:pt x="241" y="228"/>
                  </a:lnTo>
                  <a:lnTo>
                    <a:pt x="249" y="225"/>
                  </a:lnTo>
                  <a:lnTo>
                    <a:pt x="257" y="221"/>
                  </a:lnTo>
                  <a:lnTo>
                    <a:pt x="266" y="221"/>
                  </a:lnTo>
                  <a:lnTo>
                    <a:pt x="266" y="221"/>
                  </a:lnTo>
                  <a:lnTo>
                    <a:pt x="266" y="221"/>
                  </a:lnTo>
                  <a:lnTo>
                    <a:pt x="274" y="221"/>
                  </a:lnTo>
                  <a:lnTo>
                    <a:pt x="283" y="225"/>
                  </a:lnTo>
                  <a:lnTo>
                    <a:pt x="290" y="228"/>
                  </a:lnTo>
                  <a:lnTo>
                    <a:pt x="298" y="233"/>
                  </a:lnTo>
                  <a:lnTo>
                    <a:pt x="302" y="241"/>
                  </a:lnTo>
                  <a:lnTo>
                    <a:pt x="306" y="248"/>
                  </a:lnTo>
                  <a:lnTo>
                    <a:pt x="309" y="255"/>
                  </a:lnTo>
                  <a:lnTo>
                    <a:pt x="310" y="265"/>
                  </a:lnTo>
                  <a:lnTo>
                    <a:pt x="310" y="361"/>
                  </a:lnTo>
                  <a:lnTo>
                    <a:pt x="426" y="361"/>
                  </a:lnTo>
                  <a:lnTo>
                    <a:pt x="426" y="164"/>
                  </a:lnTo>
                  <a:lnTo>
                    <a:pt x="499" y="219"/>
                  </a:lnTo>
                  <a:lnTo>
                    <a:pt x="499" y="219"/>
                  </a:lnTo>
                  <a:lnTo>
                    <a:pt x="505" y="222"/>
                  </a:lnTo>
                  <a:lnTo>
                    <a:pt x="511" y="222"/>
                  </a:lnTo>
                  <a:lnTo>
                    <a:pt x="511" y="222"/>
                  </a:lnTo>
                  <a:lnTo>
                    <a:pt x="516" y="222"/>
                  </a:lnTo>
                  <a:lnTo>
                    <a:pt x="521" y="221"/>
                  </a:lnTo>
                  <a:lnTo>
                    <a:pt x="525" y="219"/>
                  </a:lnTo>
                  <a:lnTo>
                    <a:pt x="528" y="215"/>
                  </a:lnTo>
                  <a:lnTo>
                    <a:pt x="528" y="215"/>
                  </a:lnTo>
                  <a:lnTo>
                    <a:pt x="531" y="211"/>
                  </a:lnTo>
                  <a:lnTo>
                    <a:pt x="532" y="208"/>
                  </a:lnTo>
                  <a:lnTo>
                    <a:pt x="532" y="203"/>
                  </a:lnTo>
                  <a:lnTo>
                    <a:pt x="532" y="199"/>
                  </a:lnTo>
                  <a:lnTo>
                    <a:pt x="532" y="196"/>
                  </a:lnTo>
                  <a:lnTo>
                    <a:pt x="529" y="192"/>
                  </a:lnTo>
                  <a:lnTo>
                    <a:pt x="527" y="188"/>
                  </a:lnTo>
                  <a:lnTo>
                    <a:pt x="525" y="186"/>
                  </a:lnTo>
                  <a:lnTo>
                    <a:pt x="525"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72" name="Freeform 9">
              <a:extLst>
                <a:ext uri="{FF2B5EF4-FFF2-40B4-BE49-F238E27FC236}">
                  <a16:creationId xmlns:a16="http://schemas.microsoft.com/office/drawing/2014/main" id="{2F565697-CC36-416D-9240-4B360A03A31D}"/>
                </a:ext>
              </a:extLst>
            </p:cNvPr>
            <p:cNvSpPr>
              <a:spLocks/>
            </p:cNvSpPr>
            <p:nvPr/>
          </p:nvSpPr>
          <p:spPr bwMode="auto">
            <a:xfrm>
              <a:off x="3310" y="2269"/>
              <a:ext cx="71" cy="24"/>
            </a:xfrm>
            <a:custGeom>
              <a:avLst/>
              <a:gdLst>
                <a:gd name="T0" fmla="*/ 179 w 358"/>
                <a:gd name="T1" fmla="*/ 0 h 118"/>
                <a:gd name="T2" fmla="*/ 131 w 358"/>
                <a:gd name="T3" fmla="*/ 5 h 118"/>
                <a:gd name="T4" fmla="*/ 86 w 358"/>
                <a:gd name="T5" fmla="*/ 19 h 118"/>
                <a:gd name="T6" fmla="*/ 45 w 358"/>
                <a:gd name="T7" fmla="*/ 42 h 118"/>
                <a:gd name="T8" fmla="*/ 7 w 358"/>
                <a:gd name="T9" fmla="*/ 72 h 118"/>
                <a:gd name="T10" fmla="*/ 4 w 358"/>
                <a:gd name="T11" fmla="*/ 76 h 118"/>
                <a:gd name="T12" fmla="*/ 0 w 358"/>
                <a:gd name="T13" fmla="*/ 86 h 118"/>
                <a:gd name="T14" fmla="*/ 0 w 358"/>
                <a:gd name="T15" fmla="*/ 96 h 118"/>
                <a:gd name="T16" fmla="*/ 4 w 358"/>
                <a:gd name="T17" fmla="*/ 106 h 118"/>
                <a:gd name="T18" fmla="*/ 7 w 358"/>
                <a:gd name="T19" fmla="*/ 110 h 118"/>
                <a:gd name="T20" fmla="*/ 17 w 358"/>
                <a:gd name="T21" fmla="*/ 116 h 118"/>
                <a:gd name="T22" fmla="*/ 26 w 358"/>
                <a:gd name="T23" fmla="*/ 118 h 118"/>
                <a:gd name="T24" fmla="*/ 36 w 358"/>
                <a:gd name="T25" fmla="*/ 116 h 118"/>
                <a:gd name="T26" fmla="*/ 46 w 358"/>
                <a:gd name="T27" fmla="*/ 110 h 118"/>
                <a:gd name="T28" fmla="*/ 59 w 358"/>
                <a:gd name="T29" fmla="*/ 98 h 118"/>
                <a:gd name="T30" fmla="*/ 90 w 358"/>
                <a:gd name="T31" fmla="*/ 77 h 118"/>
                <a:gd name="T32" fmla="*/ 124 w 358"/>
                <a:gd name="T33" fmla="*/ 64 h 118"/>
                <a:gd name="T34" fmla="*/ 159 w 358"/>
                <a:gd name="T35" fmla="*/ 56 h 118"/>
                <a:gd name="T36" fmla="*/ 179 w 358"/>
                <a:gd name="T37" fmla="*/ 55 h 118"/>
                <a:gd name="T38" fmla="*/ 216 w 358"/>
                <a:gd name="T39" fmla="*/ 59 h 118"/>
                <a:gd name="T40" fmla="*/ 251 w 358"/>
                <a:gd name="T41" fmla="*/ 70 h 118"/>
                <a:gd name="T42" fmla="*/ 283 w 358"/>
                <a:gd name="T43" fmla="*/ 87 h 118"/>
                <a:gd name="T44" fmla="*/ 312 w 358"/>
                <a:gd name="T45" fmla="*/ 110 h 118"/>
                <a:gd name="T46" fmla="*/ 316 w 358"/>
                <a:gd name="T47" fmla="*/ 113 h 118"/>
                <a:gd name="T48" fmla="*/ 325 w 358"/>
                <a:gd name="T49" fmla="*/ 117 h 118"/>
                <a:gd name="T50" fmla="*/ 332 w 358"/>
                <a:gd name="T51" fmla="*/ 118 h 118"/>
                <a:gd name="T52" fmla="*/ 341 w 358"/>
                <a:gd name="T53" fmla="*/ 116 h 118"/>
                <a:gd name="T54" fmla="*/ 350 w 358"/>
                <a:gd name="T55" fmla="*/ 110 h 118"/>
                <a:gd name="T56" fmla="*/ 354 w 358"/>
                <a:gd name="T57" fmla="*/ 106 h 118"/>
                <a:gd name="T58" fmla="*/ 357 w 358"/>
                <a:gd name="T59" fmla="*/ 96 h 118"/>
                <a:gd name="T60" fmla="*/ 357 w 358"/>
                <a:gd name="T61" fmla="*/ 86 h 118"/>
                <a:gd name="T62" fmla="*/ 354 w 358"/>
                <a:gd name="T63" fmla="*/ 76 h 118"/>
                <a:gd name="T64" fmla="*/ 350 w 358"/>
                <a:gd name="T65" fmla="*/ 72 h 118"/>
                <a:gd name="T66" fmla="*/ 313 w 358"/>
                <a:gd name="T67" fmla="*/ 42 h 118"/>
                <a:gd name="T68" fmla="*/ 272 w 358"/>
                <a:gd name="T69" fmla="*/ 19 h 118"/>
                <a:gd name="T70" fmla="*/ 227 w 358"/>
                <a:gd name="T71" fmla="*/ 5 h 118"/>
                <a:gd name="T72" fmla="*/ 179 w 358"/>
                <a:gd name="T7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118">
                  <a:moveTo>
                    <a:pt x="179" y="0"/>
                  </a:moveTo>
                  <a:lnTo>
                    <a:pt x="179" y="0"/>
                  </a:lnTo>
                  <a:lnTo>
                    <a:pt x="155" y="2"/>
                  </a:lnTo>
                  <a:lnTo>
                    <a:pt x="131" y="5"/>
                  </a:lnTo>
                  <a:lnTo>
                    <a:pt x="108" y="11"/>
                  </a:lnTo>
                  <a:lnTo>
                    <a:pt x="86" y="19"/>
                  </a:lnTo>
                  <a:lnTo>
                    <a:pt x="64" y="30"/>
                  </a:lnTo>
                  <a:lnTo>
                    <a:pt x="45" y="42"/>
                  </a:lnTo>
                  <a:lnTo>
                    <a:pt x="25" y="55"/>
                  </a:lnTo>
                  <a:lnTo>
                    <a:pt x="7" y="72"/>
                  </a:lnTo>
                  <a:lnTo>
                    <a:pt x="7" y="72"/>
                  </a:lnTo>
                  <a:lnTo>
                    <a:pt x="4" y="76"/>
                  </a:lnTo>
                  <a:lnTo>
                    <a:pt x="1" y="81"/>
                  </a:lnTo>
                  <a:lnTo>
                    <a:pt x="0" y="86"/>
                  </a:lnTo>
                  <a:lnTo>
                    <a:pt x="0" y="90"/>
                  </a:lnTo>
                  <a:lnTo>
                    <a:pt x="0" y="96"/>
                  </a:lnTo>
                  <a:lnTo>
                    <a:pt x="1" y="101"/>
                  </a:lnTo>
                  <a:lnTo>
                    <a:pt x="4" y="106"/>
                  </a:lnTo>
                  <a:lnTo>
                    <a:pt x="7" y="110"/>
                  </a:lnTo>
                  <a:lnTo>
                    <a:pt x="7" y="110"/>
                  </a:lnTo>
                  <a:lnTo>
                    <a:pt x="12" y="113"/>
                  </a:lnTo>
                  <a:lnTo>
                    <a:pt x="17" y="116"/>
                  </a:lnTo>
                  <a:lnTo>
                    <a:pt x="22" y="117"/>
                  </a:lnTo>
                  <a:lnTo>
                    <a:pt x="26" y="118"/>
                  </a:lnTo>
                  <a:lnTo>
                    <a:pt x="31" y="117"/>
                  </a:lnTo>
                  <a:lnTo>
                    <a:pt x="36" y="116"/>
                  </a:lnTo>
                  <a:lnTo>
                    <a:pt x="41" y="113"/>
                  </a:lnTo>
                  <a:lnTo>
                    <a:pt x="46" y="110"/>
                  </a:lnTo>
                  <a:lnTo>
                    <a:pt x="46" y="110"/>
                  </a:lnTo>
                  <a:lnTo>
                    <a:pt x="59" y="98"/>
                  </a:lnTo>
                  <a:lnTo>
                    <a:pt x="74" y="87"/>
                  </a:lnTo>
                  <a:lnTo>
                    <a:pt x="90" y="77"/>
                  </a:lnTo>
                  <a:lnTo>
                    <a:pt x="107" y="70"/>
                  </a:lnTo>
                  <a:lnTo>
                    <a:pt x="124" y="64"/>
                  </a:lnTo>
                  <a:lnTo>
                    <a:pt x="141" y="59"/>
                  </a:lnTo>
                  <a:lnTo>
                    <a:pt x="159" y="56"/>
                  </a:lnTo>
                  <a:lnTo>
                    <a:pt x="179" y="55"/>
                  </a:lnTo>
                  <a:lnTo>
                    <a:pt x="179" y="55"/>
                  </a:lnTo>
                  <a:lnTo>
                    <a:pt x="197" y="56"/>
                  </a:lnTo>
                  <a:lnTo>
                    <a:pt x="216" y="59"/>
                  </a:lnTo>
                  <a:lnTo>
                    <a:pt x="234" y="64"/>
                  </a:lnTo>
                  <a:lnTo>
                    <a:pt x="251" y="70"/>
                  </a:lnTo>
                  <a:lnTo>
                    <a:pt x="267" y="77"/>
                  </a:lnTo>
                  <a:lnTo>
                    <a:pt x="283" y="87"/>
                  </a:lnTo>
                  <a:lnTo>
                    <a:pt x="297" y="98"/>
                  </a:lnTo>
                  <a:lnTo>
                    <a:pt x="312" y="110"/>
                  </a:lnTo>
                  <a:lnTo>
                    <a:pt x="312" y="110"/>
                  </a:lnTo>
                  <a:lnTo>
                    <a:pt x="316" y="113"/>
                  </a:lnTo>
                  <a:lnTo>
                    <a:pt x="321" y="116"/>
                  </a:lnTo>
                  <a:lnTo>
                    <a:pt x="325" y="117"/>
                  </a:lnTo>
                  <a:lnTo>
                    <a:pt x="332" y="118"/>
                  </a:lnTo>
                  <a:lnTo>
                    <a:pt x="332" y="118"/>
                  </a:lnTo>
                  <a:lnTo>
                    <a:pt x="336" y="117"/>
                  </a:lnTo>
                  <a:lnTo>
                    <a:pt x="341" y="116"/>
                  </a:lnTo>
                  <a:lnTo>
                    <a:pt x="346" y="113"/>
                  </a:lnTo>
                  <a:lnTo>
                    <a:pt x="350" y="110"/>
                  </a:lnTo>
                  <a:lnTo>
                    <a:pt x="350" y="110"/>
                  </a:lnTo>
                  <a:lnTo>
                    <a:pt x="354" y="106"/>
                  </a:lnTo>
                  <a:lnTo>
                    <a:pt x="356" y="101"/>
                  </a:lnTo>
                  <a:lnTo>
                    <a:pt x="357" y="96"/>
                  </a:lnTo>
                  <a:lnTo>
                    <a:pt x="358" y="90"/>
                  </a:lnTo>
                  <a:lnTo>
                    <a:pt x="357" y="86"/>
                  </a:lnTo>
                  <a:lnTo>
                    <a:pt x="356" y="81"/>
                  </a:lnTo>
                  <a:lnTo>
                    <a:pt x="354" y="76"/>
                  </a:lnTo>
                  <a:lnTo>
                    <a:pt x="350" y="72"/>
                  </a:lnTo>
                  <a:lnTo>
                    <a:pt x="350" y="72"/>
                  </a:lnTo>
                  <a:lnTo>
                    <a:pt x="333" y="55"/>
                  </a:lnTo>
                  <a:lnTo>
                    <a:pt x="313" y="42"/>
                  </a:lnTo>
                  <a:lnTo>
                    <a:pt x="292" y="30"/>
                  </a:lnTo>
                  <a:lnTo>
                    <a:pt x="272" y="19"/>
                  </a:lnTo>
                  <a:lnTo>
                    <a:pt x="250" y="11"/>
                  </a:lnTo>
                  <a:lnTo>
                    <a:pt x="227" y="5"/>
                  </a:lnTo>
                  <a:lnTo>
                    <a:pt x="203" y="2"/>
                  </a:lnTo>
                  <a:lnTo>
                    <a:pt x="179" y="0"/>
                  </a:lnTo>
                  <a:lnTo>
                    <a:pt x="1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73" name="Freeform 10">
              <a:extLst>
                <a:ext uri="{FF2B5EF4-FFF2-40B4-BE49-F238E27FC236}">
                  <a16:creationId xmlns:a16="http://schemas.microsoft.com/office/drawing/2014/main" id="{55E65DFE-D365-4301-B1C0-EE5DC9769411}"/>
                </a:ext>
              </a:extLst>
            </p:cNvPr>
            <p:cNvSpPr>
              <a:spLocks/>
            </p:cNvSpPr>
            <p:nvPr/>
          </p:nvSpPr>
          <p:spPr bwMode="auto">
            <a:xfrm>
              <a:off x="3324" y="2289"/>
              <a:ext cx="43" cy="18"/>
            </a:xfrm>
            <a:custGeom>
              <a:avLst/>
              <a:gdLst>
                <a:gd name="T0" fmla="*/ 8 w 218"/>
                <a:gd name="T1" fmla="*/ 41 h 88"/>
                <a:gd name="T2" fmla="*/ 2 w 218"/>
                <a:gd name="T3" fmla="*/ 51 h 88"/>
                <a:gd name="T4" fmla="*/ 0 w 218"/>
                <a:gd name="T5" fmla="*/ 61 h 88"/>
                <a:gd name="T6" fmla="*/ 2 w 218"/>
                <a:gd name="T7" fmla="*/ 71 h 88"/>
                <a:gd name="T8" fmla="*/ 8 w 218"/>
                <a:gd name="T9" fmla="*/ 80 h 88"/>
                <a:gd name="T10" fmla="*/ 13 w 218"/>
                <a:gd name="T11" fmla="*/ 84 h 88"/>
                <a:gd name="T12" fmla="*/ 22 w 218"/>
                <a:gd name="T13" fmla="*/ 88 h 88"/>
                <a:gd name="T14" fmla="*/ 32 w 218"/>
                <a:gd name="T15" fmla="*/ 88 h 88"/>
                <a:gd name="T16" fmla="*/ 42 w 218"/>
                <a:gd name="T17" fmla="*/ 84 h 88"/>
                <a:gd name="T18" fmla="*/ 47 w 218"/>
                <a:gd name="T19" fmla="*/ 80 h 88"/>
                <a:gd name="T20" fmla="*/ 60 w 218"/>
                <a:gd name="T21" fmla="*/ 69 h 88"/>
                <a:gd name="T22" fmla="*/ 76 w 218"/>
                <a:gd name="T23" fmla="*/ 61 h 88"/>
                <a:gd name="T24" fmla="*/ 92 w 218"/>
                <a:gd name="T25" fmla="*/ 56 h 88"/>
                <a:gd name="T26" fmla="*/ 109 w 218"/>
                <a:gd name="T27" fmla="*/ 55 h 88"/>
                <a:gd name="T28" fmla="*/ 126 w 218"/>
                <a:gd name="T29" fmla="*/ 56 h 88"/>
                <a:gd name="T30" fmla="*/ 142 w 218"/>
                <a:gd name="T31" fmla="*/ 61 h 88"/>
                <a:gd name="T32" fmla="*/ 158 w 218"/>
                <a:gd name="T33" fmla="*/ 69 h 88"/>
                <a:gd name="T34" fmla="*/ 171 w 218"/>
                <a:gd name="T35" fmla="*/ 80 h 88"/>
                <a:gd name="T36" fmla="*/ 176 w 218"/>
                <a:gd name="T37" fmla="*/ 84 h 88"/>
                <a:gd name="T38" fmla="*/ 186 w 218"/>
                <a:gd name="T39" fmla="*/ 88 h 88"/>
                <a:gd name="T40" fmla="*/ 191 w 218"/>
                <a:gd name="T41" fmla="*/ 88 h 88"/>
                <a:gd name="T42" fmla="*/ 201 w 218"/>
                <a:gd name="T43" fmla="*/ 86 h 88"/>
                <a:gd name="T44" fmla="*/ 210 w 218"/>
                <a:gd name="T45" fmla="*/ 80 h 88"/>
                <a:gd name="T46" fmla="*/ 213 w 218"/>
                <a:gd name="T47" fmla="*/ 75 h 88"/>
                <a:gd name="T48" fmla="*/ 218 w 218"/>
                <a:gd name="T49" fmla="*/ 66 h 88"/>
                <a:gd name="T50" fmla="*/ 218 w 218"/>
                <a:gd name="T51" fmla="*/ 56 h 88"/>
                <a:gd name="T52" fmla="*/ 213 w 218"/>
                <a:gd name="T53" fmla="*/ 46 h 88"/>
                <a:gd name="T54" fmla="*/ 210 w 218"/>
                <a:gd name="T55" fmla="*/ 41 h 88"/>
                <a:gd name="T56" fmla="*/ 187 w 218"/>
                <a:gd name="T57" fmla="*/ 23 h 88"/>
                <a:gd name="T58" fmla="*/ 163 w 218"/>
                <a:gd name="T59" fmla="*/ 11 h 88"/>
                <a:gd name="T60" fmla="*/ 136 w 218"/>
                <a:gd name="T61" fmla="*/ 3 h 88"/>
                <a:gd name="T62" fmla="*/ 109 w 218"/>
                <a:gd name="T63" fmla="*/ 0 h 88"/>
                <a:gd name="T64" fmla="*/ 81 w 218"/>
                <a:gd name="T65" fmla="*/ 3 h 88"/>
                <a:gd name="T66" fmla="*/ 55 w 218"/>
                <a:gd name="T67" fmla="*/ 11 h 88"/>
                <a:gd name="T68" fmla="*/ 30 w 218"/>
                <a:gd name="T69" fmla="*/ 23 h 88"/>
                <a:gd name="T70" fmla="*/ 8 w 218"/>
                <a:gd name="T71" fmla="*/ 4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8" h="88">
                  <a:moveTo>
                    <a:pt x="8" y="41"/>
                  </a:moveTo>
                  <a:lnTo>
                    <a:pt x="8" y="41"/>
                  </a:lnTo>
                  <a:lnTo>
                    <a:pt x="4" y="46"/>
                  </a:lnTo>
                  <a:lnTo>
                    <a:pt x="2" y="51"/>
                  </a:lnTo>
                  <a:lnTo>
                    <a:pt x="0" y="56"/>
                  </a:lnTo>
                  <a:lnTo>
                    <a:pt x="0" y="61"/>
                  </a:lnTo>
                  <a:lnTo>
                    <a:pt x="0" y="66"/>
                  </a:lnTo>
                  <a:lnTo>
                    <a:pt x="2" y="71"/>
                  </a:lnTo>
                  <a:lnTo>
                    <a:pt x="4" y="75"/>
                  </a:lnTo>
                  <a:lnTo>
                    <a:pt x="8" y="80"/>
                  </a:lnTo>
                  <a:lnTo>
                    <a:pt x="8" y="80"/>
                  </a:lnTo>
                  <a:lnTo>
                    <a:pt x="13" y="84"/>
                  </a:lnTo>
                  <a:lnTo>
                    <a:pt x="16" y="86"/>
                  </a:lnTo>
                  <a:lnTo>
                    <a:pt x="22" y="88"/>
                  </a:lnTo>
                  <a:lnTo>
                    <a:pt x="27" y="88"/>
                  </a:lnTo>
                  <a:lnTo>
                    <a:pt x="32" y="88"/>
                  </a:lnTo>
                  <a:lnTo>
                    <a:pt x="37" y="86"/>
                  </a:lnTo>
                  <a:lnTo>
                    <a:pt x="42" y="84"/>
                  </a:lnTo>
                  <a:lnTo>
                    <a:pt x="47" y="80"/>
                  </a:lnTo>
                  <a:lnTo>
                    <a:pt x="47" y="80"/>
                  </a:lnTo>
                  <a:lnTo>
                    <a:pt x="53" y="74"/>
                  </a:lnTo>
                  <a:lnTo>
                    <a:pt x="60" y="69"/>
                  </a:lnTo>
                  <a:lnTo>
                    <a:pt x="67" y="65"/>
                  </a:lnTo>
                  <a:lnTo>
                    <a:pt x="76" y="61"/>
                  </a:lnTo>
                  <a:lnTo>
                    <a:pt x="83" y="58"/>
                  </a:lnTo>
                  <a:lnTo>
                    <a:pt x="92" y="56"/>
                  </a:lnTo>
                  <a:lnTo>
                    <a:pt x="100" y="55"/>
                  </a:lnTo>
                  <a:lnTo>
                    <a:pt x="109" y="55"/>
                  </a:lnTo>
                  <a:lnTo>
                    <a:pt x="118" y="55"/>
                  </a:lnTo>
                  <a:lnTo>
                    <a:pt x="126" y="56"/>
                  </a:lnTo>
                  <a:lnTo>
                    <a:pt x="133" y="58"/>
                  </a:lnTo>
                  <a:lnTo>
                    <a:pt x="142" y="61"/>
                  </a:lnTo>
                  <a:lnTo>
                    <a:pt x="150" y="65"/>
                  </a:lnTo>
                  <a:lnTo>
                    <a:pt x="158" y="69"/>
                  </a:lnTo>
                  <a:lnTo>
                    <a:pt x="165" y="74"/>
                  </a:lnTo>
                  <a:lnTo>
                    <a:pt x="171" y="80"/>
                  </a:lnTo>
                  <a:lnTo>
                    <a:pt x="171" y="80"/>
                  </a:lnTo>
                  <a:lnTo>
                    <a:pt x="176" y="84"/>
                  </a:lnTo>
                  <a:lnTo>
                    <a:pt x="180" y="86"/>
                  </a:lnTo>
                  <a:lnTo>
                    <a:pt x="186" y="88"/>
                  </a:lnTo>
                  <a:lnTo>
                    <a:pt x="191" y="88"/>
                  </a:lnTo>
                  <a:lnTo>
                    <a:pt x="191" y="88"/>
                  </a:lnTo>
                  <a:lnTo>
                    <a:pt x="196" y="88"/>
                  </a:lnTo>
                  <a:lnTo>
                    <a:pt x="201" y="86"/>
                  </a:lnTo>
                  <a:lnTo>
                    <a:pt x="205" y="84"/>
                  </a:lnTo>
                  <a:lnTo>
                    <a:pt x="210" y="80"/>
                  </a:lnTo>
                  <a:lnTo>
                    <a:pt x="210" y="80"/>
                  </a:lnTo>
                  <a:lnTo>
                    <a:pt x="213" y="75"/>
                  </a:lnTo>
                  <a:lnTo>
                    <a:pt x="215" y="71"/>
                  </a:lnTo>
                  <a:lnTo>
                    <a:pt x="218" y="66"/>
                  </a:lnTo>
                  <a:lnTo>
                    <a:pt x="218" y="61"/>
                  </a:lnTo>
                  <a:lnTo>
                    <a:pt x="218" y="56"/>
                  </a:lnTo>
                  <a:lnTo>
                    <a:pt x="215" y="51"/>
                  </a:lnTo>
                  <a:lnTo>
                    <a:pt x="213" y="46"/>
                  </a:lnTo>
                  <a:lnTo>
                    <a:pt x="210" y="41"/>
                  </a:lnTo>
                  <a:lnTo>
                    <a:pt x="210" y="41"/>
                  </a:lnTo>
                  <a:lnTo>
                    <a:pt x="199" y="32"/>
                  </a:lnTo>
                  <a:lnTo>
                    <a:pt x="187" y="23"/>
                  </a:lnTo>
                  <a:lnTo>
                    <a:pt x="175" y="16"/>
                  </a:lnTo>
                  <a:lnTo>
                    <a:pt x="163" y="11"/>
                  </a:lnTo>
                  <a:lnTo>
                    <a:pt x="149" y="6"/>
                  </a:lnTo>
                  <a:lnTo>
                    <a:pt x="136" y="3"/>
                  </a:lnTo>
                  <a:lnTo>
                    <a:pt x="122" y="1"/>
                  </a:lnTo>
                  <a:lnTo>
                    <a:pt x="109" y="0"/>
                  </a:lnTo>
                  <a:lnTo>
                    <a:pt x="96" y="1"/>
                  </a:lnTo>
                  <a:lnTo>
                    <a:pt x="81" y="3"/>
                  </a:lnTo>
                  <a:lnTo>
                    <a:pt x="67" y="6"/>
                  </a:lnTo>
                  <a:lnTo>
                    <a:pt x="55" y="11"/>
                  </a:lnTo>
                  <a:lnTo>
                    <a:pt x="42" y="16"/>
                  </a:lnTo>
                  <a:lnTo>
                    <a:pt x="30" y="23"/>
                  </a:lnTo>
                  <a:lnTo>
                    <a:pt x="19" y="32"/>
                  </a:lnTo>
                  <a:lnTo>
                    <a:pt x="8" y="41"/>
                  </a:lnTo>
                  <a:lnTo>
                    <a:pt x="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74" name="Freeform 11">
              <a:extLst>
                <a:ext uri="{FF2B5EF4-FFF2-40B4-BE49-F238E27FC236}">
                  <a16:creationId xmlns:a16="http://schemas.microsoft.com/office/drawing/2014/main" id="{493DDC31-145F-4BBD-853C-851353C4994D}"/>
                </a:ext>
              </a:extLst>
            </p:cNvPr>
            <p:cNvSpPr>
              <a:spLocks/>
            </p:cNvSpPr>
            <p:nvPr/>
          </p:nvSpPr>
          <p:spPr bwMode="auto">
            <a:xfrm>
              <a:off x="3338" y="2312"/>
              <a:ext cx="15" cy="15"/>
            </a:xfrm>
            <a:custGeom>
              <a:avLst/>
              <a:gdLst>
                <a:gd name="T0" fmla="*/ 38 w 75"/>
                <a:gd name="T1" fmla="*/ 0 h 75"/>
                <a:gd name="T2" fmla="*/ 38 w 75"/>
                <a:gd name="T3" fmla="*/ 0 h 75"/>
                <a:gd name="T4" fmla="*/ 31 w 75"/>
                <a:gd name="T5" fmla="*/ 1 h 75"/>
                <a:gd name="T6" fmla="*/ 23 w 75"/>
                <a:gd name="T7" fmla="*/ 4 h 75"/>
                <a:gd name="T8" fmla="*/ 17 w 75"/>
                <a:gd name="T9" fmla="*/ 7 h 75"/>
                <a:gd name="T10" fmla="*/ 11 w 75"/>
                <a:gd name="T11" fmla="*/ 11 h 75"/>
                <a:gd name="T12" fmla="*/ 6 w 75"/>
                <a:gd name="T13" fmla="*/ 17 h 75"/>
                <a:gd name="T14" fmla="*/ 4 w 75"/>
                <a:gd name="T15" fmla="*/ 23 h 75"/>
                <a:gd name="T16" fmla="*/ 1 w 75"/>
                <a:gd name="T17" fmla="*/ 30 h 75"/>
                <a:gd name="T18" fmla="*/ 0 w 75"/>
                <a:gd name="T19" fmla="*/ 38 h 75"/>
                <a:gd name="T20" fmla="*/ 0 w 75"/>
                <a:gd name="T21" fmla="*/ 38 h 75"/>
                <a:gd name="T22" fmla="*/ 1 w 75"/>
                <a:gd name="T23" fmla="*/ 45 h 75"/>
                <a:gd name="T24" fmla="*/ 4 w 75"/>
                <a:gd name="T25" fmla="*/ 52 h 75"/>
                <a:gd name="T26" fmla="*/ 6 w 75"/>
                <a:gd name="T27" fmla="*/ 58 h 75"/>
                <a:gd name="T28" fmla="*/ 11 w 75"/>
                <a:gd name="T29" fmla="*/ 64 h 75"/>
                <a:gd name="T30" fmla="*/ 17 w 75"/>
                <a:gd name="T31" fmla="*/ 68 h 75"/>
                <a:gd name="T32" fmla="*/ 23 w 75"/>
                <a:gd name="T33" fmla="*/ 72 h 75"/>
                <a:gd name="T34" fmla="*/ 31 w 75"/>
                <a:gd name="T35" fmla="*/ 74 h 75"/>
                <a:gd name="T36" fmla="*/ 38 w 75"/>
                <a:gd name="T37" fmla="*/ 75 h 75"/>
                <a:gd name="T38" fmla="*/ 38 w 75"/>
                <a:gd name="T39" fmla="*/ 75 h 75"/>
                <a:gd name="T40" fmla="*/ 45 w 75"/>
                <a:gd name="T41" fmla="*/ 74 h 75"/>
                <a:gd name="T42" fmla="*/ 53 w 75"/>
                <a:gd name="T43" fmla="*/ 72 h 75"/>
                <a:gd name="T44" fmla="*/ 59 w 75"/>
                <a:gd name="T45" fmla="*/ 68 h 75"/>
                <a:gd name="T46" fmla="*/ 64 w 75"/>
                <a:gd name="T47" fmla="*/ 64 h 75"/>
                <a:gd name="T48" fmla="*/ 69 w 75"/>
                <a:gd name="T49" fmla="*/ 58 h 75"/>
                <a:gd name="T50" fmla="*/ 72 w 75"/>
                <a:gd name="T51" fmla="*/ 52 h 75"/>
                <a:gd name="T52" fmla="*/ 75 w 75"/>
                <a:gd name="T53" fmla="*/ 45 h 75"/>
                <a:gd name="T54" fmla="*/ 75 w 75"/>
                <a:gd name="T55" fmla="*/ 38 h 75"/>
                <a:gd name="T56" fmla="*/ 75 w 75"/>
                <a:gd name="T57" fmla="*/ 38 h 75"/>
                <a:gd name="T58" fmla="*/ 75 w 75"/>
                <a:gd name="T59" fmla="*/ 30 h 75"/>
                <a:gd name="T60" fmla="*/ 72 w 75"/>
                <a:gd name="T61" fmla="*/ 23 h 75"/>
                <a:gd name="T62" fmla="*/ 69 w 75"/>
                <a:gd name="T63" fmla="*/ 17 h 75"/>
                <a:gd name="T64" fmla="*/ 64 w 75"/>
                <a:gd name="T65" fmla="*/ 11 h 75"/>
                <a:gd name="T66" fmla="*/ 59 w 75"/>
                <a:gd name="T67" fmla="*/ 7 h 75"/>
                <a:gd name="T68" fmla="*/ 53 w 75"/>
                <a:gd name="T69" fmla="*/ 4 h 75"/>
                <a:gd name="T70" fmla="*/ 45 w 75"/>
                <a:gd name="T71" fmla="*/ 1 h 75"/>
                <a:gd name="T72" fmla="*/ 38 w 75"/>
                <a:gd name="T73" fmla="*/ 0 h 75"/>
                <a:gd name="T74" fmla="*/ 38 w 75"/>
                <a:gd name="T7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5">
                  <a:moveTo>
                    <a:pt x="38" y="0"/>
                  </a:moveTo>
                  <a:lnTo>
                    <a:pt x="38" y="0"/>
                  </a:lnTo>
                  <a:lnTo>
                    <a:pt x="31" y="1"/>
                  </a:lnTo>
                  <a:lnTo>
                    <a:pt x="23" y="4"/>
                  </a:lnTo>
                  <a:lnTo>
                    <a:pt x="17" y="7"/>
                  </a:lnTo>
                  <a:lnTo>
                    <a:pt x="11" y="11"/>
                  </a:lnTo>
                  <a:lnTo>
                    <a:pt x="6" y="17"/>
                  </a:lnTo>
                  <a:lnTo>
                    <a:pt x="4" y="23"/>
                  </a:lnTo>
                  <a:lnTo>
                    <a:pt x="1" y="30"/>
                  </a:lnTo>
                  <a:lnTo>
                    <a:pt x="0" y="38"/>
                  </a:lnTo>
                  <a:lnTo>
                    <a:pt x="0" y="38"/>
                  </a:lnTo>
                  <a:lnTo>
                    <a:pt x="1" y="45"/>
                  </a:lnTo>
                  <a:lnTo>
                    <a:pt x="4" y="52"/>
                  </a:lnTo>
                  <a:lnTo>
                    <a:pt x="6" y="58"/>
                  </a:lnTo>
                  <a:lnTo>
                    <a:pt x="11" y="64"/>
                  </a:lnTo>
                  <a:lnTo>
                    <a:pt x="17" y="68"/>
                  </a:lnTo>
                  <a:lnTo>
                    <a:pt x="23" y="72"/>
                  </a:lnTo>
                  <a:lnTo>
                    <a:pt x="31" y="74"/>
                  </a:lnTo>
                  <a:lnTo>
                    <a:pt x="38" y="75"/>
                  </a:lnTo>
                  <a:lnTo>
                    <a:pt x="38" y="75"/>
                  </a:lnTo>
                  <a:lnTo>
                    <a:pt x="45" y="74"/>
                  </a:lnTo>
                  <a:lnTo>
                    <a:pt x="53" y="72"/>
                  </a:lnTo>
                  <a:lnTo>
                    <a:pt x="59" y="68"/>
                  </a:lnTo>
                  <a:lnTo>
                    <a:pt x="64" y="64"/>
                  </a:lnTo>
                  <a:lnTo>
                    <a:pt x="69" y="58"/>
                  </a:lnTo>
                  <a:lnTo>
                    <a:pt x="72" y="52"/>
                  </a:lnTo>
                  <a:lnTo>
                    <a:pt x="75" y="45"/>
                  </a:lnTo>
                  <a:lnTo>
                    <a:pt x="75" y="38"/>
                  </a:lnTo>
                  <a:lnTo>
                    <a:pt x="75" y="38"/>
                  </a:lnTo>
                  <a:lnTo>
                    <a:pt x="75" y="30"/>
                  </a:lnTo>
                  <a:lnTo>
                    <a:pt x="72" y="23"/>
                  </a:lnTo>
                  <a:lnTo>
                    <a:pt x="69" y="17"/>
                  </a:lnTo>
                  <a:lnTo>
                    <a:pt x="64" y="11"/>
                  </a:lnTo>
                  <a:lnTo>
                    <a:pt x="59" y="7"/>
                  </a:lnTo>
                  <a:lnTo>
                    <a:pt x="53" y="4"/>
                  </a:lnTo>
                  <a:lnTo>
                    <a:pt x="45" y="1"/>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675" name="Freeform 12">
              <a:extLst>
                <a:ext uri="{FF2B5EF4-FFF2-40B4-BE49-F238E27FC236}">
                  <a16:creationId xmlns:a16="http://schemas.microsoft.com/office/drawing/2014/main" id="{6E5A6C02-A881-4CA2-950B-A3A14A4E9DB8}"/>
                </a:ext>
              </a:extLst>
            </p:cNvPr>
            <p:cNvSpPr>
              <a:spLocks noEditPoints="1"/>
            </p:cNvSpPr>
            <p:nvPr/>
          </p:nvSpPr>
          <p:spPr bwMode="auto">
            <a:xfrm>
              <a:off x="3375" y="2321"/>
              <a:ext cx="57" cy="95"/>
            </a:xfrm>
            <a:custGeom>
              <a:avLst/>
              <a:gdLst>
                <a:gd name="T0" fmla="*/ 286 w 286"/>
                <a:gd name="T1" fmla="*/ 264 h 476"/>
                <a:gd name="T2" fmla="*/ 286 w 286"/>
                <a:gd name="T3" fmla="*/ 269 h 476"/>
                <a:gd name="T4" fmla="*/ 283 w 286"/>
                <a:gd name="T5" fmla="*/ 279 h 476"/>
                <a:gd name="T6" fmla="*/ 275 w 286"/>
                <a:gd name="T7" fmla="*/ 287 h 476"/>
                <a:gd name="T8" fmla="*/ 266 w 286"/>
                <a:gd name="T9" fmla="*/ 292 h 476"/>
                <a:gd name="T10" fmla="*/ 260 w 286"/>
                <a:gd name="T11" fmla="*/ 367 h 476"/>
                <a:gd name="T12" fmla="*/ 258 w 286"/>
                <a:gd name="T13" fmla="*/ 375 h 476"/>
                <a:gd name="T14" fmla="*/ 254 w 286"/>
                <a:gd name="T15" fmla="*/ 386 h 476"/>
                <a:gd name="T16" fmla="*/ 245 w 286"/>
                <a:gd name="T17" fmla="*/ 394 h 476"/>
                <a:gd name="T18" fmla="*/ 234 w 286"/>
                <a:gd name="T19" fmla="*/ 399 h 476"/>
                <a:gd name="T20" fmla="*/ 196 w 286"/>
                <a:gd name="T21" fmla="*/ 400 h 476"/>
                <a:gd name="T22" fmla="*/ 196 w 286"/>
                <a:gd name="T23" fmla="*/ 443 h 476"/>
                <a:gd name="T24" fmla="*/ 194 w 286"/>
                <a:gd name="T25" fmla="*/ 456 h 476"/>
                <a:gd name="T26" fmla="*/ 186 w 286"/>
                <a:gd name="T27" fmla="*/ 466 h 476"/>
                <a:gd name="T28" fmla="*/ 177 w 286"/>
                <a:gd name="T29" fmla="*/ 473 h 476"/>
                <a:gd name="T30" fmla="*/ 163 w 286"/>
                <a:gd name="T31" fmla="*/ 476 h 476"/>
                <a:gd name="T32" fmla="*/ 95 w 286"/>
                <a:gd name="T33" fmla="*/ 476 h 476"/>
                <a:gd name="T34" fmla="*/ 83 w 286"/>
                <a:gd name="T35" fmla="*/ 473 h 476"/>
                <a:gd name="T36" fmla="*/ 73 w 286"/>
                <a:gd name="T37" fmla="*/ 466 h 476"/>
                <a:gd name="T38" fmla="*/ 66 w 286"/>
                <a:gd name="T39" fmla="*/ 456 h 476"/>
                <a:gd name="T40" fmla="*/ 63 w 286"/>
                <a:gd name="T41" fmla="*/ 443 h 476"/>
                <a:gd name="T42" fmla="*/ 31 w 286"/>
                <a:gd name="T43" fmla="*/ 400 h 476"/>
                <a:gd name="T44" fmla="*/ 25 w 286"/>
                <a:gd name="T45" fmla="*/ 399 h 476"/>
                <a:gd name="T46" fmla="*/ 13 w 286"/>
                <a:gd name="T47" fmla="*/ 394 h 476"/>
                <a:gd name="T48" fmla="*/ 5 w 286"/>
                <a:gd name="T49" fmla="*/ 386 h 476"/>
                <a:gd name="T50" fmla="*/ 0 w 286"/>
                <a:gd name="T51" fmla="*/ 375 h 476"/>
                <a:gd name="T52" fmla="*/ 0 w 286"/>
                <a:gd name="T53" fmla="*/ 109 h 476"/>
                <a:gd name="T54" fmla="*/ 0 w 286"/>
                <a:gd name="T55" fmla="*/ 102 h 476"/>
                <a:gd name="T56" fmla="*/ 5 w 286"/>
                <a:gd name="T57" fmla="*/ 90 h 476"/>
                <a:gd name="T58" fmla="*/ 13 w 286"/>
                <a:gd name="T59" fmla="*/ 82 h 476"/>
                <a:gd name="T60" fmla="*/ 25 w 286"/>
                <a:gd name="T61" fmla="*/ 77 h 476"/>
                <a:gd name="T62" fmla="*/ 63 w 286"/>
                <a:gd name="T63" fmla="*/ 76 h 476"/>
                <a:gd name="T64" fmla="*/ 63 w 286"/>
                <a:gd name="T65" fmla="*/ 33 h 476"/>
                <a:gd name="T66" fmla="*/ 66 w 286"/>
                <a:gd name="T67" fmla="*/ 21 h 476"/>
                <a:gd name="T68" fmla="*/ 73 w 286"/>
                <a:gd name="T69" fmla="*/ 10 h 476"/>
                <a:gd name="T70" fmla="*/ 83 w 286"/>
                <a:gd name="T71" fmla="*/ 3 h 476"/>
                <a:gd name="T72" fmla="*/ 95 w 286"/>
                <a:gd name="T73" fmla="*/ 0 h 476"/>
                <a:gd name="T74" fmla="*/ 163 w 286"/>
                <a:gd name="T75" fmla="*/ 0 h 476"/>
                <a:gd name="T76" fmla="*/ 177 w 286"/>
                <a:gd name="T77" fmla="*/ 3 h 476"/>
                <a:gd name="T78" fmla="*/ 186 w 286"/>
                <a:gd name="T79" fmla="*/ 10 h 476"/>
                <a:gd name="T80" fmla="*/ 194 w 286"/>
                <a:gd name="T81" fmla="*/ 21 h 476"/>
                <a:gd name="T82" fmla="*/ 196 w 286"/>
                <a:gd name="T83" fmla="*/ 33 h 476"/>
                <a:gd name="T84" fmla="*/ 227 w 286"/>
                <a:gd name="T85" fmla="*/ 76 h 476"/>
                <a:gd name="T86" fmla="*/ 234 w 286"/>
                <a:gd name="T87" fmla="*/ 77 h 476"/>
                <a:gd name="T88" fmla="*/ 245 w 286"/>
                <a:gd name="T89" fmla="*/ 82 h 476"/>
                <a:gd name="T90" fmla="*/ 254 w 286"/>
                <a:gd name="T91" fmla="*/ 90 h 476"/>
                <a:gd name="T92" fmla="*/ 258 w 286"/>
                <a:gd name="T93" fmla="*/ 102 h 476"/>
                <a:gd name="T94" fmla="*/ 260 w 286"/>
                <a:gd name="T95" fmla="*/ 184 h 476"/>
                <a:gd name="T96" fmla="*/ 266 w 286"/>
                <a:gd name="T97" fmla="*/ 185 h 476"/>
                <a:gd name="T98" fmla="*/ 275 w 286"/>
                <a:gd name="T99" fmla="*/ 189 h 476"/>
                <a:gd name="T100" fmla="*/ 283 w 286"/>
                <a:gd name="T101" fmla="*/ 197 h 476"/>
                <a:gd name="T102" fmla="*/ 286 w 286"/>
                <a:gd name="T103" fmla="*/ 207 h 476"/>
                <a:gd name="T104" fmla="*/ 286 w 286"/>
                <a:gd name="T105" fmla="*/ 213 h 476"/>
                <a:gd name="T106" fmla="*/ 50 w 286"/>
                <a:gd name="T107" fmla="*/ 130 h 476"/>
                <a:gd name="T108" fmla="*/ 210 w 286"/>
                <a:gd name="T109" fmla="*/ 34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6" h="476">
                  <a:moveTo>
                    <a:pt x="286" y="213"/>
                  </a:moveTo>
                  <a:lnTo>
                    <a:pt x="286" y="264"/>
                  </a:lnTo>
                  <a:lnTo>
                    <a:pt x="286" y="264"/>
                  </a:lnTo>
                  <a:lnTo>
                    <a:pt x="286" y="269"/>
                  </a:lnTo>
                  <a:lnTo>
                    <a:pt x="285" y="274"/>
                  </a:lnTo>
                  <a:lnTo>
                    <a:pt x="283" y="279"/>
                  </a:lnTo>
                  <a:lnTo>
                    <a:pt x="279" y="284"/>
                  </a:lnTo>
                  <a:lnTo>
                    <a:pt x="275" y="287"/>
                  </a:lnTo>
                  <a:lnTo>
                    <a:pt x="271" y="290"/>
                  </a:lnTo>
                  <a:lnTo>
                    <a:pt x="266" y="292"/>
                  </a:lnTo>
                  <a:lnTo>
                    <a:pt x="260" y="292"/>
                  </a:lnTo>
                  <a:lnTo>
                    <a:pt x="260" y="367"/>
                  </a:lnTo>
                  <a:lnTo>
                    <a:pt x="260" y="367"/>
                  </a:lnTo>
                  <a:lnTo>
                    <a:pt x="258" y="375"/>
                  </a:lnTo>
                  <a:lnTo>
                    <a:pt x="257" y="381"/>
                  </a:lnTo>
                  <a:lnTo>
                    <a:pt x="254" y="386"/>
                  </a:lnTo>
                  <a:lnTo>
                    <a:pt x="250" y="391"/>
                  </a:lnTo>
                  <a:lnTo>
                    <a:pt x="245" y="394"/>
                  </a:lnTo>
                  <a:lnTo>
                    <a:pt x="240" y="398"/>
                  </a:lnTo>
                  <a:lnTo>
                    <a:pt x="234" y="399"/>
                  </a:lnTo>
                  <a:lnTo>
                    <a:pt x="227" y="400"/>
                  </a:lnTo>
                  <a:lnTo>
                    <a:pt x="196" y="400"/>
                  </a:lnTo>
                  <a:lnTo>
                    <a:pt x="196" y="443"/>
                  </a:lnTo>
                  <a:lnTo>
                    <a:pt x="196" y="443"/>
                  </a:lnTo>
                  <a:lnTo>
                    <a:pt x="195" y="450"/>
                  </a:lnTo>
                  <a:lnTo>
                    <a:pt x="194" y="456"/>
                  </a:lnTo>
                  <a:lnTo>
                    <a:pt x="190" y="461"/>
                  </a:lnTo>
                  <a:lnTo>
                    <a:pt x="186" y="466"/>
                  </a:lnTo>
                  <a:lnTo>
                    <a:pt x="182" y="470"/>
                  </a:lnTo>
                  <a:lnTo>
                    <a:pt x="177" y="473"/>
                  </a:lnTo>
                  <a:lnTo>
                    <a:pt x="171" y="474"/>
                  </a:lnTo>
                  <a:lnTo>
                    <a:pt x="163" y="476"/>
                  </a:lnTo>
                  <a:lnTo>
                    <a:pt x="95" y="476"/>
                  </a:lnTo>
                  <a:lnTo>
                    <a:pt x="95" y="476"/>
                  </a:lnTo>
                  <a:lnTo>
                    <a:pt x="89" y="474"/>
                  </a:lnTo>
                  <a:lnTo>
                    <a:pt x="83" y="473"/>
                  </a:lnTo>
                  <a:lnTo>
                    <a:pt x="78" y="470"/>
                  </a:lnTo>
                  <a:lnTo>
                    <a:pt x="73" y="466"/>
                  </a:lnTo>
                  <a:lnTo>
                    <a:pt x="68" y="461"/>
                  </a:lnTo>
                  <a:lnTo>
                    <a:pt x="66" y="456"/>
                  </a:lnTo>
                  <a:lnTo>
                    <a:pt x="63" y="450"/>
                  </a:lnTo>
                  <a:lnTo>
                    <a:pt x="63" y="443"/>
                  </a:lnTo>
                  <a:lnTo>
                    <a:pt x="63" y="400"/>
                  </a:lnTo>
                  <a:lnTo>
                    <a:pt x="31" y="400"/>
                  </a:lnTo>
                  <a:lnTo>
                    <a:pt x="31" y="400"/>
                  </a:lnTo>
                  <a:lnTo>
                    <a:pt x="25" y="399"/>
                  </a:lnTo>
                  <a:lnTo>
                    <a:pt x="19" y="398"/>
                  </a:lnTo>
                  <a:lnTo>
                    <a:pt x="13" y="394"/>
                  </a:lnTo>
                  <a:lnTo>
                    <a:pt x="9" y="391"/>
                  </a:lnTo>
                  <a:lnTo>
                    <a:pt x="5" y="386"/>
                  </a:lnTo>
                  <a:lnTo>
                    <a:pt x="2" y="381"/>
                  </a:lnTo>
                  <a:lnTo>
                    <a:pt x="0" y="375"/>
                  </a:lnTo>
                  <a:lnTo>
                    <a:pt x="0" y="367"/>
                  </a:lnTo>
                  <a:lnTo>
                    <a:pt x="0" y="109"/>
                  </a:lnTo>
                  <a:lnTo>
                    <a:pt x="0" y="109"/>
                  </a:lnTo>
                  <a:lnTo>
                    <a:pt x="0" y="102"/>
                  </a:lnTo>
                  <a:lnTo>
                    <a:pt x="2" y="96"/>
                  </a:lnTo>
                  <a:lnTo>
                    <a:pt x="5" y="90"/>
                  </a:lnTo>
                  <a:lnTo>
                    <a:pt x="9" y="85"/>
                  </a:lnTo>
                  <a:lnTo>
                    <a:pt x="13" y="82"/>
                  </a:lnTo>
                  <a:lnTo>
                    <a:pt x="19" y="78"/>
                  </a:lnTo>
                  <a:lnTo>
                    <a:pt x="25" y="77"/>
                  </a:lnTo>
                  <a:lnTo>
                    <a:pt x="31" y="76"/>
                  </a:lnTo>
                  <a:lnTo>
                    <a:pt x="63" y="76"/>
                  </a:lnTo>
                  <a:lnTo>
                    <a:pt x="63" y="33"/>
                  </a:lnTo>
                  <a:lnTo>
                    <a:pt x="63" y="33"/>
                  </a:lnTo>
                  <a:lnTo>
                    <a:pt x="63" y="27"/>
                  </a:lnTo>
                  <a:lnTo>
                    <a:pt x="66" y="21"/>
                  </a:lnTo>
                  <a:lnTo>
                    <a:pt x="68" y="15"/>
                  </a:lnTo>
                  <a:lnTo>
                    <a:pt x="73" y="10"/>
                  </a:lnTo>
                  <a:lnTo>
                    <a:pt x="78" y="6"/>
                  </a:lnTo>
                  <a:lnTo>
                    <a:pt x="83" y="3"/>
                  </a:lnTo>
                  <a:lnTo>
                    <a:pt x="89" y="2"/>
                  </a:lnTo>
                  <a:lnTo>
                    <a:pt x="95" y="0"/>
                  </a:lnTo>
                  <a:lnTo>
                    <a:pt x="163" y="0"/>
                  </a:lnTo>
                  <a:lnTo>
                    <a:pt x="163" y="0"/>
                  </a:lnTo>
                  <a:lnTo>
                    <a:pt x="171" y="2"/>
                  </a:lnTo>
                  <a:lnTo>
                    <a:pt x="177" y="3"/>
                  </a:lnTo>
                  <a:lnTo>
                    <a:pt x="182" y="6"/>
                  </a:lnTo>
                  <a:lnTo>
                    <a:pt x="186" y="10"/>
                  </a:lnTo>
                  <a:lnTo>
                    <a:pt x="190" y="15"/>
                  </a:lnTo>
                  <a:lnTo>
                    <a:pt x="194" y="21"/>
                  </a:lnTo>
                  <a:lnTo>
                    <a:pt x="195" y="27"/>
                  </a:lnTo>
                  <a:lnTo>
                    <a:pt x="196" y="33"/>
                  </a:lnTo>
                  <a:lnTo>
                    <a:pt x="196" y="76"/>
                  </a:lnTo>
                  <a:lnTo>
                    <a:pt x="227" y="76"/>
                  </a:lnTo>
                  <a:lnTo>
                    <a:pt x="227" y="76"/>
                  </a:lnTo>
                  <a:lnTo>
                    <a:pt x="234" y="77"/>
                  </a:lnTo>
                  <a:lnTo>
                    <a:pt x="240" y="78"/>
                  </a:lnTo>
                  <a:lnTo>
                    <a:pt x="245" y="82"/>
                  </a:lnTo>
                  <a:lnTo>
                    <a:pt x="250" y="85"/>
                  </a:lnTo>
                  <a:lnTo>
                    <a:pt x="254" y="90"/>
                  </a:lnTo>
                  <a:lnTo>
                    <a:pt x="257" y="96"/>
                  </a:lnTo>
                  <a:lnTo>
                    <a:pt x="258" y="102"/>
                  </a:lnTo>
                  <a:lnTo>
                    <a:pt x="260" y="109"/>
                  </a:lnTo>
                  <a:lnTo>
                    <a:pt x="260" y="184"/>
                  </a:lnTo>
                  <a:lnTo>
                    <a:pt x="260" y="184"/>
                  </a:lnTo>
                  <a:lnTo>
                    <a:pt x="266" y="185"/>
                  </a:lnTo>
                  <a:lnTo>
                    <a:pt x="271" y="186"/>
                  </a:lnTo>
                  <a:lnTo>
                    <a:pt x="275" y="189"/>
                  </a:lnTo>
                  <a:lnTo>
                    <a:pt x="279" y="192"/>
                  </a:lnTo>
                  <a:lnTo>
                    <a:pt x="283" y="197"/>
                  </a:lnTo>
                  <a:lnTo>
                    <a:pt x="285" y="202"/>
                  </a:lnTo>
                  <a:lnTo>
                    <a:pt x="286" y="207"/>
                  </a:lnTo>
                  <a:lnTo>
                    <a:pt x="286" y="213"/>
                  </a:lnTo>
                  <a:lnTo>
                    <a:pt x="286" y="213"/>
                  </a:lnTo>
                  <a:close/>
                  <a:moveTo>
                    <a:pt x="210" y="130"/>
                  </a:moveTo>
                  <a:lnTo>
                    <a:pt x="50" y="130"/>
                  </a:lnTo>
                  <a:lnTo>
                    <a:pt x="50" y="346"/>
                  </a:lnTo>
                  <a:lnTo>
                    <a:pt x="210" y="346"/>
                  </a:lnTo>
                  <a:lnTo>
                    <a:pt x="21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sp>
        <p:nvSpPr>
          <p:cNvPr id="29" name="TextBox 28">
            <a:extLst>
              <a:ext uri="{FF2B5EF4-FFF2-40B4-BE49-F238E27FC236}">
                <a16:creationId xmlns:a16="http://schemas.microsoft.com/office/drawing/2014/main" id="{EA28CFF2-1A37-4B01-9EF8-66894C3F718C}"/>
              </a:ext>
            </a:extLst>
          </p:cNvPr>
          <p:cNvSpPr txBox="1"/>
          <p:nvPr/>
        </p:nvSpPr>
        <p:spPr>
          <a:xfrm>
            <a:off x="6893065" y="1248428"/>
            <a:ext cx="1131079" cy="169277"/>
          </a:xfrm>
          <a:prstGeom prst="rect">
            <a:avLst/>
          </a:prstGeom>
          <a:noFill/>
        </p:spPr>
        <p:txBody>
          <a:bodyPr wrap="none" lIns="45720" tIns="0" rIns="45720" bIns="0" rtlCol="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IaaS/PaaS/SaaS</a:t>
            </a:r>
          </a:p>
        </p:txBody>
      </p:sp>
      <p:sp>
        <p:nvSpPr>
          <p:cNvPr id="32" name="TextBox 31">
            <a:extLst>
              <a:ext uri="{FF2B5EF4-FFF2-40B4-BE49-F238E27FC236}">
                <a16:creationId xmlns:a16="http://schemas.microsoft.com/office/drawing/2014/main" id="{81975F68-56C7-4ADF-90E1-4F52EB6994BB}"/>
              </a:ext>
            </a:extLst>
          </p:cNvPr>
          <p:cNvSpPr txBox="1"/>
          <p:nvPr/>
        </p:nvSpPr>
        <p:spPr>
          <a:xfrm>
            <a:off x="7436125" y="1611215"/>
            <a:ext cx="1011442" cy="169277"/>
          </a:xfrm>
          <a:prstGeom prst="rect">
            <a:avLst/>
          </a:prstGeom>
          <a:noFill/>
        </p:spPr>
        <p:txBody>
          <a:bodyPr wrap="square" lIns="45720" tIns="0" rIns="45720" bIns="0" rtlCol="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Public Cloud 1</a:t>
            </a:r>
          </a:p>
        </p:txBody>
      </p:sp>
      <p:sp>
        <p:nvSpPr>
          <p:cNvPr id="35" name="TextBox 34">
            <a:extLst>
              <a:ext uri="{FF2B5EF4-FFF2-40B4-BE49-F238E27FC236}">
                <a16:creationId xmlns:a16="http://schemas.microsoft.com/office/drawing/2014/main" id="{63FC7236-C058-463C-8D5D-1162F75BFCD3}"/>
              </a:ext>
            </a:extLst>
          </p:cNvPr>
          <p:cNvSpPr txBox="1"/>
          <p:nvPr/>
        </p:nvSpPr>
        <p:spPr>
          <a:xfrm>
            <a:off x="7761076" y="2187117"/>
            <a:ext cx="1075633" cy="169277"/>
          </a:xfrm>
          <a:prstGeom prst="rect">
            <a:avLst/>
          </a:prstGeom>
          <a:noFill/>
        </p:spPr>
        <p:txBody>
          <a:bodyPr wrap="square" lIns="45720" tIns="0" rIns="45720" bIns="0" rtlCol="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Public Cloud 2</a:t>
            </a:r>
          </a:p>
        </p:txBody>
      </p:sp>
      <p:sp>
        <p:nvSpPr>
          <p:cNvPr id="38" name="TextBox 37">
            <a:extLst>
              <a:ext uri="{FF2B5EF4-FFF2-40B4-BE49-F238E27FC236}">
                <a16:creationId xmlns:a16="http://schemas.microsoft.com/office/drawing/2014/main" id="{7B9246F5-C307-443C-A776-35D142680398}"/>
              </a:ext>
            </a:extLst>
          </p:cNvPr>
          <p:cNvSpPr txBox="1"/>
          <p:nvPr/>
        </p:nvSpPr>
        <p:spPr>
          <a:xfrm>
            <a:off x="7761076" y="2827255"/>
            <a:ext cx="1010854" cy="169277"/>
          </a:xfrm>
          <a:prstGeom prst="rect">
            <a:avLst/>
          </a:prstGeom>
          <a:noFill/>
        </p:spPr>
        <p:txBody>
          <a:bodyPr wrap="none" lIns="45720" tIns="0" rIns="45720" bIns="0" rtlCol="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Public Cloud 3</a:t>
            </a:r>
          </a:p>
        </p:txBody>
      </p:sp>
      <p:sp>
        <p:nvSpPr>
          <p:cNvPr id="465" name="TextBox 464">
            <a:extLst>
              <a:ext uri="{FF2B5EF4-FFF2-40B4-BE49-F238E27FC236}">
                <a16:creationId xmlns:a16="http://schemas.microsoft.com/office/drawing/2014/main" id="{ECD5AF7F-B39B-472D-9EEB-3D41429DBC10}"/>
              </a:ext>
            </a:extLst>
          </p:cNvPr>
          <p:cNvSpPr txBox="1"/>
          <p:nvPr/>
        </p:nvSpPr>
        <p:spPr>
          <a:xfrm>
            <a:off x="4298559" y="1248428"/>
            <a:ext cx="1058944" cy="169277"/>
          </a:xfrm>
          <a:prstGeom prst="rect">
            <a:avLst/>
          </a:prstGeom>
          <a:noFill/>
        </p:spPr>
        <p:txBody>
          <a:bodyPr wrap="non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Traditional Infra</a:t>
            </a:r>
          </a:p>
        </p:txBody>
      </p:sp>
      <p:sp>
        <p:nvSpPr>
          <p:cNvPr id="466" name="TextBox 465">
            <a:extLst>
              <a:ext uri="{FF2B5EF4-FFF2-40B4-BE49-F238E27FC236}">
                <a16:creationId xmlns:a16="http://schemas.microsoft.com/office/drawing/2014/main" id="{44259936-C923-418A-8FBE-782691DC8538}"/>
              </a:ext>
            </a:extLst>
          </p:cNvPr>
          <p:cNvSpPr txBox="1"/>
          <p:nvPr/>
        </p:nvSpPr>
        <p:spPr>
          <a:xfrm>
            <a:off x="3478658" y="1611215"/>
            <a:ext cx="1335785" cy="169277"/>
          </a:xfrm>
          <a:prstGeom prst="rect">
            <a:avLst/>
          </a:prstGeom>
          <a:noFill/>
        </p:spPr>
        <p:txBody>
          <a:bodyPr wrap="squar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Private Cloud</a:t>
            </a:r>
          </a:p>
        </p:txBody>
      </p:sp>
      <p:sp>
        <p:nvSpPr>
          <p:cNvPr id="467" name="TextBox 466">
            <a:extLst>
              <a:ext uri="{FF2B5EF4-FFF2-40B4-BE49-F238E27FC236}">
                <a16:creationId xmlns:a16="http://schemas.microsoft.com/office/drawing/2014/main" id="{67CEE4D1-B794-48AC-8D4E-4ACB35D6C487}"/>
              </a:ext>
            </a:extLst>
          </p:cNvPr>
          <p:cNvSpPr txBox="1"/>
          <p:nvPr/>
        </p:nvSpPr>
        <p:spPr>
          <a:xfrm>
            <a:off x="3425757" y="2187117"/>
            <a:ext cx="1063736" cy="169277"/>
          </a:xfrm>
          <a:prstGeom prst="rect">
            <a:avLst/>
          </a:prstGeom>
          <a:noFill/>
        </p:spPr>
        <p:txBody>
          <a:bodyPr wrap="squar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Scale-Out Infra</a:t>
            </a:r>
          </a:p>
        </p:txBody>
      </p:sp>
      <p:sp>
        <p:nvSpPr>
          <p:cNvPr id="468" name="TextBox 467">
            <a:extLst>
              <a:ext uri="{FF2B5EF4-FFF2-40B4-BE49-F238E27FC236}">
                <a16:creationId xmlns:a16="http://schemas.microsoft.com/office/drawing/2014/main" id="{D2B20F14-F15A-4C79-BFD8-B4E4A6526ECA}"/>
              </a:ext>
            </a:extLst>
          </p:cNvPr>
          <p:cNvSpPr txBox="1"/>
          <p:nvPr/>
        </p:nvSpPr>
        <p:spPr>
          <a:xfrm>
            <a:off x="3416120" y="2827255"/>
            <a:ext cx="1073372" cy="169277"/>
          </a:xfrm>
          <a:prstGeom prst="rect">
            <a:avLst/>
          </a:prstGeom>
          <a:noFill/>
        </p:spPr>
        <p:txBody>
          <a:bodyPr wrap="none" lIns="45720" tIns="0" rIns="4572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lumMod val="25000"/>
                    <a:lumOff val="75000"/>
                  </a:srgbClr>
                </a:solidFill>
                <a:effectLst/>
                <a:uLnTx/>
                <a:uFillTx/>
                <a:latin typeface="CiscoSansTT ExtraLight"/>
                <a:ea typeface="ＭＳ Ｐゴシック" charset="0"/>
              </a:rPr>
              <a:t>Mgmt. and Ops</a:t>
            </a:r>
          </a:p>
        </p:txBody>
      </p:sp>
      <p:grpSp>
        <p:nvGrpSpPr>
          <p:cNvPr id="418" name="Group 4">
            <a:extLst>
              <a:ext uri="{FF2B5EF4-FFF2-40B4-BE49-F238E27FC236}">
                <a16:creationId xmlns:a16="http://schemas.microsoft.com/office/drawing/2014/main" id="{717A41EC-009A-416B-9660-086A115D8503}"/>
              </a:ext>
            </a:extLst>
          </p:cNvPr>
          <p:cNvGrpSpPr>
            <a:grpSpLocks noChangeAspect="1"/>
          </p:cNvGrpSpPr>
          <p:nvPr/>
        </p:nvGrpSpPr>
        <p:grpSpPr bwMode="auto">
          <a:xfrm>
            <a:off x="4577112" y="2715297"/>
            <a:ext cx="392884" cy="393192"/>
            <a:chOff x="1608" y="347"/>
            <a:chExt cx="2544" cy="2546"/>
          </a:xfrm>
        </p:grpSpPr>
        <p:sp>
          <p:nvSpPr>
            <p:cNvPr id="419" name="Oval 5">
              <a:extLst>
                <a:ext uri="{FF2B5EF4-FFF2-40B4-BE49-F238E27FC236}">
                  <a16:creationId xmlns:a16="http://schemas.microsoft.com/office/drawing/2014/main" id="{57691828-3433-4FB0-986B-F10CEE9775F9}"/>
                </a:ext>
              </a:extLst>
            </p:cNvPr>
            <p:cNvSpPr>
              <a:spLocks noChangeArrowheads="1"/>
            </p:cNvSpPr>
            <p:nvPr/>
          </p:nvSpPr>
          <p:spPr bwMode="auto">
            <a:xfrm>
              <a:off x="1608" y="347"/>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20" name="Line 6">
              <a:extLst>
                <a:ext uri="{FF2B5EF4-FFF2-40B4-BE49-F238E27FC236}">
                  <a16:creationId xmlns:a16="http://schemas.microsoft.com/office/drawing/2014/main" id="{B75BB496-B92D-4F86-BC99-CD9CDE95979D}"/>
                </a:ext>
              </a:extLst>
            </p:cNvPr>
            <p:cNvSpPr>
              <a:spLocks noChangeShapeType="1"/>
            </p:cNvSpPr>
            <p:nvPr/>
          </p:nvSpPr>
          <p:spPr bwMode="auto">
            <a:xfrm>
              <a:off x="4149" y="16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21" name="Line 7">
              <a:extLst>
                <a:ext uri="{FF2B5EF4-FFF2-40B4-BE49-F238E27FC236}">
                  <a16:creationId xmlns:a16="http://schemas.microsoft.com/office/drawing/2014/main" id="{239049B1-8DF6-43BB-9ED5-9D3981980901}"/>
                </a:ext>
              </a:extLst>
            </p:cNvPr>
            <p:cNvSpPr>
              <a:spLocks noChangeShapeType="1"/>
            </p:cNvSpPr>
            <p:nvPr/>
          </p:nvSpPr>
          <p:spPr bwMode="auto">
            <a:xfrm>
              <a:off x="4149" y="16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22" name="Oval 8">
              <a:extLst>
                <a:ext uri="{FF2B5EF4-FFF2-40B4-BE49-F238E27FC236}">
                  <a16:creationId xmlns:a16="http://schemas.microsoft.com/office/drawing/2014/main" id="{4028743E-FBB3-4FEA-A54C-4BB0DFA671AE}"/>
                </a:ext>
              </a:extLst>
            </p:cNvPr>
            <p:cNvSpPr>
              <a:spLocks noChangeArrowheads="1"/>
            </p:cNvSpPr>
            <p:nvPr/>
          </p:nvSpPr>
          <p:spPr bwMode="auto">
            <a:xfrm>
              <a:off x="2527" y="1266"/>
              <a:ext cx="706" cy="70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423" name="Freeform 9">
              <a:extLst>
                <a:ext uri="{FF2B5EF4-FFF2-40B4-BE49-F238E27FC236}">
                  <a16:creationId xmlns:a16="http://schemas.microsoft.com/office/drawing/2014/main" id="{773A2E04-2878-4A88-8293-4A0C2FE22C00}"/>
                </a:ext>
              </a:extLst>
            </p:cNvPr>
            <p:cNvSpPr>
              <a:spLocks noEditPoints="1"/>
            </p:cNvSpPr>
            <p:nvPr/>
          </p:nvSpPr>
          <p:spPr bwMode="auto">
            <a:xfrm>
              <a:off x="1767" y="506"/>
              <a:ext cx="2385" cy="2387"/>
            </a:xfrm>
            <a:custGeom>
              <a:avLst/>
              <a:gdLst>
                <a:gd name="T0" fmla="*/ 1350 w 1350"/>
                <a:gd name="T1" fmla="*/ 630 h 1350"/>
                <a:gd name="T2" fmla="*/ 1322 w 1350"/>
                <a:gd name="T3" fmla="*/ 431 h 1350"/>
                <a:gd name="T4" fmla="*/ 1075 w 1350"/>
                <a:gd name="T5" fmla="*/ 184 h 1350"/>
                <a:gd name="T6" fmla="*/ 908 w 1350"/>
                <a:gd name="T7" fmla="*/ 184 h 1350"/>
                <a:gd name="T8" fmla="*/ 805 w 1350"/>
                <a:gd name="T9" fmla="*/ 287 h 1350"/>
                <a:gd name="T10" fmla="*/ 748 w 1350"/>
                <a:gd name="T11" fmla="*/ 264 h 1350"/>
                <a:gd name="T12" fmla="*/ 748 w 1350"/>
                <a:gd name="T13" fmla="*/ 118 h 1350"/>
                <a:gd name="T14" fmla="*/ 630 w 1350"/>
                <a:gd name="T15" fmla="*/ 0 h 1350"/>
                <a:gd name="T16" fmla="*/ 512 w 1350"/>
                <a:gd name="T17" fmla="*/ 118 h 1350"/>
                <a:gd name="T18" fmla="*/ 512 w 1350"/>
                <a:gd name="T19" fmla="*/ 264 h 1350"/>
                <a:gd name="T20" fmla="*/ 455 w 1350"/>
                <a:gd name="T21" fmla="*/ 287 h 1350"/>
                <a:gd name="T22" fmla="*/ 352 w 1350"/>
                <a:gd name="T23" fmla="*/ 185 h 1350"/>
                <a:gd name="T24" fmla="*/ 185 w 1350"/>
                <a:gd name="T25" fmla="*/ 185 h 1350"/>
                <a:gd name="T26" fmla="*/ 185 w 1350"/>
                <a:gd name="T27" fmla="*/ 352 h 1350"/>
                <a:gd name="T28" fmla="*/ 287 w 1350"/>
                <a:gd name="T29" fmla="*/ 455 h 1350"/>
                <a:gd name="T30" fmla="*/ 264 w 1350"/>
                <a:gd name="T31" fmla="*/ 512 h 1350"/>
                <a:gd name="T32" fmla="*/ 118 w 1350"/>
                <a:gd name="T33" fmla="*/ 512 h 1350"/>
                <a:gd name="T34" fmla="*/ 0 w 1350"/>
                <a:gd name="T35" fmla="*/ 630 h 1350"/>
                <a:gd name="T36" fmla="*/ 118 w 1350"/>
                <a:gd name="T37" fmla="*/ 748 h 1350"/>
                <a:gd name="T38" fmla="*/ 264 w 1350"/>
                <a:gd name="T39" fmla="*/ 748 h 1350"/>
                <a:gd name="T40" fmla="*/ 288 w 1350"/>
                <a:gd name="T41" fmla="*/ 805 h 1350"/>
                <a:gd name="T42" fmla="*/ 185 w 1350"/>
                <a:gd name="T43" fmla="*/ 908 h 1350"/>
                <a:gd name="T44" fmla="*/ 185 w 1350"/>
                <a:gd name="T45" fmla="*/ 1076 h 1350"/>
                <a:gd name="T46" fmla="*/ 431 w 1350"/>
                <a:gd name="T47" fmla="*/ 1322 h 1350"/>
                <a:gd name="T48" fmla="*/ 630 w 1350"/>
                <a:gd name="T49" fmla="*/ 1350 h 1350"/>
                <a:gd name="T50" fmla="*/ 1350 w 1350"/>
                <a:gd name="T51" fmla="*/ 630 h 1350"/>
                <a:gd name="T52" fmla="*/ 430 w 1350"/>
                <a:gd name="T53" fmla="*/ 630 h 1350"/>
                <a:gd name="T54" fmla="*/ 630 w 1350"/>
                <a:gd name="T55" fmla="*/ 430 h 1350"/>
                <a:gd name="T56" fmla="*/ 830 w 1350"/>
                <a:gd name="T57" fmla="*/ 630 h 1350"/>
                <a:gd name="T58" fmla="*/ 630 w 1350"/>
                <a:gd name="T59" fmla="*/ 830 h 1350"/>
                <a:gd name="T60" fmla="*/ 430 w 1350"/>
                <a:gd name="T61" fmla="*/ 63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0" h="1350">
                  <a:moveTo>
                    <a:pt x="1350" y="630"/>
                  </a:moveTo>
                  <a:cubicBezTo>
                    <a:pt x="1350" y="561"/>
                    <a:pt x="1340" y="494"/>
                    <a:pt x="1322" y="431"/>
                  </a:cubicBezTo>
                  <a:cubicBezTo>
                    <a:pt x="1190" y="299"/>
                    <a:pt x="1076" y="185"/>
                    <a:pt x="1075" y="184"/>
                  </a:cubicBezTo>
                  <a:cubicBezTo>
                    <a:pt x="1030" y="139"/>
                    <a:pt x="954" y="139"/>
                    <a:pt x="908" y="184"/>
                  </a:cubicBezTo>
                  <a:cubicBezTo>
                    <a:pt x="805" y="287"/>
                    <a:pt x="805" y="287"/>
                    <a:pt x="805" y="287"/>
                  </a:cubicBezTo>
                  <a:cubicBezTo>
                    <a:pt x="787" y="278"/>
                    <a:pt x="768" y="270"/>
                    <a:pt x="748" y="264"/>
                  </a:cubicBezTo>
                  <a:cubicBezTo>
                    <a:pt x="748" y="118"/>
                    <a:pt x="748" y="118"/>
                    <a:pt x="748" y="118"/>
                  </a:cubicBezTo>
                  <a:cubicBezTo>
                    <a:pt x="748" y="53"/>
                    <a:pt x="695" y="0"/>
                    <a:pt x="630" y="0"/>
                  </a:cubicBezTo>
                  <a:cubicBezTo>
                    <a:pt x="565" y="0"/>
                    <a:pt x="512" y="53"/>
                    <a:pt x="512" y="118"/>
                  </a:cubicBezTo>
                  <a:cubicBezTo>
                    <a:pt x="512" y="264"/>
                    <a:pt x="512" y="264"/>
                    <a:pt x="512" y="264"/>
                  </a:cubicBezTo>
                  <a:cubicBezTo>
                    <a:pt x="492" y="270"/>
                    <a:pt x="473" y="278"/>
                    <a:pt x="455" y="287"/>
                  </a:cubicBezTo>
                  <a:cubicBezTo>
                    <a:pt x="352" y="185"/>
                    <a:pt x="352" y="185"/>
                    <a:pt x="352" y="185"/>
                  </a:cubicBezTo>
                  <a:cubicBezTo>
                    <a:pt x="306" y="139"/>
                    <a:pt x="230" y="139"/>
                    <a:pt x="185" y="185"/>
                  </a:cubicBezTo>
                  <a:cubicBezTo>
                    <a:pt x="139" y="230"/>
                    <a:pt x="139" y="306"/>
                    <a:pt x="185" y="352"/>
                  </a:cubicBezTo>
                  <a:cubicBezTo>
                    <a:pt x="287" y="455"/>
                    <a:pt x="287" y="455"/>
                    <a:pt x="287" y="455"/>
                  </a:cubicBezTo>
                  <a:cubicBezTo>
                    <a:pt x="278" y="473"/>
                    <a:pt x="270" y="492"/>
                    <a:pt x="264" y="512"/>
                  </a:cubicBezTo>
                  <a:cubicBezTo>
                    <a:pt x="118" y="512"/>
                    <a:pt x="118" y="512"/>
                    <a:pt x="118" y="512"/>
                  </a:cubicBezTo>
                  <a:cubicBezTo>
                    <a:pt x="53" y="512"/>
                    <a:pt x="0" y="565"/>
                    <a:pt x="0" y="630"/>
                  </a:cubicBezTo>
                  <a:cubicBezTo>
                    <a:pt x="0" y="695"/>
                    <a:pt x="53" y="748"/>
                    <a:pt x="118" y="748"/>
                  </a:cubicBezTo>
                  <a:cubicBezTo>
                    <a:pt x="264" y="748"/>
                    <a:pt x="264" y="748"/>
                    <a:pt x="264" y="748"/>
                  </a:cubicBezTo>
                  <a:cubicBezTo>
                    <a:pt x="270" y="768"/>
                    <a:pt x="278" y="787"/>
                    <a:pt x="288" y="805"/>
                  </a:cubicBezTo>
                  <a:cubicBezTo>
                    <a:pt x="185" y="908"/>
                    <a:pt x="185" y="908"/>
                    <a:pt x="185" y="908"/>
                  </a:cubicBezTo>
                  <a:cubicBezTo>
                    <a:pt x="139" y="954"/>
                    <a:pt x="139" y="1030"/>
                    <a:pt x="185" y="1076"/>
                  </a:cubicBezTo>
                  <a:cubicBezTo>
                    <a:pt x="185" y="1076"/>
                    <a:pt x="299" y="1190"/>
                    <a:pt x="431" y="1322"/>
                  </a:cubicBezTo>
                  <a:cubicBezTo>
                    <a:pt x="494" y="1340"/>
                    <a:pt x="561" y="1350"/>
                    <a:pt x="630" y="1350"/>
                  </a:cubicBezTo>
                  <a:cubicBezTo>
                    <a:pt x="1028" y="1350"/>
                    <a:pt x="1350" y="1028"/>
                    <a:pt x="1350" y="630"/>
                  </a:cubicBezTo>
                  <a:close/>
                  <a:moveTo>
                    <a:pt x="430" y="630"/>
                  </a:moveTo>
                  <a:cubicBezTo>
                    <a:pt x="430" y="519"/>
                    <a:pt x="519" y="430"/>
                    <a:pt x="630" y="430"/>
                  </a:cubicBezTo>
                  <a:cubicBezTo>
                    <a:pt x="741" y="430"/>
                    <a:pt x="830" y="519"/>
                    <a:pt x="830" y="630"/>
                  </a:cubicBezTo>
                  <a:cubicBezTo>
                    <a:pt x="830" y="741"/>
                    <a:pt x="741" y="830"/>
                    <a:pt x="630" y="830"/>
                  </a:cubicBezTo>
                  <a:cubicBezTo>
                    <a:pt x="519" y="830"/>
                    <a:pt x="430" y="741"/>
                    <a:pt x="430" y="630"/>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24" name="Freeform 10">
              <a:extLst>
                <a:ext uri="{FF2B5EF4-FFF2-40B4-BE49-F238E27FC236}">
                  <a16:creationId xmlns:a16="http://schemas.microsoft.com/office/drawing/2014/main" id="{871DB4F3-12C5-4FBC-A013-BDEC052E25A1}"/>
                </a:ext>
              </a:extLst>
            </p:cNvPr>
            <p:cNvSpPr>
              <a:spLocks noEditPoints="1"/>
            </p:cNvSpPr>
            <p:nvPr/>
          </p:nvSpPr>
          <p:spPr bwMode="auto">
            <a:xfrm>
              <a:off x="1767" y="506"/>
              <a:ext cx="2226" cy="2228"/>
            </a:xfrm>
            <a:custGeom>
              <a:avLst/>
              <a:gdLst>
                <a:gd name="T0" fmla="*/ 1142 w 1260"/>
                <a:gd name="T1" fmla="*/ 512 h 1260"/>
                <a:gd name="T2" fmla="*/ 996 w 1260"/>
                <a:gd name="T3" fmla="*/ 512 h 1260"/>
                <a:gd name="T4" fmla="*/ 973 w 1260"/>
                <a:gd name="T5" fmla="*/ 455 h 1260"/>
                <a:gd name="T6" fmla="*/ 1075 w 1260"/>
                <a:gd name="T7" fmla="*/ 352 h 1260"/>
                <a:gd name="T8" fmla="*/ 1075 w 1260"/>
                <a:gd name="T9" fmla="*/ 184 h 1260"/>
                <a:gd name="T10" fmla="*/ 908 w 1260"/>
                <a:gd name="T11" fmla="*/ 184 h 1260"/>
                <a:gd name="T12" fmla="*/ 805 w 1260"/>
                <a:gd name="T13" fmla="*/ 287 h 1260"/>
                <a:gd name="T14" fmla="*/ 748 w 1260"/>
                <a:gd name="T15" fmla="*/ 264 h 1260"/>
                <a:gd name="T16" fmla="*/ 748 w 1260"/>
                <a:gd name="T17" fmla="*/ 118 h 1260"/>
                <a:gd name="T18" fmla="*/ 630 w 1260"/>
                <a:gd name="T19" fmla="*/ 0 h 1260"/>
                <a:gd name="T20" fmla="*/ 512 w 1260"/>
                <a:gd name="T21" fmla="*/ 118 h 1260"/>
                <a:gd name="T22" fmla="*/ 512 w 1260"/>
                <a:gd name="T23" fmla="*/ 264 h 1260"/>
                <a:gd name="T24" fmla="*/ 455 w 1260"/>
                <a:gd name="T25" fmla="*/ 287 h 1260"/>
                <a:gd name="T26" fmla="*/ 352 w 1260"/>
                <a:gd name="T27" fmla="*/ 185 h 1260"/>
                <a:gd name="T28" fmla="*/ 185 w 1260"/>
                <a:gd name="T29" fmla="*/ 185 h 1260"/>
                <a:gd name="T30" fmla="*/ 185 w 1260"/>
                <a:gd name="T31" fmla="*/ 352 h 1260"/>
                <a:gd name="T32" fmla="*/ 287 w 1260"/>
                <a:gd name="T33" fmla="*/ 455 h 1260"/>
                <a:gd name="T34" fmla="*/ 264 w 1260"/>
                <a:gd name="T35" fmla="*/ 512 h 1260"/>
                <a:gd name="T36" fmla="*/ 118 w 1260"/>
                <a:gd name="T37" fmla="*/ 512 h 1260"/>
                <a:gd name="T38" fmla="*/ 0 w 1260"/>
                <a:gd name="T39" fmla="*/ 630 h 1260"/>
                <a:gd name="T40" fmla="*/ 118 w 1260"/>
                <a:gd name="T41" fmla="*/ 748 h 1260"/>
                <a:gd name="T42" fmla="*/ 264 w 1260"/>
                <a:gd name="T43" fmla="*/ 748 h 1260"/>
                <a:gd name="T44" fmla="*/ 288 w 1260"/>
                <a:gd name="T45" fmla="*/ 805 h 1260"/>
                <a:gd name="T46" fmla="*/ 185 w 1260"/>
                <a:gd name="T47" fmla="*/ 908 h 1260"/>
                <a:gd name="T48" fmla="*/ 185 w 1260"/>
                <a:gd name="T49" fmla="*/ 1076 h 1260"/>
                <a:gd name="T50" fmla="*/ 352 w 1260"/>
                <a:gd name="T51" fmla="*/ 1076 h 1260"/>
                <a:gd name="T52" fmla="*/ 455 w 1260"/>
                <a:gd name="T53" fmla="*/ 973 h 1260"/>
                <a:gd name="T54" fmla="*/ 512 w 1260"/>
                <a:gd name="T55" fmla="*/ 996 h 1260"/>
                <a:gd name="T56" fmla="*/ 512 w 1260"/>
                <a:gd name="T57" fmla="*/ 1142 h 1260"/>
                <a:gd name="T58" fmla="*/ 630 w 1260"/>
                <a:gd name="T59" fmla="*/ 1260 h 1260"/>
                <a:gd name="T60" fmla="*/ 748 w 1260"/>
                <a:gd name="T61" fmla="*/ 1142 h 1260"/>
                <a:gd name="T62" fmla="*/ 748 w 1260"/>
                <a:gd name="T63" fmla="*/ 996 h 1260"/>
                <a:gd name="T64" fmla="*/ 805 w 1260"/>
                <a:gd name="T65" fmla="*/ 973 h 1260"/>
                <a:gd name="T66" fmla="*/ 908 w 1260"/>
                <a:gd name="T67" fmla="*/ 1075 h 1260"/>
                <a:gd name="T68" fmla="*/ 1076 w 1260"/>
                <a:gd name="T69" fmla="*/ 1075 h 1260"/>
                <a:gd name="T70" fmla="*/ 1076 w 1260"/>
                <a:gd name="T71" fmla="*/ 908 h 1260"/>
                <a:gd name="T72" fmla="*/ 973 w 1260"/>
                <a:gd name="T73" fmla="*/ 805 h 1260"/>
                <a:gd name="T74" fmla="*/ 996 w 1260"/>
                <a:gd name="T75" fmla="*/ 748 h 1260"/>
                <a:gd name="T76" fmla="*/ 1142 w 1260"/>
                <a:gd name="T77" fmla="*/ 748 h 1260"/>
                <a:gd name="T78" fmla="*/ 1260 w 1260"/>
                <a:gd name="T79" fmla="*/ 630 h 1260"/>
                <a:gd name="T80" fmla="*/ 1142 w 1260"/>
                <a:gd name="T81" fmla="*/ 512 h 1260"/>
                <a:gd name="T82" fmla="*/ 630 w 1260"/>
                <a:gd name="T83" fmla="*/ 830 h 1260"/>
                <a:gd name="T84" fmla="*/ 430 w 1260"/>
                <a:gd name="T85" fmla="*/ 630 h 1260"/>
                <a:gd name="T86" fmla="*/ 630 w 1260"/>
                <a:gd name="T87" fmla="*/ 430 h 1260"/>
                <a:gd name="T88" fmla="*/ 830 w 1260"/>
                <a:gd name="T89" fmla="*/ 630 h 1260"/>
                <a:gd name="T90" fmla="*/ 630 w 1260"/>
                <a:gd name="T91" fmla="*/ 83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0" h="1260">
                  <a:moveTo>
                    <a:pt x="1142" y="512"/>
                  </a:moveTo>
                  <a:cubicBezTo>
                    <a:pt x="996" y="512"/>
                    <a:pt x="996" y="512"/>
                    <a:pt x="996" y="512"/>
                  </a:cubicBezTo>
                  <a:cubicBezTo>
                    <a:pt x="990" y="492"/>
                    <a:pt x="982" y="473"/>
                    <a:pt x="973" y="455"/>
                  </a:cubicBezTo>
                  <a:cubicBezTo>
                    <a:pt x="1075" y="352"/>
                    <a:pt x="1075" y="352"/>
                    <a:pt x="1075" y="352"/>
                  </a:cubicBezTo>
                  <a:cubicBezTo>
                    <a:pt x="1121" y="306"/>
                    <a:pt x="1121" y="230"/>
                    <a:pt x="1075" y="184"/>
                  </a:cubicBezTo>
                  <a:cubicBezTo>
                    <a:pt x="1030" y="139"/>
                    <a:pt x="954" y="139"/>
                    <a:pt x="908" y="184"/>
                  </a:cubicBezTo>
                  <a:cubicBezTo>
                    <a:pt x="805" y="287"/>
                    <a:pt x="805" y="287"/>
                    <a:pt x="805" y="287"/>
                  </a:cubicBezTo>
                  <a:cubicBezTo>
                    <a:pt x="787" y="278"/>
                    <a:pt x="768" y="270"/>
                    <a:pt x="748" y="264"/>
                  </a:cubicBezTo>
                  <a:cubicBezTo>
                    <a:pt x="748" y="118"/>
                    <a:pt x="748" y="118"/>
                    <a:pt x="748" y="118"/>
                  </a:cubicBezTo>
                  <a:cubicBezTo>
                    <a:pt x="748" y="53"/>
                    <a:pt x="695" y="0"/>
                    <a:pt x="630" y="0"/>
                  </a:cubicBezTo>
                  <a:cubicBezTo>
                    <a:pt x="565" y="0"/>
                    <a:pt x="512" y="53"/>
                    <a:pt x="512" y="118"/>
                  </a:cubicBezTo>
                  <a:cubicBezTo>
                    <a:pt x="512" y="264"/>
                    <a:pt x="512" y="264"/>
                    <a:pt x="512" y="264"/>
                  </a:cubicBezTo>
                  <a:cubicBezTo>
                    <a:pt x="492" y="270"/>
                    <a:pt x="473" y="278"/>
                    <a:pt x="455" y="287"/>
                  </a:cubicBezTo>
                  <a:cubicBezTo>
                    <a:pt x="352" y="185"/>
                    <a:pt x="352" y="185"/>
                    <a:pt x="352" y="185"/>
                  </a:cubicBezTo>
                  <a:cubicBezTo>
                    <a:pt x="306" y="139"/>
                    <a:pt x="230" y="139"/>
                    <a:pt x="185" y="185"/>
                  </a:cubicBezTo>
                  <a:cubicBezTo>
                    <a:pt x="139" y="230"/>
                    <a:pt x="139" y="306"/>
                    <a:pt x="185" y="352"/>
                  </a:cubicBezTo>
                  <a:cubicBezTo>
                    <a:pt x="287" y="455"/>
                    <a:pt x="287" y="455"/>
                    <a:pt x="287" y="455"/>
                  </a:cubicBezTo>
                  <a:cubicBezTo>
                    <a:pt x="278" y="473"/>
                    <a:pt x="270" y="492"/>
                    <a:pt x="264" y="512"/>
                  </a:cubicBezTo>
                  <a:cubicBezTo>
                    <a:pt x="118" y="512"/>
                    <a:pt x="118" y="512"/>
                    <a:pt x="118" y="512"/>
                  </a:cubicBezTo>
                  <a:cubicBezTo>
                    <a:pt x="53" y="512"/>
                    <a:pt x="0" y="565"/>
                    <a:pt x="0" y="630"/>
                  </a:cubicBezTo>
                  <a:cubicBezTo>
                    <a:pt x="0" y="695"/>
                    <a:pt x="53" y="748"/>
                    <a:pt x="118" y="748"/>
                  </a:cubicBezTo>
                  <a:cubicBezTo>
                    <a:pt x="264" y="748"/>
                    <a:pt x="264" y="748"/>
                    <a:pt x="264" y="748"/>
                  </a:cubicBezTo>
                  <a:cubicBezTo>
                    <a:pt x="270" y="768"/>
                    <a:pt x="278" y="787"/>
                    <a:pt x="288" y="805"/>
                  </a:cubicBezTo>
                  <a:cubicBezTo>
                    <a:pt x="185" y="908"/>
                    <a:pt x="185" y="908"/>
                    <a:pt x="185" y="908"/>
                  </a:cubicBezTo>
                  <a:cubicBezTo>
                    <a:pt x="139" y="954"/>
                    <a:pt x="139" y="1030"/>
                    <a:pt x="185" y="1076"/>
                  </a:cubicBezTo>
                  <a:cubicBezTo>
                    <a:pt x="230" y="1121"/>
                    <a:pt x="306" y="1121"/>
                    <a:pt x="352" y="1076"/>
                  </a:cubicBezTo>
                  <a:cubicBezTo>
                    <a:pt x="455" y="973"/>
                    <a:pt x="455" y="973"/>
                    <a:pt x="455" y="973"/>
                  </a:cubicBezTo>
                  <a:cubicBezTo>
                    <a:pt x="473" y="982"/>
                    <a:pt x="492" y="990"/>
                    <a:pt x="512" y="996"/>
                  </a:cubicBezTo>
                  <a:cubicBezTo>
                    <a:pt x="512" y="1142"/>
                    <a:pt x="512" y="1142"/>
                    <a:pt x="512" y="1142"/>
                  </a:cubicBezTo>
                  <a:cubicBezTo>
                    <a:pt x="512" y="1207"/>
                    <a:pt x="565" y="1260"/>
                    <a:pt x="630" y="1260"/>
                  </a:cubicBezTo>
                  <a:cubicBezTo>
                    <a:pt x="695" y="1260"/>
                    <a:pt x="748" y="1207"/>
                    <a:pt x="748" y="1142"/>
                  </a:cubicBezTo>
                  <a:cubicBezTo>
                    <a:pt x="748" y="996"/>
                    <a:pt x="748" y="996"/>
                    <a:pt x="748" y="996"/>
                  </a:cubicBezTo>
                  <a:cubicBezTo>
                    <a:pt x="768" y="990"/>
                    <a:pt x="787" y="982"/>
                    <a:pt x="805" y="973"/>
                  </a:cubicBezTo>
                  <a:cubicBezTo>
                    <a:pt x="908" y="1075"/>
                    <a:pt x="908" y="1075"/>
                    <a:pt x="908" y="1075"/>
                  </a:cubicBezTo>
                  <a:cubicBezTo>
                    <a:pt x="954" y="1121"/>
                    <a:pt x="1030" y="1121"/>
                    <a:pt x="1076" y="1075"/>
                  </a:cubicBezTo>
                  <a:cubicBezTo>
                    <a:pt x="1121" y="1030"/>
                    <a:pt x="1121" y="954"/>
                    <a:pt x="1076" y="908"/>
                  </a:cubicBezTo>
                  <a:cubicBezTo>
                    <a:pt x="973" y="805"/>
                    <a:pt x="973" y="805"/>
                    <a:pt x="973" y="805"/>
                  </a:cubicBezTo>
                  <a:cubicBezTo>
                    <a:pt x="982" y="787"/>
                    <a:pt x="990" y="768"/>
                    <a:pt x="996" y="748"/>
                  </a:cubicBezTo>
                  <a:cubicBezTo>
                    <a:pt x="1142" y="748"/>
                    <a:pt x="1142" y="748"/>
                    <a:pt x="1142" y="748"/>
                  </a:cubicBezTo>
                  <a:cubicBezTo>
                    <a:pt x="1207" y="748"/>
                    <a:pt x="1260" y="695"/>
                    <a:pt x="1260" y="630"/>
                  </a:cubicBezTo>
                  <a:cubicBezTo>
                    <a:pt x="1260" y="565"/>
                    <a:pt x="1207" y="512"/>
                    <a:pt x="1142" y="512"/>
                  </a:cubicBezTo>
                  <a:close/>
                  <a:moveTo>
                    <a:pt x="630" y="830"/>
                  </a:moveTo>
                  <a:cubicBezTo>
                    <a:pt x="519" y="830"/>
                    <a:pt x="430" y="741"/>
                    <a:pt x="430" y="630"/>
                  </a:cubicBezTo>
                  <a:cubicBezTo>
                    <a:pt x="430" y="519"/>
                    <a:pt x="519" y="430"/>
                    <a:pt x="630" y="430"/>
                  </a:cubicBezTo>
                  <a:cubicBezTo>
                    <a:pt x="741" y="430"/>
                    <a:pt x="830" y="519"/>
                    <a:pt x="830" y="630"/>
                  </a:cubicBezTo>
                  <a:cubicBezTo>
                    <a:pt x="830" y="741"/>
                    <a:pt x="741" y="830"/>
                    <a:pt x="630" y="830"/>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425" name="Group 44">
            <a:extLst>
              <a:ext uri="{FF2B5EF4-FFF2-40B4-BE49-F238E27FC236}">
                <a16:creationId xmlns:a16="http://schemas.microsoft.com/office/drawing/2014/main" id="{6CFE3EFB-AB6F-4845-BBAB-B0805C64E602}"/>
              </a:ext>
            </a:extLst>
          </p:cNvPr>
          <p:cNvGrpSpPr>
            <a:grpSpLocks noChangeAspect="1"/>
          </p:cNvGrpSpPr>
          <p:nvPr/>
        </p:nvGrpSpPr>
        <p:grpSpPr bwMode="auto">
          <a:xfrm>
            <a:off x="5442288" y="1136849"/>
            <a:ext cx="393192" cy="393501"/>
            <a:chOff x="1608" y="347"/>
            <a:chExt cx="2544" cy="2546"/>
          </a:xfrm>
        </p:grpSpPr>
        <p:sp>
          <p:nvSpPr>
            <p:cNvPr id="426" name="Oval 45">
              <a:extLst>
                <a:ext uri="{FF2B5EF4-FFF2-40B4-BE49-F238E27FC236}">
                  <a16:creationId xmlns:a16="http://schemas.microsoft.com/office/drawing/2014/main" id="{FB0A528F-4FE4-4613-AFBD-C90058555C24}"/>
                </a:ext>
              </a:extLst>
            </p:cNvPr>
            <p:cNvSpPr>
              <a:spLocks noChangeArrowheads="1"/>
            </p:cNvSpPr>
            <p:nvPr/>
          </p:nvSpPr>
          <p:spPr bwMode="auto">
            <a:xfrm>
              <a:off x="1608" y="347"/>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27" name="Freeform 46">
              <a:extLst>
                <a:ext uri="{FF2B5EF4-FFF2-40B4-BE49-F238E27FC236}">
                  <a16:creationId xmlns:a16="http://schemas.microsoft.com/office/drawing/2014/main" id="{351A75E0-6FFD-48D7-98B4-CC199BD329D6}"/>
                </a:ext>
              </a:extLst>
            </p:cNvPr>
            <p:cNvSpPr>
              <a:spLocks/>
            </p:cNvSpPr>
            <p:nvPr/>
          </p:nvSpPr>
          <p:spPr bwMode="auto">
            <a:xfrm>
              <a:off x="4152" y="1617"/>
              <a:ext cx="0" cy="5"/>
            </a:xfrm>
            <a:custGeom>
              <a:avLst/>
              <a:gdLst>
                <a:gd name="T0" fmla="*/ 3 h 3"/>
                <a:gd name="T1" fmla="*/ 2 h 3"/>
                <a:gd name="T2" fmla="*/ 0 h 3"/>
                <a:gd name="T3" fmla="*/ 2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2"/>
                    <a:pt x="0" y="2"/>
                  </a:cubicBezTo>
                  <a:cubicBezTo>
                    <a:pt x="0" y="1"/>
                    <a:pt x="0" y="1"/>
                    <a:pt x="0" y="0"/>
                  </a:cubicBezTo>
                  <a:cubicBezTo>
                    <a:pt x="0" y="1"/>
                    <a:pt x="0" y="1"/>
                    <a:pt x="0" y="2"/>
                  </a:cubicBezTo>
                  <a:cubicBezTo>
                    <a:pt x="0" y="2"/>
                    <a:pt x="0" y="3"/>
                    <a:pt x="0"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28" name="Freeform 47">
              <a:extLst>
                <a:ext uri="{FF2B5EF4-FFF2-40B4-BE49-F238E27FC236}">
                  <a16:creationId xmlns:a16="http://schemas.microsoft.com/office/drawing/2014/main" id="{BE0A3CCE-BC58-42B4-BEBF-AD5342EB7E2A}"/>
                </a:ext>
              </a:extLst>
            </p:cNvPr>
            <p:cNvSpPr>
              <a:spLocks/>
            </p:cNvSpPr>
            <p:nvPr/>
          </p:nvSpPr>
          <p:spPr bwMode="auto">
            <a:xfrm>
              <a:off x="3221" y="1650"/>
              <a:ext cx="931" cy="1197"/>
            </a:xfrm>
            <a:custGeom>
              <a:avLst/>
              <a:gdLst>
                <a:gd name="T0" fmla="*/ 527 w 527"/>
                <a:gd name="T1" fmla="*/ 0 h 677"/>
                <a:gd name="T2" fmla="*/ 515 w 527"/>
                <a:gd name="T3" fmla="*/ 115 h 677"/>
                <a:gd name="T4" fmla="*/ 515 w 527"/>
                <a:gd name="T5" fmla="*/ 115 h 677"/>
                <a:gd name="T6" fmla="*/ 514 w 527"/>
                <a:gd name="T7" fmla="*/ 118 h 677"/>
                <a:gd name="T8" fmla="*/ 512 w 527"/>
                <a:gd name="T9" fmla="*/ 132 h 677"/>
                <a:gd name="T10" fmla="*/ 511 w 527"/>
                <a:gd name="T11" fmla="*/ 132 h 677"/>
                <a:gd name="T12" fmla="*/ 502 w 527"/>
                <a:gd name="T13" fmla="*/ 169 h 677"/>
                <a:gd name="T14" fmla="*/ 502 w 527"/>
                <a:gd name="T15" fmla="*/ 169 h 677"/>
                <a:gd name="T16" fmla="*/ 500 w 527"/>
                <a:gd name="T17" fmla="*/ 179 h 677"/>
                <a:gd name="T18" fmla="*/ 497 w 527"/>
                <a:gd name="T19" fmla="*/ 190 h 677"/>
                <a:gd name="T20" fmla="*/ 496 w 527"/>
                <a:gd name="T21" fmla="*/ 190 h 677"/>
                <a:gd name="T22" fmla="*/ 353 w 527"/>
                <a:gd name="T23" fmla="*/ 452 h 677"/>
                <a:gd name="T24" fmla="*/ 353 w 527"/>
                <a:gd name="T25" fmla="*/ 452 h 677"/>
                <a:gd name="T26" fmla="*/ 350 w 527"/>
                <a:gd name="T27" fmla="*/ 456 h 677"/>
                <a:gd name="T28" fmla="*/ 338 w 527"/>
                <a:gd name="T29" fmla="*/ 469 h 677"/>
                <a:gd name="T30" fmla="*/ 337 w 527"/>
                <a:gd name="T31" fmla="*/ 469 h 677"/>
                <a:gd name="T32" fmla="*/ 300 w 527"/>
                <a:gd name="T33" fmla="*/ 506 h 677"/>
                <a:gd name="T34" fmla="*/ 301 w 527"/>
                <a:gd name="T35" fmla="*/ 506 h 677"/>
                <a:gd name="T36" fmla="*/ 286 w 527"/>
                <a:gd name="T37" fmla="*/ 520 h 677"/>
                <a:gd name="T38" fmla="*/ 278 w 527"/>
                <a:gd name="T39" fmla="*/ 528 h 677"/>
                <a:gd name="T40" fmla="*/ 277 w 527"/>
                <a:gd name="T41" fmla="*/ 528 h 677"/>
                <a:gd name="T42" fmla="*/ 0 w 527"/>
                <a:gd name="T43" fmla="*/ 677 h 677"/>
                <a:gd name="T44" fmla="*/ 0 w 527"/>
                <a:gd name="T45" fmla="*/ 677 h 677"/>
                <a:gd name="T46" fmla="*/ 527 w 527"/>
                <a:gd name="T4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7" h="677">
                  <a:moveTo>
                    <a:pt x="527" y="0"/>
                  </a:moveTo>
                  <a:cubicBezTo>
                    <a:pt x="526" y="39"/>
                    <a:pt x="522" y="77"/>
                    <a:pt x="515" y="115"/>
                  </a:cubicBezTo>
                  <a:cubicBezTo>
                    <a:pt x="515" y="115"/>
                    <a:pt x="515" y="115"/>
                    <a:pt x="515" y="115"/>
                  </a:cubicBezTo>
                  <a:cubicBezTo>
                    <a:pt x="515" y="116"/>
                    <a:pt x="514" y="117"/>
                    <a:pt x="514" y="118"/>
                  </a:cubicBezTo>
                  <a:cubicBezTo>
                    <a:pt x="513" y="123"/>
                    <a:pt x="512" y="127"/>
                    <a:pt x="512" y="132"/>
                  </a:cubicBezTo>
                  <a:cubicBezTo>
                    <a:pt x="511" y="132"/>
                    <a:pt x="511" y="132"/>
                    <a:pt x="511" y="132"/>
                  </a:cubicBezTo>
                  <a:cubicBezTo>
                    <a:pt x="509" y="144"/>
                    <a:pt x="506" y="157"/>
                    <a:pt x="502" y="169"/>
                  </a:cubicBezTo>
                  <a:cubicBezTo>
                    <a:pt x="502" y="169"/>
                    <a:pt x="502" y="169"/>
                    <a:pt x="502" y="169"/>
                  </a:cubicBezTo>
                  <a:cubicBezTo>
                    <a:pt x="502" y="173"/>
                    <a:pt x="501" y="176"/>
                    <a:pt x="500" y="179"/>
                  </a:cubicBezTo>
                  <a:cubicBezTo>
                    <a:pt x="499" y="183"/>
                    <a:pt x="498" y="186"/>
                    <a:pt x="497" y="190"/>
                  </a:cubicBezTo>
                  <a:cubicBezTo>
                    <a:pt x="496" y="190"/>
                    <a:pt x="496" y="190"/>
                    <a:pt x="496" y="190"/>
                  </a:cubicBezTo>
                  <a:cubicBezTo>
                    <a:pt x="467" y="288"/>
                    <a:pt x="418" y="377"/>
                    <a:pt x="353" y="452"/>
                  </a:cubicBezTo>
                  <a:cubicBezTo>
                    <a:pt x="353" y="452"/>
                    <a:pt x="353" y="452"/>
                    <a:pt x="353" y="452"/>
                  </a:cubicBezTo>
                  <a:cubicBezTo>
                    <a:pt x="352" y="454"/>
                    <a:pt x="351" y="455"/>
                    <a:pt x="350" y="456"/>
                  </a:cubicBezTo>
                  <a:cubicBezTo>
                    <a:pt x="346" y="460"/>
                    <a:pt x="342" y="465"/>
                    <a:pt x="338" y="469"/>
                  </a:cubicBezTo>
                  <a:cubicBezTo>
                    <a:pt x="338" y="469"/>
                    <a:pt x="338" y="469"/>
                    <a:pt x="337" y="469"/>
                  </a:cubicBezTo>
                  <a:cubicBezTo>
                    <a:pt x="325" y="482"/>
                    <a:pt x="313" y="494"/>
                    <a:pt x="300" y="506"/>
                  </a:cubicBezTo>
                  <a:cubicBezTo>
                    <a:pt x="301" y="506"/>
                    <a:pt x="301" y="506"/>
                    <a:pt x="301" y="506"/>
                  </a:cubicBezTo>
                  <a:cubicBezTo>
                    <a:pt x="296" y="511"/>
                    <a:pt x="291" y="516"/>
                    <a:pt x="286" y="520"/>
                  </a:cubicBezTo>
                  <a:cubicBezTo>
                    <a:pt x="283" y="523"/>
                    <a:pt x="280" y="525"/>
                    <a:pt x="278" y="528"/>
                  </a:cubicBezTo>
                  <a:cubicBezTo>
                    <a:pt x="277" y="528"/>
                    <a:pt x="277" y="528"/>
                    <a:pt x="277" y="528"/>
                  </a:cubicBezTo>
                  <a:cubicBezTo>
                    <a:pt x="198" y="596"/>
                    <a:pt x="104" y="648"/>
                    <a:pt x="0" y="677"/>
                  </a:cubicBezTo>
                  <a:cubicBezTo>
                    <a:pt x="0" y="677"/>
                    <a:pt x="0" y="677"/>
                    <a:pt x="0" y="677"/>
                  </a:cubicBezTo>
                  <a:cubicBezTo>
                    <a:pt x="299" y="594"/>
                    <a:pt x="519" y="323"/>
                    <a:pt x="527" y="0"/>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29" name="Freeform 48">
              <a:extLst>
                <a:ext uri="{FF2B5EF4-FFF2-40B4-BE49-F238E27FC236}">
                  <a16:creationId xmlns:a16="http://schemas.microsoft.com/office/drawing/2014/main" id="{B1CC738F-717E-4990-8123-5074BA54AF14}"/>
                </a:ext>
              </a:extLst>
            </p:cNvPr>
            <p:cNvSpPr>
              <a:spLocks/>
            </p:cNvSpPr>
            <p:nvPr/>
          </p:nvSpPr>
          <p:spPr bwMode="auto">
            <a:xfrm>
              <a:off x="3221" y="393"/>
              <a:ext cx="931" cy="1197"/>
            </a:xfrm>
            <a:custGeom>
              <a:avLst/>
              <a:gdLst>
                <a:gd name="T0" fmla="*/ 279 w 527"/>
                <a:gd name="T1" fmla="*/ 151 h 677"/>
                <a:gd name="T2" fmla="*/ 280 w 527"/>
                <a:gd name="T3" fmla="*/ 151 h 677"/>
                <a:gd name="T4" fmla="*/ 286 w 527"/>
                <a:gd name="T5" fmla="*/ 157 h 677"/>
                <a:gd name="T6" fmla="*/ 298 w 527"/>
                <a:gd name="T7" fmla="*/ 168 h 677"/>
                <a:gd name="T8" fmla="*/ 298 w 527"/>
                <a:gd name="T9" fmla="*/ 168 h 677"/>
                <a:gd name="T10" fmla="*/ 335 w 527"/>
                <a:gd name="T11" fmla="*/ 205 h 677"/>
                <a:gd name="T12" fmla="*/ 336 w 527"/>
                <a:gd name="T13" fmla="*/ 205 h 677"/>
                <a:gd name="T14" fmla="*/ 349 w 527"/>
                <a:gd name="T15" fmla="*/ 220 h 677"/>
                <a:gd name="T16" fmla="*/ 354 w 527"/>
                <a:gd name="T17" fmla="*/ 226 h 677"/>
                <a:gd name="T18" fmla="*/ 353 w 527"/>
                <a:gd name="T19" fmla="*/ 226 h 677"/>
                <a:gd name="T20" fmla="*/ 496 w 527"/>
                <a:gd name="T21" fmla="*/ 486 h 677"/>
                <a:gd name="T22" fmla="*/ 496 w 527"/>
                <a:gd name="T23" fmla="*/ 486 h 677"/>
                <a:gd name="T24" fmla="*/ 500 w 527"/>
                <a:gd name="T25" fmla="*/ 498 h 677"/>
                <a:gd name="T26" fmla="*/ 502 w 527"/>
                <a:gd name="T27" fmla="*/ 505 h 677"/>
                <a:gd name="T28" fmla="*/ 502 w 527"/>
                <a:gd name="T29" fmla="*/ 505 h 677"/>
                <a:gd name="T30" fmla="*/ 511 w 527"/>
                <a:gd name="T31" fmla="*/ 543 h 677"/>
                <a:gd name="T32" fmla="*/ 511 w 527"/>
                <a:gd name="T33" fmla="*/ 543 h 677"/>
                <a:gd name="T34" fmla="*/ 513 w 527"/>
                <a:gd name="T35" fmla="*/ 556 h 677"/>
                <a:gd name="T36" fmla="*/ 515 w 527"/>
                <a:gd name="T37" fmla="*/ 561 h 677"/>
                <a:gd name="T38" fmla="*/ 514 w 527"/>
                <a:gd name="T39" fmla="*/ 561 h 677"/>
                <a:gd name="T40" fmla="*/ 527 w 527"/>
                <a:gd name="T41" fmla="*/ 677 h 677"/>
                <a:gd name="T42" fmla="*/ 0 w 527"/>
                <a:gd name="T43" fmla="*/ 0 h 677"/>
                <a:gd name="T44" fmla="*/ 0 w 527"/>
                <a:gd name="T45" fmla="*/ 0 h 677"/>
                <a:gd name="T46" fmla="*/ 279 w 527"/>
                <a:gd name="T47" fmla="*/ 15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7" h="677">
                  <a:moveTo>
                    <a:pt x="279" y="151"/>
                  </a:moveTo>
                  <a:cubicBezTo>
                    <a:pt x="280" y="151"/>
                    <a:pt x="280" y="151"/>
                    <a:pt x="280" y="151"/>
                  </a:cubicBezTo>
                  <a:cubicBezTo>
                    <a:pt x="282" y="153"/>
                    <a:pt x="284" y="155"/>
                    <a:pt x="286" y="157"/>
                  </a:cubicBezTo>
                  <a:cubicBezTo>
                    <a:pt x="290" y="161"/>
                    <a:pt x="294" y="164"/>
                    <a:pt x="298" y="168"/>
                  </a:cubicBezTo>
                  <a:cubicBezTo>
                    <a:pt x="298" y="168"/>
                    <a:pt x="298" y="168"/>
                    <a:pt x="298" y="168"/>
                  </a:cubicBezTo>
                  <a:cubicBezTo>
                    <a:pt x="310" y="180"/>
                    <a:pt x="323" y="192"/>
                    <a:pt x="335" y="205"/>
                  </a:cubicBezTo>
                  <a:cubicBezTo>
                    <a:pt x="335" y="205"/>
                    <a:pt x="335" y="205"/>
                    <a:pt x="336" y="205"/>
                  </a:cubicBezTo>
                  <a:cubicBezTo>
                    <a:pt x="340" y="210"/>
                    <a:pt x="344" y="215"/>
                    <a:pt x="349" y="220"/>
                  </a:cubicBezTo>
                  <a:cubicBezTo>
                    <a:pt x="350" y="222"/>
                    <a:pt x="352" y="224"/>
                    <a:pt x="354" y="226"/>
                  </a:cubicBezTo>
                  <a:cubicBezTo>
                    <a:pt x="353" y="226"/>
                    <a:pt x="353" y="226"/>
                    <a:pt x="353" y="226"/>
                  </a:cubicBezTo>
                  <a:cubicBezTo>
                    <a:pt x="418" y="301"/>
                    <a:pt x="467" y="389"/>
                    <a:pt x="496" y="486"/>
                  </a:cubicBezTo>
                  <a:cubicBezTo>
                    <a:pt x="496" y="486"/>
                    <a:pt x="496" y="486"/>
                    <a:pt x="496" y="486"/>
                  </a:cubicBezTo>
                  <a:cubicBezTo>
                    <a:pt x="497" y="490"/>
                    <a:pt x="498" y="494"/>
                    <a:pt x="500" y="498"/>
                  </a:cubicBezTo>
                  <a:cubicBezTo>
                    <a:pt x="500" y="500"/>
                    <a:pt x="501" y="503"/>
                    <a:pt x="502" y="505"/>
                  </a:cubicBezTo>
                  <a:cubicBezTo>
                    <a:pt x="502" y="505"/>
                    <a:pt x="502" y="505"/>
                    <a:pt x="502" y="505"/>
                  </a:cubicBezTo>
                  <a:cubicBezTo>
                    <a:pt x="505" y="518"/>
                    <a:pt x="508" y="530"/>
                    <a:pt x="511" y="543"/>
                  </a:cubicBezTo>
                  <a:cubicBezTo>
                    <a:pt x="511" y="543"/>
                    <a:pt x="511" y="543"/>
                    <a:pt x="511" y="543"/>
                  </a:cubicBezTo>
                  <a:cubicBezTo>
                    <a:pt x="512" y="547"/>
                    <a:pt x="513" y="552"/>
                    <a:pt x="513" y="556"/>
                  </a:cubicBezTo>
                  <a:cubicBezTo>
                    <a:pt x="514" y="558"/>
                    <a:pt x="514" y="560"/>
                    <a:pt x="515" y="561"/>
                  </a:cubicBezTo>
                  <a:cubicBezTo>
                    <a:pt x="514" y="561"/>
                    <a:pt x="514" y="561"/>
                    <a:pt x="514" y="561"/>
                  </a:cubicBezTo>
                  <a:cubicBezTo>
                    <a:pt x="521" y="599"/>
                    <a:pt x="526" y="637"/>
                    <a:pt x="527" y="677"/>
                  </a:cubicBezTo>
                  <a:cubicBezTo>
                    <a:pt x="519" y="354"/>
                    <a:pt x="299" y="83"/>
                    <a:pt x="0" y="0"/>
                  </a:cubicBezTo>
                  <a:cubicBezTo>
                    <a:pt x="0" y="0"/>
                    <a:pt x="0" y="0"/>
                    <a:pt x="0" y="0"/>
                  </a:cubicBezTo>
                  <a:cubicBezTo>
                    <a:pt x="105" y="29"/>
                    <a:pt x="200" y="82"/>
                    <a:pt x="279" y="151"/>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0" name="Freeform 49">
              <a:extLst>
                <a:ext uri="{FF2B5EF4-FFF2-40B4-BE49-F238E27FC236}">
                  <a16:creationId xmlns:a16="http://schemas.microsoft.com/office/drawing/2014/main" id="{E865E67F-3446-451C-887B-69D425962D83}"/>
                </a:ext>
              </a:extLst>
            </p:cNvPr>
            <p:cNvSpPr>
              <a:spLocks/>
            </p:cNvSpPr>
            <p:nvPr/>
          </p:nvSpPr>
          <p:spPr bwMode="auto">
            <a:xfrm>
              <a:off x="4152" y="1622"/>
              <a:ext cx="0" cy="28"/>
            </a:xfrm>
            <a:custGeom>
              <a:avLst/>
              <a:gdLst>
                <a:gd name="T0" fmla="*/ 0 h 16"/>
                <a:gd name="T1" fmla="*/ 16 h 16"/>
                <a:gd name="T2" fmla="*/ 0 h 16"/>
              </a:gdLst>
              <a:ahLst/>
              <a:cxnLst>
                <a:cxn ang="0">
                  <a:pos x="0" y="T0"/>
                </a:cxn>
                <a:cxn ang="0">
                  <a:pos x="0" y="T1"/>
                </a:cxn>
                <a:cxn ang="0">
                  <a:pos x="0" y="T2"/>
                </a:cxn>
              </a:cxnLst>
              <a:rect l="0" t="0" r="r" b="b"/>
              <a:pathLst>
                <a:path h="16">
                  <a:moveTo>
                    <a:pt x="0" y="0"/>
                  </a:moveTo>
                  <a:cubicBezTo>
                    <a:pt x="0" y="5"/>
                    <a:pt x="0" y="11"/>
                    <a:pt x="0" y="16"/>
                  </a:cubicBezTo>
                  <a:cubicBezTo>
                    <a:pt x="0" y="11"/>
                    <a:pt x="0" y="5"/>
                    <a:pt x="0"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1" name="Freeform 50">
              <a:extLst>
                <a:ext uri="{FF2B5EF4-FFF2-40B4-BE49-F238E27FC236}">
                  <a16:creationId xmlns:a16="http://schemas.microsoft.com/office/drawing/2014/main" id="{C222F5B6-2873-4DA8-BD92-0B4BE0E7A118}"/>
                </a:ext>
              </a:extLst>
            </p:cNvPr>
            <p:cNvSpPr>
              <a:spLocks/>
            </p:cNvSpPr>
            <p:nvPr/>
          </p:nvSpPr>
          <p:spPr bwMode="auto">
            <a:xfrm>
              <a:off x="4152" y="1590"/>
              <a:ext cx="0" cy="27"/>
            </a:xfrm>
            <a:custGeom>
              <a:avLst/>
              <a:gdLst>
                <a:gd name="T0" fmla="*/ 0 h 15"/>
                <a:gd name="T1" fmla="*/ 15 h 15"/>
                <a:gd name="T2" fmla="*/ 0 h 15"/>
              </a:gdLst>
              <a:ahLst/>
              <a:cxnLst>
                <a:cxn ang="0">
                  <a:pos x="0" y="T0"/>
                </a:cxn>
                <a:cxn ang="0">
                  <a:pos x="0" y="T1"/>
                </a:cxn>
                <a:cxn ang="0">
                  <a:pos x="0" y="T2"/>
                </a:cxn>
              </a:cxnLst>
              <a:rect l="0" t="0" r="r" b="b"/>
              <a:pathLst>
                <a:path h="15">
                  <a:moveTo>
                    <a:pt x="0" y="0"/>
                  </a:moveTo>
                  <a:cubicBezTo>
                    <a:pt x="0" y="5"/>
                    <a:pt x="0" y="10"/>
                    <a:pt x="0" y="15"/>
                  </a:cubicBezTo>
                  <a:cubicBezTo>
                    <a:pt x="0" y="10"/>
                    <a:pt x="0" y="5"/>
                    <a:pt x="0" y="0"/>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2" name="Freeform 51">
              <a:extLst>
                <a:ext uri="{FF2B5EF4-FFF2-40B4-BE49-F238E27FC236}">
                  <a16:creationId xmlns:a16="http://schemas.microsoft.com/office/drawing/2014/main" id="{9E6A423B-D24F-4D90-97BE-D5524A31D97B}"/>
                </a:ext>
              </a:extLst>
            </p:cNvPr>
            <p:cNvSpPr>
              <a:spLocks/>
            </p:cNvSpPr>
            <p:nvPr/>
          </p:nvSpPr>
          <p:spPr bwMode="auto">
            <a:xfrm>
              <a:off x="2419" y="347"/>
              <a:ext cx="1733" cy="2546"/>
            </a:xfrm>
            <a:custGeom>
              <a:avLst/>
              <a:gdLst>
                <a:gd name="T0" fmla="*/ 732 w 981"/>
                <a:gd name="T1" fmla="*/ 1265 h 1440"/>
                <a:gd name="T2" fmla="*/ 755 w 981"/>
                <a:gd name="T3" fmla="*/ 1243 h 1440"/>
                <a:gd name="T4" fmla="*/ 791 w 981"/>
                <a:gd name="T5" fmla="*/ 1206 h 1440"/>
                <a:gd name="T6" fmla="*/ 804 w 981"/>
                <a:gd name="T7" fmla="*/ 1193 h 1440"/>
                <a:gd name="T8" fmla="*/ 807 w 981"/>
                <a:gd name="T9" fmla="*/ 1189 h 1440"/>
                <a:gd name="T10" fmla="*/ 951 w 981"/>
                <a:gd name="T11" fmla="*/ 927 h 1440"/>
                <a:gd name="T12" fmla="*/ 956 w 981"/>
                <a:gd name="T13" fmla="*/ 906 h 1440"/>
                <a:gd name="T14" fmla="*/ 965 w 981"/>
                <a:gd name="T15" fmla="*/ 869 h 1440"/>
                <a:gd name="T16" fmla="*/ 968 w 981"/>
                <a:gd name="T17" fmla="*/ 855 h 1440"/>
                <a:gd name="T18" fmla="*/ 969 w 981"/>
                <a:gd name="T19" fmla="*/ 852 h 1440"/>
                <a:gd name="T20" fmla="*/ 981 w 981"/>
                <a:gd name="T21" fmla="*/ 721 h 1440"/>
                <a:gd name="T22" fmla="*/ 981 w 981"/>
                <a:gd name="T23" fmla="*/ 718 h 1440"/>
                <a:gd name="T24" fmla="*/ 968 w 981"/>
                <a:gd name="T25" fmla="*/ 587 h 1440"/>
                <a:gd name="T26" fmla="*/ 967 w 981"/>
                <a:gd name="T27" fmla="*/ 582 h 1440"/>
                <a:gd name="T28" fmla="*/ 965 w 981"/>
                <a:gd name="T29" fmla="*/ 569 h 1440"/>
                <a:gd name="T30" fmla="*/ 956 w 981"/>
                <a:gd name="T31" fmla="*/ 531 h 1440"/>
                <a:gd name="T32" fmla="*/ 950 w 981"/>
                <a:gd name="T33" fmla="*/ 512 h 1440"/>
                <a:gd name="T34" fmla="*/ 807 w 981"/>
                <a:gd name="T35" fmla="*/ 252 h 1440"/>
                <a:gd name="T36" fmla="*/ 803 w 981"/>
                <a:gd name="T37" fmla="*/ 246 h 1440"/>
                <a:gd name="T38" fmla="*/ 789 w 981"/>
                <a:gd name="T39" fmla="*/ 231 h 1440"/>
                <a:gd name="T40" fmla="*/ 752 w 981"/>
                <a:gd name="T41" fmla="*/ 194 h 1440"/>
                <a:gd name="T42" fmla="*/ 734 w 981"/>
                <a:gd name="T43" fmla="*/ 177 h 1440"/>
                <a:gd name="T44" fmla="*/ 454 w 981"/>
                <a:gd name="T45" fmla="*/ 26 h 1440"/>
                <a:gd name="T46" fmla="*/ 261 w 981"/>
                <a:gd name="T47" fmla="*/ 0 h 1440"/>
                <a:gd name="T48" fmla="*/ 1 w 981"/>
                <a:gd name="T49" fmla="*/ 142 h 1440"/>
                <a:gd name="T50" fmla="*/ 20 w 981"/>
                <a:gd name="T51" fmla="*/ 183 h 1440"/>
                <a:gd name="T52" fmla="*/ 54 w 981"/>
                <a:gd name="T53" fmla="*/ 231 h 1440"/>
                <a:gd name="T54" fmla="*/ 1 w 981"/>
                <a:gd name="T55" fmla="*/ 482 h 1440"/>
                <a:gd name="T56" fmla="*/ 70 w 981"/>
                <a:gd name="T57" fmla="*/ 569 h 1440"/>
                <a:gd name="T58" fmla="*/ 1 w 981"/>
                <a:gd name="T59" fmla="*/ 623 h 1440"/>
                <a:gd name="T60" fmla="*/ 3 w 981"/>
                <a:gd name="T61" fmla="*/ 833 h 1440"/>
                <a:gd name="T62" fmla="*/ 70 w 981"/>
                <a:gd name="T63" fmla="*/ 906 h 1440"/>
                <a:gd name="T64" fmla="*/ 1 w 981"/>
                <a:gd name="T65" fmla="*/ 957 h 1440"/>
                <a:gd name="T66" fmla="*/ 5 w 981"/>
                <a:gd name="T67" fmla="*/ 1176 h 1440"/>
                <a:gd name="T68" fmla="*/ 18 w 981"/>
                <a:gd name="T69" fmla="*/ 1193 h 1440"/>
                <a:gd name="T70" fmla="*/ 54 w 981"/>
                <a:gd name="T71" fmla="*/ 1243 h 1440"/>
                <a:gd name="T72" fmla="*/ 1 w 981"/>
                <a:gd name="T73" fmla="*/ 1392 h 1440"/>
                <a:gd name="T74" fmla="*/ 454 w 981"/>
                <a:gd name="T75" fmla="*/ 1414 h 1440"/>
                <a:gd name="T76" fmla="*/ 731 w 981"/>
                <a:gd name="T77" fmla="*/ 1265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1" h="1440">
                  <a:moveTo>
                    <a:pt x="731" y="1265"/>
                  </a:moveTo>
                  <a:cubicBezTo>
                    <a:pt x="732" y="1265"/>
                    <a:pt x="732" y="1265"/>
                    <a:pt x="732" y="1265"/>
                  </a:cubicBezTo>
                  <a:cubicBezTo>
                    <a:pt x="734" y="1262"/>
                    <a:pt x="737" y="1260"/>
                    <a:pt x="740" y="1257"/>
                  </a:cubicBezTo>
                  <a:cubicBezTo>
                    <a:pt x="745" y="1253"/>
                    <a:pt x="750" y="1248"/>
                    <a:pt x="755" y="1243"/>
                  </a:cubicBezTo>
                  <a:cubicBezTo>
                    <a:pt x="755" y="1243"/>
                    <a:pt x="755" y="1243"/>
                    <a:pt x="754" y="1243"/>
                  </a:cubicBezTo>
                  <a:cubicBezTo>
                    <a:pt x="767" y="1231"/>
                    <a:pt x="779" y="1219"/>
                    <a:pt x="791" y="1206"/>
                  </a:cubicBezTo>
                  <a:cubicBezTo>
                    <a:pt x="792" y="1206"/>
                    <a:pt x="792" y="1206"/>
                    <a:pt x="792" y="1206"/>
                  </a:cubicBezTo>
                  <a:cubicBezTo>
                    <a:pt x="796" y="1202"/>
                    <a:pt x="800" y="1197"/>
                    <a:pt x="804" y="1193"/>
                  </a:cubicBezTo>
                  <a:cubicBezTo>
                    <a:pt x="805" y="1192"/>
                    <a:pt x="806" y="1191"/>
                    <a:pt x="807" y="1189"/>
                  </a:cubicBezTo>
                  <a:cubicBezTo>
                    <a:pt x="807" y="1189"/>
                    <a:pt x="807" y="1189"/>
                    <a:pt x="807" y="1189"/>
                  </a:cubicBezTo>
                  <a:cubicBezTo>
                    <a:pt x="872" y="1114"/>
                    <a:pt x="921" y="1025"/>
                    <a:pt x="950" y="927"/>
                  </a:cubicBezTo>
                  <a:cubicBezTo>
                    <a:pt x="951" y="927"/>
                    <a:pt x="951" y="927"/>
                    <a:pt x="951" y="927"/>
                  </a:cubicBezTo>
                  <a:cubicBezTo>
                    <a:pt x="952" y="923"/>
                    <a:pt x="953" y="920"/>
                    <a:pt x="954" y="916"/>
                  </a:cubicBezTo>
                  <a:cubicBezTo>
                    <a:pt x="955" y="913"/>
                    <a:pt x="956" y="910"/>
                    <a:pt x="956" y="906"/>
                  </a:cubicBezTo>
                  <a:cubicBezTo>
                    <a:pt x="956" y="906"/>
                    <a:pt x="956" y="906"/>
                    <a:pt x="956" y="906"/>
                  </a:cubicBezTo>
                  <a:cubicBezTo>
                    <a:pt x="960" y="894"/>
                    <a:pt x="963" y="881"/>
                    <a:pt x="965" y="869"/>
                  </a:cubicBezTo>
                  <a:cubicBezTo>
                    <a:pt x="965" y="869"/>
                    <a:pt x="965" y="869"/>
                    <a:pt x="966" y="869"/>
                  </a:cubicBezTo>
                  <a:cubicBezTo>
                    <a:pt x="966" y="864"/>
                    <a:pt x="967" y="860"/>
                    <a:pt x="968" y="855"/>
                  </a:cubicBezTo>
                  <a:cubicBezTo>
                    <a:pt x="968" y="854"/>
                    <a:pt x="969" y="853"/>
                    <a:pt x="969" y="852"/>
                  </a:cubicBezTo>
                  <a:cubicBezTo>
                    <a:pt x="969" y="852"/>
                    <a:pt x="969" y="852"/>
                    <a:pt x="969" y="852"/>
                  </a:cubicBezTo>
                  <a:cubicBezTo>
                    <a:pt x="976" y="814"/>
                    <a:pt x="980" y="776"/>
                    <a:pt x="981" y="737"/>
                  </a:cubicBezTo>
                  <a:cubicBezTo>
                    <a:pt x="981" y="732"/>
                    <a:pt x="981" y="726"/>
                    <a:pt x="981" y="721"/>
                  </a:cubicBezTo>
                  <a:cubicBezTo>
                    <a:pt x="981" y="721"/>
                    <a:pt x="981" y="720"/>
                    <a:pt x="981" y="720"/>
                  </a:cubicBezTo>
                  <a:cubicBezTo>
                    <a:pt x="981" y="719"/>
                    <a:pt x="981" y="719"/>
                    <a:pt x="981" y="718"/>
                  </a:cubicBezTo>
                  <a:cubicBezTo>
                    <a:pt x="981" y="713"/>
                    <a:pt x="981" y="708"/>
                    <a:pt x="981" y="703"/>
                  </a:cubicBezTo>
                  <a:cubicBezTo>
                    <a:pt x="980" y="663"/>
                    <a:pt x="975" y="625"/>
                    <a:pt x="968" y="587"/>
                  </a:cubicBezTo>
                  <a:cubicBezTo>
                    <a:pt x="969" y="587"/>
                    <a:pt x="969" y="587"/>
                    <a:pt x="969" y="587"/>
                  </a:cubicBezTo>
                  <a:cubicBezTo>
                    <a:pt x="968" y="586"/>
                    <a:pt x="968" y="584"/>
                    <a:pt x="967" y="582"/>
                  </a:cubicBezTo>
                  <a:cubicBezTo>
                    <a:pt x="967" y="578"/>
                    <a:pt x="966" y="573"/>
                    <a:pt x="965" y="569"/>
                  </a:cubicBezTo>
                  <a:cubicBezTo>
                    <a:pt x="965" y="569"/>
                    <a:pt x="965" y="569"/>
                    <a:pt x="965" y="569"/>
                  </a:cubicBezTo>
                  <a:cubicBezTo>
                    <a:pt x="962" y="556"/>
                    <a:pt x="959" y="544"/>
                    <a:pt x="956" y="531"/>
                  </a:cubicBezTo>
                  <a:cubicBezTo>
                    <a:pt x="956" y="531"/>
                    <a:pt x="956" y="531"/>
                    <a:pt x="956" y="531"/>
                  </a:cubicBezTo>
                  <a:cubicBezTo>
                    <a:pt x="955" y="529"/>
                    <a:pt x="954" y="526"/>
                    <a:pt x="954" y="524"/>
                  </a:cubicBezTo>
                  <a:cubicBezTo>
                    <a:pt x="952" y="520"/>
                    <a:pt x="951" y="516"/>
                    <a:pt x="950" y="512"/>
                  </a:cubicBezTo>
                  <a:cubicBezTo>
                    <a:pt x="950" y="512"/>
                    <a:pt x="950" y="512"/>
                    <a:pt x="950" y="512"/>
                  </a:cubicBezTo>
                  <a:cubicBezTo>
                    <a:pt x="921" y="415"/>
                    <a:pt x="872" y="327"/>
                    <a:pt x="807" y="252"/>
                  </a:cubicBezTo>
                  <a:cubicBezTo>
                    <a:pt x="808" y="252"/>
                    <a:pt x="808" y="252"/>
                    <a:pt x="808" y="252"/>
                  </a:cubicBezTo>
                  <a:cubicBezTo>
                    <a:pt x="806" y="250"/>
                    <a:pt x="804" y="248"/>
                    <a:pt x="803" y="246"/>
                  </a:cubicBezTo>
                  <a:cubicBezTo>
                    <a:pt x="798" y="241"/>
                    <a:pt x="794" y="236"/>
                    <a:pt x="790" y="231"/>
                  </a:cubicBezTo>
                  <a:cubicBezTo>
                    <a:pt x="789" y="231"/>
                    <a:pt x="789" y="231"/>
                    <a:pt x="789" y="231"/>
                  </a:cubicBezTo>
                  <a:cubicBezTo>
                    <a:pt x="777" y="218"/>
                    <a:pt x="764" y="206"/>
                    <a:pt x="752" y="194"/>
                  </a:cubicBezTo>
                  <a:cubicBezTo>
                    <a:pt x="752" y="194"/>
                    <a:pt x="752" y="194"/>
                    <a:pt x="752" y="194"/>
                  </a:cubicBezTo>
                  <a:cubicBezTo>
                    <a:pt x="748" y="190"/>
                    <a:pt x="744" y="187"/>
                    <a:pt x="740" y="183"/>
                  </a:cubicBezTo>
                  <a:cubicBezTo>
                    <a:pt x="738" y="181"/>
                    <a:pt x="736" y="179"/>
                    <a:pt x="734" y="177"/>
                  </a:cubicBezTo>
                  <a:cubicBezTo>
                    <a:pt x="733" y="177"/>
                    <a:pt x="733" y="177"/>
                    <a:pt x="733" y="177"/>
                  </a:cubicBezTo>
                  <a:cubicBezTo>
                    <a:pt x="654" y="108"/>
                    <a:pt x="559" y="55"/>
                    <a:pt x="454" y="26"/>
                  </a:cubicBezTo>
                  <a:cubicBezTo>
                    <a:pt x="454" y="26"/>
                    <a:pt x="454" y="26"/>
                    <a:pt x="454" y="26"/>
                  </a:cubicBezTo>
                  <a:cubicBezTo>
                    <a:pt x="392" y="9"/>
                    <a:pt x="328" y="0"/>
                    <a:pt x="261" y="0"/>
                  </a:cubicBezTo>
                  <a:cubicBezTo>
                    <a:pt x="169" y="0"/>
                    <a:pt x="82" y="17"/>
                    <a:pt x="1" y="48"/>
                  </a:cubicBezTo>
                  <a:cubicBezTo>
                    <a:pt x="1" y="89"/>
                    <a:pt x="1" y="128"/>
                    <a:pt x="1" y="142"/>
                  </a:cubicBezTo>
                  <a:cubicBezTo>
                    <a:pt x="1" y="150"/>
                    <a:pt x="2" y="157"/>
                    <a:pt x="5" y="164"/>
                  </a:cubicBezTo>
                  <a:cubicBezTo>
                    <a:pt x="9" y="172"/>
                    <a:pt x="14" y="178"/>
                    <a:pt x="20" y="183"/>
                  </a:cubicBezTo>
                  <a:cubicBezTo>
                    <a:pt x="70" y="231"/>
                    <a:pt x="70" y="231"/>
                    <a:pt x="70" y="231"/>
                  </a:cubicBezTo>
                  <a:cubicBezTo>
                    <a:pt x="67" y="231"/>
                    <a:pt x="56" y="231"/>
                    <a:pt x="54" y="231"/>
                  </a:cubicBezTo>
                  <a:cubicBezTo>
                    <a:pt x="24" y="232"/>
                    <a:pt x="1" y="253"/>
                    <a:pt x="1" y="281"/>
                  </a:cubicBezTo>
                  <a:cubicBezTo>
                    <a:pt x="1" y="348"/>
                    <a:pt x="1" y="415"/>
                    <a:pt x="1" y="482"/>
                  </a:cubicBezTo>
                  <a:cubicBezTo>
                    <a:pt x="1" y="495"/>
                    <a:pt x="6" y="506"/>
                    <a:pt x="14" y="515"/>
                  </a:cubicBezTo>
                  <a:cubicBezTo>
                    <a:pt x="15" y="515"/>
                    <a:pt x="70" y="569"/>
                    <a:pt x="70" y="569"/>
                  </a:cubicBezTo>
                  <a:cubicBezTo>
                    <a:pt x="65" y="569"/>
                    <a:pt x="60" y="569"/>
                    <a:pt x="55" y="569"/>
                  </a:cubicBezTo>
                  <a:cubicBezTo>
                    <a:pt x="24" y="569"/>
                    <a:pt x="0" y="592"/>
                    <a:pt x="1" y="623"/>
                  </a:cubicBezTo>
                  <a:cubicBezTo>
                    <a:pt x="1" y="687"/>
                    <a:pt x="1" y="751"/>
                    <a:pt x="1" y="815"/>
                  </a:cubicBezTo>
                  <a:cubicBezTo>
                    <a:pt x="1" y="821"/>
                    <a:pt x="1" y="827"/>
                    <a:pt x="3" y="833"/>
                  </a:cubicBezTo>
                  <a:cubicBezTo>
                    <a:pt x="6" y="843"/>
                    <a:pt x="11" y="850"/>
                    <a:pt x="18" y="856"/>
                  </a:cubicBezTo>
                  <a:cubicBezTo>
                    <a:pt x="70" y="906"/>
                    <a:pt x="70" y="906"/>
                    <a:pt x="70" y="906"/>
                  </a:cubicBezTo>
                  <a:cubicBezTo>
                    <a:pt x="63" y="906"/>
                    <a:pt x="57" y="906"/>
                    <a:pt x="51" y="906"/>
                  </a:cubicBezTo>
                  <a:cubicBezTo>
                    <a:pt x="23" y="906"/>
                    <a:pt x="1" y="929"/>
                    <a:pt x="1" y="957"/>
                  </a:cubicBezTo>
                  <a:cubicBezTo>
                    <a:pt x="1" y="1023"/>
                    <a:pt x="1" y="1089"/>
                    <a:pt x="1" y="1155"/>
                  </a:cubicBezTo>
                  <a:cubicBezTo>
                    <a:pt x="1" y="1163"/>
                    <a:pt x="2" y="1170"/>
                    <a:pt x="5" y="1176"/>
                  </a:cubicBezTo>
                  <a:cubicBezTo>
                    <a:pt x="9" y="1183"/>
                    <a:pt x="13" y="1189"/>
                    <a:pt x="18" y="1193"/>
                  </a:cubicBezTo>
                  <a:cubicBezTo>
                    <a:pt x="18" y="1193"/>
                    <a:pt x="18" y="1193"/>
                    <a:pt x="18" y="1193"/>
                  </a:cubicBezTo>
                  <a:cubicBezTo>
                    <a:pt x="70" y="1243"/>
                    <a:pt x="70" y="1243"/>
                    <a:pt x="70" y="1243"/>
                  </a:cubicBezTo>
                  <a:cubicBezTo>
                    <a:pt x="65" y="1243"/>
                    <a:pt x="59" y="1243"/>
                    <a:pt x="54" y="1243"/>
                  </a:cubicBezTo>
                  <a:cubicBezTo>
                    <a:pt x="22" y="1243"/>
                    <a:pt x="1" y="1265"/>
                    <a:pt x="1" y="1297"/>
                  </a:cubicBezTo>
                  <a:cubicBezTo>
                    <a:pt x="1" y="1311"/>
                    <a:pt x="1" y="1351"/>
                    <a:pt x="1" y="1392"/>
                  </a:cubicBezTo>
                  <a:cubicBezTo>
                    <a:pt x="82" y="1423"/>
                    <a:pt x="169" y="1440"/>
                    <a:pt x="261" y="1440"/>
                  </a:cubicBezTo>
                  <a:cubicBezTo>
                    <a:pt x="328" y="1440"/>
                    <a:pt x="392" y="1431"/>
                    <a:pt x="454" y="1414"/>
                  </a:cubicBezTo>
                  <a:cubicBezTo>
                    <a:pt x="454" y="1414"/>
                    <a:pt x="454" y="1414"/>
                    <a:pt x="454" y="1414"/>
                  </a:cubicBezTo>
                  <a:cubicBezTo>
                    <a:pt x="558" y="1385"/>
                    <a:pt x="652" y="1333"/>
                    <a:pt x="731" y="1265"/>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3" name="Freeform 52">
              <a:extLst>
                <a:ext uri="{FF2B5EF4-FFF2-40B4-BE49-F238E27FC236}">
                  <a16:creationId xmlns:a16="http://schemas.microsoft.com/office/drawing/2014/main" id="{F60E5B63-3A94-4B6A-8DCB-EAB9D42E0BFE}"/>
                </a:ext>
              </a:extLst>
            </p:cNvPr>
            <p:cNvSpPr>
              <a:spLocks/>
            </p:cNvSpPr>
            <p:nvPr/>
          </p:nvSpPr>
          <p:spPr bwMode="auto">
            <a:xfrm>
              <a:off x="2419" y="1353"/>
              <a:ext cx="1733" cy="530"/>
            </a:xfrm>
            <a:custGeom>
              <a:avLst/>
              <a:gdLst>
                <a:gd name="T0" fmla="*/ 965 w 981"/>
                <a:gd name="T1" fmla="*/ 0 h 300"/>
                <a:gd name="T2" fmla="*/ 55 w 981"/>
                <a:gd name="T3" fmla="*/ 0 h 300"/>
                <a:gd name="T4" fmla="*/ 1 w 981"/>
                <a:gd name="T5" fmla="*/ 54 h 300"/>
                <a:gd name="T6" fmla="*/ 1 w 981"/>
                <a:gd name="T7" fmla="*/ 246 h 300"/>
                <a:gd name="T8" fmla="*/ 3 w 981"/>
                <a:gd name="T9" fmla="*/ 264 h 300"/>
                <a:gd name="T10" fmla="*/ 55 w 981"/>
                <a:gd name="T11" fmla="*/ 300 h 300"/>
                <a:gd name="T12" fmla="*/ 966 w 981"/>
                <a:gd name="T13" fmla="*/ 300 h 300"/>
                <a:gd name="T14" fmla="*/ 981 w 981"/>
                <a:gd name="T15" fmla="*/ 151 h 300"/>
                <a:gd name="T16" fmla="*/ 965 w 981"/>
                <a:gd name="T1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300">
                  <a:moveTo>
                    <a:pt x="965" y="0"/>
                  </a:moveTo>
                  <a:cubicBezTo>
                    <a:pt x="662" y="0"/>
                    <a:pt x="358" y="0"/>
                    <a:pt x="55" y="0"/>
                  </a:cubicBezTo>
                  <a:cubicBezTo>
                    <a:pt x="24" y="0"/>
                    <a:pt x="0" y="23"/>
                    <a:pt x="1" y="54"/>
                  </a:cubicBezTo>
                  <a:cubicBezTo>
                    <a:pt x="1" y="118"/>
                    <a:pt x="1" y="182"/>
                    <a:pt x="1" y="246"/>
                  </a:cubicBezTo>
                  <a:cubicBezTo>
                    <a:pt x="1" y="252"/>
                    <a:pt x="1" y="258"/>
                    <a:pt x="3" y="264"/>
                  </a:cubicBezTo>
                  <a:cubicBezTo>
                    <a:pt x="10" y="287"/>
                    <a:pt x="29" y="300"/>
                    <a:pt x="55" y="300"/>
                  </a:cubicBezTo>
                  <a:cubicBezTo>
                    <a:pt x="358" y="300"/>
                    <a:pt x="662" y="300"/>
                    <a:pt x="966" y="300"/>
                  </a:cubicBezTo>
                  <a:cubicBezTo>
                    <a:pt x="976" y="252"/>
                    <a:pt x="981" y="202"/>
                    <a:pt x="981" y="151"/>
                  </a:cubicBezTo>
                  <a:cubicBezTo>
                    <a:pt x="981" y="99"/>
                    <a:pt x="975" y="49"/>
                    <a:pt x="965" y="0"/>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4" name="Freeform 53">
              <a:extLst>
                <a:ext uri="{FF2B5EF4-FFF2-40B4-BE49-F238E27FC236}">
                  <a16:creationId xmlns:a16="http://schemas.microsoft.com/office/drawing/2014/main" id="{9C22E771-9495-41FB-A62C-681B25A4DF45}"/>
                </a:ext>
              </a:extLst>
            </p:cNvPr>
            <p:cNvSpPr>
              <a:spLocks/>
            </p:cNvSpPr>
            <p:nvPr/>
          </p:nvSpPr>
          <p:spPr bwMode="auto">
            <a:xfrm>
              <a:off x="2421" y="1949"/>
              <a:ext cx="1687" cy="530"/>
            </a:xfrm>
            <a:custGeom>
              <a:avLst/>
              <a:gdLst>
                <a:gd name="T0" fmla="*/ 0 w 955"/>
                <a:gd name="T1" fmla="*/ 51 h 300"/>
                <a:gd name="T2" fmla="*/ 0 w 955"/>
                <a:gd name="T3" fmla="*/ 249 h 300"/>
                <a:gd name="T4" fmla="*/ 4 w 955"/>
                <a:gd name="T5" fmla="*/ 270 h 300"/>
                <a:gd name="T6" fmla="*/ 53 w 955"/>
                <a:gd name="T7" fmla="*/ 300 h 300"/>
                <a:gd name="T8" fmla="*/ 791 w 955"/>
                <a:gd name="T9" fmla="*/ 300 h 300"/>
                <a:gd name="T10" fmla="*/ 955 w 955"/>
                <a:gd name="T11" fmla="*/ 0 h 300"/>
                <a:gd name="T12" fmla="*/ 50 w 955"/>
                <a:gd name="T13" fmla="*/ 0 h 300"/>
                <a:gd name="T14" fmla="*/ 0 w 955"/>
                <a:gd name="T15" fmla="*/ 51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5" h="300">
                  <a:moveTo>
                    <a:pt x="0" y="51"/>
                  </a:moveTo>
                  <a:cubicBezTo>
                    <a:pt x="0" y="117"/>
                    <a:pt x="0" y="183"/>
                    <a:pt x="0" y="249"/>
                  </a:cubicBezTo>
                  <a:cubicBezTo>
                    <a:pt x="0" y="257"/>
                    <a:pt x="1" y="264"/>
                    <a:pt x="4" y="270"/>
                  </a:cubicBezTo>
                  <a:cubicBezTo>
                    <a:pt x="14" y="291"/>
                    <a:pt x="31" y="300"/>
                    <a:pt x="53" y="300"/>
                  </a:cubicBezTo>
                  <a:cubicBezTo>
                    <a:pt x="299" y="300"/>
                    <a:pt x="545" y="300"/>
                    <a:pt x="791" y="300"/>
                  </a:cubicBezTo>
                  <a:cubicBezTo>
                    <a:pt x="868" y="216"/>
                    <a:pt x="925" y="114"/>
                    <a:pt x="955" y="0"/>
                  </a:cubicBezTo>
                  <a:cubicBezTo>
                    <a:pt x="654" y="0"/>
                    <a:pt x="352" y="0"/>
                    <a:pt x="50" y="0"/>
                  </a:cubicBezTo>
                  <a:cubicBezTo>
                    <a:pt x="22" y="0"/>
                    <a:pt x="0" y="23"/>
                    <a:pt x="0" y="51"/>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5" name="Freeform 54">
              <a:extLst>
                <a:ext uri="{FF2B5EF4-FFF2-40B4-BE49-F238E27FC236}">
                  <a16:creationId xmlns:a16="http://schemas.microsoft.com/office/drawing/2014/main" id="{FAA96F1C-4811-42FD-9215-A9C2C00EE0F0}"/>
                </a:ext>
              </a:extLst>
            </p:cNvPr>
            <p:cNvSpPr>
              <a:spLocks/>
            </p:cNvSpPr>
            <p:nvPr/>
          </p:nvSpPr>
          <p:spPr bwMode="auto">
            <a:xfrm>
              <a:off x="2421" y="755"/>
              <a:ext cx="1687" cy="531"/>
            </a:xfrm>
            <a:custGeom>
              <a:avLst/>
              <a:gdLst>
                <a:gd name="T0" fmla="*/ 53 w 955"/>
                <a:gd name="T1" fmla="*/ 0 h 300"/>
                <a:gd name="T2" fmla="*/ 0 w 955"/>
                <a:gd name="T3" fmla="*/ 50 h 300"/>
                <a:gd name="T4" fmla="*/ 0 w 955"/>
                <a:gd name="T5" fmla="*/ 251 h 300"/>
                <a:gd name="T6" fmla="*/ 13 w 955"/>
                <a:gd name="T7" fmla="*/ 284 h 300"/>
                <a:gd name="T8" fmla="*/ 55 w 955"/>
                <a:gd name="T9" fmla="*/ 300 h 300"/>
                <a:gd name="T10" fmla="*/ 955 w 955"/>
                <a:gd name="T11" fmla="*/ 300 h 300"/>
                <a:gd name="T12" fmla="*/ 789 w 955"/>
                <a:gd name="T13" fmla="*/ 0 h 300"/>
                <a:gd name="T14" fmla="*/ 60 w 955"/>
                <a:gd name="T15" fmla="*/ 0 h 300"/>
                <a:gd name="T16" fmla="*/ 53 w 955"/>
                <a:gd name="T1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300">
                  <a:moveTo>
                    <a:pt x="53" y="0"/>
                  </a:moveTo>
                  <a:cubicBezTo>
                    <a:pt x="23" y="1"/>
                    <a:pt x="0" y="22"/>
                    <a:pt x="0" y="50"/>
                  </a:cubicBezTo>
                  <a:cubicBezTo>
                    <a:pt x="0" y="117"/>
                    <a:pt x="0" y="184"/>
                    <a:pt x="0" y="251"/>
                  </a:cubicBezTo>
                  <a:cubicBezTo>
                    <a:pt x="0" y="264"/>
                    <a:pt x="5" y="275"/>
                    <a:pt x="13" y="284"/>
                  </a:cubicBezTo>
                  <a:cubicBezTo>
                    <a:pt x="24" y="296"/>
                    <a:pt x="39" y="300"/>
                    <a:pt x="55" y="300"/>
                  </a:cubicBezTo>
                  <a:cubicBezTo>
                    <a:pt x="355" y="300"/>
                    <a:pt x="655" y="300"/>
                    <a:pt x="955" y="300"/>
                  </a:cubicBezTo>
                  <a:cubicBezTo>
                    <a:pt x="924" y="187"/>
                    <a:pt x="866" y="84"/>
                    <a:pt x="789" y="0"/>
                  </a:cubicBezTo>
                  <a:cubicBezTo>
                    <a:pt x="546" y="0"/>
                    <a:pt x="303" y="0"/>
                    <a:pt x="60" y="0"/>
                  </a:cubicBezTo>
                  <a:cubicBezTo>
                    <a:pt x="57" y="0"/>
                    <a:pt x="55" y="0"/>
                    <a:pt x="53" y="0"/>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6" name="Freeform 55">
              <a:extLst>
                <a:ext uri="{FF2B5EF4-FFF2-40B4-BE49-F238E27FC236}">
                  <a16:creationId xmlns:a16="http://schemas.microsoft.com/office/drawing/2014/main" id="{82DB8465-1086-423A-8573-3153E4CA4BE9}"/>
                </a:ext>
              </a:extLst>
            </p:cNvPr>
            <p:cNvSpPr>
              <a:spLocks/>
            </p:cNvSpPr>
            <p:nvPr/>
          </p:nvSpPr>
          <p:spPr bwMode="auto">
            <a:xfrm>
              <a:off x="2421" y="2547"/>
              <a:ext cx="1326" cy="346"/>
            </a:xfrm>
            <a:custGeom>
              <a:avLst/>
              <a:gdLst>
                <a:gd name="T0" fmla="*/ 751 w 751"/>
                <a:gd name="T1" fmla="*/ 3 h 196"/>
                <a:gd name="T2" fmla="*/ 50 w 751"/>
                <a:gd name="T3" fmla="*/ 0 h 196"/>
                <a:gd name="T4" fmla="*/ 0 w 751"/>
                <a:gd name="T5" fmla="*/ 50 h 196"/>
                <a:gd name="T6" fmla="*/ 0 w 751"/>
                <a:gd name="T7" fmla="*/ 148 h 196"/>
                <a:gd name="T8" fmla="*/ 260 w 751"/>
                <a:gd name="T9" fmla="*/ 196 h 196"/>
                <a:gd name="T10" fmla="*/ 751 w 751"/>
                <a:gd name="T11" fmla="*/ 3 h 196"/>
              </a:gdLst>
              <a:ahLst/>
              <a:cxnLst>
                <a:cxn ang="0">
                  <a:pos x="T0" y="T1"/>
                </a:cxn>
                <a:cxn ang="0">
                  <a:pos x="T2" y="T3"/>
                </a:cxn>
                <a:cxn ang="0">
                  <a:pos x="T4" y="T5"/>
                </a:cxn>
                <a:cxn ang="0">
                  <a:pos x="T6" y="T7"/>
                </a:cxn>
                <a:cxn ang="0">
                  <a:pos x="T8" y="T9"/>
                </a:cxn>
                <a:cxn ang="0">
                  <a:pos x="T10" y="T11"/>
                </a:cxn>
              </a:cxnLst>
              <a:rect l="0" t="0" r="r" b="b"/>
              <a:pathLst>
                <a:path w="751" h="196">
                  <a:moveTo>
                    <a:pt x="751" y="3"/>
                  </a:moveTo>
                  <a:cubicBezTo>
                    <a:pt x="517" y="3"/>
                    <a:pt x="284" y="0"/>
                    <a:pt x="50" y="0"/>
                  </a:cubicBezTo>
                  <a:cubicBezTo>
                    <a:pt x="23" y="0"/>
                    <a:pt x="1" y="22"/>
                    <a:pt x="0" y="50"/>
                  </a:cubicBezTo>
                  <a:cubicBezTo>
                    <a:pt x="0" y="82"/>
                    <a:pt x="0" y="116"/>
                    <a:pt x="0" y="148"/>
                  </a:cubicBezTo>
                  <a:cubicBezTo>
                    <a:pt x="81" y="179"/>
                    <a:pt x="168" y="196"/>
                    <a:pt x="260" y="196"/>
                  </a:cubicBezTo>
                  <a:cubicBezTo>
                    <a:pt x="450" y="196"/>
                    <a:pt x="622" y="123"/>
                    <a:pt x="751" y="3"/>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7" name="Freeform 56">
              <a:extLst>
                <a:ext uri="{FF2B5EF4-FFF2-40B4-BE49-F238E27FC236}">
                  <a16:creationId xmlns:a16="http://schemas.microsoft.com/office/drawing/2014/main" id="{08ADE805-0EC6-42A1-B5FE-A98F0D916596}"/>
                </a:ext>
              </a:extLst>
            </p:cNvPr>
            <p:cNvSpPr>
              <a:spLocks/>
            </p:cNvSpPr>
            <p:nvPr/>
          </p:nvSpPr>
          <p:spPr bwMode="auto">
            <a:xfrm>
              <a:off x="2421" y="347"/>
              <a:ext cx="1326" cy="341"/>
            </a:xfrm>
            <a:custGeom>
              <a:avLst/>
              <a:gdLst>
                <a:gd name="T0" fmla="*/ 13 w 751"/>
                <a:gd name="T1" fmla="*/ 177 h 193"/>
                <a:gd name="T2" fmla="*/ 55 w 751"/>
                <a:gd name="T3" fmla="*/ 193 h 193"/>
                <a:gd name="T4" fmla="*/ 751 w 751"/>
                <a:gd name="T5" fmla="*/ 193 h 193"/>
                <a:gd name="T6" fmla="*/ 260 w 751"/>
                <a:gd name="T7" fmla="*/ 0 h 193"/>
                <a:gd name="T8" fmla="*/ 0 w 751"/>
                <a:gd name="T9" fmla="*/ 49 h 193"/>
                <a:gd name="T10" fmla="*/ 0 w 751"/>
                <a:gd name="T11" fmla="*/ 145 h 193"/>
                <a:gd name="T12" fmla="*/ 13 w 751"/>
                <a:gd name="T13" fmla="*/ 177 h 193"/>
              </a:gdLst>
              <a:ahLst/>
              <a:cxnLst>
                <a:cxn ang="0">
                  <a:pos x="T0" y="T1"/>
                </a:cxn>
                <a:cxn ang="0">
                  <a:pos x="T2" y="T3"/>
                </a:cxn>
                <a:cxn ang="0">
                  <a:pos x="T4" y="T5"/>
                </a:cxn>
                <a:cxn ang="0">
                  <a:pos x="T6" y="T7"/>
                </a:cxn>
                <a:cxn ang="0">
                  <a:pos x="T8" y="T9"/>
                </a:cxn>
                <a:cxn ang="0">
                  <a:pos x="T10" y="T11"/>
                </a:cxn>
                <a:cxn ang="0">
                  <a:pos x="T12" y="T13"/>
                </a:cxn>
              </a:cxnLst>
              <a:rect l="0" t="0" r="r" b="b"/>
              <a:pathLst>
                <a:path w="751" h="193">
                  <a:moveTo>
                    <a:pt x="13" y="177"/>
                  </a:moveTo>
                  <a:cubicBezTo>
                    <a:pt x="24" y="190"/>
                    <a:pt x="39" y="193"/>
                    <a:pt x="55" y="193"/>
                  </a:cubicBezTo>
                  <a:cubicBezTo>
                    <a:pt x="287" y="193"/>
                    <a:pt x="519" y="193"/>
                    <a:pt x="751" y="193"/>
                  </a:cubicBezTo>
                  <a:cubicBezTo>
                    <a:pt x="622" y="74"/>
                    <a:pt x="450" y="0"/>
                    <a:pt x="260" y="0"/>
                  </a:cubicBezTo>
                  <a:cubicBezTo>
                    <a:pt x="168" y="0"/>
                    <a:pt x="81" y="17"/>
                    <a:pt x="0" y="49"/>
                  </a:cubicBezTo>
                  <a:cubicBezTo>
                    <a:pt x="0" y="81"/>
                    <a:pt x="0" y="113"/>
                    <a:pt x="0" y="145"/>
                  </a:cubicBezTo>
                  <a:cubicBezTo>
                    <a:pt x="0" y="157"/>
                    <a:pt x="5" y="168"/>
                    <a:pt x="13" y="177"/>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8" name="Freeform 57">
              <a:extLst>
                <a:ext uri="{FF2B5EF4-FFF2-40B4-BE49-F238E27FC236}">
                  <a16:creationId xmlns:a16="http://schemas.microsoft.com/office/drawing/2014/main" id="{414AC194-2FD8-417D-B7CB-CF5ADD7555F0}"/>
                </a:ext>
              </a:extLst>
            </p:cNvPr>
            <p:cNvSpPr>
              <a:spLocks/>
            </p:cNvSpPr>
            <p:nvPr/>
          </p:nvSpPr>
          <p:spPr bwMode="auto">
            <a:xfrm>
              <a:off x="2534"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39" name="Freeform 58">
              <a:extLst>
                <a:ext uri="{FF2B5EF4-FFF2-40B4-BE49-F238E27FC236}">
                  <a16:creationId xmlns:a16="http://schemas.microsoft.com/office/drawing/2014/main" id="{84C9CF95-AEAD-421A-83F4-B18F18B5DC74}"/>
                </a:ext>
              </a:extLst>
            </p:cNvPr>
            <p:cNvSpPr>
              <a:spLocks/>
            </p:cNvSpPr>
            <p:nvPr/>
          </p:nvSpPr>
          <p:spPr bwMode="auto">
            <a:xfrm>
              <a:off x="2693"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0" name="Freeform 59">
              <a:extLst>
                <a:ext uri="{FF2B5EF4-FFF2-40B4-BE49-F238E27FC236}">
                  <a16:creationId xmlns:a16="http://schemas.microsoft.com/office/drawing/2014/main" id="{3BB80551-D097-45B1-ADF2-902AD48415F9}"/>
                </a:ext>
              </a:extLst>
            </p:cNvPr>
            <p:cNvSpPr>
              <a:spLocks/>
            </p:cNvSpPr>
            <p:nvPr/>
          </p:nvSpPr>
          <p:spPr bwMode="auto">
            <a:xfrm>
              <a:off x="2852"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1" name="Freeform 60">
              <a:extLst>
                <a:ext uri="{FF2B5EF4-FFF2-40B4-BE49-F238E27FC236}">
                  <a16:creationId xmlns:a16="http://schemas.microsoft.com/office/drawing/2014/main" id="{EC827151-A58D-4AF1-8D01-E3AD30BE7FDD}"/>
                </a:ext>
              </a:extLst>
            </p:cNvPr>
            <p:cNvSpPr>
              <a:spLocks/>
            </p:cNvSpPr>
            <p:nvPr/>
          </p:nvSpPr>
          <p:spPr bwMode="auto">
            <a:xfrm>
              <a:off x="3011"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2" name="Freeform 61">
              <a:extLst>
                <a:ext uri="{FF2B5EF4-FFF2-40B4-BE49-F238E27FC236}">
                  <a16:creationId xmlns:a16="http://schemas.microsoft.com/office/drawing/2014/main" id="{ED198046-E8A3-4AC3-A16B-F25C9334BB44}"/>
                </a:ext>
              </a:extLst>
            </p:cNvPr>
            <p:cNvSpPr>
              <a:spLocks/>
            </p:cNvSpPr>
            <p:nvPr/>
          </p:nvSpPr>
          <p:spPr bwMode="auto">
            <a:xfrm>
              <a:off x="3170" y="865"/>
              <a:ext cx="56" cy="313"/>
            </a:xfrm>
            <a:custGeom>
              <a:avLst/>
              <a:gdLst>
                <a:gd name="T0" fmla="*/ 16 w 32"/>
                <a:gd name="T1" fmla="*/ 177 h 177"/>
                <a:gd name="T2" fmla="*/ 0 w 32"/>
                <a:gd name="T3" fmla="*/ 161 h 177"/>
                <a:gd name="T4" fmla="*/ 0 w 32"/>
                <a:gd name="T5" fmla="*/ 16 h 177"/>
                <a:gd name="T6" fmla="*/ 16 w 32"/>
                <a:gd name="T7" fmla="*/ 0 h 177"/>
                <a:gd name="T8" fmla="*/ 32 w 32"/>
                <a:gd name="T9" fmla="*/ 16 h 177"/>
                <a:gd name="T10" fmla="*/ 32 w 32"/>
                <a:gd name="T11" fmla="*/ 161 h 177"/>
                <a:gd name="T12" fmla="*/ 16 w 32"/>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32" h="177">
                  <a:moveTo>
                    <a:pt x="16" y="177"/>
                  </a:moveTo>
                  <a:cubicBezTo>
                    <a:pt x="7" y="177"/>
                    <a:pt x="0" y="170"/>
                    <a:pt x="0" y="161"/>
                  </a:cubicBezTo>
                  <a:cubicBezTo>
                    <a:pt x="0" y="16"/>
                    <a:pt x="0" y="16"/>
                    <a:pt x="0" y="16"/>
                  </a:cubicBezTo>
                  <a:cubicBezTo>
                    <a:pt x="0" y="7"/>
                    <a:pt x="7" y="0"/>
                    <a:pt x="16" y="0"/>
                  </a:cubicBezTo>
                  <a:cubicBezTo>
                    <a:pt x="25" y="0"/>
                    <a:pt x="32" y="7"/>
                    <a:pt x="32" y="16"/>
                  </a:cubicBezTo>
                  <a:cubicBezTo>
                    <a:pt x="32" y="161"/>
                    <a:pt x="32" y="161"/>
                    <a:pt x="32" y="161"/>
                  </a:cubicBezTo>
                  <a:cubicBezTo>
                    <a:pt x="32" y="170"/>
                    <a:pt x="25" y="177"/>
                    <a:pt x="16"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3" name="Freeform 62">
              <a:extLst>
                <a:ext uri="{FF2B5EF4-FFF2-40B4-BE49-F238E27FC236}">
                  <a16:creationId xmlns:a16="http://schemas.microsoft.com/office/drawing/2014/main" id="{8A87E2D3-5C7E-4EB1-A71C-D328A234B54A}"/>
                </a:ext>
              </a:extLst>
            </p:cNvPr>
            <p:cNvSpPr>
              <a:spLocks/>
            </p:cNvSpPr>
            <p:nvPr/>
          </p:nvSpPr>
          <p:spPr bwMode="auto">
            <a:xfrm>
              <a:off x="2534"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4" name="Freeform 63">
              <a:extLst>
                <a:ext uri="{FF2B5EF4-FFF2-40B4-BE49-F238E27FC236}">
                  <a16:creationId xmlns:a16="http://schemas.microsoft.com/office/drawing/2014/main" id="{6F9FFC25-B951-4DF2-BCB6-0E7BD3649A95}"/>
                </a:ext>
              </a:extLst>
            </p:cNvPr>
            <p:cNvSpPr>
              <a:spLocks/>
            </p:cNvSpPr>
            <p:nvPr/>
          </p:nvSpPr>
          <p:spPr bwMode="auto">
            <a:xfrm>
              <a:off x="2693"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5" name="Freeform 64">
              <a:extLst>
                <a:ext uri="{FF2B5EF4-FFF2-40B4-BE49-F238E27FC236}">
                  <a16:creationId xmlns:a16="http://schemas.microsoft.com/office/drawing/2014/main" id="{CA95047C-4536-464A-A410-162383AE3536}"/>
                </a:ext>
              </a:extLst>
            </p:cNvPr>
            <p:cNvSpPr>
              <a:spLocks/>
            </p:cNvSpPr>
            <p:nvPr/>
          </p:nvSpPr>
          <p:spPr bwMode="auto">
            <a:xfrm>
              <a:off x="2852"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6" name="Freeform 65">
              <a:extLst>
                <a:ext uri="{FF2B5EF4-FFF2-40B4-BE49-F238E27FC236}">
                  <a16:creationId xmlns:a16="http://schemas.microsoft.com/office/drawing/2014/main" id="{14E340C1-E8FA-4B54-89CD-47B3571CAB51}"/>
                </a:ext>
              </a:extLst>
            </p:cNvPr>
            <p:cNvSpPr>
              <a:spLocks/>
            </p:cNvSpPr>
            <p:nvPr/>
          </p:nvSpPr>
          <p:spPr bwMode="auto">
            <a:xfrm>
              <a:off x="3011"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7" name="Freeform 66">
              <a:extLst>
                <a:ext uri="{FF2B5EF4-FFF2-40B4-BE49-F238E27FC236}">
                  <a16:creationId xmlns:a16="http://schemas.microsoft.com/office/drawing/2014/main" id="{E09E57B5-F0CF-4E66-A9BF-7FA6B61EBFE0}"/>
                </a:ext>
              </a:extLst>
            </p:cNvPr>
            <p:cNvSpPr>
              <a:spLocks/>
            </p:cNvSpPr>
            <p:nvPr/>
          </p:nvSpPr>
          <p:spPr bwMode="auto">
            <a:xfrm>
              <a:off x="3170" y="1464"/>
              <a:ext cx="56" cy="315"/>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8" name="Freeform 67">
              <a:extLst>
                <a:ext uri="{FF2B5EF4-FFF2-40B4-BE49-F238E27FC236}">
                  <a16:creationId xmlns:a16="http://schemas.microsoft.com/office/drawing/2014/main" id="{C8F036D2-E3E4-4239-82AE-409E817E4DF6}"/>
                </a:ext>
              </a:extLst>
            </p:cNvPr>
            <p:cNvSpPr>
              <a:spLocks/>
            </p:cNvSpPr>
            <p:nvPr/>
          </p:nvSpPr>
          <p:spPr bwMode="auto">
            <a:xfrm>
              <a:off x="2534"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49" name="Freeform 68">
              <a:extLst>
                <a:ext uri="{FF2B5EF4-FFF2-40B4-BE49-F238E27FC236}">
                  <a16:creationId xmlns:a16="http://schemas.microsoft.com/office/drawing/2014/main" id="{CE1CA1A9-A0BC-4AD0-B763-FD26C52C46F9}"/>
                </a:ext>
              </a:extLst>
            </p:cNvPr>
            <p:cNvSpPr>
              <a:spLocks/>
            </p:cNvSpPr>
            <p:nvPr/>
          </p:nvSpPr>
          <p:spPr bwMode="auto">
            <a:xfrm>
              <a:off x="2693"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0" name="Freeform 69">
              <a:extLst>
                <a:ext uri="{FF2B5EF4-FFF2-40B4-BE49-F238E27FC236}">
                  <a16:creationId xmlns:a16="http://schemas.microsoft.com/office/drawing/2014/main" id="{D6D2BF1C-B213-444A-BB29-913D10313374}"/>
                </a:ext>
              </a:extLst>
            </p:cNvPr>
            <p:cNvSpPr>
              <a:spLocks/>
            </p:cNvSpPr>
            <p:nvPr/>
          </p:nvSpPr>
          <p:spPr bwMode="auto">
            <a:xfrm>
              <a:off x="2852"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1" name="Freeform 70">
              <a:extLst>
                <a:ext uri="{FF2B5EF4-FFF2-40B4-BE49-F238E27FC236}">
                  <a16:creationId xmlns:a16="http://schemas.microsoft.com/office/drawing/2014/main" id="{A84C096F-6407-440D-8488-07714F66107E}"/>
                </a:ext>
              </a:extLst>
            </p:cNvPr>
            <p:cNvSpPr>
              <a:spLocks/>
            </p:cNvSpPr>
            <p:nvPr/>
          </p:nvSpPr>
          <p:spPr bwMode="auto">
            <a:xfrm>
              <a:off x="3011"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2" name="Freeform 71">
              <a:extLst>
                <a:ext uri="{FF2B5EF4-FFF2-40B4-BE49-F238E27FC236}">
                  <a16:creationId xmlns:a16="http://schemas.microsoft.com/office/drawing/2014/main" id="{D14CD217-EC68-48FD-BD0E-5B887658FAE6}"/>
                </a:ext>
              </a:extLst>
            </p:cNvPr>
            <p:cNvSpPr>
              <a:spLocks/>
            </p:cNvSpPr>
            <p:nvPr/>
          </p:nvSpPr>
          <p:spPr bwMode="auto">
            <a:xfrm>
              <a:off x="3170" y="2059"/>
              <a:ext cx="56" cy="314"/>
            </a:xfrm>
            <a:custGeom>
              <a:avLst/>
              <a:gdLst>
                <a:gd name="T0" fmla="*/ 16 w 32"/>
                <a:gd name="T1" fmla="*/ 178 h 178"/>
                <a:gd name="T2" fmla="*/ 0 w 32"/>
                <a:gd name="T3" fmla="*/ 162 h 178"/>
                <a:gd name="T4" fmla="*/ 0 w 32"/>
                <a:gd name="T5" fmla="*/ 16 h 178"/>
                <a:gd name="T6" fmla="*/ 16 w 32"/>
                <a:gd name="T7" fmla="*/ 0 h 178"/>
                <a:gd name="T8" fmla="*/ 32 w 32"/>
                <a:gd name="T9" fmla="*/ 16 h 178"/>
                <a:gd name="T10" fmla="*/ 32 w 32"/>
                <a:gd name="T11" fmla="*/ 162 h 178"/>
                <a:gd name="T12" fmla="*/ 16 w 3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32" h="178">
                  <a:moveTo>
                    <a:pt x="16" y="178"/>
                  </a:moveTo>
                  <a:cubicBezTo>
                    <a:pt x="7" y="178"/>
                    <a:pt x="0" y="171"/>
                    <a:pt x="0" y="162"/>
                  </a:cubicBezTo>
                  <a:cubicBezTo>
                    <a:pt x="0" y="16"/>
                    <a:pt x="0" y="16"/>
                    <a:pt x="0" y="16"/>
                  </a:cubicBezTo>
                  <a:cubicBezTo>
                    <a:pt x="0" y="8"/>
                    <a:pt x="7" y="0"/>
                    <a:pt x="16" y="0"/>
                  </a:cubicBezTo>
                  <a:cubicBezTo>
                    <a:pt x="25" y="0"/>
                    <a:pt x="32" y="8"/>
                    <a:pt x="32" y="16"/>
                  </a:cubicBezTo>
                  <a:cubicBezTo>
                    <a:pt x="32" y="162"/>
                    <a:pt x="32" y="162"/>
                    <a:pt x="32" y="162"/>
                  </a:cubicBezTo>
                  <a:cubicBezTo>
                    <a:pt x="32" y="171"/>
                    <a:pt x="25" y="178"/>
                    <a:pt x="16"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3" name="Freeform 72">
              <a:extLst>
                <a:ext uri="{FF2B5EF4-FFF2-40B4-BE49-F238E27FC236}">
                  <a16:creationId xmlns:a16="http://schemas.microsoft.com/office/drawing/2014/main" id="{2649B939-C4DD-475D-86AB-D70B38C5F0B1}"/>
                </a:ext>
              </a:extLst>
            </p:cNvPr>
            <p:cNvSpPr>
              <a:spLocks/>
            </p:cNvSpPr>
            <p:nvPr/>
          </p:nvSpPr>
          <p:spPr bwMode="auto">
            <a:xfrm>
              <a:off x="2534" y="381"/>
              <a:ext cx="56" cy="201"/>
            </a:xfrm>
            <a:custGeom>
              <a:avLst/>
              <a:gdLst>
                <a:gd name="T0" fmla="*/ 16 w 32"/>
                <a:gd name="T1" fmla="*/ 114 h 114"/>
                <a:gd name="T2" fmla="*/ 32 w 32"/>
                <a:gd name="T3" fmla="*/ 98 h 114"/>
                <a:gd name="T4" fmla="*/ 32 w 32"/>
                <a:gd name="T5" fmla="*/ 0 h 114"/>
                <a:gd name="T6" fmla="*/ 0 w 32"/>
                <a:gd name="T7" fmla="*/ 8 h 114"/>
                <a:gd name="T8" fmla="*/ 0 w 32"/>
                <a:gd name="T9" fmla="*/ 98 h 114"/>
                <a:gd name="T10" fmla="*/ 16 w 32"/>
                <a:gd name="T11" fmla="*/ 114 h 114"/>
              </a:gdLst>
              <a:ahLst/>
              <a:cxnLst>
                <a:cxn ang="0">
                  <a:pos x="T0" y="T1"/>
                </a:cxn>
                <a:cxn ang="0">
                  <a:pos x="T2" y="T3"/>
                </a:cxn>
                <a:cxn ang="0">
                  <a:pos x="T4" y="T5"/>
                </a:cxn>
                <a:cxn ang="0">
                  <a:pos x="T6" y="T7"/>
                </a:cxn>
                <a:cxn ang="0">
                  <a:pos x="T8" y="T9"/>
                </a:cxn>
                <a:cxn ang="0">
                  <a:pos x="T10" y="T11"/>
                </a:cxn>
              </a:cxnLst>
              <a:rect l="0" t="0" r="r" b="b"/>
              <a:pathLst>
                <a:path w="32" h="114">
                  <a:moveTo>
                    <a:pt x="16" y="114"/>
                  </a:moveTo>
                  <a:cubicBezTo>
                    <a:pt x="25" y="114"/>
                    <a:pt x="32" y="107"/>
                    <a:pt x="32" y="98"/>
                  </a:cubicBezTo>
                  <a:cubicBezTo>
                    <a:pt x="32" y="0"/>
                    <a:pt x="32" y="0"/>
                    <a:pt x="32" y="0"/>
                  </a:cubicBezTo>
                  <a:cubicBezTo>
                    <a:pt x="21" y="2"/>
                    <a:pt x="11" y="5"/>
                    <a:pt x="0" y="8"/>
                  </a:cubicBezTo>
                  <a:cubicBezTo>
                    <a:pt x="0" y="98"/>
                    <a:pt x="0" y="98"/>
                    <a:pt x="0" y="98"/>
                  </a:cubicBezTo>
                  <a:cubicBezTo>
                    <a:pt x="0" y="107"/>
                    <a:pt x="7" y="114"/>
                    <a:pt x="16"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4" name="Freeform 73">
              <a:extLst>
                <a:ext uri="{FF2B5EF4-FFF2-40B4-BE49-F238E27FC236}">
                  <a16:creationId xmlns:a16="http://schemas.microsoft.com/office/drawing/2014/main" id="{17E1EDDE-112C-46A5-8AB5-B22D79F0EB10}"/>
                </a:ext>
              </a:extLst>
            </p:cNvPr>
            <p:cNvSpPr>
              <a:spLocks/>
            </p:cNvSpPr>
            <p:nvPr/>
          </p:nvSpPr>
          <p:spPr bwMode="auto">
            <a:xfrm>
              <a:off x="2693" y="354"/>
              <a:ext cx="56" cy="228"/>
            </a:xfrm>
            <a:custGeom>
              <a:avLst/>
              <a:gdLst>
                <a:gd name="T0" fmla="*/ 16 w 32"/>
                <a:gd name="T1" fmla="*/ 129 h 129"/>
                <a:gd name="T2" fmla="*/ 32 w 32"/>
                <a:gd name="T3" fmla="*/ 113 h 129"/>
                <a:gd name="T4" fmla="*/ 32 w 32"/>
                <a:gd name="T5" fmla="*/ 0 h 129"/>
                <a:gd name="T6" fmla="*/ 0 w 32"/>
                <a:gd name="T7" fmla="*/ 4 h 129"/>
                <a:gd name="T8" fmla="*/ 0 w 32"/>
                <a:gd name="T9" fmla="*/ 113 h 129"/>
                <a:gd name="T10" fmla="*/ 16 w 32"/>
                <a:gd name="T11" fmla="*/ 129 h 129"/>
              </a:gdLst>
              <a:ahLst/>
              <a:cxnLst>
                <a:cxn ang="0">
                  <a:pos x="T0" y="T1"/>
                </a:cxn>
                <a:cxn ang="0">
                  <a:pos x="T2" y="T3"/>
                </a:cxn>
                <a:cxn ang="0">
                  <a:pos x="T4" y="T5"/>
                </a:cxn>
                <a:cxn ang="0">
                  <a:pos x="T6" y="T7"/>
                </a:cxn>
                <a:cxn ang="0">
                  <a:pos x="T8" y="T9"/>
                </a:cxn>
                <a:cxn ang="0">
                  <a:pos x="T10" y="T11"/>
                </a:cxn>
              </a:cxnLst>
              <a:rect l="0" t="0" r="r" b="b"/>
              <a:pathLst>
                <a:path w="32" h="129">
                  <a:moveTo>
                    <a:pt x="16" y="129"/>
                  </a:moveTo>
                  <a:cubicBezTo>
                    <a:pt x="25" y="129"/>
                    <a:pt x="32" y="122"/>
                    <a:pt x="32" y="113"/>
                  </a:cubicBezTo>
                  <a:cubicBezTo>
                    <a:pt x="32" y="0"/>
                    <a:pt x="32" y="0"/>
                    <a:pt x="32" y="0"/>
                  </a:cubicBezTo>
                  <a:cubicBezTo>
                    <a:pt x="21" y="1"/>
                    <a:pt x="11" y="2"/>
                    <a:pt x="0" y="4"/>
                  </a:cubicBezTo>
                  <a:cubicBezTo>
                    <a:pt x="0" y="113"/>
                    <a:pt x="0" y="113"/>
                    <a:pt x="0" y="113"/>
                  </a:cubicBezTo>
                  <a:cubicBezTo>
                    <a:pt x="0" y="122"/>
                    <a:pt x="7" y="129"/>
                    <a:pt x="16"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5" name="Freeform 74">
              <a:extLst>
                <a:ext uri="{FF2B5EF4-FFF2-40B4-BE49-F238E27FC236}">
                  <a16:creationId xmlns:a16="http://schemas.microsoft.com/office/drawing/2014/main" id="{598F676D-3B90-4EBA-8383-3EDEB9F548A6}"/>
                </a:ext>
              </a:extLst>
            </p:cNvPr>
            <p:cNvSpPr>
              <a:spLocks/>
            </p:cNvSpPr>
            <p:nvPr/>
          </p:nvSpPr>
          <p:spPr bwMode="auto">
            <a:xfrm>
              <a:off x="2852" y="347"/>
              <a:ext cx="56" cy="235"/>
            </a:xfrm>
            <a:custGeom>
              <a:avLst/>
              <a:gdLst>
                <a:gd name="T0" fmla="*/ 16 w 32"/>
                <a:gd name="T1" fmla="*/ 133 h 133"/>
                <a:gd name="T2" fmla="*/ 32 w 32"/>
                <a:gd name="T3" fmla="*/ 117 h 133"/>
                <a:gd name="T4" fmla="*/ 32 w 32"/>
                <a:gd name="T5" fmla="*/ 0 h 133"/>
                <a:gd name="T6" fmla="*/ 16 w 32"/>
                <a:gd name="T7" fmla="*/ 0 h 133"/>
                <a:gd name="T8" fmla="*/ 0 w 32"/>
                <a:gd name="T9" fmla="*/ 0 h 133"/>
                <a:gd name="T10" fmla="*/ 0 w 32"/>
                <a:gd name="T11" fmla="*/ 117 h 133"/>
                <a:gd name="T12" fmla="*/ 16 w 32"/>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32" h="133">
                  <a:moveTo>
                    <a:pt x="16" y="133"/>
                  </a:moveTo>
                  <a:cubicBezTo>
                    <a:pt x="25" y="133"/>
                    <a:pt x="32" y="126"/>
                    <a:pt x="32" y="117"/>
                  </a:cubicBezTo>
                  <a:cubicBezTo>
                    <a:pt x="32" y="0"/>
                    <a:pt x="32" y="0"/>
                    <a:pt x="32" y="0"/>
                  </a:cubicBezTo>
                  <a:cubicBezTo>
                    <a:pt x="27" y="0"/>
                    <a:pt x="21" y="0"/>
                    <a:pt x="16" y="0"/>
                  </a:cubicBezTo>
                  <a:cubicBezTo>
                    <a:pt x="11" y="0"/>
                    <a:pt x="5" y="0"/>
                    <a:pt x="0" y="0"/>
                  </a:cubicBezTo>
                  <a:cubicBezTo>
                    <a:pt x="0" y="117"/>
                    <a:pt x="0" y="117"/>
                    <a:pt x="0" y="117"/>
                  </a:cubicBezTo>
                  <a:cubicBezTo>
                    <a:pt x="0" y="126"/>
                    <a:pt x="7" y="133"/>
                    <a:pt x="16"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6" name="Freeform 75">
              <a:extLst>
                <a:ext uri="{FF2B5EF4-FFF2-40B4-BE49-F238E27FC236}">
                  <a16:creationId xmlns:a16="http://schemas.microsoft.com/office/drawing/2014/main" id="{DC34C060-7333-43F8-9FAB-1024D056EFAF}"/>
                </a:ext>
              </a:extLst>
            </p:cNvPr>
            <p:cNvSpPr>
              <a:spLocks/>
            </p:cNvSpPr>
            <p:nvPr/>
          </p:nvSpPr>
          <p:spPr bwMode="auto">
            <a:xfrm>
              <a:off x="3011" y="354"/>
              <a:ext cx="56" cy="228"/>
            </a:xfrm>
            <a:custGeom>
              <a:avLst/>
              <a:gdLst>
                <a:gd name="T0" fmla="*/ 16 w 32"/>
                <a:gd name="T1" fmla="*/ 129 h 129"/>
                <a:gd name="T2" fmla="*/ 32 w 32"/>
                <a:gd name="T3" fmla="*/ 113 h 129"/>
                <a:gd name="T4" fmla="*/ 32 w 32"/>
                <a:gd name="T5" fmla="*/ 4 h 129"/>
                <a:gd name="T6" fmla="*/ 0 w 32"/>
                <a:gd name="T7" fmla="*/ 0 h 129"/>
                <a:gd name="T8" fmla="*/ 0 w 32"/>
                <a:gd name="T9" fmla="*/ 113 h 129"/>
                <a:gd name="T10" fmla="*/ 16 w 32"/>
                <a:gd name="T11" fmla="*/ 129 h 129"/>
              </a:gdLst>
              <a:ahLst/>
              <a:cxnLst>
                <a:cxn ang="0">
                  <a:pos x="T0" y="T1"/>
                </a:cxn>
                <a:cxn ang="0">
                  <a:pos x="T2" y="T3"/>
                </a:cxn>
                <a:cxn ang="0">
                  <a:pos x="T4" y="T5"/>
                </a:cxn>
                <a:cxn ang="0">
                  <a:pos x="T6" y="T7"/>
                </a:cxn>
                <a:cxn ang="0">
                  <a:pos x="T8" y="T9"/>
                </a:cxn>
                <a:cxn ang="0">
                  <a:pos x="T10" y="T11"/>
                </a:cxn>
              </a:cxnLst>
              <a:rect l="0" t="0" r="r" b="b"/>
              <a:pathLst>
                <a:path w="32" h="129">
                  <a:moveTo>
                    <a:pt x="16" y="129"/>
                  </a:moveTo>
                  <a:cubicBezTo>
                    <a:pt x="25" y="129"/>
                    <a:pt x="32" y="122"/>
                    <a:pt x="32" y="113"/>
                  </a:cubicBezTo>
                  <a:cubicBezTo>
                    <a:pt x="32" y="4"/>
                    <a:pt x="32" y="4"/>
                    <a:pt x="32" y="4"/>
                  </a:cubicBezTo>
                  <a:cubicBezTo>
                    <a:pt x="21" y="2"/>
                    <a:pt x="11" y="1"/>
                    <a:pt x="0" y="0"/>
                  </a:cubicBezTo>
                  <a:cubicBezTo>
                    <a:pt x="0" y="113"/>
                    <a:pt x="0" y="113"/>
                    <a:pt x="0" y="113"/>
                  </a:cubicBezTo>
                  <a:cubicBezTo>
                    <a:pt x="0" y="122"/>
                    <a:pt x="7" y="129"/>
                    <a:pt x="16"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7" name="Freeform 76">
              <a:extLst>
                <a:ext uri="{FF2B5EF4-FFF2-40B4-BE49-F238E27FC236}">
                  <a16:creationId xmlns:a16="http://schemas.microsoft.com/office/drawing/2014/main" id="{A99FFBA2-BF1E-43DB-BBC6-0123D6146B1F}"/>
                </a:ext>
              </a:extLst>
            </p:cNvPr>
            <p:cNvSpPr>
              <a:spLocks/>
            </p:cNvSpPr>
            <p:nvPr/>
          </p:nvSpPr>
          <p:spPr bwMode="auto">
            <a:xfrm>
              <a:off x="3170" y="381"/>
              <a:ext cx="56" cy="201"/>
            </a:xfrm>
            <a:custGeom>
              <a:avLst/>
              <a:gdLst>
                <a:gd name="T0" fmla="*/ 16 w 32"/>
                <a:gd name="T1" fmla="*/ 114 h 114"/>
                <a:gd name="T2" fmla="*/ 32 w 32"/>
                <a:gd name="T3" fmla="*/ 98 h 114"/>
                <a:gd name="T4" fmla="*/ 32 w 32"/>
                <a:gd name="T5" fmla="*/ 8 h 114"/>
                <a:gd name="T6" fmla="*/ 0 w 32"/>
                <a:gd name="T7" fmla="*/ 0 h 114"/>
                <a:gd name="T8" fmla="*/ 0 w 32"/>
                <a:gd name="T9" fmla="*/ 98 h 114"/>
                <a:gd name="T10" fmla="*/ 16 w 32"/>
                <a:gd name="T11" fmla="*/ 114 h 114"/>
              </a:gdLst>
              <a:ahLst/>
              <a:cxnLst>
                <a:cxn ang="0">
                  <a:pos x="T0" y="T1"/>
                </a:cxn>
                <a:cxn ang="0">
                  <a:pos x="T2" y="T3"/>
                </a:cxn>
                <a:cxn ang="0">
                  <a:pos x="T4" y="T5"/>
                </a:cxn>
                <a:cxn ang="0">
                  <a:pos x="T6" y="T7"/>
                </a:cxn>
                <a:cxn ang="0">
                  <a:pos x="T8" y="T9"/>
                </a:cxn>
                <a:cxn ang="0">
                  <a:pos x="T10" y="T11"/>
                </a:cxn>
              </a:cxnLst>
              <a:rect l="0" t="0" r="r" b="b"/>
              <a:pathLst>
                <a:path w="32" h="114">
                  <a:moveTo>
                    <a:pt x="16" y="114"/>
                  </a:moveTo>
                  <a:cubicBezTo>
                    <a:pt x="25" y="114"/>
                    <a:pt x="32" y="107"/>
                    <a:pt x="32" y="98"/>
                  </a:cubicBezTo>
                  <a:cubicBezTo>
                    <a:pt x="32" y="8"/>
                    <a:pt x="32" y="8"/>
                    <a:pt x="32" y="8"/>
                  </a:cubicBezTo>
                  <a:cubicBezTo>
                    <a:pt x="21" y="5"/>
                    <a:pt x="11" y="2"/>
                    <a:pt x="0" y="0"/>
                  </a:cubicBezTo>
                  <a:cubicBezTo>
                    <a:pt x="0" y="98"/>
                    <a:pt x="0" y="98"/>
                    <a:pt x="0" y="98"/>
                  </a:cubicBezTo>
                  <a:cubicBezTo>
                    <a:pt x="0" y="107"/>
                    <a:pt x="7" y="114"/>
                    <a:pt x="16"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8" name="Freeform 77">
              <a:extLst>
                <a:ext uri="{FF2B5EF4-FFF2-40B4-BE49-F238E27FC236}">
                  <a16:creationId xmlns:a16="http://schemas.microsoft.com/office/drawing/2014/main" id="{76170518-F062-49E1-A02C-E5F71E31C40F}"/>
                </a:ext>
              </a:extLst>
            </p:cNvPr>
            <p:cNvSpPr>
              <a:spLocks/>
            </p:cNvSpPr>
            <p:nvPr/>
          </p:nvSpPr>
          <p:spPr bwMode="auto">
            <a:xfrm>
              <a:off x="2534" y="2665"/>
              <a:ext cx="56" cy="194"/>
            </a:xfrm>
            <a:custGeom>
              <a:avLst/>
              <a:gdLst>
                <a:gd name="T0" fmla="*/ 16 w 32"/>
                <a:gd name="T1" fmla="*/ 0 h 110"/>
                <a:gd name="T2" fmla="*/ 0 w 32"/>
                <a:gd name="T3" fmla="*/ 16 h 110"/>
                <a:gd name="T4" fmla="*/ 0 w 32"/>
                <a:gd name="T5" fmla="*/ 102 h 110"/>
                <a:gd name="T6" fmla="*/ 32 w 32"/>
                <a:gd name="T7" fmla="*/ 110 h 110"/>
                <a:gd name="T8" fmla="*/ 32 w 32"/>
                <a:gd name="T9" fmla="*/ 16 h 110"/>
                <a:gd name="T10" fmla="*/ 16 w 32"/>
                <a:gd name="T11" fmla="*/ 0 h 110"/>
              </a:gdLst>
              <a:ahLst/>
              <a:cxnLst>
                <a:cxn ang="0">
                  <a:pos x="T0" y="T1"/>
                </a:cxn>
                <a:cxn ang="0">
                  <a:pos x="T2" y="T3"/>
                </a:cxn>
                <a:cxn ang="0">
                  <a:pos x="T4" y="T5"/>
                </a:cxn>
                <a:cxn ang="0">
                  <a:pos x="T6" y="T7"/>
                </a:cxn>
                <a:cxn ang="0">
                  <a:pos x="T8" y="T9"/>
                </a:cxn>
                <a:cxn ang="0">
                  <a:pos x="T10" y="T11"/>
                </a:cxn>
              </a:cxnLst>
              <a:rect l="0" t="0" r="r" b="b"/>
              <a:pathLst>
                <a:path w="32" h="110">
                  <a:moveTo>
                    <a:pt x="16" y="0"/>
                  </a:moveTo>
                  <a:cubicBezTo>
                    <a:pt x="7" y="0"/>
                    <a:pt x="0" y="8"/>
                    <a:pt x="0" y="16"/>
                  </a:cubicBezTo>
                  <a:cubicBezTo>
                    <a:pt x="0" y="102"/>
                    <a:pt x="0" y="102"/>
                    <a:pt x="0" y="102"/>
                  </a:cubicBezTo>
                  <a:cubicBezTo>
                    <a:pt x="11" y="105"/>
                    <a:pt x="21" y="108"/>
                    <a:pt x="32" y="110"/>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59" name="Freeform 78">
              <a:extLst>
                <a:ext uri="{FF2B5EF4-FFF2-40B4-BE49-F238E27FC236}">
                  <a16:creationId xmlns:a16="http://schemas.microsoft.com/office/drawing/2014/main" id="{3729DA87-896E-4CC1-B6C9-369CB1AA5880}"/>
                </a:ext>
              </a:extLst>
            </p:cNvPr>
            <p:cNvSpPr>
              <a:spLocks/>
            </p:cNvSpPr>
            <p:nvPr/>
          </p:nvSpPr>
          <p:spPr bwMode="auto">
            <a:xfrm>
              <a:off x="2693" y="2665"/>
              <a:ext cx="56" cy="221"/>
            </a:xfrm>
            <a:custGeom>
              <a:avLst/>
              <a:gdLst>
                <a:gd name="T0" fmla="*/ 16 w 32"/>
                <a:gd name="T1" fmla="*/ 0 h 125"/>
                <a:gd name="T2" fmla="*/ 0 w 32"/>
                <a:gd name="T3" fmla="*/ 16 h 125"/>
                <a:gd name="T4" fmla="*/ 0 w 32"/>
                <a:gd name="T5" fmla="*/ 121 h 125"/>
                <a:gd name="T6" fmla="*/ 32 w 32"/>
                <a:gd name="T7" fmla="*/ 125 h 125"/>
                <a:gd name="T8" fmla="*/ 32 w 32"/>
                <a:gd name="T9" fmla="*/ 16 h 125"/>
                <a:gd name="T10" fmla="*/ 16 w 32"/>
                <a:gd name="T11" fmla="*/ 0 h 125"/>
              </a:gdLst>
              <a:ahLst/>
              <a:cxnLst>
                <a:cxn ang="0">
                  <a:pos x="T0" y="T1"/>
                </a:cxn>
                <a:cxn ang="0">
                  <a:pos x="T2" y="T3"/>
                </a:cxn>
                <a:cxn ang="0">
                  <a:pos x="T4" y="T5"/>
                </a:cxn>
                <a:cxn ang="0">
                  <a:pos x="T6" y="T7"/>
                </a:cxn>
                <a:cxn ang="0">
                  <a:pos x="T8" y="T9"/>
                </a:cxn>
                <a:cxn ang="0">
                  <a:pos x="T10" y="T11"/>
                </a:cxn>
              </a:cxnLst>
              <a:rect l="0" t="0" r="r" b="b"/>
              <a:pathLst>
                <a:path w="32" h="125">
                  <a:moveTo>
                    <a:pt x="16" y="0"/>
                  </a:moveTo>
                  <a:cubicBezTo>
                    <a:pt x="7" y="0"/>
                    <a:pt x="0" y="8"/>
                    <a:pt x="0" y="16"/>
                  </a:cubicBezTo>
                  <a:cubicBezTo>
                    <a:pt x="0" y="121"/>
                    <a:pt x="0" y="121"/>
                    <a:pt x="0" y="121"/>
                  </a:cubicBezTo>
                  <a:cubicBezTo>
                    <a:pt x="11" y="123"/>
                    <a:pt x="21" y="124"/>
                    <a:pt x="32" y="125"/>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60" name="Freeform 79">
              <a:extLst>
                <a:ext uri="{FF2B5EF4-FFF2-40B4-BE49-F238E27FC236}">
                  <a16:creationId xmlns:a16="http://schemas.microsoft.com/office/drawing/2014/main" id="{0A547DEE-43A1-4C8B-9F83-D9BE2BF39C77}"/>
                </a:ext>
              </a:extLst>
            </p:cNvPr>
            <p:cNvSpPr>
              <a:spLocks/>
            </p:cNvSpPr>
            <p:nvPr/>
          </p:nvSpPr>
          <p:spPr bwMode="auto">
            <a:xfrm>
              <a:off x="2852" y="2665"/>
              <a:ext cx="56" cy="228"/>
            </a:xfrm>
            <a:custGeom>
              <a:avLst/>
              <a:gdLst>
                <a:gd name="T0" fmla="*/ 16 w 32"/>
                <a:gd name="T1" fmla="*/ 0 h 129"/>
                <a:gd name="T2" fmla="*/ 0 w 32"/>
                <a:gd name="T3" fmla="*/ 16 h 129"/>
                <a:gd name="T4" fmla="*/ 0 w 32"/>
                <a:gd name="T5" fmla="*/ 129 h 129"/>
                <a:gd name="T6" fmla="*/ 16 w 32"/>
                <a:gd name="T7" fmla="*/ 129 h 129"/>
                <a:gd name="T8" fmla="*/ 32 w 32"/>
                <a:gd name="T9" fmla="*/ 129 h 129"/>
                <a:gd name="T10" fmla="*/ 32 w 32"/>
                <a:gd name="T11" fmla="*/ 16 h 129"/>
                <a:gd name="T12" fmla="*/ 16 w 32"/>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32" h="129">
                  <a:moveTo>
                    <a:pt x="16" y="0"/>
                  </a:moveTo>
                  <a:cubicBezTo>
                    <a:pt x="7" y="0"/>
                    <a:pt x="0" y="8"/>
                    <a:pt x="0" y="16"/>
                  </a:cubicBezTo>
                  <a:cubicBezTo>
                    <a:pt x="0" y="129"/>
                    <a:pt x="0" y="129"/>
                    <a:pt x="0" y="129"/>
                  </a:cubicBezTo>
                  <a:cubicBezTo>
                    <a:pt x="5" y="129"/>
                    <a:pt x="11" y="129"/>
                    <a:pt x="16" y="129"/>
                  </a:cubicBezTo>
                  <a:cubicBezTo>
                    <a:pt x="21" y="129"/>
                    <a:pt x="27" y="129"/>
                    <a:pt x="32" y="129"/>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61" name="Freeform 80">
              <a:extLst>
                <a:ext uri="{FF2B5EF4-FFF2-40B4-BE49-F238E27FC236}">
                  <a16:creationId xmlns:a16="http://schemas.microsoft.com/office/drawing/2014/main" id="{D7BCFA36-606E-47AF-8CF1-8F150B30B414}"/>
                </a:ext>
              </a:extLst>
            </p:cNvPr>
            <p:cNvSpPr>
              <a:spLocks/>
            </p:cNvSpPr>
            <p:nvPr/>
          </p:nvSpPr>
          <p:spPr bwMode="auto">
            <a:xfrm>
              <a:off x="3011" y="2665"/>
              <a:ext cx="56" cy="221"/>
            </a:xfrm>
            <a:custGeom>
              <a:avLst/>
              <a:gdLst>
                <a:gd name="T0" fmla="*/ 16 w 32"/>
                <a:gd name="T1" fmla="*/ 0 h 125"/>
                <a:gd name="T2" fmla="*/ 0 w 32"/>
                <a:gd name="T3" fmla="*/ 16 h 125"/>
                <a:gd name="T4" fmla="*/ 0 w 32"/>
                <a:gd name="T5" fmla="*/ 125 h 125"/>
                <a:gd name="T6" fmla="*/ 32 w 32"/>
                <a:gd name="T7" fmla="*/ 121 h 125"/>
                <a:gd name="T8" fmla="*/ 32 w 32"/>
                <a:gd name="T9" fmla="*/ 16 h 125"/>
                <a:gd name="T10" fmla="*/ 16 w 32"/>
                <a:gd name="T11" fmla="*/ 0 h 125"/>
              </a:gdLst>
              <a:ahLst/>
              <a:cxnLst>
                <a:cxn ang="0">
                  <a:pos x="T0" y="T1"/>
                </a:cxn>
                <a:cxn ang="0">
                  <a:pos x="T2" y="T3"/>
                </a:cxn>
                <a:cxn ang="0">
                  <a:pos x="T4" y="T5"/>
                </a:cxn>
                <a:cxn ang="0">
                  <a:pos x="T6" y="T7"/>
                </a:cxn>
                <a:cxn ang="0">
                  <a:pos x="T8" y="T9"/>
                </a:cxn>
                <a:cxn ang="0">
                  <a:pos x="T10" y="T11"/>
                </a:cxn>
              </a:cxnLst>
              <a:rect l="0" t="0" r="r" b="b"/>
              <a:pathLst>
                <a:path w="32" h="125">
                  <a:moveTo>
                    <a:pt x="16" y="0"/>
                  </a:moveTo>
                  <a:cubicBezTo>
                    <a:pt x="7" y="0"/>
                    <a:pt x="0" y="8"/>
                    <a:pt x="0" y="16"/>
                  </a:cubicBezTo>
                  <a:cubicBezTo>
                    <a:pt x="0" y="125"/>
                    <a:pt x="0" y="125"/>
                    <a:pt x="0" y="125"/>
                  </a:cubicBezTo>
                  <a:cubicBezTo>
                    <a:pt x="11" y="124"/>
                    <a:pt x="21" y="123"/>
                    <a:pt x="32" y="121"/>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62" name="Freeform 81">
              <a:extLst>
                <a:ext uri="{FF2B5EF4-FFF2-40B4-BE49-F238E27FC236}">
                  <a16:creationId xmlns:a16="http://schemas.microsoft.com/office/drawing/2014/main" id="{2811091E-F9EA-4B9B-AED1-68E6E68C8F80}"/>
                </a:ext>
              </a:extLst>
            </p:cNvPr>
            <p:cNvSpPr>
              <a:spLocks/>
            </p:cNvSpPr>
            <p:nvPr/>
          </p:nvSpPr>
          <p:spPr bwMode="auto">
            <a:xfrm>
              <a:off x="3170" y="2665"/>
              <a:ext cx="56" cy="194"/>
            </a:xfrm>
            <a:custGeom>
              <a:avLst/>
              <a:gdLst>
                <a:gd name="T0" fmla="*/ 16 w 32"/>
                <a:gd name="T1" fmla="*/ 0 h 110"/>
                <a:gd name="T2" fmla="*/ 0 w 32"/>
                <a:gd name="T3" fmla="*/ 16 h 110"/>
                <a:gd name="T4" fmla="*/ 0 w 32"/>
                <a:gd name="T5" fmla="*/ 110 h 110"/>
                <a:gd name="T6" fmla="*/ 32 w 32"/>
                <a:gd name="T7" fmla="*/ 102 h 110"/>
                <a:gd name="T8" fmla="*/ 32 w 32"/>
                <a:gd name="T9" fmla="*/ 16 h 110"/>
                <a:gd name="T10" fmla="*/ 16 w 32"/>
                <a:gd name="T11" fmla="*/ 0 h 110"/>
              </a:gdLst>
              <a:ahLst/>
              <a:cxnLst>
                <a:cxn ang="0">
                  <a:pos x="T0" y="T1"/>
                </a:cxn>
                <a:cxn ang="0">
                  <a:pos x="T2" y="T3"/>
                </a:cxn>
                <a:cxn ang="0">
                  <a:pos x="T4" y="T5"/>
                </a:cxn>
                <a:cxn ang="0">
                  <a:pos x="T6" y="T7"/>
                </a:cxn>
                <a:cxn ang="0">
                  <a:pos x="T8" y="T9"/>
                </a:cxn>
                <a:cxn ang="0">
                  <a:pos x="T10" y="T11"/>
                </a:cxn>
              </a:cxnLst>
              <a:rect l="0" t="0" r="r" b="b"/>
              <a:pathLst>
                <a:path w="32" h="110">
                  <a:moveTo>
                    <a:pt x="16" y="0"/>
                  </a:moveTo>
                  <a:cubicBezTo>
                    <a:pt x="7" y="0"/>
                    <a:pt x="0" y="8"/>
                    <a:pt x="0" y="16"/>
                  </a:cubicBezTo>
                  <a:cubicBezTo>
                    <a:pt x="0" y="110"/>
                    <a:pt x="0" y="110"/>
                    <a:pt x="0" y="110"/>
                  </a:cubicBezTo>
                  <a:cubicBezTo>
                    <a:pt x="11" y="108"/>
                    <a:pt x="21" y="105"/>
                    <a:pt x="32" y="102"/>
                  </a:cubicBezTo>
                  <a:cubicBezTo>
                    <a:pt x="32" y="16"/>
                    <a:pt x="32" y="16"/>
                    <a:pt x="32" y="16"/>
                  </a:cubicBezTo>
                  <a:cubicBezTo>
                    <a:pt x="32" y="8"/>
                    <a:pt x="25"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391" name="Group 71">
            <a:extLst>
              <a:ext uri="{FF2B5EF4-FFF2-40B4-BE49-F238E27FC236}">
                <a16:creationId xmlns:a16="http://schemas.microsoft.com/office/drawing/2014/main" id="{819C34D6-AF16-44A4-B599-3A13D2590B9C}"/>
              </a:ext>
            </a:extLst>
          </p:cNvPr>
          <p:cNvGrpSpPr>
            <a:grpSpLocks noChangeAspect="1"/>
          </p:cNvGrpSpPr>
          <p:nvPr/>
        </p:nvGrpSpPr>
        <p:grpSpPr bwMode="auto">
          <a:xfrm>
            <a:off x="6415088" y="1137158"/>
            <a:ext cx="392884" cy="393192"/>
            <a:chOff x="1704" y="443"/>
            <a:chExt cx="2544" cy="2546"/>
          </a:xfrm>
        </p:grpSpPr>
        <p:sp>
          <p:nvSpPr>
            <p:cNvPr id="392" name="Oval 72">
              <a:extLst>
                <a:ext uri="{FF2B5EF4-FFF2-40B4-BE49-F238E27FC236}">
                  <a16:creationId xmlns:a16="http://schemas.microsoft.com/office/drawing/2014/main" id="{F6A7B14F-615E-47DF-AC43-FD61D01E7A2A}"/>
                </a:ext>
              </a:extLst>
            </p:cNvPr>
            <p:cNvSpPr>
              <a:spLocks noChangeArrowheads="1"/>
            </p:cNvSpPr>
            <p:nvPr/>
          </p:nvSpPr>
          <p:spPr bwMode="auto">
            <a:xfrm>
              <a:off x="1704" y="443"/>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393" name="Freeform 73">
              <a:extLst>
                <a:ext uri="{FF2B5EF4-FFF2-40B4-BE49-F238E27FC236}">
                  <a16:creationId xmlns:a16="http://schemas.microsoft.com/office/drawing/2014/main" id="{97B7DE38-0F2F-4214-95F8-CC71B79A52A8}"/>
                </a:ext>
              </a:extLst>
            </p:cNvPr>
            <p:cNvSpPr>
              <a:spLocks/>
            </p:cNvSpPr>
            <p:nvPr/>
          </p:nvSpPr>
          <p:spPr bwMode="auto">
            <a:xfrm>
              <a:off x="1962" y="761"/>
              <a:ext cx="2282" cy="2228"/>
            </a:xfrm>
            <a:custGeom>
              <a:avLst/>
              <a:gdLst>
                <a:gd name="T0" fmla="*/ 574 w 1292"/>
                <a:gd name="T1" fmla="*/ 1260 h 1260"/>
                <a:gd name="T2" fmla="*/ 1292 w 1292"/>
                <a:gd name="T3" fmla="*/ 593 h 1260"/>
                <a:gd name="T4" fmla="*/ 726 w 1292"/>
                <a:gd name="T5" fmla="*/ 28 h 1260"/>
                <a:gd name="T6" fmla="*/ 662 w 1292"/>
                <a:gd name="T7" fmla="*/ 0 h 1260"/>
                <a:gd name="T8" fmla="*/ 557 w 1292"/>
                <a:gd name="T9" fmla="*/ 0 h 1260"/>
                <a:gd name="T10" fmla="*/ 471 w 1292"/>
                <a:gd name="T11" fmla="*/ 109 h 1260"/>
                <a:gd name="T12" fmla="*/ 465 w 1292"/>
                <a:gd name="T13" fmla="*/ 116 h 1260"/>
                <a:gd name="T14" fmla="*/ 323 w 1292"/>
                <a:gd name="T15" fmla="*/ 116 h 1260"/>
                <a:gd name="T16" fmla="*/ 233 w 1292"/>
                <a:gd name="T17" fmla="*/ 207 h 1260"/>
                <a:gd name="T18" fmla="*/ 237 w 1292"/>
                <a:gd name="T19" fmla="*/ 232 h 1260"/>
                <a:gd name="T20" fmla="*/ 237 w 1292"/>
                <a:gd name="T21" fmla="*/ 232 h 1260"/>
                <a:gd name="T22" fmla="*/ 139 w 1292"/>
                <a:gd name="T23" fmla="*/ 232 h 1260"/>
                <a:gd name="T24" fmla="*/ 49 w 1292"/>
                <a:gd name="T25" fmla="*/ 322 h 1260"/>
                <a:gd name="T26" fmla="*/ 74 w 1292"/>
                <a:gd name="T27" fmla="*/ 381 h 1260"/>
                <a:gd name="T28" fmla="*/ 74 w 1292"/>
                <a:gd name="T29" fmla="*/ 381 h 1260"/>
                <a:gd name="T30" fmla="*/ 195 w 1292"/>
                <a:gd name="T31" fmla="*/ 502 h 1260"/>
                <a:gd name="T32" fmla="*/ 159 w 1292"/>
                <a:gd name="T33" fmla="*/ 495 h 1260"/>
                <a:gd name="T34" fmla="*/ 60 w 1292"/>
                <a:gd name="T35" fmla="*/ 594 h 1260"/>
                <a:gd name="T36" fmla="*/ 90 w 1292"/>
                <a:gd name="T37" fmla="*/ 667 h 1260"/>
                <a:gd name="T38" fmla="*/ 191 w 1292"/>
                <a:gd name="T39" fmla="*/ 767 h 1260"/>
                <a:gd name="T40" fmla="*/ 83 w 1292"/>
                <a:gd name="T41" fmla="*/ 767 h 1260"/>
                <a:gd name="T42" fmla="*/ 2 w 1292"/>
                <a:gd name="T43" fmla="*/ 834 h 1260"/>
                <a:gd name="T44" fmla="*/ 0 w 1292"/>
                <a:gd name="T45" fmla="*/ 974 h 1260"/>
                <a:gd name="T46" fmla="*/ 574 w 1292"/>
                <a:gd name="T47"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2" h="1260">
                  <a:moveTo>
                    <a:pt x="574" y="1260"/>
                  </a:moveTo>
                  <a:cubicBezTo>
                    <a:pt x="954" y="1260"/>
                    <a:pt x="1265" y="966"/>
                    <a:pt x="1292" y="593"/>
                  </a:cubicBezTo>
                  <a:cubicBezTo>
                    <a:pt x="726" y="28"/>
                    <a:pt x="726" y="28"/>
                    <a:pt x="726" y="28"/>
                  </a:cubicBezTo>
                  <a:cubicBezTo>
                    <a:pt x="710" y="11"/>
                    <a:pt x="688" y="1"/>
                    <a:pt x="662" y="0"/>
                  </a:cubicBezTo>
                  <a:cubicBezTo>
                    <a:pt x="627" y="0"/>
                    <a:pt x="592" y="0"/>
                    <a:pt x="557" y="0"/>
                  </a:cubicBezTo>
                  <a:cubicBezTo>
                    <a:pt x="500" y="1"/>
                    <a:pt x="458" y="54"/>
                    <a:pt x="471" y="109"/>
                  </a:cubicBezTo>
                  <a:cubicBezTo>
                    <a:pt x="473" y="116"/>
                    <a:pt x="471" y="116"/>
                    <a:pt x="465" y="116"/>
                  </a:cubicBezTo>
                  <a:cubicBezTo>
                    <a:pt x="417" y="116"/>
                    <a:pt x="370" y="116"/>
                    <a:pt x="323" y="116"/>
                  </a:cubicBezTo>
                  <a:cubicBezTo>
                    <a:pt x="272" y="116"/>
                    <a:pt x="232" y="157"/>
                    <a:pt x="233" y="207"/>
                  </a:cubicBezTo>
                  <a:cubicBezTo>
                    <a:pt x="233" y="215"/>
                    <a:pt x="235" y="223"/>
                    <a:pt x="237" y="232"/>
                  </a:cubicBezTo>
                  <a:cubicBezTo>
                    <a:pt x="237" y="232"/>
                    <a:pt x="237" y="232"/>
                    <a:pt x="237" y="232"/>
                  </a:cubicBezTo>
                  <a:cubicBezTo>
                    <a:pt x="237" y="232"/>
                    <a:pt x="169" y="231"/>
                    <a:pt x="139" y="232"/>
                  </a:cubicBezTo>
                  <a:cubicBezTo>
                    <a:pt x="88" y="232"/>
                    <a:pt x="48" y="273"/>
                    <a:pt x="49" y="322"/>
                  </a:cubicBezTo>
                  <a:cubicBezTo>
                    <a:pt x="50" y="345"/>
                    <a:pt x="59" y="365"/>
                    <a:pt x="74" y="381"/>
                  </a:cubicBezTo>
                  <a:cubicBezTo>
                    <a:pt x="74" y="381"/>
                    <a:pt x="74" y="381"/>
                    <a:pt x="74" y="381"/>
                  </a:cubicBezTo>
                  <a:cubicBezTo>
                    <a:pt x="195" y="502"/>
                    <a:pt x="195" y="502"/>
                    <a:pt x="195" y="502"/>
                  </a:cubicBezTo>
                  <a:cubicBezTo>
                    <a:pt x="184" y="497"/>
                    <a:pt x="172" y="495"/>
                    <a:pt x="159" y="495"/>
                  </a:cubicBezTo>
                  <a:cubicBezTo>
                    <a:pt x="104" y="495"/>
                    <a:pt x="60" y="539"/>
                    <a:pt x="60" y="594"/>
                  </a:cubicBezTo>
                  <a:cubicBezTo>
                    <a:pt x="59" y="623"/>
                    <a:pt x="71" y="648"/>
                    <a:pt x="90" y="667"/>
                  </a:cubicBezTo>
                  <a:cubicBezTo>
                    <a:pt x="191" y="767"/>
                    <a:pt x="191" y="767"/>
                    <a:pt x="191" y="767"/>
                  </a:cubicBezTo>
                  <a:cubicBezTo>
                    <a:pt x="155" y="767"/>
                    <a:pt x="119" y="767"/>
                    <a:pt x="83" y="767"/>
                  </a:cubicBezTo>
                  <a:cubicBezTo>
                    <a:pt x="44" y="767"/>
                    <a:pt x="11" y="795"/>
                    <a:pt x="2" y="834"/>
                  </a:cubicBezTo>
                  <a:cubicBezTo>
                    <a:pt x="0" y="841"/>
                    <a:pt x="0" y="907"/>
                    <a:pt x="0" y="974"/>
                  </a:cubicBezTo>
                  <a:cubicBezTo>
                    <a:pt x="131" y="1148"/>
                    <a:pt x="340" y="1260"/>
                    <a:pt x="574" y="1260"/>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394" name="Freeform 74">
              <a:extLst>
                <a:ext uri="{FF2B5EF4-FFF2-40B4-BE49-F238E27FC236}">
                  <a16:creationId xmlns:a16="http://schemas.microsoft.com/office/drawing/2014/main" id="{CF23DC95-8DAB-49AF-A1AD-0E3830E3BEE5}"/>
                </a:ext>
              </a:extLst>
            </p:cNvPr>
            <p:cNvSpPr>
              <a:spLocks/>
            </p:cNvSpPr>
            <p:nvPr/>
          </p:nvSpPr>
          <p:spPr bwMode="auto">
            <a:xfrm>
              <a:off x="1962" y="1712"/>
              <a:ext cx="1000" cy="1203"/>
            </a:xfrm>
            <a:custGeom>
              <a:avLst/>
              <a:gdLst>
                <a:gd name="T0" fmla="*/ 331 w 566"/>
                <a:gd name="T1" fmla="*/ 329 h 680"/>
                <a:gd name="T2" fmla="*/ 336 w 566"/>
                <a:gd name="T3" fmla="*/ 318 h 680"/>
                <a:gd name="T4" fmla="*/ 442 w 566"/>
                <a:gd name="T5" fmla="*/ 209 h 680"/>
                <a:gd name="T6" fmla="*/ 453 w 566"/>
                <a:gd name="T7" fmla="*/ 140 h 680"/>
                <a:gd name="T8" fmla="*/ 455 w 566"/>
                <a:gd name="T9" fmla="*/ 130 h 680"/>
                <a:gd name="T10" fmla="*/ 556 w 566"/>
                <a:gd name="T11" fmla="*/ 26 h 680"/>
                <a:gd name="T12" fmla="*/ 560 w 566"/>
                <a:gd name="T13" fmla="*/ 5 h 680"/>
                <a:gd name="T14" fmla="*/ 540 w 566"/>
                <a:gd name="T15" fmla="*/ 10 h 680"/>
                <a:gd name="T16" fmla="*/ 439 w 566"/>
                <a:gd name="T17" fmla="*/ 113 h 680"/>
                <a:gd name="T18" fmla="*/ 430 w 566"/>
                <a:gd name="T19" fmla="*/ 116 h 680"/>
                <a:gd name="T20" fmla="*/ 360 w 566"/>
                <a:gd name="T21" fmla="*/ 127 h 680"/>
                <a:gd name="T22" fmla="*/ 270 w 566"/>
                <a:gd name="T23" fmla="*/ 220 h 680"/>
                <a:gd name="T24" fmla="*/ 248 w 566"/>
                <a:gd name="T25" fmla="*/ 229 h 680"/>
                <a:gd name="T26" fmla="*/ 83 w 566"/>
                <a:gd name="T27" fmla="*/ 229 h 680"/>
                <a:gd name="T28" fmla="*/ 2 w 566"/>
                <a:gd name="T29" fmla="*/ 296 h 680"/>
                <a:gd name="T30" fmla="*/ 0 w 566"/>
                <a:gd name="T31" fmla="*/ 436 h 680"/>
                <a:gd name="T32" fmla="*/ 331 w 566"/>
                <a:gd name="T33" fmla="*/ 680 h 680"/>
                <a:gd name="T34" fmla="*/ 331 w 566"/>
                <a:gd name="T35" fmla="*/ 3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6" h="680">
                  <a:moveTo>
                    <a:pt x="331" y="329"/>
                  </a:moveTo>
                  <a:cubicBezTo>
                    <a:pt x="331" y="325"/>
                    <a:pt x="333" y="321"/>
                    <a:pt x="336" y="318"/>
                  </a:cubicBezTo>
                  <a:cubicBezTo>
                    <a:pt x="372" y="281"/>
                    <a:pt x="407" y="245"/>
                    <a:pt x="442" y="209"/>
                  </a:cubicBezTo>
                  <a:cubicBezTo>
                    <a:pt x="461" y="190"/>
                    <a:pt x="465" y="163"/>
                    <a:pt x="453" y="140"/>
                  </a:cubicBezTo>
                  <a:cubicBezTo>
                    <a:pt x="451" y="135"/>
                    <a:pt x="452" y="133"/>
                    <a:pt x="455" y="130"/>
                  </a:cubicBezTo>
                  <a:cubicBezTo>
                    <a:pt x="489" y="95"/>
                    <a:pt x="522" y="61"/>
                    <a:pt x="556" y="26"/>
                  </a:cubicBezTo>
                  <a:cubicBezTo>
                    <a:pt x="565" y="17"/>
                    <a:pt x="566" y="11"/>
                    <a:pt x="560" y="5"/>
                  </a:cubicBezTo>
                  <a:cubicBezTo>
                    <a:pt x="555" y="0"/>
                    <a:pt x="548" y="1"/>
                    <a:pt x="540" y="10"/>
                  </a:cubicBezTo>
                  <a:cubicBezTo>
                    <a:pt x="506" y="44"/>
                    <a:pt x="473" y="79"/>
                    <a:pt x="439" y="113"/>
                  </a:cubicBezTo>
                  <a:cubicBezTo>
                    <a:pt x="437" y="115"/>
                    <a:pt x="435" y="118"/>
                    <a:pt x="430" y="116"/>
                  </a:cubicBezTo>
                  <a:cubicBezTo>
                    <a:pt x="405" y="103"/>
                    <a:pt x="380" y="107"/>
                    <a:pt x="360" y="127"/>
                  </a:cubicBezTo>
                  <a:cubicBezTo>
                    <a:pt x="330" y="158"/>
                    <a:pt x="300" y="189"/>
                    <a:pt x="270" y="220"/>
                  </a:cubicBezTo>
                  <a:cubicBezTo>
                    <a:pt x="264" y="227"/>
                    <a:pt x="258" y="229"/>
                    <a:pt x="248" y="229"/>
                  </a:cubicBezTo>
                  <a:cubicBezTo>
                    <a:pt x="193" y="229"/>
                    <a:pt x="138" y="229"/>
                    <a:pt x="83" y="229"/>
                  </a:cubicBezTo>
                  <a:cubicBezTo>
                    <a:pt x="44" y="229"/>
                    <a:pt x="11" y="257"/>
                    <a:pt x="2" y="296"/>
                  </a:cubicBezTo>
                  <a:cubicBezTo>
                    <a:pt x="0" y="303"/>
                    <a:pt x="0" y="369"/>
                    <a:pt x="0" y="436"/>
                  </a:cubicBezTo>
                  <a:cubicBezTo>
                    <a:pt x="84" y="547"/>
                    <a:pt x="198" y="632"/>
                    <a:pt x="331" y="680"/>
                  </a:cubicBezTo>
                  <a:cubicBezTo>
                    <a:pt x="331" y="571"/>
                    <a:pt x="331" y="420"/>
                    <a:pt x="331" y="329"/>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395" name="Freeform 75">
              <a:extLst>
                <a:ext uri="{FF2B5EF4-FFF2-40B4-BE49-F238E27FC236}">
                  <a16:creationId xmlns:a16="http://schemas.microsoft.com/office/drawing/2014/main" id="{8F361EC8-E6C9-4D9F-A39A-93761F8988FA}"/>
                </a:ext>
              </a:extLst>
            </p:cNvPr>
            <p:cNvSpPr>
              <a:spLocks/>
            </p:cNvSpPr>
            <p:nvPr/>
          </p:nvSpPr>
          <p:spPr bwMode="auto">
            <a:xfrm>
              <a:off x="2047" y="761"/>
              <a:ext cx="1494" cy="722"/>
            </a:xfrm>
            <a:custGeom>
              <a:avLst/>
              <a:gdLst>
                <a:gd name="T0" fmla="*/ 189 w 846"/>
                <a:gd name="T1" fmla="*/ 232 h 408"/>
                <a:gd name="T2" fmla="*/ 185 w 846"/>
                <a:gd name="T3" fmla="*/ 207 h 408"/>
                <a:gd name="T4" fmla="*/ 275 w 846"/>
                <a:gd name="T5" fmla="*/ 116 h 408"/>
                <a:gd name="T6" fmla="*/ 417 w 846"/>
                <a:gd name="T7" fmla="*/ 116 h 408"/>
                <a:gd name="T8" fmla="*/ 423 w 846"/>
                <a:gd name="T9" fmla="*/ 109 h 408"/>
                <a:gd name="T10" fmla="*/ 509 w 846"/>
                <a:gd name="T11" fmla="*/ 0 h 408"/>
                <a:gd name="T12" fmla="*/ 614 w 846"/>
                <a:gd name="T13" fmla="*/ 0 h 408"/>
                <a:gd name="T14" fmla="*/ 700 w 846"/>
                <a:gd name="T15" fmla="*/ 111 h 408"/>
                <a:gd name="T16" fmla="*/ 705 w 846"/>
                <a:gd name="T17" fmla="*/ 117 h 408"/>
                <a:gd name="T18" fmla="*/ 777 w 846"/>
                <a:gd name="T19" fmla="*/ 227 h 408"/>
                <a:gd name="T20" fmla="*/ 782 w 846"/>
                <a:gd name="T21" fmla="*/ 238 h 408"/>
                <a:gd name="T22" fmla="*/ 838 w 846"/>
                <a:gd name="T23" fmla="*/ 337 h 408"/>
                <a:gd name="T24" fmla="*/ 750 w 846"/>
                <a:gd name="T25" fmla="*/ 408 h 408"/>
                <a:gd name="T26" fmla="*/ 348 w 846"/>
                <a:gd name="T27" fmla="*/ 408 h 408"/>
                <a:gd name="T28" fmla="*/ 92 w 846"/>
                <a:gd name="T29" fmla="*/ 408 h 408"/>
                <a:gd name="T30" fmla="*/ 1 w 846"/>
                <a:gd name="T31" fmla="*/ 322 h 408"/>
                <a:gd name="T32" fmla="*/ 91 w 846"/>
                <a:gd name="T33" fmla="*/ 232 h 408"/>
                <a:gd name="T34" fmla="*/ 181 w 846"/>
                <a:gd name="T35" fmla="*/ 232 h 408"/>
                <a:gd name="T36" fmla="*/ 189 w 846"/>
                <a:gd name="T37" fmla="*/ 232 h 408"/>
                <a:gd name="T38" fmla="*/ 189 w 846"/>
                <a:gd name="T39" fmla="*/ 2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6" h="408">
                  <a:moveTo>
                    <a:pt x="189" y="232"/>
                  </a:moveTo>
                  <a:cubicBezTo>
                    <a:pt x="187" y="223"/>
                    <a:pt x="185" y="215"/>
                    <a:pt x="185" y="207"/>
                  </a:cubicBezTo>
                  <a:cubicBezTo>
                    <a:pt x="184" y="157"/>
                    <a:pt x="224" y="116"/>
                    <a:pt x="275" y="116"/>
                  </a:cubicBezTo>
                  <a:cubicBezTo>
                    <a:pt x="322" y="116"/>
                    <a:pt x="369" y="116"/>
                    <a:pt x="417" y="116"/>
                  </a:cubicBezTo>
                  <a:cubicBezTo>
                    <a:pt x="423" y="116"/>
                    <a:pt x="425" y="116"/>
                    <a:pt x="423" y="109"/>
                  </a:cubicBezTo>
                  <a:cubicBezTo>
                    <a:pt x="410" y="54"/>
                    <a:pt x="452" y="1"/>
                    <a:pt x="509" y="0"/>
                  </a:cubicBezTo>
                  <a:cubicBezTo>
                    <a:pt x="544" y="0"/>
                    <a:pt x="579" y="0"/>
                    <a:pt x="614" y="0"/>
                  </a:cubicBezTo>
                  <a:cubicBezTo>
                    <a:pt x="672" y="1"/>
                    <a:pt x="714" y="55"/>
                    <a:pt x="700" y="111"/>
                  </a:cubicBezTo>
                  <a:cubicBezTo>
                    <a:pt x="699" y="116"/>
                    <a:pt x="700" y="117"/>
                    <a:pt x="705" y="117"/>
                  </a:cubicBezTo>
                  <a:cubicBezTo>
                    <a:pt x="757" y="125"/>
                    <a:pt x="791" y="178"/>
                    <a:pt x="777" y="227"/>
                  </a:cubicBezTo>
                  <a:cubicBezTo>
                    <a:pt x="775" y="234"/>
                    <a:pt x="776" y="236"/>
                    <a:pt x="782" y="238"/>
                  </a:cubicBezTo>
                  <a:cubicBezTo>
                    <a:pt x="823" y="253"/>
                    <a:pt x="846" y="295"/>
                    <a:pt x="838" y="337"/>
                  </a:cubicBezTo>
                  <a:cubicBezTo>
                    <a:pt x="830" y="378"/>
                    <a:pt x="793" y="408"/>
                    <a:pt x="750" y="408"/>
                  </a:cubicBezTo>
                  <a:cubicBezTo>
                    <a:pt x="616" y="408"/>
                    <a:pt x="482" y="408"/>
                    <a:pt x="348" y="408"/>
                  </a:cubicBezTo>
                  <a:cubicBezTo>
                    <a:pt x="263" y="408"/>
                    <a:pt x="177" y="408"/>
                    <a:pt x="92" y="408"/>
                  </a:cubicBezTo>
                  <a:cubicBezTo>
                    <a:pt x="43" y="408"/>
                    <a:pt x="3" y="370"/>
                    <a:pt x="1" y="322"/>
                  </a:cubicBezTo>
                  <a:cubicBezTo>
                    <a:pt x="0" y="273"/>
                    <a:pt x="40" y="232"/>
                    <a:pt x="91" y="232"/>
                  </a:cubicBezTo>
                  <a:cubicBezTo>
                    <a:pt x="121" y="231"/>
                    <a:pt x="151" y="232"/>
                    <a:pt x="181" y="232"/>
                  </a:cubicBezTo>
                  <a:cubicBezTo>
                    <a:pt x="189" y="232"/>
                    <a:pt x="189" y="232"/>
                    <a:pt x="189" y="232"/>
                  </a:cubicBezTo>
                  <a:cubicBezTo>
                    <a:pt x="189" y="232"/>
                    <a:pt x="189" y="232"/>
                    <a:pt x="189"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396" name="Freeform 76">
              <a:extLst>
                <a:ext uri="{FF2B5EF4-FFF2-40B4-BE49-F238E27FC236}">
                  <a16:creationId xmlns:a16="http://schemas.microsoft.com/office/drawing/2014/main" id="{82DC8D2F-AA59-4854-A5DA-C7BB0550CAB6}"/>
                </a:ext>
              </a:extLst>
            </p:cNvPr>
            <p:cNvSpPr>
              <a:spLocks/>
            </p:cNvSpPr>
            <p:nvPr/>
          </p:nvSpPr>
          <p:spPr bwMode="auto">
            <a:xfrm>
              <a:off x="3156" y="1557"/>
              <a:ext cx="919" cy="449"/>
            </a:xfrm>
            <a:custGeom>
              <a:avLst/>
              <a:gdLst>
                <a:gd name="T0" fmla="*/ 118 w 520"/>
                <a:gd name="T1" fmla="*/ 144 h 254"/>
                <a:gd name="T2" fmla="*/ 116 w 520"/>
                <a:gd name="T3" fmla="*/ 118 h 254"/>
                <a:gd name="T4" fmla="*/ 171 w 520"/>
                <a:gd name="T5" fmla="*/ 72 h 254"/>
                <a:gd name="T6" fmla="*/ 254 w 520"/>
                <a:gd name="T7" fmla="*/ 72 h 254"/>
                <a:gd name="T8" fmla="*/ 262 w 520"/>
                <a:gd name="T9" fmla="*/ 72 h 254"/>
                <a:gd name="T10" fmla="*/ 260 w 520"/>
                <a:gd name="T11" fmla="*/ 45 h 254"/>
                <a:gd name="T12" fmla="*/ 314 w 520"/>
                <a:gd name="T13" fmla="*/ 0 h 254"/>
                <a:gd name="T14" fmla="*/ 375 w 520"/>
                <a:gd name="T15" fmla="*/ 0 h 254"/>
                <a:gd name="T16" fmla="*/ 430 w 520"/>
                <a:gd name="T17" fmla="*/ 68 h 254"/>
                <a:gd name="T18" fmla="*/ 430 w 520"/>
                <a:gd name="T19" fmla="*/ 72 h 254"/>
                <a:gd name="T20" fmla="*/ 475 w 520"/>
                <a:gd name="T21" fmla="*/ 107 h 254"/>
                <a:gd name="T22" fmla="*/ 477 w 520"/>
                <a:gd name="T23" fmla="*/ 141 h 254"/>
                <a:gd name="T24" fmla="*/ 480 w 520"/>
                <a:gd name="T25" fmla="*/ 148 h 254"/>
                <a:gd name="T26" fmla="*/ 514 w 520"/>
                <a:gd name="T27" fmla="*/ 211 h 254"/>
                <a:gd name="T28" fmla="*/ 459 w 520"/>
                <a:gd name="T29" fmla="*/ 254 h 254"/>
                <a:gd name="T30" fmla="*/ 59 w 520"/>
                <a:gd name="T31" fmla="*/ 254 h 254"/>
                <a:gd name="T32" fmla="*/ 4 w 520"/>
                <a:gd name="T33" fmla="*/ 204 h 254"/>
                <a:gd name="T34" fmla="*/ 44 w 520"/>
                <a:gd name="T35" fmla="*/ 146 h 254"/>
                <a:gd name="T36" fmla="*/ 62 w 520"/>
                <a:gd name="T37" fmla="*/ 144 h 254"/>
                <a:gd name="T38" fmla="*/ 118 w 520"/>
                <a:gd name="T39" fmla="*/ 14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0" h="254">
                  <a:moveTo>
                    <a:pt x="118" y="144"/>
                  </a:moveTo>
                  <a:cubicBezTo>
                    <a:pt x="116" y="135"/>
                    <a:pt x="115" y="126"/>
                    <a:pt x="116" y="118"/>
                  </a:cubicBezTo>
                  <a:cubicBezTo>
                    <a:pt x="121" y="90"/>
                    <a:pt x="143" y="72"/>
                    <a:pt x="171" y="72"/>
                  </a:cubicBezTo>
                  <a:cubicBezTo>
                    <a:pt x="199" y="72"/>
                    <a:pt x="226" y="72"/>
                    <a:pt x="254" y="72"/>
                  </a:cubicBezTo>
                  <a:cubicBezTo>
                    <a:pt x="262" y="72"/>
                    <a:pt x="262" y="72"/>
                    <a:pt x="262" y="72"/>
                  </a:cubicBezTo>
                  <a:cubicBezTo>
                    <a:pt x="260" y="63"/>
                    <a:pt x="259" y="54"/>
                    <a:pt x="260" y="45"/>
                  </a:cubicBezTo>
                  <a:cubicBezTo>
                    <a:pt x="266" y="19"/>
                    <a:pt x="288" y="0"/>
                    <a:pt x="314" y="0"/>
                  </a:cubicBezTo>
                  <a:cubicBezTo>
                    <a:pt x="335" y="0"/>
                    <a:pt x="355" y="0"/>
                    <a:pt x="375" y="0"/>
                  </a:cubicBezTo>
                  <a:cubicBezTo>
                    <a:pt x="413" y="0"/>
                    <a:pt x="438" y="32"/>
                    <a:pt x="430" y="68"/>
                  </a:cubicBezTo>
                  <a:cubicBezTo>
                    <a:pt x="430" y="70"/>
                    <a:pt x="430" y="71"/>
                    <a:pt x="430" y="72"/>
                  </a:cubicBezTo>
                  <a:cubicBezTo>
                    <a:pt x="451" y="75"/>
                    <a:pt x="467" y="86"/>
                    <a:pt x="475" y="107"/>
                  </a:cubicBezTo>
                  <a:cubicBezTo>
                    <a:pt x="480" y="118"/>
                    <a:pt x="480" y="129"/>
                    <a:pt x="477" y="141"/>
                  </a:cubicBezTo>
                  <a:cubicBezTo>
                    <a:pt x="476" y="144"/>
                    <a:pt x="476" y="146"/>
                    <a:pt x="480" y="148"/>
                  </a:cubicBezTo>
                  <a:cubicBezTo>
                    <a:pt x="507" y="159"/>
                    <a:pt x="520" y="184"/>
                    <a:pt x="514" y="211"/>
                  </a:cubicBezTo>
                  <a:cubicBezTo>
                    <a:pt x="509" y="236"/>
                    <a:pt x="486" y="254"/>
                    <a:pt x="459" y="254"/>
                  </a:cubicBezTo>
                  <a:cubicBezTo>
                    <a:pt x="325" y="254"/>
                    <a:pt x="192" y="254"/>
                    <a:pt x="59" y="254"/>
                  </a:cubicBezTo>
                  <a:cubicBezTo>
                    <a:pt x="30" y="254"/>
                    <a:pt x="7" y="234"/>
                    <a:pt x="4" y="204"/>
                  </a:cubicBezTo>
                  <a:cubicBezTo>
                    <a:pt x="0" y="179"/>
                    <a:pt x="18" y="153"/>
                    <a:pt x="44" y="146"/>
                  </a:cubicBezTo>
                  <a:cubicBezTo>
                    <a:pt x="50" y="144"/>
                    <a:pt x="56" y="144"/>
                    <a:pt x="62" y="144"/>
                  </a:cubicBezTo>
                  <a:cubicBezTo>
                    <a:pt x="80" y="144"/>
                    <a:pt x="99" y="144"/>
                    <a:pt x="118" y="1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397" name="Freeform 77">
              <a:extLst>
                <a:ext uri="{FF2B5EF4-FFF2-40B4-BE49-F238E27FC236}">
                  <a16:creationId xmlns:a16="http://schemas.microsoft.com/office/drawing/2014/main" id="{41288BD4-9226-447E-9649-C78F5CF56597}"/>
                </a:ext>
              </a:extLst>
            </p:cNvPr>
            <p:cNvSpPr>
              <a:spLocks/>
            </p:cNvSpPr>
            <p:nvPr/>
          </p:nvSpPr>
          <p:spPr bwMode="auto">
            <a:xfrm>
              <a:off x="2598" y="2193"/>
              <a:ext cx="952" cy="449"/>
            </a:xfrm>
            <a:custGeom>
              <a:avLst/>
              <a:gdLst>
                <a:gd name="T0" fmla="*/ 267 w 539"/>
                <a:gd name="T1" fmla="*/ 254 h 254"/>
                <a:gd name="T2" fmla="*/ 64 w 539"/>
                <a:gd name="T3" fmla="*/ 254 h 254"/>
                <a:gd name="T4" fmla="*/ 5 w 539"/>
                <a:gd name="T5" fmla="*/ 210 h 254"/>
                <a:gd name="T6" fmla="*/ 41 w 539"/>
                <a:gd name="T7" fmla="*/ 148 h 254"/>
                <a:gd name="T8" fmla="*/ 44 w 539"/>
                <a:gd name="T9" fmla="*/ 142 h 254"/>
                <a:gd name="T10" fmla="*/ 88 w 539"/>
                <a:gd name="T11" fmla="*/ 73 h 254"/>
                <a:gd name="T12" fmla="*/ 92 w 539"/>
                <a:gd name="T13" fmla="*/ 67 h 254"/>
                <a:gd name="T14" fmla="*/ 148 w 539"/>
                <a:gd name="T15" fmla="*/ 0 h 254"/>
                <a:gd name="T16" fmla="*/ 211 w 539"/>
                <a:gd name="T17" fmla="*/ 0 h 254"/>
                <a:gd name="T18" fmla="*/ 267 w 539"/>
                <a:gd name="T19" fmla="*/ 67 h 254"/>
                <a:gd name="T20" fmla="*/ 271 w 539"/>
                <a:gd name="T21" fmla="*/ 72 h 254"/>
                <a:gd name="T22" fmla="*/ 357 w 539"/>
                <a:gd name="T23" fmla="*/ 72 h 254"/>
                <a:gd name="T24" fmla="*/ 415 w 539"/>
                <a:gd name="T25" fmla="*/ 139 h 254"/>
                <a:gd name="T26" fmla="*/ 419 w 539"/>
                <a:gd name="T27" fmla="*/ 144 h 254"/>
                <a:gd name="T28" fmla="*/ 474 w 539"/>
                <a:gd name="T29" fmla="*/ 144 h 254"/>
                <a:gd name="T30" fmla="*/ 530 w 539"/>
                <a:gd name="T31" fmla="*/ 186 h 254"/>
                <a:gd name="T32" fmla="*/ 476 w 539"/>
                <a:gd name="T33" fmla="*/ 254 h 254"/>
                <a:gd name="T34" fmla="*/ 378 w 539"/>
                <a:gd name="T35" fmla="*/ 254 h 254"/>
                <a:gd name="T36" fmla="*/ 267 w 539"/>
                <a:gd name="T37" fmla="*/ 254 h 254"/>
                <a:gd name="T38" fmla="*/ 267 w 539"/>
                <a:gd name="T3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9" h="254">
                  <a:moveTo>
                    <a:pt x="267" y="254"/>
                  </a:moveTo>
                  <a:cubicBezTo>
                    <a:pt x="200" y="254"/>
                    <a:pt x="132" y="253"/>
                    <a:pt x="64" y="254"/>
                  </a:cubicBezTo>
                  <a:cubicBezTo>
                    <a:pt x="35" y="254"/>
                    <a:pt x="11" y="236"/>
                    <a:pt x="5" y="210"/>
                  </a:cubicBezTo>
                  <a:cubicBezTo>
                    <a:pt x="0" y="184"/>
                    <a:pt x="14" y="159"/>
                    <a:pt x="41" y="148"/>
                  </a:cubicBezTo>
                  <a:cubicBezTo>
                    <a:pt x="44" y="146"/>
                    <a:pt x="45" y="145"/>
                    <a:pt x="44" y="142"/>
                  </a:cubicBezTo>
                  <a:cubicBezTo>
                    <a:pt x="36" y="109"/>
                    <a:pt x="54" y="81"/>
                    <a:pt x="88" y="73"/>
                  </a:cubicBezTo>
                  <a:cubicBezTo>
                    <a:pt x="92" y="72"/>
                    <a:pt x="93" y="71"/>
                    <a:pt x="92" y="67"/>
                  </a:cubicBezTo>
                  <a:cubicBezTo>
                    <a:pt x="84" y="32"/>
                    <a:pt x="110" y="0"/>
                    <a:pt x="148" y="0"/>
                  </a:cubicBezTo>
                  <a:cubicBezTo>
                    <a:pt x="169" y="0"/>
                    <a:pt x="190" y="0"/>
                    <a:pt x="211" y="0"/>
                  </a:cubicBezTo>
                  <a:cubicBezTo>
                    <a:pt x="248" y="0"/>
                    <a:pt x="274" y="32"/>
                    <a:pt x="267" y="67"/>
                  </a:cubicBezTo>
                  <a:cubicBezTo>
                    <a:pt x="266" y="72"/>
                    <a:pt x="267" y="72"/>
                    <a:pt x="271" y="72"/>
                  </a:cubicBezTo>
                  <a:cubicBezTo>
                    <a:pt x="300" y="72"/>
                    <a:pt x="328" y="72"/>
                    <a:pt x="357" y="72"/>
                  </a:cubicBezTo>
                  <a:cubicBezTo>
                    <a:pt x="396" y="72"/>
                    <a:pt x="422" y="102"/>
                    <a:pt x="415" y="139"/>
                  </a:cubicBezTo>
                  <a:cubicBezTo>
                    <a:pt x="414" y="144"/>
                    <a:pt x="415" y="144"/>
                    <a:pt x="419" y="144"/>
                  </a:cubicBezTo>
                  <a:cubicBezTo>
                    <a:pt x="437" y="144"/>
                    <a:pt x="455" y="144"/>
                    <a:pt x="474" y="144"/>
                  </a:cubicBezTo>
                  <a:cubicBezTo>
                    <a:pt x="502" y="145"/>
                    <a:pt x="524" y="161"/>
                    <a:pt x="530" y="186"/>
                  </a:cubicBezTo>
                  <a:cubicBezTo>
                    <a:pt x="539" y="220"/>
                    <a:pt x="513" y="253"/>
                    <a:pt x="476" y="254"/>
                  </a:cubicBezTo>
                  <a:cubicBezTo>
                    <a:pt x="443" y="254"/>
                    <a:pt x="411" y="254"/>
                    <a:pt x="378" y="254"/>
                  </a:cubicBezTo>
                  <a:cubicBezTo>
                    <a:pt x="267" y="254"/>
                    <a:pt x="267" y="254"/>
                    <a:pt x="267" y="254"/>
                  </a:cubicBezTo>
                  <a:cubicBezTo>
                    <a:pt x="267" y="254"/>
                    <a:pt x="267" y="254"/>
                    <a:pt x="267"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398" name="Freeform 78">
              <a:extLst>
                <a:ext uri="{FF2B5EF4-FFF2-40B4-BE49-F238E27FC236}">
                  <a16:creationId xmlns:a16="http://schemas.microsoft.com/office/drawing/2014/main" id="{FF97D815-F484-43BD-9741-E160EBC72B61}"/>
                </a:ext>
              </a:extLst>
            </p:cNvPr>
            <p:cNvSpPr>
              <a:spLocks/>
            </p:cNvSpPr>
            <p:nvPr/>
          </p:nvSpPr>
          <p:spPr bwMode="auto">
            <a:xfrm>
              <a:off x="2066" y="1636"/>
              <a:ext cx="354" cy="352"/>
            </a:xfrm>
            <a:custGeom>
              <a:avLst/>
              <a:gdLst>
                <a:gd name="T0" fmla="*/ 1 w 200"/>
                <a:gd name="T1" fmla="*/ 99 h 199"/>
                <a:gd name="T2" fmla="*/ 100 w 200"/>
                <a:gd name="T3" fmla="*/ 0 h 199"/>
                <a:gd name="T4" fmla="*/ 200 w 200"/>
                <a:gd name="T5" fmla="*/ 100 h 199"/>
                <a:gd name="T6" fmla="*/ 100 w 200"/>
                <a:gd name="T7" fmla="*/ 199 h 199"/>
                <a:gd name="T8" fmla="*/ 1 w 200"/>
                <a:gd name="T9" fmla="*/ 99 h 199"/>
              </a:gdLst>
              <a:ahLst/>
              <a:cxnLst>
                <a:cxn ang="0">
                  <a:pos x="T0" y="T1"/>
                </a:cxn>
                <a:cxn ang="0">
                  <a:pos x="T2" y="T3"/>
                </a:cxn>
                <a:cxn ang="0">
                  <a:pos x="T4" y="T5"/>
                </a:cxn>
                <a:cxn ang="0">
                  <a:pos x="T6" y="T7"/>
                </a:cxn>
                <a:cxn ang="0">
                  <a:pos x="T8" y="T9"/>
                </a:cxn>
              </a:cxnLst>
              <a:rect l="0" t="0" r="r" b="b"/>
              <a:pathLst>
                <a:path w="200" h="199">
                  <a:moveTo>
                    <a:pt x="1" y="99"/>
                  </a:moveTo>
                  <a:cubicBezTo>
                    <a:pt x="1" y="44"/>
                    <a:pt x="45" y="0"/>
                    <a:pt x="100" y="0"/>
                  </a:cubicBezTo>
                  <a:cubicBezTo>
                    <a:pt x="155" y="0"/>
                    <a:pt x="200" y="45"/>
                    <a:pt x="200" y="100"/>
                  </a:cubicBezTo>
                  <a:cubicBezTo>
                    <a:pt x="200" y="155"/>
                    <a:pt x="155" y="199"/>
                    <a:pt x="100" y="199"/>
                  </a:cubicBezTo>
                  <a:cubicBezTo>
                    <a:pt x="45" y="199"/>
                    <a:pt x="0" y="155"/>
                    <a:pt x="1" y="99"/>
                  </a:cubicBezTo>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399" name="Freeform 79">
              <a:extLst>
                <a:ext uri="{FF2B5EF4-FFF2-40B4-BE49-F238E27FC236}">
                  <a16:creationId xmlns:a16="http://schemas.microsoft.com/office/drawing/2014/main" id="{C2324D22-D089-4282-8C38-874C2C8B9675}"/>
                </a:ext>
              </a:extLst>
            </p:cNvPr>
            <p:cNvSpPr>
              <a:spLocks noEditPoints="1"/>
            </p:cNvSpPr>
            <p:nvPr/>
          </p:nvSpPr>
          <p:spPr bwMode="auto">
            <a:xfrm>
              <a:off x="2868" y="973"/>
              <a:ext cx="456" cy="453"/>
            </a:xfrm>
            <a:custGeom>
              <a:avLst/>
              <a:gdLst>
                <a:gd name="T0" fmla="*/ 105 w 258"/>
                <a:gd name="T1" fmla="*/ 36 h 256"/>
                <a:gd name="T2" fmla="*/ 105 w 258"/>
                <a:gd name="T3" fmla="*/ 22 h 256"/>
                <a:gd name="T4" fmla="*/ 129 w 258"/>
                <a:gd name="T5" fmla="*/ 0 h 256"/>
                <a:gd name="T6" fmla="*/ 153 w 258"/>
                <a:gd name="T7" fmla="*/ 23 h 256"/>
                <a:gd name="T8" fmla="*/ 153 w 258"/>
                <a:gd name="T9" fmla="*/ 50 h 256"/>
                <a:gd name="T10" fmla="*/ 160 w 258"/>
                <a:gd name="T11" fmla="*/ 56 h 256"/>
                <a:gd name="T12" fmla="*/ 168 w 258"/>
                <a:gd name="T13" fmla="*/ 56 h 256"/>
                <a:gd name="T14" fmla="*/ 185 w 258"/>
                <a:gd name="T15" fmla="*/ 38 h 256"/>
                <a:gd name="T16" fmla="*/ 219 w 258"/>
                <a:gd name="T17" fmla="*/ 38 h 256"/>
                <a:gd name="T18" fmla="*/ 219 w 258"/>
                <a:gd name="T19" fmla="*/ 73 h 256"/>
                <a:gd name="T20" fmla="*/ 201 w 258"/>
                <a:gd name="T21" fmla="*/ 90 h 256"/>
                <a:gd name="T22" fmla="*/ 201 w 258"/>
                <a:gd name="T23" fmla="*/ 97 h 256"/>
                <a:gd name="T24" fmla="*/ 207 w 258"/>
                <a:gd name="T25" fmla="*/ 104 h 256"/>
                <a:gd name="T26" fmla="*/ 233 w 258"/>
                <a:gd name="T27" fmla="*/ 104 h 256"/>
                <a:gd name="T28" fmla="*/ 257 w 258"/>
                <a:gd name="T29" fmla="*/ 127 h 256"/>
                <a:gd name="T30" fmla="*/ 235 w 258"/>
                <a:gd name="T31" fmla="*/ 152 h 256"/>
                <a:gd name="T32" fmla="*/ 209 w 258"/>
                <a:gd name="T33" fmla="*/ 152 h 256"/>
                <a:gd name="T34" fmla="*/ 201 w 258"/>
                <a:gd name="T35" fmla="*/ 159 h 256"/>
                <a:gd name="T36" fmla="*/ 202 w 258"/>
                <a:gd name="T37" fmla="*/ 168 h 256"/>
                <a:gd name="T38" fmla="*/ 219 w 258"/>
                <a:gd name="T39" fmla="*/ 184 h 256"/>
                <a:gd name="T40" fmla="*/ 219 w 258"/>
                <a:gd name="T41" fmla="*/ 219 h 256"/>
                <a:gd name="T42" fmla="*/ 184 w 258"/>
                <a:gd name="T43" fmla="*/ 217 h 256"/>
                <a:gd name="T44" fmla="*/ 171 w 258"/>
                <a:gd name="T45" fmla="*/ 204 h 256"/>
                <a:gd name="T46" fmla="*/ 157 w 258"/>
                <a:gd name="T47" fmla="*/ 201 h 256"/>
                <a:gd name="T48" fmla="*/ 153 w 258"/>
                <a:gd name="T49" fmla="*/ 207 h 256"/>
                <a:gd name="T50" fmla="*/ 153 w 258"/>
                <a:gd name="T51" fmla="*/ 233 h 256"/>
                <a:gd name="T52" fmla="*/ 130 w 258"/>
                <a:gd name="T53" fmla="*/ 256 h 256"/>
                <a:gd name="T54" fmla="*/ 105 w 258"/>
                <a:gd name="T55" fmla="*/ 233 h 256"/>
                <a:gd name="T56" fmla="*/ 105 w 258"/>
                <a:gd name="T57" fmla="*/ 208 h 256"/>
                <a:gd name="T58" fmla="*/ 98 w 258"/>
                <a:gd name="T59" fmla="*/ 200 h 256"/>
                <a:gd name="T60" fmla="*/ 90 w 258"/>
                <a:gd name="T61" fmla="*/ 201 h 256"/>
                <a:gd name="T62" fmla="*/ 73 w 258"/>
                <a:gd name="T63" fmla="*/ 218 h 256"/>
                <a:gd name="T64" fmla="*/ 39 w 258"/>
                <a:gd name="T65" fmla="*/ 219 h 256"/>
                <a:gd name="T66" fmla="*/ 39 w 258"/>
                <a:gd name="T67" fmla="*/ 184 h 256"/>
                <a:gd name="T68" fmla="*/ 56 w 258"/>
                <a:gd name="T69" fmla="*/ 167 h 256"/>
                <a:gd name="T70" fmla="*/ 58 w 258"/>
                <a:gd name="T71" fmla="*/ 159 h 256"/>
                <a:gd name="T72" fmla="*/ 50 w 258"/>
                <a:gd name="T73" fmla="*/ 152 h 256"/>
                <a:gd name="T74" fmla="*/ 21 w 258"/>
                <a:gd name="T75" fmla="*/ 152 h 256"/>
                <a:gd name="T76" fmla="*/ 1 w 258"/>
                <a:gd name="T77" fmla="*/ 127 h 256"/>
                <a:gd name="T78" fmla="*/ 24 w 258"/>
                <a:gd name="T79" fmla="*/ 104 h 256"/>
                <a:gd name="T80" fmla="*/ 49 w 258"/>
                <a:gd name="T81" fmla="*/ 104 h 256"/>
                <a:gd name="T82" fmla="*/ 58 w 258"/>
                <a:gd name="T83" fmla="*/ 97 h 256"/>
                <a:gd name="T84" fmla="*/ 55 w 258"/>
                <a:gd name="T85" fmla="*/ 88 h 256"/>
                <a:gd name="T86" fmla="*/ 39 w 258"/>
                <a:gd name="T87" fmla="*/ 72 h 256"/>
                <a:gd name="T88" fmla="*/ 39 w 258"/>
                <a:gd name="T89" fmla="*/ 38 h 256"/>
                <a:gd name="T90" fmla="*/ 72 w 258"/>
                <a:gd name="T91" fmla="*/ 37 h 256"/>
                <a:gd name="T92" fmla="*/ 90 w 258"/>
                <a:gd name="T93" fmla="*/ 56 h 256"/>
                <a:gd name="T94" fmla="*/ 98 w 258"/>
                <a:gd name="T95" fmla="*/ 57 h 256"/>
                <a:gd name="T96" fmla="*/ 105 w 258"/>
                <a:gd name="T97" fmla="*/ 50 h 256"/>
                <a:gd name="T98" fmla="*/ 105 w 258"/>
                <a:gd name="T99" fmla="*/ 36 h 256"/>
                <a:gd name="T100" fmla="*/ 105 w 258"/>
                <a:gd name="T101" fmla="*/ 36 h 256"/>
                <a:gd name="T102" fmla="*/ 105 w 258"/>
                <a:gd name="T103" fmla="*/ 36 h 256"/>
                <a:gd name="T104" fmla="*/ 129 w 258"/>
                <a:gd name="T105" fmla="*/ 168 h 256"/>
                <a:gd name="T106" fmla="*/ 170 w 258"/>
                <a:gd name="T107" fmla="*/ 128 h 256"/>
                <a:gd name="T108" fmla="*/ 129 w 258"/>
                <a:gd name="T109" fmla="*/ 88 h 256"/>
                <a:gd name="T110" fmla="*/ 89 w 258"/>
                <a:gd name="T111" fmla="*/ 128 h 256"/>
                <a:gd name="T112" fmla="*/ 129 w 258"/>
                <a:gd name="T113" fmla="*/ 16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6">
                  <a:moveTo>
                    <a:pt x="105" y="36"/>
                  </a:moveTo>
                  <a:cubicBezTo>
                    <a:pt x="105" y="31"/>
                    <a:pt x="105" y="27"/>
                    <a:pt x="105" y="22"/>
                  </a:cubicBezTo>
                  <a:cubicBezTo>
                    <a:pt x="106" y="10"/>
                    <a:pt x="117" y="0"/>
                    <a:pt x="129" y="0"/>
                  </a:cubicBezTo>
                  <a:cubicBezTo>
                    <a:pt x="142" y="1"/>
                    <a:pt x="153" y="10"/>
                    <a:pt x="153" y="23"/>
                  </a:cubicBezTo>
                  <a:cubicBezTo>
                    <a:pt x="153" y="32"/>
                    <a:pt x="153" y="41"/>
                    <a:pt x="153" y="50"/>
                  </a:cubicBezTo>
                  <a:cubicBezTo>
                    <a:pt x="153" y="55"/>
                    <a:pt x="157" y="55"/>
                    <a:pt x="160" y="56"/>
                  </a:cubicBezTo>
                  <a:cubicBezTo>
                    <a:pt x="163" y="58"/>
                    <a:pt x="165" y="59"/>
                    <a:pt x="168" y="56"/>
                  </a:cubicBezTo>
                  <a:cubicBezTo>
                    <a:pt x="173" y="50"/>
                    <a:pt x="179" y="44"/>
                    <a:pt x="185" y="38"/>
                  </a:cubicBezTo>
                  <a:cubicBezTo>
                    <a:pt x="195" y="29"/>
                    <a:pt x="210" y="28"/>
                    <a:pt x="219" y="38"/>
                  </a:cubicBezTo>
                  <a:cubicBezTo>
                    <a:pt x="229" y="47"/>
                    <a:pt x="229" y="62"/>
                    <a:pt x="219" y="73"/>
                  </a:cubicBezTo>
                  <a:cubicBezTo>
                    <a:pt x="213" y="78"/>
                    <a:pt x="207" y="84"/>
                    <a:pt x="201" y="90"/>
                  </a:cubicBezTo>
                  <a:cubicBezTo>
                    <a:pt x="198" y="92"/>
                    <a:pt x="199" y="95"/>
                    <a:pt x="201" y="97"/>
                  </a:cubicBezTo>
                  <a:cubicBezTo>
                    <a:pt x="202" y="100"/>
                    <a:pt x="202" y="105"/>
                    <a:pt x="207" y="104"/>
                  </a:cubicBezTo>
                  <a:cubicBezTo>
                    <a:pt x="216" y="104"/>
                    <a:pt x="224" y="104"/>
                    <a:pt x="233" y="104"/>
                  </a:cubicBezTo>
                  <a:cubicBezTo>
                    <a:pt x="246" y="104"/>
                    <a:pt x="256" y="114"/>
                    <a:pt x="257" y="127"/>
                  </a:cubicBezTo>
                  <a:cubicBezTo>
                    <a:pt x="258" y="140"/>
                    <a:pt x="248" y="151"/>
                    <a:pt x="235" y="152"/>
                  </a:cubicBezTo>
                  <a:cubicBezTo>
                    <a:pt x="227" y="153"/>
                    <a:pt x="218" y="153"/>
                    <a:pt x="209" y="152"/>
                  </a:cubicBezTo>
                  <a:cubicBezTo>
                    <a:pt x="203" y="152"/>
                    <a:pt x="203" y="156"/>
                    <a:pt x="201" y="159"/>
                  </a:cubicBezTo>
                  <a:cubicBezTo>
                    <a:pt x="199" y="163"/>
                    <a:pt x="200" y="165"/>
                    <a:pt x="202" y="168"/>
                  </a:cubicBezTo>
                  <a:cubicBezTo>
                    <a:pt x="208" y="173"/>
                    <a:pt x="213" y="178"/>
                    <a:pt x="219" y="184"/>
                  </a:cubicBezTo>
                  <a:cubicBezTo>
                    <a:pt x="229" y="195"/>
                    <a:pt x="229" y="209"/>
                    <a:pt x="219" y="219"/>
                  </a:cubicBezTo>
                  <a:cubicBezTo>
                    <a:pt x="209" y="228"/>
                    <a:pt x="195" y="228"/>
                    <a:pt x="184" y="217"/>
                  </a:cubicBezTo>
                  <a:cubicBezTo>
                    <a:pt x="180" y="213"/>
                    <a:pt x="175" y="209"/>
                    <a:pt x="171" y="204"/>
                  </a:cubicBezTo>
                  <a:cubicBezTo>
                    <a:pt x="166" y="198"/>
                    <a:pt x="162" y="198"/>
                    <a:pt x="157" y="201"/>
                  </a:cubicBezTo>
                  <a:cubicBezTo>
                    <a:pt x="154" y="203"/>
                    <a:pt x="153" y="204"/>
                    <a:pt x="153" y="207"/>
                  </a:cubicBezTo>
                  <a:cubicBezTo>
                    <a:pt x="153" y="215"/>
                    <a:pt x="153" y="224"/>
                    <a:pt x="153" y="233"/>
                  </a:cubicBezTo>
                  <a:cubicBezTo>
                    <a:pt x="153" y="246"/>
                    <a:pt x="143" y="256"/>
                    <a:pt x="130" y="256"/>
                  </a:cubicBezTo>
                  <a:cubicBezTo>
                    <a:pt x="116" y="256"/>
                    <a:pt x="106" y="247"/>
                    <a:pt x="105" y="233"/>
                  </a:cubicBezTo>
                  <a:cubicBezTo>
                    <a:pt x="105" y="225"/>
                    <a:pt x="105" y="216"/>
                    <a:pt x="105" y="208"/>
                  </a:cubicBezTo>
                  <a:cubicBezTo>
                    <a:pt x="106" y="202"/>
                    <a:pt x="102" y="202"/>
                    <a:pt x="98" y="200"/>
                  </a:cubicBezTo>
                  <a:cubicBezTo>
                    <a:pt x="95" y="198"/>
                    <a:pt x="93" y="198"/>
                    <a:pt x="90" y="201"/>
                  </a:cubicBezTo>
                  <a:cubicBezTo>
                    <a:pt x="85" y="207"/>
                    <a:pt x="79" y="212"/>
                    <a:pt x="73" y="218"/>
                  </a:cubicBezTo>
                  <a:cubicBezTo>
                    <a:pt x="63" y="228"/>
                    <a:pt x="49" y="228"/>
                    <a:pt x="39" y="219"/>
                  </a:cubicBezTo>
                  <a:cubicBezTo>
                    <a:pt x="29" y="209"/>
                    <a:pt x="29" y="195"/>
                    <a:pt x="39" y="184"/>
                  </a:cubicBezTo>
                  <a:cubicBezTo>
                    <a:pt x="45" y="178"/>
                    <a:pt x="50" y="173"/>
                    <a:pt x="56" y="167"/>
                  </a:cubicBezTo>
                  <a:cubicBezTo>
                    <a:pt x="59" y="165"/>
                    <a:pt x="59" y="162"/>
                    <a:pt x="58" y="159"/>
                  </a:cubicBezTo>
                  <a:cubicBezTo>
                    <a:pt x="56" y="156"/>
                    <a:pt x="56" y="152"/>
                    <a:pt x="50" y="152"/>
                  </a:cubicBezTo>
                  <a:cubicBezTo>
                    <a:pt x="40" y="153"/>
                    <a:pt x="31" y="153"/>
                    <a:pt x="21" y="152"/>
                  </a:cubicBezTo>
                  <a:cubicBezTo>
                    <a:pt x="9" y="150"/>
                    <a:pt x="0" y="139"/>
                    <a:pt x="1" y="127"/>
                  </a:cubicBezTo>
                  <a:cubicBezTo>
                    <a:pt x="2" y="114"/>
                    <a:pt x="12" y="105"/>
                    <a:pt x="24" y="104"/>
                  </a:cubicBezTo>
                  <a:cubicBezTo>
                    <a:pt x="33" y="104"/>
                    <a:pt x="41" y="104"/>
                    <a:pt x="49" y="104"/>
                  </a:cubicBezTo>
                  <a:cubicBezTo>
                    <a:pt x="55" y="105"/>
                    <a:pt x="55" y="101"/>
                    <a:pt x="58" y="97"/>
                  </a:cubicBezTo>
                  <a:cubicBezTo>
                    <a:pt x="60" y="93"/>
                    <a:pt x="58" y="91"/>
                    <a:pt x="55" y="88"/>
                  </a:cubicBezTo>
                  <a:cubicBezTo>
                    <a:pt x="50" y="83"/>
                    <a:pt x="44" y="77"/>
                    <a:pt x="39" y="72"/>
                  </a:cubicBezTo>
                  <a:cubicBezTo>
                    <a:pt x="29" y="62"/>
                    <a:pt x="29" y="47"/>
                    <a:pt x="39" y="38"/>
                  </a:cubicBezTo>
                  <a:cubicBezTo>
                    <a:pt x="48" y="29"/>
                    <a:pt x="62" y="28"/>
                    <a:pt x="72" y="37"/>
                  </a:cubicBezTo>
                  <a:cubicBezTo>
                    <a:pt x="78" y="43"/>
                    <a:pt x="85" y="49"/>
                    <a:pt x="90" y="56"/>
                  </a:cubicBezTo>
                  <a:cubicBezTo>
                    <a:pt x="93" y="59"/>
                    <a:pt x="95" y="58"/>
                    <a:pt x="98" y="57"/>
                  </a:cubicBezTo>
                  <a:cubicBezTo>
                    <a:pt x="101" y="55"/>
                    <a:pt x="106" y="55"/>
                    <a:pt x="105" y="50"/>
                  </a:cubicBezTo>
                  <a:cubicBezTo>
                    <a:pt x="105" y="45"/>
                    <a:pt x="105" y="40"/>
                    <a:pt x="105" y="36"/>
                  </a:cubicBezTo>
                  <a:cubicBezTo>
                    <a:pt x="105" y="36"/>
                    <a:pt x="105" y="36"/>
                    <a:pt x="105" y="36"/>
                  </a:cubicBezTo>
                  <a:cubicBezTo>
                    <a:pt x="105" y="36"/>
                    <a:pt x="105" y="36"/>
                    <a:pt x="105" y="36"/>
                  </a:cubicBezTo>
                  <a:close/>
                  <a:moveTo>
                    <a:pt x="129" y="168"/>
                  </a:moveTo>
                  <a:cubicBezTo>
                    <a:pt x="151" y="168"/>
                    <a:pt x="170" y="151"/>
                    <a:pt x="170" y="128"/>
                  </a:cubicBezTo>
                  <a:cubicBezTo>
                    <a:pt x="170" y="106"/>
                    <a:pt x="151" y="88"/>
                    <a:pt x="129" y="88"/>
                  </a:cubicBezTo>
                  <a:cubicBezTo>
                    <a:pt x="108" y="87"/>
                    <a:pt x="89" y="106"/>
                    <a:pt x="89" y="128"/>
                  </a:cubicBezTo>
                  <a:cubicBezTo>
                    <a:pt x="89" y="150"/>
                    <a:pt x="106" y="168"/>
                    <a:pt x="129" y="168"/>
                  </a:cubicBezTo>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00" name="Freeform 80">
              <a:extLst>
                <a:ext uri="{FF2B5EF4-FFF2-40B4-BE49-F238E27FC236}">
                  <a16:creationId xmlns:a16="http://schemas.microsoft.com/office/drawing/2014/main" id="{589616CA-78DE-47F0-8AB6-D594CCEE3DDB}"/>
                </a:ext>
              </a:extLst>
            </p:cNvPr>
            <p:cNvSpPr>
              <a:spLocks noEditPoints="1"/>
            </p:cNvSpPr>
            <p:nvPr/>
          </p:nvSpPr>
          <p:spPr bwMode="auto">
            <a:xfrm>
              <a:off x="2499" y="1053"/>
              <a:ext cx="290" cy="290"/>
            </a:xfrm>
            <a:custGeom>
              <a:avLst/>
              <a:gdLst>
                <a:gd name="T0" fmla="*/ 20 w 164"/>
                <a:gd name="T1" fmla="*/ 129 h 164"/>
                <a:gd name="T2" fmla="*/ 25 w 164"/>
                <a:gd name="T3" fmla="*/ 118 h 164"/>
                <a:gd name="T4" fmla="*/ 35 w 164"/>
                <a:gd name="T5" fmla="*/ 108 h 164"/>
                <a:gd name="T6" fmla="*/ 36 w 164"/>
                <a:gd name="T7" fmla="*/ 101 h 164"/>
                <a:gd name="T8" fmla="*/ 30 w 164"/>
                <a:gd name="T9" fmla="*/ 97 h 164"/>
                <a:gd name="T10" fmla="*/ 16 w 164"/>
                <a:gd name="T11" fmla="*/ 97 h 164"/>
                <a:gd name="T12" fmla="*/ 0 w 164"/>
                <a:gd name="T13" fmla="*/ 82 h 164"/>
                <a:gd name="T14" fmla="*/ 16 w 164"/>
                <a:gd name="T15" fmla="*/ 67 h 164"/>
                <a:gd name="T16" fmla="*/ 30 w 164"/>
                <a:gd name="T17" fmla="*/ 67 h 164"/>
                <a:gd name="T18" fmla="*/ 36 w 164"/>
                <a:gd name="T19" fmla="*/ 63 h 164"/>
                <a:gd name="T20" fmla="*/ 35 w 164"/>
                <a:gd name="T21" fmla="*/ 56 h 164"/>
                <a:gd name="T22" fmla="*/ 24 w 164"/>
                <a:gd name="T23" fmla="*/ 46 h 164"/>
                <a:gd name="T24" fmla="*/ 24 w 164"/>
                <a:gd name="T25" fmla="*/ 25 h 164"/>
                <a:gd name="T26" fmla="*/ 45 w 164"/>
                <a:gd name="T27" fmla="*/ 24 h 164"/>
                <a:gd name="T28" fmla="*/ 57 w 164"/>
                <a:gd name="T29" fmla="*/ 35 h 164"/>
                <a:gd name="T30" fmla="*/ 63 w 164"/>
                <a:gd name="T31" fmla="*/ 36 h 164"/>
                <a:gd name="T32" fmla="*/ 67 w 164"/>
                <a:gd name="T33" fmla="*/ 31 h 164"/>
                <a:gd name="T34" fmla="*/ 67 w 164"/>
                <a:gd name="T35" fmla="*/ 15 h 164"/>
                <a:gd name="T36" fmla="*/ 82 w 164"/>
                <a:gd name="T37" fmla="*/ 0 h 164"/>
                <a:gd name="T38" fmla="*/ 97 w 164"/>
                <a:gd name="T39" fmla="*/ 15 h 164"/>
                <a:gd name="T40" fmla="*/ 97 w 164"/>
                <a:gd name="T41" fmla="*/ 31 h 164"/>
                <a:gd name="T42" fmla="*/ 101 w 164"/>
                <a:gd name="T43" fmla="*/ 36 h 164"/>
                <a:gd name="T44" fmla="*/ 108 w 164"/>
                <a:gd name="T45" fmla="*/ 35 h 164"/>
                <a:gd name="T46" fmla="*/ 118 w 164"/>
                <a:gd name="T47" fmla="*/ 25 h 164"/>
                <a:gd name="T48" fmla="*/ 140 w 164"/>
                <a:gd name="T49" fmla="*/ 25 h 164"/>
                <a:gd name="T50" fmla="*/ 140 w 164"/>
                <a:gd name="T51" fmla="*/ 46 h 164"/>
                <a:gd name="T52" fmla="*/ 130 w 164"/>
                <a:gd name="T53" fmla="*/ 56 h 164"/>
                <a:gd name="T54" fmla="*/ 128 w 164"/>
                <a:gd name="T55" fmla="*/ 63 h 164"/>
                <a:gd name="T56" fmla="*/ 134 w 164"/>
                <a:gd name="T57" fmla="*/ 67 h 164"/>
                <a:gd name="T58" fmla="*/ 148 w 164"/>
                <a:gd name="T59" fmla="*/ 67 h 164"/>
                <a:gd name="T60" fmla="*/ 164 w 164"/>
                <a:gd name="T61" fmla="*/ 82 h 164"/>
                <a:gd name="T62" fmla="*/ 148 w 164"/>
                <a:gd name="T63" fmla="*/ 97 h 164"/>
                <a:gd name="T64" fmla="*/ 134 w 164"/>
                <a:gd name="T65" fmla="*/ 97 h 164"/>
                <a:gd name="T66" fmla="*/ 128 w 164"/>
                <a:gd name="T67" fmla="*/ 101 h 164"/>
                <a:gd name="T68" fmla="*/ 130 w 164"/>
                <a:gd name="T69" fmla="*/ 108 h 164"/>
                <a:gd name="T70" fmla="*/ 140 w 164"/>
                <a:gd name="T71" fmla="*/ 118 h 164"/>
                <a:gd name="T72" fmla="*/ 140 w 164"/>
                <a:gd name="T73" fmla="*/ 140 h 164"/>
                <a:gd name="T74" fmla="*/ 118 w 164"/>
                <a:gd name="T75" fmla="*/ 140 h 164"/>
                <a:gd name="T76" fmla="*/ 108 w 164"/>
                <a:gd name="T77" fmla="*/ 130 h 164"/>
                <a:gd name="T78" fmla="*/ 101 w 164"/>
                <a:gd name="T79" fmla="*/ 129 h 164"/>
                <a:gd name="T80" fmla="*/ 97 w 164"/>
                <a:gd name="T81" fmla="*/ 135 h 164"/>
                <a:gd name="T82" fmla="*/ 97 w 164"/>
                <a:gd name="T83" fmla="*/ 149 h 164"/>
                <a:gd name="T84" fmla="*/ 82 w 164"/>
                <a:gd name="T85" fmla="*/ 164 h 164"/>
                <a:gd name="T86" fmla="*/ 67 w 164"/>
                <a:gd name="T87" fmla="*/ 149 h 164"/>
                <a:gd name="T88" fmla="*/ 67 w 164"/>
                <a:gd name="T89" fmla="*/ 135 h 164"/>
                <a:gd name="T90" fmla="*/ 63 w 164"/>
                <a:gd name="T91" fmla="*/ 128 h 164"/>
                <a:gd name="T92" fmla="*/ 56 w 164"/>
                <a:gd name="T93" fmla="*/ 130 h 164"/>
                <a:gd name="T94" fmla="*/ 45 w 164"/>
                <a:gd name="T95" fmla="*/ 141 h 164"/>
                <a:gd name="T96" fmla="*/ 29 w 164"/>
                <a:gd name="T97" fmla="*/ 143 h 164"/>
                <a:gd name="T98" fmla="*/ 20 w 164"/>
                <a:gd name="T99" fmla="*/ 129 h 164"/>
                <a:gd name="T100" fmla="*/ 108 w 164"/>
                <a:gd name="T101" fmla="*/ 83 h 164"/>
                <a:gd name="T102" fmla="*/ 82 w 164"/>
                <a:gd name="T103" fmla="*/ 57 h 164"/>
                <a:gd name="T104" fmla="*/ 57 w 164"/>
                <a:gd name="T105" fmla="*/ 82 h 164"/>
                <a:gd name="T106" fmla="*/ 82 w 164"/>
                <a:gd name="T107" fmla="*/ 108 h 164"/>
                <a:gd name="T108" fmla="*/ 108 w 164"/>
                <a:gd name="T109"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64">
                  <a:moveTo>
                    <a:pt x="20" y="129"/>
                  </a:moveTo>
                  <a:cubicBezTo>
                    <a:pt x="20" y="125"/>
                    <a:pt x="21" y="121"/>
                    <a:pt x="25" y="118"/>
                  </a:cubicBezTo>
                  <a:cubicBezTo>
                    <a:pt x="28" y="115"/>
                    <a:pt x="31" y="111"/>
                    <a:pt x="35" y="108"/>
                  </a:cubicBezTo>
                  <a:cubicBezTo>
                    <a:pt x="37" y="105"/>
                    <a:pt x="37" y="103"/>
                    <a:pt x="36" y="101"/>
                  </a:cubicBezTo>
                  <a:cubicBezTo>
                    <a:pt x="35" y="98"/>
                    <a:pt x="33" y="97"/>
                    <a:pt x="30" y="97"/>
                  </a:cubicBezTo>
                  <a:cubicBezTo>
                    <a:pt x="26" y="98"/>
                    <a:pt x="21" y="98"/>
                    <a:pt x="16" y="97"/>
                  </a:cubicBezTo>
                  <a:cubicBezTo>
                    <a:pt x="7" y="97"/>
                    <a:pt x="0" y="91"/>
                    <a:pt x="0" y="82"/>
                  </a:cubicBezTo>
                  <a:cubicBezTo>
                    <a:pt x="0" y="74"/>
                    <a:pt x="7" y="67"/>
                    <a:pt x="16" y="67"/>
                  </a:cubicBezTo>
                  <a:cubicBezTo>
                    <a:pt x="21" y="67"/>
                    <a:pt x="25" y="67"/>
                    <a:pt x="30" y="67"/>
                  </a:cubicBezTo>
                  <a:cubicBezTo>
                    <a:pt x="33" y="67"/>
                    <a:pt x="35" y="66"/>
                    <a:pt x="36" y="63"/>
                  </a:cubicBezTo>
                  <a:cubicBezTo>
                    <a:pt x="37" y="60"/>
                    <a:pt x="37" y="58"/>
                    <a:pt x="35" y="56"/>
                  </a:cubicBezTo>
                  <a:cubicBezTo>
                    <a:pt x="31" y="53"/>
                    <a:pt x="27" y="49"/>
                    <a:pt x="24" y="46"/>
                  </a:cubicBezTo>
                  <a:cubicBezTo>
                    <a:pt x="18" y="39"/>
                    <a:pt x="18" y="31"/>
                    <a:pt x="24" y="25"/>
                  </a:cubicBezTo>
                  <a:cubicBezTo>
                    <a:pt x="30" y="19"/>
                    <a:pt x="39" y="18"/>
                    <a:pt x="45" y="24"/>
                  </a:cubicBezTo>
                  <a:cubicBezTo>
                    <a:pt x="49" y="27"/>
                    <a:pt x="53" y="31"/>
                    <a:pt x="57" y="35"/>
                  </a:cubicBezTo>
                  <a:cubicBezTo>
                    <a:pt x="59" y="37"/>
                    <a:pt x="60" y="37"/>
                    <a:pt x="63" y="36"/>
                  </a:cubicBezTo>
                  <a:cubicBezTo>
                    <a:pt x="65" y="35"/>
                    <a:pt x="67" y="34"/>
                    <a:pt x="67" y="31"/>
                  </a:cubicBezTo>
                  <a:cubicBezTo>
                    <a:pt x="67" y="26"/>
                    <a:pt x="67" y="21"/>
                    <a:pt x="67" y="15"/>
                  </a:cubicBezTo>
                  <a:cubicBezTo>
                    <a:pt x="67" y="7"/>
                    <a:pt x="74" y="1"/>
                    <a:pt x="82" y="0"/>
                  </a:cubicBezTo>
                  <a:cubicBezTo>
                    <a:pt x="90" y="0"/>
                    <a:pt x="97" y="7"/>
                    <a:pt x="97" y="15"/>
                  </a:cubicBezTo>
                  <a:cubicBezTo>
                    <a:pt x="98" y="20"/>
                    <a:pt x="98" y="25"/>
                    <a:pt x="97" y="31"/>
                  </a:cubicBezTo>
                  <a:cubicBezTo>
                    <a:pt x="97" y="34"/>
                    <a:pt x="98" y="35"/>
                    <a:pt x="101" y="36"/>
                  </a:cubicBezTo>
                  <a:cubicBezTo>
                    <a:pt x="104" y="37"/>
                    <a:pt x="106" y="37"/>
                    <a:pt x="108" y="35"/>
                  </a:cubicBezTo>
                  <a:cubicBezTo>
                    <a:pt x="111" y="31"/>
                    <a:pt x="114" y="28"/>
                    <a:pt x="118" y="25"/>
                  </a:cubicBezTo>
                  <a:cubicBezTo>
                    <a:pt x="125" y="18"/>
                    <a:pt x="134" y="18"/>
                    <a:pt x="140" y="25"/>
                  </a:cubicBezTo>
                  <a:cubicBezTo>
                    <a:pt x="146" y="31"/>
                    <a:pt x="146" y="40"/>
                    <a:pt x="140" y="46"/>
                  </a:cubicBezTo>
                  <a:cubicBezTo>
                    <a:pt x="136" y="50"/>
                    <a:pt x="133" y="53"/>
                    <a:pt x="130" y="56"/>
                  </a:cubicBezTo>
                  <a:cubicBezTo>
                    <a:pt x="128" y="58"/>
                    <a:pt x="127" y="60"/>
                    <a:pt x="128" y="63"/>
                  </a:cubicBezTo>
                  <a:cubicBezTo>
                    <a:pt x="129" y="66"/>
                    <a:pt x="131" y="67"/>
                    <a:pt x="134" y="67"/>
                  </a:cubicBezTo>
                  <a:cubicBezTo>
                    <a:pt x="138" y="67"/>
                    <a:pt x="143" y="67"/>
                    <a:pt x="148" y="67"/>
                  </a:cubicBezTo>
                  <a:cubicBezTo>
                    <a:pt x="157" y="67"/>
                    <a:pt x="164" y="74"/>
                    <a:pt x="164" y="82"/>
                  </a:cubicBezTo>
                  <a:cubicBezTo>
                    <a:pt x="164" y="91"/>
                    <a:pt x="157" y="97"/>
                    <a:pt x="148" y="97"/>
                  </a:cubicBezTo>
                  <a:cubicBezTo>
                    <a:pt x="143" y="98"/>
                    <a:pt x="139" y="98"/>
                    <a:pt x="134" y="97"/>
                  </a:cubicBezTo>
                  <a:cubicBezTo>
                    <a:pt x="131" y="97"/>
                    <a:pt x="130" y="98"/>
                    <a:pt x="128" y="101"/>
                  </a:cubicBezTo>
                  <a:cubicBezTo>
                    <a:pt x="126" y="105"/>
                    <a:pt x="128" y="106"/>
                    <a:pt x="130" y="108"/>
                  </a:cubicBezTo>
                  <a:cubicBezTo>
                    <a:pt x="133" y="112"/>
                    <a:pt x="137" y="115"/>
                    <a:pt x="140" y="118"/>
                  </a:cubicBezTo>
                  <a:cubicBezTo>
                    <a:pt x="146" y="125"/>
                    <a:pt x="146" y="134"/>
                    <a:pt x="140" y="140"/>
                  </a:cubicBezTo>
                  <a:cubicBezTo>
                    <a:pt x="134" y="146"/>
                    <a:pt x="125" y="146"/>
                    <a:pt x="118" y="140"/>
                  </a:cubicBezTo>
                  <a:cubicBezTo>
                    <a:pt x="115" y="137"/>
                    <a:pt x="111" y="133"/>
                    <a:pt x="108" y="130"/>
                  </a:cubicBezTo>
                  <a:cubicBezTo>
                    <a:pt x="106" y="127"/>
                    <a:pt x="104" y="128"/>
                    <a:pt x="101" y="129"/>
                  </a:cubicBezTo>
                  <a:cubicBezTo>
                    <a:pt x="97" y="130"/>
                    <a:pt x="97" y="132"/>
                    <a:pt x="97" y="135"/>
                  </a:cubicBezTo>
                  <a:cubicBezTo>
                    <a:pt x="98" y="139"/>
                    <a:pt x="98" y="144"/>
                    <a:pt x="97" y="149"/>
                  </a:cubicBezTo>
                  <a:cubicBezTo>
                    <a:pt x="97" y="158"/>
                    <a:pt x="90" y="164"/>
                    <a:pt x="82" y="164"/>
                  </a:cubicBezTo>
                  <a:cubicBezTo>
                    <a:pt x="74" y="164"/>
                    <a:pt x="67" y="158"/>
                    <a:pt x="67" y="149"/>
                  </a:cubicBezTo>
                  <a:cubicBezTo>
                    <a:pt x="67" y="144"/>
                    <a:pt x="67" y="139"/>
                    <a:pt x="67" y="135"/>
                  </a:cubicBezTo>
                  <a:cubicBezTo>
                    <a:pt x="67" y="132"/>
                    <a:pt x="66" y="130"/>
                    <a:pt x="63" y="128"/>
                  </a:cubicBezTo>
                  <a:cubicBezTo>
                    <a:pt x="60" y="127"/>
                    <a:pt x="58" y="128"/>
                    <a:pt x="56" y="130"/>
                  </a:cubicBezTo>
                  <a:cubicBezTo>
                    <a:pt x="52" y="134"/>
                    <a:pt x="49" y="138"/>
                    <a:pt x="45" y="141"/>
                  </a:cubicBezTo>
                  <a:cubicBezTo>
                    <a:pt x="40" y="145"/>
                    <a:pt x="34" y="146"/>
                    <a:pt x="29" y="143"/>
                  </a:cubicBezTo>
                  <a:cubicBezTo>
                    <a:pt x="23" y="141"/>
                    <a:pt x="20" y="135"/>
                    <a:pt x="20" y="129"/>
                  </a:cubicBezTo>
                  <a:moveTo>
                    <a:pt x="108" y="83"/>
                  </a:moveTo>
                  <a:cubicBezTo>
                    <a:pt x="108" y="68"/>
                    <a:pt x="97" y="57"/>
                    <a:pt x="82" y="57"/>
                  </a:cubicBezTo>
                  <a:cubicBezTo>
                    <a:pt x="68" y="57"/>
                    <a:pt x="57" y="67"/>
                    <a:pt x="57" y="82"/>
                  </a:cubicBezTo>
                  <a:cubicBezTo>
                    <a:pt x="56" y="96"/>
                    <a:pt x="68" y="108"/>
                    <a:pt x="82" y="108"/>
                  </a:cubicBezTo>
                  <a:cubicBezTo>
                    <a:pt x="96" y="108"/>
                    <a:pt x="107" y="97"/>
                    <a:pt x="108" y="83"/>
                  </a:cubicBezTo>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01" name="Freeform 81">
              <a:extLst>
                <a:ext uri="{FF2B5EF4-FFF2-40B4-BE49-F238E27FC236}">
                  <a16:creationId xmlns:a16="http://schemas.microsoft.com/office/drawing/2014/main" id="{0906BAFE-1496-4FF2-AE85-1F136E38C97F}"/>
                </a:ext>
              </a:extLst>
            </p:cNvPr>
            <p:cNvSpPr>
              <a:spLocks noEditPoints="1"/>
            </p:cNvSpPr>
            <p:nvPr/>
          </p:nvSpPr>
          <p:spPr bwMode="auto">
            <a:xfrm>
              <a:off x="3639" y="1689"/>
              <a:ext cx="268" cy="271"/>
            </a:xfrm>
            <a:custGeom>
              <a:avLst/>
              <a:gdLst>
                <a:gd name="T0" fmla="*/ 134 w 152"/>
                <a:gd name="T1" fmla="*/ 33 h 153"/>
                <a:gd name="T2" fmla="*/ 128 w 152"/>
                <a:gd name="T3" fmla="*/ 45 h 153"/>
                <a:gd name="T4" fmla="*/ 119 w 152"/>
                <a:gd name="T5" fmla="*/ 58 h 153"/>
                <a:gd name="T6" fmla="*/ 135 w 152"/>
                <a:gd name="T7" fmla="*/ 61 h 153"/>
                <a:gd name="T8" fmla="*/ 140 w 152"/>
                <a:gd name="T9" fmla="*/ 62 h 153"/>
                <a:gd name="T10" fmla="*/ 152 w 152"/>
                <a:gd name="T11" fmla="*/ 77 h 153"/>
                <a:gd name="T12" fmla="*/ 139 w 152"/>
                <a:gd name="T13" fmla="*/ 90 h 153"/>
                <a:gd name="T14" fmla="*/ 125 w 152"/>
                <a:gd name="T15" fmla="*/ 91 h 153"/>
                <a:gd name="T16" fmla="*/ 119 w 152"/>
                <a:gd name="T17" fmla="*/ 94 h 153"/>
                <a:gd name="T18" fmla="*/ 121 w 152"/>
                <a:gd name="T19" fmla="*/ 101 h 153"/>
                <a:gd name="T20" fmla="*/ 130 w 152"/>
                <a:gd name="T21" fmla="*/ 110 h 153"/>
                <a:gd name="T22" fmla="*/ 131 w 152"/>
                <a:gd name="T23" fmla="*/ 129 h 153"/>
                <a:gd name="T24" fmla="*/ 110 w 152"/>
                <a:gd name="T25" fmla="*/ 130 h 153"/>
                <a:gd name="T26" fmla="*/ 102 w 152"/>
                <a:gd name="T27" fmla="*/ 122 h 153"/>
                <a:gd name="T28" fmla="*/ 94 w 152"/>
                <a:gd name="T29" fmla="*/ 119 h 153"/>
                <a:gd name="T30" fmla="*/ 91 w 152"/>
                <a:gd name="T31" fmla="*/ 126 h 153"/>
                <a:gd name="T32" fmla="*/ 91 w 152"/>
                <a:gd name="T33" fmla="*/ 138 h 153"/>
                <a:gd name="T34" fmla="*/ 78 w 152"/>
                <a:gd name="T35" fmla="*/ 152 h 153"/>
                <a:gd name="T36" fmla="*/ 62 w 152"/>
                <a:gd name="T37" fmla="*/ 141 h 153"/>
                <a:gd name="T38" fmla="*/ 62 w 152"/>
                <a:gd name="T39" fmla="*/ 124 h 153"/>
                <a:gd name="T40" fmla="*/ 58 w 152"/>
                <a:gd name="T41" fmla="*/ 119 h 153"/>
                <a:gd name="T42" fmla="*/ 52 w 152"/>
                <a:gd name="T43" fmla="*/ 120 h 153"/>
                <a:gd name="T44" fmla="*/ 42 w 152"/>
                <a:gd name="T45" fmla="*/ 130 h 153"/>
                <a:gd name="T46" fmla="*/ 22 w 152"/>
                <a:gd name="T47" fmla="*/ 130 h 153"/>
                <a:gd name="T48" fmla="*/ 22 w 152"/>
                <a:gd name="T49" fmla="*/ 110 h 153"/>
                <a:gd name="T50" fmla="*/ 32 w 152"/>
                <a:gd name="T51" fmla="*/ 100 h 153"/>
                <a:gd name="T52" fmla="*/ 33 w 152"/>
                <a:gd name="T53" fmla="*/ 93 h 153"/>
                <a:gd name="T54" fmla="*/ 28 w 152"/>
                <a:gd name="T55" fmla="*/ 91 h 153"/>
                <a:gd name="T56" fmla="*/ 15 w 152"/>
                <a:gd name="T57" fmla="*/ 90 h 153"/>
                <a:gd name="T58" fmla="*/ 0 w 152"/>
                <a:gd name="T59" fmla="*/ 76 h 153"/>
                <a:gd name="T60" fmla="*/ 15 w 152"/>
                <a:gd name="T61" fmla="*/ 61 h 153"/>
                <a:gd name="T62" fmla="*/ 28 w 152"/>
                <a:gd name="T63" fmla="*/ 61 h 153"/>
                <a:gd name="T64" fmla="*/ 33 w 152"/>
                <a:gd name="T65" fmla="*/ 58 h 153"/>
                <a:gd name="T66" fmla="*/ 32 w 152"/>
                <a:gd name="T67" fmla="*/ 52 h 153"/>
                <a:gd name="T68" fmla="*/ 23 w 152"/>
                <a:gd name="T69" fmla="*/ 42 h 153"/>
                <a:gd name="T70" fmla="*/ 23 w 152"/>
                <a:gd name="T71" fmla="*/ 22 h 153"/>
                <a:gd name="T72" fmla="*/ 43 w 152"/>
                <a:gd name="T73" fmla="*/ 22 h 153"/>
                <a:gd name="T74" fmla="*/ 52 w 152"/>
                <a:gd name="T75" fmla="*/ 32 h 153"/>
                <a:gd name="T76" fmla="*/ 58 w 152"/>
                <a:gd name="T77" fmla="*/ 33 h 153"/>
                <a:gd name="T78" fmla="*/ 62 w 152"/>
                <a:gd name="T79" fmla="*/ 28 h 153"/>
                <a:gd name="T80" fmla="*/ 62 w 152"/>
                <a:gd name="T81" fmla="*/ 15 h 153"/>
                <a:gd name="T82" fmla="*/ 77 w 152"/>
                <a:gd name="T83" fmla="*/ 0 h 153"/>
                <a:gd name="T84" fmla="*/ 91 w 152"/>
                <a:gd name="T85" fmla="*/ 15 h 153"/>
                <a:gd name="T86" fmla="*/ 91 w 152"/>
                <a:gd name="T87" fmla="*/ 27 h 153"/>
                <a:gd name="T88" fmla="*/ 94 w 152"/>
                <a:gd name="T89" fmla="*/ 33 h 153"/>
                <a:gd name="T90" fmla="*/ 101 w 152"/>
                <a:gd name="T91" fmla="*/ 31 h 153"/>
                <a:gd name="T92" fmla="*/ 111 w 152"/>
                <a:gd name="T93" fmla="*/ 21 h 153"/>
                <a:gd name="T94" fmla="*/ 126 w 152"/>
                <a:gd name="T95" fmla="*/ 19 h 153"/>
                <a:gd name="T96" fmla="*/ 134 w 152"/>
                <a:gd name="T97" fmla="*/ 33 h 153"/>
                <a:gd name="T98" fmla="*/ 100 w 152"/>
                <a:gd name="T99" fmla="*/ 76 h 153"/>
                <a:gd name="T100" fmla="*/ 77 w 152"/>
                <a:gd name="T101" fmla="*/ 52 h 153"/>
                <a:gd name="T102" fmla="*/ 53 w 152"/>
                <a:gd name="T103" fmla="*/ 76 h 153"/>
                <a:gd name="T104" fmla="*/ 76 w 152"/>
                <a:gd name="T105" fmla="*/ 100 h 153"/>
                <a:gd name="T106" fmla="*/ 100 w 152"/>
                <a:gd name="T10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53">
                  <a:moveTo>
                    <a:pt x="134" y="33"/>
                  </a:moveTo>
                  <a:cubicBezTo>
                    <a:pt x="134" y="38"/>
                    <a:pt x="131" y="41"/>
                    <a:pt x="128" y="45"/>
                  </a:cubicBezTo>
                  <a:cubicBezTo>
                    <a:pt x="125" y="49"/>
                    <a:pt x="116" y="51"/>
                    <a:pt x="119" y="58"/>
                  </a:cubicBezTo>
                  <a:cubicBezTo>
                    <a:pt x="123" y="65"/>
                    <a:pt x="130" y="60"/>
                    <a:pt x="135" y="61"/>
                  </a:cubicBezTo>
                  <a:cubicBezTo>
                    <a:pt x="137" y="62"/>
                    <a:pt x="139" y="61"/>
                    <a:pt x="140" y="62"/>
                  </a:cubicBezTo>
                  <a:cubicBezTo>
                    <a:pt x="148" y="63"/>
                    <a:pt x="152" y="69"/>
                    <a:pt x="152" y="77"/>
                  </a:cubicBezTo>
                  <a:cubicBezTo>
                    <a:pt x="152" y="84"/>
                    <a:pt x="147" y="90"/>
                    <a:pt x="139" y="90"/>
                  </a:cubicBezTo>
                  <a:cubicBezTo>
                    <a:pt x="135" y="91"/>
                    <a:pt x="130" y="91"/>
                    <a:pt x="125" y="91"/>
                  </a:cubicBezTo>
                  <a:cubicBezTo>
                    <a:pt x="123" y="90"/>
                    <a:pt x="120" y="90"/>
                    <a:pt x="119" y="94"/>
                  </a:cubicBezTo>
                  <a:cubicBezTo>
                    <a:pt x="118" y="97"/>
                    <a:pt x="119" y="99"/>
                    <a:pt x="121" y="101"/>
                  </a:cubicBezTo>
                  <a:cubicBezTo>
                    <a:pt x="124" y="104"/>
                    <a:pt x="127" y="107"/>
                    <a:pt x="130" y="110"/>
                  </a:cubicBezTo>
                  <a:cubicBezTo>
                    <a:pt x="135" y="116"/>
                    <a:pt x="135" y="124"/>
                    <a:pt x="131" y="129"/>
                  </a:cubicBezTo>
                  <a:cubicBezTo>
                    <a:pt x="125" y="135"/>
                    <a:pt x="117" y="136"/>
                    <a:pt x="110" y="130"/>
                  </a:cubicBezTo>
                  <a:cubicBezTo>
                    <a:pt x="107" y="128"/>
                    <a:pt x="105" y="125"/>
                    <a:pt x="102" y="122"/>
                  </a:cubicBezTo>
                  <a:cubicBezTo>
                    <a:pt x="100" y="120"/>
                    <a:pt x="98" y="117"/>
                    <a:pt x="94" y="119"/>
                  </a:cubicBezTo>
                  <a:cubicBezTo>
                    <a:pt x="90" y="121"/>
                    <a:pt x="91" y="124"/>
                    <a:pt x="91" y="126"/>
                  </a:cubicBezTo>
                  <a:cubicBezTo>
                    <a:pt x="91" y="130"/>
                    <a:pt x="91" y="134"/>
                    <a:pt x="91" y="138"/>
                  </a:cubicBezTo>
                  <a:cubicBezTo>
                    <a:pt x="90" y="146"/>
                    <a:pt x="85" y="151"/>
                    <a:pt x="78" y="152"/>
                  </a:cubicBezTo>
                  <a:cubicBezTo>
                    <a:pt x="70" y="153"/>
                    <a:pt x="64" y="149"/>
                    <a:pt x="62" y="141"/>
                  </a:cubicBezTo>
                  <a:cubicBezTo>
                    <a:pt x="61" y="135"/>
                    <a:pt x="62" y="130"/>
                    <a:pt x="62" y="124"/>
                  </a:cubicBezTo>
                  <a:cubicBezTo>
                    <a:pt x="62" y="122"/>
                    <a:pt x="61" y="120"/>
                    <a:pt x="58" y="119"/>
                  </a:cubicBezTo>
                  <a:cubicBezTo>
                    <a:pt x="56" y="118"/>
                    <a:pt x="54" y="118"/>
                    <a:pt x="52" y="120"/>
                  </a:cubicBezTo>
                  <a:cubicBezTo>
                    <a:pt x="49" y="124"/>
                    <a:pt x="46" y="127"/>
                    <a:pt x="42" y="130"/>
                  </a:cubicBezTo>
                  <a:cubicBezTo>
                    <a:pt x="36" y="136"/>
                    <a:pt x="28" y="135"/>
                    <a:pt x="22" y="130"/>
                  </a:cubicBezTo>
                  <a:cubicBezTo>
                    <a:pt x="17" y="124"/>
                    <a:pt x="17" y="116"/>
                    <a:pt x="22" y="110"/>
                  </a:cubicBezTo>
                  <a:cubicBezTo>
                    <a:pt x="25" y="107"/>
                    <a:pt x="28" y="103"/>
                    <a:pt x="32" y="100"/>
                  </a:cubicBezTo>
                  <a:cubicBezTo>
                    <a:pt x="34" y="98"/>
                    <a:pt x="34" y="96"/>
                    <a:pt x="33" y="93"/>
                  </a:cubicBezTo>
                  <a:cubicBezTo>
                    <a:pt x="32" y="91"/>
                    <a:pt x="30" y="90"/>
                    <a:pt x="28" y="91"/>
                  </a:cubicBezTo>
                  <a:cubicBezTo>
                    <a:pt x="23" y="91"/>
                    <a:pt x="19" y="91"/>
                    <a:pt x="15" y="90"/>
                  </a:cubicBezTo>
                  <a:cubicBezTo>
                    <a:pt x="6" y="90"/>
                    <a:pt x="0" y="84"/>
                    <a:pt x="0" y="76"/>
                  </a:cubicBezTo>
                  <a:cubicBezTo>
                    <a:pt x="0" y="68"/>
                    <a:pt x="6" y="62"/>
                    <a:pt x="15" y="61"/>
                  </a:cubicBezTo>
                  <a:cubicBezTo>
                    <a:pt x="19" y="61"/>
                    <a:pt x="23" y="61"/>
                    <a:pt x="28" y="61"/>
                  </a:cubicBezTo>
                  <a:cubicBezTo>
                    <a:pt x="30" y="62"/>
                    <a:pt x="32" y="61"/>
                    <a:pt x="33" y="58"/>
                  </a:cubicBezTo>
                  <a:cubicBezTo>
                    <a:pt x="35" y="55"/>
                    <a:pt x="34" y="54"/>
                    <a:pt x="32" y="52"/>
                  </a:cubicBezTo>
                  <a:cubicBezTo>
                    <a:pt x="29" y="49"/>
                    <a:pt x="25" y="46"/>
                    <a:pt x="23" y="42"/>
                  </a:cubicBezTo>
                  <a:cubicBezTo>
                    <a:pt x="17" y="36"/>
                    <a:pt x="17" y="27"/>
                    <a:pt x="23" y="22"/>
                  </a:cubicBezTo>
                  <a:cubicBezTo>
                    <a:pt x="28" y="17"/>
                    <a:pt x="37" y="17"/>
                    <a:pt x="43" y="22"/>
                  </a:cubicBezTo>
                  <a:cubicBezTo>
                    <a:pt x="46" y="25"/>
                    <a:pt x="49" y="29"/>
                    <a:pt x="52" y="32"/>
                  </a:cubicBezTo>
                  <a:cubicBezTo>
                    <a:pt x="54" y="34"/>
                    <a:pt x="56" y="34"/>
                    <a:pt x="58" y="33"/>
                  </a:cubicBezTo>
                  <a:cubicBezTo>
                    <a:pt x="61" y="32"/>
                    <a:pt x="62" y="30"/>
                    <a:pt x="62" y="28"/>
                  </a:cubicBezTo>
                  <a:cubicBezTo>
                    <a:pt x="62" y="23"/>
                    <a:pt x="61" y="19"/>
                    <a:pt x="62" y="15"/>
                  </a:cubicBezTo>
                  <a:cubicBezTo>
                    <a:pt x="62" y="5"/>
                    <a:pt x="68" y="0"/>
                    <a:pt x="77" y="0"/>
                  </a:cubicBezTo>
                  <a:cubicBezTo>
                    <a:pt x="85" y="0"/>
                    <a:pt x="91" y="6"/>
                    <a:pt x="91" y="15"/>
                  </a:cubicBezTo>
                  <a:cubicBezTo>
                    <a:pt x="91" y="19"/>
                    <a:pt x="91" y="23"/>
                    <a:pt x="91" y="27"/>
                  </a:cubicBezTo>
                  <a:cubicBezTo>
                    <a:pt x="91" y="30"/>
                    <a:pt x="91" y="32"/>
                    <a:pt x="94" y="33"/>
                  </a:cubicBezTo>
                  <a:cubicBezTo>
                    <a:pt x="97" y="34"/>
                    <a:pt x="99" y="33"/>
                    <a:pt x="101" y="31"/>
                  </a:cubicBezTo>
                  <a:cubicBezTo>
                    <a:pt x="104" y="28"/>
                    <a:pt x="107" y="24"/>
                    <a:pt x="111" y="21"/>
                  </a:cubicBezTo>
                  <a:cubicBezTo>
                    <a:pt x="115" y="18"/>
                    <a:pt x="121" y="17"/>
                    <a:pt x="126" y="19"/>
                  </a:cubicBezTo>
                  <a:cubicBezTo>
                    <a:pt x="131" y="22"/>
                    <a:pt x="134" y="26"/>
                    <a:pt x="134" y="33"/>
                  </a:cubicBezTo>
                  <a:moveTo>
                    <a:pt x="100" y="76"/>
                  </a:moveTo>
                  <a:cubicBezTo>
                    <a:pt x="100" y="63"/>
                    <a:pt x="89" y="52"/>
                    <a:pt x="77" y="52"/>
                  </a:cubicBezTo>
                  <a:cubicBezTo>
                    <a:pt x="64" y="52"/>
                    <a:pt x="53" y="62"/>
                    <a:pt x="53" y="76"/>
                  </a:cubicBezTo>
                  <a:cubicBezTo>
                    <a:pt x="52" y="89"/>
                    <a:pt x="63" y="100"/>
                    <a:pt x="76" y="100"/>
                  </a:cubicBezTo>
                  <a:cubicBezTo>
                    <a:pt x="89" y="100"/>
                    <a:pt x="100" y="89"/>
                    <a:pt x="100" y="76"/>
                  </a:cubicBezTo>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02" name="Freeform 82">
              <a:extLst>
                <a:ext uri="{FF2B5EF4-FFF2-40B4-BE49-F238E27FC236}">
                  <a16:creationId xmlns:a16="http://schemas.microsoft.com/office/drawing/2014/main" id="{E0B3349C-508C-450F-9745-69D3CFA8B424}"/>
                </a:ext>
              </a:extLst>
            </p:cNvPr>
            <p:cNvSpPr>
              <a:spLocks noEditPoints="1"/>
            </p:cNvSpPr>
            <p:nvPr/>
          </p:nvSpPr>
          <p:spPr bwMode="auto">
            <a:xfrm>
              <a:off x="2789" y="2314"/>
              <a:ext cx="268" cy="270"/>
            </a:xfrm>
            <a:custGeom>
              <a:avLst/>
              <a:gdLst>
                <a:gd name="T0" fmla="*/ 134 w 152"/>
                <a:gd name="T1" fmla="*/ 34 h 153"/>
                <a:gd name="T2" fmla="*/ 128 w 152"/>
                <a:gd name="T3" fmla="*/ 45 h 153"/>
                <a:gd name="T4" fmla="*/ 119 w 152"/>
                <a:gd name="T5" fmla="*/ 58 h 153"/>
                <a:gd name="T6" fmla="*/ 135 w 152"/>
                <a:gd name="T7" fmla="*/ 62 h 153"/>
                <a:gd name="T8" fmla="*/ 140 w 152"/>
                <a:gd name="T9" fmla="*/ 62 h 153"/>
                <a:gd name="T10" fmla="*/ 152 w 152"/>
                <a:gd name="T11" fmla="*/ 77 h 153"/>
                <a:gd name="T12" fmla="*/ 139 w 152"/>
                <a:gd name="T13" fmla="*/ 91 h 153"/>
                <a:gd name="T14" fmla="*/ 125 w 152"/>
                <a:gd name="T15" fmla="*/ 91 h 153"/>
                <a:gd name="T16" fmla="*/ 119 w 152"/>
                <a:gd name="T17" fmla="*/ 94 h 153"/>
                <a:gd name="T18" fmla="*/ 121 w 152"/>
                <a:gd name="T19" fmla="*/ 101 h 153"/>
                <a:gd name="T20" fmla="*/ 130 w 152"/>
                <a:gd name="T21" fmla="*/ 110 h 153"/>
                <a:gd name="T22" fmla="*/ 130 w 152"/>
                <a:gd name="T23" fmla="*/ 130 h 153"/>
                <a:gd name="T24" fmla="*/ 110 w 152"/>
                <a:gd name="T25" fmla="*/ 131 h 153"/>
                <a:gd name="T26" fmla="*/ 102 w 152"/>
                <a:gd name="T27" fmla="*/ 122 h 153"/>
                <a:gd name="T28" fmla="*/ 94 w 152"/>
                <a:gd name="T29" fmla="*/ 119 h 153"/>
                <a:gd name="T30" fmla="*/ 91 w 152"/>
                <a:gd name="T31" fmla="*/ 127 h 153"/>
                <a:gd name="T32" fmla="*/ 91 w 152"/>
                <a:gd name="T33" fmla="*/ 139 h 153"/>
                <a:gd name="T34" fmla="*/ 78 w 152"/>
                <a:gd name="T35" fmla="*/ 152 h 153"/>
                <a:gd name="T36" fmla="*/ 62 w 152"/>
                <a:gd name="T37" fmla="*/ 141 h 153"/>
                <a:gd name="T38" fmla="*/ 62 w 152"/>
                <a:gd name="T39" fmla="*/ 125 h 153"/>
                <a:gd name="T40" fmla="*/ 58 w 152"/>
                <a:gd name="T41" fmla="*/ 119 h 153"/>
                <a:gd name="T42" fmla="*/ 52 w 152"/>
                <a:gd name="T43" fmla="*/ 120 h 153"/>
                <a:gd name="T44" fmla="*/ 42 w 152"/>
                <a:gd name="T45" fmla="*/ 130 h 153"/>
                <a:gd name="T46" fmla="*/ 22 w 152"/>
                <a:gd name="T47" fmla="*/ 130 h 153"/>
                <a:gd name="T48" fmla="*/ 22 w 152"/>
                <a:gd name="T49" fmla="*/ 110 h 153"/>
                <a:gd name="T50" fmla="*/ 32 w 152"/>
                <a:gd name="T51" fmla="*/ 100 h 153"/>
                <a:gd name="T52" fmla="*/ 33 w 152"/>
                <a:gd name="T53" fmla="*/ 94 h 153"/>
                <a:gd name="T54" fmla="*/ 28 w 152"/>
                <a:gd name="T55" fmla="*/ 91 h 153"/>
                <a:gd name="T56" fmla="*/ 15 w 152"/>
                <a:gd name="T57" fmla="*/ 91 h 153"/>
                <a:gd name="T58" fmla="*/ 0 w 152"/>
                <a:gd name="T59" fmla="*/ 76 h 153"/>
                <a:gd name="T60" fmla="*/ 15 w 152"/>
                <a:gd name="T61" fmla="*/ 62 h 153"/>
                <a:gd name="T62" fmla="*/ 28 w 152"/>
                <a:gd name="T63" fmla="*/ 62 h 153"/>
                <a:gd name="T64" fmla="*/ 33 w 152"/>
                <a:gd name="T65" fmla="*/ 58 h 153"/>
                <a:gd name="T66" fmla="*/ 32 w 152"/>
                <a:gd name="T67" fmla="*/ 52 h 153"/>
                <a:gd name="T68" fmla="*/ 23 w 152"/>
                <a:gd name="T69" fmla="*/ 43 h 153"/>
                <a:gd name="T70" fmla="*/ 23 w 152"/>
                <a:gd name="T71" fmla="*/ 22 h 153"/>
                <a:gd name="T72" fmla="*/ 43 w 152"/>
                <a:gd name="T73" fmla="*/ 23 h 153"/>
                <a:gd name="T74" fmla="*/ 52 w 152"/>
                <a:gd name="T75" fmla="*/ 32 h 153"/>
                <a:gd name="T76" fmla="*/ 58 w 152"/>
                <a:gd name="T77" fmla="*/ 33 h 153"/>
                <a:gd name="T78" fmla="*/ 62 w 152"/>
                <a:gd name="T79" fmla="*/ 28 h 153"/>
                <a:gd name="T80" fmla="*/ 62 w 152"/>
                <a:gd name="T81" fmla="*/ 15 h 153"/>
                <a:gd name="T82" fmla="*/ 77 w 152"/>
                <a:gd name="T83" fmla="*/ 0 h 153"/>
                <a:gd name="T84" fmla="*/ 91 w 152"/>
                <a:gd name="T85" fmla="*/ 15 h 153"/>
                <a:gd name="T86" fmla="*/ 91 w 152"/>
                <a:gd name="T87" fmla="*/ 27 h 153"/>
                <a:gd name="T88" fmla="*/ 94 w 152"/>
                <a:gd name="T89" fmla="*/ 33 h 153"/>
                <a:gd name="T90" fmla="*/ 101 w 152"/>
                <a:gd name="T91" fmla="*/ 31 h 153"/>
                <a:gd name="T92" fmla="*/ 111 w 152"/>
                <a:gd name="T93" fmla="*/ 22 h 153"/>
                <a:gd name="T94" fmla="*/ 126 w 152"/>
                <a:gd name="T95" fmla="*/ 20 h 153"/>
                <a:gd name="T96" fmla="*/ 134 w 152"/>
                <a:gd name="T97" fmla="*/ 34 h 153"/>
                <a:gd name="T98" fmla="*/ 100 w 152"/>
                <a:gd name="T99" fmla="*/ 76 h 153"/>
                <a:gd name="T100" fmla="*/ 77 w 152"/>
                <a:gd name="T101" fmla="*/ 52 h 153"/>
                <a:gd name="T102" fmla="*/ 53 w 152"/>
                <a:gd name="T103" fmla="*/ 76 h 153"/>
                <a:gd name="T104" fmla="*/ 76 w 152"/>
                <a:gd name="T105" fmla="*/ 100 h 153"/>
                <a:gd name="T106" fmla="*/ 100 w 152"/>
                <a:gd name="T10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53">
                  <a:moveTo>
                    <a:pt x="134" y="34"/>
                  </a:moveTo>
                  <a:cubicBezTo>
                    <a:pt x="134" y="38"/>
                    <a:pt x="131" y="41"/>
                    <a:pt x="128" y="45"/>
                  </a:cubicBezTo>
                  <a:cubicBezTo>
                    <a:pt x="125" y="49"/>
                    <a:pt x="116" y="51"/>
                    <a:pt x="119" y="58"/>
                  </a:cubicBezTo>
                  <a:cubicBezTo>
                    <a:pt x="122" y="65"/>
                    <a:pt x="130" y="60"/>
                    <a:pt x="135" y="62"/>
                  </a:cubicBezTo>
                  <a:cubicBezTo>
                    <a:pt x="137" y="62"/>
                    <a:pt x="139" y="62"/>
                    <a:pt x="140" y="62"/>
                  </a:cubicBezTo>
                  <a:cubicBezTo>
                    <a:pt x="148" y="63"/>
                    <a:pt x="152" y="69"/>
                    <a:pt x="152" y="77"/>
                  </a:cubicBezTo>
                  <a:cubicBezTo>
                    <a:pt x="152" y="84"/>
                    <a:pt x="147" y="90"/>
                    <a:pt x="139" y="91"/>
                  </a:cubicBezTo>
                  <a:cubicBezTo>
                    <a:pt x="135" y="91"/>
                    <a:pt x="130" y="91"/>
                    <a:pt x="125" y="91"/>
                  </a:cubicBezTo>
                  <a:cubicBezTo>
                    <a:pt x="123" y="91"/>
                    <a:pt x="120" y="91"/>
                    <a:pt x="119" y="94"/>
                  </a:cubicBezTo>
                  <a:cubicBezTo>
                    <a:pt x="118" y="97"/>
                    <a:pt x="119" y="99"/>
                    <a:pt x="121" y="101"/>
                  </a:cubicBezTo>
                  <a:cubicBezTo>
                    <a:pt x="124" y="104"/>
                    <a:pt x="127" y="107"/>
                    <a:pt x="130" y="110"/>
                  </a:cubicBezTo>
                  <a:cubicBezTo>
                    <a:pt x="135" y="116"/>
                    <a:pt x="135" y="124"/>
                    <a:pt x="130" y="130"/>
                  </a:cubicBezTo>
                  <a:cubicBezTo>
                    <a:pt x="125" y="135"/>
                    <a:pt x="117" y="136"/>
                    <a:pt x="110" y="131"/>
                  </a:cubicBezTo>
                  <a:cubicBezTo>
                    <a:pt x="107" y="128"/>
                    <a:pt x="105" y="125"/>
                    <a:pt x="102" y="122"/>
                  </a:cubicBezTo>
                  <a:cubicBezTo>
                    <a:pt x="100" y="120"/>
                    <a:pt x="98" y="117"/>
                    <a:pt x="94" y="119"/>
                  </a:cubicBezTo>
                  <a:cubicBezTo>
                    <a:pt x="90" y="121"/>
                    <a:pt x="91" y="124"/>
                    <a:pt x="91" y="127"/>
                  </a:cubicBezTo>
                  <a:cubicBezTo>
                    <a:pt x="91" y="131"/>
                    <a:pt x="91" y="135"/>
                    <a:pt x="91" y="139"/>
                  </a:cubicBezTo>
                  <a:cubicBezTo>
                    <a:pt x="90" y="146"/>
                    <a:pt x="85" y="152"/>
                    <a:pt x="78" y="152"/>
                  </a:cubicBezTo>
                  <a:cubicBezTo>
                    <a:pt x="70" y="153"/>
                    <a:pt x="64" y="149"/>
                    <a:pt x="62" y="141"/>
                  </a:cubicBezTo>
                  <a:cubicBezTo>
                    <a:pt x="61" y="136"/>
                    <a:pt x="62" y="130"/>
                    <a:pt x="62" y="125"/>
                  </a:cubicBezTo>
                  <a:cubicBezTo>
                    <a:pt x="62" y="122"/>
                    <a:pt x="61" y="120"/>
                    <a:pt x="58" y="119"/>
                  </a:cubicBezTo>
                  <a:cubicBezTo>
                    <a:pt x="56" y="118"/>
                    <a:pt x="54" y="119"/>
                    <a:pt x="52" y="120"/>
                  </a:cubicBezTo>
                  <a:cubicBezTo>
                    <a:pt x="49" y="124"/>
                    <a:pt x="46" y="127"/>
                    <a:pt x="42" y="130"/>
                  </a:cubicBezTo>
                  <a:cubicBezTo>
                    <a:pt x="36" y="136"/>
                    <a:pt x="28" y="136"/>
                    <a:pt x="22" y="130"/>
                  </a:cubicBezTo>
                  <a:cubicBezTo>
                    <a:pt x="17" y="124"/>
                    <a:pt x="17" y="116"/>
                    <a:pt x="22" y="110"/>
                  </a:cubicBezTo>
                  <a:cubicBezTo>
                    <a:pt x="25" y="107"/>
                    <a:pt x="28" y="104"/>
                    <a:pt x="32" y="100"/>
                  </a:cubicBezTo>
                  <a:cubicBezTo>
                    <a:pt x="34" y="98"/>
                    <a:pt x="34" y="96"/>
                    <a:pt x="33" y="94"/>
                  </a:cubicBezTo>
                  <a:cubicBezTo>
                    <a:pt x="32" y="91"/>
                    <a:pt x="30" y="91"/>
                    <a:pt x="28" y="91"/>
                  </a:cubicBezTo>
                  <a:cubicBezTo>
                    <a:pt x="23" y="91"/>
                    <a:pt x="19" y="91"/>
                    <a:pt x="15" y="91"/>
                  </a:cubicBezTo>
                  <a:cubicBezTo>
                    <a:pt x="6" y="90"/>
                    <a:pt x="0" y="84"/>
                    <a:pt x="0" y="76"/>
                  </a:cubicBezTo>
                  <a:cubicBezTo>
                    <a:pt x="0" y="68"/>
                    <a:pt x="6" y="62"/>
                    <a:pt x="15" y="62"/>
                  </a:cubicBezTo>
                  <a:cubicBezTo>
                    <a:pt x="19" y="62"/>
                    <a:pt x="23" y="62"/>
                    <a:pt x="28" y="62"/>
                  </a:cubicBezTo>
                  <a:cubicBezTo>
                    <a:pt x="30" y="62"/>
                    <a:pt x="32" y="61"/>
                    <a:pt x="33" y="58"/>
                  </a:cubicBezTo>
                  <a:cubicBezTo>
                    <a:pt x="34" y="56"/>
                    <a:pt x="34" y="54"/>
                    <a:pt x="32" y="52"/>
                  </a:cubicBezTo>
                  <a:cubicBezTo>
                    <a:pt x="29" y="49"/>
                    <a:pt x="25" y="46"/>
                    <a:pt x="23" y="43"/>
                  </a:cubicBezTo>
                  <a:cubicBezTo>
                    <a:pt x="17" y="36"/>
                    <a:pt x="17" y="28"/>
                    <a:pt x="23" y="22"/>
                  </a:cubicBezTo>
                  <a:cubicBezTo>
                    <a:pt x="28" y="17"/>
                    <a:pt x="37" y="17"/>
                    <a:pt x="43" y="23"/>
                  </a:cubicBezTo>
                  <a:cubicBezTo>
                    <a:pt x="46" y="26"/>
                    <a:pt x="49" y="29"/>
                    <a:pt x="52" y="32"/>
                  </a:cubicBezTo>
                  <a:cubicBezTo>
                    <a:pt x="54" y="34"/>
                    <a:pt x="56" y="34"/>
                    <a:pt x="58" y="33"/>
                  </a:cubicBezTo>
                  <a:cubicBezTo>
                    <a:pt x="61" y="32"/>
                    <a:pt x="62" y="31"/>
                    <a:pt x="62" y="28"/>
                  </a:cubicBezTo>
                  <a:cubicBezTo>
                    <a:pt x="61" y="24"/>
                    <a:pt x="61" y="19"/>
                    <a:pt x="62" y="15"/>
                  </a:cubicBezTo>
                  <a:cubicBezTo>
                    <a:pt x="62" y="6"/>
                    <a:pt x="68" y="0"/>
                    <a:pt x="77" y="0"/>
                  </a:cubicBezTo>
                  <a:cubicBezTo>
                    <a:pt x="85" y="1"/>
                    <a:pt x="90" y="6"/>
                    <a:pt x="91" y="15"/>
                  </a:cubicBezTo>
                  <a:cubicBezTo>
                    <a:pt x="91" y="19"/>
                    <a:pt x="91" y="23"/>
                    <a:pt x="91" y="27"/>
                  </a:cubicBezTo>
                  <a:cubicBezTo>
                    <a:pt x="91" y="30"/>
                    <a:pt x="91" y="32"/>
                    <a:pt x="94" y="33"/>
                  </a:cubicBezTo>
                  <a:cubicBezTo>
                    <a:pt x="97" y="35"/>
                    <a:pt x="99" y="33"/>
                    <a:pt x="101" y="31"/>
                  </a:cubicBezTo>
                  <a:cubicBezTo>
                    <a:pt x="104" y="28"/>
                    <a:pt x="107" y="25"/>
                    <a:pt x="111" y="22"/>
                  </a:cubicBezTo>
                  <a:cubicBezTo>
                    <a:pt x="115" y="18"/>
                    <a:pt x="121" y="17"/>
                    <a:pt x="126" y="20"/>
                  </a:cubicBezTo>
                  <a:cubicBezTo>
                    <a:pt x="131" y="22"/>
                    <a:pt x="134" y="27"/>
                    <a:pt x="134" y="34"/>
                  </a:cubicBezTo>
                  <a:moveTo>
                    <a:pt x="100" y="76"/>
                  </a:moveTo>
                  <a:cubicBezTo>
                    <a:pt x="100" y="64"/>
                    <a:pt x="89" y="53"/>
                    <a:pt x="77" y="52"/>
                  </a:cubicBezTo>
                  <a:cubicBezTo>
                    <a:pt x="64" y="52"/>
                    <a:pt x="53" y="63"/>
                    <a:pt x="53" y="76"/>
                  </a:cubicBezTo>
                  <a:cubicBezTo>
                    <a:pt x="52" y="90"/>
                    <a:pt x="63" y="100"/>
                    <a:pt x="76" y="100"/>
                  </a:cubicBezTo>
                  <a:cubicBezTo>
                    <a:pt x="89" y="100"/>
                    <a:pt x="100" y="89"/>
                    <a:pt x="100" y="76"/>
                  </a:cubicBezTo>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403" name="Group 23">
            <a:extLst>
              <a:ext uri="{FF2B5EF4-FFF2-40B4-BE49-F238E27FC236}">
                <a16:creationId xmlns:a16="http://schemas.microsoft.com/office/drawing/2014/main" id="{C9E4BFAB-906B-475D-8F5A-3E414B0B6532}"/>
              </a:ext>
            </a:extLst>
          </p:cNvPr>
          <p:cNvGrpSpPr>
            <a:grpSpLocks noChangeAspect="1"/>
          </p:cNvGrpSpPr>
          <p:nvPr/>
        </p:nvGrpSpPr>
        <p:grpSpPr bwMode="auto">
          <a:xfrm>
            <a:off x="7281331" y="2075159"/>
            <a:ext cx="392884" cy="393192"/>
            <a:chOff x="1608" y="347"/>
            <a:chExt cx="2544" cy="2546"/>
          </a:xfrm>
        </p:grpSpPr>
        <p:sp>
          <p:nvSpPr>
            <p:cNvPr id="404" name="Oval 24">
              <a:extLst>
                <a:ext uri="{FF2B5EF4-FFF2-40B4-BE49-F238E27FC236}">
                  <a16:creationId xmlns:a16="http://schemas.microsoft.com/office/drawing/2014/main" id="{7BDA0B22-7AAD-4E68-B802-53FD2840B548}"/>
                </a:ext>
              </a:extLst>
            </p:cNvPr>
            <p:cNvSpPr>
              <a:spLocks noChangeArrowheads="1"/>
            </p:cNvSpPr>
            <p:nvPr/>
          </p:nvSpPr>
          <p:spPr bwMode="auto">
            <a:xfrm>
              <a:off x="1608" y="347"/>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05" name="Freeform 25">
              <a:extLst>
                <a:ext uri="{FF2B5EF4-FFF2-40B4-BE49-F238E27FC236}">
                  <a16:creationId xmlns:a16="http://schemas.microsoft.com/office/drawing/2014/main" id="{AA5B1C6C-78DC-4386-9BA9-0FDD6E6F9AB4}"/>
                </a:ext>
              </a:extLst>
            </p:cNvPr>
            <p:cNvSpPr>
              <a:spLocks/>
            </p:cNvSpPr>
            <p:nvPr/>
          </p:nvSpPr>
          <p:spPr bwMode="auto">
            <a:xfrm>
              <a:off x="1825" y="992"/>
              <a:ext cx="2325" cy="1901"/>
            </a:xfrm>
            <a:custGeom>
              <a:avLst/>
              <a:gdLst>
                <a:gd name="T0" fmla="*/ 982 w 1316"/>
                <a:gd name="T1" fmla="*/ 49 h 1075"/>
                <a:gd name="T2" fmla="*/ 887 w 1316"/>
                <a:gd name="T3" fmla="*/ 1 h 1075"/>
                <a:gd name="T4" fmla="*/ 887 w 1316"/>
                <a:gd name="T5" fmla="*/ 0 h 1075"/>
                <a:gd name="T6" fmla="*/ 735 w 1316"/>
                <a:gd name="T7" fmla="*/ 0 h 1075"/>
                <a:gd name="T8" fmla="*/ 735 w 1316"/>
                <a:gd name="T9" fmla="*/ 0 h 1075"/>
                <a:gd name="T10" fmla="*/ 733 w 1316"/>
                <a:gd name="T11" fmla="*/ 0 h 1075"/>
                <a:gd name="T12" fmla="*/ 605 w 1316"/>
                <a:gd name="T13" fmla="*/ 128 h 1075"/>
                <a:gd name="T14" fmla="*/ 612 w 1316"/>
                <a:gd name="T15" fmla="*/ 169 h 1075"/>
                <a:gd name="T16" fmla="*/ 401 w 1316"/>
                <a:gd name="T17" fmla="*/ 169 h 1075"/>
                <a:gd name="T18" fmla="*/ 276 w 1316"/>
                <a:gd name="T19" fmla="*/ 256 h 1075"/>
                <a:gd name="T20" fmla="*/ 276 w 1316"/>
                <a:gd name="T21" fmla="*/ 337 h 1075"/>
                <a:gd name="T22" fmla="*/ 137 w 1316"/>
                <a:gd name="T23" fmla="*/ 337 h 1075"/>
                <a:gd name="T24" fmla="*/ 6 w 1316"/>
                <a:gd name="T25" fmla="*/ 446 h 1075"/>
                <a:gd name="T26" fmla="*/ 40 w 1316"/>
                <a:gd name="T27" fmla="*/ 553 h 1075"/>
                <a:gd name="T28" fmla="*/ 40 w 1316"/>
                <a:gd name="T29" fmla="*/ 553 h 1075"/>
                <a:gd name="T30" fmla="*/ 561 w 1316"/>
                <a:gd name="T31" fmla="*/ 1074 h 1075"/>
                <a:gd name="T32" fmla="*/ 597 w 1316"/>
                <a:gd name="T33" fmla="*/ 1075 h 1075"/>
                <a:gd name="T34" fmla="*/ 1316 w 1316"/>
                <a:gd name="T35" fmla="*/ 384 h 1075"/>
                <a:gd name="T36" fmla="*/ 982 w 1316"/>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6" h="1075">
                  <a:moveTo>
                    <a:pt x="982" y="49"/>
                  </a:moveTo>
                  <a:cubicBezTo>
                    <a:pt x="959" y="21"/>
                    <a:pt x="925" y="2"/>
                    <a:pt x="887" y="1"/>
                  </a:cubicBezTo>
                  <a:cubicBezTo>
                    <a:pt x="887" y="0"/>
                    <a:pt x="887" y="0"/>
                    <a:pt x="887" y="0"/>
                  </a:cubicBezTo>
                  <a:cubicBezTo>
                    <a:pt x="735" y="0"/>
                    <a:pt x="735" y="0"/>
                    <a:pt x="735" y="0"/>
                  </a:cubicBezTo>
                  <a:cubicBezTo>
                    <a:pt x="735" y="0"/>
                    <a:pt x="735" y="0"/>
                    <a:pt x="735" y="0"/>
                  </a:cubicBezTo>
                  <a:cubicBezTo>
                    <a:pt x="734" y="0"/>
                    <a:pt x="734" y="0"/>
                    <a:pt x="733" y="0"/>
                  </a:cubicBezTo>
                  <a:cubicBezTo>
                    <a:pt x="662" y="0"/>
                    <a:pt x="605" y="57"/>
                    <a:pt x="605" y="128"/>
                  </a:cubicBezTo>
                  <a:cubicBezTo>
                    <a:pt x="605" y="142"/>
                    <a:pt x="607" y="156"/>
                    <a:pt x="612" y="169"/>
                  </a:cubicBezTo>
                  <a:cubicBezTo>
                    <a:pt x="401" y="169"/>
                    <a:pt x="401" y="169"/>
                    <a:pt x="401" y="169"/>
                  </a:cubicBezTo>
                  <a:cubicBezTo>
                    <a:pt x="345" y="169"/>
                    <a:pt x="294" y="203"/>
                    <a:pt x="276" y="256"/>
                  </a:cubicBezTo>
                  <a:cubicBezTo>
                    <a:pt x="267" y="285"/>
                    <a:pt x="268" y="313"/>
                    <a:pt x="276" y="337"/>
                  </a:cubicBezTo>
                  <a:cubicBezTo>
                    <a:pt x="137" y="337"/>
                    <a:pt x="137" y="337"/>
                    <a:pt x="137" y="337"/>
                  </a:cubicBezTo>
                  <a:cubicBezTo>
                    <a:pt x="73" y="337"/>
                    <a:pt x="15" y="383"/>
                    <a:pt x="6" y="446"/>
                  </a:cubicBezTo>
                  <a:cubicBezTo>
                    <a:pt x="0" y="488"/>
                    <a:pt x="15" y="526"/>
                    <a:pt x="40" y="553"/>
                  </a:cubicBezTo>
                  <a:cubicBezTo>
                    <a:pt x="40" y="553"/>
                    <a:pt x="40" y="553"/>
                    <a:pt x="40" y="553"/>
                  </a:cubicBezTo>
                  <a:cubicBezTo>
                    <a:pt x="561" y="1074"/>
                    <a:pt x="561" y="1074"/>
                    <a:pt x="561" y="1074"/>
                  </a:cubicBezTo>
                  <a:cubicBezTo>
                    <a:pt x="573" y="1075"/>
                    <a:pt x="585" y="1075"/>
                    <a:pt x="597" y="1075"/>
                  </a:cubicBezTo>
                  <a:cubicBezTo>
                    <a:pt x="985" y="1075"/>
                    <a:pt x="1301" y="768"/>
                    <a:pt x="1316" y="384"/>
                  </a:cubicBezTo>
                  <a:lnTo>
                    <a:pt x="982" y="49"/>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06" name="Freeform 26">
              <a:extLst>
                <a:ext uri="{FF2B5EF4-FFF2-40B4-BE49-F238E27FC236}">
                  <a16:creationId xmlns:a16="http://schemas.microsoft.com/office/drawing/2014/main" id="{AF117F4E-668A-4656-96DA-679A4388D84E}"/>
                </a:ext>
              </a:extLst>
            </p:cNvPr>
            <p:cNvSpPr>
              <a:spLocks/>
            </p:cNvSpPr>
            <p:nvPr/>
          </p:nvSpPr>
          <p:spPr bwMode="auto">
            <a:xfrm>
              <a:off x="1816" y="992"/>
              <a:ext cx="2151" cy="1049"/>
            </a:xfrm>
            <a:custGeom>
              <a:avLst/>
              <a:gdLst>
                <a:gd name="T0" fmla="*/ 1115 w 1217"/>
                <a:gd name="T1" fmla="*/ 342 h 593"/>
                <a:gd name="T2" fmla="*/ 1124 w 1217"/>
                <a:gd name="T3" fmla="*/ 297 h 593"/>
                <a:gd name="T4" fmla="*/ 1007 w 1217"/>
                <a:gd name="T5" fmla="*/ 170 h 593"/>
                <a:gd name="T6" fmla="*/ 1014 w 1217"/>
                <a:gd name="T7" fmla="*/ 128 h 593"/>
                <a:gd name="T8" fmla="*/ 892 w 1217"/>
                <a:gd name="T9" fmla="*/ 1 h 593"/>
                <a:gd name="T10" fmla="*/ 892 w 1217"/>
                <a:gd name="T11" fmla="*/ 0 h 593"/>
                <a:gd name="T12" fmla="*/ 740 w 1217"/>
                <a:gd name="T13" fmla="*/ 0 h 593"/>
                <a:gd name="T14" fmla="*/ 740 w 1217"/>
                <a:gd name="T15" fmla="*/ 0 h 593"/>
                <a:gd name="T16" fmla="*/ 738 w 1217"/>
                <a:gd name="T17" fmla="*/ 0 h 593"/>
                <a:gd name="T18" fmla="*/ 610 w 1217"/>
                <a:gd name="T19" fmla="*/ 128 h 593"/>
                <a:gd name="T20" fmla="*/ 617 w 1217"/>
                <a:gd name="T21" fmla="*/ 169 h 593"/>
                <a:gd name="T22" fmla="*/ 406 w 1217"/>
                <a:gd name="T23" fmla="*/ 169 h 593"/>
                <a:gd name="T24" fmla="*/ 281 w 1217"/>
                <a:gd name="T25" fmla="*/ 256 h 593"/>
                <a:gd name="T26" fmla="*/ 281 w 1217"/>
                <a:gd name="T27" fmla="*/ 337 h 593"/>
                <a:gd name="T28" fmla="*/ 142 w 1217"/>
                <a:gd name="T29" fmla="*/ 337 h 593"/>
                <a:gd name="T30" fmla="*/ 11 w 1217"/>
                <a:gd name="T31" fmla="*/ 446 h 593"/>
                <a:gd name="T32" fmla="*/ 138 w 1217"/>
                <a:gd name="T33" fmla="*/ 593 h 593"/>
                <a:gd name="T34" fmla="*/ 1078 w 1217"/>
                <a:gd name="T35" fmla="*/ 593 h 593"/>
                <a:gd name="T36" fmla="*/ 1209 w 1217"/>
                <a:gd name="T37" fmla="*/ 481 h 593"/>
                <a:gd name="T38" fmla="*/ 1115 w 1217"/>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 h="593">
                  <a:moveTo>
                    <a:pt x="1115" y="342"/>
                  </a:moveTo>
                  <a:cubicBezTo>
                    <a:pt x="1121" y="328"/>
                    <a:pt x="1124" y="313"/>
                    <a:pt x="1124" y="297"/>
                  </a:cubicBezTo>
                  <a:cubicBezTo>
                    <a:pt x="1124" y="230"/>
                    <a:pt x="1072" y="175"/>
                    <a:pt x="1007" y="170"/>
                  </a:cubicBezTo>
                  <a:cubicBezTo>
                    <a:pt x="1012" y="157"/>
                    <a:pt x="1014" y="143"/>
                    <a:pt x="1014" y="128"/>
                  </a:cubicBezTo>
                  <a:cubicBezTo>
                    <a:pt x="1014" y="59"/>
                    <a:pt x="960" y="3"/>
                    <a:pt x="892" y="1"/>
                  </a:cubicBezTo>
                  <a:cubicBezTo>
                    <a:pt x="892" y="0"/>
                    <a:pt x="892" y="0"/>
                    <a:pt x="892" y="0"/>
                  </a:cubicBezTo>
                  <a:cubicBezTo>
                    <a:pt x="740" y="0"/>
                    <a:pt x="740" y="0"/>
                    <a:pt x="740" y="0"/>
                  </a:cubicBezTo>
                  <a:cubicBezTo>
                    <a:pt x="740" y="0"/>
                    <a:pt x="740" y="0"/>
                    <a:pt x="740" y="0"/>
                  </a:cubicBezTo>
                  <a:cubicBezTo>
                    <a:pt x="739" y="0"/>
                    <a:pt x="739" y="0"/>
                    <a:pt x="738" y="0"/>
                  </a:cubicBezTo>
                  <a:cubicBezTo>
                    <a:pt x="667" y="0"/>
                    <a:pt x="610" y="57"/>
                    <a:pt x="610" y="128"/>
                  </a:cubicBezTo>
                  <a:cubicBezTo>
                    <a:pt x="610" y="142"/>
                    <a:pt x="612" y="156"/>
                    <a:pt x="617" y="169"/>
                  </a:cubicBezTo>
                  <a:cubicBezTo>
                    <a:pt x="406" y="169"/>
                    <a:pt x="406" y="169"/>
                    <a:pt x="406" y="169"/>
                  </a:cubicBezTo>
                  <a:cubicBezTo>
                    <a:pt x="350" y="169"/>
                    <a:pt x="299" y="203"/>
                    <a:pt x="281" y="256"/>
                  </a:cubicBezTo>
                  <a:cubicBezTo>
                    <a:pt x="272" y="285"/>
                    <a:pt x="273" y="313"/>
                    <a:pt x="281" y="337"/>
                  </a:cubicBezTo>
                  <a:cubicBezTo>
                    <a:pt x="142" y="337"/>
                    <a:pt x="142" y="337"/>
                    <a:pt x="142" y="337"/>
                  </a:cubicBezTo>
                  <a:cubicBezTo>
                    <a:pt x="78" y="337"/>
                    <a:pt x="20" y="383"/>
                    <a:pt x="11" y="446"/>
                  </a:cubicBezTo>
                  <a:cubicBezTo>
                    <a:pt x="0" y="525"/>
                    <a:pt x="61" y="593"/>
                    <a:pt x="138" y="593"/>
                  </a:cubicBezTo>
                  <a:cubicBezTo>
                    <a:pt x="1078" y="593"/>
                    <a:pt x="1078" y="593"/>
                    <a:pt x="1078" y="593"/>
                  </a:cubicBezTo>
                  <a:cubicBezTo>
                    <a:pt x="1143" y="593"/>
                    <a:pt x="1201" y="546"/>
                    <a:pt x="1209" y="481"/>
                  </a:cubicBezTo>
                  <a:cubicBezTo>
                    <a:pt x="1217" y="415"/>
                    <a:pt x="1175" y="358"/>
                    <a:pt x="1115"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07" name="Freeform 27">
              <a:extLst>
                <a:ext uri="{FF2B5EF4-FFF2-40B4-BE49-F238E27FC236}">
                  <a16:creationId xmlns:a16="http://schemas.microsoft.com/office/drawing/2014/main" id="{0B3AC17E-6B69-4A48-B678-C6DBEB997DB2}"/>
                </a:ext>
              </a:extLst>
            </p:cNvPr>
            <p:cNvSpPr>
              <a:spLocks noEditPoints="1"/>
            </p:cNvSpPr>
            <p:nvPr/>
          </p:nvSpPr>
          <p:spPr bwMode="auto">
            <a:xfrm>
              <a:off x="2104" y="1650"/>
              <a:ext cx="1557" cy="338"/>
            </a:xfrm>
            <a:custGeom>
              <a:avLst/>
              <a:gdLst>
                <a:gd name="T0" fmla="*/ 724 w 881"/>
                <a:gd name="T1" fmla="*/ 98 h 191"/>
                <a:gd name="T2" fmla="*/ 873 w 881"/>
                <a:gd name="T3" fmla="*/ 32 h 191"/>
                <a:gd name="T4" fmla="*/ 845 w 881"/>
                <a:gd name="T5" fmla="*/ 58 h 191"/>
                <a:gd name="T6" fmla="*/ 763 w 881"/>
                <a:gd name="T7" fmla="*/ 98 h 191"/>
                <a:gd name="T8" fmla="*/ 845 w 881"/>
                <a:gd name="T9" fmla="*/ 137 h 191"/>
                <a:gd name="T10" fmla="*/ 874 w 881"/>
                <a:gd name="T11" fmla="*/ 162 h 191"/>
                <a:gd name="T12" fmla="*/ 548 w 881"/>
                <a:gd name="T13" fmla="*/ 153 h 191"/>
                <a:gd name="T14" fmla="*/ 487 w 881"/>
                <a:gd name="T15" fmla="*/ 21 h 191"/>
                <a:gd name="T16" fmla="*/ 449 w 881"/>
                <a:gd name="T17" fmla="*/ 21 h 191"/>
                <a:gd name="T18" fmla="*/ 449 w 881"/>
                <a:gd name="T19" fmla="*/ 172 h 191"/>
                <a:gd name="T20" fmla="*/ 468 w 881"/>
                <a:gd name="T21" fmla="*/ 191 h 191"/>
                <a:gd name="T22" fmla="*/ 567 w 881"/>
                <a:gd name="T23" fmla="*/ 172 h 191"/>
                <a:gd name="T24" fmla="*/ 117 w 881"/>
                <a:gd name="T25" fmla="*/ 62 h 191"/>
                <a:gd name="T26" fmla="*/ 38 w 881"/>
                <a:gd name="T27" fmla="*/ 120 h 191"/>
                <a:gd name="T28" fmla="*/ 19 w 881"/>
                <a:gd name="T29" fmla="*/ 191 h 191"/>
                <a:gd name="T30" fmla="*/ 0 w 881"/>
                <a:gd name="T31" fmla="*/ 22 h 191"/>
                <a:gd name="T32" fmla="*/ 61 w 881"/>
                <a:gd name="T33" fmla="*/ 3 h 191"/>
                <a:gd name="T34" fmla="*/ 79 w 881"/>
                <a:gd name="T35" fmla="*/ 62 h 191"/>
                <a:gd name="T36" fmla="*/ 38 w 881"/>
                <a:gd name="T37" fmla="*/ 41 h 191"/>
                <a:gd name="T38" fmla="*/ 61 w 881"/>
                <a:gd name="T39" fmla="*/ 82 h 191"/>
                <a:gd name="T40" fmla="*/ 430 w 881"/>
                <a:gd name="T41" fmla="*/ 131 h 191"/>
                <a:gd name="T42" fmla="*/ 320 w 881"/>
                <a:gd name="T43" fmla="*/ 191 h 191"/>
                <a:gd name="T44" fmla="*/ 309 w 881"/>
                <a:gd name="T45" fmla="*/ 188 h 191"/>
                <a:gd name="T46" fmla="*/ 306 w 881"/>
                <a:gd name="T47" fmla="*/ 185 h 191"/>
                <a:gd name="T48" fmla="*/ 304 w 881"/>
                <a:gd name="T49" fmla="*/ 183 h 191"/>
                <a:gd name="T50" fmla="*/ 302 w 881"/>
                <a:gd name="T51" fmla="*/ 179 h 191"/>
                <a:gd name="T52" fmla="*/ 301 w 881"/>
                <a:gd name="T53" fmla="*/ 176 h 191"/>
                <a:gd name="T54" fmla="*/ 301 w 881"/>
                <a:gd name="T55" fmla="*/ 172 h 191"/>
                <a:gd name="T56" fmla="*/ 301 w 881"/>
                <a:gd name="T57" fmla="*/ 172 h 191"/>
                <a:gd name="T58" fmla="*/ 320 w 881"/>
                <a:gd name="T59" fmla="*/ 2 h 191"/>
                <a:gd name="T60" fmla="*/ 418 w 881"/>
                <a:gd name="T61" fmla="*/ 56 h 191"/>
                <a:gd name="T62" fmla="*/ 430 w 881"/>
                <a:gd name="T63" fmla="*/ 131 h 191"/>
                <a:gd name="T64" fmla="*/ 339 w 881"/>
                <a:gd name="T65" fmla="*/ 40 h 191"/>
                <a:gd name="T66" fmla="*/ 362 w 881"/>
                <a:gd name="T67" fmla="*/ 71 h 191"/>
                <a:gd name="T68" fmla="*/ 362 w 881"/>
                <a:gd name="T69" fmla="*/ 40 h 191"/>
                <a:gd name="T70" fmla="*/ 368 w 881"/>
                <a:gd name="T71" fmla="*/ 109 h 191"/>
                <a:gd name="T72" fmla="*/ 339 w 881"/>
                <a:gd name="T73" fmla="*/ 153 h 191"/>
                <a:gd name="T74" fmla="*/ 392 w 881"/>
                <a:gd name="T75" fmla="*/ 131 h 191"/>
                <a:gd name="T76" fmla="*/ 669 w 881"/>
                <a:gd name="T77" fmla="*/ 153 h 191"/>
                <a:gd name="T78" fmla="*/ 696 w 881"/>
                <a:gd name="T79" fmla="*/ 42 h 191"/>
                <a:gd name="T80" fmla="*/ 696 w 881"/>
                <a:gd name="T81" fmla="*/ 3 h 191"/>
                <a:gd name="T82" fmla="*/ 583 w 881"/>
                <a:gd name="T83" fmla="*/ 23 h 191"/>
                <a:gd name="T84" fmla="*/ 630 w 881"/>
                <a:gd name="T85" fmla="*/ 42 h 191"/>
                <a:gd name="T86" fmla="*/ 603 w 881"/>
                <a:gd name="T87" fmla="*/ 153 h 191"/>
                <a:gd name="T88" fmla="*/ 603 w 881"/>
                <a:gd name="T89" fmla="*/ 191 h 191"/>
                <a:gd name="T90" fmla="*/ 716 w 881"/>
                <a:gd name="T91" fmla="*/ 172 h 191"/>
                <a:gd name="T92" fmla="*/ 281 w 881"/>
                <a:gd name="T93" fmla="*/ 114 h 191"/>
                <a:gd name="T94" fmla="*/ 262 w 881"/>
                <a:gd name="T95" fmla="*/ 0 h 191"/>
                <a:gd name="T96" fmla="*/ 243 w 881"/>
                <a:gd name="T97" fmla="*/ 114 h 191"/>
                <a:gd name="T98" fmla="*/ 175 w 881"/>
                <a:gd name="T99" fmla="*/ 114 h 191"/>
                <a:gd name="T100" fmla="*/ 156 w 881"/>
                <a:gd name="T101" fmla="*/ 0 h 191"/>
                <a:gd name="T102" fmla="*/ 137 w 881"/>
                <a:gd name="T103" fmla="*/ 114 h 191"/>
                <a:gd name="T104" fmla="*/ 281 w 881"/>
                <a:gd name="T105" fmla="*/ 11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1" h="191">
                  <a:moveTo>
                    <a:pt x="811" y="191"/>
                  </a:moveTo>
                  <a:cubicBezTo>
                    <a:pt x="763" y="191"/>
                    <a:pt x="724" y="149"/>
                    <a:pt x="724" y="98"/>
                  </a:cubicBezTo>
                  <a:cubicBezTo>
                    <a:pt x="724" y="46"/>
                    <a:pt x="763" y="4"/>
                    <a:pt x="811" y="4"/>
                  </a:cubicBezTo>
                  <a:cubicBezTo>
                    <a:pt x="835" y="4"/>
                    <a:pt x="857" y="14"/>
                    <a:pt x="873" y="32"/>
                  </a:cubicBezTo>
                  <a:cubicBezTo>
                    <a:pt x="880" y="40"/>
                    <a:pt x="880" y="52"/>
                    <a:pt x="872" y="59"/>
                  </a:cubicBezTo>
                  <a:cubicBezTo>
                    <a:pt x="864" y="66"/>
                    <a:pt x="852" y="66"/>
                    <a:pt x="845" y="58"/>
                  </a:cubicBezTo>
                  <a:cubicBezTo>
                    <a:pt x="836" y="48"/>
                    <a:pt x="824" y="42"/>
                    <a:pt x="811" y="42"/>
                  </a:cubicBezTo>
                  <a:cubicBezTo>
                    <a:pt x="784" y="42"/>
                    <a:pt x="763" y="67"/>
                    <a:pt x="763" y="98"/>
                  </a:cubicBezTo>
                  <a:cubicBezTo>
                    <a:pt x="763" y="128"/>
                    <a:pt x="784" y="153"/>
                    <a:pt x="811" y="153"/>
                  </a:cubicBezTo>
                  <a:cubicBezTo>
                    <a:pt x="824" y="153"/>
                    <a:pt x="836" y="147"/>
                    <a:pt x="845" y="137"/>
                  </a:cubicBezTo>
                  <a:cubicBezTo>
                    <a:pt x="852" y="129"/>
                    <a:pt x="864" y="128"/>
                    <a:pt x="872" y="135"/>
                  </a:cubicBezTo>
                  <a:cubicBezTo>
                    <a:pt x="880" y="142"/>
                    <a:pt x="881" y="155"/>
                    <a:pt x="874" y="162"/>
                  </a:cubicBezTo>
                  <a:cubicBezTo>
                    <a:pt x="857" y="181"/>
                    <a:pt x="835" y="191"/>
                    <a:pt x="811" y="191"/>
                  </a:cubicBezTo>
                  <a:close/>
                  <a:moveTo>
                    <a:pt x="548" y="153"/>
                  </a:moveTo>
                  <a:cubicBezTo>
                    <a:pt x="487" y="153"/>
                    <a:pt x="487" y="153"/>
                    <a:pt x="487" y="153"/>
                  </a:cubicBezTo>
                  <a:cubicBezTo>
                    <a:pt x="487" y="21"/>
                    <a:pt x="487" y="21"/>
                    <a:pt x="487" y="21"/>
                  </a:cubicBezTo>
                  <a:cubicBezTo>
                    <a:pt x="487" y="10"/>
                    <a:pt x="479" y="2"/>
                    <a:pt x="468" y="2"/>
                  </a:cubicBezTo>
                  <a:cubicBezTo>
                    <a:pt x="457" y="2"/>
                    <a:pt x="449" y="10"/>
                    <a:pt x="449" y="21"/>
                  </a:cubicBezTo>
                  <a:cubicBezTo>
                    <a:pt x="449" y="171"/>
                    <a:pt x="449" y="171"/>
                    <a:pt x="449" y="171"/>
                  </a:cubicBezTo>
                  <a:cubicBezTo>
                    <a:pt x="449" y="172"/>
                    <a:pt x="449" y="172"/>
                    <a:pt x="449" y="172"/>
                  </a:cubicBezTo>
                  <a:cubicBezTo>
                    <a:pt x="449" y="172"/>
                    <a:pt x="449" y="172"/>
                    <a:pt x="449" y="172"/>
                  </a:cubicBezTo>
                  <a:cubicBezTo>
                    <a:pt x="449" y="182"/>
                    <a:pt x="457" y="191"/>
                    <a:pt x="468" y="191"/>
                  </a:cubicBezTo>
                  <a:cubicBezTo>
                    <a:pt x="548" y="191"/>
                    <a:pt x="548" y="191"/>
                    <a:pt x="548" y="191"/>
                  </a:cubicBezTo>
                  <a:cubicBezTo>
                    <a:pt x="558" y="191"/>
                    <a:pt x="567" y="182"/>
                    <a:pt x="567" y="172"/>
                  </a:cubicBezTo>
                  <a:cubicBezTo>
                    <a:pt x="567" y="161"/>
                    <a:pt x="558" y="153"/>
                    <a:pt x="548" y="153"/>
                  </a:cubicBezTo>
                  <a:close/>
                  <a:moveTo>
                    <a:pt x="117" y="62"/>
                  </a:moveTo>
                  <a:cubicBezTo>
                    <a:pt x="117" y="98"/>
                    <a:pt x="89" y="120"/>
                    <a:pt x="61" y="120"/>
                  </a:cubicBezTo>
                  <a:cubicBezTo>
                    <a:pt x="38" y="120"/>
                    <a:pt x="38" y="120"/>
                    <a:pt x="38" y="120"/>
                  </a:cubicBezTo>
                  <a:cubicBezTo>
                    <a:pt x="38" y="172"/>
                    <a:pt x="38" y="172"/>
                    <a:pt x="38" y="172"/>
                  </a:cubicBezTo>
                  <a:cubicBezTo>
                    <a:pt x="38" y="182"/>
                    <a:pt x="29" y="191"/>
                    <a:pt x="19" y="191"/>
                  </a:cubicBezTo>
                  <a:cubicBezTo>
                    <a:pt x="8" y="191"/>
                    <a:pt x="0" y="182"/>
                    <a:pt x="0" y="172"/>
                  </a:cubicBezTo>
                  <a:cubicBezTo>
                    <a:pt x="0" y="22"/>
                    <a:pt x="0" y="22"/>
                    <a:pt x="0" y="22"/>
                  </a:cubicBezTo>
                  <a:cubicBezTo>
                    <a:pt x="0" y="11"/>
                    <a:pt x="8" y="3"/>
                    <a:pt x="19" y="3"/>
                  </a:cubicBezTo>
                  <a:cubicBezTo>
                    <a:pt x="61" y="3"/>
                    <a:pt x="61" y="3"/>
                    <a:pt x="61" y="3"/>
                  </a:cubicBezTo>
                  <a:cubicBezTo>
                    <a:pt x="89" y="3"/>
                    <a:pt x="117" y="25"/>
                    <a:pt x="117" y="62"/>
                  </a:cubicBezTo>
                  <a:close/>
                  <a:moveTo>
                    <a:pt x="79" y="62"/>
                  </a:moveTo>
                  <a:cubicBezTo>
                    <a:pt x="79" y="45"/>
                    <a:pt x="66" y="41"/>
                    <a:pt x="61" y="41"/>
                  </a:cubicBezTo>
                  <a:cubicBezTo>
                    <a:pt x="38" y="41"/>
                    <a:pt x="38" y="41"/>
                    <a:pt x="38" y="41"/>
                  </a:cubicBezTo>
                  <a:cubicBezTo>
                    <a:pt x="38" y="82"/>
                    <a:pt x="38" y="82"/>
                    <a:pt x="38" y="82"/>
                  </a:cubicBezTo>
                  <a:cubicBezTo>
                    <a:pt x="61" y="82"/>
                    <a:pt x="61" y="82"/>
                    <a:pt x="61" y="82"/>
                  </a:cubicBezTo>
                  <a:cubicBezTo>
                    <a:pt x="66" y="82"/>
                    <a:pt x="79" y="78"/>
                    <a:pt x="79" y="62"/>
                  </a:cubicBezTo>
                  <a:close/>
                  <a:moveTo>
                    <a:pt x="430" y="131"/>
                  </a:moveTo>
                  <a:cubicBezTo>
                    <a:pt x="430" y="168"/>
                    <a:pt x="398" y="191"/>
                    <a:pt x="368" y="191"/>
                  </a:cubicBezTo>
                  <a:cubicBezTo>
                    <a:pt x="320" y="191"/>
                    <a:pt x="320" y="191"/>
                    <a:pt x="320" y="191"/>
                  </a:cubicBezTo>
                  <a:cubicBezTo>
                    <a:pt x="320" y="191"/>
                    <a:pt x="320" y="191"/>
                    <a:pt x="320" y="191"/>
                  </a:cubicBezTo>
                  <a:cubicBezTo>
                    <a:pt x="316" y="191"/>
                    <a:pt x="312" y="190"/>
                    <a:pt x="309" y="188"/>
                  </a:cubicBezTo>
                  <a:cubicBezTo>
                    <a:pt x="309" y="187"/>
                    <a:pt x="308" y="187"/>
                    <a:pt x="308" y="187"/>
                  </a:cubicBezTo>
                  <a:cubicBezTo>
                    <a:pt x="308" y="186"/>
                    <a:pt x="307" y="186"/>
                    <a:pt x="306" y="185"/>
                  </a:cubicBezTo>
                  <a:cubicBezTo>
                    <a:pt x="306" y="185"/>
                    <a:pt x="306" y="184"/>
                    <a:pt x="305" y="184"/>
                  </a:cubicBezTo>
                  <a:cubicBezTo>
                    <a:pt x="305" y="183"/>
                    <a:pt x="304" y="183"/>
                    <a:pt x="304" y="183"/>
                  </a:cubicBezTo>
                  <a:cubicBezTo>
                    <a:pt x="304" y="182"/>
                    <a:pt x="303" y="181"/>
                    <a:pt x="303" y="181"/>
                  </a:cubicBezTo>
                  <a:cubicBezTo>
                    <a:pt x="303" y="180"/>
                    <a:pt x="303" y="180"/>
                    <a:pt x="302" y="179"/>
                  </a:cubicBezTo>
                  <a:cubicBezTo>
                    <a:pt x="302" y="179"/>
                    <a:pt x="302" y="178"/>
                    <a:pt x="302" y="177"/>
                  </a:cubicBezTo>
                  <a:cubicBezTo>
                    <a:pt x="302" y="177"/>
                    <a:pt x="301" y="176"/>
                    <a:pt x="301" y="176"/>
                  </a:cubicBezTo>
                  <a:cubicBezTo>
                    <a:pt x="301" y="175"/>
                    <a:pt x="301" y="174"/>
                    <a:pt x="301" y="174"/>
                  </a:cubicBezTo>
                  <a:cubicBezTo>
                    <a:pt x="301" y="173"/>
                    <a:pt x="301" y="173"/>
                    <a:pt x="301" y="172"/>
                  </a:cubicBezTo>
                  <a:cubicBezTo>
                    <a:pt x="301" y="172"/>
                    <a:pt x="301" y="172"/>
                    <a:pt x="301" y="172"/>
                  </a:cubicBezTo>
                  <a:cubicBezTo>
                    <a:pt x="301" y="172"/>
                    <a:pt x="301" y="172"/>
                    <a:pt x="301" y="172"/>
                  </a:cubicBezTo>
                  <a:cubicBezTo>
                    <a:pt x="301" y="21"/>
                    <a:pt x="301" y="21"/>
                    <a:pt x="301" y="21"/>
                  </a:cubicBezTo>
                  <a:cubicBezTo>
                    <a:pt x="301" y="11"/>
                    <a:pt x="309" y="2"/>
                    <a:pt x="320" y="2"/>
                  </a:cubicBezTo>
                  <a:cubicBezTo>
                    <a:pt x="362" y="2"/>
                    <a:pt x="362" y="2"/>
                    <a:pt x="362" y="2"/>
                  </a:cubicBezTo>
                  <a:cubicBezTo>
                    <a:pt x="390" y="2"/>
                    <a:pt x="418" y="22"/>
                    <a:pt x="418" y="56"/>
                  </a:cubicBezTo>
                  <a:cubicBezTo>
                    <a:pt x="418" y="67"/>
                    <a:pt x="414" y="77"/>
                    <a:pt x="409" y="86"/>
                  </a:cubicBezTo>
                  <a:cubicBezTo>
                    <a:pt x="421" y="96"/>
                    <a:pt x="430" y="111"/>
                    <a:pt x="430" y="131"/>
                  </a:cubicBezTo>
                  <a:close/>
                  <a:moveTo>
                    <a:pt x="362" y="40"/>
                  </a:moveTo>
                  <a:cubicBezTo>
                    <a:pt x="339" y="40"/>
                    <a:pt x="339" y="40"/>
                    <a:pt x="339" y="40"/>
                  </a:cubicBezTo>
                  <a:cubicBezTo>
                    <a:pt x="339" y="71"/>
                    <a:pt x="339" y="71"/>
                    <a:pt x="339" y="71"/>
                  </a:cubicBezTo>
                  <a:cubicBezTo>
                    <a:pt x="362" y="71"/>
                    <a:pt x="362" y="71"/>
                    <a:pt x="362" y="71"/>
                  </a:cubicBezTo>
                  <a:cubicBezTo>
                    <a:pt x="363" y="71"/>
                    <a:pt x="380" y="71"/>
                    <a:pt x="380" y="56"/>
                  </a:cubicBezTo>
                  <a:cubicBezTo>
                    <a:pt x="380" y="41"/>
                    <a:pt x="363" y="40"/>
                    <a:pt x="362" y="40"/>
                  </a:cubicBezTo>
                  <a:close/>
                  <a:moveTo>
                    <a:pt x="392" y="131"/>
                  </a:moveTo>
                  <a:cubicBezTo>
                    <a:pt x="392" y="110"/>
                    <a:pt x="368" y="109"/>
                    <a:pt x="368" y="109"/>
                  </a:cubicBezTo>
                  <a:cubicBezTo>
                    <a:pt x="339" y="109"/>
                    <a:pt x="339" y="109"/>
                    <a:pt x="339" y="109"/>
                  </a:cubicBezTo>
                  <a:cubicBezTo>
                    <a:pt x="339" y="153"/>
                    <a:pt x="339" y="153"/>
                    <a:pt x="339" y="153"/>
                  </a:cubicBezTo>
                  <a:cubicBezTo>
                    <a:pt x="368" y="153"/>
                    <a:pt x="368" y="153"/>
                    <a:pt x="368" y="153"/>
                  </a:cubicBezTo>
                  <a:cubicBezTo>
                    <a:pt x="368" y="153"/>
                    <a:pt x="392" y="152"/>
                    <a:pt x="392" y="131"/>
                  </a:cubicBezTo>
                  <a:close/>
                  <a:moveTo>
                    <a:pt x="696" y="153"/>
                  </a:moveTo>
                  <a:cubicBezTo>
                    <a:pt x="669" y="153"/>
                    <a:pt x="669" y="153"/>
                    <a:pt x="669" y="153"/>
                  </a:cubicBezTo>
                  <a:cubicBezTo>
                    <a:pt x="669" y="42"/>
                    <a:pt x="669" y="42"/>
                    <a:pt x="669" y="42"/>
                  </a:cubicBezTo>
                  <a:cubicBezTo>
                    <a:pt x="696" y="42"/>
                    <a:pt x="696" y="42"/>
                    <a:pt x="696" y="42"/>
                  </a:cubicBezTo>
                  <a:cubicBezTo>
                    <a:pt x="707" y="42"/>
                    <a:pt x="716" y="33"/>
                    <a:pt x="716" y="23"/>
                  </a:cubicBezTo>
                  <a:cubicBezTo>
                    <a:pt x="716" y="12"/>
                    <a:pt x="707" y="3"/>
                    <a:pt x="696" y="3"/>
                  </a:cubicBezTo>
                  <a:cubicBezTo>
                    <a:pt x="603" y="3"/>
                    <a:pt x="603" y="3"/>
                    <a:pt x="603" y="3"/>
                  </a:cubicBezTo>
                  <a:cubicBezTo>
                    <a:pt x="592" y="3"/>
                    <a:pt x="583" y="12"/>
                    <a:pt x="583" y="23"/>
                  </a:cubicBezTo>
                  <a:cubicBezTo>
                    <a:pt x="583" y="33"/>
                    <a:pt x="592" y="42"/>
                    <a:pt x="603" y="42"/>
                  </a:cubicBezTo>
                  <a:cubicBezTo>
                    <a:pt x="630" y="42"/>
                    <a:pt x="630" y="42"/>
                    <a:pt x="630" y="42"/>
                  </a:cubicBezTo>
                  <a:cubicBezTo>
                    <a:pt x="630" y="153"/>
                    <a:pt x="630" y="153"/>
                    <a:pt x="630" y="153"/>
                  </a:cubicBezTo>
                  <a:cubicBezTo>
                    <a:pt x="603" y="153"/>
                    <a:pt x="603" y="153"/>
                    <a:pt x="603" y="153"/>
                  </a:cubicBezTo>
                  <a:cubicBezTo>
                    <a:pt x="592" y="153"/>
                    <a:pt x="583" y="161"/>
                    <a:pt x="583" y="172"/>
                  </a:cubicBezTo>
                  <a:cubicBezTo>
                    <a:pt x="583" y="182"/>
                    <a:pt x="592" y="191"/>
                    <a:pt x="603" y="191"/>
                  </a:cubicBezTo>
                  <a:cubicBezTo>
                    <a:pt x="696" y="191"/>
                    <a:pt x="696" y="191"/>
                    <a:pt x="696" y="191"/>
                  </a:cubicBezTo>
                  <a:cubicBezTo>
                    <a:pt x="707" y="191"/>
                    <a:pt x="716" y="182"/>
                    <a:pt x="716" y="172"/>
                  </a:cubicBezTo>
                  <a:cubicBezTo>
                    <a:pt x="716" y="161"/>
                    <a:pt x="707" y="153"/>
                    <a:pt x="696" y="153"/>
                  </a:cubicBezTo>
                  <a:close/>
                  <a:moveTo>
                    <a:pt x="281" y="114"/>
                  </a:moveTo>
                  <a:cubicBezTo>
                    <a:pt x="281" y="19"/>
                    <a:pt x="281" y="19"/>
                    <a:pt x="281" y="19"/>
                  </a:cubicBezTo>
                  <a:cubicBezTo>
                    <a:pt x="281" y="8"/>
                    <a:pt x="272" y="0"/>
                    <a:pt x="262" y="0"/>
                  </a:cubicBezTo>
                  <a:cubicBezTo>
                    <a:pt x="251" y="0"/>
                    <a:pt x="243" y="8"/>
                    <a:pt x="243" y="19"/>
                  </a:cubicBezTo>
                  <a:cubicBezTo>
                    <a:pt x="243" y="114"/>
                    <a:pt x="243" y="114"/>
                    <a:pt x="243" y="114"/>
                  </a:cubicBezTo>
                  <a:cubicBezTo>
                    <a:pt x="243" y="153"/>
                    <a:pt x="217" y="153"/>
                    <a:pt x="209" y="153"/>
                  </a:cubicBezTo>
                  <a:cubicBezTo>
                    <a:pt x="201" y="153"/>
                    <a:pt x="175" y="153"/>
                    <a:pt x="175" y="114"/>
                  </a:cubicBezTo>
                  <a:cubicBezTo>
                    <a:pt x="175" y="19"/>
                    <a:pt x="175" y="19"/>
                    <a:pt x="175" y="19"/>
                  </a:cubicBezTo>
                  <a:cubicBezTo>
                    <a:pt x="175" y="8"/>
                    <a:pt x="167" y="0"/>
                    <a:pt x="156" y="0"/>
                  </a:cubicBezTo>
                  <a:cubicBezTo>
                    <a:pt x="146" y="0"/>
                    <a:pt x="137" y="8"/>
                    <a:pt x="137" y="19"/>
                  </a:cubicBezTo>
                  <a:cubicBezTo>
                    <a:pt x="137" y="114"/>
                    <a:pt x="137" y="114"/>
                    <a:pt x="137" y="114"/>
                  </a:cubicBezTo>
                  <a:cubicBezTo>
                    <a:pt x="137" y="161"/>
                    <a:pt x="165" y="191"/>
                    <a:pt x="209" y="191"/>
                  </a:cubicBezTo>
                  <a:cubicBezTo>
                    <a:pt x="253" y="191"/>
                    <a:pt x="281" y="161"/>
                    <a:pt x="281" y="114"/>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408" name="Group 23">
            <a:extLst>
              <a:ext uri="{FF2B5EF4-FFF2-40B4-BE49-F238E27FC236}">
                <a16:creationId xmlns:a16="http://schemas.microsoft.com/office/drawing/2014/main" id="{EA1C16BD-5556-4D4F-9B61-83944BEF89F9}"/>
              </a:ext>
            </a:extLst>
          </p:cNvPr>
          <p:cNvGrpSpPr>
            <a:grpSpLocks noChangeAspect="1"/>
          </p:cNvGrpSpPr>
          <p:nvPr/>
        </p:nvGrpSpPr>
        <p:grpSpPr bwMode="auto">
          <a:xfrm>
            <a:off x="6959838" y="1499257"/>
            <a:ext cx="392884" cy="393192"/>
            <a:chOff x="1608" y="347"/>
            <a:chExt cx="2544" cy="2546"/>
          </a:xfrm>
        </p:grpSpPr>
        <p:sp>
          <p:nvSpPr>
            <p:cNvPr id="409" name="Oval 24">
              <a:extLst>
                <a:ext uri="{FF2B5EF4-FFF2-40B4-BE49-F238E27FC236}">
                  <a16:creationId xmlns:a16="http://schemas.microsoft.com/office/drawing/2014/main" id="{5B5C603B-A67F-431D-9649-21D190D1D725}"/>
                </a:ext>
              </a:extLst>
            </p:cNvPr>
            <p:cNvSpPr>
              <a:spLocks noChangeArrowheads="1"/>
            </p:cNvSpPr>
            <p:nvPr/>
          </p:nvSpPr>
          <p:spPr bwMode="auto">
            <a:xfrm>
              <a:off x="1608" y="347"/>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10" name="Freeform 25">
              <a:extLst>
                <a:ext uri="{FF2B5EF4-FFF2-40B4-BE49-F238E27FC236}">
                  <a16:creationId xmlns:a16="http://schemas.microsoft.com/office/drawing/2014/main" id="{B87B03FC-BEED-4E54-A0B6-3EB97A90D5A8}"/>
                </a:ext>
              </a:extLst>
            </p:cNvPr>
            <p:cNvSpPr>
              <a:spLocks/>
            </p:cNvSpPr>
            <p:nvPr/>
          </p:nvSpPr>
          <p:spPr bwMode="auto">
            <a:xfrm>
              <a:off x="1825" y="992"/>
              <a:ext cx="2325" cy="1901"/>
            </a:xfrm>
            <a:custGeom>
              <a:avLst/>
              <a:gdLst>
                <a:gd name="T0" fmla="*/ 982 w 1316"/>
                <a:gd name="T1" fmla="*/ 49 h 1075"/>
                <a:gd name="T2" fmla="*/ 887 w 1316"/>
                <a:gd name="T3" fmla="*/ 1 h 1075"/>
                <a:gd name="T4" fmla="*/ 887 w 1316"/>
                <a:gd name="T5" fmla="*/ 0 h 1075"/>
                <a:gd name="T6" fmla="*/ 735 w 1316"/>
                <a:gd name="T7" fmla="*/ 0 h 1075"/>
                <a:gd name="T8" fmla="*/ 735 w 1316"/>
                <a:gd name="T9" fmla="*/ 0 h 1075"/>
                <a:gd name="T10" fmla="*/ 733 w 1316"/>
                <a:gd name="T11" fmla="*/ 0 h 1075"/>
                <a:gd name="T12" fmla="*/ 605 w 1316"/>
                <a:gd name="T13" fmla="*/ 128 h 1075"/>
                <a:gd name="T14" fmla="*/ 612 w 1316"/>
                <a:gd name="T15" fmla="*/ 169 h 1075"/>
                <a:gd name="T16" fmla="*/ 401 w 1316"/>
                <a:gd name="T17" fmla="*/ 169 h 1075"/>
                <a:gd name="T18" fmla="*/ 276 w 1316"/>
                <a:gd name="T19" fmla="*/ 256 h 1075"/>
                <a:gd name="T20" fmla="*/ 276 w 1316"/>
                <a:gd name="T21" fmla="*/ 337 h 1075"/>
                <a:gd name="T22" fmla="*/ 137 w 1316"/>
                <a:gd name="T23" fmla="*/ 337 h 1075"/>
                <a:gd name="T24" fmla="*/ 6 w 1316"/>
                <a:gd name="T25" fmla="*/ 446 h 1075"/>
                <a:gd name="T26" fmla="*/ 40 w 1316"/>
                <a:gd name="T27" fmla="*/ 553 h 1075"/>
                <a:gd name="T28" fmla="*/ 40 w 1316"/>
                <a:gd name="T29" fmla="*/ 553 h 1075"/>
                <a:gd name="T30" fmla="*/ 561 w 1316"/>
                <a:gd name="T31" fmla="*/ 1074 h 1075"/>
                <a:gd name="T32" fmla="*/ 597 w 1316"/>
                <a:gd name="T33" fmla="*/ 1075 h 1075"/>
                <a:gd name="T34" fmla="*/ 1316 w 1316"/>
                <a:gd name="T35" fmla="*/ 384 h 1075"/>
                <a:gd name="T36" fmla="*/ 982 w 1316"/>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6" h="1075">
                  <a:moveTo>
                    <a:pt x="982" y="49"/>
                  </a:moveTo>
                  <a:cubicBezTo>
                    <a:pt x="959" y="21"/>
                    <a:pt x="925" y="2"/>
                    <a:pt x="887" y="1"/>
                  </a:cubicBezTo>
                  <a:cubicBezTo>
                    <a:pt x="887" y="0"/>
                    <a:pt x="887" y="0"/>
                    <a:pt x="887" y="0"/>
                  </a:cubicBezTo>
                  <a:cubicBezTo>
                    <a:pt x="735" y="0"/>
                    <a:pt x="735" y="0"/>
                    <a:pt x="735" y="0"/>
                  </a:cubicBezTo>
                  <a:cubicBezTo>
                    <a:pt x="735" y="0"/>
                    <a:pt x="735" y="0"/>
                    <a:pt x="735" y="0"/>
                  </a:cubicBezTo>
                  <a:cubicBezTo>
                    <a:pt x="734" y="0"/>
                    <a:pt x="734" y="0"/>
                    <a:pt x="733" y="0"/>
                  </a:cubicBezTo>
                  <a:cubicBezTo>
                    <a:pt x="662" y="0"/>
                    <a:pt x="605" y="57"/>
                    <a:pt x="605" y="128"/>
                  </a:cubicBezTo>
                  <a:cubicBezTo>
                    <a:pt x="605" y="142"/>
                    <a:pt x="607" y="156"/>
                    <a:pt x="612" y="169"/>
                  </a:cubicBezTo>
                  <a:cubicBezTo>
                    <a:pt x="401" y="169"/>
                    <a:pt x="401" y="169"/>
                    <a:pt x="401" y="169"/>
                  </a:cubicBezTo>
                  <a:cubicBezTo>
                    <a:pt x="345" y="169"/>
                    <a:pt x="294" y="203"/>
                    <a:pt x="276" y="256"/>
                  </a:cubicBezTo>
                  <a:cubicBezTo>
                    <a:pt x="267" y="285"/>
                    <a:pt x="268" y="313"/>
                    <a:pt x="276" y="337"/>
                  </a:cubicBezTo>
                  <a:cubicBezTo>
                    <a:pt x="137" y="337"/>
                    <a:pt x="137" y="337"/>
                    <a:pt x="137" y="337"/>
                  </a:cubicBezTo>
                  <a:cubicBezTo>
                    <a:pt x="73" y="337"/>
                    <a:pt x="15" y="383"/>
                    <a:pt x="6" y="446"/>
                  </a:cubicBezTo>
                  <a:cubicBezTo>
                    <a:pt x="0" y="488"/>
                    <a:pt x="15" y="526"/>
                    <a:pt x="40" y="553"/>
                  </a:cubicBezTo>
                  <a:cubicBezTo>
                    <a:pt x="40" y="553"/>
                    <a:pt x="40" y="553"/>
                    <a:pt x="40" y="553"/>
                  </a:cubicBezTo>
                  <a:cubicBezTo>
                    <a:pt x="561" y="1074"/>
                    <a:pt x="561" y="1074"/>
                    <a:pt x="561" y="1074"/>
                  </a:cubicBezTo>
                  <a:cubicBezTo>
                    <a:pt x="573" y="1075"/>
                    <a:pt x="585" y="1075"/>
                    <a:pt x="597" y="1075"/>
                  </a:cubicBezTo>
                  <a:cubicBezTo>
                    <a:pt x="985" y="1075"/>
                    <a:pt x="1301" y="768"/>
                    <a:pt x="1316" y="384"/>
                  </a:cubicBezTo>
                  <a:lnTo>
                    <a:pt x="982" y="49"/>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11" name="Freeform 26">
              <a:extLst>
                <a:ext uri="{FF2B5EF4-FFF2-40B4-BE49-F238E27FC236}">
                  <a16:creationId xmlns:a16="http://schemas.microsoft.com/office/drawing/2014/main" id="{11062B5B-6D48-4B87-85C3-857241752C58}"/>
                </a:ext>
              </a:extLst>
            </p:cNvPr>
            <p:cNvSpPr>
              <a:spLocks/>
            </p:cNvSpPr>
            <p:nvPr/>
          </p:nvSpPr>
          <p:spPr bwMode="auto">
            <a:xfrm>
              <a:off x="1816" y="992"/>
              <a:ext cx="2151" cy="1049"/>
            </a:xfrm>
            <a:custGeom>
              <a:avLst/>
              <a:gdLst>
                <a:gd name="T0" fmla="*/ 1115 w 1217"/>
                <a:gd name="T1" fmla="*/ 342 h 593"/>
                <a:gd name="T2" fmla="*/ 1124 w 1217"/>
                <a:gd name="T3" fmla="*/ 297 h 593"/>
                <a:gd name="T4" fmla="*/ 1007 w 1217"/>
                <a:gd name="T5" fmla="*/ 170 h 593"/>
                <a:gd name="T6" fmla="*/ 1014 w 1217"/>
                <a:gd name="T7" fmla="*/ 128 h 593"/>
                <a:gd name="T8" fmla="*/ 892 w 1217"/>
                <a:gd name="T9" fmla="*/ 1 h 593"/>
                <a:gd name="T10" fmla="*/ 892 w 1217"/>
                <a:gd name="T11" fmla="*/ 0 h 593"/>
                <a:gd name="T12" fmla="*/ 740 w 1217"/>
                <a:gd name="T13" fmla="*/ 0 h 593"/>
                <a:gd name="T14" fmla="*/ 740 w 1217"/>
                <a:gd name="T15" fmla="*/ 0 h 593"/>
                <a:gd name="T16" fmla="*/ 738 w 1217"/>
                <a:gd name="T17" fmla="*/ 0 h 593"/>
                <a:gd name="T18" fmla="*/ 610 w 1217"/>
                <a:gd name="T19" fmla="*/ 128 h 593"/>
                <a:gd name="T20" fmla="*/ 617 w 1217"/>
                <a:gd name="T21" fmla="*/ 169 h 593"/>
                <a:gd name="T22" fmla="*/ 406 w 1217"/>
                <a:gd name="T23" fmla="*/ 169 h 593"/>
                <a:gd name="T24" fmla="*/ 281 w 1217"/>
                <a:gd name="T25" fmla="*/ 256 h 593"/>
                <a:gd name="T26" fmla="*/ 281 w 1217"/>
                <a:gd name="T27" fmla="*/ 337 h 593"/>
                <a:gd name="T28" fmla="*/ 142 w 1217"/>
                <a:gd name="T29" fmla="*/ 337 h 593"/>
                <a:gd name="T30" fmla="*/ 11 w 1217"/>
                <a:gd name="T31" fmla="*/ 446 h 593"/>
                <a:gd name="T32" fmla="*/ 138 w 1217"/>
                <a:gd name="T33" fmla="*/ 593 h 593"/>
                <a:gd name="T34" fmla="*/ 1078 w 1217"/>
                <a:gd name="T35" fmla="*/ 593 h 593"/>
                <a:gd name="T36" fmla="*/ 1209 w 1217"/>
                <a:gd name="T37" fmla="*/ 481 h 593"/>
                <a:gd name="T38" fmla="*/ 1115 w 1217"/>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 h="593">
                  <a:moveTo>
                    <a:pt x="1115" y="342"/>
                  </a:moveTo>
                  <a:cubicBezTo>
                    <a:pt x="1121" y="328"/>
                    <a:pt x="1124" y="313"/>
                    <a:pt x="1124" y="297"/>
                  </a:cubicBezTo>
                  <a:cubicBezTo>
                    <a:pt x="1124" y="230"/>
                    <a:pt x="1072" y="175"/>
                    <a:pt x="1007" y="170"/>
                  </a:cubicBezTo>
                  <a:cubicBezTo>
                    <a:pt x="1012" y="157"/>
                    <a:pt x="1014" y="143"/>
                    <a:pt x="1014" y="128"/>
                  </a:cubicBezTo>
                  <a:cubicBezTo>
                    <a:pt x="1014" y="59"/>
                    <a:pt x="960" y="3"/>
                    <a:pt x="892" y="1"/>
                  </a:cubicBezTo>
                  <a:cubicBezTo>
                    <a:pt x="892" y="0"/>
                    <a:pt x="892" y="0"/>
                    <a:pt x="892" y="0"/>
                  </a:cubicBezTo>
                  <a:cubicBezTo>
                    <a:pt x="740" y="0"/>
                    <a:pt x="740" y="0"/>
                    <a:pt x="740" y="0"/>
                  </a:cubicBezTo>
                  <a:cubicBezTo>
                    <a:pt x="740" y="0"/>
                    <a:pt x="740" y="0"/>
                    <a:pt x="740" y="0"/>
                  </a:cubicBezTo>
                  <a:cubicBezTo>
                    <a:pt x="739" y="0"/>
                    <a:pt x="739" y="0"/>
                    <a:pt x="738" y="0"/>
                  </a:cubicBezTo>
                  <a:cubicBezTo>
                    <a:pt x="667" y="0"/>
                    <a:pt x="610" y="57"/>
                    <a:pt x="610" y="128"/>
                  </a:cubicBezTo>
                  <a:cubicBezTo>
                    <a:pt x="610" y="142"/>
                    <a:pt x="612" y="156"/>
                    <a:pt x="617" y="169"/>
                  </a:cubicBezTo>
                  <a:cubicBezTo>
                    <a:pt x="406" y="169"/>
                    <a:pt x="406" y="169"/>
                    <a:pt x="406" y="169"/>
                  </a:cubicBezTo>
                  <a:cubicBezTo>
                    <a:pt x="350" y="169"/>
                    <a:pt x="299" y="203"/>
                    <a:pt x="281" y="256"/>
                  </a:cubicBezTo>
                  <a:cubicBezTo>
                    <a:pt x="272" y="285"/>
                    <a:pt x="273" y="313"/>
                    <a:pt x="281" y="337"/>
                  </a:cubicBezTo>
                  <a:cubicBezTo>
                    <a:pt x="142" y="337"/>
                    <a:pt x="142" y="337"/>
                    <a:pt x="142" y="337"/>
                  </a:cubicBezTo>
                  <a:cubicBezTo>
                    <a:pt x="78" y="337"/>
                    <a:pt x="20" y="383"/>
                    <a:pt x="11" y="446"/>
                  </a:cubicBezTo>
                  <a:cubicBezTo>
                    <a:pt x="0" y="525"/>
                    <a:pt x="61" y="593"/>
                    <a:pt x="138" y="593"/>
                  </a:cubicBezTo>
                  <a:cubicBezTo>
                    <a:pt x="1078" y="593"/>
                    <a:pt x="1078" y="593"/>
                    <a:pt x="1078" y="593"/>
                  </a:cubicBezTo>
                  <a:cubicBezTo>
                    <a:pt x="1143" y="593"/>
                    <a:pt x="1201" y="546"/>
                    <a:pt x="1209" y="481"/>
                  </a:cubicBezTo>
                  <a:cubicBezTo>
                    <a:pt x="1217" y="415"/>
                    <a:pt x="1175" y="358"/>
                    <a:pt x="1115"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12" name="Freeform 27">
              <a:extLst>
                <a:ext uri="{FF2B5EF4-FFF2-40B4-BE49-F238E27FC236}">
                  <a16:creationId xmlns:a16="http://schemas.microsoft.com/office/drawing/2014/main" id="{73F16B51-C8FD-45E8-B279-0177669519C2}"/>
                </a:ext>
              </a:extLst>
            </p:cNvPr>
            <p:cNvSpPr>
              <a:spLocks noEditPoints="1"/>
            </p:cNvSpPr>
            <p:nvPr/>
          </p:nvSpPr>
          <p:spPr bwMode="auto">
            <a:xfrm>
              <a:off x="2104" y="1650"/>
              <a:ext cx="1557" cy="338"/>
            </a:xfrm>
            <a:custGeom>
              <a:avLst/>
              <a:gdLst>
                <a:gd name="T0" fmla="*/ 724 w 881"/>
                <a:gd name="T1" fmla="*/ 98 h 191"/>
                <a:gd name="T2" fmla="*/ 873 w 881"/>
                <a:gd name="T3" fmla="*/ 32 h 191"/>
                <a:gd name="T4" fmla="*/ 845 w 881"/>
                <a:gd name="T5" fmla="*/ 58 h 191"/>
                <a:gd name="T6" fmla="*/ 763 w 881"/>
                <a:gd name="T7" fmla="*/ 98 h 191"/>
                <a:gd name="T8" fmla="*/ 845 w 881"/>
                <a:gd name="T9" fmla="*/ 137 h 191"/>
                <a:gd name="T10" fmla="*/ 874 w 881"/>
                <a:gd name="T11" fmla="*/ 162 h 191"/>
                <a:gd name="T12" fmla="*/ 548 w 881"/>
                <a:gd name="T13" fmla="*/ 153 h 191"/>
                <a:gd name="T14" fmla="*/ 487 w 881"/>
                <a:gd name="T15" fmla="*/ 21 h 191"/>
                <a:gd name="T16" fmla="*/ 449 w 881"/>
                <a:gd name="T17" fmla="*/ 21 h 191"/>
                <a:gd name="T18" fmla="*/ 449 w 881"/>
                <a:gd name="T19" fmla="*/ 172 h 191"/>
                <a:gd name="T20" fmla="*/ 468 w 881"/>
                <a:gd name="T21" fmla="*/ 191 h 191"/>
                <a:gd name="T22" fmla="*/ 567 w 881"/>
                <a:gd name="T23" fmla="*/ 172 h 191"/>
                <a:gd name="T24" fmla="*/ 117 w 881"/>
                <a:gd name="T25" fmla="*/ 62 h 191"/>
                <a:gd name="T26" fmla="*/ 38 w 881"/>
                <a:gd name="T27" fmla="*/ 120 h 191"/>
                <a:gd name="T28" fmla="*/ 19 w 881"/>
                <a:gd name="T29" fmla="*/ 191 h 191"/>
                <a:gd name="T30" fmla="*/ 0 w 881"/>
                <a:gd name="T31" fmla="*/ 22 h 191"/>
                <a:gd name="T32" fmla="*/ 61 w 881"/>
                <a:gd name="T33" fmla="*/ 3 h 191"/>
                <a:gd name="T34" fmla="*/ 79 w 881"/>
                <a:gd name="T35" fmla="*/ 62 h 191"/>
                <a:gd name="T36" fmla="*/ 38 w 881"/>
                <a:gd name="T37" fmla="*/ 41 h 191"/>
                <a:gd name="T38" fmla="*/ 61 w 881"/>
                <a:gd name="T39" fmla="*/ 82 h 191"/>
                <a:gd name="T40" fmla="*/ 430 w 881"/>
                <a:gd name="T41" fmla="*/ 131 h 191"/>
                <a:gd name="T42" fmla="*/ 320 w 881"/>
                <a:gd name="T43" fmla="*/ 191 h 191"/>
                <a:gd name="T44" fmla="*/ 309 w 881"/>
                <a:gd name="T45" fmla="*/ 188 h 191"/>
                <a:gd name="T46" fmla="*/ 306 w 881"/>
                <a:gd name="T47" fmla="*/ 185 h 191"/>
                <a:gd name="T48" fmla="*/ 304 w 881"/>
                <a:gd name="T49" fmla="*/ 183 h 191"/>
                <a:gd name="T50" fmla="*/ 302 w 881"/>
                <a:gd name="T51" fmla="*/ 179 h 191"/>
                <a:gd name="T52" fmla="*/ 301 w 881"/>
                <a:gd name="T53" fmla="*/ 176 h 191"/>
                <a:gd name="T54" fmla="*/ 301 w 881"/>
                <a:gd name="T55" fmla="*/ 172 h 191"/>
                <a:gd name="T56" fmla="*/ 301 w 881"/>
                <a:gd name="T57" fmla="*/ 172 h 191"/>
                <a:gd name="T58" fmla="*/ 320 w 881"/>
                <a:gd name="T59" fmla="*/ 2 h 191"/>
                <a:gd name="T60" fmla="*/ 418 w 881"/>
                <a:gd name="T61" fmla="*/ 56 h 191"/>
                <a:gd name="T62" fmla="*/ 430 w 881"/>
                <a:gd name="T63" fmla="*/ 131 h 191"/>
                <a:gd name="T64" fmla="*/ 339 w 881"/>
                <a:gd name="T65" fmla="*/ 40 h 191"/>
                <a:gd name="T66" fmla="*/ 362 w 881"/>
                <a:gd name="T67" fmla="*/ 71 h 191"/>
                <a:gd name="T68" fmla="*/ 362 w 881"/>
                <a:gd name="T69" fmla="*/ 40 h 191"/>
                <a:gd name="T70" fmla="*/ 368 w 881"/>
                <a:gd name="T71" fmla="*/ 109 h 191"/>
                <a:gd name="T72" fmla="*/ 339 w 881"/>
                <a:gd name="T73" fmla="*/ 153 h 191"/>
                <a:gd name="T74" fmla="*/ 392 w 881"/>
                <a:gd name="T75" fmla="*/ 131 h 191"/>
                <a:gd name="T76" fmla="*/ 669 w 881"/>
                <a:gd name="T77" fmla="*/ 153 h 191"/>
                <a:gd name="T78" fmla="*/ 696 w 881"/>
                <a:gd name="T79" fmla="*/ 42 h 191"/>
                <a:gd name="T80" fmla="*/ 696 w 881"/>
                <a:gd name="T81" fmla="*/ 3 h 191"/>
                <a:gd name="T82" fmla="*/ 583 w 881"/>
                <a:gd name="T83" fmla="*/ 23 h 191"/>
                <a:gd name="T84" fmla="*/ 630 w 881"/>
                <a:gd name="T85" fmla="*/ 42 h 191"/>
                <a:gd name="T86" fmla="*/ 603 w 881"/>
                <a:gd name="T87" fmla="*/ 153 h 191"/>
                <a:gd name="T88" fmla="*/ 603 w 881"/>
                <a:gd name="T89" fmla="*/ 191 h 191"/>
                <a:gd name="T90" fmla="*/ 716 w 881"/>
                <a:gd name="T91" fmla="*/ 172 h 191"/>
                <a:gd name="T92" fmla="*/ 281 w 881"/>
                <a:gd name="T93" fmla="*/ 114 h 191"/>
                <a:gd name="T94" fmla="*/ 262 w 881"/>
                <a:gd name="T95" fmla="*/ 0 h 191"/>
                <a:gd name="T96" fmla="*/ 243 w 881"/>
                <a:gd name="T97" fmla="*/ 114 h 191"/>
                <a:gd name="T98" fmla="*/ 175 w 881"/>
                <a:gd name="T99" fmla="*/ 114 h 191"/>
                <a:gd name="T100" fmla="*/ 156 w 881"/>
                <a:gd name="T101" fmla="*/ 0 h 191"/>
                <a:gd name="T102" fmla="*/ 137 w 881"/>
                <a:gd name="T103" fmla="*/ 114 h 191"/>
                <a:gd name="T104" fmla="*/ 281 w 881"/>
                <a:gd name="T105" fmla="*/ 11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1" h="191">
                  <a:moveTo>
                    <a:pt x="811" y="191"/>
                  </a:moveTo>
                  <a:cubicBezTo>
                    <a:pt x="763" y="191"/>
                    <a:pt x="724" y="149"/>
                    <a:pt x="724" y="98"/>
                  </a:cubicBezTo>
                  <a:cubicBezTo>
                    <a:pt x="724" y="46"/>
                    <a:pt x="763" y="4"/>
                    <a:pt x="811" y="4"/>
                  </a:cubicBezTo>
                  <a:cubicBezTo>
                    <a:pt x="835" y="4"/>
                    <a:pt x="857" y="14"/>
                    <a:pt x="873" y="32"/>
                  </a:cubicBezTo>
                  <a:cubicBezTo>
                    <a:pt x="880" y="40"/>
                    <a:pt x="880" y="52"/>
                    <a:pt x="872" y="59"/>
                  </a:cubicBezTo>
                  <a:cubicBezTo>
                    <a:pt x="864" y="66"/>
                    <a:pt x="852" y="66"/>
                    <a:pt x="845" y="58"/>
                  </a:cubicBezTo>
                  <a:cubicBezTo>
                    <a:pt x="836" y="48"/>
                    <a:pt x="824" y="42"/>
                    <a:pt x="811" y="42"/>
                  </a:cubicBezTo>
                  <a:cubicBezTo>
                    <a:pt x="784" y="42"/>
                    <a:pt x="763" y="67"/>
                    <a:pt x="763" y="98"/>
                  </a:cubicBezTo>
                  <a:cubicBezTo>
                    <a:pt x="763" y="128"/>
                    <a:pt x="784" y="153"/>
                    <a:pt x="811" y="153"/>
                  </a:cubicBezTo>
                  <a:cubicBezTo>
                    <a:pt x="824" y="153"/>
                    <a:pt x="836" y="147"/>
                    <a:pt x="845" y="137"/>
                  </a:cubicBezTo>
                  <a:cubicBezTo>
                    <a:pt x="852" y="129"/>
                    <a:pt x="864" y="128"/>
                    <a:pt x="872" y="135"/>
                  </a:cubicBezTo>
                  <a:cubicBezTo>
                    <a:pt x="880" y="142"/>
                    <a:pt x="881" y="155"/>
                    <a:pt x="874" y="162"/>
                  </a:cubicBezTo>
                  <a:cubicBezTo>
                    <a:pt x="857" y="181"/>
                    <a:pt x="835" y="191"/>
                    <a:pt x="811" y="191"/>
                  </a:cubicBezTo>
                  <a:close/>
                  <a:moveTo>
                    <a:pt x="548" y="153"/>
                  </a:moveTo>
                  <a:cubicBezTo>
                    <a:pt x="487" y="153"/>
                    <a:pt x="487" y="153"/>
                    <a:pt x="487" y="153"/>
                  </a:cubicBezTo>
                  <a:cubicBezTo>
                    <a:pt x="487" y="21"/>
                    <a:pt x="487" y="21"/>
                    <a:pt x="487" y="21"/>
                  </a:cubicBezTo>
                  <a:cubicBezTo>
                    <a:pt x="487" y="10"/>
                    <a:pt x="479" y="2"/>
                    <a:pt x="468" y="2"/>
                  </a:cubicBezTo>
                  <a:cubicBezTo>
                    <a:pt x="457" y="2"/>
                    <a:pt x="449" y="10"/>
                    <a:pt x="449" y="21"/>
                  </a:cubicBezTo>
                  <a:cubicBezTo>
                    <a:pt x="449" y="171"/>
                    <a:pt x="449" y="171"/>
                    <a:pt x="449" y="171"/>
                  </a:cubicBezTo>
                  <a:cubicBezTo>
                    <a:pt x="449" y="172"/>
                    <a:pt x="449" y="172"/>
                    <a:pt x="449" y="172"/>
                  </a:cubicBezTo>
                  <a:cubicBezTo>
                    <a:pt x="449" y="172"/>
                    <a:pt x="449" y="172"/>
                    <a:pt x="449" y="172"/>
                  </a:cubicBezTo>
                  <a:cubicBezTo>
                    <a:pt x="449" y="182"/>
                    <a:pt x="457" y="191"/>
                    <a:pt x="468" y="191"/>
                  </a:cubicBezTo>
                  <a:cubicBezTo>
                    <a:pt x="548" y="191"/>
                    <a:pt x="548" y="191"/>
                    <a:pt x="548" y="191"/>
                  </a:cubicBezTo>
                  <a:cubicBezTo>
                    <a:pt x="558" y="191"/>
                    <a:pt x="567" y="182"/>
                    <a:pt x="567" y="172"/>
                  </a:cubicBezTo>
                  <a:cubicBezTo>
                    <a:pt x="567" y="161"/>
                    <a:pt x="558" y="153"/>
                    <a:pt x="548" y="153"/>
                  </a:cubicBezTo>
                  <a:close/>
                  <a:moveTo>
                    <a:pt x="117" y="62"/>
                  </a:moveTo>
                  <a:cubicBezTo>
                    <a:pt x="117" y="98"/>
                    <a:pt x="89" y="120"/>
                    <a:pt x="61" y="120"/>
                  </a:cubicBezTo>
                  <a:cubicBezTo>
                    <a:pt x="38" y="120"/>
                    <a:pt x="38" y="120"/>
                    <a:pt x="38" y="120"/>
                  </a:cubicBezTo>
                  <a:cubicBezTo>
                    <a:pt x="38" y="172"/>
                    <a:pt x="38" y="172"/>
                    <a:pt x="38" y="172"/>
                  </a:cubicBezTo>
                  <a:cubicBezTo>
                    <a:pt x="38" y="182"/>
                    <a:pt x="29" y="191"/>
                    <a:pt x="19" y="191"/>
                  </a:cubicBezTo>
                  <a:cubicBezTo>
                    <a:pt x="8" y="191"/>
                    <a:pt x="0" y="182"/>
                    <a:pt x="0" y="172"/>
                  </a:cubicBezTo>
                  <a:cubicBezTo>
                    <a:pt x="0" y="22"/>
                    <a:pt x="0" y="22"/>
                    <a:pt x="0" y="22"/>
                  </a:cubicBezTo>
                  <a:cubicBezTo>
                    <a:pt x="0" y="11"/>
                    <a:pt x="8" y="3"/>
                    <a:pt x="19" y="3"/>
                  </a:cubicBezTo>
                  <a:cubicBezTo>
                    <a:pt x="61" y="3"/>
                    <a:pt x="61" y="3"/>
                    <a:pt x="61" y="3"/>
                  </a:cubicBezTo>
                  <a:cubicBezTo>
                    <a:pt x="89" y="3"/>
                    <a:pt x="117" y="25"/>
                    <a:pt x="117" y="62"/>
                  </a:cubicBezTo>
                  <a:close/>
                  <a:moveTo>
                    <a:pt x="79" y="62"/>
                  </a:moveTo>
                  <a:cubicBezTo>
                    <a:pt x="79" y="45"/>
                    <a:pt x="66" y="41"/>
                    <a:pt x="61" y="41"/>
                  </a:cubicBezTo>
                  <a:cubicBezTo>
                    <a:pt x="38" y="41"/>
                    <a:pt x="38" y="41"/>
                    <a:pt x="38" y="41"/>
                  </a:cubicBezTo>
                  <a:cubicBezTo>
                    <a:pt x="38" y="82"/>
                    <a:pt x="38" y="82"/>
                    <a:pt x="38" y="82"/>
                  </a:cubicBezTo>
                  <a:cubicBezTo>
                    <a:pt x="61" y="82"/>
                    <a:pt x="61" y="82"/>
                    <a:pt x="61" y="82"/>
                  </a:cubicBezTo>
                  <a:cubicBezTo>
                    <a:pt x="66" y="82"/>
                    <a:pt x="79" y="78"/>
                    <a:pt x="79" y="62"/>
                  </a:cubicBezTo>
                  <a:close/>
                  <a:moveTo>
                    <a:pt x="430" y="131"/>
                  </a:moveTo>
                  <a:cubicBezTo>
                    <a:pt x="430" y="168"/>
                    <a:pt x="398" y="191"/>
                    <a:pt x="368" y="191"/>
                  </a:cubicBezTo>
                  <a:cubicBezTo>
                    <a:pt x="320" y="191"/>
                    <a:pt x="320" y="191"/>
                    <a:pt x="320" y="191"/>
                  </a:cubicBezTo>
                  <a:cubicBezTo>
                    <a:pt x="320" y="191"/>
                    <a:pt x="320" y="191"/>
                    <a:pt x="320" y="191"/>
                  </a:cubicBezTo>
                  <a:cubicBezTo>
                    <a:pt x="316" y="191"/>
                    <a:pt x="312" y="190"/>
                    <a:pt x="309" y="188"/>
                  </a:cubicBezTo>
                  <a:cubicBezTo>
                    <a:pt x="309" y="187"/>
                    <a:pt x="308" y="187"/>
                    <a:pt x="308" y="187"/>
                  </a:cubicBezTo>
                  <a:cubicBezTo>
                    <a:pt x="308" y="186"/>
                    <a:pt x="307" y="186"/>
                    <a:pt x="306" y="185"/>
                  </a:cubicBezTo>
                  <a:cubicBezTo>
                    <a:pt x="306" y="185"/>
                    <a:pt x="306" y="184"/>
                    <a:pt x="305" y="184"/>
                  </a:cubicBezTo>
                  <a:cubicBezTo>
                    <a:pt x="305" y="183"/>
                    <a:pt x="304" y="183"/>
                    <a:pt x="304" y="183"/>
                  </a:cubicBezTo>
                  <a:cubicBezTo>
                    <a:pt x="304" y="182"/>
                    <a:pt x="303" y="181"/>
                    <a:pt x="303" y="181"/>
                  </a:cubicBezTo>
                  <a:cubicBezTo>
                    <a:pt x="303" y="180"/>
                    <a:pt x="303" y="180"/>
                    <a:pt x="302" y="179"/>
                  </a:cubicBezTo>
                  <a:cubicBezTo>
                    <a:pt x="302" y="179"/>
                    <a:pt x="302" y="178"/>
                    <a:pt x="302" y="177"/>
                  </a:cubicBezTo>
                  <a:cubicBezTo>
                    <a:pt x="302" y="177"/>
                    <a:pt x="301" y="176"/>
                    <a:pt x="301" y="176"/>
                  </a:cubicBezTo>
                  <a:cubicBezTo>
                    <a:pt x="301" y="175"/>
                    <a:pt x="301" y="174"/>
                    <a:pt x="301" y="174"/>
                  </a:cubicBezTo>
                  <a:cubicBezTo>
                    <a:pt x="301" y="173"/>
                    <a:pt x="301" y="173"/>
                    <a:pt x="301" y="172"/>
                  </a:cubicBezTo>
                  <a:cubicBezTo>
                    <a:pt x="301" y="172"/>
                    <a:pt x="301" y="172"/>
                    <a:pt x="301" y="172"/>
                  </a:cubicBezTo>
                  <a:cubicBezTo>
                    <a:pt x="301" y="172"/>
                    <a:pt x="301" y="172"/>
                    <a:pt x="301" y="172"/>
                  </a:cubicBezTo>
                  <a:cubicBezTo>
                    <a:pt x="301" y="21"/>
                    <a:pt x="301" y="21"/>
                    <a:pt x="301" y="21"/>
                  </a:cubicBezTo>
                  <a:cubicBezTo>
                    <a:pt x="301" y="11"/>
                    <a:pt x="309" y="2"/>
                    <a:pt x="320" y="2"/>
                  </a:cubicBezTo>
                  <a:cubicBezTo>
                    <a:pt x="362" y="2"/>
                    <a:pt x="362" y="2"/>
                    <a:pt x="362" y="2"/>
                  </a:cubicBezTo>
                  <a:cubicBezTo>
                    <a:pt x="390" y="2"/>
                    <a:pt x="418" y="22"/>
                    <a:pt x="418" y="56"/>
                  </a:cubicBezTo>
                  <a:cubicBezTo>
                    <a:pt x="418" y="67"/>
                    <a:pt x="414" y="77"/>
                    <a:pt x="409" y="86"/>
                  </a:cubicBezTo>
                  <a:cubicBezTo>
                    <a:pt x="421" y="96"/>
                    <a:pt x="430" y="111"/>
                    <a:pt x="430" y="131"/>
                  </a:cubicBezTo>
                  <a:close/>
                  <a:moveTo>
                    <a:pt x="362" y="40"/>
                  </a:moveTo>
                  <a:cubicBezTo>
                    <a:pt x="339" y="40"/>
                    <a:pt x="339" y="40"/>
                    <a:pt x="339" y="40"/>
                  </a:cubicBezTo>
                  <a:cubicBezTo>
                    <a:pt x="339" y="71"/>
                    <a:pt x="339" y="71"/>
                    <a:pt x="339" y="71"/>
                  </a:cubicBezTo>
                  <a:cubicBezTo>
                    <a:pt x="362" y="71"/>
                    <a:pt x="362" y="71"/>
                    <a:pt x="362" y="71"/>
                  </a:cubicBezTo>
                  <a:cubicBezTo>
                    <a:pt x="363" y="71"/>
                    <a:pt x="380" y="71"/>
                    <a:pt x="380" y="56"/>
                  </a:cubicBezTo>
                  <a:cubicBezTo>
                    <a:pt x="380" y="41"/>
                    <a:pt x="363" y="40"/>
                    <a:pt x="362" y="40"/>
                  </a:cubicBezTo>
                  <a:close/>
                  <a:moveTo>
                    <a:pt x="392" y="131"/>
                  </a:moveTo>
                  <a:cubicBezTo>
                    <a:pt x="392" y="110"/>
                    <a:pt x="368" y="109"/>
                    <a:pt x="368" y="109"/>
                  </a:cubicBezTo>
                  <a:cubicBezTo>
                    <a:pt x="339" y="109"/>
                    <a:pt x="339" y="109"/>
                    <a:pt x="339" y="109"/>
                  </a:cubicBezTo>
                  <a:cubicBezTo>
                    <a:pt x="339" y="153"/>
                    <a:pt x="339" y="153"/>
                    <a:pt x="339" y="153"/>
                  </a:cubicBezTo>
                  <a:cubicBezTo>
                    <a:pt x="368" y="153"/>
                    <a:pt x="368" y="153"/>
                    <a:pt x="368" y="153"/>
                  </a:cubicBezTo>
                  <a:cubicBezTo>
                    <a:pt x="368" y="153"/>
                    <a:pt x="392" y="152"/>
                    <a:pt x="392" y="131"/>
                  </a:cubicBezTo>
                  <a:close/>
                  <a:moveTo>
                    <a:pt x="696" y="153"/>
                  </a:moveTo>
                  <a:cubicBezTo>
                    <a:pt x="669" y="153"/>
                    <a:pt x="669" y="153"/>
                    <a:pt x="669" y="153"/>
                  </a:cubicBezTo>
                  <a:cubicBezTo>
                    <a:pt x="669" y="42"/>
                    <a:pt x="669" y="42"/>
                    <a:pt x="669" y="42"/>
                  </a:cubicBezTo>
                  <a:cubicBezTo>
                    <a:pt x="696" y="42"/>
                    <a:pt x="696" y="42"/>
                    <a:pt x="696" y="42"/>
                  </a:cubicBezTo>
                  <a:cubicBezTo>
                    <a:pt x="707" y="42"/>
                    <a:pt x="716" y="33"/>
                    <a:pt x="716" y="23"/>
                  </a:cubicBezTo>
                  <a:cubicBezTo>
                    <a:pt x="716" y="12"/>
                    <a:pt x="707" y="3"/>
                    <a:pt x="696" y="3"/>
                  </a:cubicBezTo>
                  <a:cubicBezTo>
                    <a:pt x="603" y="3"/>
                    <a:pt x="603" y="3"/>
                    <a:pt x="603" y="3"/>
                  </a:cubicBezTo>
                  <a:cubicBezTo>
                    <a:pt x="592" y="3"/>
                    <a:pt x="583" y="12"/>
                    <a:pt x="583" y="23"/>
                  </a:cubicBezTo>
                  <a:cubicBezTo>
                    <a:pt x="583" y="33"/>
                    <a:pt x="592" y="42"/>
                    <a:pt x="603" y="42"/>
                  </a:cubicBezTo>
                  <a:cubicBezTo>
                    <a:pt x="630" y="42"/>
                    <a:pt x="630" y="42"/>
                    <a:pt x="630" y="42"/>
                  </a:cubicBezTo>
                  <a:cubicBezTo>
                    <a:pt x="630" y="153"/>
                    <a:pt x="630" y="153"/>
                    <a:pt x="630" y="153"/>
                  </a:cubicBezTo>
                  <a:cubicBezTo>
                    <a:pt x="603" y="153"/>
                    <a:pt x="603" y="153"/>
                    <a:pt x="603" y="153"/>
                  </a:cubicBezTo>
                  <a:cubicBezTo>
                    <a:pt x="592" y="153"/>
                    <a:pt x="583" y="161"/>
                    <a:pt x="583" y="172"/>
                  </a:cubicBezTo>
                  <a:cubicBezTo>
                    <a:pt x="583" y="182"/>
                    <a:pt x="592" y="191"/>
                    <a:pt x="603" y="191"/>
                  </a:cubicBezTo>
                  <a:cubicBezTo>
                    <a:pt x="696" y="191"/>
                    <a:pt x="696" y="191"/>
                    <a:pt x="696" y="191"/>
                  </a:cubicBezTo>
                  <a:cubicBezTo>
                    <a:pt x="707" y="191"/>
                    <a:pt x="716" y="182"/>
                    <a:pt x="716" y="172"/>
                  </a:cubicBezTo>
                  <a:cubicBezTo>
                    <a:pt x="716" y="161"/>
                    <a:pt x="707" y="153"/>
                    <a:pt x="696" y="153"/>
                  </a:cubicBezTo>
                  <a:close/>
                  <a:moveTo>
                    <a:pt x="281" y="114"/>
                  </a:moveTo>
                  <a:cubicBezTo>
                    <a:pt x="281" y="19"/>
                    <a:pt x="281" y="19"/>
                    <a:pt x="281" y="19"/>
                  </a:cubicBezTo>
                  <a:cubicBezTo>
                    <a:pt x="281" y="8"/>
                    <a:pt x="272" y="0"/>
                    <a:pt x="262" y="0"/>
                  </a:cubicBezTo>
                  <a:cubicBezTo>
                    <a:pt x="251" y="0"/>
                    <a:pt x="243" y="8"/>
                    <a:pt x="243" y="19"/>
                  </a:cubicBezTo>
                  <a:cubicBezTo>
                    <a:pt x="243" y="114"/>
                    <a:pt x="243" y="114"/>
                    <a:pt x="243" y="114"/>
                  </a:cubicBezTo>
                  <a:cubicBezTo>
                    <a:pt x="243" y="153"/>
                    <a:pt x="217" y="153"/>
                    <a:pt x="209" y="153"/>
                  </a:cubicBezTo>
                  <a:cubicBezTo>
                    <a:pt x="201" y="153"/>
                    <a:pt x="175" y="153"/>
                    <a:pt x="175" y="114"/>
                  </a:cubicBezTo>
                  <a:cubicBezTo>
                    <a:pt x="175" y="19"/>
                    <a:pt x="175" y="19"/>
                    <a:pt x="175" y="19"/>
                  </a:cubicBezTo>
                  <a:cubicBezTo>
                    <a:pt x="175" y="8"/>
                    <a:pt x="167" y="0"/>
                    <a:pt x="156" y="0"/>
                  </a:cubicBezTo>
                  <a:cubicBezTo>
                    <a:pt x="146" y="0"/>
                    <a:pt x="137" y="8"/>
                    <a:pt x="137" y="19"/>
                  </a:cubicBezTo>
                  <a:cubicBezTo>
                    <a:pt x="137" y="114"/>
                    <a:pt x="137" y="114"/>
                    <a:pt x="137" y="114"/>
                  </a:cubicBezTo>
                  <a:cubicBezTo>
                    <a:pt x="137" y="161"/>
                    <a:pt x="165" y="191"/>
                    <a:pt x="209" y="191"/>
                  </a:cubicBezTo>
                  <a:cubicBezTo>
                    <a:pt x="253" y="191"/>
                    <a:pt x="281" y="161"/>
                    <a:pt x="281" y="114"/>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413" name="Group 23">
            <a:extLst>
              <a:ext uri="{FF2B5EF4-FFF2-40B4-BE49-F238E27FC236}">
                <a16:creationId xmlns:a16="http://schemas.microsoft.com/office/drawing/2014/main" id="{3F571579-EAF7-43B7-8D2F-315D267F63FA}"/>
              </a:ext>
            </a:extLst>
          </p:cNvPr>
          <p:cNvGrpSpPr>
            <a:grpSpLocks noChangeAspect="1"/>
          </p:cNvGrpSpPr>
          <p:nvPr/>
        </p:nvGrpSpPr>
        <p:grpSpPr bwMode="auto">
          <a:xfrm>
            <a:off x="7280572" y="2715297"/>
            <a:ext cx="392884" cy="393192"/>
            <a:chOff x="1608" y="347"/>
            <a:chExt cx="2544" cy="2546"/>
          </a:xfrm>
        </p:grpSpPr>
        <p:sp>
          <p:nvSpPr>
            <p:cNvPr id="414" name="Oval 24">
              <a:extLst>
                <a:ext uri="{FF2B5EF4-FFF2-40B4-BE49-F238E27FC236}">
                  <a16:creationId xmlns:a16="http://schemas.microsoft.com/office/drawing/2014/main" id="{1C88DA70-CA72-4952-917B-93557E82C5BA}"/>
                </a:ext>
              </a:extLst>
            </p:cNvPr>
            <p:cNvSpPr>
              <a:spLocks noChangeArrowheads="1"/>
            </p:cNvSpPr>
            <p:nvPr/>
          </p:nvSpPr>
          <p:spPr bwMode="auto">
            <a:xfrm>
              <a:off x="1608" y="347"/>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15" name="Freeform 25">
              <a:extLst>
                <a:ext uri="{FF2B5EF4-FFF2-40B4-BE49-F238E27FC236}">
                  <a16:creationId xmlns:a16="http://schemas.microsoft.com/office/drawing/2014/main" id="{FD65C6F4-D5E0-4907-AC30-11133F0D1D76}"/>
                </a:ext>
              </a:extLst>
            </p:cNvPr>
            <p:cNvSpPr>
              <a:spLocks/>
            </p:cNvSpPr>
            <p:nvPr/>
          </p:nvSpPr>
          <p:spPr bwMode="auto">
            <a:xfrm>
              <a:off x="1825" y="992"/>
              <a:ext cx="2325" cy="1901"/>
            </a:xfrm>
            <a:custGeom>
              <a:avLst/>
              <a:gdLst>
                <a:gd name="T0" fmla="*/ 982 w 1316"/>
                <a:gd name="T1" fmla="*/ 49 h 1075"/>
                <a:gd name="T2" fmla="*/ 887 w 1316"/>
                <a:gd name="T3" fmla="*/ 1 h 1075"/>
                <a:gd name="T4" fmla="*/ 887 w 1316"/>
                <a:gd name="T5" fmla="*/ 0 h 1075"/>
                <a:gd name="T6" fmla="*/ 735 w 1316"/>
                <a:gd name="T7" fmla="*/ 0 h 1075"/>
                <a:gd name="T8" fmla="*/ 735 w 1316"/>
                <a:gd name="T9" fmla="*/ 0 h 1075"/>
                <a:gd name="T10" fmla="*/ 733 w 1316"/>
                <a:gd name="T11" fmla="*/ 0 h 1075"/>
                <a:gd name="T12" fmla="*/ 605 w 1316"/>
                <a:gd name="T13" fmla="*/ 128 h 1075"/>
                <a:gd name="T14" fmla="*/ 612 w 1316"/>
                <a:gd name="T15" fmla="*/ 169 h 1075"/>
                <a:gd name="T16" fmla="*/ 401 w 1316"/>
                <a:gd name="T17" fmla="*/ 169 h 1075"/>
                <a:gd name="T18" fmla="*/ 276 w 1316"/>
                <a:gd name="T19" fmla="*/ 256 h 1075"/>
                <a:gd name="T20" fmla="*/ 276 w 1316"/>
                <a:gd name="T21" fmla="*/ 337 h 1075"/>
                <a:gd name="T22" fmla="*/ 137 w 1316"/>
                <a:gd name="T23" fmla="*/ 337 h 1075"/>
                <a:gd name="T24" fmla="*/ 6 w 1316"/>
                <a:gd name="T25" fmla="*/ 446 h 1075"/>
                <a:gd name="T26" fmla="*/ 40 w 1316"/>
                <a:gd name="T27" fmla="*/ 553 h 1075"/>
                <a:gd name="T28" fmla="*/ 40 w 1316"/>
                <a:gd name="T29" fmla="*/ 553 h 1075"/>
                <a:gd name="T30" fmla="*/ 561 w 1316"/>
                <a:gd name="T31" fmla="*/ 1074 h 1075"/>
                <a:gd name="T32" fmla="*/ 597 w 1316"/>
                <a:gd name="T33" fmla="*/ 1075 h 1075"/>
                <a:gd name="T34" fmla="*/ 1316 w 1316"/>
                <a:gd name="T35" fmla="*/ 384 h 1075"/>
                <a:gd name="T36" fmla="*/ 982 w 1316"/>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6" h="1075">
                  <a:moveTo>
                    <a:pt x="982" y="49"/>
                  </a:moveTo>
                  <a:cubicBezTo>
                    <a:pt x="959" y="21"/>
                    <a:pt x="925" y="2"/>
                    <a:pt x="887" y="1"/>
                  </a:cubicBezTo>
                  <a:cubicBezTo>
                    <a:pt x="887" y="0"/>
                    <a:pt x="887" y="0"/>
                    <a:pt x="887" y="0"/>
                  </a:cubicBezTo>
                  <a:cubicBezTo>
                    <a:pt x="735" y="0"/>
                    <a:pt x="735" y="0"/>
                    <a:pt x="735" y="0"/>
                  </a:cubicBezTo>
                  <a:cubicBezTo>
                    <a:pt x="735" y="0"/>
                    <a:pt x="735" y="0"/>
                    <a:pt x="735" y="0"/>
                  </a:cubicBezTo>
                  <a:cubicBezTo>
                    <a:pt x="734" y="0"/>
                    <a:pt x="734" y="0"/>
                    <a:pt x="733" y="0"/>
                  </a:cubicBezTo>
                  <a:cubicBezTo>
                    <a:pt x="662" y="0"/>
                    <a:pt x="605" y="57"/>
                    <a:pt x="605" y="128"/>
                  </a:cubicBezTo>
                  <a:cubicBezTo>
                    <a:pt x="605" y="142"/>
                    <a:pt x="607" y="156"/>
                    <a:pt x="612" y="169"/>
                  </a:cubicBezTo>
                  <a:cubicBezTo>
                    <a:pt x="401" y="169"/>
                    <a:pt x="401" y="169"/>
                    <a:pt x="401" y="169"/>
                  </a:cubicBezTo>
                  <a:cubicBezTo>
                    <a:pt x="345" y="169"/>
                    <a:pt x="294" y="203"/>
                    <a:pt x="276" y="256"/>
                  </a:cubicBezTo>
                  <a:cubicBezTo>
                    <a:pt x="267" y="285"/>
                    <a:pt x="268" y="313"/>
                    <a:pt x="276" y="337"/>
                  </a:cubicBezTo>
                  <a:cubicBezTo>
                    <a:pt x="137" y="337"/>
                    <a:pt x="137" y="337"/>
                    <a:pt x="137" y="337"/>
                  </a:cubicBezTo>
                  <a:cubicBezTo>
                    <a:pt x="73" y="337"/>
                    <a:pt x="15" y="383"/>
                    <a:pt x="6" y="446"/>
                  </a:cubicBezTo>
                  <a:cubicBezTo>
                    <a:pt x="0" y="488"/>
                    <a:pt x="15" y="526"/>
                    <a:pt x="40" y="553"/>
                  </a:cubicBezTo>
                  <a:cubicBezTo>
                    <a:pt x="40" y="553"/>
                    <a:pt x="40" y="553"/>
                    <a:pt x="40" y="553"/>
                  </a:cubicBezTo>
                  <a:cubicBezTo>
                    <a:pt x="561" y="1074"/>
                    <a:pt x="561" y="1074"/>
                    <a:pt x="561" y="1074"/>
                  </a:cubicBezTo>
                  <a:cubicBezTo>
                    <a:pt x="573" y="1075"/>
                    <a:pt x="585" y="1075"/>
                    <a:pt x="597" y="1075"/>
                  </a:cubicBezTo>
                  <a:cubicBezTo>
                    <a:pt x="985" y="1075"/>
                    <a:pt x="1301" y="768"/>
                    <a:pt x="1316" y="384"/>
                  </a:cubicBezTo>
                  <a:lnTo>
                    <a:pt x="982" y="49"/>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16" name="Freeform 26">
              <a:extLst>
                <a:ext uri="{FF2B5EF4-FFF2-40B4-BE49-F238E27FC236}">
                  <a16:creationId xmlns:a16="http://schemas.microsoft.com/office/drawing/2014/main" id="{2CF972B7-7C27-464B-A5BE-162B4E9B0A57}"/>
                </a:ext>
              </a:extLst>
            </p:cNvPr>
            <p:cNvSpPr>
              <a:spLocks/>
            </p:cNvSpPr>
            <p:nvPr/>
          </p:nvSpPr>
          <p:spPr bwMode="auto">
            <a:xfrm>
              <a:off x="1816" y="992"/>
              <a:ext cx="2151" cy="1049"/>
            </a:xfrm>
            <a:custGeom>
              <a:avLst/>
              <a:gdLst>
                <a:gd name="T0" fmla="*/ 1115 w 1217"/>
                <a:gd name="T1" fmla="*/ 342 h 593"/>
                <a:gd name="T2" fmla="*/ 1124 w 1217"/>
                <a:gd name="T3" fmla="*/ 297 h 593"/>
                <a:gd name="T4" fmla="*/ 1007 w 1217"/>
                <a:gd name="T5" fmla="*/ 170 h 593"/>
                <a:gd name="T6" fmla="*/ 1014 w 1217"/>
                <a:gd name="T7" fmla="*/ 128 h 593"/>
                <a:gd name="T8" fmla="*/ 892 w 1217"/>
                <a:gd name="T9" fmla="*/ 1 h 593"/>
                <a:gd name="T10" fmla="*/ 892 w 1217"/>
                <a:gd name="T11" fmla="*/ 0 h 593"/>
                <a:gd name="T12" fmla="*/ 740 w 1217"/>
                <a:gd name="T13" fmla="*/ 0 h 593"/>
                <a:gd name="T14" fmla="*/ 740 w 1217"/>
                <a:gd name="T15" fmla="*/ 0 h 593"/>
                <a:gd name="T16" fmla="*/ 738 w 1217"/>
                <a:gd name="T17" fmla="*/ 0 h 593"/>
                <a:gd name="T18" fmla="*/ 610 w 1217"/>
                <a:gd name="T19" fmla="*/ 128 h 593"/>
                <a:gd name="T20" fmla="*/ 617 w 1217"/>
                <a:gd name="T21" fmla="*/ 169 h 593"/>
                <a:gd name="T22" fmla="*/ 406 w 1217"/>
                <a:gd name="T23" fmla="*/ 169 h 593"/>
                <a:gd name="T24" fmla="*/ 281 w 1217"/>
                <a:gd name="T25" fmla="*/ 256 h 593"/>
                <a:gd name="T26" fmla="*/ 281 w 1217"/>
                <a:gd name="T27" fmla="*/ 337 h 593"/>
                <a:gd name="T28" fmla="*/ 142 w 1217"/>
                <a:gd name="T29" fmla="*/ 337 h 593"/>
                <a:gd name="T30" fmla="*/ 11 w 1217"/>
                <a:gd name="T31" fmla="*/ 446 h 593"/>
                <a:gd name="T32" fmla="*/ 138 w 1217"/>
                <a:gd name="T33" fmla="*/ 593 h 593"/>
                <a:gd name="T34" fmla="*/ 1078 w 1217"/>
                <a:gd name="T35" fmla="*/ 593 h 593"/>
                <a:gd name="T36" fmla="*/ 1209 w 1217"/>
                <a:gd name="T37" fmla="*/ 481 h 593"/>
                <a:gd name="T38" fmla="*/ 1115 w 1217"/>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 h="593">
                  <a:moveTo>
                    <a:pt x="1115" y="342"/>
                  </a:moveTo>
                  <a:cubicBezTo>
                    <a:pt x="1121" y="328"/>
                    <a:pt x="1124" y="313"/>
                    <a:pt x="1124" y="297"/>
                  </a:cubicBezTo>
                  <a:cubicBezTo>
                    <a:pt x="1124" y="230"/>
                    <a:pt x="1072" y="175"/>
                    <a:pt x="1007" y="170"/>
                  </a:cubicBezTo>
                  <a:cubicBezTo>
                    <a:pt x="1012" y="157"/>
                    <a:pt x="1014" y="143"/>
                    <a:pt x="1014" y="128"/>
                  </a:cubicBezTo>
                  <a:cubicBezTo>
                    <a:pt x="1014" y="59"/>
                    <a:pt x="960" y="3"/>
                    <a:pt x="892" y="1"/>
                  </a:cubicBezTo>
                  <a:cubicBezTo>
                    <a:pt x="892" y="0"/>
                    <a:pt x="892" y="0"/>
                    <a:pt x="892" y="0"/>
                  </a:cubicBezTo>
                  <a:cubicBezTo>
                    <a:pt x="740" y="0"/>
                    <a:pt x="740" y="0"/>
                    <a:pt x="740" y="0"/>
                  </a:cubicBezTo>
                  <a:cubicBezTo>
                    <a:pt x="740" y="0"/>
                    <a:pt x="740" y="0"/>
                    <a:pt x="740" y="0"/>
                  </a:cubicBezTo>
                  <a:cubicBezTo>
                    <a:pt x="739" y="0"/>
                    <a:pt x="739" y="0"/>
                    <a:pt x="738" y="0"/>
                  </a:cubicBezTo>
                  <a:cubicBezTo>
                    <a:pt x="667" y="0"/>
                    <a:pt x="610" y="57"/>
                    <a:pt x="610" y="128"/>
                  </a:cubicBezTo>
                  <a:cubicBezTo>
                    <a:pt x="610" y="142"/>
                    <a:pt x="612" y="156"/>
                    <a:pt x="617" y="169"/>
                  </a:cubicBezTo>
                  <a:cubicBezTo>
                    <a:pt x="406" y="169"/>
                    <a:pt x="406" y="169"/>
                    <a:pt x="406" y="169"/>
                  </a:cubicBezTo>
                  <a:cubicBezTo>
                    <a:pt x="350" y="169"/>
                    <a:pt x="299" y="203"/>
                    <a:pt x="281" y="256"/>
                  </a:cubicBezTo>
                  <a:cubicBezTo>
                    <a:pt x="272" y="285"/>
                    <a:pt x="273" y="313"/>
                    <a:pt x="281" y="337"/>
                  </a:cubicBezTo>
                  <a:cubicBezTo>
                    <a:pt x="142" y="337"/>
                    <a:pt x="142" y="337"/>
                    <a:pt x="142" y="337"/>
                  </a:cubicBezTo>
                  <a:cubicBezTo>
                    <a:pt x="78" y="337"/>
                    <a:pt x="20" y="383"/>
                    <a:pt x="11" y="446"/>
                  </a:cubicBezTo>
                  <a:cubicBezTo>
                    <a:pt x="0" y="525"/>
                    <a:pt x="61" y="593"/>
                    <a:pt x="138" y="593"/>
                  </a:cubicBezTo>
                  <a:cubicBezTo>
                    <a:pt x="1078" y="593"/>
                    <a:pt x="1078" y="593"/>
                    <a:pt x="1078" y="593"/>
                  </a:cubicBezTo>
                  <a:cubicBezTo>
                    <a:pt x="1143" y="593"/>
                    <a:pt x="1201" y="546"/>
                    <a:pt x="1209" y="481"/>
                  </a:cubicBezTo>
                  <a:cubicBezTo>
                    <a:pt x="1217" y="415"/>
                    <a:pt x="1175" y="358"/>
                    <a:pt x="1115"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17" name="Freeform 27">
              <a:extLst>
                <a:ext uri="{FF2B5EF4-FFF2-40B4-BE49-F238E27FC236}">
                  <a16:creationId xmlns:a16="http://schemas.microsoft.com/office/drawing/2014/main" id="{E5C14075-B993-4B14-9CAD-A8F524DFA50F}"/>
                </a:ext>
              </a:extLst>
            </p:cNvPr>
            <p:cNvSpPr>
              <a:spLocks noEditPoints="1"/>
            </p:cNvSpPr>
            <p:nvPr/>
          </p:nvSpPr>
          <p:spPr bwMode="auto">
            <a:xfrm>
              <a:off x="2104" y="1650"/>
              <a:ext cx="1557" cy="338"/>
            </a:xfrm>
            <a:custGeom>
              <a:avLst/>
              <a:gdLst>
                <a:gd name="T0" fmla="*/ 724 w 881"/>
                <a:gd name="T1" fmla="*/ 98 h 191"/>
                <a:gd name="T2" fmla="*/ 873 w 881"/>
                <a:gd name="T3" fmla="*/ 32 h 191"/>
                <a:gd name="T4" fmla="*/ 845 w 881"/>
                <a:gd name="T5" fmla="*/ 58 h 191"/>
                <a:gd name="T6" fmla="*/ 763 w 881"/>
                <a:gd name="T7" fmla="*/ 98 h 191"/>
                <a:gd name="T8" fmla="*/ 845 w 881"/>
                <a:gd name="T9" fmla="*/ 137 h 191"/>
                <a:gd name="T10" fmla="*/ 874 w 881"/>
                <a:gd name="T11" fmla="*/ 162 h 191"/>
                <a:gd name="T12" fmla="*/ 548 w 881"/>
                <a:gd name="T13" fmla="*/ 153 h 191"/>
                <a:gd name="T14" fmla="*/ 487 w 881"/>
                <a:gd name="T15" fmla="*/ 21 h 191"/>
                <a:gd name="T16" fmla="*/ 449 w 881"/>
                <a:gd name="T17" fmla="*/ 21 h 191"/>
                <a:gd name="T18" fmla="*/ 449 w 881"/>
                <a:gd name="T19" fmla="*/ 172 h 191"/>
                <a:gd name="T20" fmla="*/ 468 w 881"/>
                <a:gd name="T21" fmla="*/ 191 h 191"/>
                <a:gd name="T22" fmla="*/ 567 w 881"/>
                <a:gd name="T23" fmla="*/ 172 h 191"/>
                <a:gd name="T24" fmla="*/ 117 w 881"/>
                <a:gd name="T25" fmla="*/ 62 h 191"/>
                <a:gd name="T26" fmla="*/ 38 w 881"/>
                <a:gd name="T27" fmla="*/ 120 h 191"/>
                <a:gd name="T28" fmla="*/ 19 w 881"/>
                <a:gd name="T29" fmla="*/ 191 h 191"/>
                <a:gd name="T30" fmla="*/ 0 w 881"/>
                <a:gd name="T31" fmla="*/ 22 h 191"/>
                <a:gd name="T32" fmla="*/ 61 w 881"/>
                <a:gd name="T33" fmla="*/ 3 h 191"/>
                <a:gd name="T34" fmla="*/ 79 w 881"/>
                <a:gd name="T35" fmla="*/ 62 h 191"/>
                <a:gd name="T36" fmla="*/ 38 w 881"/>
                <a:gd name="T37" fmla="*/ 41 h 191"/>
                <a:gd name="T38" fmla="*/ 61 w 881"/>
                <a:gd name="T39" fmla="*/ 82 h 191"/>
                <a:gd name="T40" fmla="*/ 430 w 881"/>
                <a:gd name="T41" fmla="*/ 131 h 191"/>
                <a:gd name="T42" fmla="*/ 320 w 881"/>
                <a:gd name="T43" fmla="*/ 191 h 191"/>
                <a:gd name="T44" fmla="*/ 309 w 881"/>
                <a:gd name="T45" fmla="*/ 188 h 191"/>
                <a:gd name="T46" fmla="*/ 306 w 881"/>
                <a:gd name="T47" fmla="*/ 185 h 191"/>
                <a:gd name="T48" fmla="*/ 304 w 881"/>
                <a:gd name="T49" fmla="*/ 183 h 191"/>
                <a:gd name="T50" fmla="*/ 302 w 881"/>
                <a:gd name="T51" fmla="*/ 179 h 191"/>
                <a:gd name="T52" fmla="*/ 301 w 881"/>
                <a:gd name="T53" fmla="*/ 176 h 191"/>
                <a:gd name="T54" fmla="*/ 301 w 881"/>
                <a:gd name="T55" fmla="*/ 172 h 191"/>
                <a:gd name="T56" fmla="*/ 301 w 881"/>
                <a:gd name="T57" fmla="*/ 172 h 191"/>
                <a:gd name="T58" fmla="*/ 320 w 881"/>
                <a:gd name="T59" fmla="*/ 2 h 191"/>
                <a:gd name="T60" fmla="*/ 418 w 881"/>
                <a:gd name="T61" fmla="*/ 56 h 191"/>
                <a:gd name="T62" fmla="*/ 430 w 881"/>
                <a:gd name="T63" fmla="*/ 131 h 191"/>
                <a:gd name="T64" fmla="*/ 339 w 881"/>
                <a:gd name="T65" fmla="*/ 40 h 191"/>
                <a:gd name="T66" fmla="*/ 362 w 881"/>
                <a:gd name="T67" fmla="*/ 71 h 191"/>
                <a:gd name="T68" fmla="*/ 362 w 881"/>
                <a:gd name="T69" fmla="*/ 40 h 191"/>
                <a:gd name="T70" fmla="*/ 368 w 881"/>
                <a:gd name="T71" fmla="*/ 109 h 191"/>
                <a:gd name="T72" fmla="*/ 339 w 881"/>
                <a:gd name="T73" fmla="*/ 153 h 191"/>
                <a:gd name="T74" fmla="*/ 392 w 881"/>
                <a:gd name="T75" fmla="*/ 131 h 191"/>
                <a:gd name="T76" fmla="*/ 669 w 881"/>
                <a:gd name="T77" fmla="*/ 153 h 191"/>
                <a:gd name="T78" fmla="*/ 696 w 881"/>
                <a:gd name="T79" fmla="*/ 42 h 191"/>
                <a:gd name="T80" fmla="*/ 696 w 881"/>
                <a:gd name="T81" fmla="*/ 3 h 191"/>
                <a:gd name="T82" fmla="*/ 583 w 881"/>
                <a:gd name="T83" fmla="*/ 23 h 191"/>
                <a:gd name="T84" fmla="*/ 630 w 881"/>
                <a:gd name="T85" fmla="*/ 42 h 191"/>
                <a:gd name="T86" fmla="*/ 603 w 881"/>
                <a:gd name="T87" fmla="*/ 153 h 191"/>
                <a:gd name="T88" fmla="*/ 603 w 881"/>
                <a:gd name="T89" fmla="*/ 191 h 191"/>
                <a:gd name="T90" fmla="*/ 716 w 881"/>
                <a:gd name="T91" fmla="*/ 172 h 191"/>
                <a:gd name="T92" fmla="*/ 281 w 881"/>
                <a:gd name="T93" fmla="*/ 114 h 191"/>
                <a:gd name="T94" fmla="*/ 262 w 881"/>
                <a:gd name="T95" fmla="*/ 0 h 191"/>
                <a:gd name="T96" fmla="*/ 243 w 881"/>
                <a:gd name="T97" fmla="*/ 114 h 191"/>
                <a:gd name="T98" fmla="*/ 175 w 881"/>
                <a:gd name="T99" fmla="*/ 114 h 191"/>
                <a:gd name="T100" fmla="*/ 156 w 881"/>
                <a:gd name="T101" fmla="*/ 0 h 191"/>
                <a:gd name="T102" fmla="*/ 137 w 881"/>
                <a:gd name="T103" fmla="*/ 114 h 191"/>
                <a:gd name="T104" fmla="*/ 281 w 881"/>
                <a:gd name="T105" fmla="*/ 11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1" h="191">
                  <a:moveTo>
                    <a:pt x="811" y="191"/>
                  </a:moveTo>
                  <a:cubicBezTo>
                    <a:pt x="763" y="191"/>
                    <a:pt x="724" y="149"/>
                    <a:pt x="724" y="98"/>
                  </a:cubicBezTo>
                  <a:cubicBezTo>
                    <a:pt x="724" y="46"/>
                    <a:pt x="763" y="4"/>
                    <a:pt x="811" y="4"/>
                  </a:cubicBezTo>
                  <a:cubicBezTo>
                    <a:pt x="835" y="4"/>
                    <a:pt x="857" y="14"/>
                    <a:pt x="873" y="32"/>
                  </a:cubicBezTo>
                  <a:cubicBezTo>
                    <a:pt x="880" y="40"/>
                    <a:pt x="880" y="52"/>
                    <a:pt x="872" y="59"/>
                  </a:cubicBezTo>
                  <a:cubicBezTo>
                    <a:pt x="864" y="66"/>
                    <a:pt x="852" y="66"/>
                    <a:pt x="845" y="58"/>
                  </a:cubicBezTo>
                  <a:cubicBezTo>
                    <a:pt x="836" y="48"/>
                    <a:pt x="824" y="42"/>
                    <a:pt x="811" y="42"/>
                  </a:cubicBezTo>
                  <a:cubicBezTo>
                    <a:pt x="784" y="42"/>
                    <a:pt x="763" y="67"/>
                    <a:pt x="763" y="98"/>
                  </a:cubicBezTo>
                  <a:cubicBezTo>
                    <a:pt x="763" y="128"/>
                    <a:pt x="784" y="153"/>
                    <a:pt x="811" y="153"/>
                  </a:cubicBezTo>
                  <a:cubicBezTo>
                    <a:pt x="824" y="153"/>
                    <a:pt x="836" y="147"/>
                    <a:pt x="845" y="137"/>
                  </a:cubicBezTo>
                  <a:cubicBezTo>
                    <a:pt x="852" y="129"/>
                    <a:pt x="864" y="128"/>
                    <a:pt x="872" y="135"/>
                  </a:cubicBezTo>
                  <a:cubicBezTo>
                    <a:pt x="880" y="142"/>
                    <a:pt x="881" y="155"/>
                    <a:pt x="874" y="162"/>
                  </a:cubicBezTo>
                  <a:cubicBezTo>
                    <a:pt x="857" y="181"/>
                    <a:pt x="835" y="191"/>
                    <a:pt x="811" y="191"/>
                  </a:cubicBezTo>
                  <a:close/>
                  <a:moveTo>
                    <a:pt x="548" y="153"/>
                  </a:moveTo>
                  <a:cubicBezTo>
                    <a:pt x="487" y="153"/>
                    <a:pt x="487" y="153"/>
                    <a:pt x="487" y="153"/>
                  </a:cubicBezTo>
                  <a:cubicBezTo>
                    <a:pt x="487" y="21"/>
                    <a:pt x="487" y="21"/>
                    <a:pt x="487" y="21"/>
                  </a:cubicBezTo>
                  <a:cubicBezTo>
                    <a:pt x="487" y="10"/>
                    <a:pt x="479" y="2"/>
                    <a:pt x="468" y="2"/>
                  </a:cubicBezTo>
                  <a:cubicBezTo>
                    <a:pt x="457" y="2"/>
                    <a:pt x="449" y="10"/>
                    <a:pt x="449" y="21"/>
                  </a:cubicBezTo>
                  <a:cubicBezTo>
                    <a:pt x="449" y="171"/>
                    <a:pt x="449" y="171"/>
                    <a:pt x="449" y="171"/>
                  </a:cubicBezTo>
                  <a:cubicBezTo>
                    <a:pt x="449" y="172"/>
                    <a:pt x="449" y="172"/>
                    <a:pt x="449" y="172"/>
                  </a:cubicBezTo>
                  <a:cubicBezTo>
                    <a:pt x="449" y="172"/>
                    <a:pt x="449" y="172"/>
                    <a:pt x="449" y="172"/>
                  </a:cubicBezTo>
                  <a:cubicBezTo>
                    <a:pt x="449" y="182"/>
                    <a:pt x="457" y="191"/>
                    <a:pt x="468" y="191"/>
                  </a:cubicBezTo>
                  <a:cubicBezTo>
                    <a:pt x="548" y="191"/>
                    <a:pt x="548" y="191"/>
                    <a:pt x="548" y="191"/>
                  </a:cubicBezTo>
                  <a:cubicBezTo>
                    <a:pt x="558" y="191"/>
                    <a:pt x="567" y="182"/>
                    <a:pt x="567" y="172"/>
                  </a:cubicBezTo>
                  <a:cubicBezTo>
                    <a:pt x="567" y="161"/>
                    <a:pt x="558" y="153"/>
                    <a:pt x="548" y="153"/>
                  </a:cubicBezTo>
                  <a:close/>
                  <a:moveTo>
                    <a:pt x="117" y="62"/>
                  </a:moveTo>
                  <a:cubicBezTo>
                    <a:pt x="117" y="98"/>
                    <a:pt x="89" y="120"/>
                    <a:pt x="61" y="120"/>
                  </a:cubicBezTo>
                  <a:cubicBezTo>
                    <a:pt x="38" y="120"/>
                    <a:pt x="38" y="120"/>
                    <a:pt x="38" y="120"/>
                  </a:cubicBezTo>
                  <a:cubicBezTo>
                    <a:pt x="38" y="172"/>
                    <a:pt x="38" y="172"/>
                    <a:pt x="38" y="172"/>
                  </a:cubicBezTo>
                  <a:cubicBezTo>
                    <a:pt x="38" y="182"/>
                    <a:pt x="29" y="191"/>
                    <a:pt x="19" y="191"/>
                  </a:cubicBezTo>
                  <a:cubicBezTo>
                    <a:pt x="8" y="191"/>
                    <a:pt x="0" y="182"/>
                    <a:pt x="0" y="172"/>
                  </a:cubicBezTo>
                  <a:cubicBezTo>
                    <a:pt x="0" y="22"/>
                    <a:pt x="0" y="22"/>
                    <a:pt x="0" y="22"/>
                  </a:cubicBezTo>
                  <a:cubicBezTo>
                    <a:pt x="0" y="11"/>
                    <a:pt x="8" y="3"/>
                    <a:pt x="19" y="3"/>
                  </a:cubicBezTo>
                  <a:cubicBezTo>
                    <a:pt x="61" y="3"/>
                    <a:pt x="61" y="3"/>
                    <a:pt x="61" y="3"/>
                  </a:cubicBezTo>
                  <a:cubicBezTo>
                    <a:pt x="89" y="3"/>
                    <a:pt x="117" y="25"/>
                    <a:pt x="117" y="62"/>
                  </a:cubicBezTo>
                  <a:close/>
                  <a:moveTo>
                    <a:pt x="79" y="62"/>
                  </a:moveTo>
                  <a:cubicBezTo>
                    <a:pt x="79" y="45"/>
                    <a:pt x="66" y="41"/>
                    <a:pt x="61" y="41"/>
                  </a:cubicBezTo>
                  <a:cubicBezTo>
                    <a:pt x="38" y="41"/>
                    <a:pt x="38" y="41"/>
                    <a:pt x="38" y="41"/>
                  </a:cubicBezTo>
                  <a:cubicBezTo>
                    <a:pt x="38" y="82"/>
                    <a:pt x="38" y="82"/>
                    <a:pt x="38" y="82"/>
                  </a:cubicBezTo>
                  <a:cubicBezTo>
                    <a:pt x="61" y="82"/>
                    <a:pt x="61" y="82"/>
                    <a:pt x="61" y="82"/>
                  </a:cubicBezTo>
                  <a:cubicBezTo>
                    <a:pt x="66" y="82"/>
                    <a:pt x="79" y="78"/>
                    <a:pt x="79" y="62"/>
                  </a:cubicBezTo>
                  <a:close/>
                  <a:moveTo>
                    <a:pt x="430" y="131"/>
                  </a:moveTo>
                  <a:cubicBezTo>
                    <a:pt x="430" y="168"/>
                    <a:pt x="398" y="191"/>
                    <a:pt x="368" y="191"/>
                  </a:cubicBezTo>
                  <a:cubicBezTo>
                    <a:pt x="320" y="191"/>
                    <a:pt x="320" y="191"/>
                    <a:pt x="320" y="191"/>
                  </a:cubicBezTo>
                  <a:cubicBezTo>
                    <a:pt x="320" y="191"/>
                    <a:pt x="320" y="191"/>
                    <a:pt x="320" y="191"/>
                  </a:cubicBezTo>
                  <a:cubicBezTo>
                    <a:pt x="316" y="191"/>
                    <a:pt x="312" y="190"/>
                    <a:pt x="309" y="188"/>
                  </a:cubicBezTo>
                  <a:cubicBezTo>
                    <a:pt x="309" y="187"/>
                    <a:pt x="308" y="187"/>
                    <a:pt x="308" y="187"/>
                  </a:cubicBezTo>
                  <a:cubicBezTo>
                    <a:pt x="308" y="186"/>
                    <a:pt x="307" y="186"/>
                    <a:pt x="306" y="185"/>
                  </a:cubicBezTo>
                  <a:cubicBezTo>
                    <a:pt x="306" y="185"/>
                    <a:pt x="306" y="184"/>
                    <a:pt x="305" y="184"/>
                  </a:cubicBezTo>
                  <a:cubicBezTo>
                    <a:pt x="305" y="183"/>
                    <a:pt x="304" y="183"/>
                    <a:pt x="304" y="183"/>
                  </a:cubicBezTo>
                  <a:cubicBezTo>
                    <a:pt x="304" y="182"/>
                    <a:pt x="303" y="181"/>
                    <a:pt x="303" y="181"/>
                  </a:cubicBezTo>
                  <a:cubicBezTo>
                    <a:pt x="303" y="180"/>
                    <a:pt x="303" y="180"/>
                    <a:pt x="302" y="179"/>
                  </a:cubicBezTo>
                  <a:cubicBezTo>
                    <a:pt x="302" y="179"/>
                    <a:pt x="302" y="178"/>
                    <a:pt x="302" y="177"/>
                  </a:cubicBezTo>
                  <a:cubicBezTo>
                    <a:pt x="302" y="177"/>
                    <a:pt x="301" y="176"/>
                    <a:pt x="301" y="176"/>
                  </a:cubicBezTo>
                  <a:cubicBezTo>
                    <a:pt x="301" y="175"/>
                    <a:pt x="301" y="174"/>
                    <a:pt x="301" y="174"/>
                  </a:cubicBezTo>
                  <a:cubicBezTo>
                    <a:pt x="301" y="173"/>
                    <a:pt x="301" y="173"/>
                    <a:pt x="301" y="172"/>
                  </a:cubicBezTo>
                  <a:cubicBezTo>
                    <a:pt x="301" y="172"/>
                    <a:pt x="301" y="172"/>
                    <a:pt x="301" y="172"/>
                  </a:cubicBezTo>
                  <a:cubicBezTo>
                    <a:pt x="301" y="172"/>
                    <a:pt x="301" y="172"/>
                    <a:pt x="301" y="172"/>
                  </a:cubicBezTo>
                  <a:cubicBezTo>
                    <a:pt x="301" y="21"/>
                    <a:pt x="301" y="21"/>
                    <a:pt x="301" y="21"/>
                  </a:cubicBezTo>
                  <a:cubicBezTo>
                    <a:pt x="301" y="11"/>
                    <a:pt x="309" y="2"/>
                    <a:pt x="320" y="2"/>
                  </a:cubicBezTo>
                  <a:cubicBezTo>
                    <a:pt x="362" y="2"/>
                    <a:pt x="362" y="2"/>
                    <a:pt x="362" y="2"/>
                  </a:cubicBezTo>
                  <a:cubicBezTo>
                    <a:pt x="390" y="2"/>
                    <a:pt x="418" y="22"/>
                    <a:pt x="418" y="56"/>
                  </a:cubicBezTo>
                  <a:cubicBezTo>
                    <a:pt x="418" y="67"/>
                    <a:pt x="414" y="77"/>
                    <a:pt x="409" y="86"/>
                  </a:cubicBezTo>
                  <a:cubicBezTo>
                    <a:pt x="421" y="96"/>
                    <a:pt x="430" y="111"/>
                    <a:pt x="430" y="131"/>
                  </a:cubicBezTo>
                  <a:close/>
                  <a:moveTo>
                    <a:pt x="362" y="40"/>
                  </a:moveTo>
                  <a:cubicBezTo>
                    <a:pt x="339" y="40"/>
                    <a:pt x="339" y="40"/>
                    <a:pt x="339" y="40"/>
                  </a:cubicBezTo>
                  <a:cubicBezTo>
                    <a:pt x="339" y="71"/>
                    <a:pt x="339" y="71"/>
                    <a:pt x="339" y="71"/>
                  </a:cubicBezTo>
                  <a:cubicBezTo>
                    <a:pt x="362" y="71"/>
                    <a:pt x="362" y="71"/>
                    <a:pt x="362" y="71"/>
                  </a:cubicBezTo>
                  <a:cubicBezTo>
                    <a:pt x="363" y="71"/>
                    <a:pt x="380" y="71"/>
                    <a:pt x="380" y="56"/>
                  </a:cubicBezTo>
                  <a:cubicBezTo>
                    <a:pt x="380" y="41"/>
                    <a:pt x="363" y="40"/>
                    <a:pt x="362" y="40"/>
                  </a:cubicBezTo>
                  <a:close/>
                  <a:moveTo>
                    <a:pt x="392" y="131"/>
                  </a:moveTo>
                  <a:cubicBezTo>
                    <a:pt x="392" y="110"/>
                    <a:pt x="368" y="109"/>
                    <a:pt x="368" y="109"/>
                  </a:cubicBezTo>
                  <a:cubicBezTo>
                    <a:pt x="339" y="109"/>
                    <a:pt x="339" y="109"/>
                    <a:pt x="339" y="109"/>
                  </a:cubicBezTo>
                  <a:cubicBezTo>
                    <a:pt x="339" y="153"/>
                    <a:pt x="339" y="153"/>
                    <a:pt x="339" y="153"/>
                  </a:cubicBezTo>
                  <a:cubicBezTo>
                    <a:pt x="368" y="153"/>
                    <a:pt x="368" y="153"/>
                    <a:pt x="368" y="153"/>
                  </a:cubicBezTo>
                  <a:cubicBezTo>
                    <a:pt x="368" y="153"/>
                    <a:pt x="392" y="152"/>
                    <a:pt x="392" y="131"/>
                  </a:cubicBezTo>
                  <a:close/>
                  <a:moveTo>
                    <a:pt x="696" y="153"/>
                  </a:moveTo>
                  <a:cubicBezTo>
                    <a:pt x="669" y="153"/>
                    <a:pt x="669" y="153"/>
                    <a:pt x="669" y="153"/>
                  </a:cubicBezTo>
                  <a:cubicBezTo>
                    <a:pt x="669" y="42"/>
                    <a:pt x="669" y="42"/>
                    <a:pt x="669" y="42"/>
                  </a:cubicBezTo>
                  <a:cubicBezTo>
                    <a:pt x="696" y="42"/>
                    <a:pt x="696" y="42"/>
                    <a:pt x="696" y="42"/>
                  </a:cubicBezTo>
                  <a:cubicBezTo>
                    <a:pt x="707" y="42"/>
                    <a:pt x="716" y="33"/>
                    <a:pt x="716" y="23"/>
                  </a:cubicBezTo>
                  <a:cubicBezTo>
                    <a:pt x="716" y="12"/>
                    <a:pt x="707" y="3"/>
                    <a:pt x="696" y="3"/>
                  </a:cubicBezTo>
                  <a:cubicBezTo>
                    <a:pt x="603" y="3"/>
                    <a:pt x="603" y="3"/>
                    <a:pt x="603" y="3"/>
                  </a:cubicBezTo>
                  <a:cubicBezTo>
                    <a:pt x="592" y="3"/>
                    <a:pt x="583" y="12"/>
                    <a:pt x="583" y="23"/>
                  </a:cubicBezTo>
                  <a:cubicBezTo>
                    <a:pt x="583" y="33"/>
                    <a:pt x="592" y="42"/>
                    <a:pt x="603" y="42"/>
                  </a:cubicBezTo>
                  <a:cubicBezTo>
                    <a:pt x="630" y="42"/>
                    <a:pt x="630" y="42"/>
                    <a:pt x="630" y="42"/>
                  </a:cubicBezTo>
                  <a:cubicBezTo>
                    <a:pt x="630" y="153"/>
                    <a:pt x="630" y="153"/>
                    <a:pt x="630" y="153"/>
                  </a:cubicBezTo>
                  <a:cubicBezTo>
                    <a:pt x="603" y="153"/>
                    <a:pt x="603" y="153"/>
                    <a:pt x="603" y="153"/>
                  </a:cubicBezTo>
                  <a:cubicBezTo>
                    <a:pt x="592" y="153"/>
                    <a:pt x="583" y="161"/>
                    <a:pt x="583" y="172"/>
                  </a:cubicBezTo>
                  <a:cubicBezTo>
                    <a:pt x="583" y="182"/>
                    <a:pt x="592" y="191"/>
                    <a:pt x="603" y="191"/>
                  </a:cubicBezTo>
                  <a:cubicBezTo>
                    <a:pt x="696" y="191"/>
                    <a:pt x="696" y="191"/>
                    <a:pt x="696" y="191"/>
                  </a:cubicBezTo>
                  <a:cubicBezTo>
                    <a:pt x="707" y="191"/>
                    <a:pt x="716" y="182"/>
                    <a:pt x="716" y="172"/>
                  </a:cubicBezTo>
                  <a:cubicBezTo>
                    <a:pt x="716" y="161"/>
                    <a:pt x="707" y="153"/>
                    <a:pt x="696" y="153"/>
                  </a:cubicBezTo>
                  <a:close/>
                  <a:moveTo>
                    <a:pt x="281" y="114"/>
                  </a:moveTo>
                  <a:cubicBezTo>
                    <a:pt x="281" y="19"/>
                    <a:pt x="281" y="19"/>
                    <a:pt x="281" y="19"/>
                  </a:cubicBezTo>
                  <a:cubicBezTo>
                    <a:pt x="281" y="8"/>
                    <a:pt x="272" y="0"/>
                    <a:pt x="262" y="0"/>
                  </a:cubicBezTo>
                  <a:cubicBezTo>
                    <a:pt x="251" y="0"/>
                    <a:pt x="243" y="8"/>
                    <a:pt x="243" y="19"/>
                  </a:cubicBezTo>
                  <a:cubicBezTo>
                    <a:pt x="243" y="114"/>
                    <a:pt x="243" y="114"/>
                    <a:pt x="243" y="114"/>
                  </a:cubicBezTo>
                  <a:cubicBezTo>
                    <a:pt x="243" y="153"/>
                    <a:pt x="217" y="153"/>
                    <a:pt x="209" y="153"/>
                  </a:cubicBezTo>
                  <a:cubicBezTo>
                    <a:pt x="201" y="153"/>
                    <a:pt x="175" y="153"/>
                    <a:pt x="175" y="114"/>
                  </a:cubicBezTo>
                  <a:cubicBezTo>
                    <a:pt x="175" y="19"/>
                    <a:pt x="175" y="19"/>
                    <a:pt x="175" y="19"/>
                  </a:cubicBezTo>
                  <a:cubicBezTo>
                    <a:pt x="175" y="8"/>
                    <a:pt x="167" y="0"/>
                    <a:pt x="156" y="0"/>
                  </a:cubicBezTo>
                  <a:cubicBezTo>
                    <a:pt x="146" y="0"/>
                    <a:pt x="137" y="8"/>
                    <a:pt x="137" y="19"/>
                  </a:cubicBezTo>
                  <a:cubicBezTo>
                    <a:pt x="137" y="114"/>
                    <a:pt x="137" y="114"/>
                    <a:pt x="137" y="114"/>
                  </a:cubicBezTo>
                  <a:cubicBezTo>
                    <a:pt x="137" y="161"/>
                    <a:pt x="165" y="191"/>
                    <a:pt x="209" y="191"/>
                  </a:cubicBezTo>
                  <a:cubicBezTo>
                    <a:pt x="253" y="191"/>
                    <a:pt x="281" y="161"/>
                    <a:pt x="281" y="114"/>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498" name="Group 14">
            <a:extLst>
              <a:ext uri="{FF2B5EF4-FFF2-40B4-BE49-F238E27FC236}">
                <a16:creationId xmlns:a16="http://schemas.microsoft.com/office/drawing/2014/main" id="{65C8C607-649B-4CB0-88AD-3A561DEBF266}"/>
              </a:ext>
            </a:extLst>
          </p:cNvPr>
          <p:cNvGrpSpPr>
            <a:grpSpLocks noChangeAspect="1"/>
          </p:cNvGrpSpPr>
          <p:nvPr/>
        </p:nvGrpSpPr>
        <p:grpSpPr bwMode="auto">
          <a:xfrm>
            <a:off x="4897846" y="1499257"/>
            <a:ext cx="392884" cy="393192"/>
            <a:chOff x="1608" y="347"/>
            <a:chExt cx="2544" cy="2546"/>
          </a:xfrm>
          <a:solidFill>
            <a:schemeClr val="accent2">
              <a:lumMod val="50000"/>
            </a:schemeClr>
          </a:solidFill>
        </p:grpSpPr>
        <p:sp>
          <p:nvSpPr>
            <p:cNvPr id="499" name="Oval 15">
              <a:extLst>
                <a:ext uri="{FF2B5EF4-FFF2-40B4-BE49-F238E27FC236}">
                  <a16:creationId xmlns:a16="http://schemas.microsoft.com/office/drawing/2014/main" id="{62D98065-0586-4324-8B49-A60C9A9203DD}"/>
                </a:ext>
              </a:extLst>
            </p:cNvPr>
            <p:cNvSpPr>
              <a:spLocks noChangeArrowheads="1"/>
            </p:cNvSpPr>
            <p:nvPr/>
          </p:nvSpPr>
          <p:spPr bwMode="auto">
            <a:xfrm>
              <a:off x="1608" y="347"/>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00" name="Freeform 16">
              <a:extLst>
                <a:ext uri="{FF2B5EF4-FFF2-40B4-BE49-F238E27FC236}">
                  <a16:creationId xmlns:a16="http://schemas.microsoft.com/office/drawing/2014/main" id="{F854CC7F-790C-4FE7-8215-00E4868190DB}"/>
                </a:ext>
              </a:extLst>
            </p:cNvPr>
            <p:cNvSpPr>
              <a:spLocks/>
            </p:cNvSpPr>
            <p:nvPr/>
          </p:nvSpPr>
          <p:spPr bwMode="auto">
            <a:xfrm>
              <a:off x="1825" y="992"/>
              <a:ext cx="2325" cy="1901"/>
            </a:xfrm>
            <a:custGeom>
              <a:avLst/>
              <a:gdLst>
                <a:gd name="T0" fmla="*/ 982 w 1316"/>
                <a:gd name="T1" fmla="*/ 49 h 1075"/>
                <a:gd name="T2" fmla="*/ 887 w 1316"/>
                <a:gd name="T3" fmla="*/ 1 h 1075"/>
                <a:gd name="T4" fmla="*/ 887 w 1316"/>
                <a:gd name="T5" fmla="*/ 0 h 1075"/>
                <a:gd name="T6" fmla="*/ 735 w 1316"/>
                <a:gd name="T7" fmla="*/ 0 h 1075"/>
                <a:gd name="T8" fmla="*/ 735 w 1316"/>
                <a:gd name="T9" fmla="*/ 0 h 1075"/>
                <a:gd name="T10" fmla="*/ 733 w 1316"/>
                <a:gd name="T11" fmla="*/ 0 h 1075"/>
                <a:gd name="T12" fmla="*/ 605 w 1316"/>
                <a:gd name="T13" fmla="*/ 128 h 1075"/>
                <a:gd name="T14" fmla="*/ 612 w 1316"/>
                <a:gd name="T15" fmla="*/ 169 h 1075"/>
                <a:gd name="T16" fmla="*/ 401 w 1316"/>
                <a:gd name="T17" fmla="*/ 169 h 1075"/>
                <a:gd name="T18" fmla="*/ 276 w 1316"/>
                <a:gd name="T19" fmla="*/ 256 h 1075"/>
                <a:gd name="T20" fmla="*/ 276 w 1316"/>
                <a:gd name="T21" fmla="*/ 337 h 1075"/>
                <a:gd name="T22" fmla="*/ 137 w 1316"/>
                <a:gd name="T23" fmla="*/ 337 h 1075"/>
                <a:gd name="T24" fmla="*/ 6 w 1316"/>
                <a:gd name="T25" fmla="*/ 446 h 1075"/>
                <a:gd name="T26" fmla="*/ 40 w 1316"/>
                <a:gd name="T27" fmla="*/ 553 h 1075"/>
                <a:gd name="T28" fmla="*/ 40 w 1316"/>
                <a:gd name="T29" fmla="*/ 553 h 1075"/>
                <a:gd name="T30" fmla="*/ 561 w 1316"/>
                <a:gd name="T31" fmla="*/ 1074 h 1075"/>
                <a:gd name="T32" fmla="*/ 597 w 1316"/>
                <a:gd name="T33" fmla="*/ 1075 h 1075"/>
                <a:gd name="T34" fmla="*/ 1316 w 1316"/>
                <a:gd name="T35" fmla="*/ 384 h 1075"/>
                <a:gd name="T36" fmla="*/ 982 w 1316"/>
                <a:gd name="T37" fmla="*/ 4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6" h="1075">
                  <a:moveTo>
                    <a:pt x="982" y="49"/>
                  </a:moveTo>
                  <a:cubicBezTo>
                    <a:pt x="959" y="21"/>
                    <a:pt x="925" y="2"/>
                    <a:pt x="887" y="1"/>
                  </a:cubicBezTo>
                  <a:cubicBezTo>
                    <a:pt x="887" y="0"/>
                    <a:pt x="887" y="0"/>
                    <a:pt x="887" y="0"/>
                  </a:cubicBezTo>
                  <a:cubicBezTo>
                    <a:pt x="735" y="0"/>
                    <a:pt x="735" y="0"/>
                    <a:pt x="735" y="0"/>
                  </a:cubicBezTo>
                  <a:cubicBezTo>
                    <a:pt x="735" y="0"/>
                    <a:pt x="735" y="0"/>
                    <a:pt x="735" y="0"/>
                  </a:cubicBezTo>
                  <a:cubicBezTo>
                    <a:pt x="734" y="0"/>
                    <a:pt x="733" y="0"/>
                    <a:pt x="733" y="0"/>
                  </a:cubicBezTo>
                  <a:cubicBezTo>
                    <a:pt x="662" y="0"/>
                    <a:pt x="605" y="57"/>
                    <a:pt x="605" y="128"/>
                  </a:cubicBezTo>
                  <a:cubicBezTo>
                    <a:pt x="605" y="142"/>
                    <a:pt x="607" y="156"/>
                    <a:pt x="612" y="169"/>
                  </a:cubicBezTo>
                  <a:cubicBezTo>
                    <a:pt x="401" y="169"/>
                    <a:pt x="401" y="169"/>
                    <a:pt x="401" y="169"/>
                  </a:cubicBezTo>
                  <a:cubicBezTo>
                    <a:pt x="345" y="169"/>
                    <a:pt x="293" y="203"/>
                    <a:pt x="276" y="256"/>
                  </a:cubicBezTo>
                  <a:cubicBezTo>
                    <a:pt x="267" y="285"/>
                    <a:pt x="268" y="313"/>
                    <a:pt x="276" y="337"/>
                  </a:cubicBezTo>
                  <a:cubicBezTo>
                    <a:pt x="137" y="337"/>
                    <a:pt x="137" y="337"/>
                    <a:pt x="137" y="337"/>
                  </a:cubicBezTo>
                  <a:cubicBezTo>
                    <a:pt x="73" y="337"/>
                    <a:pt x="15" y="383"/>
                    <a:pt x="6" y="446"/>
                  </a:cubicBezTo>
                  <a:cubicBezTo>
                    <a:pt x="0" y="488"/>
                    <a:pt x="14" y="526"/>
                    <a:pt x="40" y="553"/>
                  </a:cubicBezTo>
                  <a:cubicBezTo>
                    <a:pt x="40" y="553"/>
                    <a:pt x="40" y="553"/>
                    <a:pt x="40" y="553"/>
                  </a:cubicBezTo>
                  <a:cubicBezTo>
                    <a:pt x="561" y="1074"/>
                    <a:pt x="561" y="1074"/>
                    <a:pt x="561" y="1074"/>
                  </a:cubicBezTo>
                  <a:cubicBezTo>
                    <a:pt x="573" y="1075"/>
                    <a:pt x="585" y="1075"/>
                    <a:pt x="597" y="1075"/>
                  </a:cubicBezTo>
                  <a:cubicBezTo>
                    <a:pt x="985" y="1075"/>
                    <a:pt x="1301" y="768"/>
                    <a:pt x="1316" y="384"/>
                  </a:cubicBezTo>
                  <a:lnTo>
                    <a:pt x="982" y="49"/>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501" name="Freeform 17">
              <a:extLst>
                <a:ext uri="{FF2B5EF4-FFF2-40B4-BE49-F238E27FC236}">
                  <a16:creationId xmlns:a16="http://schemas.microsoft.com/office/drawing/2014/main" id="{B483C68C-FA22-4327-AD86-AD6F00EC68FB}"/>
                </a:ext>
              </a:extLst>
            </p:cNvPr>
            <p:cNvSpPr>
              <a:spLocks/>
            </p:cNvSpPr>
            <p:nvPr/>
          </p:nvSpPr>
          <p:spPr bwMode="auto">
            <a:xfrm>
              <a:off x="1816" y="992"/>
              <a:ext cx="2151" cy="1049"/>
            </a:xfrm>
            <a:custGeom>
              <a:avLst/>
              <a:gdLst>
                <a:gd name="T0" fmla="*/ 1115 w 1217"/>
                <a:gd name="T1" fmla="*/ 342 h 593"/>
                <a:gd name="T2" fmla="*/ 1124 w 1217"/>
                <a:gd name="T3" fmla="*/ 297 h 593"/>
                <a:gd name="T4" fmla="*/ 1007 w 1217"/>
                <a:gd name="T5" fmla="*/ 170 h 593"/>
                <a:gd name="T6" fmla="*/ 1014 w 1217"/>
                <a:gd name="T7" fmla="*/ 128 h 593"/>
                <a:gd name="T8" fmla="*/ 892 w 1217"/>
                <a:gd name="T9" fmla="*/ 1 h 593"/>
                <a:gd name="T10" fmla="*/ 892 w 1217"/>
                <a:gd name="T11" fmla="*/ 0 h 593"/>
                <a:gd name="T12" fmla="*/ 740 w 1217"/>
                <a:gd name="T13" fmla="*/ 0 h 593"/>
                <a:gd name="T14" fmla="*/ 740 w 1217"/>
                <a:gd name="T15" fmla="*/ 0 h 593"/>
                <a:gd name="T16" fmla="*/ 738 w 1217"/>
                <a:gd name="T17" fmla="*/ 0 h 593"/>
                <a:gd name="T18" fmla="*/ 610 w 1217"/>
                <a:gd name="T19" fmla="*/ 128 h 593"/>
                <a:gd name="T20" fmla="*/ 617 w 1217"/>
                <a:gd name="T21" fmla="*/ 169 h 593"/>
                <a:gd name="T22" fmla="*/ 406 w 1217"/>
                <a:gd name="T23" fmla="*/ 169 h 593"/>
                <a:gd name="T24" fmla="*/ 281 w 1217"/>
                <a:gd name="T25" fmla="*/ 256 h 593"/>
                <a:gd name="T26" fmla="*/ 281 w 1217"/>
                <a:gd name="T27" fmla="*/ 337 h 593"/>
                <a:gd name="T28" fmla="*/ 142 w 1217"/>
                <a:gd name="T29" fmla="*/ 337 h 593"/>
                <a:gd name="T30" fmla="*/ 11 w 1217"/>
                <a:gd name="T31" fmla="*/ 446 h 593"/>
                <a:gd name="T32" fmla="*/ 138 w 1217"/>
                <a:gd name="T33" fmla="*/ 593 h 593"/>
                <a:gd name="T34" fmla="*/ 1078 w 1217"/>
                <a:gd name="T35" fmla="*/ 593 h 593"/>
                <a:gd name="T36" fmla="*/ 1209 w 1217"/>
                <a:gd name="T37" fmla="*/ 481 h 593"/>
                <a:gd name="T38" fmla="*/ 1115 w 1217"/>
                <a:gd name="T39" fmla="*/ 34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 h="593">
                  <a:moveTo>
                    <a:pt x="1115" y="342"/>
                  </a:moveTo>
                  <a:cubicBezTo>
                    <a:pt x="1121" y="328"/>
                    <a:pt x="1124" y="313"/>
                    <a:pt x="1124" y="297"/>
                  </a:cubicBezTo>
                  <a:cubicBezTo>
                    <a:pt x="1124" y="230"/>
                    <a:pt x="1072" y="175"/>
                    <a:pt x="1007" y="170"/>
                  </a:cubicBezTo>
                  <a:cubicBezTo>
                    <a:pt x="1012" y="157"/>
                    <a:pt x="1014" y="143"/>
                    <a:pt x="1014" y="128"/>
                  </a:cubicBezTo>
                  <a:cubicBezTo>
                    <a:pt x="1014" y="59"/>
                    <a:pt x="960" y="3"/>
                    <a:pt x="892" y="1"/>
                  </a:cubicBezTo>
                  <a:cubicBezTo>
                    <a:pt x="892" y="0"/>
                    <a:pt x="892" y="0"/>
                    <a:pt x="892" y="0"/>
                  </a:cubicBezTo>
                  <a:cubicBezTo>
                    <a:pt x="740" y="0"/>
                    <a:pt x="740" y="0"/>
                    <a:pt x="740" y="0"/>
                  </a:cubicBezTo>
                  <a:cubicBezTo>
                    <a:pt x="740" y="0"/>
                    <a:pt x="740" y="0"/>
                    <a:pt x="740" y="0"/>
                  </a:cubicBezTo>
                  <a:cubicBezTo>
                    <a:pt x="739" y="0"/>
                    <a:pt x="738" y="0"/>
                    <a:pt x="738" y="0"/>
                  </a:cubicBezTo>
                  <a:cubicBezTo>
                    <a:pt x="667" y="0"/>
                    <a:pt x="610" y="57"/>
                    <a:pt x="610" y="128"/>
                  </a:cubicBezTo>
                  <a:cubicBezTo>
                    <a:pt x="610" y="142"/>
                    <a:pt x="612" y="156"/>
                    <a:pt x="617" y="169"/>
                  </a:cubicBezTo>
                  <a:cubicBezTo>
                    <a:pt x="406" y="169"/>
                    <a:pt x="406" y="169"/>
                    <a:pt x="406" y="169"/>
                  </a:cubicBezTo>
                  <a:cubicBezTo>
                    <a:pt x="350" y="169"/>
                    <a:pt x="298" y="203"/>
                    <a:pt x="281" y="256"/>
                  </a:cubicBezTo>
                  <a:cubicBezTo>
                    <a:pt x="272" y="285"/>
                    <a:pt x="273" y="313"/>
                    <a:pt x="281" y="337"/>
                  </a:cubicBezTo>
                  <a:cubicBezTo>
                    <a:pt x="142" y="337"/>
                    <a:pt x="142" y="337"/>
                    <a:pt x="142" y="337"/>
                  </a:cubicBezTo>
                  <a:cubicBezTo>
                    <a:pt x="78" y="337"/>
                    <a:pt x="20" y="383"/>
                    <a:pt x="11" y="446"/>
                  </a:cubicBezTo>
                  <a:cubicBezTo>
                    <a:pt x="0" y="525"/>
                    <a:pt x="61" y="593"/>
                    <a:pt x="138" y="593"/>
                  </a:cubicBezTo>
                  <a:cubicBezTo>
                    <a:pt x="1078" y="593"/>
                    <a:pt x="1078" y="593"/>
                    <a:pt x="1078" y="593"/>
                  </a:cubicBezTo>
                  <a:cubicBezTo>
                    <a:pt x="1143" y="593"/>
                    <a:pt x="1201" y="546"/>
                    <a:pt x="1209" y="481"/>
                  </a:cubicBezTo>
                  <a:cubicBezTo>
                    <a:pt x="1217" y="415"/>
                    <a:pt x="1175" y="358"/>
                    <a:pt x="1115" y="34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02" name="Freeform 18">
              <a:extLst>
                <a:ext uri="{FF2B5EF4-FFF2-40B4-BE49-F238E27FC236}">
                  <a16:creationId xmlns:a16="http://schemas.microsoft.com/office/drawing/2014/main" id="{864B1231-D128-4689-B0DE-984248973D20}"/>
                </a:ext>
              </a:extLst>
            </p:cNvPr>
            <p:cNvSpPr>
              <a:spLocks noEditPoints="1"/>
            </p:cNvSpPr>
            <p:nvPr/>
          </p:nvSpPr>
          <p:spPr bwMode="auto">
            <a:xfrm>
              <a:off x="2016" y="1657"/>
              <a:ext cx="1728" cy="331"/>
            </a:xfrm>
            <a:custGeom>
              <a:avLst/>
              <a:gdLst>
                <a:gd name="T0" fmla="*/ 0 w 978"/>
                <a:gd name="T1" fmla="*/ 21 h 187"/>
                <a:gd name="T2" fmla="*/ 37 w 978"/>
                <a:gd name="T3" fmla="*/ 166 h 187"/>
                <a:gd name="T4" fmla="*/ 113 w 978"/>
                <a:gd name="T5" fmla="*/ 60 h 187"/>
                <a:gd name="T6" fmla="*/ 37 w 978"/>
                <a:gd name="T7" fmla="*/ 80 h 187"/>
                <a:gd name="T8" fmla="*/ 76 w 978"/>
                <a:gd name="T9" fmla="*/ 60 h 187"/>
                <a:gd name="T10" fmla="*/ 907 w 978"/>
                <a:gd name="T11" fmla="*/ 147 h 187"/>
                <a:gd name="T12" fmla="*/ 978 w 978"/>
                <a:gd name="T13" fmla="*/ 165 h 187"/>
                <a:gd name="T14" fmla="*/ 888 w 978"/>
                <a:gd name="T15" fmla="*/ 184 h 187"/>
                <a:gd name="T16" fmla="*/ 870 w 978"/>
                <a:gd name="T17" fmla="*/ 165 h 187"/>
                <a:gd name="T18" fmla="*/ 870 w 978"/>
                <a:gd name="T19" fmla="*/ 22 h 187"/>
                <a:gd name="T20" fmla="*/ 978 w 978"/>
                <a:gd name="T21" fmla="*/ 22 h 187"/>
                <a:gd name="T22" fmla="*/ 907 w 978"/>
                <a:gd name="T23" fmla="*/ 75 h 187"/>
                <a:gd name="T24" fmla="*/ 960 w 978"/>
                <a:gd name="T25" fmla="*/ 112 h 187"/>
                <a:gd name="T26" fmla="*/ 380 w 978"/>
                <a:gd name="T27" fmla="*/ 184 h 187"/>
                <a:gd name="T28" fmla="*/ 289 w 978"/>
                <a:gd name="T29" fmla="*/ 147 h 187"/>
                <a:gd name="T30" fmla="*/ 289 w 978"/>
                <a:gd name="T31" fmla="*/ 40 h 187"/>
                <a:gd name="T32" fmla="*/ 380 w 978"/>
                <a:gd name="T33" fmla="*/ 3 h 187"/>
                <a:gd name="T34" fmla="*/ 353 w 978"/>
                <a:gd name="T35" fmla="*/ 40 h 187"/>
                <a:gd name="T36" fmla="*/ 399 w 978"/>
                <a:gd name="T37" fmla="*/ 166 h 187"/>
                <a:gd name="T38" fmla="*/ 789 w 978"/>
                <a:gd name="T39" fmla="*/ 39 h 187"/>
                <a:gd name="T40" fmla="*/ 752 w 978"/>
                <a:gd name="T41" fmla="*/ 166 h 187"/>
                <a:gd name="T42" fmla="*/ 690 w 978"/>
                <a:gd name="T43" fmla="*/ 21 h 187"/>
                <a:gd name="T44" fmla="*/ 851 w 978"/>
                <a:gd name="T45" fmla="*/ 21 h 187"/>
                <a:gd name="T46" fmla="*/ 199 w 978"/>
                <a:gd name="T47" fmla="*/ 3 h 187"/>
                <a:gd name="T48" fmla="*/ 131 w 978"/>
                <a:gd name="T49" fmla="*/ 166 h 187"/>
                <a:gd name="T50" fmla="*/ 168 w 978"/>
                <a:gd name="T51" fmla="*/ 117 h 187"/>
                <a:gd name="T52" fmla="*/ 234 w 978"/>
                <a:gd name="T53" fmla="*/ 185 h 187"/>
                <a:gd name="T54" fmla="*/ 217 w 978"/>
                <a:gd name="T55" fmla="*/ 113 h 187"/>
                <a:gd name="T56" fmla="*/ 168 w 978"/>
                <a:gd name="T57" fmla="*/ 80 h 187"/>
                <a:gd name="T58" fmla="*/ 216 w 978"/>
                <a:gd name="T59" fmla="*/ 60 h 187"/>
                <a:gd name="T60" fmla="*/ 506 w 978"/>
                <a:gd name="T61" fmla="*/ 172 h 187"/>
                <a:gd name="T62" fmla="*/ 504 w 978"/>
                <a:gd name="T63" fmla="*/ 176 h 187"/>
                <a:gd name="T64" fmla="*/ 499 w 978"/>
                <a:gd name="T65" fmla="*/ 181 h 187"/>
                <a:gd name="T66" fmla="*/ 495 w 978"/>
                <a:gd name="T67" fmla="*/ 183 h 187"/>
                <a:gd name="T68" fmla="*/ 492 w 978"/>
                <a:gd name="T69" fmla="*/ 184 h 187"/>
                <a:gd name="T70" fmla="*/ 489 w 978"/>
                <a:gd name="T71" fmla="*/ 184 h 187"/>
                <a:gd name="T72" fmla="*/ 486 w 978"/>
                <a:gd name="T73" fmla="*/ 184 h 187"/>
                <a:gd name="T74" fmla="*/ 482 w 978"/>
                <a:gd name="T75" fmla="*/ 183 h 187"/>
                <a:gd name="T76" fmla="*/ 479 w 978"/>
                <a:gd name="T77" fmla="*/ 181 h 187"/>
                <a:gd name="T78" fmla="*/ 474 w 978"/>
                <a:gd name="T79" fmla="*/ 176 h 187"/>
                <a:gd name="T80" fmla="*/ 472 w 978"/>
                <a:gd name="T81" fmla="*/ 172 h 187"/>
                <a:gd name="T82" fmla="*/ 429 w 978"/>
                <a:gd name="T83" fmla="*/ 4 h 187"/>
                <a:gd name="T84" fmla="*/ 525 w 978"/>
                <a:gd name="T85" fmla="*/ 15 h 187"/>
                <a:gd name="T86" fmla="*/ 713 w 978"/>
                <a:gd name="T87" fmla="*/ 161 h 187"/>
                <a:gd name="T88" fmla="*/ 643 w 978"/>
                <a:gd name="T89" fmla="*/ 2 h 187"/>
                <a:gd name="T90" fmla="*/ 640 w 978"/>
                <a:gd name="T91" fmla="*/ 1 h 187"/>
                <a:gd name="T92" fmla="*/ 635 w 978"/>
                <a:gd name="T93" fmla="*/ 0 h 187"/>
                <a:gd name="T94" fmla="*/ 630 w 978"/>
                <a:gd name="T95" fmla="*/ 1 h 187"/>
                <a:gd name="T96" fmla="*/ 627 w 978"/>
                <a:gd name="T97" fmla="*/ 2 h 187"/>
                <a:gd name="T98" fmla="*/ 557 w 978"/>
                <a:gd name="T99" fmla="*/ 161 h 187"/>
                <a:gd name="T100" fmla="*/ 591 w 978"/>
                <a:gd name="T101" fmla="*/ 175 h 187"/>
                <a:gd name="T102" fmla="*/ 679 w 978"/>
                <a:gd name="T103" fmla="*/ 175 h 187"/>
                <a:gd name="T104" fmla="*/ 713 w 978"/>
                <a:gd name="T105" fmla="*/ 161 h 187"/>
                <a:gd name="T106" fmla="*/ 651 w 978"/>
                <a:gd name="T107" fmla="*/ 10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8" h="187">
                  <a:moveTo>
                    <a:pt x="59" y="3"/>
                  </a:moveTo>
                  <a:cubicBezTo>
                    <a:pt x="18" y="3"/>
                    <a:pt x="18" y="3"/>
                    <a:pt x="18" y="3"/>
                  </a:cubicBezTo>
                  <a:cubicBezTo>
                    <a:pt x="8" y="3"/>
                    <a:pt x="0" y="11"/>
                    <a:pt x="0" y="21"/>
                  </a:cubicBezTo>
                  <a:cubicBezTo>
                    <a:pt x="0" y="166"/>
                    <a:pt x="0" y="166"/>
                    <a:pt x="0" y="166"/>
                  </a:cubicBezTo>
                  <a:cubicBezTo>
                    <a:pt x="0" y="177"/>
                    <a:pt x="8" y="185"/>
                    <a:pt x="18" y="185"/>
                  </a:cubicBezTo>
                  <a:cubicBezTo>
                    <a:pt x="28" y="185"/>
                    <a:pt x="37" y="177"/>
                    <a:pt x="37" y="166"/>
                  </a:cubicBezTo>
                  <a:cubicBezTo>
                    <a:pt x="37" y="116"/>
                    <a:pt x="37" y="116"/>
                    <a:pt x="37" y="116"/>
                  </a:cubicBezTo>
                  <a:cubicBezTo>
                    <a:pt x="59" y="116"/>
                    <a:pt x="59" y="116"/>
                    <a:pt x="59" y="116"/>
                  </a:cubicBezTo>
                  <a:cubicBezTo>
                    <a:pt x="86" y="116"/>
                    <a:pt x="113" y="95"/>
                    <a:pt x="113" y="60"/>
                  </a:cubicBezTo>
                  <a:cubicBezTo>
                    <a:pt x="113" y="24"/>
                    <a:pt x="86" y="3"/>
                    <a:pt x="59" y="3"/>
                  </a:cubicBezTo>
                  <a:close/>
                  <a:moveTo>
                    <a:pt x="59" y="79"/>
                  </a:moveTo>
                  <a:cubicBezTo>
                    <a:pt x="37" y="80"/>
                    <a:pt x="37" y="80"/>
                    <a:pt x="37" y="80"/>
                  </a:cubicBezTo>
                  <a:cubicBezTo>
                    <a:pt x="37" y="40"/>
                    <a:pt x="37" y="40"/>
                    <a:pt x="37" y="40"/>
                  </a:cubicBezTo>
                  <a:cubicBezTo>
                    <a:pt x="59" y="40"/>
                    <a:pt x="59" y="40"/>
                    <a:pt x="59" y="40"/>
                  </a:cubicBezTo>
                  <a:cubicBezTo>
                    <a:pt x="64" y="40"/>
                    <a:pt x="76" y="43"/>
                    <a:pt x="76" y="60"/>
                  </a:cubicBezTo>
                  <a:cubicBezTo>
                    <a:pt x="76" y="76"/>
                    <a:pt x="64" y="79"/>
                    <a:pt x="59" y="79"/>
                  </a:cubicBezTo>
                  <a:close/>
                  <a:moveTo>
                    <a:pt x="907" y="112"/>
                  </a:moveTo>
                  <a:cubicBezTo>
                    <a:pt x="907" y="147"/>
                    <a:pt x="907" y="147"/>
                    <a:pt x="907" y="147"/>
                  </a:cubicBezTo>
                  <a:cubicBezTo>
                    <a:pt x="960" y="147"/>
                    <a:pt x="960" y="147"/>
                    <a:pt x="960" y="147"/>
                  </a:cubicBezTo>
                  <a:cubicBezTo>
                    <a:pt x="960" y="147"/>
                    <a:pt x="960" y="147"/>
                    <a:pt x="960" y="147"/>
                  </a:cubicBezTo>
                  <a:cubicBezTo>
                    <a:pt x="970" y="147"/>
                    <a:pt x="978" y="155"/>
                    <a:pt x="978" y="165"/>
                  </a:cubicBezTo>
                  <a:cubicBezTo>
                    <a:pt x="978" y="175"/>
                    <a:pt x="970" y="184"/>
                    <a:pt x="960" y="184"/>
                  </a:cubicBezTo>
                  <a:cubicBezTo>
                    <a:pt x="888" y="184"/>
                    <a:pt x="888" y="184"/>
                    <a:pt x="888" y="184"/>
                  </a:cubicBezTo>
                  <a:cubicBezTo>
                    <a:pt x="888" y="184"/>
                    <a:pt x="888" y="184"/>
                    <a:pt x="888" y="184"/>
                  </a:cubicBezTo>
                  <a:cubicBezTo>
                    <a:pt x="878" y="184"/>
                    <a:pt x="870" y="176"/>
                    <a:pt x="870" y="165"/>
                  </a:cubicBezTo>
                  <a:cubicBezTo>
                    <a:pt x="870" y="165"/>
                    <a:pt x="870" y="165"/>
                    <a:pt x="870" y="165"/>
                  </a:cubicBezTo>
                  <a:cubicBezTo>
                    <a:pt x="870" y="165"/>
                    <a:pt x="870" y="165"/>
                    <a:pt x="870" y="165"/>
                  </a:cubicBezTo>
                  <a:cubicBezTo>
                    <a:pt x="870" y="23"/>
                    <a:pt x="870" y="23"/>
                    <a:pt x="870" y="23"/>
                  </a:cubicBezTo>
                  <a:cubicBezTo>
                    <a:pt x="870" y="23"/>
                    <a:pt x="870" y="22"/>
                    <a:pt x="870" y="22"/>
                  </a:cubicBezTo>
                  <a:cubicBezTo>
                    <a:pt x="870" y="22"/>
                    <a:pt x="870" y="22"/>
                    <a:pt x="870" y="22"/>
                  </a:cubicBezTo>
                  <a:cubicBezTo>
                    <a:pt x="870" y="12"/>
                    <a:pt x="878" y="3"/>
                    <a:pt x="888" y="3"/>
                  </a:cubicBezTo>
                  <a:cubicBezTo>
                    <a:pt x="960" y="3"/>
                    <a:pt x="960" y="3"/>
                    <a:pt x="960" y="3"/>
                  </a:cubicBezTo>
                  <a:cubicBezTo>
                    <a:pt x="970" y="3"/>
                    <a:pt x="978" y="12"/>
                    <a:pt x="978" y="22"/>
                  </a:cubicBezTo>
                  <a:cubicBezTo>
                    <a:pt x="978" y="32"/>
                    <a:pt x="970" y="40"/>
                    <a:pt x="960" y="40"/>
                  </a:cubicBezTo>
                  <a:cubicBezTo>
                    <a:pt x="907" y="40"/>
                    <a:pt x="907" y="40"/>
                    <a:pt x="907" y="40"/>
                  </a:cubicBezTo>
                  <a:cubicBezTo>
                    <a:pt x="907" y="75"/>
                    <a:pt x="907" y="75"/>
                    <a:pt x="907" y="75"/>
                  </a:cubicBezTo>
                  <a:cubicBezTo>
                    <a:pt x="960" y="75"/>
                    <a:pt x="960" y="75"/>
                    <a:pt x="960" y="75"/>
                  </a:cubicBezTo>
                  <a:cubicBezTo>
                    <a:pt x="970" y="75"/>
                    <a:pt x="978" y="84"/>
                    <a:pt x="978" y="94"/>
                  </a:cubicBezTo>
                  <a:cubicBezTo>
                    <a:pt x="978" y="104"/>
                    <a:pt x="970" y="112"/>
                    <a:pt x="960" y="112"/>
                  </a:cubicBezTo>
                  <a:lnTo>
                    <a:pt x="907" y="112"/>
                  </a:lnTo>
                  <a:close/>
                  <a:moveTo>
                    <a:pt x="399" y="166"/>
                  </a:moveTo>
                  <a:cubicBezTo>
                    <a:pt x="399" y="176"/>
                    <a:pt x="391" y="184"/>
                    <a:pt x="380" y="184"/>
                  </a:cubicBezTo>
                  <a:cubicBezTo>
                    <a:pt x="289" y="184"/>
                    <a:pt x="289" y="184"/>
                    <a:pt x="289" y="184"/>
                  </a:cubicBezTo>
                  <a:cubicBezTo>
                    <a:pt x="279" y="184"/>
                    <a:pt x="271" y="176"/>
                    <a:pt x="271" y="166"/>
                  </a:cubicBezTo>
                  <a:cubicBezTo>
                    <a:pt x="271" y="156"/>
                    <a:pt x="279" y="147"/>
                    <a:pt x="289" y="147"/>
                  </a:cubicBezTo>
                  <a:cubicBezTo>
                    <a:pt x="316" y="147"/>
                    <a:pt x="316" y="147"/>
                    <a:pt x="316" y="147"/>
                  </a:cubicBezTo>
                  <a:cubicBezTo>
                    <a:pt x="316" y="40"/>
                    <a:pt x="316" y="40"/>
                    <a:pt x="316" y="40"/>
                  </a:cubicBezTo>
                  <a:cubicBezTo>
                    <a:pt x="289" y="40"/>
                    <a:pt x="289" y="40"/>
                    <a:pt x="289" y="40"/>
                  </a:cubicBezTo>
                  <a:cubicBezTo>
                    <a:pt x="279" y="40"/>
                    <a:pt x="271" y="31"/>
                    <a:pt x="271" y="21"/>
                  </a:cubicBezTo>
                  <a:cubicBezTo>
                    <a:pt x="271" y="11"/>
                    <a:pt x="279" y="3"/>
                    <a:pt x="289" y="3"/>
                  </a:cubicBezTo>
                  <a:cubicBezTo>
                    <a:pt x="380" y="3"/>
                    <a:pt x="380" y="3"/>
                    <a:pt x="380" y="3"/>
                  </a:cubicBezTo>
                  <a:cubicBezTo>
                    <a:pt x="391" y="3"/>
                    <a:pt x="399" y="11"/>
                    <a:pt x="399" y="21"/>
                  </a:cubicBezTo>
                  <a:cubicBezTo>
                    <a:pt x="399" y="31"/>
                    <a:pt x="391" y="40"/>
                    <a:pt x="380" y="40"/>
                  </a:cubicBezTo>
                  <a:cubicBezTo>
                    <a:pt x="353" y="40"/>
                    <a:pt x="353" y="40"/>
                    <a:pt x="353" y="40"/>
                  </a:cubicBezTo>
                  <a:cubicBezTo>
                    <a:pt x="353" y="147"/>
                    <a:pt x="353" y="147"/>
                    <a:pt x="353" y="147"/>
                  </a:cubicBezTo>
                  <a:cubicBezTo>
                    <a:pt x="380" y="147"/>
                    <a:pt x="380" y="147"/>
                    <a:pt x="380" y="147"/>
                  </a:cubicBezTo>
                  <a:cubicBezTo>
                    <a:pt x="391" y="147"/>
                    <a:pt x="399" y="156"/>
                    <a:pt x="399" y="166"/>
                  </a:cubicBezTo>
                  <a:close/>
                  <a:moveTo>
                    <a:pt x="851" y="21"/>
                  </a:moveTo>
                  <a:cubicBezTo>
                    <a:pt x="851" y="31"/>
                    <a:pt x="842" y="39"/>
                    <a:pt x="832" y="39"/>
                  </a:cubicBezTo>
                  <a:cubicBezTo>
                    <a:pt x="789" y="39"/>
                    <a:pt x="789" y="39"/>
                    <a:pt x="789" y="39"/>
                  </a:cubicBezTo>
                  <a:cubicBezTo>
                    <a:pt x="789" y="166"/>
                    <a:pt x="789" y="166"/>
                    <a:pt x="789" y="166"/>
                  </a:cubicBezTo>
                  <a:cubicBezTo>
                    <a:pt x="789" y="177"/>
                    <a:pt x="781" y="185"/>
                    <a:pt x="770" y="185"/>
                  </a:cubicBezTo>
                  <a:cubicBezTo>
                    <a:pt x="760" y="185"/>
                    <a:pt x="752" y="177"/>
                    <a:pt x="752" y="166"/>
                  </a:cubicBezTo>
                  <a:cubicBezTo>
                    <a:pt x="752" y="39"/>
                    <a:pt x="752" y="39"/>
                    <a:pt x="752" y="39"/>
                  </a:cubicBezTo>
                  <a:cubicBezTo>
                    <a:pt x="709" y="39"/>
                    <a:pt x="709" y="39"/>
                    <a:pt x="709" y="39"/>
                  </a:cubicBezTo>
                  <a:cubicBezTo>
                    <a:pt x="698" y="39"/>
                    <a:pt x="690" y="31"/>
                    <a:pt x="690" y="21"/>
                  </a:cubicBezTo>
                  <a:cubicBezTo>
                    <a:pt x="690" y="11"/>
                    <a:pt x="698" y="2"/>
                    <a:pt x="709" y="2"/>
                  </a:cubicBezTo>
                  <a:cubicBezTo>
                    <a:pt x="832" y="2"/>
                    <a:pt x="832" y="2"/>
                    <a:pt x="832" y="2"/>
                  </a:cubicBezTo>
                  <a:cubicBezTo>
                    <a:pt x="842" y="2"/>
                    <a:pt x="851" y="11"/>
                    <a:pt x="851" y="21"/>
                  </a:cubicBezTo>
                  <a:close/>
                  <a:moveTo>
                    <a:pt x="217" y="113"/>
                  </a:moveTo>
                  <a:cubicBezTo>
                    <a:pt x="237" y="106"/>
                    <a:pt x="253" y="87"/>
                    <a:pt x="253" y="60"/>
                  </a:cubicBezTo>
                  <a:cubicBezTo>
                    <a:pt x="253" y="24"/>
                    <a:pt x="226" y="3"/>
                    <a:pt x="199" y="3"/>
                  </a:cubicBezTo>
                  <a:cubicBezTo>
                    <a:pt x="149" y="3"/>
                    <a:pt x="149" y="3"/>
                    <a:pt x="149" y="3"/>
                  </a:cubicBezTo>
                  <a:cubicBezTo>
                    <a:pt x="139" y="3"/>
                    <a:pt x="131" y="11"/>
                    <a:pt x="131" y="21"/>
                  </a:cubicBezTo>
                  <a:cubicBezTo>
                    <a:pt x="131" y="166"/>
                    <a:pt x="131" y="166"/>
                    <a:pt x="131" y="166"/>
                  </a:cubicBezTo>
                  <a:cubicBezTo>
                    <a:pt x="131" y="177"/>
                    <a:pt x="139" y="185"/>
                    <a:pt x="149" y="185"/>
                  </a:cubicBezTo>
                  <a:cubicBezTo>
                    <a:pt x="159" y="185"/>
                    <a:pt x="168" y="177"/>
                    <a:pt x="168" y="166"/>
                  </a:cubicBezTo>
                  <a:cubicBezTo>
                    <a:pt x="168" y="117"/>
                    <a:pt x="168" y="117"/>
                    <a:pt x="168" y="117"/>
                  </a:cubicBezTo>
                  <a:cubicBezTo>
                    <a:pt x="173" y="116"/>
                    <a:pt x="173" y="116"/>
                    <a:pt x="173" y="116"/>
                  </a:cubicBezTo>
                  <a:cubicBezTo>
                    <a:pt x="219" y="177"/>
                    <a:pt x="219" y="177"/>
                    <a:pt x="219" y="177"/>
                  </a:cubicBezTo>
                  <a:cubicBezTo>
                    <a:pt x="222" y="182"/>
                    <a:pt x="228" y="185"/>
                    <a:pt x="234" y="185"/>
                  </a:cubicBezTo>
                  <a:cubicBezTo>
                    <a:pt x="237" y="185"/>
                    <a:pt x="241" y="184"/>
                    <a:pt x="245" y="181"/>
                  </a:cubicBezTo>
                  <a:cubicBezTo>
                    <a:pt x="253" y="175"/>
                    <a:pt x="254" y="163"/>
                    <a:pt x="248" y="155"/>
                  </a:cubicBezTo>
                  <a:lnTo>
                    <a:pt x="217" y="113"/>
                  </a:lnTo>
                  <a:close/>
                  <a:moveTo>
                    <a:pt x="216" y="60"/>
                  </a:moveTo>
                  <a:cubicBezTo>
                    <a:pt x="216" y="76"/>
                    <a:pt x="204" y="79"/>
                    <a:pt x="199" y="79"/>
                  </a:cubicBezTo>
                  <a:cubicBezTo>
                    <a:pt x="168" y="80"/>
                    <a:pt x="168" y="80"/>
                    <a:pt x="168" y="80"/>
                  </a:cubicBezTo>
                  <a:cubicBezTo>
                    <a:pt x="168" y="40"/>
                    <a:pt x="168" y="40"/>
                    <a:pt x="168" y="40"/>
                  </a:cubicBezTo>
                  <a:cubicBezTo>
                    <a:pt x="199" y="40"/>
                    <a:pt x="199" y="40"/>
                    <a:pt x="199" y="40"/>
                  </a:cubicBezTo>
                  <a:cubicBezTo>
                    <a:pt x="204" y="40"/>
                    <a:pt x="216" y="43"/>
                    <a:pt x="216" y="60"/>
                  </a:cubicBezTo>
                  <a:close/>
                  <a:moveTo>
                    <a:pt x="560" y="28"/>
                  </a:moveTo>
                  <a:cubicBezTo>
                    <a:pt x="506" y="172"/>
                    <a:pt x="506" y="172"/>
                    <a:pt x="506" y="172"/>
                  </a:cubicBezTo>
                  <a:cubicBezTo>
                    <a:pt x="506" y="172"/>
                    <a:pt x="506" y="172"/>
                    <a:pt x="506" y="172"/>
                  </a:cubicBezTo>
                  <a:cubicBezTo>
                    <a:pt x="506" y="173"/>
                    <a:pt x="506" y="173"/>
                    <a:pt x="505" y="174"/>
                  </a:cubicBezTo>
                  <a:cubicBezTo>
                    <a:pt x="505" y="174"/>
                    <a:pt x="505" y="175"/>
                    <a:pt x="504" y="175"/>
                  </a:cubicBezTo>
                  <a:cubicBezTo>
                    <a:pt x="504" y="176"/>
                    <a:pt x="504" y="176"/>
                    <a:pt x="504" y="176"/>
                  </a:cubicBezTo>
                  <a:cubicBezTo>
                    <a:pt x="503" y="177"/>
                    <a:pt x="503" y="178"/>
                    <a:pt x="502" y="178"/>
                  </a:cubicBezTo>
                  <a:cubicBezTo>
                    <a:pt x="502" y="179"/>
                    <a:pt x="502" y="179"/>
                    <a:pt x="502" y="179"/>
                  </a:cubicBezTo>
                  <a:cubicBezTo>
                    <a:pt x="501" y="180"/>
                    <a:pt x="500" y="180"/>
                    <a:pt x="499" y="181"/>
                  </a:cubicBezTo>
                  <a:cubicBezTo>
                    <a:pt x="499" y="181"/>
                    <a:pt x="498" y="181"/>
                    <a:pt x="498" y="181"/>
                  </a:cubicBezTo>
                  <a:cubicBezTo>
                    <a:pt x="497" y="182"/>
                    <a:pt x="497" y="182"/>
                    <a:pt x="496" y="182"/>
                  </a:cubicBezTo>
                  <a:cubicBezTo>
                    <a:pt x="496" y="182"/>
                    <a:pt x="496" y="183"/>
                    <a:pt x="495" y="183"/>
                  </a:cubicBezTo>
                  <a:cubicBezTo>
                    <a:pt x="495" y="183"/>
                    <a:pt x="495" y="183"/>
                    <a:pt x="495" y="183"/>
                  </a:cubicBezTo>
                  <a:cubicBezTo>
                    <a:pt x="494" y="183"/>
                    <a:pt x="494" y="183"/>
                    <a:pt x="493" y="183"/>
                  </a:cubicBezTo>
                  <a:cubicBezTo>
                    <a:pt x="493" y="183"/>
                    <a:pt x="492" y="184"/>
                    <a:pt x="492" y="184"/>
                  </a:cubicBezTo>
                  <a:cubicBezTo>
                    <a:pt x="491" y="184"/>
                    <a:pt x="490" y="184"/>
                    <a:pt x="489" y="184"/>
                  </a:cubicBezTo>
                  <a:cubicBezTo>
                    <a:pt x="489" y="184"/>
                    <a:pt x="489" y="184"/>
                    <a:pt x="489" y="184"/>
                  </a:cubicBezTo>
                  <a:cubicBezTo>
                    <a:pt x="489" y="184"/>
                    <a:pt x="489" y="184"/>
                    <a:pt x="489" y="184"/>
                  </a:cubicBezTo>
                  <a:cubicBezTo>
                    <a:pt x="489" y="184"/>
                    <a:pt x="489" y="184"/>
                    <a:pt x="489" y="184"/>
                  </a:cubicBezTo>
                  <a:cubicBezTo>
                    <a:pt x="489" y="184"/>
                    <a:pt x="489" y="184"/>
                    <a:pt x="489" y="184"/>
                  </a:cubicBezTo>
                  <a:cubicBezTo>
                    <a:pt x="488" y="184"/>
                    <a:pt x="487" y="184"/>
                    <a:pt x="486" y="184"/>
                  </a:cubicBezTo>
                  <a:cubicBezTo>
                    <a:pt x="486" y="184"/>
                    <a:pt x="485" y="183"/>
                    <a:pt x="485" y="183"/>
                  </a:cubicBezTo>
                  <a:cubicBezTo>
                    <a:pt x="484" y="183"/>
                    <a:pt x="484" y="183"/>
                    <a:pt x="483" y="183"/>
                  </a:cubicBezTo>
                  <a:cubicBezTo>
                    <a:pt x="483" y="183"/>
                    <a:pt x="483" y="183"/>
                    <a:pt x="482" y="183"/>
                  </a:cubicBezTo>
                  <a:cubicBezTo>
                    <a:pt x="482" y="183"/>
                    <a:pt x="482" y="182"/>
                    <a:pt x="482" y="182"/>
                  </a:cubicBezTo>
                  <a:cubicBezTo>
                    <a:pt x="481" y="182"/>
                    <a:pt x="480" y="182"/>
                    <a:pt x="480" y="181"/>
                  </a:cubicBezTo>
                  <a:cubicBezTo>
                    <a:pt x="479" y="181"/>
                    <a:pt x="479" y="181"/>
                    <a:pt x="479" y="181"/>
                  </a:cubicBezTo>
                  <a:cubicBezTo>
                    <a:pt x="478" y="180"/>
                    <a:pt x="477" y="180"/>
                    <a:pt x="476" y="179"/>
                  </a:cubicBezTo>
                  <a:cubicBezTo>
                    <a:pt x="476" y="179"/>
                    <a:pt x="476" y="179"/>
                    <a:pt x="476" y="178"/>
                  </a:cubicBezTo>
                  <a:cubicBezTo>
                    <a:pt x="475" y="178"/>
                    <a:pt x="475" y="177"/>
                    <a:pt x="474" y="176"/>
                  </a:cubicBezTo>
                  <a:cubicBezTo>
                    <a:pt x="474" y="176"/>
                    <a:pt x="474" y="176"/>
                    <a:pt x="473" y="175"/>
                  </a:cubicBezTo>
                  <a:cubicBezTo>
                    <a:pt x="473" y="175"/>
                    <a:pt x="473" y="174"/>
                    <a:pt x="472" y="174"/>
                  </a:cubicBezTo>
                  <a:cubicBezTo>
                    <a:pt x="472" y="173"/>
                    <a:pt x="472" y="173"/>
                    <a:pt x="472" y="172"/>
                  </a:cubicBezTo>
                  <a:cubicBezTo>
                    <a:pt x="472" y="172"/>
                    <a:pt x="472" y="172"/>
                    <a:pt x="472" y="172"/>
                  </a:cubicBezTo>
                  <a:cubicBezTo>
                    <a:pt x="418" y="28"/>
                    <a:pt x="418" y="28"/>
                    <a:pt x="418" y="28"/>
                  </a:cubicBezTo>
                  <a:cubicBezTo>
                    <a:pt x="414" y="19"/>
                    <a:pt x="419" y="8"/>
                    <a:pt x="429" y="4"/>
                  </a:cubicBezTo>
                  <a:cubicBezTo>
                    <a:pt x="438" y="1"/>
                    <a:pt x="449" y="6"/>
                    <a:pt x="452" y="15"/>
                  </a:cubicBezTo>
                  <a:cubicBezTo>
                    <a:pt x="489" y="113"/>
                    <a:pt x="489" y="113"/>
                    <a:pt x="489" y="113"/>
                  </a:cubicBezTo>
                  <a:cubicBezTo>
                    <a:pt x="525" y="15"/>
                    <a:pt x="525" y="15"/>
                    <a:pt x="525" y="15"/>
                  </a:cubicBezTo>
                  <a:cubicBezTo>
                    <a:pt x="529" y="6"/>
                    <a:pt x="540" y="1"/>
                    <a:pt x="549" y="4"/>
                  </a:cubicBezTo>
                  <a:cubicBezTo>
                    <a:pt x="559" y="8"/>
                    <a:pt x="564" y="19"/>
                    <a:pt x="560" y="28"/>
                  </a:cubicBezTo>
                  <a:close/>
                  <a:moveTo>
                    <a:pt x="713" y="161"/>
                  </a:moveTo>
                  <a:cubicBezTo>
                    <a:pt x="652" y="12"/>
                    <a:pt x="652" y="12"/>
                    <a:pt x="652" y="12"/>
                  </a:cubicBezTo>
                  <a:cubicBezTo>
                    <a:pt x="652" y="12"/>
                    <a:pt x="652" y="12"/>
                    <a:pt x="652" y="12"/>
                  </a:cubicBezTo>
                  <a:cubicBezTo>
                    <a:pt x="650" y="8"/>
                    <a:pt x="647" y="4"/>
                    <a:pt x="643" y="2"/>
                  </a:cubicBezTo>
                  <a:cubicBezTo>
                    <a:pt x="643" y="2"/>
                    <a:pt x="643" y="2"/>
                    <a:pt x="642" y="2"/>
                  </a:cubicBezTo>
                  <a:cubicBezTo>
                    <a:pt x="642" y="2"/>
                    <a:pt x="642" y="2"/>
                    <a:pt x="642" y="2"/>
                  </a:cubicBezTo>
                  <a:cubicBezTo>
                    <a:pt x="641" y="1"/>
                    <a:pt x="641" y="1"/>
                    <a:pt x="640" y="1"/>
                  </a:cubicBezTo>
                  <a:cubicBezTo>
                    <a:pt x="640" y="1"/>
                    <a:pt x="639" y="1"/>
                    <a:pt x="639" y="1"/>
                  </a:cubicBezTo>
                  <a:cubicBezTo>
                    <a:pt x="638" y="0"/>
                    <a:pt x="637" y="0"/>
                    <a:pt x="637" y="0"/>
                  </a:cubicBezTo>
                  <a:cubicBezTo>
                    <a:pt x="636" y="0"/>
                    <a:pt x="636" y="0"/>
                    <a:pt x="635" y="0"/>
                  </a:cubicBezTo>
                  <a:cubicBezTo>
                    <a:pt x="634" y="0"/>
                    <a:pt x="634" y="0"/>
                    <a:pt x="633" y="0"/>
                  </a:cubicBezTo>
                  <a:cubicBezTo>
                    <a:pt x="633" y="0"/>
                    <a:pt x="632" y="0"/>
                    <a:pt x="631" y="1"/>
                  </a:cubicBezTo>
                  <a:cubicBezTo>
                    <a:pt x="631" y="1"/>
                    <a:pt x="630" y="1"/>
                    <a:pt x="630" y="1"/>
                  </a:cubicBezTo>
                  <a:cubicBezTo>
                    <a:pt x="629" y="1"/>
                    <a:pt x="629" y="1"/>
                    <a:pt x="628" y="2"/>
                  </a:cubicBezTo>
                  <a:cubicBezTo>
                    <a:pt x="628" y="2"/>
                    <a:pt x="628" y="2"/>
                    <a:pt x="628" y="2"/>
                  </a:cubicBezTo>
                  <a:cubicBezTo>
                    <a:pt x="627" y="2"/>
                    <a:pt x="627" y="2"/>
                    <a:pt x="627" y="2"/>
                  </a:cubicBezTo>
                  <a:cubicBezTo>
                    <a:pt x="623" y="4"/>
                    <a:pt x="619" y="8"/>
                    <a:pt x="618" y="12"/>
                  </a:cubicBezTo>
                  <a:cubicBezTo>
                    <a:pt x="618" y="12"/>
                    <a:pt x="618" y="12"/>
                    <a:pt x="618" y="12"/>
                  </a:cubicBezTo>
                  <a:cubicBezTo>
                    <a:pt x="557" y="161"/>
                    <a:pt x="557" y="161"/>
                    <a:pt x="557" y="161"/>
                  </a:cubicBezTo>
                  <a:cubicBezTo>
                    <a:pt x="553" y="171"/>
                    <a:pt x="558" y="182"/>
                    <a:pt x="567" y="186"/>
                  </a:cubicBezTo>
                  <a:cubicBezTo>
                    <a:pt x="569" y="186"/>
                    <a:pt x="572" y="187"/>
                    <a:pt x="574" y="187"/>
                  </a:cubicBezTo>
                  <a:cubicBezTo>
                    <a:pt x="581" y="187"/>
                    <a:pt x="588" y="183"/>
                    <a:pt x="591" y="175"/>
                  </a:cubicBezTo>
                  <a:cubicBezTo>
                    <a:pt x="604" y="145"/>
                    <a:pt x="604" y="145"/>
                    <a:pt x="604" y="145"/>
                  </a:cubicBezTo>
                  <a:cubicBezTo>
                    <a:pt x="666" y="145"/>
                    <a:pt x="666" y="145"/>
                    <a:pt x="666" y="145"/>
                  </a:cubicBezTo>
                  <a:cubicBezTo>
                    <a:pt x="679" y="175"/>
                    <a:pt x="679" y="175"/>
                    <a:pt x="679" y="175"/>
                  </a:cubicBezTo>
                  <a:cubicBezTo>
                    <a:pt x="682" y="183"/>
                    <a:pt x="689" y="187"/>
                    <a:pt x="696" y="187"/>
                  </a:cubicBezTo>
                  <a:cubicBezTo>
                    <a:pt x="698" y="187"/>
                    <a:pt x="701" y="186"/>
                    <a:pt x="703" y="186"/>
                  </a:cubicBezTo>
                  <a:cubicBezTo>
                    <a:pt x="712" y="182"/>
                    <a:pt x="717" y="171"/>
                    <a:pt x="713" y="161"/>
                  </a:cubicBezTo>
                  <a:close/>
                  <a:moveTo>
                    <a:pt x="619" y="108"/>
                  </a:moveTo>
                  <a:cubicBezTo>
                    <a:pt x="635" y="68"/>
                    <a:pt x="635" y="68"/>
                    <a:pt x="635" y="68"/>
                  </a:cubicBezTo>
                  <a:cubicBezTo>
                    <a:pt x="651" y="108"/>
                    <a:pt x="651" y="108"/>
                    <a:pt x="651" y="108"/>
                  </a:cubicBezTo>
                  <a:lnTo>
                    <a:pt x="619" y="108"/>
                  </a:ln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503" name="Group 371">
            <a:extLst>
              <a:ext uri="{FF2B5EF4-FFF2-40B4-BE49-F238E27FC236}">
                <a16:creationId xmlns:a16="http://schemas.microsoft.com/office/drawing/2014/main" id="{D52DA0A0-AC7C-4305-BD51-D27A3AB88FA7}"/>
              </a:ext>
            </a:extLst>
          </p:cNvPr>
          <p:cNvGrpSpPr>
            <a:grpSpLocks noChangeAspect="1"/>
          </p:cNvGrpSpPr>
          <p:nvPr/>
        </p:nvGrpSpPr>
        <p:grpSpPr bwMode="auto">
          <a:xfrm>
            <a:off x="4576045" y="2074851"/>
            <a:ext cx="393192" cy="393500"/>
            <a:chOff x="1802" y="539"/>
            <a:chExt cx="2544" cy="2546"/>
          </a:xfrm>
        </p:grpSpPr>
        <p:sp>
          <p:nvSpPr>
            <p:cNvPr id="504" name="Oval 372">
              <a:extLst>
                <a:ext uri="{FF2B5EF4-FFF2-40B4-BE49-F238E27FC236}">
                  <a16:creationId xmlns:a16="http://schemas.microsoft.com/office/drawing/2014/main" id="{D88C7B1D-F09F-4F95-9289-60A2CF566AD9}"/>
                </a:ext>
              </a:extLst>
            </p:cNvPr>
            <p:cNvSpPr>
              <a:spLocks noChangeArrowheads="1"/>
            </p:cNvSpPr>
            <p:nvPr/>
          </p:nvSpPr>
          <p:spPr bwMode="auto">
            <a:xfrm>
              <a:off x="1802" y="539"/>
              <a:ext cx="2544" cy="2546"/>
            </a:xfrm>
            <a:prstGeom prst="ellipse">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05" name="Freeform 373">
              <a:extLst>
                <a:ext uri="{FF2B5EF4-FFF2-40B4-BE49-F238E27FC236}">
                  <a16:creationId xmlns:a16="http://schemas.microsoft.com/office/drawing/2014/main" id="{8224AA03-D3D2-4FEA-923F-60A09E654DE5}"/>
                </a:ext>
              </a:extLst>
            </p:cNvPr>
            <p:cNvSpPr>
              <a:spLocks/>
            </p:cNvSpPr>
            <p:nvPr/>
          </p:nvSpPr>
          <p:spPr bwMode="auto">
            <a:xfrm>
              <a:off x="2159" y="1386"/>
              <a:ext cx="2157" cy="1664"/>
            </a:xfrm>
            <a:custGeom>
              <a:avLst/>
              <a:gdLst>
                <a:gd name="T0" fmla="*/ 842 w 1221"/>
                <a:gd name="T1" fmla="*/ 17 h 941"/>
                <a:gd name="T2" fmla="*/ 807 w 1221"/>
                <a:gd name="T3" fmla="*/ 0 h 941"/>
                <a:gd name="T4" fmla="*/ 760 w 1221"/>
                <a:gd name="T5" fmla="*/ 30 h 941"/>
                <a:gd name="T6" fmla="*/ 770 w 1221"/>
                <a:gd name="T7" fmla="*/ 84 h 941"/>
                <a:gd name="T8" fmla="*/ 866 w 1221"/>
                <a:gd name="T9" fmla="*/ 181 h 941"/>
                <a:gd name="T10" fmla="*/ 871 w 1221"/>
                <a:gd name="T11" fmla="*/ 187 h 941"/>
                <a:gd name="T12" fmla="*/ 863 w 1221"/>
                <a:gd name="T13" fmla="*/ 187 h 941"/>
                <a:gd name="T14" fmla="*/ 45 w 1221"/>
                <a:gd name="T15" fmla="*/ 188 h 941"/>
                <a:gd name="T16" fmla="*/ 2 w 1221"/>
                <a:gd name="T17" fmla="*/ 230 h 941"/>
                <a:gd name="T18" fmla="*/ 17 w 1221"/>
                <a:gd name="T19" fmla="*/ 273 h 941"/>
                <a:gd name="T20" fmla="*/ 16 w 1221"/>
                <a:gd name="T21" fmla="*/ 273 h 941"/>
                <a:gd name="T22" fmla="*/ 685 w 1221"/>
                <a:gd name="T23" fmla="*/ 941 h 941"/>
                <a:gd name="T24" fmla="*/ 1221 w 1221"/>
                <a:gd name="T25" fmla="*/ 396 h 941"/>
                <a:gd name="T26" fmla="*/ 842 w 1221"/>
                <a:gd name="T27" fmla="*/ 1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1" h="941">
                  <a:moveTo>
                    <a:pt x="842" y="17"/>
                  </a:moveTo>
                  <a:cubicBezTo>
                    <a:pt x="833" y="7"/>
                    <a:pt x="821" y="1"/>
                    <a:pt x="807" y="0"/>
                  </a:cubicBezTo>
                  <a:cubicBezTo>
                    <a:pt x="787" y="0"/>
                    <a:pt x="768" y="11"/>
                    <a:pt x="760" y="30"/>
                  </a:cubicBezTo>
                  <a:cubicBezTo>
                    <a:pt x="752" y="48"/>
                    <a:pt x="756" y="70"/>
                    <a:pt x="770" y="84"/>
                  </a:cubicBezTo>
                  <a:cubicBezTo>
                    <a:pt x="802" y="117"/>
                    <a:pt x="834" y="149"/>
                    <a:pt x="866" y="181"/>
                  </a:cubicBezTo>
                  <a:cubicBezTo>
                    <a:pt x="868" y="183"/>
                    <a:pt x="871" y="184"/>
                    <a:pt x="871" y="187"/>
                  </a:cubicBezTo>
                  <a:cubicBezTo>
                    <a:pt x="863" y="187"/>
                    <a:pt x="863" y="187"/>
                    <a:pt x="863" y="187"/>
                  </a:cubicBezTo>
                  <a:cubicBezTo>
                    <a:pt x="595" y="187"/>
                    <a:pt x="50" y="187"/>
                    <a:pt x="45" y="188"/>
                  </a:cubicBezTo>
                  <a:cubicBezTo>
                    <a:pt x="22" y="190"/>
                    <a:pt x="4" y="208"/>
                    <a:pt x="2" y="230"/>
                  </a:cubicBezTo>
                  <a:cubicBezTo>
                    <a:pt x="0" y="247"/>
                    <a:pt x="6" y="262"/>
                    <a:pt x="17" y="273"/>
                  </a:cubicBezTo>
                  <a:cubicBezTo>
                    <a:pt x="16" y="273"/>
                    <a:pt x="16" y="273"/>
                    <a:pt x="16" y="273"/>
                  </a:cubicBezTo>
                  <a:cubicBezTo>
                    <a:pt x="685" y="941"/>
                    <a:pt x="685" y="941"/>
                    <a:pt x="685" y="941"/>
                  </a:cubicBezTo>
                  <a:cubicBezTo>
                    <a:pt x="952" y="878"/>
                    <a:pt x="1162" y="665"/>
                    <a:pt x="1221" y="396"/>
                  </a:cubicBezTo>
                  <a:cubicBezTo>
                    <a:pt x="1221" y="396"/>
                    <a:pt x="893" y="68"/>
                    <a:pt x="842" y="17"/>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06" name="Freeform 374">
              <a:extLst>
                <a:ext uri="{FF2B5EF4-FFF2-40B4-BE49-F238E27FC236}">
                  <a16:creationId xmlns:a16="http://schemas.microsoft.com/office/drawing/2014/main" id="{72235E76-336F-4015-8D94-49FE6A250A6C}"/>
                </a:ext>
              </a:extLst>
            </p:cNvPr>
            <p:cNvSpPr>
              <a:spLocks/>
            </p:cNvSpPr>
            <p:nvPr/>
          </p:nvSpPr>
          <p:spPr bwMode="auto">
            <a:xfrm>
              <a:off x="1947" y="1050"/>
              <a:ext cx="989" cy="175"/>
            </a:xfrm>
            <a:custGeom>
              <a:avLst/>
              <a:gdLst>
                <a:gd name="T0" fmla="*/ 509 w 560"/>
                <a:gd name="T1" fmla="*/ 99 h 99"/>
                <a:gd name="T2" fmla="*/ 554 w 560"/>
                <a:gd name="T3" fmla="*/ 41 h 99"/>
                <a:gd name="T4" fmla="*/ 501 w 560"/>
                <a:gd name="T5" fmla="*/ 0 h 99"/>
                <a:gd name="T6" fmla="*/ 62 w 560"/>
                <a:gd name="T7" fmla="*/ 0 h 99"/>
                <a:gd name="T8" fmla="*/ 0 w 560"/>
                <a:gd name="T9" fmla="*/ 99 h 99"/>
                <a:gd name="T10" fmla="*/ 509 w 560"/>
                <a:gd name="T11" fmla="*/ 99 h 99"/>
              </a:gdLst>
              <a:ahLst/>
              <a:cxnLst>
                <a:cxn ang="0">
                  <a:pos x="T0" y="T1"/>
                </a:cxn>
                <a:cxn ang="0">
                  <a:pos x="T2" y="T3"/>
                </a:cxn>
                <a:cxn ang="0">
                  <a:pos x="T4" y="T5"/>
                </a:cxn>
                <a:cxn ang="0">
                  <a:pos x="T6" y="T7"/>
                </a:cxn>
                <a:cxn ang="0">
                  <a:pos x="T8" y="T9"/>
                </a:cxn>
                <a:cxn ang="0">
                  <a:pos x="T10" y="T11"/>
                </a:cxn>
              </a:cxnLst>
              <a:rect l="0" t="0" r="r" b="b"/>
              <a:pathLst>
                <a:path w="560" h="99">
                  <a:moveTo>
                    <a:pt x="509" y="99"/>
                  </a:moveTo>
                  <a:cubicBezTo>
                    <a:pt x="537" y="98"/>
                    <a:pt x="560" y="69"/>
                    <a:pt x="554" y="41"/>
                  </a:cubicBezTo>
                  <a:cubicBezTo>
                    <a:pt x="549" y="15"/>
                    <a:pt x="529" y="0"/>
                    <a:pt x="501" y="0"/>
                  </a:cubicBezTo>
                  <a:cubicBezTo>
                    <a:pt x="396" y="0"/>
                    <a:pt x="152" y="0"/>
                    <a:pt x="62" y="0"/>
                  </a:cubicBezTo>
                  <a:cubicBezTo>
                    <a:pt x="38" y="31"/>
                    <a:pt x="18" y="64"/>
                    <a:pt x="0" y="99"/>
                  </a:cubicBezTo>
                  <a:cubicBezTo>
                    <a:pt x="119" y="99"/>
                    <a:pt x="507" y="99"/>
                    <a:pt x="509" y="99"/>
                  </a:cubicBez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07" name="Freeform 375">
              <a:extLst>
                <a:ext uri="{FF2B5EF4-FFF2-40B4-BE49-F238E27FC236}">
                  <a16:creationId xmlns:a16="http://schemas.microsoft.com/office/drawing/2014/main" id="{53D7533B-F693-4903-AA4D-B83647A916A5}"/>
                </a:ext>
              </a:extLst>
            </p:cNvPr>
            <p:cNvSpPr>
              <a:spLocks/>
            </p:cNvSpPr>
            <p:nvPr/>
          </p:nvSpPr>
          <p:spPr bwMode="auto">
            <a:xfrm>
              <a:off x="2918" y="2441"/>
              <a:ext cx="689" cy="176"/>
            </a:xfrm>
            <a:custGeom>
              <a:avLst/>
              <a:gdLst>
                <a:gd name="T0" fmla="*/ 196 w 390"/>
                <a:gd name="T1" fmla="*/ 99 h 99"/>
                <a:gd name="T2" fmla="*/ 53 w 390"/>
                <a:gd name="T3" fmla="*/ 99 h 99"/>
                <a:gd name="T4" fmla="*/ 8 w 390"/>
                <a:gd name="T5" fmla="*/ 68 h 99"/>
                <a:gd name="T6" fmla="*/ 20 w 390"/>
                <a:gd name="T7" fmla="*/ 13 h 99"/>
                <a:gd name="T8" fmla="*/ 54 w 390"/>
                <a:gd name="T9" fmla="*/ 0 h 99"/>
                <a:gd name="T10" fmla="*/ 338 w 390"/>
                <a:gd name="T11" fmla="*/ 0 h 99"/>
                <a:gd name="T12" fmla="*/ 387 w 390"/>
                <a:gd name="T13" fmla="*/ 43 h 99"/>
                <a:gd name="T14" fmla="*/ 348 w 390"/>
                <a:gd name="T15" fmla="*/ 98 h 99"/>
                <a:gd name="T16" fmla="*/ 336 w 390"/>
                <a:gd name="T17" fmla="*/ 99 h 99"/>
                <a:gd name="T18" fmla="*/ 196 w 390"/>
                <a:gd name="T1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99">
                  <a:moveTo>
                    <a:pt x="196" y="99"/>
                  </a:moveTo>
                  <a:cubicBezTo>
                    <a:pt x="148" y="99"/>
                    <a:pt x="100" y="99"/>
                    <a:pt x="53" y="99"/>
                  </a:cubicBezTo>
                  <a:cubicBezTo>
                    <a:pt x="32" y="99"/>
                    <a:pt x="14" y="86"/>
                    <a:pt x="8" y="68"/>
                  </a:cubicBezTo>
                  <a:cubicBezTo>
                    <a:pt x="0" y="49"/>
                    <a:pt x="6" y="27"/>
                    <a:pt x="20" y="13"/>
                  </a:cubicBezTo>
                  <a:cubicBezTo>
                    <a:pt x="30" y="5"/>
                    <a:pt x="41" y="0"/>
                    <a:pt x="54" y="0"/>
                  </a:cubicBezTo>
                  <a:cubicBezTo>
                    <a:pt x="149" y="0"/>
                    <a:pt x="243" y="0"/>
                    <a:pt x="338" y="0"/>
                  </a:cubicBezTo>
                  <a:cubicBezTo>
                    <a:pt x="363" y="0"/>
                    <a:pt x="385" y="20"/>
                    <a:pt x="387" y="43"/>
                  </a:cubicBezTo>
                  <a:cubicBezTo>
                    <a:pt x="390" y="70"/>
                    <a:pt x="374" y="93"/>
                    <a:pt x="348" y="98"/>
                  </a:cubicBezTo>
                  <a:cubicBezTo>
                    <a:pt x="344" y="99"/>
                    <a:pt x="340" y="99"/>
                    <a:pt x="336" y="99"/>
                  </a:cubicBezTo>
                  <a:cubicBezTo>
                    <a:pt x="289" y="99"/>
                    <a:pt x="242" y="99"/>
                    <a:pt x="196" y="99"/>
                  </a:cubicBezTo>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08" name="Freeform 376">
              <a:extLst>
                <a:ext uri="{FF2B5EF4-FFF2-40B4-BE49-F238E27FC236}">
                  <a16:creationId xmlns:a16="http://schemas.microsoft.com/office/drawing/2014/main" id="{42B3D186-A671-4406-8FC0-8FBDC0F6228C}"/>
                </a:ext>
              </a:extLst>
            </p:cNvPr>
            <p:cNvSpPr>
              <a:spLocks/>
            </p:cNvSpPr>
            <p:nvPr/>
          </p:nvSpPr>
          <p:spPr bwMode="auto">
            <a:xfrm>
              <a:off x="2157" y="1386"/>
              <a:ext cx="1851" cy="843"/>
            </a:xfrm>
            <a:custGeom>
              <a:avLst/>
              <a:gdLst>
                <a:gd name="T0" fmla="*/ 874 w 1048"/>
                <a:gd name="T1" fmla="*/ 288 h 477"/>
                <a:gd name="T2" fmla="*/ 863 w 1048"/>
                <a:gd name="T3" fmla="*/ 286 h 477"/>
                <a:gd name="T4" fmla="*/ 58 w 1048"/>
                <a:gd name="T5" fmla="*/ 286 h 477"/>
                <a:gd name="T6" fmla="*/ 36 w 1048"/>
                <a:gd name="T7" fmla="*/ 284 h 477"/>
                <a:gd name="T8" fmla="*/ 3 w 1048"/>
                <a:gd name="T9" fmla="*/ 230 h 477"/>
                <a:gd name="T10" fmla="*/ 46 w 1048"/>
                <a:gd name="T11" fmla="*/ 188 h 477"/>
                <a:gd name="T12" fmla="*/ 59 w 1048"/>
                <a:gd name="T13" fmla="*/ 187 h 477"/>
                <a:gd name="T14" fmla="*/ 864 w 1048"/>
                <a:gd name="T15" fmla="*/ 187 h 477"/>
                <a:gd name="T16" fmla="*/ 872 w 1048"/>
                <a:gd name="T17" fmla="*/ 187 h 477"/>
                <a:gd name="T18" fmla="*/ 867 w 1048"/>
                <a:gd name="T19" fmla="*/ 181 h 477"/>
                <a:gd name="T20" fmla="*/ 771 w 1048"/>
                <a:gd name="T21" fmla="*/ 84 h 477"/>
                <a:gd name="T22" fmla="*/ 761 w 1048"/>
                <a:gd name="T23" fmla="*/ 30 h 477"/>
                <a:gd name="T24" fmla="*/ 808 w 1048"/>
                <a:gd name="T25" fmla="*/ 0 h 477"/>
                <a:gd name="T26" fmla="*/ 843 w 1048"/>
                <a:gd name="T27" fmla="*/ 17 h 477"/>
                <a:gd name="T28" fmla="*/ 997 w 1048"/>
                <a:gd name="T29" fmla="*/ 170 h 477"/>
                <a:gd name="T30" fmla="*/ 1027 w 1048"/>
                <a:gd name="T31" fmla="*/ 201 h 477"/>
                <a:gd name="T32" fmla="*/ 1028 w 1048"/>
                <a:gd name="T33" fmla="*/ 273 h 477"/>
                <a:gd name="T34" fmla="*/ 891 w 1048"/>
                <a:gd name="T35" fmla="*/ 410 h 477"/>
                <a:gd name="T36" fmla="*/ 841 w 1048"/>
                <a:gd name="T37" fmla="*/ 459 h 477"/>
                <a:gd name="T38" fmla="*/ 791 w 1048"/>
                <a:gd name="T39" fmla="*/ 471 h 477"/>
                <a:gd name="T40" fmla="*/ 758 w 1048"/>
                <a:gd name="T41" fmla="*/ 433 h 477"/>
                <a:gd name="T42" fmla="*/ 772 w 1048"/>
                <a:gd name="T43" fmla="*/ 388 h 477"/>
                <a:gd name="T44" fmla="*/ 868 w 1048"/>
                <a:gd name="T45" fmla="*/ 292 h 477"/>
                <a:gd name="T46" fmla="*/ 874 w 1048"/>
                <a:gd name="T47" fmla="*/ 28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8" h="477">
                  <a:moveTo>
                    <a:pt x="874" y="288"/>
                  </a:moveTo>
                  <a:cubicBezTo>
                    <a:pt x="869" y="286"/>
                    <a:pt x="866" y="286"/>
                    <a:pt x="863" y="286"/>
                  </a:cubicBezTo>
                  <a:cubicBezTo>
                    <a:pt x="595" y="286"/>
                    <a:pt x="327" y="286"/>
                    <a:pt x="58" y="286"/>
                  </a:cubicBezTo>
                  <a:cubicBezTo>
                    <a:pt x="51" y="286"/>
                    <a:pt x="43" y="286"/>
                    <a:pt x="36" y="284"/>
                  </a:cubicBezTo>
                  <a:cubicBezTo>
                    <a:pt x="13" y="276"/>
                    <a:pt x="0" y="255"/>
                    <a:pt x="3" y="230"/>
                  </a:cubicBezTo>
                  <a:cubicBezTo>
                    <a:pt x="5" y="208"/>
                    <a:pt x="23" y="190"/>
                    <a:pt x="46" y="188"/>
                  </a:cubicBezTo>
                  <a:cubicBezTo>
                    <a:pt x="51" y="187"/>
                    <a:pt x="55" y="187"/>
                    <a:pt x="59" y="187"/>
                  </a:cubicBezTo>
                  <a:cubicBezTo>
                    <a:pt x="327" y="187"/>
                    <a:pt x="596" y="187"/>
                    <a:pt x="864" y="187"/>
                  </a:cubicBezTo>
                  <a:cubicBezTo>
                    <a:pt x="872" y="187"/>
                    <a:pt x="872" y="187"/>
                    <a:pt x="872" y="187"/>
                  </a:cubicBezTo>
                  <a:cubicBezTo>
                    <a:pt x="872" y="184"/>
                    <a:pt x="869" y="183"/>
                    <a:pt x="867" y="181"/>
                  </a:cubicBezTo>
                  <a:cubicBezTo>
                    <a:pt x="835" y="149"/>
                    <a:pt x="803" y="117"/>
                    <a:pt x="771" y="84"/>
                  </a:cubicBezTo>
                  <a:cubicBezTo>
                    <a:pt x="757" y="70"/>
                    <a:pt x="753" y="48"/>
                    <a:pt x="761" y="30"/>
                  </a:cubicBezTo>
                  <a:cubicBezTo>
                    <a:pt x="769" y="11"/>
                    <a:pt x="788" y="0"/>
                    <a:pt x="808" y="0"/>
                  </a:cubicBezTo>
                  <a:cubicBezTo>
                    <a:pt x="822" y="1"/>
                    <a:pt x="834" y="7"/>
                    <a:pt x="843" y="17"/>
                  </a:cubicBezTo>
                  <a:cubicBezTo>
                    <a:pt x="894" y="68"/>
                    <a:pt x="946" y="119"/>
                    <a:pt x="997" y="170"/>
                  </a:cubicBezTo>
                  <a:cubicBezTo>
                    <a:pt x="1007" y="180"/>
                    <a:pt x="1017" y="190"/>
                    <a:pt x="1027" y="201"/>
                  </a:cubicBezTo>
                  <a:cubicBezTo>
                    <a:pt x="1048" y="221"/>
                    <a:pt x="1048" y="253"/>
                    <a:pt x="1028" y="273"/>
                  </a:cubicBezTo>
                  <a:cubicBezTo>
                    <a:pt x="982" y="318"/>
                    <a:pt x="936" y="364"/>
                    <a:pt x="891" y="410"/>
                  </a:cubicBezTo>
                  <a:cubicBezTo>
                    <a:pt x="874" y="426"/>
                    <a:pt x="858" y="443"/>
                    <a:pt x="841" y="459"/>
                  </a:cubicBezTo>
                  <a:cubicBezTo>
                    <a:pt x="827" y="473"/>
                    <a:pt x="810" y="477"/>
                    <a:pt x="791" y="471"/>
                  </a:cubicBezTo>
                  <a:cubicBezTo>
                    <a:pt x="773" y="465"/>
                    <a:pt x="762" y="452"/>
                    <a:pt x="758" y="433"/>
                  </a:cubicBezTo>
                  <a:cubicBezTo>
                    <a:pt x="754" y="416"/>
                    <a:pt x="760" y="401"/>
                    <a:pt x="772" y="388"/>
                  </a:cubicBezTo>
                  <a:cubicBezTo>
                    <a:pt x="804" y="356"/>
                    <a:pt x="836" y="324"/>
                    <a:pt x="868" y="292"/>
                  </a:cubicBezTo>
                  <a:cubicBezTo>
                    <a:pt x="870" y="291"/>
                    <a:pt x="871" y="290"/>
                    <a:pt x="874" y="28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515" name="Group 514">
            <a:extLst>
              <a:ext uri="{FF2B5EF4-FFF2-40B4-BE49-F238E27FC236}">
                <a16:creationId xmlns:a16="http://schemas.microsoft.com/office/drawing/2014/main" id="{7C0E0835-2B31-482A-A95C-B7D12AA64568}"/>
              </a:ext>
            </a:extLst>
          </p:cNvPr>
          <p:cNvGrpSpPr/>
          <p:nvPr/>
        </p:nvGrpSpPr>
        <p:grpSpPr>
          <a:xfrm>
            <a:off x="5050943" y="1716777"/>
            <a:ext cx="2148682" cy="2054224"/>
            <a:chOff x="5048800" y="1774826"/>
            <a:chExt cx="2148682" cy="2054224"/>
          </a:xfrm>
        </p:grpSpPr>
        <p:sp>
          <p:nvSpPr>
            <p:cNvPr id="516" name="Freeform 7">
              <a:extLst>
                <a:ext uri="{FF2B5EF4-FFF2-40B4-BE49-F238E27FC236}">
                  <a16:creationId xmlns:a16="http://schemas.microsoft.com/office/drawing/2014/main" id="{A815AF02-5E21-479B-9C94-DEB8040133B5}"/>
                </a:ext>
              </a:extLst>
            </p:cNvPr>
            <p:cNvSpPr>
              <a:spLocks/>
            </p:cNvSpPr>
            <p:nvPr/>
          </p:nvSpPr>
          <p:spPr bwMode="auto">
            <a:xfrm>
              <a:off x="6124576" y="2555876"/>
              <a:ext cx="627063" cy="503238"/>
            </a:xfrm>
            <a:custGeom>
              <a:avLst/>
              <a:gdLst>
                <a:gd name="T0" fmla="*/ 187 w 606"/>
                <a:gd name="T1" fmla="*/ 0 h 487"/>
                <a:gd name="T2" fmla="*/ 119 w 606"/>
                <a:gd name="T3" fmla="*/ 177 h 487"/>
                <a:gd name="T4" fmla="*/ 0 w 606"/>
                <a:gd name="T5" fmla="*/ 325 h 487"/>
                <a:gd name="T6" fmla="*/ 419 w 606"/>
                <a:gd name="T7" fmla="*/ 487 h 487"/>
                <a:gd name="T8" fmla="*/ 606 w 606"/>
                <a:gd name="T9" fmla="*/ 459 h 487"/>
                <a:gd name="T10" fmla="*/ 187 w 606"/>
                <a:gd name="T11" fmla="*/ 0 h 487"/>
              </a:gdLst>
              <a:ahLst/>
              <a:cxnLst>
                <a:cxn ang="0">
                  <a:pos x="T0" y="T1"/>
                </a:cxn>
                <a:cxn ang="0">
                  <a:pos x="T2" y="T3"/>
                </a:cxn>
                <a:cxn ang="0">
                  <a:pos x="T4" y="T5"/>
                </a:cxn>
                <a:cxn ang="0">
                  <a:pos x="T6" y="T7"/>
                </a:cxn>
                <a:cxn ang="0">
                  <a:pos x="T8" y="T9"/>
                </a:cxn>
                <a:cxn ang="0">
                  <a:pos x="T10" y="T11"/>
                </a:cxn>
              </a:cxnLst>
              <a:rect l="0" t="0" r="r" b="b"/>
              <a:pathLst>
                <a:path w="606" h="487">
                  <a:moveTo>
                    <a:pt x="187" y="0"/>
                  </a:moveTo>
                  <a:cubicBezTo>
                    <a:pt x="174" y="61"/>
                    <a:pt x="151" y="120"/>
                    <a:pt x="119" y="177"/>
                  </a:cubicBezTo>
                  <a:cubicBezTo>
                    <a:pt x="86" y="234"/>
                    <a:pt x="46" y="283"/>
                    <a:pt x="0" y="325"/>
                  </a:cubicBezTo>
                  <a:cubicBezTo>
                    <a:pt x="115" y="430"/>
                    <a:pt x="266" y="487"/>
                    <a:pt x="419" y="487"/>
                  </a:cubicBezTo>
                  <a:cubicBezTo>
                    <a:pt x="482" y="487"/>
                    <a:pt x="545" y="478"/>
                    <a:pt x="606" y="459"/>
                  </a:cubicBezTo>
                  <a:cubicBezTo>
                    <a:pt x="559" y="241"/>
                    <a:pt x="397" y="67"/>
                    <a:pt x="187" y="0"/>
                  </a:cubicBezTo>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17" name="yellow">
              <a:extLst>
                <a:ext uri="{FF2B5EF4-FFF2-40B4-BE49-F238E27FC236}">
                  <a16:creationId xmlns:a16="http://schemas.microsoft.com/office/drawing/2014/main" id="{3068B1CB-F58C-4E93-A435-94857A484CF7}"/>
                </a:ext>
              </a:extLst>
            </p:cNvPr>
            <p:cNvSpPr/>
            <p:nvPr/>
          </p:nvSpPr>
          <p:spPr>
            <a:xfrm>
              <a:off x="5481638" y="2544762"/>
              <a:ext cx="1284288" cy="12842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18" name="green">
              <a:extLst>
                <a:ext uri="{FF2B5EF4-FFF2-40B4-BE49-F238E27FC236}">
                  <a16:creationId xmlns:a16="http://schemas.microsoft.com/office/drawing/2014/main" id="{42D3FECF-8F31-46C0-A39C-9CFD1ACBFE2F}"/>
                </a:ext>
              </a:extLst>
            </p:cNvPr>
            <p:cNvSpPr/>
            <p:nvPr/>
          </p:nvSpPr>
          <p:spPr>
            <a:xfrm>
              <a:off x="5048800" y="1774826"/>
              <a:ext cx="1284288" cy="1284288"/>
            </a:xfrm>
            <a:prstGeom prst="ellipse">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19" name="Core">
              <a:extLst>
                <a:ext uri="{FF2B5EF4-FFF2-40B4-BE49-F238E27FC236}">
                  <a16:creationId xmlns:a16="http://schemas.microsoft.com/office/drawing/2014/main" id="{4AE18E7F-B3C4-4982-853D-DCEA0FAABFC0}"/>
                </a:ext>
              </a:extLst>
            </p:cNvPr>
            <p:cNvSpPr txBox="1"/>
            <p:nvPr/>
          </p:nvSpPr>
          <p:spPr>
            <a:xfrm>
              <a:off x="5276935" y="2244710"/>
              <a:ext cx="339837"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Core</a:t>
              </a:r>
            </a:p>
          </p:txBody>
        </p:sp>
        <p:sp>
          <p:nvSpPr>
            <p:cNvPr id="520" name="blue">
              <a:extLst>
                <a:ext uri="{FF2B5EF4-FFF2-40B4-BE49-F238E27FC236}">
                  <a16:creationId xmlns:a16="http://schemas.microsoft.com/office/drawing/2014/main" id="{80F35768-3496-4B93-87DE-EDEF3BB0F09F}"/>
                </a:ext>
              </a:extLst>
            </p:cNvPr>
            <p:cNvSpPr/>
            <p:nvPr/>
          </p:nvSpPr>
          <p:spPr>
            <a:xfrm>
              <a:off x="5913194" y="1774826"/>
              <a:ext cx="1284288" cy="1284288"/>
            </a:xfrm>
            <a:prstGeom prst="ellipse">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21" name="Multicloud">
              <a:extLst>
                <a:ext uri="{FF2B5EF4-FFF2-40B4-BE49-F238E27FC236}">
                  <a16:creationId xmlns:a16="http://schemas.microsoft.com/office/drawing/2014/main" id="{33CAAFED-6A9B-4480-924E-EA50CA600020}"/>
                </a:ext>
              </a:extLst>
            </p:cNvPr>
            <p:cNvSpPr txBox="1"/>
            <p:nvPr/>
          </p:nvSpPr>
          <p:spPr>
            <a:xfrm>
              <a:off x="6563664" y="2247359"/>
              <a:ext cx="405560"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Cloud</a:t>
              </a:r>
            </a:p>
          </p:txBody>
        </p:sp>
        <p:sp>
          <p:nvSpPr>
            <p:cNvPr id="522" name="TextBox 521">
              <a:extLst>
                <a:ext uri="{FF2B5EF4-FFF2-40B4-BE49-F238E27FC236}">
                  <a16:creationId xmlns:a16="http://schemas.microsoft.com/office/drawing/2014/main" id="{9FDA0A88-5595-41F5-84C1-5978BE693D2F}"/>
                </a:ext>
              </a:extLst>
            </p:cNvPr>
            <p:cNvSpPr txBox="1"/>
            <p:nvPr/>
          </p:nvSpPr>
          <p:spPr>
            <a:xfrm>
              <a:off x="5946650" y="3306822"/>
              <a:ext cx="354264" cy="184666"/>
            </a:xfrm>
            <a:prstGeom prst="rect">
              <a:avLst/>
            </a:prstGeom>
            <a:noFill/>
          </p:spPr>
          <p:txBody>
            <a:bodyPr wrap="none" lIns="0" tIns="0" rIns="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iscoSansTT ExtraLight"/>
                  <a:ea typeface="ＭＳ Ｐゴシック" charset="0"/>
                </a:rPr>
                <a:t>Edge</a:t>
              </a:r>
            </a:p>
          </p:txBody>
        </p:sp>
        <p:sp>
          <p:nvSpPr>
            <p:cNvPr id="523" name="Freeform: Shape 522">
              <a:extLst>
                <a:ext uri="{FF2B5EF4-FFF2-40B4-BE49-F238E27FC236}">
                  <a16:creationId xmlns:a16="http://schemas.microsoft.com/office/drawing/2014/main" id="{55CEF8BB-D5B9-4374-A83A-5912119AB16C}"/>
                </a:ext>
              </a:extLst>
            </p:cNvPr>
            <p:cNvSpPr/>
            <p:nvPr/>
          </p:nvSpPr>
          <p:spPr>
            <a:xfrm>
              <a:off x="5935464" y="2544762"/>
              <a:ext cx="808195" cy="514352"/>
            </a:xfrm>
            <a:custGeom>
              <a:avLst/>
              <a:gdLst>
                <a:gd name="connsiteX0" fmla="*/ 188319 w 808195"/>
                <a:gd name="connsiteY0" fmla="*/ 0 h 514352"/>
                <a:gd name="connsiteX1" fmla="*/ 780000 w 808195"/>
                <a:gd name="connsiteY1" fmla="*/ 392193 h 514352"/>
                <a:gd name="connsiteX2" fmla="*/ 808195 w 808195"/>
                <a:gd name="connsiteY2" fmla="*/ 483021 h 514352"/>
                <a:gd name="connsiteX3" fmla="*/ 749290 w 808195"/>
                <a:gd name="connsiteY3" fmla="*/ 501306 h 514352"/>
                <a:gd name="connsiteX4" fmla="*/ 619875 w 808195"/>
                <a:gd name="connsiteY4" fmla="*/ 514352 h 514352"/>
                <a:gd name="connsiteX5" fmla="*/ 28194 w 808195"/>
                <a:gd name="connsiteY5" fmla="*/ 122159 h 514352"/>
                <a:gd name="connsiteX6" fmla="*/ 0 w 808195"/>
                <a:gd name="connsiteY6" fmla="*/ 31331 h 514352"/>
                <a:gd name="connsiteX7" fmla="*/ 58905 w 808195"/>
                <a:gd name="connsiteY7" fmla="*/ 13046 h 514352"/>
                <a:gd name="connsiteX8" fmla="*/ 188319 w 808195"/>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195" h="514352">
                  <a:moveTo>
                    <a:pt x="188319" y="0"/>
                  </a:moveTo>
                  <a:cubicBezTo>
                    <a:pt x="454304" y="0"/>
                    <a:pt x="682517" y="161718"/>
                    <a:pt x="780000" y="392193"/>
                  </a:cubicBezTo>
                  <a:lnTo>
                    <a:pt x="808195" y="483021"/>
                  </a:lnTo>
                  <a:lnTo>
                    <a:pt x="749290" y="501306"/>
                  </a:lnTo>
                  <a:cubicBezTo>
                    <a:pt x="707488" y="509860"/>
                    <a:pt x="664206" y="514352"/>
                    <a:pt x="619875" y="514352"/>
                  </a:cubicBezTo>
                  <a:cubicBezTo>
                    <a:pt x="353891" y="514352"/>
                    <a:pt x="125677" y="352635"/>
                    <a:pt x="28194" y="122159"/>
                  </a:cubicBezTo>
                  <a:lnTo>
                    <a:pt x="0" y="31331"/>
                  </a:lnTo>
                  <a:lnTo>
                    <a:pt x="58905" y="13046"/>
                  </a:lnTo>
                  <a:cubicBezTo>
                    <a:pt x="100707" y="4492"/>
                    <a:pt x="143989" y="0"/>
                    <a:pt x="188319"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524" name="Freeform: Shape 523">
              <a:extLst>
                <a:ext uri="{FF2B5EF4-FFF2-40B4-BE49-F238E27FC236}">
                  <a16:creationId xmlns:a16="http://schemas.microsoft.com/office/drawing/2014/main" id="{AA870B1E-BCCF-4180-B11B-166177997C30}"/>
                </a:ext>
              </a:extLst>
            </p:cNvPr>
            <p:cNvSpPr/>
            <p:nvPr/>
          </p:nvSpPr>
          <p:spPr>
            <a:xfrm>
              <a:off x="5503795" y="2544762"/>
              <a:ext cx="807139" cy="514352"/>
            </a:xfrm>
            <a:custGeom>
              <a:avLst/>
              <a:gdLst>
                <a:gd name="connsiteX0" fmla="*/ 619988 w 807139"/>
                <a:gd name="connsiteY0" fmla="*/ 0 h 514352"/>
                <a:gd name="connsiteX1" fmla="*/ 749403 w 807139"/>
                <a:gd name="connsiteY1" fmla="*/ 13046 h 514352"/>
                <a:gd name="connsiteX2" fmla="*/ 807139 w 807139"/>
                <a:gd name="connsiteY2" fmla="*/ 30969 h 514352"/>
                <a:gd name="connsiteX3" fmla="*/ 778831 w 807139"/>
                <a:gd name="connsiteY3" fmla="*/ 122159 h 514352"/>
                <a:gd name="connsiteX4" fmla="*/ 187150 w 807139"/>
                <a:gd name="connsiteY4" fmla="*/ 514352 h 514352"/>
                <a:gd name="connsiteX5" fmla="*/ 57736 w 807139"/>
                <a:gd name="connsiteY5" fmla="*/ 501306 h 514352"/>
                <a:gd name="connsiteX6" fmla="*/ 0 w 807139"/>
                <a:gd name="connsiteY6" fmla="*/ 483384 h 514352"/>
                <a:gd name="connsiteX7" fmla="*/ 28307 w 807139"/>
                <a:gd name="connsiteY7" fmla="*/ 392193 h 514352"/>
                <a:gd name="connsiteX8" fmla="*/ 619988 w 807139"/>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39" h="514352">
                  <a:moveTo>
                    <a:pt x="619988" y="0"/>
                  </a:moveTo>
                  <a:cubicBezTo>
                    <a:pt x="664319" y="0"/>
                    <a:pt x="707601" y="4492"/>
                    <a:pt x="749403" y="13046"/>
                  </a:cubicBezTo>
                  <a:lnTo>
                    <a:pt x="807139" y="30969"/>
                  </a:lnTo>
                  <a:lnTo>
                    <a:pt x="778831" y="122159"/>
                  </a:lnTo>
                  <a:cubicBezTo>
                    <a:pt x="681348" y="352635"/>
                    <a:pt x="453135" y="514352"/>
                    <a:pt x="187150" y="514352"/>
                  </a:cubicBezTo>
                  <a:cubicBezTo>
                    <a:pt x="142820" y="514352"/>
                    <a:pt x="99538" y="509860"/>
                    <a:pt x="57736" y="501306"/>
                  </a:cubicBezTo>
                  <a:lnTo>
                    <a:pt x="0" y="483384"/>
                  </a:lnTo>
                  <a:lnTo>
                    <a:pt x="28307" y="392193"/>
                  </a:lnTo>
                  <a:cubicBezTo>
                    <a:pt x="125790" y="161718"/>
                    <a:pt x="354004" y="0"/>
                    <a:pt x="619988"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525" name="Freeform: Shape 524">
              <a:extLst>
                <a:ext uri="{FF2B5EF4-FFF2-40B4-BE49-F238E27FC236}">
                  <a16:creationId xmlns:a16="http://schemas.microsoft.com/office/drawing/2014/main" id="{3D61E35A-B72D-48BB-BF32-97314D3A155D}"/>
                </a:ext>
              </a:extLst>
            </p:cNvPr>
            <p:cNvSpPr/>
            <p:nvPr/>
          </p:nvSpPr>
          <p:spPr>
            <a:xfrm>
              <a:off x="5913194" y="1944865"/>
              <a:ext cx="419894" cy="944213"/>
            </a:xfrm>
            <a:custGeom>
              <a:avLst/>
              <a:gdLst>
                <a:gd name="connsiteX0" fmla="*/ 209947 w 419894"/>
                <a:gd name="connsiteY0" fmla="*/ 0 h 944213"/>
                <a:gd name="connsiteX1" fmla="*/ 231815 w 419894"/>
                <a:gd name="connsiteY1" fmla="*/ 18042 h 944213"/>
                <a:gd name="connsiteX2" fmla="*/ 419894 w 419894"/>
                <a:gd name="connsiteY2" fmla="*/ 472106 h 944213"/>
                <a:gd name="connsiteX3" fmla="*/ 231815 w 419894"/>
                <a:gd name="connsiteY3" fmla="*/ 926170 h 944213"/>
                <a:gd name="connsiteX4" fmla="*/ 209947 w 419894"/>
                <a:gd name="connsiteY4" fmla="*/ 944213 h 944213"/>
                <a:gd name="connsiteX5" fmla="*/ 188080 w 419894"/>
                <a:gd name="connsiteY5" fmla="*/ 926170 h 944213"/>
                <a:gd name="connsiteX6" fmla="*/ 0 w 419894"/>
                <a:gd name="connsiteY6" fmla="*/ 472106 h 944213"/>
                <a:gd name="connsiteX7" fmla="*/ 188080 w 419894"/>
                <a:gd name="connsiteY7" fmla="*/ 18042 h 9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94" h="944213">
                  <a:moveTo>
                    <a:pt x="209947" y="0"/>
                  </a:moveTo>
                  <a:lnTo>
                    <a:pt x="231815" y="18042"/>
                  </a:lnTo>
                  <a:cubicBezTo>
                    <a:pt x="348020" y="134247"/>
                    <a:pt x="419894" y="294783"/>
                    <a:pt x="419894" y="472106"/>
                  </a:cubicBezTo>
                  <a:cubicBezTo>
                    <a:pt x="419894" y="649429"/>
                    <a:pt x="348020" y="809965"/>
                    <a:pt x="231815" y="926170"/>
                  </a:cubicBezTo>
                  <a:lnTo>
                    <a:pt x="209947" y="944213"/>
                  </a:lnTo>
                  <a:lnTo>
                    <a:pt x="188080" y="926170"/>
                  </a:lnTo>
                  <a:cubicBezTo>
                    <a:pt x="71875" y="809965"/>
                    <a:pt x="0" y="649429"/>
                    <a:pt x="0" y="472106"/>
                  </a:cubicBezTo>
                  <a:cubicBezTo>
                    <a:pt x="0" y="294783"/>
                    <a:pt x="71875" y="134247"/>
                    <a:pt x="188080" y="18042"/>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526" name="Freeform: Shape 525">
              <a:extLst>
                <a:ext uri="{FF2B5EF4-FFF2-40B4-BE49-F238E27FC236}">
                  <a16:creationId xmlns:a16="http://schemas.microsoft.com/office/drawing/2014/main" id="{67A4EDAD-3DE9-4EFB-ABF4-51509F1EB8CD}"/>
                </a:ext>
              </a:extLst>
            </p:cNvPr>
            <p:cNvSpPr/>
            <p:nvPr/>
          </p:nvSpPr>
          <p:spPr>
            <a:xfrm>
              <a:off x="5935464" y="2544762"/>
              <a:ext cx="375469" cy="344316"/>
            </a:xfrm>
            <a:custGeom>
              <a:avLst/>
              <a:gdLst>
                <a:gd name="connsiteX0" fmla="*/ 188319 w 375469"/>
                <a:gd name="connsiteY0" fmla="*/ 0 h 344316"/>
                <a:gd name="connsiteX1" fmla="*/ 305078 w 375469"/>
                <a:gd name="connsiteY1" fmla="*/ 11770 h 344316"/>
                <a:gd name="connsiteX2" fmla="*/ 338255 w 375469"/>
                <a:gd name="connsiteY2" fmla="*/ 19417 h 344316"/>
                <a:gd name="connsiteX3" fmla="*/ 375469 w 375469"/>
                <a:gd name="connsiteY3" fmla="*/ 30969 h 344316"/>
                <a:gd name="connsiteX4" fmla="*/ 347162 w 375469"/>
                <a:gd name="connsiteY4" fmla="*/ 122160 h 344316"/>
                <a:gd name="connsiteX5" fmla="*/ 347161 w 375469"/>
                <a:gd name="connsiteY5" fmla="*/ 122161 h 344316"/>
                <a:gd name="connsiteX6" fmla="*/ 293833 w 375469"/>
                <a:gd name="connsiteY6" fmla="*/ 220412 h 344316"/>
                <a:gd name="connsiteX7" fmla="*/ 274793 w 375469"/>
                <a:gd name="connsiteY7" fmla="*/ 247193 h 344316"/>
                <a:gd name="connsiteX8" fmla="*/ 222602 w 375469"/>
                <a:gd name="connsiteY8" fmla="*/ 310448 h 344316"/>
                <a:gd name="connsiteX9" fmla="*/ 200029 w 375469"/>
                <a:gd name="connsiteY9" fmla="*/ 334125 h 344316"/>
                <a:gd name="connsiteX10" fmla="*/ 187677 w 375469"/>
                <a:gd name="connsiteY10" fmla="*/ 344316 h 344316"/>
                <a:gd name="connsiteX11" fmla="*/ 175334 w 375469"/>
                <a:gd name="connsiteY11" fmla="*/ 334131 h 344316"/>
                <a:gd name="connsiteX12" fmla="*/ 152745 w 375469"/>
                <a:gd name="connsiteY12" fmla="*/ 310438 h 344316"/>
                <a:gd name="connsiteX13" fmla="*/ 100572 w 375469"/>
                <a:gd name="connsiteY13" fmla="*/ 247203 h 344316"/>
                <a:gd name="connsiteX14" fmla="*/ 81518 w 375469"/>
                <a:gd name="connsiteY14" fmla="*/ 220404 h 344316"/>
                <a:gd name="connsiteX15" fmla="*/ 28222 w 375469"/>
                <a:gd name="connsiteY15" fmla="*/ 122214 h 344316"/>
                <a:gd name="connsiteX16" fmla="*/ 28194 w 375469"/>
                <a:gd name="connsiteY16" fmla="*/ 122159 h 344316"/>
                <a:gd name="connsiteX17" fmla="*/ 0 w 375469"/>
                <a:gd name="connsiteY17" fmla="*/ 31331 h 344316"/>
                <a:gd name="connsiteX18" fmla="*/ 38382 w 375469"/>
                <a:gd name="connsiteY18" fmla="*/ 19417 h 344316"/>
                <a:gd name="connsiteX19" fmla="*/ 71560 w 375469"/>
                <a:gd name="connsiteY19" fmla="*/ 11770 h 3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469" h="344316">
                  <a:moveTo>
                    <a:pt x="188319" y="0"/>
                  </a:moveTo>
                  <a:lnTo>
                    <a:pt x="305078" y="11770"/>
                  </a:lnTo>
                  <a:lnTo>
                    <a:pt x="338255" y="19417"/>
                  </a:lnTo>
                  <a:lnTo>
                    <a:pt x="375469" y="30969"/>
                  </a:lnTo>
                  <a:lnTo>
                    <a:pt x="347162" y="122160"/>
                  </a:lnTo>
                  <a:lnTo>
                    <a:pt x="347161" y="122161"/>
                  </a:lnTo>
                  <a:lnTo>
                    <a:pt x="293833" y="220412"/>
                  </a:lnTo>
                  <a:lnTo>
                    <a:pt x="274793" y="247193"/>
                  </a:lnTo>
                  <a:lnTo>
                    <a:pt x="222602" y="310448"/>
                  </a:lnTo>
                  <a:lnTo>
                    <a:pt x="200029" y="334125"/>
                  </a:lnTo>
                  <a:lnTo>
                    <a:pt x="187677" y="344316"/>
                  </a:lnTo>
                  <a:lnTo>
                    <a:pt x="175334" y="334131"/>
                  </a:lnTo>
                  <a:lnTo>
                    <a:pt x="152745" y="310438"/>
                  </a:lnTo>
                  <a:lnTo>
                    <a:pt x="100572" y="247203"/>
                  </a:lnTo>
                  <a:lnTo>
                    <a:pt x="81518" y="220404"/>
                  </a:lnTo>
                  <a:lnTo>
                    <a:pt x="28222" y="122214"/>
                  </a:lnTo>
                  <a:lnTo>
                    <a:pt x="28194" y="122159"/>
                  </a:lnTo>
                  <a:lnTo>
                    <a:pt x="0" y="31331"/>
                  </a:lnTo>
                  <a:lnTo>
                    <a:pt x="38382" y="19417"/>
                  </a:lnTo>
                  <a:lnTo>
                    <a:pt x="71560" y="1177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cxnSp>
        <p:nvCxnSpPr>
          <p:cNvPr id="163" name="Straight Connector 162">
            <a:extLst>
              <a:ext uri="{FF2B5EF4-FFF2-40B4-BE49-F238E27FC236}">
                <a16:creationId xmlns:a16="http://schemas.microsoft.com/office/drawing/2014/main" id="{DBBC2F80-D3BF-4597-86C5-799782BC5676}"/>
              </a:ext>
            </a:extLst>
          </p:cNvPr>
          <p:cNvCxnSpPr>
            <a:cxnSpLocks/>
          </p:cNvCxnSpPr>
          <p:nvPr/>
        </p:nvCxnSpPr>
        <p:spPr>
          <a:xfrm flipH="1">
            <a:off x="544447" y="1566478"/>
            <a:ext cx="2145413" cy="0"/>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5B4C1BBB-6278-43F8-98B9-E52760E9E771}"/>
              </a:ext>
            </a:extLst>
          </p:cNvPr>
          <p:cNvSpPr txBox="1"/>
          <p:nvPr/>
        </p:nvSpPr>
        <p:spPr>
          <a:xfrm flipH="1">
            <a:off x="5535241" y="181818"/>
            <a:ext cx="1185141" cy="553998"/>
          </a:xfrm>
          <a:prstGeom prst="rect">
            <a:avLst/>
          </a:prstGeom>
          <a:noFill/>
        </p:spPr>
        <p:txBody>
          <a:bodyPr wrap="square" lIns="45720" tIns="0" rIns="45720" bIns="0" rtlCol="0" anchor="ctr">
            <a:spAutoFit/>
          </a:bodyPr>
          <a:lstStyle>
            <a:defPPr>
              <a:defRPr lang="en-US"/>
            </a:defPPr>
            <a:lvl1pPr algn="r">
              <a:defRPr sz="1100">
                <a:solidFill>
                  <a:schemeClr val="accent2"/>
                </a:solidFill>
                <a:latin typeface="+mn-lt"/>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t>Core-Cloud Apps and </a:t>
            </a:r>
            <a:b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t>Data Flows</a:t>
            </a:r>
          </a:p>
        </p:txBody>
      </p:sp>
      <p:sp>
        <p:nvSpPr>
          <p:cNvPr id="166" name="TextBox 165">
            <a:extLst>
              <a:ext uri="{FF2B5EF4-FFF2-40B4-BE49-F238E27FC236}">
                <a16:creationId xmlns:a16="http://schemas.microsoft.com/office/drawing/2014/main" id="{5B4C1BBB-6278-43F8-98B9-E52760E9E771}"/>
              </a:ext>
            </a:extLst>
          </p:cNvPr>
          <p:cNvSpPr txBox="1"/>
          <p:nvPr/>
        </p:nvSpPr>
        <p:spPr>
          <a:xfrm flipH="1">
            <a:off x="7885775" y="3256002"/>
            <a:ext cx="1204491" cy="553998"/>
          </a:xfrm>
          <a:prstGeom prst="rect">
            <a:avLst/>
          </a:prstGeom>
          <a:noFill/>
        </p:spPr>
        <p:txBody>
          <a:bodyPr wrap="square" lIns="45720" tIns="0" rIns="45720" bIns="0" rtlCol="0" anchor="ctr">
            <a:spAutoFit/>
          </a:bodyPr>
          <a:lstStyle>
            <a:defPPr>
              <a:defRPr lang="en-US"/>
            </a:defPPr>
            <a:lvl1pPr algn="r">
              <a:defRPr sz="1100">
                <a:solidFill>
                  <a:schemeClr val="accent2"/>
                </a:solidFill>
                <a:latin typeface="+mn-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t>Edge-Cloud Apps and </a:t>
            </a:r>
            <a:b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rPr>
              <a:t>Data Flows</a:t>
            </a:r>
          </a:p>
        </p:txBody>
      </p:sp>
      <p:sp>
        <p:nvSpPr>
          <p:cNvPr id="168" name="Rectangle 167">
            <a:extLst>
              <a:ext uri="{FF2B5EF4-FFF2-40B4-BE49-F238E27FC236}">
                <a16:creationId xmlns:a16="http://schemas.microsoft.com/office/drawing/2014/main" id="{55C6E71C-B223-4E28-88F2-7CDF42916795}"/>
              </a:ext>
            </a:extLst>
          </p:cNvPr>
          <p:cNvSpPr/>
          <p:nvPr/>
        </p:nvSpPr>
        <p:spPr>
          <a:xfrm>
            <a:off x="437766" y="1665182"/>
            <a:ext cx="2318111" cy="1717393"/>
          </a:xfrm>
          <a:prstGeom prst="rect">
            <a:avLst/>
          </a:prstGeom>
        </p:spPr>
        <p:txBody>
          <a:bodyPr wrap="square">
            <a:spAutoFit/>
          </a:bodyPr>
          <a:lstStyle/>
          <a:p>
            <a:pPr marL="0" marR="0" lvl="0" indent="0" algn="l" defTabSz="457200" rtl="0" eaLnBrk="1" fontAlgn="base" latinLnBrk="0" hangingPunct="1">
              <a:lnSpc>
                <a:spcPct val="110000"/>
              </a:lnSpc>
              <a:spcBef>
                <a:spcPts val="1200"/>
              </a:spcBef>
              <a:spcAft>
                <a:spcPct val="0"/>
              </a:spcAft>
              <a:buClrTx/>
              <a:buSzTx/>
              <a:buFontTx/>
              <a:buNone/>
              <a:tabLst/>
              <a:defRPr/>
            </a:pPr>
            <a:r>
              <a:rPr kumimoji="0" lang="en-US" sz="1600" b="0" i="0" u="none" strike="noStrike" kern="1200" cap="none" spc="0" normalizeH="0" baseline="0" noProof="0" dirty="0">
                <a:ln>
                  <a:noFill/>
                </a:ln>
                <a:solidFill>
                  <a:srgbClr val="FBAB18">
                    <a:lumMod val="75000"/>
                  </a:srgbClr>
                </a:solidFill>
                <a:effectLst/>
                <a:uLnTx/>
                <a:uFillTx/>
                <a:latin typeface="CiscoSansTT ExtraLight"/>
                <a:ea typeface="ＭＳ Ｐゴシック" charset="0"/>
              </a:rPr>
              <a:t>“By 2022, more than </a:t>
            </a:r>
            <a:r>
              <a:rPr kumimoji="0" lang="en-US" sz="1600" b="1" i="0" u="none" strike="noStrike" kern="1200" cap="none" spc="0" normalizeH="0" baseline="0" noProof="0" dirty="0">
                <a:ln>
                  <a:noFill/>
                </a:ln>
                <a:solidFill>
                  <a:srgbClr val="FBAB18">
                    <a:lumMod val="75000"/>
                  </a:srgbClr>
                </a:solidFill>
                <a:effectLst/>
                <a:uLnTx/>
                <a:uFillTx/>
                <a:latin typeface="CiscoSansTT ExtraLight"/>
                <a:ea typeface="ＭＳ Ｐゴシック" charset="0"/>
              </a:rPr>
              <a:t>50%</a:t>
            </a:r>
            <a:r>
              <a:rPr kumimoji="0" lang="en-US" sz="1600" b="0" i="0" u="none" strike="noStrike" kern="1200" cap="none" spc="0" normalizeH="0" baseline="0" noProof="0" dirty="0">
                <a:ln>
                  <a:noFill/>
                </a:ln>
                <a:solidFill>
                  <a:srgbClr val="FBAB18">
                    <a:lumMod val="75000"/>
                  </a:srgbClr>
                </a:solidFill>
                <a:effectLst/>
                <a:uLnTx/>
                <a:uFillTx/>
                <a:latin typeface="CiscoSansTT ExtraLight"/>
                <a:ea typeface="ＭＳ Ｐゴシック" charset="0"/>
              </a:rPr>
              <a:t> of enterprise-generated data will be created and processed outside [of] the core data center or cloud”</a:t>
            </a:r>
          </a:p>
        </p:txBody>
      </p:sp>
      <p:sp>
        <p:nvSpPr>
          <p:cNvPr id="169" name="Rectangle 168">
            <a:extLst>
              <a:ext uri="{FF2B5EF4-FFF2-40B4-BE49-F238E27FC236}">
                <a16:creationId xmlns:a16="http://schemas.microsoft.com/office/drawing/2014/main" id="{BF25EFF1-289A-4379-8460-A53049A73C20}"/>
              </a:ext>
            </a:extLst>
          </p:cNvPr>
          <p:cNvSpPr/>
          <p:nvPr/>
        </p:nvSpPr>
        <p:spPr>
          <a:xfrm>
            <a:off x="423017" y="3487467"/>
            <a:ext cx="2227559" cy="1060803"/>
          </a:xfrm>
          <a:prstGeom prst="rect">
            <a:avLst/>
          </a:prstGeom>
        </p:spPr>
        <p:txBody>
          <a:bodyPr wrap="square" anchor="b">
            <a:spAutoFit/>
          </a:bodyPr>
          <a:lstStyle/>
          <a:p>
            <a:pPr marL="0" marR="0" lvl="0" indent="0" algn="l" defTabSz="457200" rtl="0" eaLnBrk="1" fontAlgn="base" latinLnBrk="0" hangingPunct="1">
              <a:lnSpc>
                <a:spcPct val="110000"/>
              </a:lnSpc>
              <a:spcBef>
                <a:spcPts val="1200"/>
              </a:spcBef>
              <a:spcAft>
                <a:spcPct val="0"/>
              </a:spcAft>
              <a:buClrTx/>
              <a:buSzTx/>
              <a:buFontTx/>
              <a:buNone/>
              <a:tabLst/>
              <a:defRPr/>
            </a:pPr>
            <a:r>
              <a:rPr kumimoji="0" lang="en-US" sz="1000" b="0" i="0" u="none" strike="noStrike" kern="1200" cap="none" spc="0" normalizeH="0" baseline="0" noProof="0" dirty="0">
                <a:ln>
                  <a:noFill/>
                </a:ln>
                <a:solidFill>
                  <a:srgbClr val="FBAB18">
                    <a:lumMod val="75000"/>
                  </a:srgbClr>
                </a:solidFill>
                <a:effectLst/>
                <a:uLnTx/>
                <a:uFillTx/>
                <a:latin typeface="CiscoSansTT ExtraLight"/>
                <a:ea typeface="ＭＳ Ｐゴシック" charset="0"/>
                <a:cs typeface="CiscoSansTT Heavy" panose="020B0903020201020303" pitchFamily="34" charset="0"/>
              </a:rPr>
              <a:t>12/18 Gartner,</a:t>
            </a:r>
          </a:p>
          <a:p>
            <a:pPr marL="0" marR="0" lvl="0" indent="0" algn="l" defTabSz="457200" rtl="0" eaLnBrk="1" fontAlgn="base" latinLnBrk="0" hangingPunct="1">
              <a:lnSpc>
                <a:spcPct val="110000"/>
              </a:lnSpc>
              <a:spcBef>
                <a:spcPts val="0"/>
              </a:spcBef>
              <a:spcAft>
                <a:spcPct val="0"/>
              </a:spcAft>
              <a:buClrTx/>
              <a:buSzTx/>
              <a:buFontTx/>
              <a:buNone/>
              <a:tabLst/>
              <a:defRPr/>
            </a:pPr>
            <a:r>
              <a:rPr kumimoji="0" lang="en-US" sz="800" b="0" i="0" u="none" strike="noStrike" kern="1200" cap="none" spc="0" normalizeH="0" baseline="0" noProof="0" dirty="0">
                <a:ln>
                  <a:noFill/>
                </a:ln>
                <a:solidFill>
                  <a:srgbClr val="FBAB18">
                    <a:lumMod val="75000"/>
                  </a:srgbClr>
                </a:solidFill>
                <a:effectLst/>
                <a:uLnTx/>
                <a:uFillTx/>
                <a:latin typeface="CiscoSansTT ExtraLight"/>
                <a:ea typeface="ＭＳ Ｐゴシック" charset="0"/>
                <a:cs typeface="CiscoSansTT Heavy" panose="020B0903020201020303" pitchFamily="34" charset="0"/>
              </a:rPr>
              <a:t>Gartner IT Infrastructure, Operations &amp; Cloud Strategies Conference Event Presentation, The Future of IT Infrastructures: Always On, Always Available, Everywhere, David J. Cappuccio, Bob Gill, et al., 3-6 December 2018   </a:t>
            </a:r>
            <a:endParaRPr kumimoji="0" lang="en-US" sz="800" b="0" i="0" u="none" strike="noStrike" kern="1200" cap="none" spc="0" normalizeH="0" baseline="0" noProof="0" dirty="0">
              <a:ln>
                <a:noFill/>
              </a:ln>
              <a:solidFill>
                <a:srgbClr val="FBAB18">
                  <a:lumMod val="75000"/>
                </a:srgbClr>
              </a:solidFill>
              <a:effectLst/>
              <a:uLnTx/>
              <a:uFillTx/>
              <a:latin typeface="CiscoSansTT ExtraLight"/>
              <a:ea typeface="ＭＳ Ｐゴシック" charset="0"/>
              <a:cs typeface="CiscoSansTT Light" panose="020B0503020201020303" pitchFamily="34" charset="0"/>
            </a:endParaRPr>
          </a:p>
        </p:txBody>
      </p:sp>
    </p:spTree>
    <p:extLst>
      <p:ext uri="{BB962C8B-B14F-4D97-AF65-F5344CB8AC3E}">
        <p14:creationId xmlns:p14="http://schemas.microsoft.com/office/powerpoint/2010/main" val="254660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785514" y="4153138"/>
            <a:ext cx="914400" cy="9144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60" name="Rectangle 259">
            <a:extLst>
              <a:ext uri="{FF2B5EF4-FFF2-40B4-BE49-F238E27FC236}">
                <a16:creationId xmlns:a16="http://schemas.microsoft.com/office/drawing/2014/main" id="{E268AF36-5177-4791-9D09-5C0362B057A1}"/>
              </a:ext>
            </a:extLst>
          </p:cNvPr>
          <p:cNvSpPr/>
          <p:nvPr/>
        </p:nvSpPr>
        <p:spPr>
          <a:xfrm>
            <a:off x="0" y="0"/>
            <a:ext cx="3016357" cy="5143499"/>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61" name="Title Placeholder 5">
            <a:extLst>
              <a:ext uri="{FF2B5EF4-FFF2-40B4-BE49-F238E27FC236}">
                <a16:creationId xmlns:a16="http://schemas.microsoft.com/office/drawing/2014/main" id="{B3E0E45C-257B-464D-854F-4C65881ABFEC}"/>
              </a:ext>
            </a:extLst>
          </p:cNvPr>
          <p:cNvSpPr txBox="1">
            <a:spLocks/>
          </p:cNvSpPr>
          <p:nvPr/>
        </p:nvSpPr>
        <p:spPr bwMode="auto">
          <a:xfrm>
            <a:off x="213450" y="1942278"/>
            <a:ext cx="2248931" cy="143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defTabSz="684213" eaLnBrk="1" hangingPunct="1">
              <a:lnSpc>
                <a:spcPct val="80000"/>
              </a:lnSpc>
              <a:defRPr lang="en-US" sz="2800" b="0" i="0" u="none">
                <a:solidFill>
                  <a:schemeClr val="tx2"/>
                </a:solidFill>
                <a:latin typeface="+mj-lt"/>
                <a:ea typeface="CiscoSansTT Thin" charset="0"/>
                <a:cs typeface="CiscoSansTT Thin" charset="0"/>
              </a:defRPr>
            </a:lvl1pPr>
            <a:lvl2pPr defTabSz="684213" eaLnBrk="1" hangingPunct="1">
              <a:lnSpc>
                <a:spcPct val="80000"/>
              </a:lnSpc>
              <a:defRPr sz="3200">
                <a:solidFill>
                  <a:srgbClr val="676767"/>
                </a:solidFill>
              </a:defRPr>
            </a:lvl2pPr>
            <a:lvl3pPr defTabSz="684213" eaLnBrk="1" hangingPunct="1">
              <a:lnSpc>
                <a:spcPct val="80000"/>
              </a:lnSpc>
              <a:defRPr sz="3200">
                <a:solidFill>
                  <a:srgbClr val="676767"/>
                </a:solidFill>
              </a:defRPr>
            </a:lvl3pPr>
            <a:lvl4pPr defTabSz="684213" eaLnBrk="1" hangingPunct="1">
              <a:lnSpc>
                <a:spcPct val="80000"/>
              </a:lnSpc>
              <a:defRPr sz="3200">
                <a:solidFill>
                  <a:srgbClr val="676767"/>
                </a:solidFill>
              </a:defRPr>
            </a:lvl4pPr>
            <a:lvl5pPr defTabSz="684213" eaLnBrk="1" hangingPunct="1">
              <a:lnSpc>
                <a:spcPct val="80000"/>
              </a:lnSpc>
              <a:defRPr sz="3200">
                <a:solidFill>
                  <a:srgbClr val="676767"/>
                </a:solidFill>
              </a:defRPr>
            </a:lvl5pPr>
            <a:lvl6pPr marL="457200" defTabSz="684213" fontAlgn="base">
              <a:lnSpc>
                <a:spcPct val="80000"/>
              </a:lnSpc>
              <a:spcBef>
                <a:spcPct val="0"/>
              </a:spcBef>
              <a:spcAft>
                <a:spcPct val="0"/>
              </a:spcAft>
              <a:defRPr sz="3200">
                <a:solidFill>
                  <a:srgbClr val="676767"/>
                </a:solidFill>
              </a:defRPr>
            </a:lvl6pPr>
            <a:lvl7pPr marL="914400" defTabSz="684213" fontAlgn="base">
              <a:lnSpc>
                <a:spcPct val="80000"/>
              </a:lnSpc>
              <a:spcBef>
                <a:spcPct val="0"/>
              </a:spcBef>
              <a:spcAft>
                <a:spcPct val="0"/>
              </a:spcAft>
              <a:defRPr sz="3200">
                <a:solidFill>
                  <a:srgbClr val="676767"/>
                </a:solidFill>
              </a:defRPr>
            </a:lvl7pPr>
            <a:lvl8pPr marL="1371600" defTabSz="684213" fontAlgn="base">
              <a:lnSpc>
                <a:spcPct val="80000"/>
              </a:lnSpc>
              <a:spcBef>
                <a:spcPct val="0"/>
              </a:spcBef>
              <a:spcAft>
                <a:spcPct val="0"/>
              </a:spcAft>
              <a:defRPr sz="3200">
                <a:solidFill>
                  <a:srgbClr val="676767"/>
                </a:solidFill>
              </a:defRPr>
            </a:lvl8pPr>
            <a:lvl9pPr marL="1828800" defTabSz="684213" fontAlgn="base">
              <a:lnSpc>
                <a:spcPct val="80000"/>
              </a:lnSpc>
              <a:spcBef>
                <a:spcPct val="0"/>
              </a:spcBef>
              <a:spcAft>
                <a:spcPct val="0"/>
              </a:spcAft>
              <a:defRPr sz="3200">
                <a:solidFill>
                  <a:srgbClr val="676767"/>
                </a:solidFill>
              </a:defRPr>
            </a:lvl9pPr>
          </a:lstStyle>
          <a:p>
            <a:pPr marL="0" marR="0" lvl="0" indent="0" algn="l" defTabSz="684213" rtl="0" eaLnBrk="1" fontAlgn="base" latinLnBrk="0" hangingPunct="1">
              <a:lnSpc>
                <a:spcPct val="8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5073"/>
                </a:solidFill>
                <a:effectLst/>
                <a:uLnTx/>
                <a:uFillTx/>
                <a:latin typeface="CiscoSansTT ExtraLight"/>
                <a:cs typeface="CiscoSansTT Thin" charset="0"/>
              </a:rPr>
              <a:t>The Future is the</a:t>
            </a:r>
          </a:p>
          <a:p>
            <a:pPr marL="0" marR="0" lvl="0" indent="0" algn="l" defTabSz="684213" rtl="0" eaLnBrk="1" fontAlgn="base" latinLnBrk="0" hangingPunct="1">
              <a:lnSpc>
                <a:spcPct val="8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5073"/>
                </a:solidFill>
                <a:effectLst/>
                <a:uLnTx/>
                <a:uFillTx/>
                <a:latin typeface="CiscoSansTT ExtraLight"/>
                <a:cs typeface="CiscoSansTT Thin" charset="0"/>
              </a:rPr>
              <a:t>Distributed Datacenter</a:t>
            </a:r>
          </a:p>
        </p:txBody>
      </p:sp>
      <p:sp>
        <p:nvSpPr>
          <p:cNvPr id="39" name="Oval 38">
            <a:extLst>
              <a:ext uri="{FF2B5EF4-FFF2-40B4-BE49-F238E27FC236}">
                <a16:creationId xmlns:a16="http://schemas.microsoft.com/office/drawing/2014/main" id="{70446FE7-B67A-4F80-A332-B67B2481A49B}"/>
              </a:ext>
            </a:extLst>
          </p:cNvPr>
          <p:cNvSpPr/>
          <p:nvPr/>
        </p:nvSpPr>
        <p:spPr>
          <a:xfrm>
            <a:off x="4753200" y="1310599"/>
            <a:ext cx="2740676" cy="2740676"/>
          </a:xfrm>
          <a:prstGeom prst="ellipse">
            <a:avLst/>
          </a:prstGeom>
          <a:noFill/>
          <a:ln w="19050" cap="rnd">
            <a:solidFill>
              <a:schemeClr val="tx1">
                <a:lumMod val="25000"/>
                <a:lumOff val="75000"/>
              </a:schemeClr>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pic>
        <p:nvPicPr>
          <p:cNvPr id="225" name="Picture 224">
            <a:extLst>
              <a:ext uri="{FF2B5EF4-FFF2-40B4-BE49-F238E27FC236}">
                <a16:creationId xmlns:a16="http://schemas.microsoft.com/office/drawing/2014/main" id="{64069554-D695-4738-99AF-67E7E8A634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28688" y="3833568"/>
            <a:ext cx="393192" cy="393192"/>
          </a:xfrm>
          <a:prstGeom prst="rect">
            <a:avLst/>
          </a:prstGeom>
        </p:spPr>
      </p:pic>
      <p:pic>
        <p:nvPicPr>
          <p:cNvPr id="229" name="Picture 228">
            <a:extLst>
              <a:ext uri="{FF2B5EF4-FFF2-40B4-BE49-F238E27FC236}">
                <a16:creationId xmlns:a16="http://schemas.microsoft.com/office/drawing/2014/main" id="{E88E27BD-8FE0-42B9-9C91-AA753051D8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63195" y="2085518"/>
            <a:ext cx="393192" cy="393192"/>
          </a:xfrm>
          <a:prstGeom prst="rect">
            <a:avLst/>
          </a:prstGeom>
        </p:spPr>
      </p:pic>
      <p:pic>
        <p:nvPicPr>
          <p:cNvPr id="231" name="Picture 230">
            <a:extLst>
              <a:ext uri="{FF2B5EF4-FFF2-40B4-BE49-F238E27FC236}">
                <a16:creationId xmlns:a16="http://schemas.microsoft.com/office/drawing/2014/main" id="{F85F6529-F23F-4B2B-B8C8-4207E370C4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53846" y="2837038"/>
            <a:ext cx="393192" cy="393192"/>
          </a:xfrm>
          <a:prstGeom prst="rect">
            <a:avLst/>
          </a:prstGeom>
        </p:spPr>
      </p:pic>
      <p:pic>
        <p:nvPicPr>
          <p:cNvPr id="233" name="Picture 232">
            <a:extLst>
              <a:ext uri="{FF2B5EF4-FFF2-40B4-BE49-F238E27FC236}">
                <a16:creationId xmlns:a16="http://schemas.microsoft.com/office/drawing/2014/main" id="{8EF68A80-D357-4031-8417-80DFBDAE4F9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55769" y="1341348"/>
            <a:ext cx="393192" cy="393192"/>
          </a:xfrm>
          <a:prstGeom prst="rect">
            <a:avLst/>
          </a:prstGeom>
        </p:spPr>
      </p:pic>
      <p:pic>
        <p:nvPicPr>
          <p:cNvPr id="235" name="Picture 234">
            <a:extLst>
              <a:ext uri="{FF2B5EF4-FFF2-40B4-BE49-F238E27FC236}">
                <a16:creationId xmlns:a16="http://schemas.microsoft.com/office/drawing/2014/main" id="{3F3872CE-12F4-4B54-8D52-91758E58F4A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63195" y="2837038"/>
            <a:ext cx="393192" cy="393192"/>
          </a:xfrm>
          <a:prstGeom prst="rect">
            <a:avLst/>
          </a:prstGeom>
        </p:spPr>
      </p:pic>
      <p:grpSp>
        <p:nvGrpSpPr>
          <p:cNvPr id="102" name="Group 101">
            <a:extLst>
              <a:ext uri="{FF2B5EF4-FFF2-40B4-BE49-F238E27FC236}">
                <a16:creationId xmlns:a16="http://schemas.microsoft.com/office/drawing/2014/main" id="{BE6FCDEB-DFA0-44EC-9E24-71613E2E9CF8}"/>
              </a:ext>
            </a:extLst>
          </p:cNvPr>
          <p:cNvGrpSpPr/>
          <p:nvPr/>
        </p:nvGrpSpPr>
        <p:grpSpPr>
          <a:xfrm>
            <a:off x="5050943" y="1716777"/>
            <a:ext cx="2148682" cy="2054224"/>
            <a:chOff x="5048800" y="1774826"/>
            <a:chExt cx="2148682" cy="2054224"/>
          </a:xfrm>
        </p:grpSpPr>
        <p:sp>
          <p:nvSpPr>
            <p:cNvPr id="106" name="Freeform 7">
              <a:extLst>
                <a:ext uri="{FF2B5EF4-FFF2-40B4-BE49-F238E27FC236}">
                  <a16:creationId xmlns:a16="http://schemas.microsoft.com/office/drawing/2014/main" id="{AA8F21FD-6341-4820-8F8F-7E88E02A9713}"/>
                </a:ext>
              </a:extLst>
            </p:cNvPr>
            <p:cNvSpPr>
              <a:spLocks/>
            </p:cNvSpPr>
            <p:nvPr/>
          </p:nvSpPr>
          <p:spPr bwMode="auto">
            <a:xfrm>
              <a:off x="6124576" y="2555876"/>
              <a:ext cx="627063" cy="503238"/>
            </a:xfrm>
            <a:custGeom>
              <a:avLst/>
              <a:gdLst>
                <a:gd name="T0" fmla="*/ 187 w 606"/>
                <a:gd name="T1" fmla="*/ 0 h 487"/>
                <a:gd name="T2" fmla="*/ 119 w 606"/>
                <a:gd name="T3" fmla="*/ 177 h 487"/>
                <a:gd name="T4" fmla="*/ 0 w 606"/>
                <a:gd name="T5" fmla="*/ 325 h 487"/>
                <a:gd name="T6" fmla="*/ 419 w 606"/>
                <a:gd name="T7" fmla="*/ 487 h 487"/>
                <a:gd name="T8" fmla="*/ 606 w 606"/>
                <a:gd name="T9" fmla="*/ 459 h 487"/>
                <a:gd name="T10" fmla="*/ 187 w 606"/>
                <a:gd name="T11" fmla="*/ 0 h 487"/>
              </a:gdLst>
              <a:ahLst/>
              <a:cxnLst>
                <a:cxn ang="0">
                  <a:pos x="T0" y="T1"/>
                </a:cxn>
                <a:cxn ang="0">
                  <a:pos x="T2" y="T3"/>
                </a:cxn>
                <a:cxn ang="0">
                  <a:pos x="T4" y="T5"/>
                </a:cxn>
                <a:cxn ang="0">
                  <a:pos x="T6" y="T7"/>
                </a:cxn>
                <a:cxn ang="0">
                  <a:pos x="T8" y="T9"/>
                </a:cxn>
                <a:cxn ang="0">
                  <a:pos x="T10" y="T11"/>
                </a:cxn>
              </a:cxnLst>
              <a:rect l="0" t="0" r="r" b="b"/>
              <a:pathLst>
                <a:path w="606" h="487">
                  <a:moveTo>
                    <a:pt x="187" y="0"/>
                  </a:moveTo>
                  <a:cubicBezTo>
                    <a:pt x="174" y="61"/>
                    <a:pt x="151" y="120"/>
                    <a:pt x="119" y="177"/>
                  </a:cubicBezTo>
                  <a:cubicBezTo>
                    <a:pt x="86" y="234"/>
                    <a:pt x="46" y="283"/>
                    <a:pt x="0" y="325"/>
                  </a:cubicBezTo>
                  <a:cubicBezTo>
                    <a:pt x="115" y="430"/>
                    <a:pt x="266" y="487"/>
                    <a:pt x="419" y="487"/>
                  </a:cubicBezTo>
                  <a:cubicBezTo>
                    <a:pt x="482" y="487"/>
                    <a:pt x="545" y="478"/>
                    <a:pt x="606" y="459"/>
                  </a:cubicBezTo>
                  <a:cubicBezTo>
                    <a:pt x="559" y="241"/>
                    <a:pt x="397" y="67"/>
                    <a:pt x="187" y="0"/>
                  </a:cubicBezTo>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107" name="yellow">
              <a:extLst>
                <a:ext uri="{FF2B5EF4-FFF2-40B4-BE49-F238E27FC236}">
                  <a16:creationId xmlns:a16="http://schemas.microsoft.com/office/drawing/2014/main" id="{04BBF61F-816B-47EC-9EDB-AF95D0738A48}"/>
                </a:ext>
              </a:extLst>
            </p:cNvPr>
            <p:cNvSpPr/>
            <p:nvPr/>
          </p:nvSpPr>
          <p:spPr>
            <a:xfrm>
              <a:off x="5481638" y="2544762"/>
              <a:ext cx="1284288" cy="12842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8" name="green">
              <a:extLst>
                <a:ext uri="{FF2B5EF4-FFF2-40B4-BE49-F238E27FC236}">
                  <a16:creationId xmlns:a16="http://schemas.microsoft.com/office/drawing/2014/main" id="{8C063F95-8633-48F4-B9D3-B56AB54CFD72}"/>
                </a:ext>
              </a:extLst>
            </p:cNvPr>
            <p:cNvSpPr/>
            <p:nvPr/>
          </p:nvSpPr>
          <p:spPr>
            <a:xfrm>
              <a:off x="5048800" y="1774826"/>
              <a:ext cx="1284288" cy="128428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9" name="Core">
              <a:extLst>
                <a:ext uri="{FF2B5EF4-FFF2-40B4-BE49-F238E27FC236}">
                  <a16:creationId xmlns:a16="http://schemas.microsoft.com/office/drawing/2014/main" id="{35C78AF6-45CC-4CC0-AC7E-53CDFADA6BDF}"/>
                </a:ext>
              </a:extLst>
            </p:cNvPr>
            <p:cNvSpPr txBox="1"/>
            <p:nvPr/>
          </p:nvSpPr>
          <p:spPr>
            <a:xfrm>
              <a:off x="5276935" y="2244710"/>
              <a:ext cx="339837"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Core</a:t>
              </a:r>
            </a:p>
          </p:txBody>
        </p:sp>
        <p:sp>
          <p:nvSpPr>
            <p:cNvPr id="110" name="blue">
              <a:extLst>
                <a:ext uri="{FF2B5EF4-FFF2-40B4-BE49-F238E27FC236}">
                  <a16:creationId xmlns:a16="http://schemas.microsoft.com/office/drawing/2014/main" id="{DF84C017-C525-4A2E-86AA-8F228FA9D29E}"/>
                </a:ext>
              </a:extLst>
            </p:cNvPr>
            <p:cNvSpPr/>
            <p:nvPr/>
          </p:nvSpPr>
          <p:spPr>
            <a:xfrm>
              <a:off x="5913194" y="1774826"/>
              <a:ext cx="1284288" cy="128428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11" name="Multicloud">
              <a:extLst>
                <a:ext uri="{FF2B5EF4-FFF2-40B4-BE49-F238E27FC236}">
                  <a16:creationId xmlns:a16="http://schemas.microsoft.com/office/drawing/2014/main" id="{A628FCF1-ED9B-4097-9A22-8D9D1090EEA6}"/>
                </a:ext>
              </a:extLst>
            </p:cNvPr>
            <p:cNvSpPr txBox="1"/>
            <p:nvPr/>
          </p:nvSpPr>
          <p:spPr>
            <a:xfrm>
              <a:off x="6563664" y="2247359"/>
              <a:ext cx="405560" cy="184666"/>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Cloud</a:t>
              </a:r>
            </a:p>
          </p:txBody>
        </p:sp>
        <p:sp>
          <p:nvSpPr>
            <p:cNvPr id="112" name="TextBox 111">
              <a:extLst>
                <a:ext uri="{FF2B5EF4-FFF2-40B4-BE49-F238E27FC236}">
                  <a16:creationId xmlns:a16="http://schemas.microsoft.com/office/drawing/2014/main" id="{F9E54F9F-D2D9-49FE-A7F4-2F9D92D62B26}"/>
                </a:ext>
              </a:extLst>
            </p:cNvPr>
            <p:cNvSpPr txBox="1"/>
            <p:nvPr/>
          </p:nvSpPr>
          <p:spPr>
            <a:xfrm>
              <a:off x="5946650" y="3306822"/>
              <a:ext cx="354264" cy="184666"/>
            </a:xfrm>
            <a:prstGeom prst="rect">
              <a:avLst/>
            </a:prstGeom>
            <a:noFill/>
          </p:spPr>
          <p:txBody>
            <a:bodyPr wrap="none" lIns="0" tIns="0" rIns="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rPr>
                <a:t>Edge</a:t>
              </a:r>
            </a:p>
          </p:txBody>
        </p:sp>
        <p:sp>
          <p:nvSpPr>
            <p:cNvPr id="113" name="Freeform: Shape 112">
              <a:extLst>
                <a:ext uri="{FF2B5EF4-FFF2-40B4-BE49-F238E27FC236}">
                  <a16:creationId xmlns:a16="http://schemas.microsoft.com/office/drawing/2014/main" id="{4B2F3BFD-1111-4502-B309-4439F319CD1C}"/>
                </a:ext>
              </a:extLst>
            </p:cNvPr>
            <p:cNvSpPr/>
            <p:nvPr/>
          </p:nvSpPr>
          <p:spPr>
            <a:xfrm>
              <a:off x="5935464" y="2544762"/>
              <a:ext cx="808195" cy="514352"/>
            </a:xfrm>
            <a:custGeom>
              <a:avLst/>
              <a:gdLst>
                <a:gd name="connsiteX0" fmla="*/ 188319 w 808195"/>
                <a:gd name="connsiteY0" fmla="*/ 0 h 514352"/>
                <a:gd name="connsiteX1" fmla="*/ 780000 w 808195"/>
                <a:gd name="connsiteY1" fmla="*/ 392193 h 514352"/>
                <a:gd name="connsiteX2" fmla="*/ 808195 w 808195"/>
                <a:gd name="connsiteY2" fmla="*/ 483021 h 514352"/>
                <a:gd name="connsiteX3" fmla="*/ 749290 w 808195"/>
                <a:gd name="connsiteY3" fmla="*/ 501306 h 514352"/>
                <a:gd name="connsiteX4" fmla="*/ 619875 w 808195"/>
                <a:gd name="connsiteY4" fmla="*/ 514352 h 514352"/>
                <a:gd name="connsiteX5" fmla="*/ 28194 w 808195"/>
                <a:gd name="connsiteY5" fmla="*/ 122159 h 514352"/>
                <a:gd name="connsiteX6" fmla="*/ 0 w 808195"/>
                <a:gd name="connsiteY6" fmla="*/ 31331 h 514352"/>
                <a:gd name="connsiteX7" fmla="*/ 58905 w 808195"/>
                <a:gd name="connsiteY7" fmla="*/ 13046 h 514352"/>
                <a:gd name="connsiteX8" fmla="*/ 188319 w 808195"/>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195" h="514352">
                  <a:moveTo>
                    <a:pt x="188319" y="0"/>
                  </a:moveTo>
                  <a:cubicBezTo>
                    <a:pt x="454304" y="0"/>
                    <a:pt x="682517" y="161718"/>
                    <a:pt x="780000" y="392193"/>
                  </a:cubicBezTo>
                  <a:lnTo>
                    <a:pt x="808195" y="483021"/>
                  </a:lnTo>
                  <a:lnTo>
                    <a:pt x="749290" y="501306"/>
                  </a:lnTo>
                  <a:cubicBezTo>
                    <a:pt x="707488" y="509860"/>
                    <a:pt x="664206" y="514352"/>
                    <a:pt x="619875" y="514352"/>
                  </a:cubicBezTo>
                  <a:cubicBezTo>
                    <a:pt x="353891" y="514352"/>
                    <a:pt x="125677" y="352635"/>
                    <a:pt x="28194" y="122159"/>
                  </a:cubicBezTo>
                  <a:lnTo>
                    <a:pt x="0" y="31331"/>
                  </a:lnTo>
                  <a:lnTo>
                    <a:pt x="58905" y="13046"/>
                  </a:lnTo>
                  <a:cubicBezTo>
                    <a:pt x="100707" y="4492"/>
                    <a:pt x="143989" y="0"/>
                    <a:pt x="188319" y="0"/>
                  </a:cubicBezTo>
                  <a:close/>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14" name="Freeform: Shape 113">
              <a:extLst>
                <a:ext uri="{FF2B5EF4-FFF2-40B4-BE49-F238E27FC236}">
                  <a16:creationId xmlns:a16="http://schemas.microsoft.com/office/drawing/2014/main" id="{879AE0CE-9885-4478-A715-157C61D3C964}"/>
                </a:ext>
              </a:extLst>
            </p:cNvPr>
            <p:cNvSpPr/>
            <p:nvPr/>
          </p:nvSpPr>
          <p:spPr>
            <a:xfrm>
              <a:off x="5503795" y="2544762"/>
              <a:ext cx="807139" cy="514352"/>
            </a:xfrm>
            <a:custGeom>
              <a:avLst/>
              <a:gdLst>
                <a:gd name="connsiteX0" fmla="*/ 619988 w 807139"/>
                <a:gd name="connsiteY0" fmla="*/ 0 h 514352"/>
                <a:gd name="connsiteX1" fmla="*/ 749403 w 807139"/>
                <a:gd name="connsiteY1" fmla="*/ 13046 h 514352"/>
                <a:gd name="connsiteX2" fmla="*/ 807139 w 807139"/>
                <a:gd name="connsiteY2" fmla="*/ 30969 h 514352"/>
                <a:gd name="connsiteX3" fmla="*/ 778831 w 807139"/>
                <a:gd name="connsiteY3" fmla="*/ 122159 h 514352"/>
                <a:gd name="connsiteX4" fmla="*/ 187150 w 807139"/>
                <a:gd name="connsiteY4" fmla="*/ 514352 h 514352"/>
                <a:gd name="connsiteX5" fmla="*/ 57736 w 807139"/>
                <a:gd name="connsiteY5" fmla="*/ 501306 h 514352"/>
                <a:gd name="connsiteX6" fmla="*/ 0 w 807139"/>
                <a:gd name="connsiteY6" fmla="*/ 483384 h 514352"/>
                <a:gd name="connsiteX7" fmla="*/ 28307 w 807139"/>
                <a:gd name="connsiteY7" fmla="*/ 392193 h 514352"/>
                <a:gd name="connsiteX8" fmla="*/ 619988 w 807139"/>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39" h="514352">
                  <a:moveTo>
                    <a:pt x="619988" y="0"/>
                  </a:moveTo>
                  <a:cubicBezTo>
                    <a:pt x="664319" y="0"/>
                    <a:pt x="707601" y="4492"/>
                    <a:pt x="749403" y="13046"/>
                  </a:cubicBezTo>
                  <a:lnTo>
                    <a:pt x="807139" y="30969"/>
                  </a:lnTo>
                  <a:lnTo>
                    <a:pt x="778831" y="122159"/>
                  </a:lnTo>
                  <a:cubicBezTo>
                    <a:pt x="681348" y="352635"/>
                    <a:pt x="453135" y="514352"/>
                    <a:pt x="187150" y="514352"/>
                  </a:cubicBezTo>
                  <a:cubicBezTo>
                    <a:pt x="142820" y="514352"/>
                    <a:pt x="99538" y="509860"/>
                    <a:pt x="57736" y="501306"/>
                  </a:cubicBezTo>
                  <a:lnTo>
                    <a:pt x="0" y="483384"/>
                  </a:lnTo>
                  <a:lnTo>
                    <a:pt x="28307" y="392193"/>
                  </a:lnTo>
                  <a:cubicBezTo>
                    <a:pt x="125790" y="161718"/>
                    <a:pt x="354004" y="0"/>
                    <a:pt x="619988" y="0"/>
                  </a:cubicBezTo>
                  <a:close/>
                </a:path>
              </a:pathLst>
            </a:custGeom>
            <a:solidFill>
              <a:srgbClr val="6C7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15" name="Freeform: Shape 114">
              <a:extLst>
                <a:ext uri="{FF2B5EF4-FFF2-40B4-BE49-F238E27FC236}">
                  <a16:creationId xmlns:a16="http://schemas.microsoft.com/office/drawing/2014/main" id="{27C91D72-BCC8-431B-8C74-8318D7C637A9}"/>
                </a:ext>
              </a:extLst>
            </p:cNvPr>
            <p:cNvSpPr/>
            <p:nvPr/>
          </p:nvSpPr>
          <p:spPr>
            <a:xfrm>
              <a:off x="5913194" y="1944865"/>
              <a:ext cx="419894" cy="944213"/>
            </a:xfrm>
            <a:custGeom>
              <a:avLst/>
              <a:gdLst>
                <a:gd name="connsiteX0" fmla="*/ 209947 w 419894"/>
                <a:gd name="connsiteY0" fmla="*/ 0 h 944213"/>
                <a:gd name="connsiteX1" fmla="*/ 231815 w 419894"/>
                <a:gd name="connsiteY1" fmla="*/ 18042 h 944213"/>
                <a:gd name="connsiteX2" fmla="*/ 419894 w 419894"/>
                <a:gd name="connsiteY2" fmla="*/ 472106 h 944213"/>
                <a:gd name="connsiteX3" fmla="*/ 231815 w 419894"/>
                <a:gd name="connsiteY3" fmla="*/ 926170 h 944213"/>
                <a:gd name="connsiteX4" fmla="*/ 209947 w 419894"/>
                <a:gd name="connsiteY4" fmla="*/ 944213 h 944213"/>
                <a:gd name="connsiteX5" fmla="*/ 188080 w 419894"/>
                <a:gd name="connsiteY5" fmla="*/ 926170 h 944213"/>
                <a:gd name="connsiteX6" fmla="*/ 0 w 419894"/>
                <a:gd name="connsiteY6" fmla="*/ 472106 h 944213"/>
                <a:gd name="connsiteX7" fmla="*/ 188080 w 419894"/>
                <a:gd name="connsiteY7" fmla="*/ 18042 h 9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94" h="944213">
                  <a:moveTo>
                    <a:pt x="209947" y="0"/>
                  </a:moveTo>
                  <a:lnTo>
                    <a:pt x="231815" y="18042"/>
                  </a:lnTo>
                  <a:cubicBezTo>
                    <a:pt x="348020" y="134247"/>
                    <a:pt x="419894" y="294783"/>
                    <a:pt x="419894" y="472106"/>
                  </a:cubicBezTo>
                  <a:cubicBezTo>
                    <a:pt x="419894" y="649429"/>
                    <a:pt x="348020" y="809965"/>
                    <a:pt x="231815" y="926170"/>
                  </a:cubicBezTo>
                  <a:lnTo>
                    <a:pt x="209947" y="944213"/>
                  </a:lnTo>
                  <a:lnTo>
                    <a:pt x="188080" y="926170"/>
                  </a:lnTo>
                  <a:cubicBezTo>
                    <a:pt x="71875" y="809965"/>
                    <a:pt x="0" y="649429"/>
                    <a:pt x="0" y="472106"/>
                  </a:cubicBezTo>
                  <a:cubicBezTo>
                    <a:pt x="0" y="294783"/>
                    <a:pt x="71875" y="134247"/>
                    <a:pt x="188080" y="18042"/>
                  </a:cubicBezTo>
                  <a:close/>
                </a:path>
              </a:pathLst>
            </a:custGeom>
            <a:solidFill>
              <a:srgbClr val="008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16" name="Freeform: Shape 115">
              <a:extLst>
                <a:ext uri="{FF2B5EF4-FFF2-40B4-BE49-F238E27FC236}">
                  <a16:creationId xmlns:a16="http://schemas.microsoft.com/office/drawing/2014/main" id="{88A70C38-1554-4C96-8936-6E7F2F8DD351}"/>
                </a:ext>
              </a:extLst>
            </p:cNvPr>
            <p:cNvSpPr/>
            <p:nvPr/>
          </p:nvSpPr>
          <p:spPr>
            <a:xfrm>
              <a:off x="5935464" y="2544762"/>
              <a:ext cx="375469" cy="344316"/>
            </a:xfrm>
            <a:custGeom>
              <a:avLst/>
              <a:gdLst>
                <a:gd name="connsiteX0" fmla="*/ 188319 w 375469"/>
                <a:gd name="connsiteY0" fmla="*/ 0 h 344316"/>
                <a:gd name="connsiteX1" fmla="*/ 305078 w 375469"/>
                <a:gd name="connsiteY1" fmla="*/ 11770 h 344316"/>
                <a:gd name="connsiteX2" fmla="*/ 338255 w 375469"/>
                <a:gd name="connsiteY2" fmla="*/ 19417 h 344316"/>
                <a:gd name="connsiteX3" fmla="*/ 375469 w 375469"/>
                <a:gd name="connsiteY3" fmla="*/ 30969 h 344316"/>
                <a:gd name="connsiteX4" fmla="*/ 347162 w 375469"/>
                <a:gd name="connsiteY4" fmla="*/ 122160 h 344316"/>
                <a:gd name="connsiteX5" fmla="*/ 347161 w 375469"/>
                <a:gd name="connsiteY5" fmla="*/ 122161 h 344316"/>
                <a:gd name="connsiteX6" fmla="*/ 293833 w 375469"/>
                <a:gd name="connsiteY6" fmla="*/ 220412 h 344316"/>
                <a:gd name="connsiteX7" fmla="*/ 274793 w 375469"/>
                <a:gd name="connsiteY7" fmla="*/ 247193 h 344316"/>
                <a:gd name="connsiteX8" fmla="*/ 222602 w 375469"/>
                <a:gd name="connsiteY8" fmla="*/ 310448 h 344316"/>
                <a:gd name="connsiteX9" fmla="*/ 200029 w 375469"/>
                <a:gd name="connsiteY9" fmla="*/ 334125 h 344316"/>
                <a:gd name="connsiteX10" fmla="*/ 187677 w 375469"/>
                <a:gd name="connsiteY10" fmla="*/ 344316 h 344316"/>
                <a:gd name="connsiteX11" fmla="*/ 175334 w 375469"/>
                <a:gd name="connsiteY11" fmla="*/ 334131 h 344316"/>
                <a:gd name="connsiteX12" fmla="*/ 152745 w 375469"/>
                <a:gd name="connsiteY12" fmla="*/ 310438 h 344316"/>
                <a:gd name="connsiteX13" fmla="*/ 100572 w 375469"/>
                <a:gd name="connsiteY13" fmla="*/ 247203 h 344316"/>
                <a:gd name="connsiteX14" fmla="*/ 81518 w 375469"/>
                <a:gd name="connsiteY14" fmla="*/ 220404 h 344316"/>
                <a:gd name="connsiteX15" fmla="*/ 28222 w 375469"/>
                <a:gd name="connsiteY15" fmla="*/ 122214 h 344316"/>
                <a:gd name="connsiteX16" fmla="*/ 28194 w 375469"/>
                <a:gd name="connsiteY16" fmla="*/ 122159 h 344316"/>
                <a:gd name="connsiteX17" fmla="*/ 0 w 375469"/>
                <a:gd name="connsiteY17" fmla="*/ 31331 h 344316"/>
                <a:gd name="connsiteX18" fmla="*/ 38382 w 375469"/>
                <a:gd name="connsiteY18" fmla="*/ 19417 h 344316"/>
                <a:gd name="connsiteX19" fmla="*/ 71560 w 375469"/>
                <a:gd name="connsiteY19" fmla="*/ 11770 h 3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469" h="344316">
                  <a:moveTo>
                    <a:pt x="188319" y="0"/>
                  </a:moveTo>
                  <a:lnTo>
                    <a:pt x="305078" y="11770"/>
                  </a:lnTo>
                  <a:lnTo>
                    <a:pt x="338255" y="19417"/>
                  </a:lnTo>
                  <a:lnTo>
                    <a:pt x="375469" y="30969"/>
                  </a:lnTo>
                  <a:lnTo>
                    <a:pt x="347162" y="122160"/>
                  </a:lnTo>
                  <a:lnTo>
                    <a:pt x="347161" y="122161"/>
                  </a:lnTo>
                  <a:lnTo>
                    <a:pt x="293833" y="220412"/>
                  </a:lnTo>
                  <a:lnTo>
                    <a:pt x="274793" y="247193"/>
                  </a:lnTo>
                  <a:lnTo>
                    <a:pt x="222602" y="310448"/>
                  </a:lnTo>
                  <a:lnTo>
                    <a:pt x="200029" y="334125"/>
                  </a:lnTo>
                  <a:lnTo>
                    <a:pt x="187677" y="344316"/>
                  </a:lnTo>
                  <a:lnTo>
                    <a:pt x="175334" y="334131"/>
                  </a:lnTo>
                  <a:lnTo>
                    <a:pt x="152745" y="310438"/>
                  </a:lnTo>
                  <a:lnTo>
                    <a:pt x="100572" y="247203"/>
                  </a:lnTo>
                  <a:lnTo>
                    <a:pt x="81518" y="220404"/>
                  </a:lnTo>
                  <a:lnTo>
                    <a:pt x="28222" y="122214"/>
                  </a:lnTo>
                  <a:lnTo>
                    <a:pt x="28194" y="122159"/>
                  </a:lnTo>
                  <a:lnTo>
                    <a:pt x="0" y="31331"/>
                  </a:lnTo>
                  <a:lnTo>
                    <a:pt x="38382" y="19417"/>
                  </a:lnTo>
                  <a:lnTo>
                    <a:pt x="71560" y="11770"/>
                  </a:lnTo>
                  <a:close/>
                </a:path>
              </a:pathLst>
            </a:custGeom>
            <a:solidFill>
              <a:srgbClr val="005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pic>
        <p:nvPicPr>
          <p:cNvPr id="40" name="Picture 3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43709" y="2083384"/>
            <a:ext cx="403329" cy="403329"/>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913452" y="1103252"/>
            <a:ext cx="389605" cy="389605"/>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50748" y="3554964"/>
            <a:ext cx="389369" cy="389369"/>
          </a:xfrm>
          <a:prstGeom prst="rect">
            <a:avLst/>
          </a:prstGeom>
        </p:spPr>
      </p:pic>
      <p:pic>
        <p:nvPicPr>
          <p:cNvPr id="45" name="Picture 4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40587" y="1347443"/>
            <a:ext cx="399110" cy="399110"/>
          </a:xfrm>
          <a:prstGeom prst="rect">
            <a:avLst/>
          </a:prstGeom>
        </p:spPr>
      </p:pic>
      <p:pic>
        <p:nvPicPr>
          <p:cNvPr id="46" name="Picture 4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071276" y="3563802"/>
            <a:ext cx="383477" cy="383477"/>
          </a:xfrm>
          <a:prstGeom prst="rect">
            <a:avLst/>
          </a:prstGeom>
        </p:spPr>
      </p:pic>
    </p:spTree>
    <p:extLst>
      <p:ext uri="{BB962C8B-B14F-4D97-AF65-F5344CB8AC3E}">
        <p14:creationId xmlns:p14="http://schemas.microsoft.com/office/powerpoint/2010/main" val="167061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building&#10;&#10;Description generated with high confidence">
            <a:extLst>
              <a:ext uri="{FF2B5EF4-FFF2-40B4-BE49-F238E27FC236}">
                <a16:creationId xmlns:a16="http://schemas.microsoft.com/office/drawing/2014/main" id="{EFC0D12B-432B-408E-AD7C-10A26DA6E2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9DC10C11-FEC3-4FC6-B37A-22B3591EB21B}"/>
              </a:ext>
            </a:extLst>
          </p:cNvPr>
          <p:cNvSpPr/>
          <p:nvPr/>
        </p:nvSpPr>
        <p:spPr>
          <a:xfrm>
            <a:off x="533400" y="2225040"/>
            <a:ext cx="8115300" cy="2366010"/>
          </a:xfrm>
          <a:prstGeom prst="rect">
            <a:avLst/>
          </a:prstGeom>
          <a:solidFill>
            <a:schemeClr val="accent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248E84C-A16F-423B-BC30-7196C3904813}"/>
              </a:ext>
            </a:extLst>
          </p:cNvPr>
          <p:cNvSpPr>
            <a:spLocks noGrp="1"/>
          </p:cNvSpPr>
          <p:nvPr>
            <p:ph type="body" sz="quarter" idx="11"/>
          </p:nvPr>
        </p:nvSpPr>
        <p:spPr>
          <a:xfrm>
            <a:off x="952499" y="3916058"/>
            <a:ext cx="7307672" cy="349356"/>
          </a:xfrm>
        </p:spPr>
        <p:txBody>
          <a:bodyPr/>
          <a:lstStyle/>
          <a:p>
            <a:r>
              <a:rPr lang="en-US" sz="2400" dirty="0">
                <a:solidFill>
                  <a:srgbClr val="005073"/>
                </a:solidFill>
                <a:cs typeface="CiscoSansTT Thin" charset="0"/>
              </a:rPr>
              <a:t>…or just keeping the lights on? </a:t>
            </a:r>
          </a:p>
        </p:txBody>
      </p:sp>
      <p:sp>
        <p:nvSpPr>
          <p:cNvPr id="2" name="Title 1"/>
          <p:cNvSpPr>
            <a:spLocks noGrp="1"/>
          </p:cNvSpPr>
          <p:nvPr>
            <p:ph type="ctrTitle"/>
          </p:nvPr>
        </p:nvSpPr>
        <p:spPr>
          <a:xfrm>
            <a:off x="952499" y="2484120"/>
            <a:ext cx="7307671" cy="1335268"/>
          </a:xfrm>
        </p:spPr>
        <p:txBody>
          <a:bodyPr/>
          <a:lstStyle/>
          <a:p>
            <a:pPr marL="215900" indent="-431800"/>
            <a:r>
              <a:rPr lang="en-US" dirty="0"/>
              <a:t>Are you ready  </a:t>
            </a:r>
            <a:br>
              <a:rPr lang="en-US" dirty="0"/>
            </a:br>
            <a:r>
              <a:rPr lang="en-US" dirty="0"/>
              <a:t>for the future today?</a:t>
            </a:r>
          </a:p>
        </p:txBody>
      </p:sp>
    </p:spTree>
    <p:extLst>
      <p:ext uri="{BB962C8B-B14F-4D97-AF65-F5344CB8AC3E}">
        <p14:creationId xmlns:p14="http://schemas.microsoft.com/office/powerpoint/2010/main" val="286728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12E1B215-A230-4D73-BEC8-171C7D5FAA9C}"/>
              </a:ext>
            </a:extLst>
          </p:cNvPr>
          <p:cNvGrpSpPr/>
          <p:nvPr/>
        </p:nvGrpSpPr>
        <p:grpSpPr>
          <a:xfrm>
            <a:off x="398479" y="2681019"/>
            <a:ext cx="5810177" cy="1776749"/>
            <a:chOff x="398479" y="2681019"/>
            <a:chExt cx="5810177" cy="1776749"/>
          </a:xfrm>
        </p:grpSpPr>
        <p:sp>
          <p:nvSpPr>
            <p:cNvPr id="123" name="Freeform 5">
              <a:extLst>
                <a:ext uri="{FF2B5EF4-FFF2-40B4-BE49-F238E27FC236}">
                  <a16:creationId xmlns:a16="http://schemas.microsoft.com/office/drawing/2014/main" id="{E29F6A64-19EA-44D9-A4E0-C31EFC2F70AA}"/>
                </a:ext>
              </a:extLst>
            </p:cNvPr>
            <p:cNvSpPr>
              <a:spLocks/>
            </p:cNvSpPr>
            <p:nvPr/>
          </p:nvSpPr>
          <p:spPr bwMode="auto">
            <a:xfrm>
              <a:off x="398479" y="2797369"/>
              <a:ext cx="5768059" cy="1660399"/>
            </a:xfrm>
            <a:custGeom>
              <a:avLst/>
              <a:gdLst>
                <a:gd name="T0" fmla="*/ 1238 w 1238"/>
                <a:gd name="T1" fmla="*/ 0 h 279"/>
                <a:gd name="T2" fmla="*/ 0 w 1238"/>
                <a:gd name="T3" fmla="*/ 270 h 279"/>
              </a:gdLst>
              <a:ahLst/>
              <a:cxnLst>
                <a:cxn ang="0">
                  <a:pos x="T0" y="T1"/>
                </a:cxn>
                <a:cxn ang="0">
                  <a:pos x="T2" y="T3"/>
                </a:cxn>
              </a:cxnLst>
              <a:rect l="0" t="0" r="r" b="b"/>
              <a:pathLst>
                <a:path w="1238" h="279">
                  <a:moveTo>
                    <a:pt x="1238" y="0"/>
                  </a:moveTo>
                  <a:cubicBezTo>
                    <a:pt x="947" y="179"/>
                    <a:pt x="484" y="279"/>
                    <a:pt x="0" y="270"/>
                  </a:cubicBezTo>
                </a:path>
              </a:pathLst>
            </a:custGeom>
            <a:noFill/>
            <a:ln w="698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nvGrpSpPr>
            <p:cNvPr id="34" name="Group 33">
              <a:extLst>
                <a:ext uri="{FF2B5EF4-FFF2-40B4-BE49-F238E27FC236}">
                  <a16:creationId xmlns:a16="http://schemas.microsoft.com/office/drawing/2014/main" id="{F64CF8BD-6423-4F45-9A30-7202E72E46F8}"/>
                </a:ext>
              </a:extLst>
            </p:cNvPr>
            <p:cNvGrpSpPr/>
            <p:nvPr/>
          </p:nvGrpSpPr>
          <p:grpSpPr>
            <a:xfrm rot="18991048">
              <a:off x="5996928" y="2681019"/>
              <a:ext cx="211728" cy="244121"/>
              <a:chOff x="8311339" y="4276836"/>
              <a:chExt cx="211728" cy="244121"/>
            </a:xfrm>
          </p:grpSpPr>
          <p:sp>
            <p:nvSpPr>
              <p:cNvPr id="126" name="Rounded Rectangle 5">
                <a:extLst>
                  <a:ext uri="{FF2B5EF4-FFF2-40B4-BE49-F238E27FC236}">
                    <a16:creationId xmlns:a16="http://schemas.microsoft.com/office/drawing/2014/main" id="{F2E03EE2-9B26-4F16-A615-DA7A21487227}"/>
                  </a:ext>
                </a:extLst>
              </p:cNvPr>
              <p:cNvSpPr/>
              <p:nvPr/>
            </p:nvSpPr>
            <p:spPr>
              <a:xfrm rot="2700000">
                <a:off x="8311340" y="4347628"/>
                <a:ext cx="211729" cy="70146"/>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Arial" panose="020B0604020202020204"/>
                  <a:ea typeface="+mn-ea"/>
                  <a:cs typeface="+mn-cs"/>
                </a:endParaRPr>
              </a:p>
            </p:txBody>
          </p:sp>
          <p:sp>
            <p:nvSpPr>
              <p:cNvPr id="127" name="Rounded Rectangle 6">
                <a:extLst>
                  <a:ext uri="{FF2B5EF4-FFF2-40B4-BE49-F238E27FC236}">
                    <a16:creationId xmlns:a16="http://schemas.microsoft.com/office/drawing/2014/main" id="{CF3B0BC5-E7DE-4482-9DAE-E05CFC644655}"/>
                  </a:ext>
                </a:extLst>
              </p:cNvPr>
              <p:cNvSpPr/>
              <p:nvPr/>
            </p:nvSpPr>
            <p:spPr>
              <a:xfrm rot="18900000">
                <a:off x="8311339" y="4450810"/>
                <a:ext cx="211728" cy="70147"/>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Arial" panose="020B0604020202020204"/>
                  <a:ea typeface="+mn-ea"/>
                  <a:cs typeface="+mn-cs"/>
                </a:endParaRPr>
              </a:p>
            </p:txBody>
          </p:sp>
          <p:sp>
            <p:nvSpPr>
              <p:cNvPr id="128" name="Freeform 16">
                <a:extLst>
                  <a:ext uri="{FF2B5EF4-FFF2-40B4-BE49-F238E27FC236}">
                    <a16:creationId xmlns:a16="http://schemas.microsoft.com/office/drawing/2014/main" id="{93D89903-B3B4-4F5D-A67C-7571C14376C7}"/>
                  </a:ext>
                </a:extLst>
              </p:cNvPr>
              <p:cNvSpPr/>
              <p:nvPr/>
            </p:nvSpPr>
            <p:spPr>
              <a:xfrm rot="2700000">
                <a:off x="8393444" y="4383743"/>
                <a:ext cx="116770" cy="67169"/>
              </a:xfrm>
              <a:custGeom>
                <a:avLst/>
                <a:gdLst>
                  <a:gd name="connsiteX0" fmla="*/ 0 w 116770"/>
                  <a:gd name="connsiteY0" fmla="*/ 67169 h 67169"/>
                  <a:gd name="connsiteX1" fmla="*/ 56896 w 116770"/>
                  <a:gd name="connsiteY1" fmla="*/ 10273 h 67169"/>
                  <a:gd name="connsiteX2" fmla="*/ 106498 w 116770"/>
                  <a:gd name="connsiteY2" fmla="*/ 10273 h 67169"/>
                  <a:gd name="connsiteX3" fmla="*/ 106498 w 116770"/>
                  <a:gd name="connsiteY3" fmla="*/ 10274 h 67169"/>
                  <a:gd name="connsiteX4" fmla="*/ 116770 w 116770"/>
                  <a:gd name="connsiteY4" fmla="*/ 35075 h 67169"/>
                  <a:gd name="connsiteX5" fmla="*/ 107702 w 116770"/>
                  <a:gd name="connsiteY5" fmla="*/ 56968 h 67169"/>
                  <a:gd name="connsiteX6" fmla="*/ 83076 w 116770"/>
                  <a:gd name="connsiteY6" fmla="*/ 67169 h 6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770" h="67169">
                    <a:moveTo>
                      <a:pt x="0" y="67169"/>
                    </a:moveTo>
                    <a:lnTo>
                      <a:pt x="56896" y="10273"/>
                    </a:lnTo>
                    <a:cubicBezTo>
                      <a:pt x="70594" y="-3424"/>
                      <a:pt x="92801" y="-3424"/>
                      <a:pt x="106498" y="10273"/>
                    </a:cubicBezTo>
                    <a:lnTo>
                      <a:pt x="106498" y="10274"/>
                    </a:lnTo>
                    <a:cubicBezTo>
                      <a:pt x="113346" y="17122"/>
                      <a:pt x="116770" y="26099"/>
                      <a:pt x="116770" y="35075"/>
                    </a:cubicBezTo>
                    <a:lnTo>
                      <a:pt x="107702" y="56968"/>
                    </a:lnTo>
                    <a:lnTo>
                      <a:pt x="83076" y="67169"/>
                    </a:lnTo>
                    <a:close/>
                  </a:path>
                </a:pathLst>
              </a:custGeom>
              <a:solidFill>
                <a:schemeClr val="tx1">
                  <a:lumMod val="50000"/>
                  <a:lumOff val="50000"/>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cs typeface="ＭＳ Ｐゴシック" charset="0"/>
                </a:endParaRPr>
              </a:p>
            </p:txBody>
          </p:sp>
          <p:sp>
            <p:nvSpPr>
              <p:cNvPr id="129" name="Freeform 19">
                <a:extLst>
                  <a:ext uri="{FF2B5EF4-FFF2-40B4-BE49-F238E27FC236}">
                    <a16:creationId xmlns:a16="http://schemas.microsoft.com/office/drawing/2014/main" id="{05490A3C-AE57-49AF-88E0-2C97CFE5C882}"/>
                  </a:ext>
                </a:extLst>
              </p:cNvPr>
              <p:cNvSpPr/>
              <p:nvPr/>
            </p:nvSpPr>
            <p:spPr>
              <a:xfrm rot="18900000" flipV="1">
                <a:off x="8393443" y="4421319"/>
                <a:ext cx="116770" cy="67169"/>
              </a:xfrm>
              <a:custGeom>
                <a:avLst/>
                <a:gdLst>
                  <a:gd name="connsiteX0" fmla="*/ 0 w 116770"/>
                  <a:gd name="connsiteY0" fmla="*/ 67169 h 67169"/>
                  <a:gd name="connsiteX1" fmla="*/ 56896 w 116770"/>
                  <a:gd name="connsiteY1" fmla="*/ 10273 h 67169"/>
                  <a:gd name="connsiteX2" fmla="*/ 106498 w 116770"/>
                  <a:gd name="connsiteY2" fmla="*/ 10273 h 67169"/>
                  <a:gd name="connsiteX3" fmla="*/ 106498 w 116770"/>
                  <a:gd name="connsiteY3" fmla="*/ 10274 h 67169"/>
                  <a:gd name="connsiteX4" fmla="*/ 116770 w 116770"/>
                  <a:gd name="connsiteY4" fmla="*/ 35075 h 67169"/>
                  <a:gd name="connsiteX5" fmla="*/ 107702 w 116770"/>
                  <a:gd name="connsiteY5" fmla="*/ 56968 h 67169"/>
                  <a:gd name="connsiteX6" fmla="*/ 83076 w 116770"/>
                  <a:gd name="connsiteY6" fmla="*/ 67169 h 6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770" h="67169">
                    <a:moveTo>
                      <a:pt x="0" y="67169"/>
                    </a:moveTo>
                    <a:lnTo>
                      <a:pt x="56896" y="10273"/>
                    </a:lnTo>
                    <a:cubicBezTo>
                      <a:pt x="70594" y="-3424"/>
                      <a:pt x="92801" y="-3424"/>
                      <a:pt x="106498" y="10273"/>
                    </a:cubicBezTo>
                    <a:lnTo>
                      <a:pt x="106498" y="10274"/>
                    </a:lnTo>
                    <a:cubicBezTo>
                      <a:pt x="113346" y="17122"/>
                      <a:pt x="116770" y="26099"/>
                      <a:pt x="116770" y="35075"/>
                    </a:cubicBezTo>
                    <a:lnTo>
                      <a:pt x="107702" y="56968"/>
                    </a:lnTo>
                    <a:lnTo>
                      <a:pt x="83076" y="67169"/>
                    </a:lnTo>
                    <a:close/>
                  </a:path>
                </a:pathLst>
              </a:custGeom>
              <a:solidFill>
                <a:schemeClr val="tx1">
                  <a:lumMod val="50000"/>
                  <a:lumOff val="50000"/>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cs typeface="ＭＳ Ｐゴシック" charset="0"/>
                </a:endParaRPr>
              </a:p>
            </p:txBody>
          </p:sp>
          <p:sp>
            <p:nvSpPr>
              <p:cNvPr id="130" name="Freeform 20">
                <a:extLst>
                  <a:ext uri="{FF2B5EF4-FFF2-40B4-BE49-F238E27FC236}">
                    <a16:creationId xmlns:a16="http://schemas.microsoft.com/office/drawing/2014/main" id="{560E9E5C-3CA4-4B80-8D56-CD8CC907CCBF}"/>
                  </a:ext>
                </a:extLst>
              </p:cNvPr>
              <p:cNvSpPr/>
              <p:nvPr/>
            </p:nvSpPr>
            <p:spPr>
              <a:xfrm rot="2700000">
                <a:off x="8434806" y="4400305"/>
                <a:ext cx="67977" cy="67976"/>
              </a:xfrm>
              <a:custGeom>
                <a:avLst/>
                <a:gdLst>
                  <a:gd name="connsiteX0" fmla="*/ 18747 w 124056"/>
                  <a:gd name="connsiteY0" fmla="*/ 18748 h 124055"/>
                  <a:gd name="connsiteX1" fmla="*/ 64008 w 124056"/>
                  <a:gd name="connsiteY1" fmla="*/ 0 h 124055"/>
                  <a:gd name="connsiteX2" fmla="*/ 88923 w 124056"/>
                  <a:gd name="connsiteY2" fmla="*/ 5030 h 124055"/>
                  <a:gd name="connsiteX3" fmla="*/ 106905 w 124056"/>
                  <a:gd name="connsiteY3" fmla="*/ 17154 h 124055"/>
                  <a:gd name="connsiteX4" fmla="*/ 119026 w 124056"/>
                  <a:gd name="connsiteY4" fmla="*/ 35132 h 124055"/>
                  <a:gd name="connsiteX5" fmla="*/ 124056 w 124056"/>
                  <a:gd name="connsiteY5" fmla="*/ 60047 h 124055"/>
                  <a:gd name="connsiteX6" fmla="*/ 60048 w 124056"/>
                  <a:gd name="connsiteY6" fmla="*/ 124055 h 124055"/>
                  <a:gd name="connsiteX7" fmla="*/ 0 w 124056"/>
                  <a:gd name="connsiteY7" fmla="*/ 124055 h 124055"/>
                  <a:gd name="connsiteX8" fmla="*/ 0 w 124056"/>
                  <a:gd name="connsiteY8" fmla="*/ 64008 h 124055"/>
                  <a:gd name="connsiteX9" fmla="*/ 18747 w 124056"/>
                  <a:gd name="connsiteY9" fmla="*/ 18748 h 12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56" h="124055">
                    <a:moveTo>
                      <a:pt x="18747" y="18748"/>
                    </a:moveTo>
                    <a:cubicBezTo>
                      <a:pt x="30330" y="7164"/>
                      <a:pt x="46332" y="0"/>
                      <a:pt x="64008" y="0"/>
                    </a:cubicBezTo>
                    <a:cubicBezTo>
                      <a:pt x="72846" y="0"/>
                      <a:pt x="81265" y="1791"/>
                      <a:pt x="88923" y="5030"/>
                    </a:cubicBezTo>
                    <a:lnTo>
                      <a:pt x="106905" y="17154"/>
                    </a:lnTo>
                    <a:lnTo>
                      <a:pt x="119026" y="35132"/>
                    </a:lnTo>
                    <a:cubicBezTo>
                      <a:pt x="122265" y="42790"/>
                      <a:pt x="124056" y="51209"/>
                      <a:pt x="124056" y="60047"/>
                    </a:cubicBezTo>
                    <a:cubicBezTo>
                      <a:pt x="124056" y="95398"/>
                      <a:pt x="95399" y="124055"/>
                      <a:pt x="60048" y="124055"/>
                    </a:cubicBezTo>
                    <a:lnTo>
                      <a:pt x="0" y="124055"/>
                    </a:lnTo>
                    <a:lnTo>
                      <a:pt x="0" y="64008"/>
                    </a:lnTo>
                    <a:cubicBezTo>
                      <a:pt x="0" y="46333"/>
                      <a:pt x="7164" y="30331"/>
                      <a:pt x="18747" y="1874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Arial" charset="0"/>
                  <a:ea typeface="ＭＳ Ｐゴシック" charset="0"/>
                  <a:cs typeface="ＭＳ Ｐゴシック" charset="0"/>
                </a:endParaRPr>
              </a:p>
            </p:txBody>
          </p:sp>
        </p:grpSp>
      </p:grpSp>
      <p:sp>
        <p:nvSpPr>
          <p:cNvPr id="7" name="Title 6">
            <a:extLst>
              <a:ext uri="{FF2B5EF4-FFF2-40B4-BE49-F238E27FC236}">
                <a16:creationId xmlns:a16="http://schemas.microsoft.com/office/drawing/2014/main" id="{ACA5A234-5BEC-4A41-9786-C0D74290F106}"/>
              </a:ext>
            </a:extLst>
          </p:cNvPr>
          <p:cNvSpPr>
            <a:spLocks noGrp="1"/>
          </p:cNvSpPr>
          <p:nvPr>
            <p:ph type="title"/>
          </p:nvPr>
        </p:nvSpPr>
        <p:spPr>
          <a:xfrm>
            <a:off x="329259" y="109636"/>
            <a:ext cx="8345488" cy="731837"/>
          </a:xfrm>
        </p:spPr>
        <p:txBody>
          <a:bodyPr/>
          <a:lstStyle/>
          <a:p>
            <a:r>
              <a:rPr lang="en-US" dirty="0"/>
              <a:t>Datacenter Modernization</a:t>
            </a:r>
            <a:br>
              <a:rPr lang="en-US" dirty="0"/>
            </a:br>
            <a:r>
              <a:rPr lang="en-US" sz="2000" dirty="0"/>
              <a:t>Your bridge to the Future</a:t>
            </a:r>
            <a:endParaRPr lang="en-US" dirty="0"/>
          </a:p>
        </p:txBody>
      </p:sp>
      <p:sp>
        <p:nvSpPr>
          <p:cNvPr id="121" name="Text Box 56" descr="© INSCALE GmbH, 26.05.2010&#10;http://www.presentationload.com/">
            <a:extLst>
              <a:ext uri="{FF2B5EF4-FFF2-40B4-BE49-F238E27FC236}">
                <a16:creationId xmlns:a16="http://schemas.microsoft.com/office/drawing/2014/main" id="{75E3CA3D-57D2-4A67-A05B-55F1938C2482}"/>
              </a:ext>
            </a:extLst>
          </p:cNvPr>
          <p:cNvSpPr txBox="1">
            <a:spLocks noChangeArrowheads="1"/>
          </p:cNvSpPr>
          <p:nvPr/>
        </p:nvSpPr>
        <p:spPr bwMode="gray">
          <a:xfrm>
            <a:off x="403811" y="1183719"/>
            <a:ext cx="2103120" cy="877163"/>
          </a:xfrm>
          <a:prstGeom prst="rect">
            <a:avLst/>
          </a:prstGeom>
          <a:noFill/>
          <a:ln w="9525">
            <a:noFill/>
            <a:miter lim="800000"/>
            <a:headEnd/>
            <a:tailEnd/>
          </a:ln>
          <a:effectLst/>
        </p:spPr>
        <p:txBody>
          <a:bodyPr wrap="square" lIns="90000" tIns="0" rIns="72000">
            <a:spAutoFit/>
          </a:bodyPr>
          <a:lstStyle/>
          <a:p>
            <a:pPr algn="ctr">
              <a:spcBef>
                <a:spcPct val="50000"/>
              </a:spcBef>
            </a:pPr>
            <a:r>
              <a:rPr lang="en-US" sz="1400" b="1" noProof="1">
                <a:solidFill>
                  <a:schemeClr val="tx2"/>
                </a:solidFill>
                <a:latin typeface="+mn-lt"/>
                <a:cs typeface="Calibri" pitchFamily="34" charset="0"/>
              </a:rPr>
              <a:t>Traditional Infrastructure </a:t>
            </a:r>
            <a:endParaRPr lang="en-US" sz="1000" b="1" noProof="1">
              <a:latin typeface="+mn-lt"/>
              <a:cs typeface="Calibri" pitchFamily="34" charset="0"/>
            </a:endParaRPr>
          </a:p>
          <a:p>
            <a:pPr algn="ctr">
              <a:spcBef>
                <a:spcPct val="50000"/>
              </a:spcBef>
            </a:pPr>
            <a:r>
              <a:rPr lang="en-US" sz="1000" noProof="1">
                <a:latin typeface="+mn-lt"/>
                <a:cs typeface="Calibri" pitchFamily="34" charset="0"/>
              </a:rPr>
              <a:t>Highly Manual Core Operations</a:t>
            </a:r>
          </a:p>
          <a:p>
            <a:pPr algn="ctr">
              <a:spcBef>
                <a:spcPct val="50000"/>
              </a:spcBef>
            </a:pPr>
            <a:r>
              <a:rPr lang="en-US" sz="1000" noProof="1">
                <a:latin typeface="+mn-lt"/>
                <a:cs typeface="Calibri" pitchFamily="34" charset="0"/>
              </a:rPr>
              <a:t>Limited Time and Budget </a:t>
            </a:r>
            <a:br>
              <a:rPr lang="en-US" sz="1000" noProof="1">
                <a:latin typeface="+mn-lt"/>
                <a:cs typeface="Calibri" pitchFamily="34" charset="0"/>
              </a:rPr>
            </a:br>
            <a:r>
              <a:rPr lang="en-US" sz="1000" noProof="1">
                <a:latin typeface="+mn-lt"/>
                <a:cs typeface="Calibri" pitchFamily="34" charset="0"/>
              </a:rPr>
              <a:t>for Future Initiatives </a:t>
            </a:r>
          </a:p>
        </p:txBody>
      </p:sp>
      <p:grpSp>
        <p:nvGrpSpPr>
          <p:cNvPr id="51" name="Group 50">
            <a:extLst>
              <a:ext uri="{FF2B5EF4-FFF2-40B4-BE49-F238E27FC236}">
                <a16:creationId xmlns:a16="http://schemas.microsoft.com/office/drawing/2014/main" id="{71F7E9BB-3680-46A1-8509-E30F065C1B9E}"/>
              </a:ext>
            </a:extLst>
          </p:cNvPr>
          <p:cNvGrpSpPr/>
          <p:nvPr/>
        </p:nvGrpSpPr>
        <p:grpSpPr>
          <a:xfrm>
            <a:off x="3149707" y="1073150"/>
            <a:ext cx="2468880" cy="3454134"/>
            <a:chOff x="3149707" y="1073150"/>
            <a:chExt cx="2468880" cy="3454134"/>
          </a:xfrm>
        </p:grpSpPr>
        <p:sp>
          <p:nvSpPr>
            <p:cNvPr id="110" name="Rounded Rectangle 109"/>
            <p:cNvSpPr/>
            <p:nvPr/>
          </p:nvSpPr>
          <p:spPr>
            <a:xfrm>
              <a:off x="3149707" y="1073150"/>
              <a:ext cx="2468880" cy="3454134"/>
            </a:xfrm>
            <a:prstGeom prst="roundRect">
              <a:avLst>
                <a:gd name="adj" fmla="val 327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836F3213-6434-864C-A67A-887A3949BB0A}"/>
                </a:ext>
              </a:extLst>
            </p:cNvPr>
            <p:cNvGrpSpPr/>
            <p:nvPr/>
          </p:nvGrpSpPr>
          <p:grpSpPr>
            <a:xfrm>
              <a:off x="3537266" y="2098368"/>
              <a:ext cx="1693762" cy="1231411"/>
              <a:chOff x="3140652" y="2021445"/>
              <a:chExt cx="2862696" cy="1749898"/>
            </a:xfrm>
          </p:grpSpPr>
          <p:pic>
            <p:nvPicPr>
              <p:cNvPr id="58" name="Picture 57">
                <a:extLst>
                  <a:ext uri="{FF2B5EF4-FFF2-40B4-BE49-F238E27FC236}">
                    <a16:creationId xmlns:a16="http://schemas.microsoft.com/office/drawing/2014/main" id="{C3507E0B-4A54-3449-A72D-F8BB47D7C6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59" name="Picture 58">
                <a:extLst>
                  <a:ext uri="{FF2B5EF4-FFF2-40B4-BE49-F238E27FC236}">
                    <a16:creationId xmlns:a16="http://schemas.microsoft.com/office/drawing/2014/main" id="{4B5E1FC1-A8CE-7F40-9FDD-86939110E3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60" name="Picture 59">
                <a:extLst>
                  <a:ext uri="{FF2B5EF4-FFF2-40B4-BE49-F238E27FC236}">
                    <a16:creationId xmlns:a16="http://schemas.microsoft.com/office/drawing/2014/main" id="{BD384BB1-3712-6142-9EBA-DB6307A0D5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grpSp>
          <p:nvGrpSpPr>
            <p:cNvPr id="40" name="Group 39">
              <a:extLst>
                <a:ext uri="{FF2B5EF4-FFF2-40B4-BE49-F238E27FC236}">
                  <a16:creationId xmlns:a16="http://schemas.microsoft.com/office/drawing/2014/main" id="{1729821C-5A1E-4F46-846B-BE44967A82C4}"/>
                </a:ext>
              </a:extLst>
            </p:cNvPr>
            <p:cNvGrpSpPr/>
            <p:nvPr/>
          </p:nvGrpSpPr>
          <p:grpSpPr>
            <a:xfrm>
              <a:off x="3426728" y="3321098"/>
              <a:ext cx="1914839" cy="1129071"/>
              <a:chOff x="12723716" y="3398213"/>
              <a:chExt cx="1914839" cy="1129071"/>
            </a:xfrm>
          </p:grpSpPr>
          <p:grpSp>
            <p:nvGrpSpPr>
              <p:cNvPr id="103" name="Group 102">
                <a:extLst>
                  <a:ext uri="{FF2B5EF4-FFF2-40B4-BE49-F238E27FC236}">
                    <a16:creationId xmlns:a16="http://schemas.microsoft.com/office/drawing/2014/main" id="{A5F61D1B-A690-44B7-8B94-4D08F6615C44}"/>
                  </a:ext>
                </a:extLst>
              </p:cNvPr>
              <p:cNvGrpSpPr/>
              <p:nvPr/>
            </p:nvGrpSpPr>
            <p:grpSpPr>
              <a:xfrm>
                <a:off x="12723716" y="3398213"/>
                <a:ext cx="1619701" cy="353943"/>
                <a:chOff x="4128047" y="3547889"/>
                <a:chExt cx="2389875" cy="353943"/>
              </a:xfrm>
            </p:grpSpPr>
            <p:sp>
              <p:nvSpPr>
                <p:cNvPr id="104" name="Rectangle 103">
                  <a:extLst>
                    <a:ext uri="{FF2B5EF4-FFF2-40B4-BE49-F238E27FC236}">
                      <a16:creationId xmlns:a16="http://schemas.microsoft.com/office/drawing/2014/main" id="{698A1A52-C897-4578-9435-6A2ECF53C7A4}"/>
                    </a:ext>
                  </a:extLst>
                </p:cNvPr>
                <p:cNvSpPr/>
                <p:nvPr/>
              </p:nvSpPr>
              <p:spPr>
                <a:xfrm>
                  <a:off x="4911318" y="3547889"/>
                  <a:ext cx="1606604" cy="3539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defTabSz="457178">
                    <a:lnSpc>
                      <a:spcPct val="85000"/>
                    </a:lnSpc>
                  </a:pPr>
                  <a:r>
                    <a:rPr lang="en-US" sz="1000" b="1" dirty="0">
                      <a:solidFill>
                        <a:schemeClr val="bg2"/>
                      </a:solidFill>
                      <a:latin typeface="CiscoSansTT Light" panose="020B0503020201020303" pitchFamily="34" charset="0"/>
                      <a:cs typeface="CiscoSansTT Light" panose="020B0503020201020303" pitchFamily="34" charset="0"/>
                    </a:rPr>
                    <a:t>Management </a:t>
                  </a:r>
                  <a:br>
                    <a:rPr lang="en-US" sz="1000" b="1" dirty="0">
                      <a:solidFill>
                        <a:schemeClr val="bg2"/>
                      </a:solidFill>
                      <a:latin typeface="CiscoSansTT Light" panose="020B0503020201020303" pitchFamily="34" charset="0"/>
                      <a:cs typeface="CiscoSansTT Light" panose="020B0503020201020303" pitchFamily="34" charset="0"/>
                    </a:rPr>
                  </a:br>
                  <a:r>
                    <a:rPr lang="en-US" sz="1000" b="1" dirty="0">
                      <a:solidFill>
                        <a:schemeClr val="bg2"/>
                      </a:solidFill>
                      <a:latin typeface="CiscoSansTT Light" panose="020B0503020201020303" pitchFamily="34" charset="0"/>
                      <a:cs typeface="CiscoSansTT Light" panose="020B0503020201020303" pitchFamily="34" charset="0"/>
                    </a:rPr>
                    <a:t>Time Savings</a:t>
                  </a:r>
                  <a:r>
                    <a:rPr lang="en-US" sz="1000" b="1" baseline="30000" dirty="0">
                      <a:solidFill>
                        <a:schemeClr val="bg2"/>
                      </a:solidFill>
                      <a:latin typeface="CiscoSansTT Light" panose="020B0503020201020303" pitchFamily="34" charset="0"/>
                      <a:cs typeface="CiscoSansTT Light" panose="020B0503020201020303" pitchFamily="34" charset="0"/>
                    </a:rPr>
                    <a:t>3</a:t>
                  </a:r>
                </a:p>
              </p:txBody>
            </p:sp>
            <p:sp>
              <p:nvSpPr>
                <p:cNvPr id="105" name="Rectangle 104">
                  <a:extLst>
                    <a:ext uri="{FF2B5EF4-FFF2-40B4-BE49-F238E27FC236}">
                      <a16:creationId xmlns:a16="http://schemas.microsoft.com/office/drawing/2014/main" id="{BCA9E50F-39BC-45B8-8F16-7EC99BA92538}"/>
                    </a:ext>
                  </a:extLst>
                </p:cNvPr>
                <p:cNvSpPr/>
                <p:nvPr/>
              </p:nvSpPr>
              <p:spPr>
                <a:xfrm>
                  <a:off x="4128047" y="3560969"/>
                  <a:ext cx="903994" cy="327782"/>
                </a:xfrm>
                <a:prstGeom prst="rect">
                  <a:avLst/>
                </a:prstGeom>
              </p:spPr>
              <p:txBody>
                <a:bodyPr wrap="none">
                  <a:spAutoFit/>
                </a:bodyPr>
                <a:lstStyle/>
                <a:p>
                  <a:pPr lvl="0" algn="r">
                    <a:lnSpc>
                      <a:spcPct val="85000"/>
                    </a:lnSpc>
                    <a:defRPr/>
                  </a:pPr>
                  <a:r>
                    <a:rPr lang="en-US" b="1" spc="-150" dirty="0">
                      <a:solidFill>
                        <a:schemeClr val="bg2"/>
                      </a:solidFill>
                      <a:latin typeface="CiscoSansTT ExtraLight"/>
                    </a:rPr>
                    <a:t>75</a:t>
                  </a:r>
                  <a:r>
                    <a:rPr lang="en-US" b="1" dirty="0">
                      <a:solidFill>
                        <a:schemeClr val="bg2"/>
                      </a:solidFill>
                      <a:latin typeface="CiscoSansTT ExtraLight"/>
                    </a:rPr>
                    <a:t>%</a:t>
                  </a:r>
                  <a:endParaRPr lang="en-US" sz="800" b="1" dirty="0">
                    <a:solidFill>
                      <a:schemeClr val="bg2"/>
                    </a:solidFill>
                    <a:latin typeface="CiscoSansTT Light" panose="020B0503020201020303" pitchFamily="34" charset="0"/>
                    <a:cs typeface="CiscoSansTT Light" panose="020B0503020201020303" pitchFamily="34" charset="0"/>
                  </a:endParaRPr>
                </a:p>
              </p:txBody>
            </p:sp>
          </p:grpSp>
          <p:sp>
            <p:nvSpPr>
              <p:cNvPr id="106" name="Rectangle 105">
                <a:extLst>
                  <a:ext uri="{FF2B5EF4-FFF2-40B4-BE49-F238E27FC236}">
                    <a16:creationId xmlns:a16="http://schemas.microsoft.com/office/drawing/2014/main" id="{3073AF7A-392D-456E-94AE-DBB12BD683AF}"/>
                  </a:ext>
                </a:extLst>
              </p:cNvPr>
              <p:cNvSpPr/>
              <p:nvPr/>
            </p:nvSpPr>
            <p:spPr>
              <a:xfrm>
                <a:off x="13285649" y="3762963"/>
                <a:ext cx="921224" cy="380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457178" rtl="0" eaLnBrk="1" fontAlgn="base" latinLnBrk="0" hangingPunct="1">
                  <a:lnSpc>
                    <a:spcPct val="85000"/>
                  </a:lnSpc>
                  <a:spcBef>
                    <a:spcPct val="0"/>
                  </a:spcBef>
                  <a:spcAft>
                    <a:spcPct val="0"/>
                  </a:spcAft>
                  <a:buClrTx/>
                  <a:buSzTx/>
                  <a:buFontTx/>
                  <a:buNone/>
                  <a:tabLst/>
                  <a:defRPr/>
                </a:pPr>
                <a:r>
                  <a:rPr kumimoji="0" lang="en-US" sz="1100" b="1" i="0" u="none" strike="noStrike" kern="1200" cap="none" spc="0" normalizeH="0" baseline="0" noProof="0" dirty="0">
                    <a:ln>
                      <a:noFill/>
                    </a:ln>
                    <a:solidFill>
                      <a:schemeClr val="bg2"/>
                    </a:solidFill>
                    <a:effectLst/>
                    <a:uLnTx/>
                    <a:uFillTx/>
                    <a:latin typeface="CiscoSansTT Light" panose="020B0503020201020303" pitchFamily="34" charset="0"/>
                    <a:ea typeface="+mn-ea"/>
                    <a:cs typeface="CiscoSansTT Light" panose="020B0503020201020303" pitchFamily="34" charset="0"/>
                  </a:rPr>
                  <a:t>Downtime Reduction</a:t>
                </a:r>
                <a:r>
                  <a:rPr kumimoji="0" lang="en-US" sz="1050" b="1" i="0" u="none" strike="noStrike" kern="1200" cap="none" spc="0" normalizeH="0" baseline="30000" noProof="0" dirty="0">
                    <a:ln>
                      <a:noFill/>
                    </a:ln>
                    <a:solidFill>
                      <a:schemeClr val="bg2"/>
                    </a:solidFill>
                    <a:effectLst/>
                    <a:uLnTx/>
                    <a:uFillTx/>
                    <a:latin typeface="CiscoSansTT Light" panose="020B0503020201020303" pitchFamily="34" charset="0"/>
                    <a:ea typeface="+mn-ea"/>
                    <a:cs typeface="CiscoSansTT Light" panose="020B0503020201020303" pitchFamily="34" charset="0"/>
                  </a:rPr>
                  <a:t>7</a:t>
                </a:r>
              </a:p>
            </p:txBody>
          </p:sp>
          <p:sp>
            <p:nvSpPr>
              <p:cNvPr id="107" name="Rectangle 106">
                <a:extLst>
                  <a:ext uri="{FF2B5EF4-FFF2-40B4-BE49-F238E27FC236}">
                    <a16:creationId xmlns:a16="http://schemas.microsoft.com/office/drawing/2014/main" id="{BCA9E50F-39BC-45B8-8F16-7EC99BA92538}"/>
                  </a:ext>
                </a:extLst>
              </p:cNvPr>
              <p:cNvSpPr/>
              <p:nvPr/>
            </p:nvSpPr>
            <p:spPr>
              <a:xfrm>
                <a:off x="12748377" y="3788178"/>
                <a:ext cx="612668" cy="327782"/>
              </a:xfrm>
              <a:prstGeom prst="rect">
                <a:avLst/>
              </a:prstGeom>
            </p:spPr>
            <p:txBody>
              <a:bodyPr wrap="none">
                <a:spAutoFit/>
              </a:bodyPr>
              <a:lstStyle/>
              <a:p>
                <a:pPr lvl="0" algn="r">
                  <a:lnSpc>
                    <a:spcPct val="85000"/>
                  </a:lnSpc>
                  <a:defRPr/>
                </a:pPr>
                <a:r>
                  <a:rPr lang="en-US" b="1" spc="-150" dirty="0">
                    <a:solidFill>
                      <a:schemeClr val="bg2"/>
                    </a:solidFill>
                    <a:latin typeface="CiscoSansTT ExtraLight"/>
                  </a:rPr>
                  <a:t>90</a:t>
                </a:r>
                <a:r>
                  <a:rPr lang="en-US" b="1" dirty="0">
                    <a:solidFill>
                      <a:schemeClr val="bg2"/>
                    </a:solidFill>
                    <a:latin typeface="CiscoSansTT ExtraLight"/>
                  </a:rPr>
                  <a:t>%</a:t>
                </a:r>
                <a:endParaRPr lang="en-US" sz="800" b="1" dirty="0">
                  <a:solidFill>
                    <a:schemeClr val="bg2"/>
                  </a:solidFill>
                  <a:latin typeface="CiscoSansTT Light" panose="020B0503020201020303" pitchFamily="34" charset="0"/>
                  <a:cs typeface="CiscoSansTT Light" panose="020B0503020201020303" pitchFamily="34" charset="0"/>
                </a:endParaRPr>
              </a:p>
            </p:txBody>
          </p:sp>
          <p:sp>
            <p:nvSpPr>
              <p:cNvPr id="108" name="Rectangle 107"/>
              <p:cNvSpPr/>
              <p:nvPr/>
            </p:nvSpPr>
            <p:spPr>
              <a:xfrm>
                <a:off x="13285649" y="4147180"/>
                <a:ext cx="1352906" cy="380104"/>
              </a:xfrm>
              <a:prstGeom prst="rect">
                <a:avLst/>
              </a:prstGeom>
            </p:spPr>
            <p:txBody>
              <a:bodyPr wrap="square">
                <a:spAutoFit/>
              </a:bodyPr>
              <a:lstStyle/>
              <a:p>
                <a:pPr lvl="0" defTabSz="457178">
                  <a:lnSpc>
                    <a:spcPct val="85000"/>
                  </a:lnSpc>
                  <a:defRPr/>
                </a:pPr>
                <a:r>
                  <a:rPr lang="en-US" sz="1100" b="1" dirty="0">
                    <a:solidFill>
                      <a:schemeClr val="bg2"/>
                    </a:solidFill>
                    <a:latin typeface="CiscoSansTT Light" panose="020B0503020201020303" pitchFamily="34" charset="0"/>
                    <a:cs typeface="CiscoSansTT Light" panose="020B0503020201020303" pitchFamily="34" charset="0"/>
                  </a:rPr>
                  <a:t>Savings vs. 3-tier Infrastructure</a:t>
                </a:r>
                <a:r>
                  <a:rPr lang="en-US" sz="1100" b="1" baseline="30000" dirty="0">
                    <a:solidFill>
                      <a:schemeClr val="bg2"/>
                    </a:solidFill>
                    <a:latin typeface="CiscoSansTT Light" panose="020B0503020201020303" pitchFamily="34" charset="0"/>
                    <a:cs typeface="CiscoSansTT Light" panose="020B0503020201020303" pitchFamily="34" charset="0"/>
                  </a:rPr>
                  <a:t>1</a:t>
                </a:r>
              </a:p>
            </p:txBody>
          </p:sp>
          <p:sp>
            <p:nvSpPr>
              <p:cNvPr id="109" name="Rectangle 108">
                <a:extLst>
                  <a:ext uri="{FF2B5EF4-FFF2-40B4-BE49-F238E27FC236}">
                    <a16:creationId xmlns:a16="http://schemas.microsoft.com/office/drawing/2014/main" id="{BCA9E50F-39BC-45B8-8F16-7EC99BA92538}"/>
                  </a:ext>
                </a:extLst>
              </p:cNvPr>
              <p:cNvSpPr/>
              <p:nvPr/>
            </p:nvSpPr>
            <p:spPr>
              <a:xfrm>
                <a:off x="12745783" y="4180792"/>
                <a:ext cx="612668" cy="327782"/>
              </a:xfrm>
              <a:prstGeom prst="rect">
                <a:avLst/>
              </a:prstGeom>
            </p:spPr>
            <p:txBody>
              <a:bodyPr wrap="none">
                <a:spAutoFit/>
              </a:bodyPr>
              <a:lstStyle/>
              <a:p>
                <a:pPr lvl="0" algn="r">
                  <a:lnSpc>
                    <a:spcPct val="85000"/>
                  </a:lnSpc>
                  <a:defRPr/>
                </a:pPr>
                <a:r>
                  <a:rPr lang="en-US" b="1" spc="-150" dirty="0">
                    <a:solidFill>
                      <a:schemeClr val="bg2"/>
                    </a:solidFill>
                    <a:latin typeface="CiscoSansTT ExtraLight"/>
                  </a:rPr>
                  <a:t>80</a:t>
                </a:r>
                <a:r>
                  <a:rPr lang="en-US" b="1" dirty="0">
                    <a:solidFill>
                      <a:schemeClr val="bg2"/>
                    </a:solidFill>
                    <a:latin typeface="CiscoSansTT ExtraLight"/>
                  </a:rPr>
                  <a:t>%</a:t>
                </a:r>
                <a:endParaRPr lang="en-US" sz="800" b="1" dirty="0">
                  <a:solidFill>
                    <a:schemeClr val="bg2"/>
                  </a:solidFill>
                  <a:latin typeface="CiscoSansTT Light" panose="020B0503020201020303" pitchFamily="34" charset="0"/>
                  <a:cs typeface="CiscoSansTT Light" panose="020B0503020201020303" pitchFamily="34" charset="0"/>
                </a:endParaRPr>
              </a:p>
            </p:txBody>
          </p:sp>
        </p:grpSp>
        <p:sp>
          <p:nvSpPr>
            <p:cNvPr id="122" name="Text Box 56" descr="© INSCALE GmbH, 26.05.2010&#10;http://www.presentationload.com/">
              <a:extLst>
                <a:ext uri="{FF2B5EF4-FFF2-40B4-BE49-F238E27FC236}">
                  <a16:creationId xmlns:a16="http://schemas.microsoft.com/office/drawing/2014/main" id="{783E311F-D2F2-41F7-8991-908A602DCF52}"/>
                </a:ext>
              </a:extLst>
            </p:cNvPr>
            <p:cNvSpPr txBox="1">
              <a:spLocks noChangeArrowheads="1"/>
            </p:cNvSpPr>
            <p:nvPr/>
          </p:nvSpPr>
          <p:spPr bwMode="gray">
            <a:xfrm>
              <a:off x="3293286" y="1183719"/>
              <a:ext cx="2181724" cy="923330"/>
            </a:xfrm>
            <a:prstGeom prst="rect">
              <a:avLst/>
            </a:prstGeom>
            <a:noFill/>
            <a:ln w="9525">
              <a:noFill/>
              <a:miter lim="800000"/>
              <a:headEnd/>
              <a:tailEnd/>
            </a:ln>
            <a:effectLst/>
          </p:spPr>
          <p:txBody>
            <a:bodyPr wrap="square" lIns="90000" tIns="0" rIns="72000">
              <a:spAutoFit/>
            </a:bodyPr>
            <a:lstStyle/>
            <a:p>
              <a:pPr algn="ctr">
                <a:spcBef>
                  <a:spcPct val="50000"/>
                </a:spcBef>
              </a:pPr>
              <a:r>
                <a:rPr lang="en-US" sz="1400" b="1" noProof="1">
                  <a:solidFill>
                    <a:schemeClr val="bg2"/>
                  </a:solidFill>
                  <a:latin typeface="+mn-lt"/>
                  <a:cs typeface="Calibri" pitchFamily="34" charset="0"/>
                </a:rPr>
                <a:t>Modernized Hyperconverged Infrastructure</a:t>
              </a:r>
            </a:p>
            <a:p>
              <a:pPr algn="ctr">
                <a:spcBef>
                  <a:spcPct val="50000"/>
                </a:spcBef>
              </a:pPr>
              <a:r>
                <a:rPr lang="en-US" sz="1000" b="1" noProof="1">
                  <a:solidFill>
                    <a:schemeClr val="bg2"/>
                  </a:solidFill>
                  <a:latin typeface="+mn-lt"/>
                  <a:cs typeface="Calibri" pitchFamily="34" charset="0"/>
                </a:rPr>
                <a:t>Streamlined and Modernized Core </a:t>
              </a:r>
            </a:p>
          </p:txBody>
        </p:sp>
      </p:grpSp>
      <p:grpSp>
        <p:nvGrpSpPr>
          <p:cNvPr id="39" name="Group 38">
            <a:extLst>
              <a:ext uri="{FF2B5EF4-FFF2-40B4-BE49-F238E27FC236}">
                <a16:creationId xmlns:a16="http://schemas.microsoft.com/office/drawing/2014/main" id="{691E3CA0-94C6-480F-A3C0-594286A48353}"/>
              </a:ext>
            </a:extLst>
          </p:cNvPr>
          <p:cNvGrpSpPr/>
          <p:nvPr/>
        </p:nvGrpSpPr>
        <p:grpSpPr>
          <a:xfrm>
            <a:off x="6407497" y="1122164"/>
            <a:ext cx="2046414" cy="2590302"/>
            <a:chOff x="6310170" y="1122164"/>
            <a:chExt cx="2046414" cy="2590302"/>
          </a:xfrm>
        </p:grpSpPr>
        <p:sp>
          <p:nvSpPr>
            <p:cNvPr id="69" name="TextBox 68">
              <a:extLst>
                <a:ext uri="{FF2B5EF4-FFF2-40B4-BE49-F238E27FC236}">
                  <a16:creationId xmlns:a16="http://schemas.microsoft.com/office/drawing/2014/main" id="{D09D6206-3852-4C0C-AE62-F8120B883BCA}"/>
                </a:ext>
              </a:extLst>
            </p:cNvPr>
            <p:cNvSpPr txBox="1"/>
            <p:nvPr/>
          </p:nvSpPr>
          <p:spPr>
            <a:xfrm flipH="1">
              <a:off x="6435512" y="1122164"/>
              <a:ext cx="1793484" cy="430887"/>
            </a:xfrm>
            <a:prstGeom prst="rect">
              <a:avLst/>
            </a:prstGeom>
            <a:noFill/>
          </p:spPr>
          <p:txBody>
            <a:bodyPr wrap="square" lIns="0" tIns="0" rIns="0" bIns="0" rtlCol="0" anchor="b">
              <a:spAutoFit/>
            </a:bodyPr>
            <a:lstStyle/>
            <a:p>
              <a:pPr algn="ctr"/>
              <a:r>
                <a:rPr lang="en-US" sz="1400" b="1" dirty="0">
                  <a:solidFill>
                    <a:schemeClr val="tx2"/>
                  </a:solidFill>
                  <a:latin typeface="+mn-lt"/>
                </a:rPr>
                <a:t>Optimized for the Distributed Datacenter</a:t>
              </a:r>
            </a:p>
          </p:txBody>
        </p:sp>
        <p:grpSp>
          <p:nvGrpSpPr>
            <p:cNvPr id="37" name="Group 36">
              <a:extLst>
                <a:ext uri="{FF2B5EF4-FFF2-40B4-BE49-F238E27FC236}">
                  <a16:creationId xmlns:a16="http://schemas.microsoft.com/office/drawing/2014/main" id="{D4119E58-A94D-4C74-8D80-365C9DC8FF5D}"/>
                </a:ext>
              </a:extLst>
            </p:cNvPr>
            <p:cNvGrpSpPr/>
            <p:nvPr/>
          </p:nvGrpSpPr>
          <p:grpSpPr>
            <a:xfrm>
              <a:off x="6310170" y="1651952"/>
              <a:ext cx="2046414" cy="2060514"/>
              <a:chOff x="6301776" y="1520619"/>
              <a:chExt cx="2046414" cy="2060514"/>
            </a:xfrm>
          </p:grpSpPr>
          <p:sp>
            <p:nvSpPr>
              <p:cNvPr id="55" name="Oval 54">
                <a:extLst>
                  <a:ext uri="{FF2B5EF4-FFF2-40B4-BE49-F238E27FC236}">
                    <a16:creationId xmlns:a16="http://schemas.microsoft.com/office/drawing/2014/main" id="{CABB8709-288B-486B-9F43-97145168E91D}"/>
                  </a:ext>
                </a:extLst>
              </p:cNvPr>
              <p:cNvSpPr/>
              <p:nvPr/>
            </p:nvSpPr>
            <p:spPr>
              <a:xfrm>
                <a:off x="6427118" y="1657402"/>
                <a:ext cx="1807968" cy="1807968"/>
              </a:xfrm>
              <a:prstGeom prst="ellipse">
                <a:avLst/>
              </a:prstGeom>
              <a:noFill/>
              <a:ln w="19050" cap="rnd">
                <a:solidFill>
                  <a:schemeClr val="tx1">
                    <a:lumMod val="25000"/>
                    <a:lumOff val="75000"/>
                  </a:schemeClr>
                </a:solidFill>
              </a:ln>
            </p:spPr>
            <p:txBody>
              <a:bodyPr vert="horz" wrap="square" lIns="91440" tIns="45720" rIns="91440" bIns="45720" numCol="1" anchor="t" anchorCtr="0" compatLnSpc="1">
                <a:prstTxWarp prst="textNoShape">
                  <a:avLst/>
                </a:prstTxWarp>
              </a:bodyPr>
              <a:lstStyle/>
              <a:p>
                <a:endParaRPr lang="en-US" dirty="0">
                  <a:latin typeface="Arial" charset="0"/>
                  <a:ea typeface="ＭＳ Ｐゴシック" charset="0"/>
                </a:endParaRPr>
              </a:p>
            </p:txBody>
          </p:sp>
          <p:pic>
            <p:nvPicPr>
              <p:cNvPr id="56" name="Picture 55">
                <a:extLst>
                  <a:ext uri="{FF2B5EF4-FFF2-40B4-BE49-F238E27FC236}">
                    <a16:creationId xmlns:a16="http://schemas.microsoft.com/office/drawing/2014/main" id="{2FF9091D-339A-4CEA-A79D-F5F0F91070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02564" y="3321752"/>
                <a:ext cx="259381" cy="259381"/>
              </a:xfrm>
              <a:prstGeom prst="rect">
                <a:avLst/>
              </a:prstGeom>
            </p:spPr>
          </p:pic>
          <p:pic>
            <p:nvPicPr>
              <p:cNvPr id="62" name="Picture 61">
                <a:extLst>
                  <a:ext uri="{FF2B5EF4-FFF2-40B4-BE49-F238E27FC236}">
                    <a16:creationId xmlns:a16="http://schemas.microsoft.com/office/drawing/2014/main" id="{CBD789BB-D767-4AA6-BADC-62DDBE7828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04603" y="2166992"/>
                <a:ext cx="259381" cy="259381"/>
              </a:xfrm>
              <a:prstGeom prst="rect">
                <a:avLst/>
              </a:prstGeom>
            </p:spPr>
          </p:pic>
          <p:pic>
            <p:nvPicPr>
              <p:cNvPr id="65" name="Picture 64">
                <a:extLst>
                  <a:ext uri="{FF2B5EF4-FFF2-40B4-BE49-F238E27FC236}">
                    <a16:creationId xmlns:a16="http://schemas.microsoft.com/office/drawing/2014/main" id="{DFF5D41F-A5F1-4968-8C85-E0EAF85A945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48172" y="3137634"/>
                <a:ext cx="259381" cy="259381"/>
              </a:xfrm>
              <a:prstGeom prst="rect">
                <a:avLst/>
              </a:prstGeom>
            </p:spPr>
          </p:pic>
          <p:pic>
            <p:nvPicPr>
              <p:cNvPr id="67" name="Picture 66">
                <a:extLst>
                  <a:ext uri="{FF2B5EF4-FFF2-40B4-BE49-F238E27FC236}">
                    <a16:creationId xmlns:a16="http://schemas.microsoft.com/office/drawing/2014/main" id="{D6B3AEBF-8E17-467E-9AFA-3C6437ADC22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48172" y="1677686"/>
                <a:ext cx="259381" cy="259381"/>
              </a:xfrm>
              <a:prstGeom prst="rect">
                <a:avLst/>
              </a:prstGeom>
            </p:spPr>
          </p:pic>
          <p:pic>
            <p:nvPicPr>
              <p:cNvPr id="68" name="Picture 67">
                <a:extLst>
                  <a:ext uri="{FF2B5EF4-FFF2-40B4-BE49-F238E27FC236}">
                    <a16:creationId xmlns:a16="http://schemas.microsoft.com/office/drawing/2014/main" id="{AB41104A-0D15-439D-9EA6-630F5627070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01776" y="2664362"/>
                <a:ext cx="259381" cy="259381"/>
              </a:xfrm>
              <a:prstGeom prst="rect">
                <a:avLst/>
              </a:prstGeom>
            </p:spPr>
          </p:pic>
          <p:pic>
            <p:nvPicPr>
              <p:cNvPr id="91" name="Picture 90">
                <a:extLst>
                  <a:ext uri="{FF2B5EF4-FFF2-40B4-BE49-F238E27FC236}">
                    <a16:creationId xmlns:a16="http://schemas.microsoft.com/office/drawing/2014/main" id="{FFA8E35C-AF15-481D-99FF-9EF25ECC624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81666" y="2666036"/>
                <a:ext cx="266068" cy="266068"/>
              </a:xfrm>
              <a:prstGeom prst="rect">
                <a:avLst/>
              </a:prstGeom>
            </p:spPr>
          </p:pic>
          <p:pic>
            <p:nvPicPr>
              <p:cNvPr id="92" name="Picture 91">
                <a:extLst>
                  <a:ext uri="{FF2B5EF4-FFF2-40B4-BE49-F238E27FC236}">
                    <a16:creationId xmlns:a16="http://schemas.microsoft.com/office/drawing/2014/main" id="{E3071331-EC80-482C-9F76-F0D2FC0944D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92513" y="1520619"/>
                <a:ext cx="257014" cy="257014"/>
              </a:xfrm>
              <a:prstGeom prst="rect">
                <a:avLst/>
              </a:prstGeom>
            </p:spPr>
          </p:pic>
          <p:pic>
            <p:nvPicPr>
              <p:cNvPr id="94" name="Picture 93">
                <a:extLst>
                  <a:ext uri="{FF2B5EF4-FFF2-40B4-BE49-F238E27FC236}">
                    <a16:creationId xmlns:a16="http://schemas.microsoft.com/office/drawing/2014/main" id="{6080CE1D-8617-435F-8993-992174B9720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084693" y="2164483"/>
                <a:ext cx="263497" cy="263497"/>
              </a:xfrm>
              <a:prstGeom prst="rect">
                <a:avLst/>
              </a:prstGeom>
            </p:spPr>
          </p:pic>
          <p:pic>
            <p:nvPicPr>
              <p:cNvPr id="95" name="Picture 94">
                <a:extLst>
                  <a:ext uri="{FF2B5EF4-FFF2-40B4-BE49-F238E27FC236}">
                    <a16:creationId xmlns:a16="http://schemas.microsoft.com/office/drawing/2014/main" id="{661C02FA-A0B4-46BA-BE05-AA2FB8AF276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31790" y="1682723"/>
                <a:ext cx="263285" cy="263285"/>
              </a:xfrm>
              <a:prstGeom prst="rect">
                <a:avLst/>
              </a:prstGeom>
            </p:spPr>
          </p:pic>
          <p:pic>
            <p:nvPicPr>
              <p:cNvPr id="96" name="Picture 95">
                <a:extLst>
                  <a:ext uri="{FF2B5EF4-FFF2-40B4-BE49-F238E27FC236}">
                    <a16:creationId xmlns:a16="http://schemas.microsoft.com/office/drawing/2014/main" id="{F7695543-54A0-44CB-A0F6-5F9EE81BEA1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636947" y="3143793"/>
                <a:ext cx="252972" cy="252972"/>
              </a:xfrm>
              <a:prstGeom prst="rect">
                <a:avLst/>
              </a:prstGeom>
            </p:spPr>
          </p:pic>
          <p:grpSp>
            <p:nvGrpSpPr>
              <p:cNvPr id="8" name="Group 7">
                <a:extLst>
                  <a:ext uri="{FF2B5EF4-FFF2-40B4-BE49-F238E27FC236}">
                    <a16:creationId xmlns:a16="http://schemas.microsoft.com/office/drawing/2014/main" id="{7083DA72-BCC8-435B-8BD8-8035A60766B1}"/>
                  </a:ext>
                </a:extLst>
              </p:cNvPr>
              <p:cNvGrpSpPr/>
              <p:nvPr/>
            </p:nvGrpSpPr>
            <p:grpSpPr>
              <a:xfrm>
                <a:off x="6623533" y="1925349"/>
                <a:ext cx="1417441" cy="1355129"/>
                <a:chOff x="3499576" y="1886054"/>
                <a:chExt cx="2148682" cy="2054224"/>
              </a:xfrm>
            </p:grpSpPr>
            <p:grpSp>
              <p:nvGrpSpPr>
                <p:cNvPr id="97" name="Group 96">
                  <a:extLst>
                    <a:ext uri="{FF2B5EF4-FFF2-40B4-BE49-F238E27FC236}">
                      <a16:creationId xmlns:a16="http://schemas.microsoft.com/office/drawing/2014/main" id="{3C41617D-BAA9-43B2-9D99-2D276E50F7D6}"/>
                    </a:ext>
                  </a:extLst>
                </p:cNvPr>
                <p:cNvGrpSpPr/>
                <p:nvPr/>
              </p:nvGrpSpPr>
              <p:grpSpPr>
                <a:xfrm>
                  <a:off x="3499576" y="1886054"/>
                  <a:ext cx="2148682" cy="2054224"/>
                  <a:chOff x="5048800" y="1774826"/>
                  <a:chExt cx="2148682" cy="2054224"/>
                </a:xfrm>
              </p:grpSpPr>
              <p:sp>
                <p:nvSpPr>
                  <p:cNvPr id="98" name="Freeform 7">
                    <a:extLst>
                      <a:ext uri="{FF2B5EF4-FFF2-40B4-BE49-F238E27FC236}">
                        <a16:creationId xmlns:a16="http://schemas.microsoft.com/office/drawing/2014/main" id="{69E72B4A-A1C7-44A0-8B88-E00324A96CD8}"/>
                      </a:ext>
                    </a:extLst>
                  </p:cNvPr>
                  <p:cNvSpPr>
                    <a:spLocks/>
                  </p:cNvSpPr>
                  <p:nvPr/>
                </p:nvSpPr>
                <p:spPr bwMode="auto">
                  <a:xfrm>
                    <a:off x="6124576" y="2555876"/>
                    <a:ext cx="627063" cy="503238"/>
                  </a:xfrm>
                  <a:custGeom>
                    <a:avLst/>
                    <a:gdLst>
                      <a:gd name="T0" fmla="*/ 187 w 606"/>
                      <a:gd name="T1" fmla="*/ 0 h 487"/>
                      <a:gd name="T2" fmla="*/ 119 w 606"/>
                      <a:gd name="T3" fmla="*/ 177 h 487"/>
                      <a:gd name="T4" fmla="*/ 0 w 606"/>
                      <a:gd name="T5" fmla="*/ 325 h 487"/>
                      <a:gd name="T6" fmla="*/ 419 w 606"/>
                      <a:gd name="T7" fmla="*/ 487 h 487"/>
                      <a:gd name="T8" fmla="*/ 606 w 606"/>
                      <a:gd name="T9" fmla="*/ 459 h 487"/>
                      <a:gd name="T10" fmla="*/ 187 w 606"/>
                      <a:gd name="T11" fmla="*/ 0 h 487"/>
                    </a:gdLst>
                    <a:ahLst/>
                    <a:cxnLst>
                      <a:cxn ang="0">
                        <a:pos x="T0" y="T1"/>
                      </a:cxn>
                      <a:cxn ang="0">
                        <a:pos x="T2" y="T3"/>
                      </a:cxn>
                      <a:cxn ang="0">
                        <a:pos x="T4" y="T5"/>
                      </a:cxn>
                      <a:cxn ang="0">
                        <a:pos x="T6" y="T7"/>
                      </a:cxn>
                      <a:cxn ang="0">
                        <a:pos x="T8" y="T9"/>
                      </a:cxn>
                      <a:cxn ang="0">
                        <a:pos x="T10" y="T11"/>
                      </a:cxn>
                    </a:cxnLst>
                    <a:rect l="0" t="0" r="r" b="b"/>
                    <a:pathLst>
                      <a:path w="606" h="487">
                        <a:moveTo>
                          <a:pt x="187" y="0"/>
                        </a:moveTo>
                        <a:cubicBezTo>
                          <a:pt x="174" y="61"/>
                          <a:pt x="151" y="120"/>
                          <a:pt x="119" y="177"/>
                        </a:cubicBezTo>
                        <a:cubicBezTo>
                          <a:pt x="86" y="234"/>
                          <a:pt x="46" y="283"/>
                          <a:pt x="0" y="325"/>
                        </a:cubicBezTo>
                        <a:cubicBezTo>
                          <a:pt x="115" y="430"/>
                          <a:pt x="266" y="487"/>
                          <a:pt x="419" y="487"/>
                        </a:cubicBezTo>
                        <a:cubicBezTo>
                          <a:pt x="482" y="487"/>
                          <a:pt x="545" y="478"/>
                          <a:pt x="606" y="459"/>
                        </a:cubicBezTo>
                        <a:cubicBezTo>
                          <a:pt x="559" y="241"/>
                          <a:pt x="397" y="67"/>
                          <a:pt x="187" y="0"/>
                        </a:cubicBezTo>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99" name="yellow">
                    <a:extLst>
                      <a:ext uri="{FF2B5EF4-FFF2-40B4-BE49-F238E27FC236}">
                        <a16:creationId xmlns:a16="http://schemas.microsoft.com/office/drawing/2014/main" id="{3759FE5D-5E7F-4C2A-ADD6-5C17A9961596}"/>
                      </a:ext>
                    </a:extLst>
                  </p:cNvPr>
                  <p:cNvSpPr/>
                  <p:nvPr/>
                </p:nvSpPr>
                <p:spPr>
                  <a:xfrm>
                    <a:off x="5481638" y="2544762"/>
                    <a:ext cx="1284288" cy="12842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0" name="green">
                    <a:extLst>
                      <a:ext uri="{FF2B5EF4-FFF2-40B4-BE49-F238E27FC236}">
                        <a16:creationId xmlns:a16="http://schemas.microsoft.com/office/drawing/2014/main" id="{0AA687D3-61C8-4F21-A3FE-737AB5722178}"/>
                      </a:ext>
                    </a:extLst>
                  </p:cNvPr>
                  <p:cNvSpPr/>
                  <p:nvPr/>
                </p:nvSpPr>
                <p:spPr>
                  <a:xfrm>
                    <a:off x="5048800" y="1774826"/>
                    <a:ext cx="1284288" cy="128428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1" name="Core">
                    <a:extLst>
                      <a:ext uri="{FF2B5EF4-FFF2-40B4-BE49-F238E27FC236}">
                        <a16:creationId xmlns:a16="http://schemas.microsoft.com/office/drawing/2014/main" id="{260E6DFA-719A-4B40-9EEF-01A02093E0D2}"/>
                      </a:ext>
                    </a:extLst>
                  </p:cNvPr>
                  <p:cNvSpPr txBox="1"/>
                  <p:nvPr/>
                </p:nvSpPr>
                <p:spPr>
                  <a:xfrm>
                    <a:off x="5231801" y="2220405"/>
                    <a:ext cx="430106" cy="233277"/>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iscoSansTT ExtraLight"/>
                        <a:ea typeface="ＭＳ Ｐゴシック" charset="0"/>
                      </a:rPr>
                      <a:t>Core</a:t>
                    </a:r>
                  </a:p>
                </p:txBody>
              </p:sp>
              <p:sp>
                <p:nvSpPr>
                  <p:cNvPr id="102" name="blue">
                    <a:extLst>
                      <a:ext uri="{FF2B5EF4-FFF2-40B4-BE49-F238E27FC236}">
                        <a16:creationId xmlns:a16="http://schemas.microsoft.com/office/drawing/2014/main" id="{039FF2B6-F868-4EE0-92B4-D4186F11A3EB}"/>
                      </a:ext>
                    </a:extLst>
                  </p:cNvPr>
                  <p:cNvSpPr/>
                  <p:nvPr/>
                </p:nvSpPr>
                <p:spPr>
                  <a:xfrm>
                    <a:off x="5913194" y="1774826"/>
                    <a:ext cx="1284288" cy="128428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11" name="Multicloud">
                    <a:extLst>
                      <a:ext uri="{FF2B5EF4-FFF2-40B4-BE49-F238E27FC236}">
                        <a16:creationId xmlns:a16="http://schemas.microsoft.com/office/drawing/2014/main" id="{6F41B9E3-2AA9-457D-88C2-4EAE47A74355}"/>
                      </a:ext>
                    </a:extLst>
                  </p:cNvPr>
                  <p:cNvSpPr txBox="1"/>
                  <p:nvPr/>
                </p:nvSpPr>
                <p:spPr>
                  <a:xfrm>
                    <a:off x="6510081" y="2223053"/>
                    <a:ext cx="512725" cy="233277"/>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iscoSansTT ExtraLight"/>
                        <a:ea typeface="ＭＳ Ｐゴシック" charset="0"/>
                      </a:rPr>
                      <a:t>Cloud</a:t>
                    </a:r>
                  </a:p>
                </p:txBody>
              </p:sp>
              <p:sp>
                <p:nvSpPr>
                  <p:cNvPr id="112" name="TextBox 111">
                    <a:extLst>
                      <a:ext uri="{FF2B5EF4-FFF2-40B4-BE49-F238E27FC236}">
                        <a16:creationId xmlns:a16="http://schemas.microsoft.com/office/drawing/2014/main" id="{FB324DEB-B9BF-403C-B6FF-97B9C5618BEA}"/>
                      </a:ext>
                    </a:extLst>
                  </p:cNvPr>
                  <p:cNvSpPr txBox="1"/>
                  <p:nvPr/>
                </p:nvSpPr>
                <p:spPr>
                  <a:xfrm>
                    <a:off x="5901439" y="3333227"/>
                    <a:ext cx="444686" cy="233277"/>
                  </a:xfrm>
                  <a:prstGeom prst="rect">
                    <a:avLst/>
                  </a:prstGeom>
                  <a:noFill/>
                </p:spPr>
                <p:txBody>
                  <a:bodyPr wrap="none" lIns="0" tIns="0" rIns="0" bIns="0" rtlCol="0" anchor="ct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iscoSansTT ExtraLight"/>
                        <a:ea typeface="ＭＳ Ｐゴシック" charset="0"/>
                      </a:rPr>
                      <a:t>Edge</a:t>
                    </a:r>
                  </a:p>
                </p:txBody>
              </p:sp>
              <p:sp>
                <p:nvSpPr>
                  <p:cNvPr id="113" name="Freeform: Shape 112">
                    <a:extLst>
                      <a:ext uri="{FF2B5EF4-FFF2-40B4-BE49-F238E27FC236}">
                        <a16:creationId xmlns:a16="http://schemas.microsoft.com/office/drawing/2014/main" id="{0895BC38-8E50-4FCB-AF7A-9178C6E70CA2}"/>
                      </a:ext>
                    </a:extLst>
                  </p:cNvPr>
                  <p:cNvSpPr/>
                  <p:nvPr/>
                </p:nvSpPr>
                <p:spPr>
                  <a:xfrm>
                    <a:off x="5935464" y="2544762"/>
                    <a:ext cx="808195" cy="514352"/>
                  </a:xfrm>
                  <a:custGeom>
                    <a:avLst/>
                    <a:gdLst>
                      <a:gd name="connsiteX0" fmla="*/ 188319 w 808195"/>
                      <a:gd name="connsiteY0" fmla="*/ 0 h 514352"/>
                      <a:gd name="connsiteX1" fmla="*/ 780000 w 808195"/>
                      <a:gd name="connsiteY1" fmla="*/ 392193 h 514352"/>
                      <a:gd name="connsiteX2" fmla="*/ 808195 w 808195"/>
                      <a:gd name="connsiteY2" fmla="*/ 483021 h 514352"/>
                      <a:gd name="connsiteX3" fmla="*/ 749290 w 808195"/>
                      <a:gd name="connsiteY3" fmla="*/ 501306 h 514352"/>
                      <a:gd name="connsiteX4" fmla="*/ 619875 w 808195"/>
                      <a:gd name="connsiteY4" fmla="*/ 514352 h 514352"/>
                      <a:gd name="connsiteX5" fmla="*/ 28194 w 808195"/>
                      <a:gd name="connsiteY5" fmla="*/ 122159 h 514352"/>
                      <a:gd name="connsiteX6" fmla="*/ 0 w 808195"/>
                      <a:gd name="connsiteY6" fmla="*/ 31331 h 514352"/>
                      <a:gd name="connsiteX7" fmla="*/ 58905 w 808195"/>
                      <a:gd name="connsiteY7" fmla="*/ 13046 h 514352"/>
                      <a:gd name="connsiteX8" fmla="*/ 188319 w 808195"/>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195" h="514352">
                        <a:moveTo>
                          <a:pt x="188319" y="0"/>
                        </a:moveTo>
                        <a:cubicBezTo>
                          <a:pt x="454304" y="0"/>
                          <a:pt x="682517" y="161718"/>
                          <a:pt x="780000" y="392193"/>
                        </a:cubicBezTo>
                        <a:lnTo>
                          <a:pt x="808195" y="483021"/>
                        </a:lnTo>
                        <a:lnTo>
                          <a:pt x="749290" y="501306"/>
                        </a:lnTo>
                        <a:cubicBezTo>
                          <a:pt x="707488" y="509860"/>
                          <a:pt x="664206" y="514352"/>
                          <a:pt x="619875" y="514352"/>
                        </a:cubicBezTo>
                        <a:cubicBezTo>
                          <a:pt x="353891" y="514352"/>
                          <a:pt x="125677" y="352635"/>
                          <a:pt x="28194" y="122159"/>
                        </a:cubicBezTo>
                        <a:lnTo>
                          <a:pt x="0" y="31331"/>
                        </a:lnTo>
                        <a:lnTo>
                          <a:pt x="58905" y="13046"/>
                        </a:lnTo>
                        <a:cubicBezTo>
                          <a:pt x="100707" y="4492"/>
                          <a:pt x="143989" y="0"/>
                          <a:pt x="188319" y="0"/>
                        </a:cubicBezTo>
                        <a:close/>
                      </a:path>
                    </a:pathLst>
                  </a:custGeom>
                  <a:solidFill>
                    <a:srgbClr val="007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14" name="Freeform: Shape 113">
                    <a:extLst>
                      <a:ext uri="{FF2B5EF4-FFF2-40B4-BE49-F238E27FC236}">
                        <a16:creationId xmlns:a16="http://schemas.microsoft.com/office/drawing/2014/main" id="{98AC8579-D800-4AD0-9FA7-50C286801A0B}"/>
                      </a:ext>
                    </a:extLst>
                  </p:cNvPr>
                  <p:cNvSpPr/>
                  <p:nvPr/>
                </p:nvSpPr>
                <p:spPr>
                  <a:xfrm>
                    <a:off x="5503795" y="2544762"/>
                    <a:ext cx="807139" cy="514352"/>
                  </a:xfrm>
                  <a:custGeom>
                    <a:avLst/>
                    <a:gdLst>
                      <a:gd name="connsiteX0" fmla="*/ 619988 w 807139"/>
                      <a:gd name="connsiteY0" fmla="*/ 0 h 514352"/>
                      <a:gd name="connsiteX1" fmla="*/ 749403 w 807139"/>
                      <a:gd name="connsiteY1" fmla="*/ 13046 h 514352"/>
                      <a:gd name="connsiteX2" fmla="*/ 807139 w 807139"/>
                      <a:gd name="connsiteY2" fmla="*/ 30969 h 514352"/>
                      <a:gd name="connsiteX3" fmla="*/ 778831 w 807139"/>
                      <a:gd name="connsiteY3" fmla="*/ 122159 h 514352"/>
                      <a:gd name="connsiteX4" fmla="*/ 187150 w 807139"/>
                      <a:gd name="connsiteY4" fmla="*/ 514352 h 514352"/>
                      <a:gd name="connsiteX5" fmla="*/ 57736 w 807139"/>
                      <a:gd name="connsiteY5" fmla="*/ 501306 h 514352"/>
                      <a:gd name="connsiteX6" fmla="*/ 0 w 807139"/>
                      <a:gd name="connsiteY6" fmla="*/ 483384 h 514352"/>
                      <a:gd name="connsiteX7" fmla="*/ 28307 w 807139"/>
                      <a:gd name="connsiteY7" fmla="*/ 392193 h 514352"/>
                      <a:gd name="connsiteX8" fmla="*/ 619988 w 807139"/>
                      <a:gd name="connsiteY8" fmla="*/ 0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39" h="514352">
                        <a:moveTo>
                          <a:pt x="619988" y="0"/>
                        </a:moveTo>
                        <a:cubicBezTo>
                          <a:pt x="664319" y="0"/>
                          <a:pt x="707601" y="4492"/>
                          <a:pt x="749403" y="13046"/>
                        </a:cubicBezTo>
                        <a:lnTo>
                          <a:pt x="807139" y="30969"/>
                        </a:lnTo>
                        <a:lnTo>
                          <a:pt x="778831" y="122159"/>
                        </a:lnTo>
                        <a:cubicBezTo>
                          <a:pt x="681348" y="352635"/>
                          <a:pt x="453135" y="514352"/>
                          <a:pt x="187150" y="514352"/>
                        </a:cubicBezTo>
                        <a:cubicBezTo>
                          <a:pt x="142820" y="514352"/>
                          <a:pt x="99538" y="509860"/>
                          <a:pt x="57736" y="501306"/>
                        </a:cubicBezTo>
                        <a:lnTo>
                          <a:pt x="0" y="483384"/>
                        </a:lnTo>
                        <a:lnTo>
                          <a:pt x="28307" y="392193"/>
                        </a:lnTo>
                        <a:cubicBezTo>
                          <a:pt x="125790" y="161718"/>
                          <a:pt x="354004" y="0"/>
                          <a:pt x="619988" y="0"/>
                        </a:cubicBezTo>
                        <a:close/>
                      </a:path>
                    </a:pathLst>
                  </a:custGeom>
                  <a:solidFill>
                    <a:srgbClr val="6C7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15" name="Freeform: Shape 114">
                    <a:extLst>
                      <a:ext uri="{FF2B5EF4-FFF2-40B4-BE49-F238E27FC236}">
                        <a16:creationId xmlns:a16="http://schemas.microsoft.com/office/drawing/2014/main" id="{691895D6-17D1-413F-A907-F447C1D18E3D}"/>
                      </a:ext>
                    </a:extLst>
                  </p:cNvPr>
                  <p:cNvSpPr/>
                  <p:nvPr/>
                </p:nvSpPr>
                <p:spPr>
                  <a:xfrm>
                    <a:off x="5913194" y="1944865"/>
                    <a:ext cx="419894" cy="944213"/>
                  </a:xfrm>
                  <a:custGeom>
                    <a:avLst/>
                    <a:gdLst>
                      <a:gd name="connsiteX0" fmla="*/ 209947 w 419894"/>
                      <a:gd name="connsiteY0" fmla="*/ 0 h 944213"/>
                      <a:gd name="connsiteX1" fmla="*/ 231815 w 419894"/>
                      <a:gd name="connsiteY1" fmla="*/ 18042 h 944213"/>
                      <a:gd name="connsiteX2" fmla="*/ 419894 w 419894"/>
                      <a:gd name="connsiteY2" fmla="*/ 472106 h 944213"/>
                      <a:gd name="connsiteX3" fmla="*/ 231815 w 419894"/>
                      <a:gd name="connsiteY3" fmla="*/ 926170 h 944213"/>
                      <a:gd name="connsiteX4" fmla="*/ 209947 w 419894"/>
                      <a:gd name="connsiteY4" fmla="*/ 944213 h 944213"/>
                      <a:gd name="connsiteX5" fmla="*/ 188080 w 419894"/>
                      <a:gd name="connsiteY5" fmla="*/ 926170 h 944213"/>
                      <a:gd name="connsiteX6" fmla="*/ 0 w 419894"/>
                      <a:gd name="connsiteY6" fmla="*/ 472106 h 944213"/>
                      <a:gd name="connsiteX7" fmla="*/ 188080 w 419894"/>
                      <a:gd name="connsiteY7" fmla="*/ 18042 h 9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94" h="944213">
                        <a:moveTo>
                          <a:pt x="209947" y="0"/>
                        </a:moveTo>
                        <a:lnTo>
                          <a:pt x="231815" y="18042"/>
                        </a:lnTo>
                        <a:cubicBezTo>
                          <a:pt x="348020" y="134247"/>
                          <a:pt x="419894" y="294783"/>
                          <a:pt x="419894" y="472106"/>
                        </a:cubicBezTo>
                        <a:cubicBezTo>
                          <a:pt x="419894" y="649429"/>
                          <a:pt x="348020" y="809965"/>
                          <a:pt x="231815" y="926170"/>
                        </a:cubicBezTo>
                        <a:lnTo>
                          <a:pt x="209947" y="944213"/>
                        </a:lnTo>
                        <a:lnTo>
                          <a:pt x="188080" y="926170"/>
                        </a:lnTo>
                        <a:cubicBezTo>
                          <a:pt x="71875" y="809965"/>
                          <a:pt x="0" y="649429"/>
                          <a:pt x="0" y="472106"/>
                        </a:cubicBezTo>
                        <a:cubicBezTo>
                          <a:pt x="0" y="294783"/>
                          <a:pt x="71875" y="134247"/>
                          <a:pt x="188080" y="18042"/>
                        </a:cubicBezTo>
                        <a:close/>
                      </a:path>
                    </a:pathLst>
                  </a:custGeom>
                  <a:solidFill>
                    <a:srgbClr val="008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16" name="Freeform: Shape 115">
                    <a:extLst>
                      <a:ext uri="{FF2B5EF4-FFF2-40B4-BE49-F238E27FC236}">
                        <a16:creationId xmlns:a16="http://schemas.microsoft.com/office/drawing/2014/main" id="{A7E56D74-8DC5-4177-888E-45EA7F25FCF9}"/>
                      </a:ext>
                    </a:extLst>
                  </p:cNvPr>
                  <p:cNvSpPr/>
                  <p:nvPr/>
                </p:nvSpPr>
                <p:spPr>
                  <a:xfrm>
                    <a:off x="5935464" y="2544762"/>
                    <a:ext cx="375469" cy="344316"/>
                  </a:xfrm>
                  <a:custGeom>
                    <a:avLst/>
                    <a:gdLst>
                      <a:gd name="connsiteX0" fmla="*/ 188319 w 375469"/>
                      <a:gd name="connsiteY0" fmla="*/ 0 h 344316"/>
                      <a:gd name="connsiteX1" fmla="*/ 305078 w 375469"/>
                      <a:gd name="connsiteY1" fmla="*/ 11770 h 344316"/>
                      <a:gd name="connsiteX2" fmla="*/ 338255 w 375469"/>
                      <a:gd name="connsiteY2" fmla="*/ 19417 h 344316"/>
                      <a:gd name="connsiteX3" fmla="*/ 375469 w 375469"/>
                      <a:gd name="connsiteY3" fmla="*/ 30969 h 344316"/>
                      <a:gd name="connsiteX4" fmla="*/ 347162 w 375469"/>
                      <a:gd name="connsiteY4" fmla="*/ 122160 h 344316"/>
                      <a:gd name="connsiteX5" fmla="*/ 347161 w 375469"/>
                      <a:gd name="connsiteY5" fmla="*/ 122161 h 344316"/>
                      <a:gd name="connsiteX6" fmla="*/ 293833 w 375469"/>
                      <a:gd name="connsiteY6" fmla="*/ 220412 h 344316"/>
                      <a:gd name="connsiteX7" fmla="*/ 274793 w 375469"/>
                      <a:gd name="connsiteY7" fmla="*/ 247193 h 344316"/>
                      <a:gd name="connsiteX8" fmla="*/ 222602 w 375469"/>
                      <a:gd name="connsiteY8" fmla="*/ 310448 h 344316"/>
                      <a:gd name="connsiteX9" fmla="*/ 200029 w 375469"/>
                      <a:gd name="connsiteY9" fmla="*/ 334125 h 344316"/>
                      <a:gd name="connsiteX10" fmla="*/ 187677 w 375469"/>
                      <a:gd name="connsiteY10" fmla="*/ 344316 h 344316"/>
                      <a:gd name="connsiteX11" fmla="*/ 175334 w 375469"/>
                      <a:gd name="connsiteY11" fmla="*/ 334131 h 344316"/>
                      <a:gd name="connsiteX12" fmla="*/ 152745 w 375469"/>
                      <a:gd name="connsiteY12" fmla="*/ 310438 h 344316"/>
                      <a:gd name="connsiteX13" fmla="*/ 100572 w 375469"/>
                      <a:gd name="connsiteY13" fmla="*/ 247203 h 344316"/>
                      <a:gd name="connsiteX14" fmla="*/ 81518 w 375469"/>
                      <a:gd name="connsiteY14" fmla="*/ 220404 h 344316"/>
                      <a:gd name="connsiteX15" fmla="*/ 28222 w 375469"/>
                      <a:gd name="connsiteY15" fmla="*/ 122214 h 344316"/>
                      <a:gd name="connsiteX16" fmla="*/ 28194 w 375469"/>
                      <a:gd name="connsiteY16" fmla="*/ 122159 h 344316"/>
                      <a:gd name="connsiteX17" fmla="*/ 0 w 375469"/>
                      <a:gd name="connsiteY17" fmla="*/ 31331 h 344316"/>
                      <a:gd name="connsiteX18" fmla="*/ 38382 w 375469"/>
                      <a:gd name="connsiteY18" fmla="*/ 19417 h 344316"/>
                      <a:gd name="connsiteX19" fmla="*/ 71560 w 375469"/>
                      <a:gd name="connsiteY19" fmla="*/ 11770 h 3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469" h="344316">
                        <a:moveTo>
                          <a:pt x="188319" y="0"/>
                        </a:moveTo>
                        <a:lnTo>
                          <a:pt x="305078" y="11770"/>
                        </a:lnTo>
                        <a:lnTo>
                          <a:pt x="338255" y="19417"/>
                        </a:lnTo>
                        <a:lnTo>
                          <a:pt x="375469" y="30969"/>
                        </a:lnTo>
                        <a:lnTo>
                          <a:pt x="347162" y="122160"/>
                        </a:lnTo>
                        <a:lnTo>
                          <a:pt x="347161" y="122161"/>
                        </a:lnTo>
                        <a:lnTo>
                          <a:pt x="293833" y="220412"/>
                        </a:lnTo>
                        <a:lnTo>
                          <a:pt x="274793" y="247193"/>
                        </a:lnTo>
                        <a:lnTo>
                          <a:pt x="222602" y="310448"/>
                        </a:lnTo>
                        <a:lnTo>
                          <a:pt x="200029" y="334125"/>
                        </a:lnTo>
                        <a:lnTo>
                          <a:pt x="187677" y="344316"/>
                        </a:lnTo>
                        <a:lnTo>
                          <a:pt x="175334" y="334131"/>
                        </a:lnTo>
                        <a:lnTo>
                          <a:pt x="152745" y="310438"/>
                        </a:lnTo>
                        <a:lnTo>
                          <a:pt x="100572" y="247203"/>
                        </a:lnTo>
                        <a:lnTo>
                          <a:pt x="81518" y="220404"/>
                        </a:lnTo>
                        <a:lnTo>
                          <a:pt x="28222" y="122214"/>
                        </a:lnTo>
                        <a:lnTo>
                          <a:pt x="28194" y="122159"/>
                        </a:lnTo>
                        <a:lnTo>
                          <a:pt x="0" y="31331"/>
                        </a:lnTo>
                        <a:lnTo>
                          <a:pt x="38382" y="19417"/>
                        </a:lnTo>
                        <a:lnTo>
                          <a:pt x="71560" y="11770"/>
                        </a:lnTo>
                        <a:close/>
                      </a:path>
                    </a:pathLst>
                  </a:custGeom>
                  <a:solidFill>
                    <a:srgbClr val="005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82828"/>
                      </a:solidFill>
                      <a:effectLst/>
                      <a:uLnTx/>
                      <a:uFillTx/>
                      <a:latin typeface="Arial" charset="0"/>
                      <a:ea typeface="ＭＳ Ｐゴシック" charset="0"/>
                    </a:endParaRPr>
                  </a:p>
                </p:txBody>
              </p:sp>
            </p:grpSp>
            <p:grpSp>
              <p:nvGrpSpPr>
                <p:cNvPr id="117" name="Group 116">
                  <a:extLst>
                    <a:ext uri="{FF2B5EF4-FFF2-40B4-BE49-F238E27FC236}">
                      <a16:creationId xmlns:a16="http://schemas.microsoft.com/office/drawing/2014/main" id="{F728D6E7-0494-43D4-8C85-93A1CABABFE8}"/>
                    </a:ext>
                  </a:extLst>
                </p:cNvPr>
                <p:cNvGrpSpPr/>
                <p:nvPr/>
              </p:nvGrpSpPr>
              <p:grpSpPr>
                <a:xfrm>
                  <a:off x="4008864" y="2512672"/>
                  <a:ext cx="1126273" cy="850605"/>
                  <a:chOff x="3140652" y="2021445"/>
                  <a:chExt cx="2862696" cy="1749898"/>
                </a:xfrm>
              </p:grpSpPr>
              <p:pic>
                <p:nvPicPr>
                  <p:cNvPr id="118" name="Picture 117">
                    <a:extLst>
                      <a:ext uri="{FF2B5EF4-FFF2-40B4-BE49-F238E27FC236}">
                        <a16:creationId xmlns:a16="http://schemas.microsoft.com/office/drawing/2014/main" id="{A423176E-10C7-41C6-B96B-154A85C05FA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40652" y="3041765"/>
                    <a:ext cx="2862696" cy="729578"/>
                  </a:xfrm>
                  <a:prstGeom prst="rect">
                    <a:avLst/>
                  </a:prstGeom>
                  <a:effectLst>
                    <a:outerShdw blurRad="50800" dist="38100" dir="5400000" algn="t" rotWithShape="0">
                      <a:prstClr val="black">
                        <a:alpha val="40000"/>
                      </a:prstClr>
                    </a:outerShdw>
                  </a:effectLst>
                </p:spPr>
              </p:pic>
              <p:pic>
                <p:nvPicPr>
                  <p:cNvPr id="119" name="Picture 118">
                    <a:extLst>
                      <a:ext uri="{FF2B5EF4-FFF2-40B4-BE49-F238E27FC236}">
                        <a16:creationId xmlns:a16="http://schemas.microsoft.com/office/drawing/2014/main" id="{2416B7A6-7B17-4EC5-AB86-C72B4E022E1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40652" y="2531605"/>
                    <a:ext cx="2862696" cy="729578"/>
                  </a:xfrm>
                  <a:prstGeom prst="rect">
                    <a:avLst/>
                  </a:prstGeom>
                  <a:effectLst>
                    <a:outerShdw blurRad="50800" dist="38100" dir="5400000" algn="t" rotWithShape="0">
                      <a:prstClr val="black">
                        <a:alpha val="40000"/>
                      </a:prstClr>
                    </a:outerShdw>
                  </a:effectLst>
                </p:spPr>
              </p:pic>
              <p:pic>
                <p:nvPicPr>
                  <p:cNvPr id="120" name="Picture 119">
                    <a:extLst>
                      <a:ext uri="{FF2B5EF4-FFF2-40B4-BE49-F238E27FC236}">
                        <a16:creationId xmlns:a16="http://schemas.microsoft.com/office/drawing/2014/main" id="{ACAEAAA8-966E-4305-AF40-59B4CE33044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40652" y="2021445"/>
                    <a:ext cx="2862696" cy="729578"/>
                  </a:xfrm>
                  <a:prstGeom prst="rect">
                    <a:avLst/>
                  </a:prstGeom>
                  <a:effectLst>
                    <a:outerShdw blurRad="50800" dist="38100" dir="5400000" algn="t" rotWithShape="0">
                      <a:prstClr val="black">
                        <a:alpha val="40000"/>
                      </a:prstClr>
                    </a:outerShdw>
                  </a:effectLst>
                </p:spPr>
              </p:pic>
            </p:grpSp>
          </p:grpSp>
        </p:grpSp>
      </p:grpSp>
      <p:grpSp>
        <p:nvGrpSpPr>
          <p:cNvPr id="45" name="Group 44">
            <a:extLst>
              <a:ext uri="{FF2B5EF4-FFF2-40B4-BE49-F238E27FC236}">
                <a16:creationId xmlns:a16="http://schemas.microsoft.com/office/drawing/2014/main" id="{8CB713F6-20D2-4A48-8454-69C35AE7D239}"/>
              </a:ext>
            </a:extLst>
          </p:cNvPr>
          <p:cNvGrpSpPr/>
          <p:nvPr/>
        </p:nvGrpSpPr>
        <p:grpSpPr>
          <a:xfrm>
            <a:off x="403811" y="2227421"/>
            <a:ext cx="2103120" cy="2196418"/>
            <a:chOff x="403811" y="2227421"/>
            <a:chExt cx="2103120" cy="2196418"/>
          </a:xfrm>
        </p:grpSpPr>
        <p:grpSp>
          <p:nvGrpSpPr>
            <p:cNvPr id="43" name="Group 42">
              <a:extLst>
                <a:ext uri="{FF2B5EF4-FFF2-40B4-BE49-F238E27FC236}">
                  <a16:creationId xmlns:a16="http://schemas.microsoft.com/office/drawing/2014/main" id="{1C8643A3-4F5D-4192-BAC8-60ADC779746C}"/>
                </a:ext>
              </a:extLst>
            </p:cNvPr>
            <p:cNvGrpSpPr/>
            <p:nvPr/>
          </p:nvGrpSpPr>
          <p:grpSpPr>
            <a:xfrm>
              <a:off x="1400493" y="2774651"/>
              <a:ext cx="109757" cy="1649188"/>
              <a:chOff x="670933" y="1166812"/>
              <a:chExt cx="109757" cy="1649188"/>
            </a:xfrm>
          </p:grpSpPr>
          <p:sp>
            <p:nvSpPr>
              <p:cNvPr id="137" name="Ellipse 20">
                <a:extLst>
                  <a:ext uri="{FF2B5EF4-FFF2-40B4-BE49-F238E27FC236}">
                    <a16:creationId xmlns:a16="http://schemas.microsoft.com/office/drawing/2014/main" id="{0808F2AE-AE83-4548-9BC5-727A8AF69B31}"/>
                  </a:ext>
                </a:extLst>
              </p:cNvPr>
              <p:cNvSpPr/>
              <p:nvPr/>
            </p:nvSpPr>
            <p:spPr bwMode="auto">
              <a:xfrm>
                <a:off x="670933" y="2708000"/>
                <a:ext cx="109757" cy="108000"/>
              </a:xfrm>
              <a:prstGeom prst="ellipse">
                <a:avLst/>
              </a:prstGeom>
              <a:solidFill>
                <a:schemeClr val="tx1"/>
              </a:solidFill>
              <a:ln w="12700" cap="flat" cmpd="sng" algn="ctr">
                <a:noFill/>
                <a:prstDash val="solid"/>
                <a:round/>
                <a:headEnd type="none" w="med" len="med"/>
                <a:tailEnd type="none" w="med" len="med"/>
              </a:ln>
              <a:effectLst/>
              <a:scene3d>
                <a:camera prst="orthographicFront"/>
                <a:lightRig rig="threePt" dir="t">
                  <a:rot lat="0" lon="0" rev="1200000"/>
                </a:lightRig>
              </a:scene3d>
              <a:sp3d/>
            </p:spPr>
            <p:txBody>
              <a:bodyPr vert="horz" wrap="none" lIns="68589" tIns="34295" rIns="68589" bIns="34295" numCol="1" rtlCol="0" anchor="ctr" anchorCtr="0" compatLnSpc="1">
                <a:prstTxWarp prst="textNoShape">
                  <a:avLst/>
                </a:prstTxWarp>
              </a:bodyPr>
              <a:lstStyle/>
              <a:p>
                <a:pPr algn="ctr" defTabSz="685891" eaLnBrk="0" hangingPunct="0"/>
                <a:endParaRPr lang="de-DE" sz="1400" dirty="0">
                  <a:latin typeface="+mn-lt"/>
                </a:endParaRPr>
              </a:p>
            </p:txBody>
          </p:sp>
          <p:cxnSp>
            <p:nvCxnSpPr>
              <p:cNvPr id="138" name="Gerade Verbindung 28">
                <a:extLst>
                  <a:ext uri="{FF2B5EF4-FFF2-40B4-BE49-F238E27FC236}">
                    <a16:creationId xmlns:a16="http://schemas.microsoft.com/office/drawing/2014/main" id="{121AE476-0506-43D5-B2B3-0D00466F3AAD}"/>
                  </a:ext>
                </a:extLst>
              </p:cNvPr>
              <p:cNvCxnSpPr/>
              <p:nvPr/>
            </p:nvCxnSpPr>
            <p:spPr bwMode="auto">
              <a:xfrm flipV="1">
                <a:off x="725811" y="1166812"/>
                <a:ext cx="0" cy="1541189"/>
              </a:xfrm>
              <a:prstGeom prst="line">
                <a:avLst/>
              </a:prstGeom>
              <a:noFill/>
              <a:ln w="9525">
                <a:solidFill>
                  <a:schemeClr val="tx1"/>
                </a:solidFill>
                <a:prstDash val="solid"/>
                <a:round/>
                <a:headEnd/>
                <a:tailEnd/>
              </a:ln>
              <a:effectLst/>
            </p:spPr>
          </p:cxnSp>
        </p:grpSp>
        <p:grpSp>
          <p:nvGrpSpPr>
            <p:cNvPr id="44" name="Group 43">
              <a:extLst>
                <a:ext uri="{FF2B5EF4-FFF2-40B4-BE49-F238E27FC236}">
                  <a16:creationId xmlns:a16="http://schemas.microsoft.com/office/drawing/2014/main" id="{3A0FCCFA-65BB-4EDF-A631-F4497E2203EC}"/>
                </a:ext>
              </a:extLst>
            </p:cNvPr>
            <p:cNvGrpSpPr/>
            <p:nvPr/>
          </p:nvGrpSpPr>
          <p:grpSpPr>
            <a:xfrm>
              <a:off x="403811" y="2227421"/>
              <a:ext cx="2103120" cy="1811424"/>
              <a:chOff x="403811" y="2227421"/>
              <a:chExt cx="2103120" cy="1811424"/>
            </a:xfrm>
          </p:grpSpPr>
          <p:pic>
            <p:nvPicPr>
              <p:cNvPr id="3" name="Picture 2"/>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403811" y="2227421"/>
                <a:ext cx="2103120" cy="1811424"/>
              </a:xfrm>
              <a:prstGeom prst="rect">
                <a:avLst/>
              </a:prstGeom>
            </p:spPr>
          </p:pic>
          <p:sp>
            <p:nvSpPr>
              <p:cNvPr id="11" name="Rectangle 10"/>
              <p:cNvSpPr/>
              <p:nvPr/>
            </p:nvSpPr>
            <p:spPr>
              <a:xfrm>
                <a:off x="403811" y="2227421"/>
                <a:ext cx="2103120" cy="1811424"/>
              </a:xfrm>
              <a:prstGeom prst="rect">
                <a:avLst/>
              </a:prstGeom>
              <a:solidFill>
                <a:schemeClr val="tx1">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4FAA0A0E-3627-49EC-9CA0-CD2008FAA0E1}"/>
                  </a:ext>
                </a:extLst>
              </p:cNvPr>
              <p:cNvGrpSpPr/>
              <p:nvPr/>
            </p:nvGrpSpPr>
            <p:grpSpPr>
              <a:xfrm>
                <a:off x="537078" y="2410094"/>
                <a:ext cx="1836586" cy="1435824"/>
                <a:chOff x="401736" y="3730572"/>
                <a:chExt cx="1836586" cy="1435824"/>
              </a:xfrm>
            </p:grpSpPr>
            <p:sp>
              <p:nvSpPr>
                <p:cNvPr id="61" name="Rectangle 60">
                  <a:extLst>
                    <a:ext uri="{FF2B5EF4-FFF2-40B4-BE49-F238E27FC236}">
                      <a16:creationId xmlns:a16="http://schemas.microsoft.com/office/drawing/2014/main" id="{A112C803-4E7F-4538-8854-0D0A40A0389F}"/>
                    </a:ext>
                  </a:extLst>
                </p:cNvPr>
                <p:cNvSpPr/>
                <p:nvPr/>
              </p:nvSpPr>
              <p:spPr>
                <a:xfrm>
                  <a:off x="401736" y="3730572"/>
                  <a:ext cx="1836586" cy="884794"/>
                </a:xfrm>
                <a:prstGeom prst="rect">
                  <a:avLst/>
                </a:prstGeom>
              </p:spPr>
              <p:txBody>
                <a:bodyPr wrap="square">
                  <a:spAutoFit/>
                </a:bodyPr>
                <a:lstStyle/>
                <a:p>
                  <a:pPr>
                    <a:lnSpc>
                      <a:spcPct val="110000"/>
                    </a:lnSpc>
                    <a:spcBef>
                      <a:spcPts val="1200"/>
                    </a:spcBef>
                  </a:pPr>
                  <a:r>
                    <a:rPr lang="en-US" sz="1200" dirty="0">
                      <a:solidFill>
                        <a:schemeClr val="bg2"/>
                      </a:solidFill>
                      <a:latin typeface="CiscoSansTT Heavy" panose="020B0903020201020303" pitchFamily="34" charset="0"/>
                      <a:cs typeface="CiscoSansTT Heavy" panose="020B0903020201020303" pitchFamily="34" charset="0"/>
                    </a:rPr>
                    <a:t>63%</a:t>
                  </a:r>
                  <a:r>
                    <a:rPr lang="en-US" sz="1200" dirty="0">
                      <a:solidFill>
                        <a:schemeClr val="bg2"/>
                      </a:solidFill>
                      <a:latin typeface="+mn-lt"/>
                    </a:rPr>
                    <a:t> of Organizations Currently Describe Their Current Workload at “Highly Manual”</a:t>
                  </a:r>
                </a:p>
              </p:txBody>
            </p:sp>
            <p:sp>
              <p:nvSpPr>
                <p:cNvPr id="9" name="TextBox 8"/>
                <p:cNvSpPr txBox="1"/>
                <p:nvPr/>
              </p:nvSpPr>
              <p:spPr>
                <a:xfrm>
                  <a:off x="401736" y="4827842"/>
                  <a:ext cx="1497526" cy="338554"/>
                </a:xfrm>
                <a:prstGeom prst="rect">
                  <a:avLst/>
                </a:prstGeom>
                <a:noFill/>
              </p:spPr>
              <p:txBody>
                <a:bodyPr wrap="none" rtlCol="0">
                  <a:spAutoFit/>
                </a:bodyPr>
                <a:lstStyle/>
                <a:p>
                  <a:r>
                    <a:rPr lang="en-US" sz="800" dirty="0">
                      <a:solidFill>
                        <a:schemeClr val="bg2"/>
                      </a:solidFill>
                      <a:latin typeface="CiscoSansTT Heavy" panose="020B0903020201020303" pitchFamily="34" charset="0"/>
                      <a:cs typeface="CiscoSansTT Heavy" panose="020B0903020201020303" pitchFamily="34" charset="0"/>
                    </a:rPr>
                    <a:t>451 RESEARCH,</a:t>
                  </a:r>
                  <a:br>
                    <a:rPr lang="en-US" sz="800" dirty="0">
                      <a:solidFill>
                        <a:schemeClr val="bg2"/>
                      </a:solidFill>
                      <a:latin typeface="CiscoSansTT Heavy" panose="020B0903020201020303" pitchFamily="34" charset="0"/>
                      <a:cs typeface="CiscoSansTT Heavy" panose="020B0903020201020303" pitchFamily="34" charset="0"/>
                    </a:rPr>
                  </a:br>
                  <a:r>
                    <a:rPr lang="en-US" sz="800" dirty="0">
                      <a:solidFill>
                        <a:schemeClr val="bg2"/>
                      </a:solidFill>
                      <a:latin typeface="CiscoSansTT Light" panose="020B0503020201020303" pitchFamily="34" charset="0"/>
                      <a:cs typeface="CiscoSansTT Light" panose="020B0503020201020303" pitchFamily="34" charset="0"/>
                    </a:rPr>
                    <a:t>VOICE OF THE ENTERPRISE</a:t>
                  </a:r>
                  <a:endParaRPr lang="en-US" dirty="0">
                    <a:solidFill>
                      <a:schemeClr val="bg2"/>
                    </a:solidFill>
                    <a:latin typeface="+mn-lt"/>
                  </a:endParaRPr>
                </a:p>
              </p:txBody>
            </p:sp>
          </p:grpSp>
        </p:grpSp>
      </p:grpSp>
    </p:spTree>
    <p:extLst>
      <p:ext uri="{BB962C8B-B14F-4D97-AF65-F5344CB8AC3E}">
        <p14:creationId xmlns:p14="http://schemas.microsoft.com/office/powerpoint/2010/main" val="252611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750"/>
                                        <p:tgtEl>
                                          <p:spTgt spid="45"/>
                                        </p:tgtEl>
                                      </p:cBhvr>
                                    </p:animEffect>
                                  </p:childTnLst>
                                </p:cTn>
                              </p:par>
                              <p:par>
                                <p:cTn id="11" presetID="42" presetClass="path" presetSubtype="0" accel="50000" decel="50000" fill="hold" nodeType="withEffect">
                                  <p:stCondLst>
                                    <p:cond delay="0"/>
                                  </p:stCondLst>
                                  <p:childTnLst>
                                    <p:animMotion origin="layout" path="M 2.22222E-6 -0.04691 L 2.22222E-6 1.85185E-6 " pathEditMode="relative" rAng="0" ptsTypes="AA">
                                      <p:cBhvr>
                                        <p:cTn id="12" dur="750" fill="hold"/>
                                        <p:tgtEl>
                                          <p:spTgt spid="45"/>
                                        </p:tgtEl>
                                        <p:attrNameLst>
                                          <p:attrName>ppt_x</p:attrName>
                                          <p:attrName>ppt_y</p:attrName>
                                        </p:attrNameLst>
                                      </p:cBhvr>
                                      <p:rCtr x="0" y="2407"/>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wipe(down)">
                                      <p:cBhvr>
                                        <p:cTn id="17" dur="5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750"/>
                                        <p:tgtEl>
                                          <p:spTgt spid="51"/>
                                        </p:tgtEl>
                                      </p:cBhvr>
                                    </p:animEffect>
                                  </p:childTnLst>
                                </p:cTn>
                              </p:par>
                              <p:par>
                                <p:cTn id="23" presetID="42" presetClass="path" presetSubtype="0" accel="50000" decel="50000" fill="hold" nodeType="withEffect">
                                  <p:stCondLst>
                                    <p:cond delay="0"/>
                                  </p:stCondLst>
                                  <p:childTnLst>
                                    <p:animMotion origin="layout" path="M 2.22222E-6 -0.04691 L 2.22222E-6 1.85185E-6 " pathEditMode="relative" rAng="0" ptsTypes="AA">
                                      <p:cBhvr>
                                        <p:cTn id="24" dur="750" fill="hold"/>
                                        <p:tgtEl>
                                          <p:spTgt spid="51"/>
                                        </p:tgtEl>
                                        <p:attrNameLst>
                                          <p:attrName>ppt_x</p:attrName>
                                          <p:attrName>ppt_y</p:attrName>
                                        </p:attrNameLst>
                                      </p:cBhvr>
                                      <p:rCtr x="0" y="2407"/>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E3CACE-F5BE-41C8-8FC9-9B0279D8AB0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BBFCA28A-16DF-440E-8FE4-C0A28413A8A1}"/>
              </a:ext>
            </a:extLst>
          </p:cNvPr>
          <p:cNvSpPr/>
          <p:nvPr/>
        </p:nvSpPr>
        <p:spPr>
          <a:xfrm>
            <a:off x="533400" y="2226296"/>
            <a:ext cx="8115300" cy="2366010"/>
          </a:xfrm>
          <a:prstGeom prst="rect">
            <a:avLst/>
          </a:prstGeom>
          <a:solidFill>
            <a:schemeClr val="accent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6B6283FD-6A9F-4675-B8BE-B98BF4256427}"/>
              </a:ext>
            </a:extLst>
          </p:cNvPr>
          <p:cNvSpPr>
            <a:spLocks noGrp="1"/>
          </p:cNvSpPr>
          <p:nvPr>
            <p:ph type="body" sz="quarter" idx="11"/>
          </p:nvPr>
        </p:nvSpPr>
        <p:spPr>
          <a:xfrm>
            <a:off x="914399" y="3527225"/>
            <a:ext cx="6027421" cy="779913"/>
          </a:xfrm>
        </p:spPr>
        <p:txBody>
          <a:bodyPr/>
          <a:lstStyle/>
          <a:p>
            <a:pPr lvl="0" defTabSz="684213">
              <a:lnSpc>
                <a:spcPct val="80000"/>
              </a:lnSpc>
              <a:spcBef>
                <a:spcPct val="0"/>
              </a:spcBef>
              <a:buClrTx/>
              <a:buSzTx/>
              <a:defRPr/>
            </a:pPr>
            <a:r>
              <a:rPr lang="en-US" sz="2400" dirty="0">
                <a:solidFill>
                  <a:srgbClr val="005073"/>
                </a:solidFill>
                <a:cs typeface="CiscoSansTT Thin" charset="0"/>
              </a:rPr>
              <a:t>Your Platform to </a:t>
            </a:r>
          </a:p>
          <a:p>
            <a:pPr lvl="0" defTabSz="684213">
              <a:lnSpc>
                <a:spcPct val="80000"/>
              </a:lnSpc>
              <a:spcBef>
                <a:spcPct val="0"/>
              </a:spcBef>
              <a:buClrTx/>
              <a:buSzTx/>
              <a:defRPr/>
            </a:pPr>
            <a:r>
              <a:rPr lang="en-US" sz="2400" dirty="0">
                <a:solidFill>
                  <a:srgbClr val="005073"/>
                </a:solidFill>
                <a:cs typeface="CiscoSansTT Thin" charset="0"/>
              </a:rPr>
              <a:t>Modernize The Present </a:t>
            </a:r>
          </a:p>
          <a:p>
            <a:pPr lvl="0" defTabSz="684213">
              <a:lnSpc>
                <a:spcPct val="80000"/>
              </a:lnSpc>
              <a:spcBef>
                <a:spcPct val="0"/>
              </a:spcBef>
              <a:buClrTx/>
              <a:buSzTx/>
              <a:defRPr/>
            </a:pPr>
            <a:r>
              <a:rPr lang="en-US" sz="2400" dirty="0">
                <a:solidFill>
                  <a:srgbClr val="005073"/>
                </a:solidFill>
                <a:cs typeface="CiscoSansTT Thin" charset="0"/>
              </a:rPr>
              <a:t>Simplify Your Future </a:t>
            </a:r>
          </a:p>
        </p:txBody>
      </p:sp>
      <p:sp>
        <p:nvSpPr>
          <p:cNvPr id="2" name="Title 1"/>
          <p:cNvSpPr>
            <a:spLocks noGrp="1"/>
          </p:cNvSpPr>
          <p:nvPr>
            <p:ph type="ctrTitle"/>
          </p:nvPr>
        </p:nvSpPr>
        <p:spPr>
          <a:xfrm>
            <a:off x="914399" y="2532489"/>
            <a:ext cx="7345771" cy="878068"/>
          </a:xfrm>
        </p:spPr>
        <p:txBody>
          <a:bodyPr/>
          <a:lstStyle/>
          <a:p>
            <a:pPr marL="215900" indent="-431800"/>
            <a:r>
              <a:rPr lang="en-US" dirty="0"/>
              <a:t>Cisco HyperFlex Anywhere </a:t>
            </a:r>
          </a:p>
        </p:txBody>
      </p:sp>
    </p:spTree>
    <p:extLst>
      <p:ext uri="{BB962C8B-B14F-4D97-AF65-F5344CB8AC3E}">
        <p14:creationId xmlns:p14="http://schemas.microsoft.com/office/powerpoint/2010/main" val="11042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36D28F08-EB70-4B6A-BE96-B0DAA41917A0}"/>
              </a:ext>
            </a:extLst>
          </p:cNvPr>
          <p:cNvSpPr txBox="1"/>
          <p:nvPr/>
        </p:nvSpPr>
        <p:spPr>
          <a:xfrm>
            <a:off x="2530588" y="1428010"/>
            <a:ext cx="4069718" cy="800219"/>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1200"/>
              </a:spcBef>
              <a:spcAft>
                <a:spcPct val="0"/>
              </a:spcAft>
              <a:buClrTx/>
              <a:buSzTx/>
              <a:buFontTx/>
              <a:buNone/>
              <a:tabLst/>
              <a:defRPr/>
            </a:pPr>
            <a:r>
              <a:rPr kumimoji="0" lang="en-US" b="1" i="0" u="none" strike="noStrike" kern="1200" cap="none" spc="0" normalizeH="0" baseline="0" noProof="0" dirty="0">
                <a:ln>
                  <a:noFill/>
                </a:ln>
                <a:solidFill>
                  <a:srgbClr val="282828"/>
                </a:solidFill>
                <a:effectLst/>
                <a:uLnTx/>
                <a:uFillTx/>
                <a:latin typeface="CiscoSansTT ExtraLight"/>
                <a:ea typeface="ＭＳ Ｐゴシック" charset="0"/>
              </a:rPr>
              <a:t>Performance and Scalability to Power</a:t>
            </a:r>
          </a:p>
          <a:p>
            <a:pPr marL="0" marR="0" lvl="0" indent="0" algn="ctr" defTabSz="457200" rtl="0" eaLnBrk="1" fontAlgn="base" latinLnBrk="0" hangingPunct="1">
              <a:lnSpc>
                <a:spcPct val="100000"/>
              </a:lnSpc>
              <a:spcBef>
                <a:spcPts val="1200"/>
              </a:spcBef>
              <a:spcAft>
                <a:spcPct val="0"/>
              </a:spcAft>
              <a:buClrTx/>
              <a:buSzTx/>
              <a:buFontTx/>
              <a:buNone/>
              <a:tabLst/>
              <a:defRPr/>
            </a:pPr>
            <a:r>
              <a:rPr kumimoji="0" lang="en-US" sz="1400" b="1" i="0" u="none" strike="noStrike" kern="1200" cap="none" spc="0" normalizeH="0" noProof="0" dirty="0">
                <a:ln>
                  <a:noFill/>
                </a:ln>
                <a:solidFill>
                  <a:srgbClr val="282828"/>
                </a:solidFill>
                <a:effectLst/>
                <a:uLnTx/>
                <a:uFillTx/>
                <a:latin typeface="CiscoSansTT ExtraLight"/>
                <a:ea typeface="ＭＳ Ｐゴシック" charset="0"/>
              </a:rPr>
              <a:t> </a:t>
            </a:r>
            <a:r>
              <a:rPr kumimoji="0" lang="en-US" b="1" i="0" strike="noStrike" kern="1200" cap="none" spc="0" normalizeH="0" noProof="0" dirty="0">
                <a:ln>
                  <a:noFill/>
                </a:ln>
                <a:solidFill>
                  <a:schemeClr val="accent2"/>
                </a:solidFill>
                <a:uLnTx/>
                <a:uFillTx/>
                <a:latin typeface="CiscoSansTT ExtraLight"/>
                <a:ea typeface="ＭＳ Ｐゴシック" charset="0"/>
              </a:rPr>
              <a:t>Any App</a:t>
            </a:r>
            <a:r>
              <a:rPr kumimoji="0" lang="en-US" b="1" i="0" u="none" strike="noStrike" kern="1200" cap="none" spc="0" normalizeH="0" noProof="0" dirty="0">
                <a:ln>
                  <a:noFill/>
                </a:ln>
                <a:solidFill>
                  <a:srgbClr val="282828"/>
                </a:solidFill>
                <a:effectLst/>
                <a:uLnTx/>
                <a:uFillTx/>
                <a:latin typeface="CiscoSansTT ExtraLight"/>
                <a:ea typeface="ＭＳ Ｐゴシック" charset="0"/>
              </a:rPr>
              <a:t>, </a:t>
            </a:r>
            <a:r>
              <a:rPr kumimoji="0" lang="en-US" b="1" i="0" strike="noStrike" kern="1200" cap="none" spc="0" normalizeH="0" noProof="0" dirty="0">
                <a:ln>
                  <a:noFill/>
                </a:ln>
                <a:solidFill>
                  <a:schemeClr val="accent1"/>
                </a:solidFill>
                <a:effectLst/>
                <a:uLnTx/>
                <a:uFillTx/>
                <a:latin typeface="CiscoSansTT ExtraLight"/>
                <a:ea typeface="ＭＳ Ｐゴシック" charset="0"/>
              </a:rPr>
              <a:t>Any Cloud</a:t>
            </a:r>
            <a:r>
              <a:rPr kumimoji="0" lang="en-US" b="1" i="0" u="none" strike="noStrike" kern="1200" cap="none" spc="0" normalizeH="0" noProof="0" dirty="0">
                <a:ln>
                  <a:noFill/>
                </a:ln>
                <a:solidFill>
                  <a:srgbClr val="282828"/>
                </a:solidFill>
                <a:effectLst/>
                <a:uLnTx/>
                <a:uFillTx/>
                <a:latin typeface="CiscoSansTT ExtraLight"/>
                <a:ea typeface="ＭＳ Ｐゴシック" charset="0"/>
              </a:rPr>
              <a:t>, </a:t>
            </a:r>
            <a:r>
              <a:rPr kumimoji="0" lang="en-US" b="1" i="0" strike="noStrike" kern="1200" cap="none" spc="0" normalizeH="0" noProof="0" dirty="0">
                <a:ln>
                  <a:noFill/>
                </a:ln>
                <a:solidFill>
                  <a:schemeClr val="accent5"/>
                </a:solidFill>
                <a:effectLst/>
                <a:uLnTx/>
                <a:uFillTx/>
                <a:latin typeface="CiscoSansTT ExtraLight"/>
                <a:ea typeface="ＭＳ Ｐゴシック" charset="0"/>
              </a:rPr>
              <a:t>Anywhere</a:t>
            </a:r>
            <a:endParaRPr kumimoji="0" lang="en-US" b="1" i="0" strike="noStrike" kern="1200" cap="none" spc="0" normalizeH="0" baseline="0" noProof="0" dirty="0">
              <a:ln>
                <a:noFill/>
              </a:ln>
              <a:solidFill>
                <a:schemeClr val="accent5"/>
              </a:solidFill>
              <a:effectLst/>
              <a:uLnTx/>
              <a:uFillTx/>
              <a:latin typeface="CiscoSansTT ExtraLight"/>
              <a:ea typeface="ＭＳ Ｐゴシック" charset="0"/>
            </a:endParaRPr>
          </a:p>
        </p:txBody>
      </p:sp>
      <p:grpSp>
        <p:nvGrpSpPr>
          <p:cNvPr id="19" name="Group 18">
            <a:extLst>
              <a:ext uri="{FF2B5EF4-FFF2-40B4-BE49-F238E27FC236}">
                <a16:creationId xmlns:a16="http://schemas.microsoft.com/office/drawing/2014/main" id="{91E2402A-F9D7-4078-A445-6CE2C22653A2}"/>
              </a:ext>
            </a:extLst>
          </p:cNvPr>
          <p:cNvGrpSpPr/>
          <p:nvPr/>
        </p:nvGrpSpPr>
        <p:grpSpPr>
          <a:xfrm>
            <a:off x="437766" y="3608363"/>
            <a:ext cx="2468879" cy="365760"/>
            <a:chOff x="6314208" y="2877773"/>
            <a:chExt cx="2334492" cy="365760"/>
          </a:xfrm>
        </p:grpSpPr>
        <p:sp>
          <p:nvSpPr>
            <p:cNvPr id="22" name="Rounded Rectangle 16">
              <a:extLst>
                <a:ext uri="{FF2B5EF4-FFF2-40B4-BE49-F238E27FC236}">
                  <a16:creationId xmlns:a16="http://schemas.microsoft.com/office/drawing/2014/main" id="{84587360-A2BB-44A7-963A-ECDDC286342A}"/>
                </a:ext>
              </a:extLst>
            </p:cNvPr>
            <p:cNvSpPr/>
            <p:nvPr/>
          </p:nvSpPr>
          <p:spPr>
            <a:xfrm rot="5400000">
              <a:off x="7298574" y="1893407"/>
              <a:ext cx="365760" cy="2334492"/>
            </a:xfrm>
            <a:prstGeom prst="roundRect">
              <a:avLst>
                <a:gd name="adj" fmla="val 50000"/>
              </a:avLst>
            </a:prstGeom>
            <a:solidFill>
              <a:schemeClr val="accent5"/>
            </a:solidFill>
            <a:ln w="12700">
              <a:noFill/>
              <a:round/>
              <a:headEnd/>
              <a:tailEnd/>
            </a:ln>
          </p:spPr>
          <p:txBody>
            <a:bodyPr vert="horz" wrap="square" lIns="91440" tIns="45720" rIns="91440" bIns="45720" numCol="1" anchor="ctr" anchorCtr="0" compatLnSpc="1">
              <a:prstTxWarp prst="textNoShape">
                <a:avLst/>
              </a:prstTxWarp>
            </a:bodyPr>
            <a:lstStyle/>
            <a:p>
              <a:endParaRPr lang="en-US" sz="1400" dirty="0">
                <a:solidFill>
                  <a:schemeClr val="tx1"/>
                </a:solidFill>
                <a:latin typeface="Arial" charset="0"/>
                <a:ea typeface="ＭＳ Ｐゴシック" charset="0"/>
              </a:endParaRPr>
            </a:p>
          </p:txBody>
        </p:sp>
        <p:sp>
          <p:nvSpPr>
            <p:cNvPr id="23" name="Rectangle 22">
              <a:extLst>
                <a:ext uri="{FF2B5EF4-FFF2-40B4-BE49-F238E27FC236}">
                  <a16:creationId xmlns:a16="http://schemas.microsoft.com/office/drawing/2014/main" id="{2AE6CB4E-8DB3-4693-A4F1-CDA177A88C1B}"/>
                </a:ext>
              </a:extLst>
            </p:cNvPr>
            <p:cNvSpPr/>
            <p:nvPr/>
          </p:nvSpPr>
          <p:spPr>
            <a:xfrm>
              <a:off x="6489354" y="2973736"/>
              <a:ext cx="1984200" cy="173834"/>
            </a:xfrm>
            <a:prstGeom prst="rect">
              <a:avLst/>
            </a:prstGeom>
            <a:noFill/>
            <a:ln w="25400" cap="flat" cmpd="sng" algn="ctr">
              <a:noFill/>
              <a:prstDash val="solid"/>
            </a:ln>
            <a:effectLst/>
          </p:spPr>
          <p:txBody>
            <a:bodyPr lIns="0" tIns="0" rIns="0" bIns="0" rtlCol="0" anchor="ctr">
              <a:noAutofit/>
            </a:bodyPr>
            <a:lstStyle/>
            <a:p>
              <a:pPr marL="152400" lvl="0" indent="-152400" algn="ctr" defTabSz="914400" fontAlgn="auto">
                <a:spcBef>
                  <a:spcPts val="0"/>
                </a:spcBef>
                <a:spcAft>
                  <a:spcPts val="0"/>
                </a:spcAft>
                <a:defRPr/>
              </a:pPr>
              <a:r>
                <a:rPr lang="en-US" sz="1400" kern="0" dirty="0">
                  <a:solidFill>
                    <a:srgbClr val="FFFFFF"/>
                  </a:solidFill>
                  <a:latin typeface="CiscoSansTT" panose="020B0503020201020303" pitchFamily="34" charset="0"/>
                  <a:ea typeface="ＭＳ Ｐゴシック" pitchFamily="34" charset="-128"/>
                  <a:cs typeface="CiscoSansTT" panose="020B0503020201020303" pitchFamily="34" charset="0"/>
                </a:rPr>
                <a:t>HX Data Platform</a:t>
              </a:r>
            </a:p>
          </p:txBody>
        </p:sp>
      </p:grpSp>
      <p:sp>
        <p:nvSpPr>
          <p:cNvPr id="24" name="TextBox 56">
            <a:extLst>
              <a:ext uri="{FF2B5EF4-FFF2-40B4-BE49-F238E27FC236}">
                <a16:creationId xmlns:a16="http://schemas.microsoft.com/office/drawing/2014/main" id="{D7CDD57C-14D7-4E13-BE5F-9DF68D2E9E54}"/>
              </a:ext>
            </a:extLst>
          </p:cNvPr>
          <p:cNvSpPr txBox="1"/>
          <p:nvPr/>
        </p:nvSpPr>
        <p:spPr>
          <a:xfrm>
            <a:off x="454165" y="4033685"/>
            <a:ext cx="2452480" cy="553994"/>
          </a:xfrm>
          <a:prstGeom prst="rect">
            <a:avLst/>
          </a:prstGeom>
          <a:noFill/>
        </p:spPr>
        <p:txBody>
          <a:bodyPr wrap="square" lIns="91436" tIns="45718" rIns="91436" bIns="45718"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171450" indent="-171450">
              <a:buFont typeface="Arial" panose="020B0604020202020204" pitchFamily="34" charset="0"/>
              <a:buChar char="•"/>
            </a:pPr>
            <a:r>
              <a:rPr lang="en-US" sz="1000" b="1" dirty="0">
                <a:latin typeface="+mn-lt"/>
              </a:rPr>
              <a:t>Purpose Built for </a:t>
            </a:r>
            <a:r>
              <a:rPr lang="en-US" sz="1000" b="1" dirty="0" err="1">
                <a:latin typeface="+mn-lt"/>
              </a:rPr>
              <a:t>HCI</a:t>
            </a:r>
            <a:endParaRPr lang="en-US" sz="1000" b="1" dirty="0">
              <a:latin typeface="+mn-lt"/>
            </a:endParaRPr>
          </a:p>
          <a:p>
            <a:pPr marL="171450" indent="-171450">
              <a:buFont typeface="Arial" panose="020B0604020202020204" pitchFamily="34" charset="0"/>
              <a:buChar char="•"/>
            </a:pPr>
            <a:r>
              <a:rPr lang="en-US" sz="1000" b="1" dirty="0">
                <a:latin typeface="+mn-lt"/>
              </a:rPr>
              <a:t>Fast and Flexible</a:t>
            </a:r>
          </a:p>
          <a:p>
            <a:pPr marL="171450" indent="-171450">
              <a:buFont typeface="Arial" panose="020B0604020202020204" pitchFamily="34" charset="0"/>
              <a:buChar char="•"/>
            </a:pPr>
            <a:r>
              <a:rPr lang="en-US" sz="1000" b="1" dirty="0">
                <a:latin typeface="+mn-lt"/>
              </a:rPr>
              <a:t>Enterprise Grade Storage </a:t>
            </a:r>
          </a:p>
        </p:txBody>
      </p:sp>
      <p:grpSp>
        <p:nvGrpSpPr>
          <p:cNvPr id="26" name="Group 25">
            <a:extLst>
              <a:ext uri="{FF2B5EF4-FFF2-40B4-BE49-F238E27FC236}">
                <a16:creationId xmlns:a16="http://schemas.microsoft.com/office/drawing/2014/main" id="{2FA05AA9-2B37-4FC0-BAB6-6167807A1080}"/>
              </a:ext>
            </a:extLst>
          </p:cNvPr>
          <p:cNvGrpSpPr/>
          <p:nvPr/>
        </p:nvGrpSpPr>
        <p:grpSpPr>
          <a:xfrm>
            <a:off x="3334430" y="3608362"/>
            <a:ext cx="2468879" cy="365760"/>
            <a:chOff x="6314208" y="2877773"/>
            <a:chExt cx="2334492" cy="365760"/>
          </a:xfrm>
        </p:grpSpPr>
        <p:sp>
          <p:nvSpPr>
            <p:cNvPr id="28" name="Rounded Rectangle 16">
              <a:extLst>
                <a:ext uri="{FF2B5EF4-FFF2-40B4-BE49-F238E27FC236}">
                  <a16:creationId xmlns:a16="http://schemas.microsoft.com/office/drawing/2014/main" id="{1D8AA678-B615-4B9F-AFEC-D616B11DFAC0}"/>
                </a:ext>
              </a:extLst>
            </p:cNvPr>
            <p:cNvSpPr/>
            <p:nvPr/>
          </p:nvSpPr>
          <p:spPr>
            <a:xfrm rot="5400000">
              <a:off x="7298574" y="1893407"/>
              <a:ext cx="365760" cy="2334492"/>
            </a:xfrm>
            <a:prstGeom prst="roundRect">
              <a:avLst>
                <a:gd name="adj" fmla="val 50000"/>
              </a:avLst>
            </a:prstGeom>
            <a:solidFill>
              <a:schemeClr val="accent1"/>
            </a:solidFill>
            <a:ln w="12700">
              <a:noFill/>
              <a:round/>
              <a:headEnd/>
              <a:tailEnd/>
            </a:ln>
          </p:spPr>
          <p:txBody>
            <a:bodyPr vert="horz" wrap="square" lIns="91440" tIns="45720" rIns="91440" bIns="45720" numCol="1" anchor="ctr" anchorCtr="0" compatLnSpc="1">
              <a:prstTxWarp prst="textNoShape">
                <a:avLst/>
              </a:prstTxWarp>
            </a:bodyPr>
            <a:lstStyle/>
            <a:p>
              <a:endParaRPr lang="en-US" sz="1400" dirty="0">
                <a:solidFill>
                  <a:schemeClr val="tx1"/>
                </a:solidFill>
                <a:latin typeface="Arial" charset="0"/>
                <a:ea typeface="ＭＳ Ｐゴシック" charset="0"/>
              </a:endParaRPr>
            </a:p>
          </p:txBody>
        </p:sp>
        <p:sp>
          <p:nvSpPr>
            <p:cNvPr id="29" name="Rectangle 28">
              <a:extLst>
                <a:ext uri="{FF2B5EF4-FFF2-40B4-BE49-F238E27FC236}">
                  <a16:creationId xmlns:a16="http://schemas.microsoft.com/office/drawing/2014/main" id="{34B3B078-AAF1-4407-898A-28C427A9C693}"/>
                </a:ext>
              </a:extLst>
            </p:cNvPr>
            <p:cNvSpPr/>
            <p:nvPr/>
          </p:nvSpPr>
          <p:spPr>
            <a:xfrm>
              <a:off x="6489354" y="2973736"/>
              <a:ext cx="1984200" cy="173834"/>
            </a:xfrm>
            <a:prstGeom prst="rect">
              <a:avLst/>
            </a:prstGeom>
            <a:noFill/>
            <a:ln w="25400" cap="flat" cmpd="sng" algn="ctr">
              <a:noFill/>
              <a:prstDash val="solid"/>
            </a:ln>
            <a:effectLst/>
          </p:spPr>
          <p:txBody>
            <a:bodyPr lIns="0" tIns="0" rIns="0" bIns="0" rtlCol="0" anchor="ctr">
              <a:noAutofit/>
            </a:bodyPr>
            <a:lstStyle/>
            <a:p>
              <a:pPr marL="152400" lvl="0" indent="-152400" algn="ctr" defTabSz="914400" fontAlgn="auto">
                <a:spcBef>
                  <a:spcPts val="0"/>
                </a:spcBef>
                <a:spcAft>
                  <a:spcPts val="0"/>
                </a:spcAft>
                <a:defRPr/>
              </a:pPr>
              <a:r>
                <a:rPr lang="en-US" sz="1400" kern="0" dirty="0">
                  <a:solidFill>
                    <a:srgbClr val="FFFFFF"/>
                  </a:solidFill>
                  <a:latin typeface="CiscoSansTT" panose="020B0503020201020303" pitchFamily="34" charset="0"/>
                  <a:ea typeface="ＭＳ Ｐゴシック" pitchFamily="34" charset="-128"/>
                  <a:cs typeface="CiscoSansTT" panose="020B0503020201020303" pitchFamily="34" charset="0"/>
                </a:rPr>
                <a:t>Cloud Platform</a:t>
              </a:r>
            </a:p>
          </p:txBody>
        </p:sp>
      </p:grpSp>
      <p:sp>
        <p:nvSpPr>
          <p:cNvPr id="27" name="TextBox 56">
            <a:extLst>
              <a:ext uri="{FF2B5EF4-FFF2-40B4-BE49-F238E27FC236}">
                <a16:creationId xmlns:a16="http://schemas.microsoft.com/office/drawing/2014/main" id="{5886306B-B8A8-47BE-9CA6-4BBB907EA9E9}"/>
              </a:ext>
            </a:extLst>
          </p:cNvPr>
          <p:cNvSpPr txBox="1"/>
          <p:nvPr/>
        </p:nvSpPr>
        <p:spPr>
          <a:xfrm>
            <a:off x="3350830" y="4033685"/>
            <a:ext cx="2452480" cy="553994"/>
          </a:xfrm>
          <a:prstGeom prst="rect">
            <a:avLst/>
          </a:prstGeom>
          <a:noFill/>
        </p:spPr>
        <p:txBody>
          <a:bodyPr wrap="square" lIns="91436" tIns="45718" rIns="91436" bIns="45718"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171450" indent="-171450">
              <a:buFont typeface="Arial" panose="020B0604020202020204" pitchFamily="34" charset="0"/>
              <a:buChar char="•"/>
            </a:pPr>
            <a:r>
              <a:rPr lang="en-US" sz="1000" b="1" dirty="0">
                <a:latin typeface="+mn-lt"/>
              </a:rPr>
              <a:t>Cisco Intersight</a:t>
            </a:r>
          </a:p>
          <a:p>
            <a:pPr marL="171450" indent="-171450">
              <a:buFont typeface="Arial" panose="020B0604020202020204" pitchFamily="34" charset="0"/>
              <a:buChar char="•"/>
            </a:pPr>
            <a:r>
              <a:rPr lang="en-US" sz="1000" b="1" dirty="0">
                <a:latin typeface="+mn-lt"/>
              </a:rPr>
              <a:t>Cisco </a:t>
            </a:r>
            <a:r>
              <a:rPr lang="en-US" sz="1000" b="1" dirty="0" err="1">
                <a:latin typeface="+mn-lt"/>
              </a:rPr>
              <a:t>CloudCenter</a:t>
            </a:r>
            <a:endParaRPr lang="en-US" sz="1000" b="1" dirty="0">
              <a:latin typeface="+mn-lt"/>
            </a:endParaRPr>
          </a:p>
          <a:p>
            <a:pPr marL="171450" indent="-171450">
              <a:buFont typeface="Arial" panose="020B0604020202020204" pitchFamily="34" charset="0"/>
              <a:buChar char="•"/>
            </a:pPr>
            <a:r>
              <a:rPr lang="en-US" sz="1000" b="1" dirty="0">
                <a:latin typeface="+mn-lt"/>
              </a:rPr>
              <a:t>Cisco Workload Optimization Mgr.</a:t>
            </a:r>
          </a:p>
        </p:txBody>
      </p:sp>
      <p:grpSp>
        <p:nvGrpSpPr>
          <p:cNvPr id="31" name="Group 30">
            <a:extLst>
              <a:ext uri="{FF2B5EF4-FFF2-40B4-BE49-F238E27FC236}">
                <a16:creationId xmlns:a16="http://schemas.microsoft.com/office/drawing/2014/main" id="{643A9FFF-958E-4E98-815F-846C8DEE2D66}"/>
              </a:ext>
            </a:extLst>
          </p:cNvPr>
          <p:cNvGrpSpPr/>
          <p:nvPr/>
        </p:nvGrpSpPr>
        <p:grpSpPr>
          <a:xfrm>
            <a:off x="6231095" y="3608362"/>
            <a:ext cx="2468879" cy="365760"/>
            <a:chOff x="6314208" y="2877773"/>
            <a:chExt cx="2334492" cy="365760"/>
          </a:xfrm>
        </p:grpSpPr>
        <p:sp>
          <p:nvSpPr>
            <p:cNvPr id="33" name="Rounded Rectangle 16">
              <a:extLst>
                <a:ext uri="{FF2B5EF4-FFF2-40B4-BE49-F238E27FC236}">
                  <a16:creationId xmlns:a16="http://schemas.microsoft.com/office/drawing/2014/main" id="{D47C8F47-E4A3-4D76-A008-D974E7CC01C4}"/>
                </a:ext>
              </a:extLst>
            </p:cNvPr>
            <p:cNvSpPr/>
            <p:nvPr/>
          </p:nvSpPr>
          <p:spPr>
            <a:xfrm rot="5400000">
              <a:off x="7298574" y="1893407"/>
              <a:ext cx="365760" cy="2334492"/>
            </a:xfrm>
            <a:prstGeom prst="roundRect">
              <a:avLst>
                <a:gd name="adj" fmla="val 50000"/>
              </a:avLst>
            </a:prstGeom>
            <a:solidFill>
              <a:schemeClr val="accent2"/>
            </a:solidFill>
            <a:ln w="12700">
              <a:noFill/>
              <a:round/>
              <a:headEnd/>
              <a:tailEnd/>
            </a:ln>
          </p:spPr>
          <p:txBody>
            <a:bodyPr vert="horz" wrap="square" lIns="91440" tIns="45720" rIns="91440" bIns="45720" numCol="1" anchor="ctr" anchorCtr="0" compatLnSpc="1">
              <a:prstTxWarp prst="textNoShape">
                <a:avLst/>
              </a:prstTxWarp>
            </a:bodyPr>
            <a:lstStyle/>
            <a:p>
              <a:endParaRPr lang="en-US" sz="1400" dirty="0">
                <a:solidFill>
                  <a:schemeClr val="tx1"/>
                </a:solidFill>
                <a:latin typeface="Arial" charset="0"/>
                <a:ea typeface="ＭＳ Ｐゴシック" charset="0"/>
              </a:endParaRPr>
            </a:p>
          </p:txBody>
        </p:sp>
        <p:sp>
          <p:nvSpPr>
            <p:cNvPr id="34" name="Rectangle 33">
              <a:extLst>
                <a:ext uri="{FF2B5EF4-FFF2-40B4-BE49-F238E27FC236}">
                  <a16:creationId xmlns:a16="http://schemas.microsoft.com/office/drawing/2014/main" id="{5738FBC3-56BB-479A-A1EA-F490E5EAB115}"/>
                </a:ext>
              </a:extLst>
            </p:cNvPr>
            <p:cNvSpPr/>
            <p:nvPr/>
          </p:nvSpPr>
          <p:spPr>
            <a:xfrm>
              <a:off x="6489354" y="2973736"/>
              <a:ext cx="1984200" cy="173834"/>
            </a:xfrm>
            <a:prstGeom prst="rect">
              <a:avLst/>
            </a:prstGeom>
            <a:noFill/>
            <a:ln w="25400" cap="flat" cmpd="sng" algn="ctr">
              <a:noFill/>
              <a:prstDash val="solid"/>
            </a:ln>
            <a:effectLst/>
          </p:spPr>
          <p:txBody>
            <a:bodyPr lIns="0" tIns="0" rIns="0" bIns="0" rtlCol="0" anchor="ctr">
              <a:noAutofit/>
            </a:bodyPr>
            <a:lstStyle/>
            <a:p>
              <a:pPr marL="152400" lvl="0" indent="-152400" algn="ctr" defTabSz="914400" fontAlgn="auto">
                <a:spcBef>
                  <a:spcPts val="0"/>
                </a:spcBef>
                <a:spcAft>
                  <a:spcPts val="0"/>
                </a:spcAft>
                <a:defRPr/>
              </a:pPr>
              <a:r>
                <a:rPr lang="en-US" sz="1400" kern="0" dirty="0">
                  <a:solidFill>
                    <a:srgbClr val="FFFFFF"/>
                  </a:solidFill>
                  <a:latin typeface="CiscoSansTT" panose="020B0503020201020303" pitchFamily="34" charset="0"/>
                  <a:ea typeface="ＭＳ Ｐゴシック" pitchFamily="34" charset="-128"/>
                  <a:cs typeface="CiscoSansTT" panose="020B0503020201020303" pitchFamily="34" charset="0"/>
                </a:rPr>
                <a:t>UCS Foundations</a:t>
              </a:r>
            </a:p>
          </p:txBody>
        </p:sp>
      </p:grpSp>
      <p:sp>
        <p:nvSpPr>
          <p:cNvPr id="32" name="TextBox 56">
            <a:extLst>
              <a:ext uri="{FF2B5EF4-FFF2-40B4-BE49-F238E27FC236}">
                <a16:creationId xmlns:a16="http://schemas.microsoft.com/office/drawing/2014/main" id="{691B9281-726C-4E69-A5F9-E25DE4ADD66A}"/>
              </a:ext>
            </a:extLst>
          </p:cNvPr>
          <p:cNvSpPr txBox="1"/>
          <p:nvPr/>
        </p:nvSpPr>
        <p:spPr>
          <a:xfrm>
            <a:off x="6247495" y="4033685"/>
            <a:ext cx="2452480" cy="553994"/>
          </a:xfrm>
          <a:prstGeom prst="rect">
            <a:avLst/>
          </a:prstGeom>
          <a:noFill/>
        </p:spPr>
        <p:txBody>
          <a:bodyPr wrap="square" lIns="91436" tIns="45718" rIns="91436" bIns="45718"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171450" indent="-171450">
              <a:buFont typeface="Arial" panose="020B0604020202020204" pitchFamily="34" charset="0"/>
              <a:buChar char="•"/>
            </a:pPr>
            <a:r>
              <a:rPr lang="en-US" sz="1000" b="1" dirty="0">
                <a:latin typeface="+mn-lt"/>
              </a:rPr>
              <a:t>Software Defined Compute</a:t>
            </a:r>
          </a:p>
          <a:p>
            <a:pPr marL="171450" indent="-171450">
              <a:buFont typeface="Arial" panose="020B0604020202020204" pitchFamily="34" charset="0"/>
              <a:buChar char="•"/>
            </a:pPr>
            <a:r>
              <a:rPr lang="en-US" sz="1000" b="1" dirty="0">
                <a:latin typeface="+mn-lt"/>
              </a:rPr>
              <a:t>Fabric Centric</a:t>
            </a:r>
          </a:p>
          <a:p>
            <a:pPr marL="171450" indent="-171450">
              <a:buFont typeface="Arial" panose="020B0604020202020204" pitchFamily="34" charset="0"/>
              <a:buChar char="•"/>
            </a:pPr>
            <a:r>
              <a:rPr lang="en-US" sz="1000" b="1" dirty="0">
                <a:latin typeface="+mn-lt"/>
              </a:rPr>
              <a:t>Intent-Based</a:t>
            </a:r>
          </a:p>
        </p:txBody>
      </p:sp>
      <p:sp>
        <p:nvSpPr>
          <p:cNvPr id="39" name="Freeform: Shape 38">
            <a:extLst>
              <a:ext uri="{FF2B5EF4-FFF2-40B4-BE49-F238E27FC236}">
                <a16:creationId xmlns:a16="http://schemas.microsoft.com/office/drawing/2014/main" id="{84492683-27C9-49B5-8CBB-7B385B25E7B3}"/>
              </a:ext>
            </a:extLst>
          </p:cNvPr>
          <p:cNvSpPr/>
          <p:nvPr/>
        </p:nvSpPr>
        <p:spPr>
          <a:xfrm>
            <a:off x="437767" y="2854138"/>
            <a:ext cx="3802097" cy="553994"/>
          </a:xfrm>
          <a:custGeom>
            <a:avLst/>
            <a:gdLst>
              <a:gd name="connsiteX0" fmla="*/ 1652111 w 1657350"/>
              <a:gd name="connsiteY0" fmla="*/ 7144 h 1504950"/>
              <a:gd name="connsiteX1" fmla="*/ 1393031 w 1657350"/>
              <a:gd name="connsiteY1" fmla="*/ 7144 h 1504950"/>
              <a:gd name="connsiteX2" fmla="*/ 7144 w 1657350"/>
              <a:gd name="connsiteY2" fmla="*/ 1505426 h 1504950"/>
              <a:gd name="connsiteX3" fmla="*/ 1143476 w 165735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657350" h="1504950">
                <a:moveTo>
                  <a:pt x="1652111" y="7144"/>
                </a:moveTo>
                <a:lnTo>
                  <a:pt x="1393031" y="7144"/>
                </a:lnTo>
                <a:lnTo>
                  <a:pt x="7144" y="1505426"/>
                </a:lnTo>
                <a:lnTo>
                  <a:pt x="1143476" y="1505426"/>
                </a:lnTo>
                <a:close/>
              </a:path>
            </a:pathLst>
          </a:custGeom>
          <a:gradFill>
            <a:gsLst>
              <a:gs pos="100000">
                <a:schemeClr val="bg2"/>
              </a:gs>
              <a:gs pos="34000">
                <a:schemeClr val="accent5"/>
              </a:gs>
              <a:gs pos="0">
                <a:schemeClr val="accent5">
                  <a:lumMod val="75000"/>
                </a:schemeClr>
              </a:gs>
            </a:gsLst>
            <a:lin ang="5400000" scaled="1"/>
          </a:gra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F5F711C6-18D9-49BD-B302-AF7863F9240D}"/>
              </a:ext>
            </a:extLst>
          </p:cNvPr>
          <p:cNvSpPr/>
          <p:nvPr/>
        </p:nvSpPr>
        <p:spPr>
          <a:xfrm>
            <a:off x="3254379" y="2854138"/>
            <a:ext cx="2622136" cy="553994"/>
          </a:xfrm>
          <a:custGeom>
            <a:avLst/>
            <a:gdLst>
              <a:gd name="connsiteX0" fmla="*/ 704374 w 1143000"/>
              <a:gd name="connsiteY0" fmla="*/ 7144 h 1504950"/>
              <a:gd name="connsiteX1" fmla="*/ 445294 w 1143000"/>
              <a:gd name="connsiteY1" fmla="*/ 7144 h 1504950"/>
              <a:gd name="connsiteX2" fmla="*/ 7144 w 1143000"/>
              <a:gd name="connsiteY2" fmla="*/ 1505426 h 1504950"/>
              <a:gd name="connsiteX3" fmla="*/ 1143476 w 114300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143000" h="1504950">
                <a:moveTo>
                  <a:pt x="704374" y="7144"/>
                </a:moveTo>
                <a:lnTo>
                  <a:pt x="445294" y="7144"/>
                </a:lnTo>
                <a:lnTo>
                  <a:pt x="7144" y="1505426"/>
                </a:lnTo>
                <a:lnTo>
                  <a:pt x="1143476" y="1505426"/>
                </a:lnTo>
                <a:close/>
              </a:path>
            </a:pathLst>
          </a:custGeom>
          <a:gradFill>
            <a:gsLst>
              <a:gs pos="100000">
                <a:schemeClr val="bg2"/>
              </a:gs>
              <a:gs pos="34000">
                <a:schemeClr val="accent1"/>
              </a:gs>
              <a:gs pos="0">
                <a:schemeClr val="accent1">
                  <a:lumMod val="75000"/>
                </a:schemeClr>
              </a:gs>
            </a:gsLst>
            <a:lin ang="5400000" scaled="1"/>
          </a:gra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818A8F76-B152-42DE-9059-8B9131CB3262}"/>
              </a:ext>
            </a:extLst>
          </p:cNvPr>
          <p:cNvSpPr/>
          <p:nvPr/>
        </p:nvSpPr>
        <p:spPr>
          <a:xfrm>
            <a:off x="4904138" y="2854138"/>
            <a:ext cx="3802097" cy="553994"/>
          </a:xfrm>
          <a:custGeom>
            <a:avLst/>
            <a:gdLst>
              <a:gd name="connsiteX0" fmla="*/ 266224 w 1657350"/>
              <a:gd name="connsiteY0" fmla="*/ 7144 h 1504950"/>
              <a:gd name="connsiteX1" fmla="*/ 7144 w 1657350"/>
              <a:gd name="connsiteY1" fmla="*/ 7144 h 1504950"/>
              <a:gd name="connsiteX2" fmla="*/ 515779 w 1657350"/>
              <a:gd name="connsiteY2" fmla="*/ 1505426 h 1504950"/>
              <a:gd name="connsiteX3" fmla="*/ 1652111 w 1657350"/>
              <a:gd name="connsiteY3" fmla="*/ 1505426 h 1504950"/>
            </a:gdLst>
            <a:ahLst/>
            <a:cxnLst>
              <a:cxn ang="0">
                <a:pos x="connsiteX0" y="connsiteY0"/>
              </a:cxn>
              <a:cxn ang="0">
                <a:pos x="connsiteX1" y="connsiteY1"/>
              </a:cxn>
              <a:cxn ang="0">
                <a:pos x="connsiteX2" y="connsiteY2"/>
              </a:cxn>
              <a:cxn ang="0">
                <a:pos x="connsiteX3" y="connsiteY3"/>
              </a:cxn>
            </a:cxnLst>
            <a:rect l="l" t="t" r="r" b="b"/>
            <a:pathLst>
              <a:path w="1657350" h="1504950">
                <a:moveTo>
                  <a:pt x="266224" y="7144"/>
                </a:moveTo>
                <a:lnTo>
                  <a:pt x="7144" y="7144"/>
                </a:lnTo>
                <a:lnTo>
                  <a:pt x="515779" y="1505426"/>
                </a:lnTo>
                <a:lnTo>
                  <a:pt x="1652111" y="1505426"/>
                </a:lnTo>
                <a:close/>
              </a:path>
            </a:pathLst>
          </a:custGeom>
          <a:gradFill>
            <a:gsLst>
              <a:gs pos="100000">
                <a:schemeClr val="bg2"/>
              </a:gs>
              <a:gs pos="34000">
                <a:schemeClr val="accent2"/>
              </a:gs>
              <a:gs pos="0">
                <a:schemeClr val="accent2">
                  <a:lumMod val="75000"/>
                </a:schemeClr>
              </a:gs>
            </a:gsLst>
            <a:lin ang="5400000" scaled="1"/>
          </a:gradFill>
          <a:ln w="9525" cap="flat">
            <a:noFill/>
            <a:prstDash val="solid"/>
            <a:miter/>
          </a:ln>
        </p:spPr>
        <p:txBody>
          <a:bodyPr rtlCol="0" anchor="ctr"/>
          <a:lstStyle/>
          <a:p>
            <a:endParaRPr lang="en-US" dirty="0"/>
          </a:p>
        </p:txBody>
      </p:sp>
      <p:pic>
        <p:nvPicPr>
          <p:cNvPr id="44" name="Picture 43">
            <a:extLst>
              <a:ext uri="{FF2B5EF4-FFF2-40B4-BE49-F238E27FC236}">
                <a16:creationId xmlns:a16="http://schemas.microsoft.com/office/drawing/2014/main" id="{E7466768-31BF-462A-BE62-2D3BA9BFD4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652" y="2321314"/>
            <a:ext cx="2862696" cy="729578"/>
          </a:xfrm>
          <a:prstGeom prst="rect">
            <a:avLst/>
          </a:prstGeom>
          <a:effectLst>
            <a:outerShdw blurRad="50800" dist="38100" dir="5400000" algn="t" rotWithShape="0">
              <a:prstClr val="black">
                <a:alpha val="40000"/>
              </a:prstClr>
            </a:outerShdw>
          </a:effectLst>
        </p:spPr>
      </p:pic>
      <p:sp>
        <p:nvSpPr>
          <p:cNvPr id="3" name="Title 2">
            <a:extLst>
              <a:ext uri="{FF2B5EF4-FFF2-40B4-BE49-F238E27FC236}">
                <a16:creationId xmlns:a16="http://schemas.microsoft.com/office/drawing/2014/main" id="{54B18E81-8212-4CCA-900C-24C6566466E2}"/>
              </a:ext>
            </a:extLst>
          </p:cNvPr>
          <p:cNvSpPr>
            <a:spLocks noGrp="1"/>
          </p:cNvSpPr>
          <p:nvPr>
            <p:ph type="title"/>
          </p:nvPr>
        </p:nvSpPr>
        <p:spPr>
          <a:xfrm>
            <a:off x="189369" y="163548"/>
            <a:ext cx="8345488" cy="731837"/>
          </a:xfrm>
        </p:spPr>
        <p:txBody>
          <a:bodyPr/>
          <a:lstStyle/>
          <a:p>
            <a:r>
              <a:rPr lang="en-US" dirty="0"/>
              <a:t>What is HyperFlex?</a:t>
            </a:r>
            <a:br>
              <a:rPr lang="en-US" dirty="0"/>
            </a:br>
            <a:r>
              <a:rPr lang="en-US" sz="2000" dirty="0"/>
              <a:t>Engineered and Optimized HCI </a:t>
            </a:r>
          </a:p>
        </p:txBody>
      </p:sp>
    </p:spTree>
    <p:extLst>
      <p:ext uri="{BB962C8B-B14F-4D97-AF65-F5344CB8AC3E}">
        <p14:creationId xmlns:p14="http://schemas.microsoft.com/office/powerpoint/2010/main" val="356097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750"/>
                                        <p:tgtEl>
                                          <p:spTgt spid="31"/>
                                        </p:tgtEl>
                                      </p:cBhvr>
                                    </p:animEffect>
                                  </p:childTnLst>
                                </p:cTn>
                              </p:par>
                              <p:par>
                                <p:cTn id="11" presetID="42" presetClass="path" presetSubtype="0" accel="50000" decel="50000" fill="hold" nodeType="withEffect">
                                  <p:stCondLst>
                                    <p:cond delay="0"/>
                                  </p:stCondLst>
                                  <p:childTnLst>
                                    <p:animMotion origin="layout" path="M 2.22222E-6 -0.04691 L 2.22222E-6 1.85185E-6 " pathEditMode="relative" rAng="0" ptsTypes="AA">
                                      <p:cBhvr>
                                        <p:cTn id="12" dur="750" fill="hold"/>
                                        <p:tgtEl>
                                          <p:spTgt spid="31"/>
                                        </p:tgtEl>
                                        <p:attrNameLst>
                                          <p:attrName>ppt_x</p:attrName>
                                          <p:attrName>ppt_y</p:attrName>
                                        </p:attrNameLst>
                                      </p:cBhvr>
                                      <p:rCtr x="0" y="2407"/>
                                    </p:animMotion>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childTnLst>
                                </p:cTn>
                              </p:par>
                              <p:par>
                                <p:cTn id="25" presetID="42" presetClass="path" presetSubtype="0" accel="50000" decel="50000" fill="hold" nodeType="withEffect">
                                  <p:stCondLst>
                                    <p:cond delay="0"/>
                                  </p:stCondLst>
                                  <p:childTnLst>
                                    <p:animMotion origin="layout" path="M 2.22222E-6 -0.04691 L 2.22222E-6 1.85185E-6 " pathEditMode="relative" rAng="0" ptsTypes="AA">
                                      <p:cBhvr>
                                        <p:cTn id="26" dur="750" fill="hold"/>
                                        <p:tgtEl>
                                          <p:spTgt spid="19"/>
                                        </p:tgtEl>
                                        <p:attrNameLst>
                                          <p:attrName>ppt_x</p:attrName>
                                          <p:attrName>ppt_y</p:attrName>
                                        </p:attrNameLst>
                                      </p:cBhvr>
                                      <p:rCtr x="0" y="2407"/>
                                    </p:animMotion>
                                  </p:childTnLst>
                                </p:cTn>
                              </p:par>
                            </p:childTnLst>
                          </p:cTn>
                        </p:par>
                        <p:par>
                          <p:cTn id="27" fill="hold">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childTnLst>
                                </p:cTn>
                              </p:par>
                              <p:par>
                                <p:cTn id="39" presetID="42" presetClass="path" presetSubtype="0" accel="50000" decel="50000" fill="hold" nodeType="withEffect">
                                  <p:stCondLst>
                                    <p:cond delay="0"/>
                                  </p:stCondLst>
                                  <p:childTnLst>
                                    <p:animMotion origin="layout" path="M 2.22222E-6 -0.04691 L 2.22222E-6 1.85185E-6 " pathEditMode="relative" rAng="0" ptsTypes="AA">
                                      <p:cBhvr>
                                        <p:cTn id="40" dur="750" fill="hold"/>
                                        <p:tgtEl>
                                          <p:spTgt spid="26"/>
                                        </p:tgtEl>
                                        <p:attrNameLst>
                                          <p:attrName>ppt_x</p:attrName>
                                          <p:attrName>ppt_y</p:attrName>
                                        </p:attrNameLst>
                                      </p:cBhvr>
                                      <p:rCtr x="0" y="2407"/>
                                    </p:animMotion>
                                  </p:childTnLst>
                                </p:cTn>
                              </p:par>
                            </p:childTnLst>
                          </p:cTn>
                        </p:par>
                        <p:par>
                          <p:cTn id="41" fill="hold">
                            <p:stCondLst>
                              <p:cond delay="75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24" grpId="0"/>
      <p:bldP spid="27" grpId="0"/>
      <p:bldP spid="32" grpId="0"/>
      <p:bldP spid="39" grpId="0" animBg="1"/>
      <p:bldP spid="40" grpId="0" animBg="1"/>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Csco Live 2018">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ustom 3">
      <a:majorFont>
        <a:latin typeface="CiscoSansTT 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3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8179</TotalTime>
  <Words>5577</Words>
  <Application>Microsoft Office PowerPoint</Application>
  <PresentationFormat>On-screen Show (16:9)</PresentationFormat>
  <Paragraphs>468</Paragraphs>
  <Slides>27</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Ciscolight</vt:lpstr>
      <vt:lpstr>CiscoSansTT</vt:lpstr>
      <vt:lpstr>CiscoSansTT ExtraLight</vt:lpstr>
      <vt:lpstr>CiscoSansTT Heavy</vt:lpstr>
      <vt:lpstr>CiscoSansTT Light</vt:lpstr>
      <vt:lpstr>Blue theme 2015 16x9</vt:lpstr>
      <vt:lpstr>Csco Live 2018</vt:lpstr>
      <vt:lpstr>3_Blue theme 2015 16x9</vt:lpstr>
      <vt:lpstr>Cisco HyperFlex Anywhere  Modernize the present, simplify the future</vt:lpstr>
      <vt:lpstr>PowerPoint Presentation</vt:lpstr>
      <vt:lpstr>PowerPoint Presentation</vt:lpstr>
      <vt:lpstr>PowerPoint Presentation</vt:lpstr>
      <vt:lpstr>PowerPoint Presentation</vt:lpstr>
      <vt:lpstr>Are you ready   for the future today?</vt:lpstr>
      <vt:lpstr>Datacenter Modernization Your bridge to the Future</vt:lpstr>
      <vt:lpstr>Cisco HyperFlex Anywhere </vt:lpstr>
      <vt:lpstr>What is HyperFlex? Engineered and Optimized HCI </vt:lpstr>
      <vt:lpstr>End-to-End Modernization Today Game Changing Results</vt:lpstr>
      <vt:lpstr>Cisco HyperFlex Rapid Pace in Leadership  </vt:lpstr>
      <vt:lpstr>Cisco HyperFlex Rapid Pace in Leadership </vt:lpstr>
      <vt:lpstr>Modernize on a Platform That Will Simplify the Future </vt:lpstr>
      <vt:lpstr>Cisco HyperFlex Anywhere</vt:lpstr>
      <vt:lpstr>HyperFlex Anywhere Platform to Simplify  Your Future </vt:lpstr>
      <vt:lpstr>Managing your Future Datacenter Harness the power of cloud-based management</vt:lpstr>
      <vt:lpstr>PowerPoint Presentation</vt:lpstr>
      <vt:lpstr>The New  HyperFlex Edge</vt:lpstr>
      <vt:lpstr>Supporting your Ecosystem Anywhere</vt:lpstr>
      <vt:lpstr>HyperFlex Anywhere Modernize the Present, Simplify your Future </vt:lpstr>
      <vt:lpstr>Get Started Today</vt:lpstr>
      <vt:lpstr>PowerPoint Presentation</vt:lpstr>
      <vt:lpstr>HyperFlex Customer Case Studies Referenced on Slide 15</vt:lpstr>
      <vt:lpstr>Digby Brown Solicitors Driving Growth and Innovation with Cisco HyperFlex </vt:lpstr>
      <vt:lpstr>Fast-growing software startup ForePaaS Builds a robust test/dev environment with Cisco HyperFlex systems.</vt:lpstr>
      <vt:lpstr>Meander Medical Center  Delivers innovative patient care across The Netherlands with Cisco hyperconverged infrastructure.</vt:lpstr>
      <vt:lpstr>PowerPoint Presentation</vt:lpstr>
    </vt:vector>
  </TitlesOfParts>
  <Company>NDS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spius@cisco.com</dc:creator>
  <cp:lastModifiedBy>dylan larocque</cp:lastModifiedBy>
  <cp:revision>1220</cp:revision>
  <cp:lastPrinted>2016-04-29T20:31:14Z</cp:lastPrinted>
  <dcterms:created xsi:type="dcterms:W3CDTF">2014-07-09T19:55:36Z</dcterms:created>
  <dcterms:modified xsi:type="dcterms:W3CDTF">2020-10-06T15:03:13Z</dcterms:modified>
</cp:coreProperties>
</file>